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wmv" ContentType="video/x-ms-wmv"/>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31" r:id="rId5"/>
    <p:sldMasterId id="2147483743" r:id="rId6"/>
    <p:sldMasterId id="2147483765" r:id="rId7"/>
  </p:sldMasterIdLst>
  <p:notesMasterIdLst>
    <p:notesMasterId r:id="rId19"/>
  </p:notesMasterIdLst>
  <p:sldIdLst>
    <p:sldId id="531" r:id="rId8"/>
    <p:sldId id="530" r:id="rId9"/>
    <p:sldId id="523" r:id="rId10"/>
    <p:sldId id="522" r:id="rId11"/>
    <p:sldId id="360" r:id="rId12"/>
    <p:sldId id="513" r:id="rId13"/>
    <p:sldId id="528" r:id="rId14"/>
    <p:sldId id="512" r:id="rId15"/>
    <p:sldId id="529" r:id="rId16"/>
    <p:sldId id="525" r:id="rId17"/>
    <p:sldId id="519" r:id="rId18"/>
  </p:sldIdLst>
  <p:sldSz cx="16257588" cy="9144000"/>
  <p:notesSz cx="6858000" cy="9144000"/>
  <p:defaultTextStyle>
    <a:defPPr>
      <a:defRPr lang="nl-NL"/>
    </a:defPPr>
    <a:lvl1pPr marL="0" algn="l" defTabSz="1219129" rtl="0" eaLnBrk="1" latinLnBrk="0" hangingPunct="1">
      <a:defRPr sz="2400" kern="1200">
        <a:solidFill>
          <a:schemeClr val="tx1"/>
        </a:solidFill>
        <a:latin typeface="+mn-lt"/>
        <a:ea typeface="+mn-ea"/>
        <a:cs typeface="+mn-cs"/>
      </a:defRPr>
    </a:lvl1pPr>
    <a:lvl2pPr marL="609565" algn="l" defTabSz="1219129" rtl="0" eaLnBrk="1" latinLnBrk="0" hangingPunct="1">
      <a:defRPr sz="2400" kern="1200">
        <a:solidFill>
          <a:schemeClr val="tx1"/>
        </a:solidFill>
        <a:latin typeface="+mn-lt"/>
        <a:ea typeface="+mn-ea"/>
        <a:cs typeface="+mn-cs"/>
      </a:defRPr>
    </a:lvl2pPr>
    <a:lvl3pPr marL="1219129" algn="l" defTabSz="1219129" rtl="0" eaLnBrk="1" latinLnBrk="0" hangingPunct="1">
      <a:defRPr sz="2400" kern="1200">
        <a:solidFill>
          <a:schemeClr val="tx1"/>
        </a:solidFill>
        <a:latin typeface="+mn-lt"/>
        <a:ea typeface="+mn-ea"/>
        <a:cs typeface="+mn-cs"/>
      </a:defRPr>
    </a:lvl3pPr>
    <a:lvl4pPr marL="1828694" algn="l" defTabSz="1219129" rtl="0" eaLnBrk="1" latinLnBrk="0" hangingPunct="1">
      <a:defRPr sz="2400" kern="1200">
        <a:solidFill>
          <a:schemeClr val="tx1"/>
        </a:solidFill>
        <a:latin typeface="+mn-lt"/>
        <a:ea typeface="+mn-ea"/>
        <a:cs typeface="+mn-cs"/>
      </a:defRPr>
    </a:lvl4pPr>
    <a:lvl5pPr marL="2438258" algn="l" defTabSz="1219129" rtl="0" eaLnBrk="1" latinLnBrk="0" hangingPunct="1">
      <a:defRPr sz="2400" kern="1200">
        <a:solidFill>
          <a:schemeClr val="tx1"/>
        </a:solidFill>
        <a:latin typeface="+mn-lt"/>
        <a:ea typeface="+mn-ea"/>
        <a:cs typeface="+mn-cs"/>
      </a:defRPr>
    </a:lvl5pPr>
    <a:lvl6pPr marL="3047822" algn="l" defTabSz="1219129" rtl="0" eaLnBrk="1" latinLnBrk="0" hangingPunct="1">
      <a:defRPr sz="2400" kern="1200">
        <a:solidFill>
          <a:schemeClr val="tx1"/>
        </a:solidFill>
        <a:latin typeface="+mn-lt"/>
        <a:ea typeface="+mn-ea"/>
        <a:cs typeface="+mn-cs"/>
      </a:defRPr>
    </a:lvl6pPr>
    <a:lvl7pPr marL="3657386" algn="l" defTabSz="1219129" rtl="0" eaLnBrk="1" latinLnBrk="0" hangingPunct="1">
      <a:defRPr sz="2400" kern="1200">
        <a:solidFill>
          <a:schemeClr val="tx1"/>
        </a:solidFill>
        <a:latin typeface="+mn-lt"/>
        <a:ea typeface="+mn-ea"/>
        <a:cs typeface="+mn-cs"/>
      </a:defRPr>
    </a:lvl7pPr>
    <a:lvl8pPr marL="4266952" algn="l" defTabSz="1219129" rtl="0" eaLnBrk="1" latinLnBrk="0" hangingPunct="1">
      <a:defRPr sz="2400" kern="1200">
        <a:solidFill>
          <a:schemeClr val="tx1"/>
        </a:solidFill>
        <a:latin typeface="+mn-lt"/>
        <a:ea typeface="+mn-ea"/>
        <a:cs typeface="+mn-cs"/>
      </a:defRPr>
    </a:lvl8pPr>
    <a:lvl9pPr marL="4876517" algn="l" defTabSz="121912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C3F8FD-FA15-3CF6-BD28-5EBECC3CAA83}" name="Jonkheer-Vos, Roos (UT-MC)" initials="JVR(M" userId="S::r.vos@utwente.nl::81196971-65d4-4cd1-99ef-ef5cea2287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nge Ruumpol" initials="IR" lastIdx="2" clrIdx="0">
    <p:extLst>
      <p:ext uri="{19B8F6BF-5375-455C-9EA6-DF929625EA0E}">
        <p15:presenceInfo xmlns:p15="http://schemas.microsoft.com/office/powerpoint/2012/main" userId="040d2f74e115f97a" providerId="Windows Live"/>
      </p:ext>
    </p:extLst>
  </p:cmAuthor>
  <p:cmAuthor id="2" name="Jonkheer-Vos, R. (MC)" initials="JVR(" lastIdx="15" clrIdx="1">
    <p:extLst>
      <p:ext uri="{19B8F6BF-5375-455C-9EA6-DF929625EA0E}">
        <p15:presenceInfo xmlns:p15="http://schemas.microsoft.com/office/powerpoint/2012/main" userId="S::r.vos@utwente.nl::81196971-65d4-4cd1-99ef-ef5cea2287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F"/>
    <a:srgbClr val="2D5079"/>
    <a:srgbClr val="EF008C"/>
    <a:srgbClr val="822433"/>
    <a:srgbClr val="6ABDE2"/>
    <a:srgbClr val="DAEAB0"/>
    <a:srgbClr val="FDE1EA"/>
    <a:srgbClr val="21B24A"/>
    <a:srgbClr val="C00000"/>
    <a:srgbClr val="EF8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6807" autoAdjust="0"/>
  </p:normalViewPr>
  <p:slideViewPr>
    <p:cSldViewPr snapToGrid="0">
      <p:cViewPr>
        <p:scale>
          <a:sx n="75" d="100"/>
          <a:sy n="75" d="100"/>
        </p:scale>
        <p:origin x="43" y="43"/>
      </p:cViewPr>
      <p:guideLst/>
    </p:cSldViewPr>
  </p:slideViewPr>
  <p:outlineViewPr>
    <p:cViewPr>
      <p:scale>
        <a:sx n="33" d="100"/>
        <a:sy n="33" d="100"/>
      </p:scale>
      <p:origin x="0" y="-95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31A92-E4A0-46AA-8386-819E347A67C6}" type="datetimeFigureOut">
              <a:rPr lang="nl-NL" smtClean="0"/>
              <a:t>25-4-2022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911E0-F9DA-45ED-A06D-65105D447D35}" type="slidenum">
              <a:rPr lang="nl-NL" smtClean="0"/>
              <a:t>‹nr.›</a:t>
            </a:fld>
            <a:endParaRPr lang="nl-NL"/>
          </a:p>
        </p:txBody>
      </p:sp>
    </p:spTree>
    <p:extLst>
      <p:ext uri="{BB962C8B-B14F-4D97-AF65-F5344CB8AC3E}">
        <p14:creationId xmlns:p14="http://schemas.microsoft.com/office/powerpoint/2010/main" val="2188037448"/>
      </p:ext>
    </p:extLst>
  </p:cSld>
  <p:clrMap bg1="lt1" tx1="dk1" bg2="lt2" tx2="dk2" accent1="accent1" accent2="accent2" accent3="accent3" accent4="accent4" accent5="accent5" accent6="accent6" hlink="hlink" folHlink="folHlink"/>
  <p:notesStyle>
    <a:lvl1pPr marL="0" algn="l" defTabSz="1219129" rtl="0" eaLnBrk="1" latinLnBrk="0" hangingPunct="1">
      <a:defRPr sz="1600" kern="1200">
        <a:solidFill>
          <a:schemeClr val="tx1"/>
        </a:solidFill>
        <a:latin typeface="+mn-lt"/>
        <a:ea typeface="+mn-ea"/>
        <a:cs typeface="+mn-cs"/>
      </a:defRPr>
    </a:lvl1pPr>
    <a:lvl2pPr marL="609565" algn="l" defTabSz="1219129" rtl="0" eaLnBrk="1" latinLnBrk="0" hangingPunct="1">
      <a:defRPr sz="1600" kern="1200">
        <a:solidFill>
          <a:schemeClr val="tx1"/>
        </a:solidFill>
        <a:latin typeface="+mn-lt"/>
        <a:ea typeface="+mn-ea"/>
        <a:cs typeface="+mn-cs"/>
      </a:defRPr>
    </a:lvl2pPr>
    <a:lvl3pPr marL="1219129" algn="l" defTabSz="1219129" rtl="0" eaLnBrk="1" latinLnBrk="0" hangingPunct="1">
      <a:defRPr sz="1600" kern="1200">
        <a:solidFill>
          <a:schemeClr val="tx1"/>
        </a:solidFill>
        <a:latin typeface="+mn-lt"/>
        <a:ea typeface="+mn-ea"/>
        <a:cs typeface="+mn-cs"/>
      </a:defRPr>
    </a:lvl3pPr>
    <a:lvl4pPr marL="1828694" algn="l" defTabSz="1219129" rtl="0" eaLnBrk="1" latinLnBrk="0" hangingPunct="1">
      <a:defRPr sz="1600" kern="1200">
        <a:solidFill>
          <a:schemeClr val="tx1"/>
        </a:solidFill>
        <a:latin typeface="+mn-lt"/>
        <a:ea typeface="+mn-ea"/>
        <a:cs typeface="+mn-cs"/>
      </a:defRPr>
    </a:lvl4pPr>
    <a:lvl5pPr marL="2438258" algn="l" defTabSz="1219129" rtl="0" eaLnBrk="1" latinLnBrk="0" hangingPunct="1">
      <a:defRPr sz="1600" kern="1200">
        <a:solidFill>
          <a:schemeClr val="tx1"/>
        </a:solidFill>
        <a:latin typeface="+mn-lt"/>
        <a:ea typeface="+mn-ea"/>
        <a:cs typeface="+mn-cs"/>
      </a:defRPr>
    </a:lvl5pPr>
    <a:lvl6pPr marL="3047822" algn="l" defTabSz="1219129" rtl="0" eaLnBrk="1" latinLnBrk="0" hangingPunct="1">
      <a:defRPr sz="1600" kern="1200">
        <a:solidFill>
          <a:schemeClr val="tx1"/>
        </a:solidFill>
        <a:latin typeface="+mn-lt"/>
        <a:ea typeface="+mn-ea"/>
        <a:cs typeface="+mn-cs"/>
      </a:defRPr>
    </a:lvl6pPr>
    <a:lvl7pPr marL="3657386" algn="l" defTabSz="1219129" rtl="0" eaLnBrk="1" latinLnBrk="0" hangingPunct="1">
      <a:defRPr sz="1600" kern="1200">
        <a:solidFill>
          <a:schemeClr val="tx1"/>
        </a:solidFill>
        <a:latin typeface="+mn-lt"/>
        <a:ea typeface="+mn-ea"/>
        <a:cs typeface="+mn-cs"/>
      </a:defRPr>
    </a:lvl7pPr>
    <a:lvl8pPr marL="4266952" algn="l" defTabSz="1219129" rtl="0" eaLnBrk="1" latinLnBrk="0" hangingPunct="1">
      <a:defRPr sz="1600" kern="1200">
        <a:solidFill>
          <a:schemeClr val="tx1"/>
        </a:solidFill>
        <a:latin typeface="+mn-lt"/>
        <a:ea typeface="+mn-ea"/>
        <a:cs typeface="+mn-cs"/>
      </a:defRPr>
    </a:lvl8pPr>
    <a:lvl9pPr marL="4876517" algn="l" defTabSz="121912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E911E0-F9DA-45ED-A06D-65105D447D35}" type="slidenum">
              <a:rPr lang="nl-NL" smtClean="0"/>
              <a:t>2</a:t>
            </a:fld>
            <a:endParaRPr lang="nl-NL"/>
          </a:p>
        </p:txBody>
      </p:sp>
    </p:spTree>
    <p:extLst>
      <p:ext uri="{BB962C8B-B14F-4D97-AF65-F5344CB8AC3E}">
        <p14:creationId xmlns:p14="http://schemas.microsoft.com/office/powerpoint/2010/main" val="120814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E911E0-F9DA-45ED-A06D-65105D447D35}" type="slidenum">
              <a:rPr lang="nl-NL" smtClean="0"/>
              <a:t>4</a:t>
            </a:fld>
            <a:endParaRPr lang="nl-NL"/>
          </a:p>
        </p:txBody>
      </p:sp>
    </p:spTree>
    <p:extLst>
      <p:ext uri="{BB962C8B-B14F-4D97-AF65-F5344CB8AC3E}">
        <p14:creationId xmlns:p14="http://schemas.microsoft.com/office/powerpoint/2010/main" val="3496500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E911E0-F9DA-45ED-A06D-65105D447D35}" type="slidenum">
              <a:rPr lang="nl-NL" smtClean="0"/>
              <a:t>5</a:t>
            </a:fld>
            <a:endParaRPr lang="nl-NL"/>
          </a:p>
        </p:txBody>
      </p:sp>
    </p:spTree>
    <p:extLst>
      <p:ext uri="{BB962C8B-B14F-4D97-AF65-F5344CB8AC3E}">
        <p14:creationId xmlns:p14="http://schemas.microsoft.com/office/powerpoint/2010/main" val="234681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3E911E0-F9DA-45ED-A06D-65105D447D35}" type="slidenum">
              <a:rPr lang="nl-NL" smtClean="0"/>
              <a:t>6</a:t>
            </a:fld>
            <a:endParaRPr lang="nl-NL"/>
          </a:p>
        </p:txBody>
      </p:sp>
    </p:spTree>
    <p:extLst>
      <p:ext uri="{BB962C8B-B14F-4D97-AF65-F5344CB8AC3E}">
        <p14:creationId xmlns:p14="http://schemas.microsoft.com/office/powerpoint/2010/main" val="276478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E911E0-F9DA-45ED-A06D-65105D447D35}" type="slidenum">
              <a:rPr lang="nl-NL" smtClean="0"/>
              <a:t>7</a:t>
            </a:fld>
            <a:endParaRPr lang="nl-NL"/>
          </a:p>
        </p:txBody>
      </p:sp>
    </p:spTree>
    <p:extLst>
      <p:ext uri="{BB962C8B-B14F-4D97-AF65-F5344CB8AC3E}">
        <p14:creationId xmlns:p14="http://schemas.microsoft.com/office/powerpoint/2010/main" val="412394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E911E0-F9DA-45ED-A06D-65105D447D35}" type="slidenum">
              <a:rPr lang="nl-NL" smtClean="0"/>
              <a:t>9</a:t>
            </a:fld>
            <a:endParaRPr lang="nl-NL"/>
          </a:p>
        </p:txBody>
      </p:sp>
    </p:spTree>
    <p:extLst>
      <p:ext uri="{BB962C8B-B14F-4D97-AF65-F5344CB8AC3E}">
        <p14:creationId xmlns:p14="http://schemas.microsoft.com/office/powerpoint/2010/main" val="14472902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6.png"/><Relationship Id="rId14" Type="http://schemas.openxmlformats.org/officeDocument/2006/relationships/image" Target="../media/image3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5.sv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0.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6.png"/><Relationship Id="rId4" Type="http://schemas.openxmlformats.org/officeDocument/2006/relationships/image" Target="../media/image5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3042034" y="4949372"/>
            <a:ext cx="10173520" cy="849086"/>
          </a:xfrm>
        </p:spPr>
        <p:txBody>
          <a:bodyPr lIns="0" tIns="0" rIns="0" anchor="t" anchorCtr="0"/>
          <a:lstStyle>
            <a:lvl1pPr algn="ctr">
              <a:defRPr sz="2800">
                <a:solidFill>
                  <a:schemeClr val="accent1"/>
                </a:solidFill>
              </a:defRPr>
            </a:lvl1pPr>
          </a:lstStyle>
          <a:p>
            <a:r>
              <a:rPr lang="nl-NL"/>
              <a:t>Klik om STIJL te bewerken</a:t>
            </a:r>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32200" y="6038848"/>
            <a:ext cx="12193191" cy="97155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a:xfrm>
            <a:off x="6562278" y="8341840"/>
            <a:ext cx="3128739" cy="332514"/>
          </a:xfrm>
        </p:spPr>
        <p:txBody>
          <a:bodyPr/>
          <a:lstStyle>
            <a:lvl1pPr algn="ctr">
              <a:defRPr sz="2000">
                <a:solidFill>
                  <a:schemeClr val="tx1"/>
                </a:solidFill>
              </a:defRPr>
            </a:lvl1pPr>
          </a:lstStyle>
          <a:p>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9173028" y="8341840"/>
            <a:ext cx="3410858" cy="332514"/>
          </a:xfrm>
        </p:spPr>
        <p:txBody>
          <a:bodyPr/>
          <a:lstStyle/>
          <a:p>
            <a:endParaRPr lang="nl-NL"/>
          </a:p>
        </p:txBody>
      </p:sp>
      <p:pic>
        <p:nvPicPr>
          <p:cNvPr id="17" name="Graphic 16">
            <a:extLst>
              <a:ext uri="{FF2B5EF4-FFF2-40B4-BE49-F238E27FC236}">
                <a16:creationId xmlns:a16="http://schemas.microsoft.com/office/drawing/2014/main" id="{6255E243-F281-4039-A8E3-427DB3B718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159" y="3040173"/>
            <a:ext cx="3912979" cy="1446102"/>
          </a:xfrm>
          <a:prstGeom prst="rect">
            <a:avLst/>
          </a:prstGeom>
        </p:spPr>
      </p:pic>
      <p:pic>
        <p:nvPicPr>
          <p:cNvPr id="9" name="Graphic 8">
            <a:extLst>
              <a:ext uri="{FF2B5EF4-FFF2-40B4-BE49-F238E27FC236}">
                <a16:creationId xmlns:a16="http://schemas.microsoft.com/office/drawing/2014/main" id="{C4F7FA26-5C6C-4888-BB9C-28F8CE2D12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077" y="5436216"/>
            <a:ext cx="5178535" cy="3706333"/>
          </a:xfrm>
          <a:prstGeom prst="rect">
            <a:avLst/>
          </a:prstGeom>
        </p:spPr>
      </p:pic>
      <p:pic>
        <p:nvPicPr>
          <p:cNvPr id="10" name="Graphic 9">
            <a:extLst>
              <a:ext uri="{FF2B5EF4-FFF2-40B4-BE49-F238E27FC236}">
                <a16:creationId xmlns:a16="http://schemas.microsoft.com/office/drawing/2014/main" id="{476CE018-9AAD-4249-BE50-08DA7C7ECD5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470" y="5297443"/>
            <a:ext cx="5178535" cy="3706333"/>
          </a:xfrm>
          <a:prstGeom prst="rect">
            <a:avLst/>
          </a:prstGeom>
        </p:spPr>
      </p:pic>
      <p:pic>
        <p:nvPicPr>
          <p:cNvPr id="11" name="Graphic 10">
            <a:extLst>
              <a:ext uri="{FF2B5EF4-FFF2-40B4-BE49-F238E27FC236}">
                <a16:creationId xmlns:a16="http://schemas.microsoft.com/office/drawing/2014/main" id="{85027FE2-07AC-4CDD-B533-F5C1DC36D5A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H="1" flipV="1">
            <a:off x="221363" y="5245768"/>
            <a:ext cx="5178535" cy="3706333"/>
          </a:xfrm>
          <a:prstGeom prst="rect">
            <a:avLst/>
          </a:prstGeom>
        </p:spPr>
      </p:pic>
      <p:pic>
        <p:nvPicPr>
          <p:cNvPr id="12" name="Graphic 11">
            <a:extLst>
              <a:ext uri="{FF2B5EF4-FFF2-40B4-BE49-F238E27FC236}">
                <a16:creationId xmlns:a16="http://schemas.microsoft.com/office/drawing/2014/main" id="{455560F6-D2C6-49E8-8869-DE705ECB5F95}"/>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96328" y="-3339888"/>
            <a:ext cx="14152744" cy="15851072"/>
          </a:xfrm>
          <a:prstGeom prst="rect">
            <a:avLst/>
          </a:prstGeom>
        </p:spPr>
      </p:pic>
      <p:pic>
        <p:nvPicPr>
          <p:cNvPr id="13" name="Graphic 12">
            <a:extLst>
              <a:ext uri="{FF2B5EF4-FFF2-40B4-BE49-F238E27FC236}">
                <a16:creationId xmlns:a16="http://schemas.microsoft.com/office/drawing/2014/main" id="{5A4E6B6B-1331-45CE-9441-38207EE0A8A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600934" y="4194856"/>
            <a:ext cx="3472972" cy="3048498"/>
          </a:xfrm>
          <a:prstGeom prst="rect">
            <a:avLst/>
          </a:prstGeom>
        </p:spPr>
      </p:pic>
      <p:pic>
        <p:nvPicPr>
          <p:cNvPr id="14" name="Afbeelding 13" descr="Afbeelding met laptop, donker, zitten, computer&#10;&#10;Automatisch gegenereerde beschrijving">
            <a:extLst>
              <a:ext uri="{FF2B5EF4-FFF2-40B4-BE49-F238E27FC236}">
                <a16:creationId xmlns:a16="http://schemas.microsoft.com/office/drawing/2014/main" id="{0E28ADDC-7ADF-4411-989B-3C40F2E3D7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400000" flipH="1">
            <a:off x="9944166" y="-546902"/>
            <a:ext cx="6416355" cy="4680222"/>
          </a:xfrm>
          <a:prstGeom prst="rect">
            <a:avLst/>
          </a:prstGeom>
        </p:spPr>
      </p:pic>
      <p:pic>
        <p:nvPicPr>
          <p:cNvPr id="16" name="Afbeelding 15">
            <a:extLst>
              <a:ext uri="{FF2B5EF4-FFF2-40B4-BE49-F238E27FC236}">
                <a16:creationId xmlns:a16="http://schemas.microsoft.com/office/drawing/2014/main" id="{BF4662EC-A303-4B60-8CE6-8558187D3C8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flipH="1">
            <a:off x="9956519" y="-548562"/>
            <a:ext cx="6396300" cy="4684873"/>
          </a:xfrm>
          <a:prstGeom prst="rect">
            <a:avLst/>
          </a:prstGeom>
        </p:spPr>
      </p:pic>
      <p:pic>
        <p:nvPicPr>
          <p:cNvPr id="18" name="Afbeelding 17">
            <a:extLst>
              <a:ext uri="{FF2B5EF4-FFF2-40B4-BE49-F238E27FC236}">
                <a16:creationId xmlns:a16="http://schemas.microsoft.com/office/drawing/2014/main" id="{2B86A857-DE5C-469F-A86F-2DC6B210AF2F}"/>
              </a:ext>
            </a:extLst>
          </p:cNvPr>
          <p:cNvPicPr>
            <a:picLocks noChangeAspect="1"/>
          </p:cNvPicPr>
          <p:nvPr userDrawn="1"/>
        </p:nvPicPr>
        <p:blipFill>
          <a:blip r:embed="rId16">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val="0"/>
              </a:ext>
            </a:extLst>
          </a:blip>
          <a:stretch>
            <a:fillRect/>
          </a:stretch>
        </p:blipFill>
        <p:spPr>
          <a:xfrm rot="5400000" flipH="1">
            <a:off x="9961396" y="-543684"/>
            <a:ext cx="6396303" cy="4665596"/>
          </a:xfrm>
          <a:prstGeom prst="rect">
            <a:avLst/>
          </a:prstGeom>
        </p:spPr>
      </p:pic>
    </p:spTree>
    <p:extLst>
      <p:ext uri="{BB962C8B-B14F-4D97-AF65-F5344CB8AC3E}">
        <p14:creationId xmlns:p14="http://schemas.microsoft.com/office/powerpoint/2010/main" val="153542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1"/>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1"/>
                </a:solidFill>
              </a:defRPr>
            </a:lvl3pPr>
            <a:lvl4pPr marL="552443" indent="-285750">
              <a:buClr>
                <a:schemeClr val="accent1"/>
              </a:buClr>
              <a:buFont typeface="Arial" panose="020B0604020202020204" pitchFamily="34" charset="0"/>
              <a:buChar char="•"/>
              <a:defRPr/>
            </a:lvl4pPr>
            <a:lvl5pPr marL="730239" indent="-285750">
              <a:buClr>
                <a:schemeClr val="accent1"/>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pic>
        <p:nvPicPr>
          <p:cNvPr id="60" name="Picture 25">
            <a:extLst>
              <a:ext uri="{FF2B5EF4-FFF2-40B4-BE49-F238E27FC236}">
                <a16:creationId xmlns:a16="http://schemas.microsoft.com/office/drawing/2014/main" id="{C7919FBE-D3D8-4267-83A3-2CEC3B5AF50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493617">
            <a:off x="12804947" y="3458249"/>
            <a:ext cx="325646" cy="226746"/>
          </a:xfrm>
          <a:prstGeom prst="rect">
            <a:avLst/>
          </a:prstGeom>
        </p:spPr>
      </p:pic>
      <p:pic>
        <p:nvPicPr>
          <p:cNvPr id="61" name="Picture 26">
            <a:extLst>
              <a:ext uri="{FF2B5EF4-FFF2-40B4-BE49-F238E27FC236}">
                <a16:creationId xmlns:a16="http://schemas.microsoft.com/office/drawing/2014/main" id="{3CF506BE-3106-4943-AAF1-24B42B6517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493617">
            <a:off x="13472547" y="1971879"/>
            <a:ext cx="591557" cy="224022"/>
          </a:xfrm>
          <a:prstGeom prst="rect">
            <a:avLst/>
          </a:prstGeom>
        </p:spPr>
      </p:pic>
      <p:pic>
        <p:nvPicPr>
          <p:cNvPr id="64" name="Picture 27">
            <a:extLst>
              <a:ext uri="{FF2B5EF4-FFF2-40B4-BE49-F238E27FC236}">
                <a16:creationId xmlns:a16="http://schemas.microsoft.com/office/drawing/2014/main" id="{DD763206-402D-460F-8AB7-44D51F1721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725447">
            <a:off x="11435490" y="2519105"/>
            <a:ext cx="569156" cy="398410"/>
          </a:xfrm>
          <a:prstGeom prst="rect">
            <a:avLst/>
          </a:prstGeom>
        </p:spPr>
      </p:pic>
      <p:pic>
        <p:nvPicPr>
          <p:cNvPr id="66" name="Picture 28">
            <a:extLst>
              <a:ext uri="{FF2B5EF4-FFF2-40B4-BE49-F238E27FC236}">
                <a16:creationId xmlns:a16="http://schemas.microsoft.com/office/drawing/2014/main" id="{8D5479E7-6A2D-4BCC-928B-C52C4B583471}"/>
              </a:ext>
            </a:extLst>
          </p:cNvPr>
          <p:cNvPicPr>
            <a:picLocks noChangeAspect="1"/>
          </p:cNvPicPr>
          <p:nvPr userDrawn="1"/>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493617">
            <a:off x="14447535" y="2692405"/>
            <a:ext cx="175581" cy="198992"/>
          </a:xfrm>
          <a:prstGeom prst="rect">
            <a:avLst/>
          </a:prstGeom>
        </p:spPr>
      </p:pic>
      <p:pic>
        <p:nvPicPr>
          <p:cNvPr id="67" name="Picture 29">
            <a:extLst>
              <a:ext uri="{FF2B5EF4-FFF2-40B4-BE49-F238E27FC236}">
                <a16:creationId xmlns:a16="http://schemas.microsoft.com/office/drawing/2014/main" id="{B4E27F80-D4D7-496C-9D96-3F2AE02980E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493617">
            <a:off x="13446428" y="1921771"/>
            <a:ext cx="643796" cy="280929"/>
          </a:xfrm>
          <a:prstGeom prst="rect">
            <a:avLst/>
          </a:prstGeom>
        </p:spPr>
      </p:pic>
      <p:pic>
        <p:nvPicPr>
          <p:cNvPr id="68" name="Picture 30">
            <a:extLst>
              <a:ext uri="{FF2B5EF4-FFF2-40B4-BE49-F238E27FC236}">
                <a16:creationId xmlns:a16="http://schemas.microsoft.com/office/drawing/2014/main" id="{124B9D6D-DC60-45FC-9026-A5C57BD6422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493617">
            <a:off x="13460212" y="3414708"/>
            <a:ext cx="310192" cy="333603"/>
          </a:xfrm>
          <a:prstGeom prst="rect">
            <a:avLst/>
          </a:prstGeom>
        </p:spPr>
      </p:pic>
      <p:pic>
        <p:nvPicPr>
          <p:cNvPr id="69" name="Picture 31">
            <a:extLst>
              <a:ext uri="{FF2B5EF4-FFF2-40B4-BE49-F238E27FC236}">
                <a16:creationId xmlns:a16="http://schemas.microsoft.com/office/drawing/2014/main" id="{6292FEEE-C3A5-4BDF-A6E7-6A1F52589E1D}"/>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rot="9118472">
            <a:off x="11428055" y="2502465"/>
            <a:ext cx="561941" cy="413192"/>
          </a:xfrm>
          <a:prstGeom prst="rect">
            <a:avLst/>
          </a:prstGeom>
        </p:spPr>
      </p:pic>
      <p:pic>
        <p:nvPicPr>
          <p:cNvPr id="70" name="Picture 32">
            <a:extLst>
              <a:ext uri="{FF2B5EF4-FFF2-40B4-BE49-F238E27FC236}">
                <a16:creationId xmlns:a16="http://schemas.microsoft.com/office/drawing/2014/main" id="{54C65C9C-2A2D-4BB1-9785-A3C379C1AA4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0549540">
            <a:off x="8672261" y="6676573"/>
            <a:ext cx="2140387" cy="2654815"/>
          </a:xfrm>
          <a:prstGeom prst="rect">
            <a:avLst/>
          </a:prstGeom>
        </p:spPr>
      </p:pic>
      <p:pic>
        <p:nvPicPr>
          <p:cNvPr id="71" name="Picture 33">
            <a:extLst>
              <a:ext uri="{FF2B5EF4-FFF2-40B4-BE49-F238E27FC236}">
                <a16:creationId xmlns:a16="http://schemas.microsoft.com/office/drawing/2014/main" id="{F2834D6C-65C5-4557-9A28-8E497B0374D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9504842">
            <a:off x="15582881" y="1756140"/>
            <a:ext cx="345308" cy="368719"/>
          </a:xfrm>
          <a:prstGeom prst="rect">
            <a:avLst/>
          </a:prstGeom>
        </p:spPr>
      </p:pic>
      <p:pic>
        <p:nvPicPr>
          <p:cNvPr id="72" name="Picture 34">
            <a:extLst>
              <a:ext uri="{FF2B5EF4-FFF2-40B4-BE49-F238E27FC236}">
                <a16:creationId xmlns:a16="http://schemas.microsoft.com/office/drawing/2014/main" id="{18605B7D-ACB5-445D-A99C-9B5CE0210A9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20676916">
            <a:off x="12735716" y="4349519"/>
            <a:ext cx="4687854" cy="3446948"/>
          </a:xfrm>
          <a:prstGeom prst="rect">
            <a:avLst/>
          </a:prstGeom>
        </p:spPr>
      </p:pic>
      <p:pic>
        <p:nvPicPr>
          <p:cNvPr id="73" name="Picture 31">
            <a:extLst>
              <a:ext uri="{FF2B5EF4-FFF2-40B4-BE49-F238E27FC236}">
                <a16:creationId xmlns:a16="http://schemas.microsoft.com/office/drawing/2014/main" id="{36B2619A-D3C0-4E39-B638-3D89C41F07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9162675">
            <a:off x="11968055" y="354143"/>
            <a:ext cx="1310445" cy="963562"/>
          </a:xfrm>
          <a:prstGeom prst="rect">
            <a:avLst/>
          </a:prstGeom>
        </p:spPr>
      </p:pic>
      <p:pic>
        <p:nvPicPr>
          <p:cNvPr id="74" name="Picture 33">
            <a:extLst>
              <a:ext uri="{FF2B5EF4-FFF2-40B4-BE49-F238E27FC236}">
                <a16:creationId xmlns:a16="http://schemas.microsoft.com/office/drawing/2014/main" id="{A73B2B4E-4D6E-4597-80E7-C7A0B936BA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21300497">
            <a:off x="13271116" y="1368051"/>
            <a:ext cx="467510" cy="499206"/>
          </a:xfrm>
          <a:prstGeom prst="rect">
            <a:avLst/>
          </a:prstGeom>
        </p:spPr>
      </p:pic>
      <p:cxnSp>
        <p:nvCxnSpPr>
          <p:cNvPr id="59" name="Rechte verbindingslijn 58">
            <a:extLst>
              <a:ext uri="{FF2B5EF4-FFF2-40B4-BE49-F238E27FC236}">
                <a16:creationId xmlns:a16="http://schemas.microsoft.com/office/drawing/2014/main" id="{84EC60C6-4411-4EC0-8DAB-4FFDB2AB15F8}"/>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35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5" name="Tijdelijke aanduiding voor afbeelding 34">
            <a:extLst>
              <a:ext uri="{FF2B5EF4-FFF2-40B4-BE49-F238E27FC236}">
                <a16:creationId xmlns:a16="http://schemas.microsoft.com/office/drawing/2014/main" id="{6E661BC2-BD1B-4BCF-B82D-684272D56F1A}"/>
              </a:ext>
            </a:extLst>
          </p:cNvPr>
          <p:cNvSpPr>
            <a:spLocks noGrp="1"/>
          </p:cNvSpPr>
          <p:nvPr>
            <p:ph type="pic" sz="quarter" idx="15"/>
          </p:nvPr>
        </p:nvSpPr>
        <p:spPr>
          <a:xfrm>
            <a:off x="0" y="0"/>
            <a:ext cx="16257588" cy="9144000"/>
          </a:xfrm>
        </p:spPr>
        <p:txBody>
          <a:bodyPr/>
          <a:lstStyle/>
          <a:p>
            <a:r>
              <a:rPr lang="nl-NL"/>
              <a:t>Klik op het pictogram als u een afbeelding wilt toevoegen</a:t>
            </a:r>
          </a:p>
        </p:txBody>
      </p:sp>
      <p:sp>
        <p:nvSpPr>
          <p:cNvPr id="33" name="Tijdelijke aanduiding voor SmartArt 14">
            <a:extLst>
              <a:ext uri="{FF2B5EF4-FFF2-40B4-BE49-F238E27FC236}">
                <a16:creationId xmlns:a16="http://schemas.microsoft.com/office/drawing/2014/main" id="{0349F257-E9C1-4D27-B88B-1AB035B61E27}"/>
              </a:ext>
            </a:extLst>
          </p:cNvPr>
          <p:cNvSpPr>
            <a:spLocks noGrp="1"/>
          </p:cNvSpPr>
          <p:nvPr>
            <p:ph type="dgm" sz="quarter" idx="14" hasCustomPrompt="1"/>
          </p:nvPr>
        </p:nvSpPr>
        <p:spPr>
          <a:xfrm>
            <a:off x="0" y="815974"/>
            <a:ext cx="8129588" cy="2046496"/>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63444841-AB8E-4E8B-A1AA-050101181A8A}"/>
              </a:ext>
            </a:extLst>
          </p:cNvPr>
          <p:cNvSpPr>
            <a:spLocks noGrp="1"/>
          </p:cNvSpPr>
          <p:nvPr>
            <p:ph type="title" hasCustomPrompt="1"/>
          </p:nvPr>
        </p:nvSpPr>
        <p:spPr>
          <a:xfrm>
            <a:off x="820738" y="1249142"/>
            <a:ext cx="7308056" cy="1195724"/>
          </a:xfrm>
          <a:noFill/>
        </p:spPr>
        <p:txBody>
          <a:bodyPr wrap="square" lIns="0" bIns="288000" anchor="t" anchorCtr="0">
            <a:spAutoFit/>
          </a:bodyPr>
          <a:lstStyle>
            <a:lvl1pPr>
              <a:defRPr sz="4000">
                <a:solidFill>
                  <a:schemeClr val="tx1"/>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B98D5D0F-E586-4CF8-A67D-F0A3E5A21C53}"/>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4903FA02-B067-46C1-B3FC-2BE1B3E386F6}"/>
              </a:ext>
            </a:extLst>
          </p:cNvPr>
          <p:cNvSpPr>
            <a:spLocks noGrp="1"/>
          </p:cNvSpPr>
          <p:nvPr>
            <p:ph type="ftr" sz="quarter" idx="11"/>
          </p:nvPr>
        </p:nvSpPr>
        <p:spPr/>
        <p:txBody>
          <a:bodyPr/>
          <a:lstStyle/>
          <a:p>
            <a:endParaRPr lang="nl-NL"/>
          </a:p>
        </p:txBody>
      </p:sp>
      <p:sp>
        <p:nvSpPr>
          <p:cNvPr id="11" name="Tijdelijke aanduiding voor dianummer 5">
            <a:extLst>
              <a:ext uri="{FF2B5EF4-FFF2-40B4-BE49-F238E27FC236}">
                <a16:creationId xmlns:a16="http://schemas.microsoft.com/office/drawing/2014/main" id="{84B52F00-3C6A-4430-8EFE-A23D202C87D5}"/>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5536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20738" y="815976"/>
            <a:ext cx="5814732" cy="1454150"/>
          </a:xfrm>
          <a:noFill/>
        </p:spPr>
        <p:txBody>
          <a:bodyPr lIns="0"/>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5814731" cy="2220879"/>
          </a:xfrm>
          <a:noFill/>
        </p:spPr>
        <p:txBody>
          <a:bodyPr wrap="square" bIns="36000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82" name="Tijdelijke aanduiding voor afbeelding 81">
            <a:extLst>
              <a:ext uri="{FF2B5EF4-FFF2-40B4-BE49-F238E27FC236}">
                <a16:creationId xmlns:a16="http://schemas.microsoft.com/office/drawing/2014/main" id="{A957E4E7-DC0B-41B3-941A-8D282F321EC7}"/>
              </a:ext>
            </a:extLst>
          </p:cNvPr>
          <p:cNvSpPr>
            <a:spLocks noGrp="1"/>
          </p:cNvSpPr>
          <p:nvPr>
            <p:ph type="pic" sz="quarter" idx="13"/>
          </p:nvPr>
        </p:nvSpPr>
        <p:spPr>
          <a:xfrm>
            <a:off x="6780333" y="0"/>
            <a:ext cx="9476461" cy="9144000"/>
          </a:xfrm>
          <a:custGeom>
            <a:avLst/>
            <a:gdLst>
              <a:gd name="connsiteX0" fmla="*/ 0 w 9476461"/>
              <a:gd name="connsiteY0" fmla="*/ 0 h 9144000"/>
              <a:gd name="connsiteX1" fmla="*/ 9476461 w 9476461"/>
              <a:gd name="connsiteY1" fmla="*/ 0 h 9144000"/>
              <a:gd name="connsiteX2" fmla="*/ 9476461 w 9476461"/>
              <a:gd name="connsiteY2" fmla="*/ 8139113 h 9144000"/>
              <a:gd name="connsiteX3" fmla="*/ 6409411 w 9476461"/>
              <a:gd name="connsiteY3" fmla="*/ 8139113 h 9144000"/>
              <a:gd name="connsiteX4" fmla="*/ 6409411 w 9476461"/>
              <a:gd name="connsiteY4" fmla="*/ 9144000 h 9144000"/>
              <a:gd name="connsiteX5" fmla="*/ 0 w 9476461"/>
              <a:gd name="connsiteY5"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6461" h="9144000">
                <a:moveTo>
                  <a:pt x="0" y="0"/>
                </a:moveTo>
                <a:lnTo>
                  <a:pt x="9476461" y="0"/>
                </a:lnTo>
                <a:lnTo>
                  <a:pt x="9476461" y="8139113"/>
                </a:lnTo>
                <a:lnTo>
                  <a:pt x="6409411" y="8139113"/>
                </a:lnTo>
                <a:lnTo>
                  <a:pt x="6409411" y="9144000"/>
                </a:lnTo>
                <a:lnTo>
                  <a:pt x="0" y="9144000"/>
                </a:lnTo>
                <a:close/>
              </a:path>
            </a:pathLst>
          </a:custGeom>
        </p:spPr>
        <p:txBody>
          <a:bodyPr wrap="square">
            <a:noAutofit/>
          </a:bodyPr>
          <a:lstStyle/>
          <a:p>
            <a:r>
              <a:rPr lang="nl-NL"/>
              <a:t>Klik op het pictogram als u een afbeelding wilt toevoegen</a:t>
            </a:r>
          </a:p>
        </p:txBody>
      </p:sp>
      <p:cxnSp>
        <p:nvCxnSpPr>
          <p:cNvPr id="30" name="Rechte verbindingslijn 29">
            <a:extLst>
              <a:ext uri="{FF2B5EF4-FFF2-40B4-BE49-F238E27FC236}">
                <a16:creationId xmlns:a16="http://schemas.microsoft.com/office/drawing/2014/main" id="{30689C92-211D-47E4-8490-8B09C0723D14}"/>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5">
            <a:extLst>
              <a:ext uri="{FF2B5EF4-FFF2-40B4-BE49-F238E27FC236}">
                <a16:creationId xmlns:a16="http://schemas.microsoft.com/office/drawing/2014/main" id="{075B6604-66B5-4D8A-AED4-FF36E6387D0B}"/>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83422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038833" y="815976"/>
            <a:ext cx="5814732" cy="1454150"/>
          </a:xfrm>
          <a:noFill/>
        </p:spPr>
        <p:txBody>
          <a:bodyPr lIns="0"/>
          <a:lstStyle>
            <a:lvl1pPr>
              <a:defRPr>
                <a:solidFill>
                  <a:schemeClr val="accent3"/>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038833" y="2270125"/>
            <a:ext cx="5814731" cy="2220879"/>
          </a:xfrm>
          <a:noFill/>
        </p:spPr>
        <p:txBody>
          <a:bodyPr wrap="square" bIns="360000">
            <a:spAutoFit/>
          </a:bodyPr>
          <a:lstStyle>
            <a:lvl1pPr marL="0" indent="0">
              <a:buClr>
                <a:schemeClr val="accent3"/>
              </a:buClr>
              <a:buFont typeface="Arial" panose="020B0604020202020204" pitchFamily="34" charset="0"/>
              <a:buNone/>
              <a:defRPr/>
            </a:lvl1pPr>
            <a:lvl2pPr marL="347663" indent="-342900">
              <a:buClr>
                <a:schemeClr val="accent3"/>
              </a:buClr>
              <a:buFont typeface="Arial" panose="020B0604020202020204" pitchFamily="34" charset="0"/>
              <a:buChar char="•"/>
              <a:defRPr/>
            </a:lvl2pPr>
            <a:lvl3pPr marL="0" indent="0">
              <a:buClr>
                <a:schemeClr val="accent3"/>
              </a:buClr>
              <a:buFont typeface="Arial" panose="020B0604020202020204" pitchFamily="34" charset="0"/>
              <a:buNone/>
              <a:defRPr>
                <a:solidFill>
                  <a:schemeClr val="accent3"/>
                </a:solidFill>
              </a:defRPr>
            </a:lvl3pPr>
            <a:lvl4pPr marL="552443" indent="-285750">
              <a:buClr>
                <a:schemeClr val="accent3"/>
              </a:buClr>
              <a:buFont typeface="Arial" panose="020B0604020202020204" pitchFamily="34" charset="0"/>
              <a:buChar char="•"/>
              <a:defRPr/>
            </a:lvl4pPr>
            <a:lvl5pPr marL="730239" indent="-285750">
              <a:buClr>
                <a:schemeClr val="accent3"/>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a:xfrm>
            <a:off x="8054752" y="8459523"/>
            <a:ext cx="3128739" cy="486833"/>
          </a:xfrm>
        </p:spPr>
        <p:txBody>
          <a:bodyPr/>
          <a:lstStyle/>
          <a:p>
            <a:endParaRPr lang="nl-NL"/>
          </a:p>
        </p:txBody>
      </p:sp>
      <p:sp>
        <p:nvSpPr>
          <p:cNvPr id="82" name="Tijdelijke aanduiding voor afbeelding 81">
            <a:extLst>
              <a:ext uri="{FF2B5EF4-FFF2-40B4-BE49-F238E27FC236}">
                <a16:creationId xmlns:a16="http://schemas.microsoft.com/office/drawing/2014/main" id="{A957E4E7-DC0B-41B3-941A-8D282F321EC7}"/>
              </a:ext>
            </a:extLst>
          </p:cNvPr>
          <p:cNvSpPr>
            <a:spLocks noGrp="1"/>
          </p:cNvSpPr>
          <p:nvPr>
            <p:ph type="pic" sz="quarter" idx="13"/>
          </p:nvPr>
        </p:nvSpPr>
        <p:spPr>
          <a:xfrm>
            <a:off x="0" y="0"/>
            <a:ext cx="7007623" cy="9144000"/>
          </a:xfrm>
          <a:prstGeom prst="rect">
            <a:avLst/>
          </a:prstGeom>
        </p:spPr>
        <p:txBody>
          <a:bodyPr wrap="square">
            <a:noAutofit/>
          </a:bodyPr>
          <a:lstStyle/>
          <a:p>
            <a:r>
              <a:rPr lang="nl-NL"/>
              <a:t>Klik op het pictogram als u een afbeelding wilt toevoegen</a:t>
            </a:r>
          </a:p>
        </p:txBody>
      </p:sp>
      <p:cxnSp>
        <p:nvCxnSpPr>
          <p:cNvPr id="30" name="Rechte verbindingslijn 29">
            <a:extLst>
              <a:ext uri="{FF2B5EF4-FFF2-40B4-BE49-F238E27FC236}">
                <a16:creationId xmlns:a16="http://schemas.microsoft.com/office/drawing/2014/main" id="{370A3865-354C-4909-AEC9-A7E904EC3E55}"/>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5">
            <a:extLst>
              <a:ext uri="{FF2B5EF4-FFF2-40B4-BE49-F238E27FC236}">
                <a16:creationId xmlns:a16="http://schemas.microsoft.com/office/drawing/2014/main" id="{254B1F4E-2616-4585-A589-E52206FB952F}"/>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41938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038833" y="815976"/>
            <a:ext cx="5814732" cy="249773"/>
          </a:xfrm>
          <a:noFill/>
        </p:spPr>
        <p:txBody>
          <a:bodyPr lIns="0" tIns="0" rIns="0"/>
          <a:lstStyle>
            <a:lvl1pPr>
              <a:defRPr sz="2400">
                <a:solidFill>
                  <a:schemeClr val="accent4"/>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a:xfrm>
            <a:off x="8054752" y="8459523"/>
            <a:ext cx="3128739" cy="486833"/>
          </a:xfrm>
        </p:spPr>
        <p:txBody>
          <a:bodyPr/>
          <a:lstStyle/>
          <a:p>
            <a:endParaRPr lang="nl-NL"/>
          </a:p>
        </p:txBody>
      </p:sp>
      <p:sp>
        <p:nvSpPr>
          <p:cNvPr id="82" name="Tijdelijke aanduiding voor afbeelding 81">
            <a:extLst>
              <a:ext uri="{FF2B5EF4-FFF2-40B4-BE49-F238E27FC236}">
                <a16:creationId xmlns:a16="http://schemas.microsoft.com/office/drawing/2014/main" id="{A957E4E7-DC0B-41B3-941A-8D282F321EC7}"/>
              </a:ext>
            </a:extLst>
          </p:cNvPr>
          <p:cNvSpPr>
            <a:spLocks noGrp="1"/>
          </p:cNvSpPr>
          <p:nvPr>
            <p:ph type="pic" sz="quarter" idx="13"/>
          </p:nvPr>
        </p:nvSpPr>
        <p:spPr>
          <a:xfrm>
            <a:off x="0" y="0"/>
            <a:ext cx="7007623" cy="9144000"/>
          </a:xfrm>
          <a:prstGeom prst="rect">
            <a:avLst/>
          </a:prstGeom>
        </p:spPr>
        <p:txBody>
          <a:bodyPr wrap="square">
            <a:noAutofit/>
          </a:bodyPr>
          <a:lstStyle/>
          <a:p>
            <a:r>
              <a:rPr lang="nl-NL"/>
              <a:t>Klik op het pictogram als u een afbeelding wilt toevoegen</a:t>
            </a:r>
          </a:p>
        </p:txBody>
      </p:sp>
      <p:sp>
        <p:nvSpPr>
          <p:cNvPr id="10" name="Tijdelijke aanduiding voor tekst 9">
            <a:extLst>
              <a:ext uri="{FF2B5EF4-FFF2-40B4-BE49-F238E27FC236}">
                <a16:creationId xmlns:a16="http://schemas.microsoft.com/office/drawing/2014/main" id="{745530E7-DC5A-4E3D-A0A5-B8340B16C355}"/>
              </a:ext>
            </a:extLst>
          </p:cNvPr>
          <p:cNvSpPr>
            <a:spLocks noGrp="1"/>
          </p:cNvSpPr>
          <p:nvPr>
            <p:ph type="body" sz="quarter" idx="17" hasCustomPrompt="1"/>
          </p:nvPr>
        </p:nvSpPr>
        <p:spPr>
          <a:xfrm>
            <a:off x="8038833" y="1072892"/>
            <a:ext cx="4825562" cy="184666"/>
          </a:xfrm>
        </p:spPr>
        <p:txBody>
          <a:bodyPr rIns="0" bIns="0"/>
          <a:lstStyle>
            <a:lvl1pPr>
              <a:defRPr sz="1200"/>
            </a:lvl1pPr>
          </a:lstStyle>
          <a:p>
            <a:pPr lvl="0"/>
            <a:r>
              <a:rPr lang="nl-NL"/>
              <a:t>KLIKKEN OM DE TEKSTSTIJL VAN HET MODEL TE BEWERKEN</a:t>
            </a:r>
          </a:p>
        </p:txBody>
      </p:sp>
      <p:cxnSp>
        <p:nvCxnSpPr>
          <p:cNvPr id="30" name="Rechte verbindingslijn 29">
            <a:extLst>
              <a:ext uri="{FF2B5EF4-FFF2-40B4-BE49-F238E27FC236}">
                <a16:creationId xmlns:a16="http://schemas.microsoft.com/office/drawing/2014/main" id="{924C27C4-4DD5-43B5-B262-7B52045EE10B}"/>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ijdelijke aanduiding voor dianummer 5">
            <a:extLst>
              <a:ext uri="{FF2B5EF4-FFF2-40B4-BE49-F238E27FC236}">
                <a16:creationId xmlns:a16="http://schemas.microsoft.com/office/drawing/2014/main" id="{20077B47-63A8-4949-B08D-228F73368A98}"/>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14408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4DB6C31-0122-437D-8D30-3D6C3E5F62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7613" y="197644"/>
            <a:ext cx="3771900" cy="3152775"/>
          </a:xfrm>
          <a:prstGeom prst="rect">
            <a:avLst/>
          </a:prstGeom>
        </p:spPr>
      </p:pic>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820738" y="860425"/>
            <a:ext cx="6997699" cy="1454150"/>
          </a:xfrm>
        </p:spPr>
        <p:txBody>
          <a:bodyPr lIns="0"/>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hasCustomPrompt="1"/>
          </p:nvPr>
        </p:nvSpPr>
        <p:spPr>
          <a:xfrm>
            <a:off x="820738" y="2434167"/>
            <a:ext cx="6909475" cy="2184527"/>
          </a:xfrm>
        </p:spPr>
        <p:txBody>
          <a:bodyPr l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hasCustomPrompt="1"/>
          </p:nvPr>
        </p:nvSpPr>
        <p:spPr>
          <a:xfrm>
            <a:off x="8527377" y="2434166"/>
            <a:ext cx="6909475" cy="2184527"/>
          </a:xfrm>
        </p:spPr>
        <p:txBody>
          <a:bodyPr lIns="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p:txBody>
          <a:bodyPr/>
          <a:lstStyle/>
          <a:p>
            <a:endParaRPr lang="nl-NL"/>
          </a:p>
        </p:txBody>
      </p:sp>
      <p:cxnSp>
        <p:nvCxnSpPr>
          <p:cNvPr id="10" name="Rechte verbindingslijn 9">
            <a:extLst>
              <a:ext uri="{FF2B5EF4-FFF2-40B4-BE49-F238E27FC236}">
                <a16:creationId xmlns:a16="http://schemas.microsoft.com/office/drawing/2014/main" id="{F172E3D2-BBFD-4CC3-90B5-94559C6D080C}"/>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61627B9E-FF16-4F8F-91F6-7EE13BDD7983}"/>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49240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0737" y="1255862"/>
            <a:ext cx="14616112" cy="1425501"/>
          </a:xfrm>
        </p:spPr>
        <p:txBody>
          <a:bodyPr tIns="0" rIns="0"/>
          <a:lstStyle/>
          <a:p>
            <a:r>
              <a:rPr lang="nl-NL"/>
              <a:t>KLIK OM STIJL TE BEWERKEN</a:t>
            </a:r>
          </a:p>
        </p:txBody>
      </p:sp>
      <p:sp>
        <p:nvSpPr>
          <p:cNvPr id="3" name="Tijdelijke aanduiding voor tekst 2">
            <a:extLst>
              <a:ext uri="{FF2B5EF4-FFF2-40B4-BE49-F238E27FC236}">
                <a16:creationId xmlns:a16="http://schemas.microsoft.com/office/drawing/2014/main" id="{58432631-D3A0-4B96-A22E-039A2F4A1068}"/>
              </a:ext>
            </a:extLst>
          </p:cNvPr>
          <p:cNvSpPr>
            <a:spLocks noGrp="1"/>
          </p:cNvSpPr>
          <p:nvPr>
            <p:ph type="body" idx="1" hasCustomPrompt="1"/>
          </p:nvPr>
        </p:nvSpPr>
        <p:spPr>
          <a:xfrm>
            <a:off x="820738" y="751441"/>
            <a:ext cx="14616112" cy="391561"/>
          </a:xfrm>
        </p:spPr>
        <p:txBody>
          <a:bodyPr anchor="t" anchorCtr="0"/>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B30FFBC-A466-4557-8897-FC0F1D5CDED2}"/>
              </a:ext>
            </a:extLst>
          </p:cNvPr>
          <p:cNvSpPr>
            <a:spLocks noGrp="1"/>
          </p:cNvSpPr>
          <p:nvPr>
            <p:ph sz="half" idx="2"/>
          </p:nvPr>
        </p:nvSpPr>
        <p:spPr>
          <a:xfrm>
            <a:off x="820738" y="3033286"/>
            <a:ext cx="7024421"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11856B-83D8-49F3-8B87-8F33182BDBE1}"/>
              </a:ext>
            </a:extLst>
          </p:cNvPr>
          <p:cNvSpPr>
            <a:spLocks noGrp="1"/>
          </p:cNvSpPr>
          <p:nvPr>
            <p:ph type="body" sz="quarter" idx="3" hasCustomPrompt="1"/>
          </p:nvPr>
        </p:nvSpPr>
        <p:spPr>
          <a:xfrm>
            <a:off x="8525258" y="2725509"/>
            <a:ext cx="6911592"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27E68DA-EE67-4E8D-AF17-CBE735388EB9}"/>
              </a:ext>
            </a:extLst>
          </p:cNvPr>
          <p:cNvSpPr>
            <a:spLocks noGrp="1"/>
          </p:cNvSpPr>
          <p:nvPr>
            <p:ph sz="quarter" idx="4"/>
          </p:nvPr>
        </p:nvSpPr>
        <p:spPr>
          <a:xfrm>
            <a:off x="8525258" y="3033286"/>
            <a:ext cx="6911592"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13" name="Tijdelijke aanduiding voor tekst 2">
            <a:extLst>
              <a:ext uri="{FF2B5EF4-FFF2-40B4-BE49-F238E27FC236}">
                <a16:creationId xmlns:a16="http://schemas.microsoft.com/office/drawing/2014/main" id="{5E0BDD2B-4756-4535-964D-4DE41B52C6B1}"/>
              </a:ext>
            </a:extLst>
          </p:cNvPr>
          <p:cNvSpPr>
            <a:spLocks noGrp="1"/>
          </p:cNvSpPr>
          <p:nvPr>
            <p:ph type="body" idx="13" hasCustomPrompt="1"/>
          </p:nvPr>
        </p:nvSpPr>
        <p:spPr>
          <a:xfrm>
            <a:off x="820738" y="2725509"/>
            <a:ext cx="7024421"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pic>
        <p:nvPicPr>
          <p:cNvPr id="11" name="Graphic 10">
            <a:extLst>
              <a:ext uri="{FF2B5EF4-FFF2-40B4-BE49-F238E27FC236}">
                <a16:creationId xmlns:a16="http://schemas.microsoft.com/office/drawing/2014/main" id="{ADBCFDAF-5EA6-4DC3-810D-205A6D5F96C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47613" y="197644"/>
            <a:ext cx="3771900" cy="3152775"/>
          </a:xfrm>
          <a:prstGeom prst="rect">
            <a:avLst/>
          </a:prstGeom>
        </p:spPr>
      </p:pic>
      <p:cxnSp>
        <p:nvCxnSpPr>
          <p:cNvPr id="12" name="Rechte verbindingslijn 11">
            <a:extLst>
              <a:ext uri="{FF2B5EF4-FFF2-40B4-BE49-F238E27FC236}">
                <a16:creationId xmlns:a16="http://schemas.microsoft.com/office/drawing/2014/main" id="{B39B0CD5-AC49-4AEF-B61C-69276D6488B0}"/>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jdelijke aanduiding voor dianummer 5">
            <a:extLst>
              <a:ext uri="{FF2B5EF4-FFF2-40B4-BE49-F238E27FC236}">
                <a16:creationId xmlns:a16="http://schemas.microsoft.com/office/drawing/2014/main" id="{3FC1E7BA-F43B-4AAF-8911-B2EF23996B03}"/>
              </a:ext>
            </a:extLst>
          </p:cNvPr>
          <p:cNvSpPr>
            <a:spLocks noGrp="1"/>
          </p:cNvSpPr>
          <p:nvPr>
            <p:ph type="sldNum" sz="quarter" idx="1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05325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25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25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25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25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2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Lst>
      </p:bldP>
      <p:bldP spid="6" grpId="0" build="p" bldLvl="5">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Lst>
      </p:bldP>
    </p:bldLst>
  </p:timing>
  <p:extLst>
    <p:ext uri="{DCECCB84-F9BA-43D5-87BE-67443E8EF086}">
      <p15:sldGuideLst xmlns:p15="http://schemas.microsoft.com/office/powerpoint/2012/main">
        <p15:guide id="1" orient="horz" pos="172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0737" y="1255862"/>
            <a:ext cx="14616112" cy="1425501"/>
          </a:xfrm>
        </p:spPr>
        <p:txBody>
          <a:bodyPr tIns="0" rIns="0"/>
          <a:lstStyle/>
          <a:p>
            <a:r>
              <a:rPr lang="nl-NL"/>
              <a:t>KLIK OM STIJL TE BEWERKEN</a:t>
            </a:r>
          </a:p>
        </p:txBody>
      </p:sp>
      <p:sp>
        <p:nvSpPr>
          <p:cNvPr id="3" name="Tijdelijke aanduiding voor tekst 2">
            <a:extLst>
              <a:ext uri="{FF2B5EF4-FFF2-40B4-BE49-F238E27FC236}">
                <a16:creationId xmlns:a16="http://schemas.microsoft.com/office/drawing/2014/main" id="{58432631-D3A0-4B96-A22E-039A2F4A1068}"/>
              </a:ext>
            </a:extLst>
          </p:cNvPr>
          <p:cNvSpPr>
            <a:spLocks noGrp="1"/>
          </p:cNvSpPr>
          <p:nvPr>
            <p:ph type="body" idx="1" hasCustomPrompt="1"/>
          </p:nvPr>
        </p:nvSpPr>
        <p:spPr>
          <a:xfrm>
            <a:off x="820738" y="751441"/>
            <a:ext cx="14616112" cy="391561"/>
          </a:xfrm>
        </p:spPr>
        <p:txBody>
          <a:bodyPr anchor="t" anchorCtr="0"/>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B30FFBC-A466-4557-8897-FC0F1D5CDED2}"/>
              </a:ext>
            </a:extLst>
          </p:cNvPr>
          <p:cNvSpPr>
            <a:spLocks noGrp="1"/>
          </p:cNvSpPr>
          <p:nvPr>
            <p:ph sz="half" idx="2"/>
          </p:nvPr>
        </p:nvSpPr>
        <p:spPr>
          <a:xfrm>
            <a:off x="820739" y="3033286"/>
            <a:ext cx="4665662"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11856B-83D8-49F3-8B87-8F33182BDBE1}"/>
              </a:ext>
            </a:extLst>
          </p:cNvPr>
          <p:cNvSpPr>
            <a:spLocks noGrp="1"/>
          </p:cNvSpPr>
          <p:nvPr>
            <p:ph type="body" sz="quarter" idx="3" hasCustomPrompt="1"/>
          </p:nvPr>
        </p:nvSpPr>
        <p:spPr>
          <a:xfrm>
            <a:off x="5870818" y="2725509"/>
            <a:ext cx="4590721"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27E68DA-EE67-4E8D-AF17-CBE735388EB9}"/>
              </a:ext>
            </a:extLst>
          </p:cNvPr>
          <p:cNvSpPr>
            <a:spLocks noGrp="1"/>
          </p:cNvSpPr>
          <p:nvPr>
            <p:ph sz="quarter" idx="4"/>
          </p:nvPr>
        </p:nvSpPr>
        <p:spPr>
          <a:xfrm>
            <a:off x="5870818" y="3033286"/>
            <a:ext cx="4590721"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13" name="Tijdelijke aanduiding voor tekst 2">
            <a:extLst>
              <a:ext uri="{FF2B5EF4-FFF2-40B4-BE49-F238E27FC236}">
                <a16:creationId xmlns:a16="http://schemas.microsoft.com/office/drawing/2014/main" id="{5E0BDD2B-4756-4535-964D-4DE41B52C6B1}"/>
              </a:ext>
            </a:extLst>
          </p:cNvPr>
          <p:cNvSpPr>
            <a:spLocks noGrp="1"/>
          </p:cNvSpPr>
          <p:nvPr>
            <p:ph type="body" idx="13" hasCustomPrompt="1"/>
          </p:nvPr>
        </p:nvSpPr>
        <p:spPr>
          <a:xfrm>
            <a:off x="820739" y="2725509"/>
            <a:ext cx="4665662"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11" name="Tijdelijke aanduiding voor tekst 4">
            <a:extLst>
              <a:ext uri="{FF2B5EF4-FFF2-40B4-BE49-F238E27FC236}">
                <a16:creationId xmlns:a16="http://schemas.microsoft.com/office/drawing/2014/main" id="{379EB68A-1E83-49B5-B03C-3E3B1B257605}"/>
              </a:ext>
            </a:extLst>
          </p:cNvPr>
          <p:cNvSpPr>
            <a:spLocks noGrp="1"/>
          </p:cNvSpPr>
          <p:nvPr>
            <p:ph type="body" sz="quarter" idx="14" hasCustomPrompt="1"/>
          </p:nvPr>
        </p:nvSpPr>
        <p:spPr>
          <a:xfrm>
            <a:off x="10845957" y="2724374"/>
            <a:ext cx="4590721" cy="307777"/>
          </a:xfrm>
        </p:spPr>
        <p:txBody>
          <a:bodyPr rIns="0" bIns="0" anchor="b"/>
          <a:lstStyle>
            <a:lvl1pPr marL="0" indent="0">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12" name="Tijdelijke aanduiding voor inhoud 5">
            <a:extLst>
              <a:ext uri="{FF2B5EF4-FFF2-40B4-BE49-F238E27FC236}">
                <a16:creationId xmlns:a16="http://schemas.microsoft.com/office/drawing/2014/main" id="{6DED8E30-1106-458F-A06F-49C88A7078BA}"/>
              </a:ext>
            </a:extLst>
          </p:cNvPr>
          <p:cNvSpPr>
            <a:spLocks noGrp="1"/>
          </p:cNvSpPr>
          <p:nvPr>
            <p:ph sz="quarter" idx="15"/>
          </p:nvPr>
        </p:nvSpPr>
        <p:spPr>
          <a:xfrm>
            <a:off x="10845957" y="3032151"/>
            <a:ext cx="4590721" cy="1999861"/>
          </a:xfrm>
        </p:spPr>
        <p:txBody>
          <a:bodyPr/>
          <a:lstStyle>
            <a:lvl1pPr>
              <a:defRPr sz="2000"/>
            </a:lvl1pPr>
            <a:lvl2pPr>
              <a:defRPr sz="2000"/>
            </a:lvl2pPr>
            <a:lvl3pPr>
              <a:defRPr sz="2000"/>
            </a:lvl3pPr>
            <a:lvl4pPr>
              <a:defRPr sz="18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4" name="Graphic 13">
            <a:extLst>
              <a:ext uri="{FF2B5EF4-FFF2-40B4-BE49-F238E27FC236}">
                <a16:creationId xmlns:a16="http://schemas.microsoft.com/office/drawing/2014/main" id="{2EE76C1E-86F0-4C07-95C0-CFD564C876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45159" y="363612"/>
            <a:ext cx="8505882" cy="1425501"/>
          </a:xfrm>
          <a:prstGeom prst="rect">
            <a:avLst/>
          </a:prstGeom>
        </p:spPr>
      </p:pic>
      <p:cxnSp>
        <p:nvCxnSpPr>
          <p:cNvPr id="15" name="Rechte verbindingslijn 14">
            <a:extLst>
              <a:ext uri="{FF2B5EF4-FFF2-40B4-BE49-F238E27FC236}">
                <a16:creationId xmlns:a16="http://schemas.microsoft.com/office/drawing/2014/main" id="{42F9A972-29E0-4E0E-8272-A2C6F6C3F4AD}"/>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jdelijke aanduiding voor dianummer 5">
            <a:extLst>
              <a:ext uri="{FF2B5EF4-FFF2-40B4-BE49-F238E27FC236}">
                <a16:creationId xmlns:a16="http://schemas.microsoft.com/office/drawing/2014/main" id="{D833F946-EC62-4897-8A33-07C3C3BD17FC}"/>
              </a:ext>
            </a:extLst>
          </p:cNvPr>
          <p:cNvSpPr>
            <a:spLocks noGrp="1"/>
          </p:cNvSpPr>
          <p:nvPr>
            <p:ph type="sldNum" sz="quarter" idx="16"/>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4036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25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25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25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25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250"/>
                                        <p:tgtEl>
                                          <p:spTgt spid="6">
                                            <p:txEl>
                                              <p:pRg st="4" end="4"/>
                                            </p:txEl>
                                          </p:spTgt>
                                        </p:tgtEl>
                                      </p:cBhvr>
                                    </p:animEffect>
                                  </p:childTnLst>
                                </p:cTn>
                              </p:par>
                            </p:childTnLst>
                          </p:cTn>
                        </p:par>
                        <p:par>
                          <p:cTn id="52" fill="hold">
                            <p:stCondLst>
                              <p:cond delay="250"/>
                            </p:stCondLst>
                            <p:childTnLst>
                              <p:par>
                                <p:cTn id="53" presetID="10" presetClass="entr" presetSubtype="0" fill="hold" grpId="0" nodeType="after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Effect transition="in" filter="fade">
                                      <p:cBhvr>
                                        <p:cTn id="55" dur="250"/>
                                        <p:tgtEl>
                                          <p:spTgt spid="1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xEl>
                                              <p:pRg st="1" end="1"/>
                                            </p:txEl>
                                          </p:spTgt>
                                        </p:tgtEl>
                                        <p:attrNameLst>
                                          <p:attrName>style.visibility</p:attrName>
                                        </p:attrNameLst>
                                      </p:cBhvr>
                                      <p:to>
                                        <p:strVal val="visible"/>
                                      </p:to>
                                    </p:set>
                                    <p:animEffect transition="in" filter="fade">
                                      <p:cBhvr>
                                        <p:cTn id="60" dur="250"/>
                                        <p:tgtEl>
                                          <p:spTgt spid="12">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xEl>
                                              <p:pRg st="2" end="2"/>
                                            </p:txEl>
                                          </p:spTgt>
                                        </p:tgtEl>
                                        <p:attrNameLst>
                                          <p:attrName>style.visibility</p:attrName>
                                        </p:attrNameLst>
                                      </p:cBhvr>
                                      <p:to>
                                        <p:strVal val="visible"/>
                                      </p:to>
                                    </p:set>
                                    <p:animEffect transition="in" filter="fade">
                                      <p:cBhvr>
                                        <p:cTn id="65" dur="250"/>
                                        <p:tgtEl>
                                          <p:spTgt spid="1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xEl>
                                              <p:pRg st="3" end="3"/>
                                            </p:txEl>
                                          </p:spTgt>
                                        </p:tgtEl>
                                        <p:attrNameLst>
                                          <p:attrName>style.visibility</p:attrName>
                                        </p:attrNameLst>
                                      </p:cBhvr>
                                      <p:to>
                                        <p:strVal val="visible"/>
                                      </p:to>
                                    </p:set>
                                    <p:animEffect transition="in" filter="fade">
                                      <p:cBhvr>
                                        <p:cTn id="70" dur="250"/>
                                        <p:tgtEl>
                                          <p:spTgt spid="1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
                                            <p:txEl>
                                              <p:pRg st="4" end="4"/>
                                            </p:txEl>
                                          </p:spTgt>
                                        </p:tgtEl>
                                        <p:attrNameLst>
                                          <p:attrName>style.visibility</p:attrName>
                                        </p:attrNameLst>
                                      </p:cBhvr>
                                      <p:to>
                                        <p:strVal val="visible"/>
                                      </p:to>
                                    </p:set>
                                    <p:animEffect transition="in" filter="fade">
                                      <p:cBhvr>
                                        <p:cTn id="75" dur="25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Lst>
      </p:bldP>
      <p:bldP spid="6" grpId="0" build="p" bldLvl="5">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Lst>
      </p:bldP>
      <p:bldP spid="12" grpId="0" build="p" bldLvl="5">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Lst>
  </p:timing>
  <p:extLst>
    <p:ext uri="{DCECCB84-F9BA-43D5-87BE-67443E8EF086}">
      <p15:sldGuideLst xmlns:p15="http://schemas.microsoft.com/office/powerpoint/2012/main">
        <p15:guide id="1" orient="horz" pos="17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Vergelijking">
    <p:spTree>
      <p:nvGrpSpPr>
        <p:cNvPr id="1" name=""/>
        <p:cNvGrpSpPr/>
        <p:nvPr/>
      </p:nvGrpSpPr>
      <p:grpSpPr>
        <a:xfrm>
          <a:off x="0" y="0"/>
          <a:ext cx="0" cy="0"/>
          <a:chOff x="0" y="0"/>
          <a:chExt cx="0" cy="0"/>
        </a:xfrm>
      </p:grpSpPr>
      <p:pic>
        <p:nvPicPr>
          <p:cNvPr id="33" name="Afbeelding 32" descr="Afbeelding met zebra&#10;&#10;Automatisch gegenereerde beschrijving">
            <a:extLst>
              <a:ext uri="{FF2B5EF4-FFF2-40B4-BE49-F238E27FC236}">
                <a16:creationId xmlns:a16="http://schemas.microsoft.com/office/drawing/2014/main" id="{7506E115-C987-4B50-B22C-18F7E1D71D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93871"/>
            <a:ext cx="16257588" cy="5625352"/>
          </a:xfrm>
          <a:prstGeom prst="rect">
            <a:avLst/>
          </a:prstGeom>
        </p:spPr>
      </p:pic>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1532" y="781276"/>
            <a:ext cx="9277328" cy="1425501"/>
          </a:xfrm>
        </p:spPr>
        <p:txBody>
          <a:bodyPr tIns="0" rIns="0"/>
          <a:lstStyle>
            <a:lvl1pPr>
              <a:defRPr sz="3600">
                <a:solidFill>
                  <a:schemeClr val="tx1"/>
                </a:solidFill>
              </a:defRPr>
            </a:lvl1pPr>
          </a:lstStyle>
          <a:p>
            <a:r>
              <a:rPr lang="nl-NL"/>
              <a:t>KLIK OM STIJL TE BEWERKEN</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cxnSp>
        <p:nvCxnSpPr>
          <p:cNvPr id="10" name="Rechte verbindingslijn 9">
            <a:extLst>
              <a:ext uri="{FF2B5EF4-FFF2-40B4-BE49-F238E27FC236}">
                <a16:creationId xmlns:a16="http://schemas.microsoft.com/office/drawing/2014/main" id="{D5A6D473-8EB0-4508-AAA7-CA1E59A67E95}"/>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F1E066D1-F213-4959-8526-1152B269ED9B}"/>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1930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7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Vergelijkin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24" name="Titel 1">
            <a:extLst>
              <a:ext uri="{FF2B5EF4-FFF2-40B4-BE49-F238E27FC236}">
                <a16:creationId xmlns:a16="http://schemas.microsoft.com/office/drawing/2014/main" id="{29C220C5-9F29-4FB0-86F3-8AA4949009D4}"/>
              </a:ext>
            </a:extLst>
          </p:cNvPr>
          <p:cNvSpPr txBox="1">
            <a:spLocks/>
          </p:cNvSpPr>
          <p:nvPr userDrawn="1"/>
        </p:nvSpPr>
        <p:spPr>
          <a:xfrm>
            <a:off x="820737" y="1255862"/>
            <a:ext cx="14616112" cy="1425501"/>
          </a:xfrm>
          <a:prstGeom prst="rect">
            <a:avLst/>
          </a:prstGeom>
          <a:noFill/>
        </p:spPr>
        <p:txBody>
          <a:bodyPr vert="horz" lIns="0" tIns="0" rIns="0" bIns="0" rtlCol="0" anchor="t" anchorCtr="0">
            <a:noAutofit/>
          </a:bodyPr>
          <a:lst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a:lstStyle>
          <a:p>
            <a:r>
              <a:rPr lang="en-US"/>
              <a:t>PROFESSIONAL DOCTORATE</a:t>
            </a:r>
          </a:p>
          <a:p>
            <a:r>
              <a:rPr lang="en-US"/>
              <a:t>IN ENGINEERING (PDENG)</a:t>
            </a:r>
            <a:endParaRPr lang="nl-NL"/>
          </a:p>
        </p:txBody>
      </p:sp>
      <p:sp>
        <p:nvSpPr>
          <p:cNvPr id="25" name="Tijdelijke aanduiding voor tekst 2">
            <a:extLst>
              <a:ext uri="{FF2B5EF4-FFF2-40B4-BE49-F238E27FC236}">
                <a16:creationId xmlns:a16="http://schemas.microsoft.com/office/drawing/2014/main" id="{0C68AC9D-0167-4F86-9AC7-C067C954D5D6}"/>
              </a:ext>
            </a:extLst>
          </p:cNvPr>
          <p:cNvSpPr>
            <a:spLocks noGrp="1"/>
          </p:cNvSpPr>
          <p:nvPr>
            <p:ph type="body" idx="1" hasCustomPrompt="1"/>
          </p:nvPr>
        </p:nvSpPr>
        <p:spPr>
          <a:xfrm>
            <a:off x="820738" y="751441"/>
            <a:ext cx="14616112" cy="391561"/>
          </a:xfrm>
        </p:spPr>
        <p:txBody>
          <a:bodyPr anchor="t" anchorCtr="0"/>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cxnSp>
        <p:nvCxnSpPr>
          <p:cNvPr id="10" name="Rechte verbindingslijn 9">
            <a:extLst>
              <a:ext uri="{FF2B5EF4-FFF2-40B4-BE49-F238E27FC236}">
                <a16:creationId xmlns:a16="http://schemas.microsoft.com/office/drawing/2014/main" id="{13D7BBE1-072F-4330-B7D8-6241140F067B}"/>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B32C064C-82AD-4B48-BE04-A575FC477A59}"/>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pic>
        <p:nvPicPr>
          <p:cNvPr id="2" name="Afbeelding 1">
            <a:extLst>
              <a:ext uri="{FF2B5EF4-FFF2-40B4-BE49-F238E27FC236}">
                <a16:creationId xmlns:a16="http://schemas.microsoft.com/office/drawing/2014/main" id="{0858AC08-7D06-40CD-9065-1F1E3FAEC0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378424"/>
            <a:ext cx="16257586" cy="5745707"/>
          </a:xfrm>
          <a:prstGeom prst="rect">
            <a:avLst/>
          </a:prstGeom>
        </p:spPr>
      </p:pic>
    </p:spTree>
    <p:extLst>
      <p:ext uri="{BB962C8B-B14F-4D97-AF65-F5344CB8AC3E}">
        <p14:creationId xmlns:p14="http://schemas.microsoft.com/office/powerpoint/2010/main" val="26837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72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3042034" y="4949372"/>
            <a:ext cx="10173520" cy="849086"/>
          </a:xfrm>
        </p:spPr>
        <p:txBody>
          <a:bodyPr lIns="0" tIns="0" rIns="0" anchor="t" anchorCtr="0"/>
          <a:lstStyle>
            <a:lvl1pPr algn="ctr">
              <a:defRPr sz="2800">
                <a:solidFill>
                  <a:schemeClr val="accent1"/>
                </a:solidFill>
              </a:defRPr>
            </a:lvl1pPr>
          </a:lstStyle>
          <a:p>
            <a:r>
              <a:rPr lang="nl-NL"/>
              <a:t>Klik om STIJL te bewerken</a:t>
            </a:r>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32200" y="6038848"/>
            <a:ext cx="12193191" cy="97155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a:xfrm>
            <a:off x="6562278" y="8341840"/>
            <a:ext cx="3128739" cy="332514"/>
          </a:xfrm>
        </p:spPr>
        <p:txBody>
          <a:bodyPr/>
          <a:lstStyle>
            <a:lvl1pPr algn="ctr">
              <a:defRPr sz="2000">
                <a:solidFill>
                  <a:schemeClr val="tx1"/>
                </a:solidFill>
              </a:defRPr>
            </a:lvl1pPr>
          </a:lstStyle>
          <a:p>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9173028" y="8341840"/>
            <a:ext cx="3410858" cy="332514"/>
          </a:xfrm>
        </p:spPr>
        <p:txBody>
          <a:bodyPr/>
          <a:lstStyle/>
          <a:p>
            <a:endParaRPr lang="nl-NL"/>
          </a:p>
        </p:txBody>
      </p:sp>
      <p:pic>
        <p:nvPicPr>
          <p:cNvPr id="17" name="Graphic 16">
            <a:extLst>
              <a:ext uri="{FF2B5EF4-FFF2-40B4-BE49-F238E27FC236}">
                <a16:creationId xmlns:a16="http://schemas.microsoft.com/office/drawing/2014/main" id="{6255E243-F281-4039-A8E3-427DB3B718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70159" y="3040173"/>
            <a:ext cx="3912979" cy="1446102"/>
          </a:xfrm>
          <a:prstGeom prst="rect">
            <a:avLst/>
          </a:prstGeom>
        </p:spPr>
      </p:pic>
      <p:pic>
        <p:nvPicPr>
          <p:cNvPr id="8" name="Graphic 7">
            <a:extLst>
              <a:ext uri="{FF2B5EF4-FFF2-40B4-BE49-F238E27FC236}">
                <a16:creationId xmlns:a16="http://schemas.microsoft.com/office/drawing/2014/main" id="{708C7654-70D5-4AE7-9DC1-EF0E872C0B1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46919" flipH="1" flipV="1">
            <a:off x="17374" y="-93556"/>
            <a:ext cx="4562289" cy="9597004"/>
          </a:xfrm>
          <a:prstGeom prst="rect">
            <a:avLst/>
          </a:prstGeom>
        </p:spPr>
      </p:pic>
      <p:pic>
        <p:nvPicPr>
          <p:cNvPr id="10" name="Graphic 9">
            <a:extLst>
              <a:ext uri="{FF2B5EF4-FFF2-40B4-BE49-F238E27FC236}">
                <a16:creationId xmlns:a16="http://schemas.microsoft.com/office/drawing/2014/main" id="{DFE75C95-ADD7-4FB3-A11B-AAE223EFEE5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6130" y="5155749"/>
            <a:ext cx="3263344" cy="3356203"/>
          </a:xfrm>
          <a:prstGeom prst="rect">
            <a:avLst/>
          </a:prstGeom>
        </p:spPr>
      </p:pic>
      <p:pic>
        <p:nvPicPr>
          <p:cNvPr id="14" name="Graphic 13">
            <a:extLst>
              <a:ext uri="{FF2B5EF4-FFF2-40B4-BE49-F238E27FC236}">
                <a16:creationId xmlns:a16="http://schemas.microsoft.com/office/drawing/2014/main" id="{BC79FAFF-531D-4519-A31E-A609C0719D4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60179">
            <a:off x="12703071" y="-366911"/>
            <a:ext cx="4492057" cy="9449268"/>
          </a:xfrm>
          <a:prstGeom prst="rect">
            <a:avLst/>
          </a:prstGeom>
        </p:spPr>
      </p:pic>
      <p:pic>
        <p:nvPicPr>
          <p:cNvPr id="15" name="Graphic 14">
            <a:extLst>
              <a:ext uri="{FF2B5EF4-FFF2-40B4-BE49-F238E27FC236}">
                <a16:creationId xmlns:a16="http://schemas.microsoft.com/office/drawing/2014/main" id="{C0486410-F6BF-4F4A-9C45-23FF8A19261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23905" y="583509"/>
            <a:ext cx="3295417" cy="3389189"/>
          </a:xfrm>
          <a:prstGeom prst="rect">
            <a:avLst/>
          </a:prstGeom>
        </p:spPr>
      </p:pic>
    </p:spTree>
    <p:extLst>
      <p:ext uri="{BB962C8B-B14F-4D97-AF65-F5344CB8AC3E}">
        <p14:creationId xmlns:p14="http://schemas.microsoft.com/office/powerpoint/2010/main" val="159031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E8EB-C868-4D39-AA6F-2A0EAFDA75F4}"/>
              </a:ext>
            </a:extLst>
          </p:cNvPr>
          <p:cNvSpPr>
            <a:spLocks noGrp="1"/>
          </p:cNvSpPr>
          <p:nvPr>
            <p:ph type="title" hasCustomPrompt="1"/>
          </p:nvPr>
        </p:nvSpPr>
        <p:spPr>
          <a:xfrm>
            <a:off x="820738" y="1255861"/>
            <a:ext cx="14616112" cy="809262"/>
          </a:xfrm>
        </p:spPr>
        <p:txBody>
          <a:bodyPr tIns="0" rIns="0"/>
          <a:lstStyle/>
          <a:p>
            <a:r>
              <a:rPr lang="nl-NL"/>
              <a:t>KLIK OM STIJL TE BEWERKEN</a:t>
            </a:r>
          </a:p>
        </p:txBody>
      </p:sp>
      <p:sp>
        <p:nvSpPr>
          <p:cNvPr id="3" name="Tijdelijke aanduiding voor tekst 2">
            <a:extLst>
              <a:ext uri="{FF2B5EF4-FFF2-40B4-BE49-F238E27FC236}">
                <a16:creationId xmlns:a16="http://schemas.microsoft.com/office/drawing/2014/main" id="{58432631-D3A0-4B96-A22E-039A2F4A1068}"/>
              </a:ext>
            </a:extLst>
          </p:cNvPr>
          <p:cNvSpPr>
            <a:spLocks noGrp="1"/>
          </p:cNvSpPr>
          <p:nvPr>
            <p:ph type="body" idx="1" hasCustomPrompt="1"/>
          </p:nvPr>
        </p:nvSpPr>
        <p:spPr>
          <a:xfrm>
            <a:off x="820738" y="2735551"/>
            <a:ext cx="7024421" cy="369332"/>
          </a:xfrm>
        </p:spPr>
        <p:txBody>
          <a:bodyPr rIns="0" bIns="0" anchor="t" anchorCtr="0"/>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B30FFBC-A466-4557-8897-FC0F1D5CDED2}"/>
              </a:ext>
            </a:extLst>
          </p:cNvPr>
          <p:cNvSpPr>
            <a:spLocks noGrp="1"/>
          </p:cNvSpPr>
          <p:nvPr>
            <p:ph sz="half" idx="2"/>
          </p:nvPr>
        </p:nvSpPr>
        <p:spPr>
          <a:xfrm>
            <a:off x="820738" y="3171825"/>
            <a:ext cx="7024421" cy="508105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611856B-83D8-49F3-8B87-8F33182BDBE1}"/>
              </a:ext>
            </a:extLst>
          </p:cNvPr>
          <p:cNvSpPr>
            <a:spLocks noGrp="1"/>
          </p:cNvSpPr>
          <p:nvPr>
            <p:ph type="body" sz="quarter" idx="3" hasCustomPrompt="1"/>
          </p:nvPr>
        </p:nvSpPr>
        <p:spPr>
          <a:xfrm>
            <a:off x="8525258" y="2735551"/>
            <a:ext cx="6911592" cy="369332"/>
          </a:xfrm>
        </p:spPr>
        <p:txBody>
          <a:bodyPr rIns="0" bIns="0" anchor="t" anchorCtr="0"/>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E27E68DA-EE67-4E8D-AF17-CBE735388EB9}"/>
              </a:ext>
            </a:extLst>
          </p:cNvPr>
          <p:cNvSpPr>
            <a:spLocks noGrp="1"/>
          </p:cNvSpPr>
          <p:nvPr>
            <p:ph sz="quarter" idx="4"/>
          </p:nvPr>
        </p:nvSpPr>
        <p:spPr>
          <a:xfrm>
            <a:off x="8525258" y="3171825"/>
            <a:ext cx="6911592" cy="508105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78EC004-3BC5-4D78-8A0E-A26263A766E7}"/>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B69EBDC0-76C1-4933-8592-B4CD863192B2}"/>
              </a:ext>
            </a:extLst>
          </p:cNvPr>
          <p:cNvSpPr>
            <a:spLocks noGrp="1"/>
          </p:cNvSpPr>
          <p:nvPr>
            <p:ph type="ftr" sz="quarter" idx="11"/>
          </p:nvPr>
        </p:nvSpPr>
        <p:spPr/>
        <p:txBody>
          <a:bodyPr/>
          <a:lstStyle/>
          <a:p>
            <a:endParaRPr lang="nl-NL"/>
          </a:p>
        </p:txBody>
      </p:sp>
      <p:sp>
        <p:nvSpPr>
          <p:cNvPr id="13" name="Tijdelijke aanduiding voor tekst 2">
            <a:extLst>
              <a:ext uri="{FF2B5EF4-FFF2-40B4-BE49-F238E27FC236}">
                <a16:creationId xmlns:a16="http://schemas.microsoft.com/office/drawing/2014/main" id="{5E0BDD2B-4756-4535-964D-4DE41B52C6B1}"/>
              </a:ext>
            </a:extLst>
          </p:cNvPr>
          <p:cNvSpPr>
            <a:spLocks noGrp="1"/>
          </p:cNvSpPr>
          <p:nvPr>
            <p:ph type="body" idx="13" hasCustomPrompt="1"/>
          </p:nvPr>
        </p:nvSpPr>
        <p:spPr>
          <a:xfrm>
            <a:off x="820738" y="751440"/>
            <a:ext cx="7024421" cy="307777"/>
          </a:xfrm>
        </p:spPr>
        <p:txBody>
          <a:bodyPr rIns="0" bIns="0" anchor="b"/>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Tekststijl van het model bewerken</a:t>
            </a:r>
          </a:p>
        </p:txBody>
      </p:sp>
      <p:cxnSp>
        <p:nvCxnSpPr>
          <p:cNvPr id="11" name="Rechte verbindingslijn 10">
            <a:extLst>
              <a:ext uri="{FF2B5EF4-FFF2-40B4-BE49-F238E27FC236}">
                <a16:creationId xmlns:a16="http://schemas.microsoft.com/office/drawing/2014/main" id="{2646D2D1-86A3-4FF6-803F-C7D9E6016169}"/>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jdelijke aanduiding voor dianummer 5">
            <a:extLst>
              <a:ext uri="{FF2B5EF4-FFF2-40B4-BE49-F238E27FC236}">
                <a16:creationId xmlns:a16="http://schemas.microsoft.com/office/drawing/2014/main" id="{B9FA4F98-11D7-4F15-BA24-FC740DD2341F}"/>
              </a:ext>
            </a:extLst>
          </p:cNvPr>
          <p:cNvSpPr>
            <a:spLocks noGrp="1"/>
          </p:cNvSpPr>
          <p:nvPr>
            <p:ph type="sldNum" sz="quarter" idx="1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8849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5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par>
                          <p:cTn id="28" fill="hold">
                            <p:stCondLst>
                              <p:cond delay="250"/>
                            </p:stCondLst>
                            <p:childTnLst>
                              <p:par>
                                <p:cTn id="29" presetID="10" presetClass="entr" presetSubtype="0"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25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25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25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25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2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Lst>
      </p:bldP>
      <p:bldP spid="6" grpId="0" build="p" bldLvl="5">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22407-8122-47BA-927C-D3B05D9E10E2}"/>
              </a:ext>
            </a:extLst>
          </p:cNvPr>
          <p:cNvSpPr>
            <a:spLocks noGrp="1"/>
          </p:cNvSpPr>
          <p:nvPr>
            <p:ph type="title" hasCustomPrompt="1"/>
          </p:nvPr>
        </p:nvSpPr>
        <p:spPr>
          <a:xfrm>
            <a:off x="820738" y="815976"/>
            <a:ext cx="7308850" cy="486833"/>
          </a:xfrm>
        </p:spPr>
        <p:txBody>
          <a:bodyPr tIns="0" rIns="0"/>
          <a:lstStyle>
            <a:lvl1pPr>
              <a:defRPr>
                <a:solidFill>
                  <a:schemeClr val="tx1"/>
                </a:solidFill>
              </a:defRPr>
            </a:lvl1pPr>
          </a:lstStyle>
          <a:p>
            <a:r>
              <a:rPr lang="nl-NL"/>
              <a:t>KLIK OM STIJL TE BEWERKEN</a:t>
            </a:r>
          </a:p>
        </p:txBody>
      </p:sp>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p:txBody>
          <a:bodyPr/>
          <a:lstStyle/>
          <a:p>
            <a:endParaRPr lang="nl-NL"/>
          </a:p>
        </p:txBody>
      </p:sp>
      <p:sp>
        <p:nvSpPr>
          <p:cNvPr id="9" name="Tijdelijke aanduiding voor afbeelding 8">
            <a:extLst>
              <a:ext uri="{FF2B5EF4-FFF2-40B4-BE49-F238E27FC236}">
                <a16:creationId xmlns:a16="http://schemas.microsoft.com/office/drawing/2014/main" id="{96F60780-0ECC-451D-94C9-F601DD0DF23F}"/>
              </a:ext>
            </a:extLst>
          </p:cNvPr>
          <p:cNvSpPr>
            <a:spLocks noGrp="1"/>
          </p:cNvSpPr>
          <p:nvPr>
            <p:ph type="pic" sz="quarter" idx="13"/>
          </p:nvPr>
        </p:nvSpPr>
        <p:spPr>
          <a:xfrm>
            <a:off x="0" y="3800723"/>
            <a:ext cx="16256000" cy="5343277"/>
          </a:xfrm>
        </p:spPr>
        <p:txBody>
          <a:bodyPr/>
          <a:lstStyle/>
          <a:p>
            <a:r>
              <a:rPr lang="nl-NL"/>
              <a:t>Klik op het pictogram als u een afbeelding wilt toevoegen</a:t>
            </a:r>
          </a:p>
        </p:txBody>
      </p:sp>
      <p:cxnSp>
        <p:nvCxnSpPr>
          <p:cNvPr id="11" name="Rechte verbindingslijn 10">
            <a:extLst>
              <a:ext uri="{FF2B5EF4-FFF2-40B4-BE49-F238E27FC236}">
                <a16:creationId xmlns:a16="http://schemas.microsoft.com/office/drawing/2014/main" id="{F57F377F-08F6-453A-A7E2-EA3D7ABE3582}"/>
              </a:ext>
            </a:extLst>
          </p:cNvPr>
          <p:cNvCxnSpPr/>
          <p:nvPr userDrawn="1"/>
        </p:nvCxnSpPr>
        <p:spPr>
          <a:xfrm>
            <a:off x="0" y="1971923"/>
            <a:ext cx="16257588" cy="0"/>
          </a:xfrm>
          <a:prstGeom prst="line">
            <a:avLst/>
          </a:prstGeom>
          <a:ln w="222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ijdelijke aanduiding voor tekst 12">
            <a:extLst>
              <a:ext uri="{FF2B5EF4-FFF2-40B4-BE49-F238E27FC236}">
                <a16:creationId xmlns:a16="http://schemas.microsoft.com/office/drawing/2014/main" id="{2309319D-BD03-4BDE-9833-0AC80F70F4E2}"/>
              </a:ext>
            </a:extLst>
          </p:cNvPr>
          <p:cNvSpPr>
            <a:spLocks noGrp="1"/>
          </p:cNvSpPr>
          <p:nvPr>
            <p:ph type="body" sz="quarter" idx="14" hasCustomPrompt="1"/>
          </p:nvPr>
        </p:nvSpPr>
        <p:spPr>
          <a:xfrm>
            <a:off x="1617885" y="1647923"/>
            <a:ext cx="648000" cy="648000"/>
          </a:xfrm>
          <a:prstGeom prst="ellipse">
            <a:avLst/>
          </a:prstGeom>
          <a:solidFill>
            <a:schemeClr val="bg1"/>
          </a:solidFill>
          <a:ln w="50800">
            <a:solidFill>
              <a:schemeClr val="accent1"/>
            </a:solidFill>
          </a:ln>
        </p:spPr>
        <p:txBody>
          <a:bodyPr rIns="0" bIns="18000" anchor="ctr" anchorCtr="0">
            <a:noAutofit/>
          </a:bodyPr>
          <a:lstStyle>
            <a:lvl1pPr algn="ctr">
              <a:defRPr b="1">
                <a:solidFill>
                  <a:schemeClr val="accent1"/>
                </a:solidFill>
              </a:defRPr>
            </a:lvl1pPr>
          </a:lstStyle>
          <a:p>
            <a:pPr lvl="0"/>
            <a:r>
              <a:rPr lang="nl-NL"/>
              <a:t>#</a:t>
            </a:r>
          </a:p>
        </p:txBody>
      </p:sp>
      <p:sp>
        <p:nvSpPr>
          <p:cNvPr id="14" name="Tijdelijke aanduiding voor tekst 12">
            <a:extLst>
              <a:ext uri="{FF2B5EF4-FFF2-40B4-BE49-F238E27FC236}">
                <a16:creationId xmlns:a16="http://schemas.microsoft.com/office/drawing/2014/main" id="{F302B8A8-790E-44D1-B25D-DEC1193832D7}"/>
              </a:ext>
            </a:extLst>
          </p:cNvPr>
          <p:cNvSpPr>
            <a:spLocks noGrp="1"/>
          </p:cNvSpPr>
          <p:nvPr>
            <p:ph type="body" sz="quarter" idx="15" hasCustomPrompt="1"/>
          </p:nvPr>
        </p:nvSpPr>
        <p:spPr>
          <a:xfrm>
            <a:off x="4714918" y="1647923"/>
            <a:ext cx="648000" cy="648000"/>
          </a:xfrm>
          <a:prstGeom prst="ellipse">
            <a:avLst/>
          </a:prstGeom>
          <a:solidFill>
            <a:schemeClr val="bg1"/>
          </a:solidFill>
          <a:ln w="50800">
            <a:solidFill>
              <a:schemeClr val="accent2"/>
            </a:solidFill>
          </a:ln>
        </p:spPr>
        <p:txBody>
          <a:bodyPr rIns="0" bIns="18000" anchor="ctr" anchorCtr="0">
            <a:noAutofit/>
          </a:bodyPr>
          <a:lstStyle>
            <a:lvl1pPr algn="ctr">
              <a:defRPr b="1">
                <a:solidFill>
                  <a:schemeClr val="accent2"/>
                </a:solidFill>
              </a:defRPr>
            </a:lvl1pPr>
          </a:lstStyle>
          <a:p>
            <a:pPr lvl="0"/>
            <a:r>
              <a:rPr lang="nl-NL"/>
              <a:t>#</a:t>
            </a:r>
          </a:p>
        </p:txBody>
      </p:sp>
      <p:sp>
        <p:nvSpPr>
          <p:cNvPr id="15" name="Tijdelijke aanduiding voor tekst 12">
            <a:extLst>
              <a:ext uri="{FF2B5EF4-FFF2-40B4-BE49-F238E27FC236}">
                <a16:creationId xmlns:a16="http://schemas.microsoft.com/office/drawing/2014/main" id="{7D484AAD-7E8F-4D78-9842-CF9FE84D20AD}"/>
              </a:ext>
            </a:extLst>
          </p:cNvPr>
          <p:cNvSpPr>
            <a:spLocks noGrp="1"/>
          </p:cNvSpPr>
          <p:nvPr>
            <p:ph type="body" sz="quarter" idx="16" hasCustomPrompt="1"/>
          </p:nvPr>
        </p:nvSpPr>
        <p:spPr>
          <a:xfrm>
            <a:off x="7805588" y="1653870"/>
            <a:ext cx="648000" cy="648000"/>
          </a:xfrm>
          <a:prstGeom prst="ellipse">
            <a:avLst/>
          </a:prstGeom>
          <a:solidFill>
            <a:schemeClr val="bg1"/>
          </a:solidFill>
          <a:ln w="50800">
            <a:solidFill>
              <a:schemeClr val="accent3"/>
            </a:solidFill>
          </a:ln>
        </p:spPr>
        <p:txBody>
          <a:bodyPr rIns="0" bIns="18000" anchor="ctr" anchorCtr="0">
            <a:noAutofit/>
          </a:bodyPr>
          <a:lstStyle>
            <a:lvl1pPr algn="ctr">
              <a:defRPr b="1">
                <a:solidFill>
                  <a:schemeClr val="accent3"/>
                </a:solidFill>
              </a:defRPr>
            </a:lvl1pPr>
          </a:lstStyle>
          <a:p>
            <a:pPr lvl="0"/>
            <a:r>
              <a:rPr lang="nl-NL"/>
              <a:t>#</a:t>
            </a:r>
          </a:p>
        </p:txBody>
      </p:sp>
      <p:sp>
        <p:nvSpPr>
          <p:cNvPr id="16" name="Tijdelijke aanduiding voor tekst 12">
            <a:extLst>
              <a:ext uri="{FF2B5EF4-FFF2-40B4-BE49-F238E27FC236}">
                <a16:creationId xmlns:a16="http://schemas.microsoft.com/office/drawing/2014/main" id="{E87272FF-B8B2-43A9-9280-3E386EE2BB1B}"/>
              </a:ext>
            </a:extLst>
          </p:cNvPr>
          <p:cNvSpPr>
            <a:spLocks noGrp="1"/>
          </p:cNvSpPr>
          <p:nvPr>
            <p:ph type="body" sz="quarter" idx="17" hasCustomPrompt="1"/>
          </p:nvPr>
        </p:nvSpPr>
        <p:spPr>
          <a:xfrm>
            <a:off x="10901033" y="1647923"/>
            <a:ext cx="648000" cy="648000"/>
          </a:xfrm>
          <a:prstGeom prst="ellipse">
            <a:avLst/>
          </a:prstGeom>
          <a:solidFill>
            <a:schemeClr val="bg1"/>
          </a:solidFill>
          <a:ln w="50800">
            <a:solidFill>
              <a:schemeClr val="accent4"/>
            </a:solidFill>
          </a:ln>
        </p:spPr>
        <p:txBody>
          <a:bodyPr rIns="0" bIns="18000" anchor="ctr" anchorCtr="0">
            <a:noAutofit/>
          </a:bodyPr>
          <a:lstStyle>
            <a:lvl1pPr algn="ctr">
              <a:defRPr b="1">
                <a:solidFill>
                  <a:schemeClr val="accent4"/>
                </a:solidFill>
              </a:defRPr>
            </a:lvl1pPr>
          </a:lstStyle>
          <a:p>
            <a:pPr lvl="0"/>
            <a:r>
              <a:rPr lang="nl-NL"/>
              <a:t>#</a:t>
            </a:r>
          </a:p>
        </p:txBody>
      </p:sp>
      <p:sp>
        <p:nvSpPr>
          <p:cNvPr id="17" name="Tijdelijke aanduiding voor tekst 12">
            <a:extLst>
              <a:ext uri="{FF2B5EF4-FFF2-40B4-BE49-F238E27FC236}">
                <a16:creationId xmlns:a16="http://schemas.microsoft.com/office/drawing/2014/main" id="{B89ECD6F-9324-45F4-94CF-8B5E25AC84FF}"/>
              </a:ext>
            </a:extLst>
          </p:cNvPr>
          <p:cNvSpPr>
            <a:spLocks noGrp="1"/>
          </p:cNvSpPr>
          <p:nvPr>
            <p:ph type="body" sz="quarter" idx="18" hasCustomPrompt="1"/>
          </p:nvPr>
        </p:nvSpPr>
        <p:spPr>
          <a:xfrm>
            <a:off x="13991703" y="1647923"/>
            <a:ext cx="648000" cy="648000"/>
          </a:xfrm>
          <a:prstGeom prst="ellipse">
            <a:avLst/>
          </a:prstGeom>
          <a:solidFill>
            <a:schemeClr val="bg1"/>
          </a:solidFill>
          <a:ln w="50800">
            <a:solidFill>
              <a:schemeClr val="accent5"/>
            </a:solidFill>
          </a:ln>
        </p:spPr>
        <p:txBody>
          <a:bodyPr rIns="0" bIns="18000" anchor="ctr" anchorCtr="0">
            <a:noAutofit/>
          </a:bodyPr>
          <a:lstStyle>
            <a:lvl1pPr algn="ctr">
              <a:defRPr b="1">
                <a:solidFill>
                  <a:schemeClr val="accent5"/>
                </a:solidFill>
              </a:defRPr>
            </a:lvl1pPr>
          </a:lstStyle>
          <a:p>
            <a:pPr lvl="0"/>
            <a:r>
              <a:rPr lang="nl-NL"/>
              <a:t>#</a:t>
            </a:r>
          </a:p>
        </p:txBody>
      </p:sp>
      <p:sp>
        <p:nvSpPr>
          <p:cNvPr id="19" name="Tijdelijke aanduiding voor tekst 18">
            <a:extLst>
              <a:ext uri="{FF2B5EF4-FFF2-40B4-BE49-F238E27FC236}">
                <a16:creationId xmlns:a16="http://schemas.microsoft.com/office/drawing/2014/main" id="{1159C7D9-85BB-464F-93AC-60681B93173B}"/>
              </a:ext>
            </a:extLst>
          </p:cNvPr>
          <p:cNvSpPr>
            <a:spLocks noGrp="1"/>
          </p:cNvSpPr>
          <p:nvPr>
            <p:ph type="body" sz="quarter" idx="19" hasCustomPrompt="1"/>
          </p:nvPr>
        </p:nvSpPr>
        <p:spPr>
          <a:xfrm>
            <a:off x="754435"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0" name="Tijdelijke aanduiding voor tekst 18">
            <a:extLst>
              <a:ext uri="{FF2B5EF4-FFF2-40B4-BE49-F238E27FC236}">
                <a16:creationId xmlns:a16="http://schemas.microsoft.com/office/drawing/2014/main" id="{DC19C7F3-5017-4D63-AE7A-F77D5B4348BF}"/>
              </a:ext>
            </a:extLst>
          </p:cNvPr>
          <p:cNvSpPr>
            <a:spLocks noGrp="1"/>
          </p:cNvSpPr>
          <p:nvPr>
            <p:ph type="body" sz="quarter" idx="20" hasCustomPrompt="1"/>
          </p:nvPr>
        </p:nvSpPr>
        <p:spPr>
          <a:xfrm>
            <a:off x="3851468"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1" name="Tijdelijke aanduiding voor tekst 18">
            <a:extLst>
              <a:ext uri="{FF2B5EF4-FFF2-40B4-BE49-F238E27FC236}">
                <a16:creationId xmlns:a16="http://schemas.microsoft.com/office/drawing/2014/main" id="{D8C55464-19F0-47FF-91BD-80204B81F628}"/>
              </a:ext>
            </a:extLst>
          </p:cNvPr>
          <p:cNvSpPr>
            <a:spLocks noGrp="1"/>
          </p:cNvSpPr>
          <p:nvPr>
            <p:ph type="body" sz="quarter" idx="21" hasCustomPrompt="1"/>
          </p:nvPr>
        </p:nvSpPr>
        <p:spPr>
          <a:xfrm>
            <a:off x="6948501"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2" name="Tijdelijke aanduiding voor tekst 18">
            <a:extLst>
              <a:ext uri="{FF2B5EF4-FFF2-40B4-BE49-F238E27FC236}">
                <a16:creationId xmlns:a16="http://schemas.microsoft.com/office/drawing/2014/main" id="{B75005CB-D3F8-4BE8-87F2-1C20E0673E01}"/>
              </a:ext>
            </a:extLst>
          </p:cNvPr>
          <p:cNvSpPr>
            <a:spLocks noGrp="1"/>
          </p:cNvSpPr>
          <p:nvPr>
            <p:ph type="body" sz="quarter" idx="22" hasCustomPrompt="1"/>
          </p:nvPr>
        </p:nvSpPr>
        <p:spPr>
          <a:xfrm>
            <a:off x="10045534"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3" name="Tijdelijke aanduiding voor tekst 18">
            <a:extLst>
              <a:ext uri="{FF2B5EF4-FFF2-40B4-BE49-F238E27FC236}">
                <a16:creationId xmlns:a16="http://schemas.microsoft.com/office/drawing/2014/main" id="{E2DB6C4B-362D-4B71-AEC8-249176D6D359}"/>
              </a:ext>
            </a:extLst>
          </p:cNvPr>
          <p:cNvSpPr>
            <a:spLocks noGrp="1"/>
          </p:cNvSpPr>
          <p:nvPr>
            <p:ph type="body" sz="quarter" idx="23" hasCustomPrompt="1"/>
          </p:nvPr>
        </p:nvSpPr>
        <p:spPr>
          <a:xfrm>
            <a:off x="13142567" y="2513014"/>
            <a:ext cx="2374900" cy="556190"/>
          </a:xfrm>
        </p:spPr>
        <p:txBody>
          <a:bodyPr rIns="0" bIns="0"/>
          <a:lstStyle>
            <a:lvl1pPr algn="ctr">
              <a:defRPr sz="1800"/>
            </a:lvl1pPr>
            <a:lvl2pPr marL="4763" indent="0">
              <a:buNone/>
              <a:defRPr/>
            </a:lvl2pPr>
          </a:lstStyle>
          <a:p>
            <a:pPr lvl="0"/>
            <a:r>
              <a:rPr lang="nl-NL"/>
              <a:t>KLIKKEN OM DE TEKSTSTIJL VAN HET MODEL TE BEWERKEN</a:t>
            </a:r>
          </a:p>
        </p:txBody>
      </p:sp>
      <p:sp>
        <p:nvSpPr>
          <p:cNvPr id="24" name="Tijdelijke aanduiding voor tekst 18">
            <a:extLst>
              <a:ext uri="{FF2B5EF4-FFF2-40B4-BE49-F238E27FC236}">
                <a16:creationId xmlns:a16="http://schemas.microsoft.com/office/drawing/2014/main" id="{954F6083-83EB-474D-82DC-3335E979500D}"/>
              </a:ext>
            </a:extLst>
          </p:cNvPr>
          <p:cNvSpPr>
            <a:spLocks noGrp="1"/>
          </p:cNvSpPr>
          <p:nvPr>
            <p:ph type="body" sz="quarter" idx="24"/>
          </p:nvPr>
        </p:nvSpPr>
        <p:spPr>
          <a:xfrm>
            <a:off x="754435" y="3071409"/>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6" name="Tijdelijke aanduiding voor tekst 18">
            <a:extLst>
              <a:ext uri="{FF2B5EF4-FFF2-40B4-BE49-F238E27FC236}">
                <a16:creationId xmlns:a16="http://schemas.microsoft.com/office/drawing/2014/main" id="{ADC73A74-15F4-4DB7-9FA6-AC8CB6F4D4AC}"/>
              </a:ext>
            </a:extLst>
          </p:cNvPr>
          <p:cNvSpPr>
            <a:spLocks noGrp="1"/>
          </p:cNvSpPr>
          <p:nvPr>
            <p:ph type="body" sz="quarter" idx="25"/>
          </p:nvPr>
        </p:nvSpPr>
        <p:spPr>
          <a:xfrm>
            <a:off x="3851468" y="3069204"/>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7" name="Tijdelijke aanduiding voor tekst 18">
            <a:extLst>
              <a:ext uri="{FF2B5EF4-FFF2-40B4-BE49-F238E27FC236}">
                <a16:creationId xmlns:a16="http://schemas.microsoft.com/office/drawing/2014/main" id="{8745F35B-5C10-4A13-886D-9C8CCA6934C9}"/>
              </a:ext>
            </a:extLst>
          </p:cNvPr>
          <p:cNvSpPr>
            <a:spLocks noGrp="1"/>
          </p:cNvSpPr>
          <p:nvPr>
            <p:ph type="body" sz="quarter" idx="26"/>
          </p:nvPr>
        </p:nvSpPr>
        <p:spPr>
          <a:xfrm>
            <a:off x="6948501" y="3066999"/>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8" name="Tijdelijke aanduiding voor tekst 18">
            <a:extLst>
              <a:ext uri="{FF2B5EF4-FFF2-40B4-BE49-F238E27FC236}">
                <a16:creationId xmlns:a16="http://schemas.microsoft.com/office/drawing/2014/main" id="{5D93CBD4-3AD4-4066-9574-826B2FAD0B48}"/>
              </a:ext>
            </a:extLst>
          </p:cNvPr>
          <p:cNvSpPr>
            <a:spLocks noGrp="1"/>
          </p:cNvSpPr>
          <p:nvPr>
            <p:ph type="body" sz="quarter" idx="27"/>
          </p:nvPr>
        </p:nvSpPr>
        <p:spPr>
          <a:xfrm>
            <a:off x="10045534" y="3064794"/>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29" name="Tijdelijke aanduiding voor tekst 18">
            <a:extLst>
              <a:ext uri="{FF2B5EF4-FFF2-40B4-BE49-F238E27FC236}">
                <a16:creationId xmlns:a16="http://schemas.microsoft.com/office/drawing/2014/main" id="{CFCED7CB-B189-436D-A125-A18AF2CFAA31}"/>
              </a:ext>
            </a:extLst>
          </p:cNvPr>
          <p:cNvSpPr>
            <a:spLocks noGrp="1"/>
          </p:cNvSpPr>
          <p:nvPr>
            <p:ph type="body" sz="quarter" idx="28"/>
          </p:nvPr>
        </p:nvSpPr>
        <p:spPr>
          <a:xfrm>
            <a:off x="13142567" y="3062589"/>
            <a:ext cx="2374900" cy="430887"/>
          </a:xfrm>
        </p:spPr>
        <p:txBody>
          <a:bodyPr rIns="0" bIns="0"/>
          <a:lstStyle>
            <a:lvl1pPr algn="ctr">
              <a:defRPr sz="1400" i="1">
                <a:solidFill>
                  <a:schemeClr val="bg1">
                    <a:lumMod val="50000"/>
                  </a:schemeClr>
                </a:solidFill>
              </a:defRPr>
            </a:lvl1pPr>
            <a:lvl2pPr marL="4763" indent="0">
              <a:buNone/>
              <a:defRPr/>
            </a:lvl2pPr>
          </a:lstStyle>
          <a:p>
            <a:pPr lvl="0"/>
            <a:r>
              <a:rPr lang="nl-NL"/>
              <a:t>Klikken om de tekststijl van het model te bewerken</a:t>
            </a:r>
          </a:p>
        </p:txBody>
      </p:sp>
      <p:sp>
        <p:nvSpPr>
          <p:cNvPr id="30" name="Tijdelijke aanduiding voor dianummer 5">
            <a:extLst>
              <a:ext uri="{FF2B5EF4-FFF2-40B4-BE49-F238E27FC236}">
                <a16:creationId xmlns:a16="http://schemas.microsoft.com/office/drawing/2014/main" id="{98AB3C9E-4199-4E90-B71F-D85EE58C2372}"/>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89535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750"/>
                                        <p:tgtEl>
                                          <p:spTgt spid="13">
                                            <p:bg/>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750"/>
                                        <p:tgtEl>
                                          <p:spTgt spid="13">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fade">
                                      <p:cBhvr>
                                        <p:cTn id="19" dur="500"/>
                                        <p:tgtEl>
                                          <p:spTgt spid="24">
                                            <p:txEl>
                                              <p:pRg st="0" end="0"/>
                                            </p:txEl>
                                          </p:spTgt>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4">
                                            <p:bg/>
                                          </p:spTgt>
                                        </p:tgtEl>
                                        <p:attrNameLst>
                                          <p:attrName>style.visibility</p:attrName>
                                        </p:attrNameLst>
                                      </p:cBhvr>
                                      <p:to>
                                        <p:strVal val="visible"/>
                                      </p:to>
                                    </p:set>
                                    <p:animEffect transition="in" filter="fade">
                                      <p:cBhvr>
                                        <p:cTn id="22" dur="750"/>
                                        <p:tgtEl>
                                          <p:spTgt spid="14">
                                            <p:bg/>
                                          </p:spTgt>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750"/>
                                        <p:tgtEl>
                                          <p:spTgt spid="14">
                                            <p:txEl>
                                              <p:pRg st="0" end="0"/>
                                            </p:txEl>
                                          </p:spTgt>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xEl>
                                              <p:pRg st="0" end="0"/>
                                            </p:txEl>
                                          </p:spTgt>
                                        </p:tgtEl>
                                        <p:attrNameLst>
                                          <p:attrName>style.visibility</p:attrName>
                                        </p:attrNameLst>
                                      </p:cBhvr>
                                      <p:to>
                                        <p:strVal val="visible"/>
                                      </p:to>
                                    </p:set>
                                    <p:animEffect transition="in" filter="fade">
                                      <p:cBhvr>
                                        <p:cTn id="31" dur="500"/>
                                        <p:tgtEl>
                                          <p:spTgt spid="26">
                                            <p:txEl>
                                              <p:pRg st="0" end="0"/>
                                            </p:txEl>
                                          </p:spTgt>
                                        </p:tgtEl>
                                      </p:cBhvr>
                                    </p:animEffect>
                                  </p:childTnLst>
                                </p:cTn>
                              </p:par>
                              <p:par>
                                <p:cTn id="32" presetID="10" presetClass="entr" presetSubtype="0" fill="hold" grpId="0" nodeType="withEffect">
                                  <p:stCondLst>
                                    <p:cond delay="1250"/>
                                  </p:stCondLst>
                                  <p:childTnLst>
                                    <p:set>
                                      <p:cBhvr>
                                        <p:cTn id="33" dur="1" fill="hold">
                                          <p:stCondLst>
                                            <p:cond delay="0"/>
                                          </p:stCondLst>
                                        </p:cTn>
                                        <p:tgtEl>
                                          <p:spTgt spid="15">
                                            <p:bg/>
                                          </p:spTgt>
                                        </p:tgtEl>
                                        <p:attrNameLst>
                                          <p:attrName>style.visibility</p:attrName>
                                        </p:attrNameLst>
                                      </p:cBhvr>
                                      <p:to>
                                        <p:strVal val="visible"/>
                                      </p:to>
                                    </p:set>
                                    <p:animEffect transition="in" filter="fade">
                                      <p:cBhvr>
                                        <p:cTn id="34" dur="750"/>
                                        <p:tgtEl>
                                          <p:spTgt spid="15">
                                            <p:bg/>
                                          </p:spTgt>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750"/>
                                        <p:tgtEl>
                                          <p:spTgt spid="15">
                                            <p:txEl>
                                              <p:pRg st="0" end="0"/>
                                            </p:txEl>
                                          </p:spTgt>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500"/>
                                        <p:tgtEl>
                                          <p:spTgt spid="21">
                                            <p:txEl>
                                              <p:pRg st="0" end="0"/>
                                            </p:txEl>
                                          </p:spTgt>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27">
                                            <p:txEl>
                                              <p:pRg st="0" end="0"/>
                                            </p:txEl>
                                          </p:spTgt>
                                        </p:tgtEl>
                                        <p:attrNameLst>
                                          <p:attrName>style.visibility</p:attrName>
                                        </p:attrNameLst>
                                      </p:cBhvr>
                                      <p:to>
                                        <p:strVal val="visible"/>
                                      </p:to>
                                    </p:set>
                                    <p:animEffect transition="in" filter="fade">
                                      <p:cBhvr>
                                        <p:cTn id="43" dur="500"/>
                                        <p:tgtEl>
                                          <p:spTgt spid="27">
                                            <p:txEl>
                                              <p:pRg st="0" end="0"/>
                                            </p:txEl>
                                          </p:spTgt>
                                        </p:tgtEl>
                                      </p:cBhvr>
                                    </p:animEffect>
                                  </p:childTnLst>
                                </p:cTn>
                              </p:par>
                              <p:par>
                                <p:cTn id="44" presetID="10" presetClass="entr" presetSubtype="0" fill="hold" grpId="0" nodeType="withEffect">
                                  <p:stCondLst>
                                    <p:cond delay="1750"/>
                                  </p:stCondLst>
                                  <p:childTnLst>
                                    <p:set>
                                      <p:cBhvr>
                                        <p:cTn id="45" dur="1" fill="hold">
                                          <p:stCondLst>
                                            <p:cond delay="0"/>
                                          </p:stCondLst>
                                        </p:cTn>
                                        <p:tgtEl>
                                          <p:spTgt spid="16">
                                            <p:bg/>
                                          </p:spTgt>
                                        </p:tgtEl>
                                        <p:attrNameLst>
                                          <p:attrName>style.visibility</p:attrName>
                                        </p:attrNameLst>
                                      </p:cBhvr>
                                      <p:to>
                                        <p:strVal val="visible"/>
                                      </p:to>
                                    </p:set>
                                    <p:animEffect transition="in" filter="fade">
                                      <p:cBhvr>
                                        <p:cTn id="46" dur="750"/>
                                        <p:tgtEl>
                                          <p:spTgt spid="16">
                                            <p:bg/>
                                          </p:spTgt>
                                        </p:tgtEl>
                                      </p:cBhvr>
                                    </p:animEffect>
                                  </p:childTnLst>
                                </p:cTn>
                              </p:par>
                              <p:par>
                                <p:cTn id="47" presetID="10" presetClass="entr" presetSubtype="0" fill="hold" grpId="0" nodeType="withEffect">
                                  <p:stCondLst>
                                    <p:cond delay="175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fade">
                                      <p:cBhvr>
                                        <p:cTn id="49" dur="750"/>
                                        <p:tgtEl>
                                          <p:spTgt spid="16">
                                            <p:txEl>
                                              <p:pRg st="0" end="0"/>
                                            </p:txEl>
                                          </p:spTgt>
                                        </p:tgtEl>
                                      </p:cBhvr>
                                    </p:animEffect>
                                  </p:childTnLst>
                                </p:cTn>
                              </p:par>
                              <p:par>
                                <p:cTn id="50" presetID="10" presetClass="entr" presetSubtype="0" fill="hold" grpId="0" nodeType="withEffect">
                                  <p:stCondLst>
                                    <p:cond delay="2000"/>
                                  </p:st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fade">
                                      <p:cBhvr>
                                        <p:cTn id="52" dur="500"/>
                                        <p:tgtEl>
                                          <p:spTgt spid="22">
                                            <p:txEl>
                                              <p:pRg st="0" end="0"/>
                                            </p:txEl>
                                          </p:spTgt>
                                        </p:tgtEl>
                                      </p:cBhvr>
                                    </p:animEffect>
                                  </p:childTnLst>
                                </p:cTn>
                              </p:par>
                              <p:par>
                                <p:cTn id="53" presetID="10" presetClass="entr" presetSubtype="0" fill="hold" grpId="0" nodeType="withEffect">
                                  <p:stCondLst>
                                    <p:cond delay="2000"/>
                                  </p:stCondLst>
                                  <p:childTnLst>
                                    <p:set>
                                      <p:cBhvr>
                                        <p:cTn id="54" dur="1" fill="hold">
                                          <p:stCondLst>
                                            <p:cond delay="0"/>
                                          </p:stCondLst>
                                        </p:cTn>
                                        <p:tgtEl>
                                          <p:spTgt spid="28">
                                            <p:txEl>
                                              <p:pRg st="0" end="0"/>
                                            </p:txEl>
                                          </p:spTgt>
                                        </p:tgtEl>
                                        <p:attrNameLst>
                                          <p:attrName>style.visibility</p:attrName>
                                        </p:attrNameLst>
                                      </p:cBhvr>
                                      <p:to>
                                        <p:strVal val="visible"/>
                                      </p:to>
                                    </p:set>
                                    <p:animEffect transition="in" filter="fade">
                                      <p:cBhvr>
                                        <p:cTn id="55" dur="500"/>
                                        <p:tgtEl>
                                          <p:spTgt spid="28">
                                            <p:txEl>
                                              <p:pRg st="0" end="0"/>
                                            </p:txEl>
                                          </p:spTgt>
                                        </p:tgtEl>
                                      </p:cBhvr>
                                    </p:animEffect>
                                  </p:childTnLst>
                                </p:cTn>
                              </p:par>
                              <p:par>
                                <p:cTn id="56" presetID="10" presetClass="entr" presetSubtype="0" fill="hold" grpId="0" nodeType="withEffect">
                                  <p:stCondLst>
                                    <p:cond delay="2250"/>
                                  </p:stCondLst>
                                  <p:childTnLst>
                                    <p:set>
                                      <p:cBhvr>
                                        <p:cTn id="57" dur="1" fill="hold">
                                          <p:stCondLst>
                                            <p:cond delay="0"/>
                                          </p:stCondLst>
                                        </p:cTn>
                                        <p:tgtEl>
                                          <p:spTgt spid="17">
                                            <p:bg/>
                                          </p:spTgt>
                                        </p:tgtEl>
                                        <p:attrNameLst>
                                          <p:attrName>style.visibility</p:attrName>
                                        </p:attrNameLst>
                                      </p:cBhvr>
                                      <p:to>
                                        <p:strVal val="visible"/>
                                      </p:to>
                                    </p:set>
                                    <p:animEffect transition="in" filter="fade">
                                      <p:cBhvr>
                                        <p:cTn id="58" dur="750"/>
                                        <p:tgtEl>
                                          <p:spTgt spid="17">
                                            <p:bg/>
                                          </p:spTgt>
                                        </p:tgtEl>
                                      </p:cBhvr>
                                    </p:animEffect>
                                  </p:childTnLst>
                                </p:cTn>
                              </p:par>
                              <p:par>
                                <p:cTn id="59" presetID="10" presetClass="entr" presetSubtype="0" fill="hold" grpId="0" nodeType="withEffect">
                                  <p:stCondLst>
                                    <p:cond delay="225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750"/>
                                        <p:tgtEl>
                                          <p:spTgt spid="17">
                                            <p:txEl>
                                              <p:pRg st="0" end="0"/>
                                            </p:txEl>
                                          </p:spTgt>
                                        </p:tgtEl>
                                      </p:cBhvr>
                                    </p:animEffect>
                                  </p:childTnLst>
                                </p:cTn>
                              </p:par>
                              <p:par>
                                <p:cTn id="62" presetID="10" presetClass="entr" presetSubtype="0" fill="hold" grpId="0" nodeType="withEffect">
                                  <p:stCondLst>
                                    <p:cond delay="2500"/>
                                  </p:stCondLst>
                                  <p:childTnLst>
                                    <p:set>
                                      <p:cBhvr>
                                        <p:cTn id="63" dur="1" fill="hold">
                                          <p:stCondLst>
                                            <p:cond delay="0"/>
                                          </p:stCondLst>
                                        </p:cTn>
                                        <p:tgtEl>
                                          <p:spTgt spid="23">
                                            <p:txEl>
                                              <p:pRg st="0" end="0"/>
                                            </p:txEl>
                                          </p:spTgt>
                                        </p:tgtEl>
                                        <p:attrNameLst>
                                          <p:attrName>style.visibility</p:attrName>
                                        </p:attrNameLst>
                                      </p:cBhvr>
                                      <p:to>
                                        <p:strVal val="visible"/>
                                      </p:to>
                                    </p:set>
                                    <p:animEffect transition="in" filter="fade">
                                      <p:cBhvr>
                                        <p:cTn id="64" dur="500"/>
                                        <p:tgtEl>
                                          <p:spTgt spid="23">
                                            <p:txEl>
                                              <p:pRg st="0" end="0"/>
                                            </p:txEl>
                                          </p:spTgt>
                                        </p:tgtEl>
                                      </p:cBhvr>
                                    </p:animEffect>
                                  </p:childTnLst>
                                </p:cTn>
                              </p:par>
                              <p:par>
                                <p:cTn id="65" presetID="10" presetClass="entr" presetSubtype="0" fill="hold" grpId="0" nodeType="withEffect">
                                  <p:stCondLst>
                                    <p:cond delay="2500"/>
                                  </p:stCondLst>
                                  <p:childTnLst>
                                    <p:set>
                                      <p:cBhvr>
                                        <p:cTn id="66" dur="1" fill="hold">
                                          <p:stCondLst>
                                            <p:cond delay="0"/>
                                          </p:stCondLst>
                                        </p:cTn>
                                        <p:tgtEl>
                                          <p:spTgt spid="29">
                                            <p:txEl>
                                              <p:pRg st="0" end="0"/>
                                            </p:txEl>
                                          </p:spTgt>
                                        </p:tgtEl>
                                        <p:attrNameLst>
                                          <p:attrName>style.visibility</p:attrName>
                                        </p:attrNameLst>
                                      </p:cBhvr>
                                      <p:to>
                                        <p:strVal val="visible"/>
                                      </p:to>
                                    </p:set>
                                    <p:animEffect transition="in" filter="fade">
                                      <p:cBhvr>
                                        <p:cTn id="6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Lst>
      </p:bldP>
      <p:bldP spid="14" grpId="0" build="p" animBg="1">
        <p:tmplLst>
          <p:tmpl>
            <p:tnLst>
              <p:par>
                <p:cTn presetID="10" presetClass="entr" presetSubtype="0"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4"/>
                        </p:tgtEl>
                        <p:attrNameLst>
                          <p:attrName>style.visibility</p:attrName>
                        </p:attrNameLst>
                      </p:cBhvr>
                      <p:to>
                        <p:strVal val="visible"/>
                      </p:to>
                    </p:set>
                    <p:animEffect transition="in" filter="fade">
                      <p:cBhvr>
                        <p:cTn dur="750"/>
                        <p:tgtEl>
                          <p:spTgt spid="14"/>
                        </p:tgtEl>
                      </p:cBhvr>
                    </p:animEffect>
                  </p:childTnLst>
                </p:cTn>
              </p:par>
            </p:tnLst>
          </p:tmpl>
        </p:tmplLst>
      </p:bldP>
      <p:bldP spid="15" grpId="0" build="p" animBg="1">
        <p:tmplLst>
          <p:tmpl>
            <p:tnLst>
              <p:par>
                <p:cTn presetID="10" presetClass="entr" presetSubtype="0" fill="hold" nodeType="withEffect">
                  <p:stCondLst>
                    <p:cond delay="125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 lvl="1">
            <p:tnLst>
              <p:par>
                <p:cTn presetID="10" presetClass="entr" presetSubtype="0" fill="hold" nodeType="withEffect">
                  <p:stCondLst>
                    <p:cond delay="125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16" grpId="0" build="p" animBg="1">
        <p:tmplLst>
          <p:tmpl>
            <p:tnLst>
              <p:par>
                <p:cTn presetID="10" presetClass="entr" presetSubtype="0" fill="hold" nodeType="withEffect">
                  <p:stCondLst>
                    <p:cond delay="175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childTnLst>
                </p:cTn>
              </p:par>
            </p:tnLst>
          </p:tmpl>
          <p:tmpl lvl="1">
            <p:tnLst>
              <p:par>
                <p:cTn presetID="10" presetClass="entr" presetSubtype="0" fill="hold" nodeType="withEffect">
                  <p:stCondLst>
                    <p:cond delay="175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childTnLst>
                </p:cTn>
              </p:par>
            </p:tnLst>
          </p:tmpl>
        </p:tmplLst>
      </p:bldP>
      <p:bldP spid="17" grpId="0" build="p" animBg="1">
        <p:tmplLst>
          <p:tmpl>
            <p:tnLst>
              <p:par>
                <p:cTn presetID="10" presetClass="entr" presetSubtype="0" fill="hold" nodeType="withEffect">
                  <p:stCondLst>
                    <p:cond delay="225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childTnLst>
                </p:cTn>
              </p:par>
            </p:tnLst>
          </p:tmpl>
          <p:tmpl lvl="1">
            <p:tnLst>
              <p:par>
                <p:cTn presetID="10" presetClass="entr" presetSubtype="0" fill="hold" nodeType="withEffect">
                  <p:stCondLst>
                    <p:cond delay="225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childTnLst>
                </p:cTn>
              </p:par>
            </p:tnLst>
          </p:tmpl>
        </p:tmplLst>
      </p:bldP>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20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2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build="p">
        <p:tmplLst>
          <p:tmpl lvl="1">
            <p:tnLst>
              <p:par>
                <p:cTn presetID="10" presetClass="entr" presetSubtype="0" fill="hold" nodeType="withEffect">
                  <p:stCondLst>
                    <p:cond delay="10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endParaRPr lang="nl-NL"/>
          </a:p>
        </p:txBody>
      </p:sp>
      <p:cxnSp>
        <p:nvCxnSpPr>
          <p:cNvPr id="11" name="Rechte verbindingslijn 10">
            <a:extLst>
              <a:ext uri="{FF2B5EF4-FFF2-40B4-BE49-F238E27FC236}">
                <a16:creationId xmlns:a16="http://schemas.microsoft.com/office/drawing/2014/main" id="{F57F377F-08F6-453A-A7E2-EA3D7ABE3582}"/>
              </a:ext>
            </a:extLst>
          </p:cNvPr>
          <p:cNvCxnSpPr/>
          <p:nvPr userDrawn="1"/>
        </p:nvCxnSpPr>
        <p:spPr>
          <a:xfrm>
            <a:off x="-1588" y="4572000"/>
            <a:ext cx="16257588" cy="0"/>
          </a:xfrm>
          <a:prstGeom prst="line">
            <a:avLst/>
          </a:prstGeom>
          <a:ln w="2222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jdelijke aanduiding voor afbeelding 6">
            <a:extLst>
              <a:ext uri="{FF2B5EF4-FFF2-40B4-BE49-F238E27FC236}">
                <a16:creationId xmlns:a16="http://schemas.microsoft.com/office/drawing/2014/main" id="{1E7CE19C-0074-4433-B509-9487DA15717D}"/>
              </a:ext>
            </a:extLst>
          </p:cNvPr>
          <p:cNvSpPr>
            <a:spLocks noGrp="1" noChangeAspect="1"/>
          </p:cNvSpPr>
          <p:nvPr>
            <p:ph type="pic" sz="quarter" idx="29"/>
          </p:nvPr>
        </p:nvSpPr>
        <p:spPr>
          <a:xfrm>
            <a:off x="1890235" y="3312000"/>
            <a:ext cx="2520000" cy="2520000"/>
          </a:xfrm>
          <a:prstGeom prst="ellipse">
            <a:avLst/>
          </a:prstGeom>
          <a:solidFill>
            <a:schemeClr val="bg1"/>
          </a:solidFill>
          <a:ln w="50800">
            <a:solidFill>
              <a:schemeClr val="bg1">
                <a:lumMod val="65000"/>
              </a:schemeClr>
            </a:solidFill>
          </a:ln>
        </p:spPr>
        <p:txBody>
          <a:bodyPr rIns="0" bIns="0" anchor="ctr" anchorCtr="0">
            <a:noAutofit/>
          </a:bodyPr>
          <a:lstStyle>
            <a:lvl1pPr algn="ctr">
              <a:defRPr/>
            </a:lvl1pPr>
          </a:lstStyle>
          <a:p>
            <a:r>
              <a:rPr lang="nl-NL"/>
              <a:t>Klik op het pictogram als u een afbeelding wilt toevoegen</a:t>
            </a:r>
          </a:p>
        </p:txBody>
      </p:sp>
      <p:sp>
        <p:nvSpPr>
          <p:cNvPr id="25" name="Tijdelijke aanduiding voor afbeelding 6">
            <a:extLst>
              <a:ext uri="{FF2B5EF4-FFF2-40B4-BE49-F238E27FC236}">
                <a16:creationId xmlns:a16="http://schemas.microsoft.com/office/drawing/2014/main" id="{8AD575C9-5C10-4D02-8325-504EC56CD6D9}"/>
              </a:ext>
            </a:extLst>
          </p:cNvPr>
          <p:cNvSpPr>
            <a:spLocks noGrp="1" noChangeAspect="1"/>
          </p:cNvSpPr>
          <p:nvPr>
            <p:ph type="pic" sz="quarter" idx="30"/>
          </p:nvPr>
        </p:nvSpPr>
        <p:spPr>
          <a:xfrm>
            <a:off x="6341715" y="2770066"/>
            <a:ext cx="3603868" cy="3603868"/>
          </a:xfrm>
          <a:prstGeom prst="ellipse">
            <a:avLst/>
          </a:prstGeom>
          <a:solidFill>
            <a:schemeClr val="bg1"/>
          </a:solidFill>
          <a:ln w="50800">
            <a:solidFill>
              <a:schemeClr val="bg1">
                <a:lumMod val="65000"/>
              </a:schemeClr>
            </a:solidFill>
          </a:ln>
        </p:spPr>
        <p:txBody>
          <a:bodyPr rIns="0" bIns="0" anchor="ctr" anchorCtr="0">
            <a:noAutofit/>
          </a:bodyPr>
          <a:lstStyle>
            <a:lvl1pPr algn="ctr">
              <a:defRPr/>
            </a:lvl1pPr>
          </a:lstStyle>
          <a:p>
            <a:r>
              <a:rPr lang="nl-NL"/>
              <a:t>Klik op het pictogram als u een afbeelding wilt toevoegen</a:t>
            </a:r>
          </a:p>
        </p:txBody>
      </p:sp>
      <p:sp>
        <p:nvSpPr>
          <p:cNvPr id="30" name="Tijdelijke aanduiding voor afbeelding 6">
            <a:extLst>
              <a:ext uri="{FF2B5EF4-FFF2-40B4-BE49-F238E27FC236}">
                <a16:creationId xmlns:a16="http://schemas.microsoft.com/office/drawing/2014/main" id="{D71666AA-7983-461D-B250-71E90D5A4D1B}"/>
              </a:ext>
            </a:extLst>
          </p:cNvPr>
          <p:cNvSpPr>
            <a:spLocks noGrp="1" noChangeAspect="1"/>
          </p:cNvSpPr>
          <p:nvPr>
            <p:ph type="pic" sz="quarter" idx="31"/>
          </p:nvPr>
        </p:nvSpPr>
        <p:spPr>
          <a:xfrm>
            <a:off x="11877063" y="3312000"/>
            <a:ext cx="2520000" cy="2520000"/>
          </a:xfrm>
          <a:prstGeom prst="ellipse">
            <a:avLst/>
          </a:prstGeom>
          <a:solidFill>
            <a:schemeClr val="bg1"/>
          </a:solidFill>
          <a:ln w="50800">
            <a:solidFill>
              <a:schemeClr val="bg1">
                <a:lumMod val="65000"/>
              </a:schemeClr>
            </a:solidFill>
          </a:ln>
        </p:spPr>
        <p:txBody>
          <a:bodyPr rIns="0" bIns="0" anchor="ctr" anchorCtr="0">
            <a:noAutofit/>
          </a:bodyPr>
          <a:lstStyle>
            <a:lvl1pPr algn="ctr">
              <a:defRPr/>
            </a:lvl1pPr>
          </a:lstStyle>
          <a:p>
            <a:r>
              <a:rPr lang="nl-NL"/>
              <a:t>Klik op het pictogram als u een afbeelding wilt toevoegen</a:t>
            </a:r>
          </a:p>
        </p:txBody>
      </p:sp>
      <p:cxnSp>
        <p:nvCxnSpPr>
          <p:cNvPr id="57" name="Rechte verbindingslijn 56">
            <a:extLst>
              <a:ext uri="{FF2B5EF4-FFF2-40B4-BE49-F238E27FC236}">
                <a16:creationId xmlns:a16="http://schemas.microsoft.com/office/drawing/2014/main" id="{26527725-7968-4685-A21F-58C2EC06C52B}"/>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02ADF6D9-B9DE-44E9-8296-0AF7CAA7E4E5}"/>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ijdelijke aanduiding voor dianummer 5">
            <a:extLst>
              <a:ext uri="{FF2B5EF4-FFF2-40B4-BE49-F238E27FC236}">
                <a16:creationId xmlns:a16="http://schemas.microsoft.com/office/drawing/2014/main" id="{35B7EABB-E649-40E8-B5AE-04C7427AA23F}"/>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87096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750"/>
                                        <p:tgtEl>
                                          <p:spTgt spid="11"/>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 calcmode="lin" valueType="num">
                                      <p:cBhvr>
                                        <p:cTn id="12" dur="500" fill="hold"/>
                                        <p:tgtEl>
                                          <p:spTgt spid="7"/>
                                        </p:tgtEl>
                                        <p:attrNameLst>
                                          <p:attrName>style.rotation</p:attrName>
                                        </p:attrNameLst>
                                      </p:cBhvr>
                                      <p:tavLst>
                                        <p:tav tm="0">
                                          <p:val>
                                            <p:fltVal val="90"/>
                                          </p:val>
                                        </p:tav>
                                        <p:tav tm="100000">
                                          <p:val>
                                            <p:fltVal val="0"/>
                                          </p:val>
                                        </p:tav>
                                      </p:tavLst>
                                    </p:anim>
                                    <p:animEffect transition="in" filter="fade">
                                      <p:cBhvr>
                                        <p:cTn id="13" dur="500"/>
                                        <p:tgtEl>
                                          <p:spTgt spid="7"/>
                                        </p:tgtEl>
                                      </p:cBhvr>
                                    </p:animEffect>
                                  </p:childTnLst>
                                </p:cTn>
                              </p:par>
                              <p:par>
                                <p:cTn id="14" presetID="31" presetClass="entr" presetSubtype="0" fill="hold" grpId="0" nodeType="withEffect">
                                  <p:stCondLst>
                                    <p:cond delay="75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 calcmode="lin" valueType="num">
                                      <p:cBhvr>
                                        <p:cTn id="18" dur="500" fill="hold"/>
                                        <p:tgtEl>
                                          <p:spTgt spid="25"/>
                                        </p:tgtEl>
                                        <p:attrNameLst>
                                          <p:attrName>style.rotation</p:attrName>
                                        </p:attrNameLst>
                                      </p:cBhvr>
                                      <p:tavLst>
                                        <p:tav tm="0">
                                          <p:val>
                                            <p:fltVal val="90"/>
                                          </p:val>
                                        </p:tav>
                                        <p:tav tm="100000">
                                          <p:val>
                                            <p:fltVal val="0"/>
                                          </p:val>
                                        </p:tav>
                                      </p:tavLst>
                                    </p:anim>
                                    <p:animEffect transition="in" filter="fade">
                                      <p:cBhvr>
                                        <p:cTn id="19" dur="500"/>
                                        <p:tgtEl>
                                          <p:spTgt spid="25"/>
                                        </p:tgtEl>
                                      </p:cBhvr>
                                    </p:animEffect>
                                  </p:childTnLst>
                                </p:cTn>
                              </p:par>
                              <p:par>
                                <p:cTn id="20" presetID="31" presetClass="entr" presetSubtype="0" fill="hold" grpId="0" nodeType="withEffect">
                                  <p:stCondLst>
                                    <p:cond delay="15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 calcmode="lin" valueType="num">
                                      <p:cBhvr>
                                        <p:cTn id="24" dur="500" fill="hold"/>
                                        <p:tgtEl>
                                          <p:spTgt spid="30"/>
                                        </p:tgtEl>
                                        <p:attrNameLst>
                                          <p:attrName>style.rotation</p:attrName>
                                        </p:attrNameLst>
                                      </p:cBhvr>
                                      <p:tavLst>
                                        <p:tav tm="0">
                                          <p:val>
                                            <p:fltVal val="90"/>
                                          </p:val>
                                        </p:tav>
                                        <p:tav tm="100000">
                                          <p:val>
                                            <p:fltVal val="0"/>
                                          </p:val>
                                        </p:tav>
                                      </p:tavLst>
                                    </p:anim>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3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A4DF87-E20B-4B1A-8892-C3478E772B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602462" y="-481995"/>
            <a:ext cx="19071312" cy="10727614"/>
          </a:xfrm>
          <a:prstGeom prst="rect">
            <a:avLst/>
          </a:prstGeom>
        </p:spPr>
      </p:pic>
      <p:sp>
        <p:nvSpPr>
          <p:cNvPr id="2" name="Tijdelijke aanduiding voor datum 1">
            <a:extLst>
              <a:ext uri="{FF2B5EF4-FFF2-40B4-BE49-F238E27FC236}">
                <a16:creationId xmlns:a16="http://schemas.microsoft.com/office/drawing/2014/main" id="{F2210517-C118-451E-8BA1-FEA40E23C58E}"/>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126F3487-FACF-4E32-A6EC-7F96763AC3DA}"/>
              </a:ext>
            </a:extLst>
          </p:cNvPr>
          <p:cNvSpPr>
            <a:spLocks noGrp="1"/>
          </p:cNvSpPr>
          <p:nvPr>
            <p:ph type="ftr" sz="quarter" idx="11"/>
          </p:nvPr>
        </p:nvSpPr>
        <p:spPr/>
        <p:txBody>
          <a:bodyPr/>
          <a:lstStyle/>
          <a:p>
            <a:endParaRPr lang="nl-NL"/>
          </a:p>
        </p:txBody>
      </p:sp>
      <p:pic>
        <p:nvPicPr>
          <p:cNvPr id="10" name="Afbeelding 9" descr="Afbeelding met foto, tafel, zitten, zwart&#10;&#10;Automatisch gegenereerde beschrijving">
            <a:extLst>
              <a:ext uri="{FF2B5EF4-FFF2-40B4-BE49-F238E27FC236}">
                <a16:creationId xmlns:a16="http://schemas.microsoft.com/office/drawing/2014/main" id="{A301EDC0-84F9-47E5-913A-083D890C0D3E}"/>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8232" y="471487"/>
            <a:ext cx="8202829" cy="8201025"/>
          </a:xfrm>
          <a:prstGeom prst="rect">
            <a:avLst/>
          </a:prstGeom>
        </p:spPr>
      </p:pic>
      <p:pic>
        <p:nvPicPr>
          <p:cNvPr id="14" name="Graphic 13">
            <a:extLst>
              <a:ext uri="{FF2B5EF4-FFF2-40B4-BE49-F238E27FC236}">
                <a16:creationId xmlns:a16="http://schemas.microsoft.com/office/drawing/2014/main" id="{7EBA5595-7F47-40EE-ADF4-BA38F79A0D1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98517">
            <a:off x="8286839" y="3877924"/>
            <a:ext cx="211458" cy="239950"/>
          </a:xfrm>
          <a:prstGeom prst="rect">
            <a:avLst/>
          </a:prstGeom>
        </p:spPr>
      </p:pic>
      <p:sp>
        <p:nvSpPr>
          <p:cNvPr id="17" name="Vrije vorm: vorm 16">
            <a:extLst>
              <a:ext uri="{FF2B5EF4-FFF2-40B4-BE49-F238E27FC236}">
                <a16:creationId xmlns:a16="http://schemas.microsoft.com/office/drawing/2014/main" id="{7DC80EE3-C9D8-4C86-B989-317280A3BF16}"/>
              </a:ext>
            </a:extLst>
          </p:cNvPr>
          <p:cNvSpPr/>
          <p:nvPr userDrawn="1"/>
        </p:nvSpPr>
        <p:spPr>
          <a:xfrm rot="10800000">
            <a:off x="8146254" y="3576638"/>
            <a:ext cx="592934" cy="446206"/>
          </a:xfrm>
          <a:custGeom>
            <a:avLst/>
            <a:gdLst>
              <a:gd name="connsiteX0" fmla="*/ 367505 w 404812"/>
              <a:gd name="connsiteY0" fmla="*/ 376238 h 376238"/>
              <a:gd name="connsiteX1" fmla="*/ 37307 w 404812"/>
              <a:gd name="connsiteY1" fmla="*/ 376238 h 376238"/>
              <a:gd name="connsiteX2" fmla="*/ 0 w 404812"/>
              <a:gd name="connsiteY2" fmla="*/ 338931 h 376238"/>
              <a:gd name="connsiteX3" fmla="*/ 0 w 404812"/>
              <a:gd name="connsiteY3" fmla="*/ 189707 h 376238"/>
              <a:gd name="connsiteX4" fmla="*/ 37307 w 404812"/>
              <a:gd name="connsiteY4" fmla="*/ 152400 h 376238"/>
              <a:gd name="connsiteX5" fmla="*/ 155906 w 404812"/>
              <a:gd name="connsiteY5" fmla="*/ 152400 h 376238"/>
              <a:gd name="connsiteX6" fmla="*/ 201033 w 404812"/>
              <a:gd name="connsiteY6" fmla="*/ 0 h 376238"/>
              <a:gd name="connsiteX7" fmla="*/ 246159 w 404812"/>
              <a:gd name="connsiteY7" fmla="*/ 152400 h 376238"/>
              <a:gd name="connsiteX8" fmla="*/ 367505 w 404812"/>
              <a:gd name="connsiteY8" fmla="*/ 152400 h 376238"/>
              <a:gd name="connsiteX9" fmla="*/ 404812 w 404812"/>
              <a:gd name="connsiteY9" fmla="*/ 189707 h 376238"/>
              <a:gd name="connsiteX10" fmla="*/ 404812 w 404812"/>
              <a:gd name="connsiteY10" fmla="*/ 338931 h 376238"/>
              <a:gd name="connsiteX11" fmla="*/ 367505 w 404812"/>
              <a:gd name="connsiteY11" fmla="*/ 376238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12" h="376238">
                <a:moveTo>
                  <a:pt x="367505" y="376238"/>
                </a:moveTo>
                <a:lnTo>
                  <a:pt x="37307" y="376238"/>
                </a:lnTo>
                <a:cubicBezTo>
                  <a:pt x="16703" y="376238"/>
                  <a:pt x="0" y="359535"/>
                  <a:pt x="0" y="338931"/>
                </a:cubicBezTo>
                <a:lnTo>
                  <a:pt x="0" y="189707"/>
                </a:lnTo>
                <a:cubicBezTo>
                  <a:pt x="0" y="169103"/>
                  <a:pt x="16703" y="152400"/>
                  <a:pt x="37307" y="152400"/>
                </a:cubicBezTo>
                <a:lnTo>
                  <a:pt x="155906" y="152400"/>
                </a:lnTo>
                <a:lnTo>
                  <a:pt x="201033" y="0"/>
                </a:lnTo>
                <a:lnTo>
                  <a:pt x="246159" y="152400"/>
                </a:lnTo>
                <a:lnTo>
                  <a:pt x="367505" y="152400"/>
                </a:lnTo>
                <a:cubicBezTo>
                  <a:pt x="388109" y="152400"/>
                  <a:pt x="404812" y="169103"/>
                  <a:pt x="404812" y="189707"/>
                </a:cubicBezTo>
                <a:lnTo>
                  <a:pt x="404812" y="338931"/>
                </a:lnTo>
                <a:cubicBezTo>
                  <a:pt x="404812" y="359535"/>
                  <a:pt x="388109" y="376238"/>
                  <a:pt x="367505" y="37623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Graphic 17">
            <a:extLst>
              <a:ext uri="{FF2B5EF4-FFF2-40B4-BE49-F238E27FC236}">
                <a16:creationId xmlns:a16="http://schemas.microsoft.com/office/drawing/2014/main" id="{2CEA3017-84A1-438C-B503-29FA7491FCA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79534" y="3606672"/>
            <a:ext cx="526374" cy="194528"/>
          </a:xfrm>
          <a:prstGeom prst="rect">
            <a:avLst/>
          </a:prstGeom>
        </p:spPr>
      </p:pic>
      <p:cxnSp>
        <p:nvCxnSpPr>
          <p:cNvPr id="11" name="Rechte verbindingslijn 10">
            <a:extLst>
              <a:ext uri="{FF2B5EF4-FFF2-40B4-BE49-F238E27FC236}">
                <a16:creationId xmlns:a16="http://schemas.microsoft.com/office/drawing/2014/main" id="{0B321247-C32A-4B9F-84D5-4446FFBF9657}"/>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jdelijke aanduiding voor dianummer 5">
            <a:extLst>
              <a:ext uri="{FF2B5EF4-FFF2-40B4-BE49-F238E27FC236}">
                <a16:creationId xmlns:a16="http://schemas.microsoft.com/office/drawing/2014/main" id="{18DC5B71-DBA9-4EFB-B942-7C30B08A6180}"/>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76236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par>
                          <p:cTn id="13" fill="hold">
                            <p:stCondLst>
                              <p:cond delay="10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750"/>
                                        <p:tgtEl>
                                          <p:spTgt spid="14"/>
                                        </p:tgtEl>
                                      </p:cBhvr>
                                    </p:animEffect>
                                  </p:childTnLst>
                                </p:cTn>
                              </p:par>
                              <p:par>
                                <p:cTn id="17" presetID="16" presetClass="entr" presetSubtype="42"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barn(outHorizontal)">
                                      <p:cBhvr>
                                        <p:cTn id="19" dur="500"/>
                                        <p:tgtEl>
                                          <p:spTgt spid="17"/>
                                        </p:tgtEl>
                                      </p:cBhvr>
                                    </p:animEffect>
                                  </p:childTnLst>
                                </p:cTn>
                              </p:par>
                              <p:par>
                                <p:cTn id="20" presetID="16" presetClass="entr" presetSubtype="37"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2210517-C118-451E-8BA1-FEA40E23C58E}"/>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126F3487-FACF-4E32-A6EC-7F96763AC3D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B8F8745-1605-4C66-9227-D751BB496758}"/>
              </a:ext>
            </a:extLst>
          </p:cNvPr>
          <p:cNvSpPr>
            <a:spLocks noGrp="1"/>
          </p:cNvSpPr>
          <p:nvPr>
            <p:ph type="sldNum" sz="quarter" idx="12"/>
          </p:nvPr>
        </p:nvSpPr>
        <p:spPr>
          <a:xfrm>
            <a:off x="12308112" y="8459522"/>
            <a:ext cx="576000" cy="576000"/>
          </a:xfrm>
          <a:prstGeom prst="ellipse">
            <a:avLst/>
          </a:prstGeom>
        </p:spPr>
        <p:txBody>
          <a:bodyPr/>
          <a:lstStyle/>
          <a:p>
            <a:fld id="{F9DE7F4B-6E11-487C-9B28-4934A04645A5}" type="slidenum">
              <a:rPr lang="nl-NL" smtClean="0"/>
              <a:t>‹nr.›</a:t>
            </a:fld>
            <a:endParaRPr lang="nl-NL"/>
          </a:p>
        </p:txBody>
      </p:sp>
      <p:pic>
        <p:nvPicPr>
          <p:cNvPr id="10" name="Afbeelding 9" descr="Afbeelding met foto, tafel, zitten, zwart&#10;&#10;Automatisch gegenereerde beschrijving">
            <a:extLst>
              <a:ext uri="{FF2B5EF4-FFF2-40B4-BE49-F238E27FC236}">
                <a16:creationId xmlns:a16="http://schemas.microsoft.com/office/drawing/2014/main" id="{A301EDC0-84F9-47E5-913A-083D890C0D3E}"/>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1600" y="-10969096"/>
            <a:ext cx="35909361" cy="35901455"/>
          </a:xfrm>
          <a:prstGeom prst="rect">
            <a:avLst/>
          </a:prstGeom>
        </p:spPr>
      </p:pic>
      <p:pic>
        <p:nvPicPr>
          <p:cNvPr id="14" name="Graphic 13">
            <a:extLst>
              <a:ext uri="{FF2B5EF4-FFF2-40B4-BE49-F238E27FC236}">
                <a16:creationId xmlns:a16="http://schemas.microsoft.com/office/drawing/2014/main" id="{7EBA5595-7F47-40EE-ADF4-BA38F79A0D1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98517">
            <a:off x="5779750" y="4034746"/>
            <a:ext cx="784974" cy="890742"/>
          </a:xfrm>
          <a:prstGeom prst="rect">
            <a:avLst/>
          </a:prstGeom>
        </p:spPr>
      </p:pic>
      <p:sp>
        <p:nvSpPr>
          <p:cNvPr id="17" name="Vrije vorm: vorm 16">
            <a:extLst>
              <a:ext uri="{FF2B5EF4-FFF2-40B4-BE49-F238E27FC236}">
                <a16:creationId xmlns:a16="http://schemas.microsoft.com/office/drawing/2014/main" id="{7DC80EE3-C9D8-4C86-B989-317280A3BF16}"/>
              </a:ext>
            </a:extLst>
          </p:cNvPr>
          <p:cNvSpPr/>
          <p:nvPr userDrawn="1"/>
        </p:nvSpPr>
        <p:spPr>
          <a:xfrm rot="10800000">
            <a:off x="5999244" y="3768597"/>
            <a:ext cx="941004" cy="708142"/>
          </a:xfrm>
          <a:custGeom>
            <a:avLst/>
            <a:gdLst>
              <a:gd name="connsiteX0" fmla="*/ 367505 w 404812"/>
              <a:gd name="connsiteY0" fmla="*/ 376238 h 376238"/>
              <a:gd name="connsiteX1" fmla="*/ 37307 w 404812"/>
              <a:gd name="connsiteY1" fmla="*/ 376238 h 376238"/>
              <a:gd name="connsiteX2" fmla="*/ 0 w 404812"/>
              <a:gd name="connsiteY2" fmla="*/ 338931 h 376238"/>
              <a:gd name="connsiteX3" fmla="*/ 0 w 404812"/>
              <a:gd name="connsiteY3" fmla="*/ 189707 h 376238"/>
              <a:gd name="connsiteX4" fmla="*/ 37307 w 404812"/>
              <a:gd name="connsiteY4" fmla="*/ 152400 h 376238"/>
              <a:gd name="connsiteX5" fmla="*/ 155906 w 404812"/>
              <a:gd name="connsiteY5" fmla="*/ 152400 h 376238"/>
              <a:gd name="connsiteX6" fmla="*/ 201033 w 404812"/>
              <a:gd name="connsiteY6" fmla="*/ 0 h 376238"/>
              <a:gd name="connsiteX7" fmla="*/ 246159 w 404812"/>
              <a:gd name="connsiteY7" fmla="*/ 152400 h 376238"/>
              <a:gd name="connsiteX8" fmla="*/ 367505 w 404812"/>
              <a:gd name="connsiteY8" fmla="*/ 152400 h 376238"/>
              <a:gd name="connsiteX9" fmla="*/ 404812 w 404812"/>
              <a:gd name="connsiteY9" fmla="*/ 189707 h 376238"/>
              <a:gd name="connsiteX10" fmla="*/ 404812 w 404812"/>
              <a:gd name="connsiteY10" fmla="*/ 338931 h 376238"/>
              <a:gd name="connsiteX11" fmla="*/ 367505 w 404812"/>
              <a:gd name="connsiteY11" fmla="*/ 376238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12" h="376238">
                <a:moveTo>
                  <a:pt x="367505" y="376238"/>
                </a:moveTo>
                <a:lnTo>
                  <a:pt x="37307" y="376238"/>
                </a:lnTo>
                <a:cubicBezTo>
                  <a:pt x="16703" y="376238"/>
                  <a:pt x="0" y="359535"/>
                  <a:pt x="0" y="338931"/>
                </a:cubicBezTo>
                <a:lnTo>
                  <a:pt x="0" y="189707"/>
                </a:lnTo>
                <a:cubicBezTo>
                  <a:pt x="0" y="169103"/>
                  <a:pt x="16703" y="152400"/>
                  <a:pt x="37307" y="152400"/>
                </a:cubicBezTo>
                <a:lnTo>
                  <a:pt x="155906" y="152400"/>
                </a:lnTo>
                <a:lnTo>
                  <a:pt x="201033" y="0"/>
                </a:lnTo>
                <a:lnTo>
                  <a:pt x="246159" y="152400"/>
                </a:lnTo>
                <a:lnTo>
                  <a:pt x="367505" y="152400"/>
                </a:lnTo>
                <a:cubicBezTo>
                  <a:pt x="388109" y="152400"/>
                  <a:pt x="404812" y="169103"/>
                  <a:pt x="404812" y="189707"/>
                </a:cubicBezTo>
                <a:lnTo>
                  <a:pt x="404812" y="338931"/>
                </a:lnTo>
                <a:cubicBezTo>
                  <a:pt x="404812" y="359535"/>
                  <a:pt x="388109" y="376238"/>
                  <a:pt x="367505" y="376238"/>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Graphic 17">
            <a:extLst>
              <a:ext uri="{FF2B5EF4-FFF2-40B4-BE49-F238E27FC236}">
                <a16:creationId xmlns:a16="http://schemas.microsoft.com/office/drawing/2014/main" id="{2CEA3017-84A1-438C-B503-29FA7491FCA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8452" y="3843338"/>
            <a:ext cx="755840" cy="279330"/>
          </a:xfrm>
          <a:prstGeom prst="rect">
            <a:avLst/>
          </a:prstGeom>
        </p:spPr>
      </p:pic>
      <p:grpSp>
        <p:nvGrpSpPr>
          <p:cNvPr id="11" name="Groep 10">
            <a:extLst>
              <a:ext uri="{FF2B5EF4-FFF2-40B4-BE49-F238E27FC236}">
                <a16:creationId xmlns:a16="http://schemas.microsoft.com/office/drawing/2014/main" id="{4BB655FE-BA83-4F1D-8C26-C06838362B04}"/>
              </a:ext>
            </a:extLst>
          </p:cNvPr>
          <p:cNvGrpSpPr/>
          <p:nvPr userDrawn="1"/>
        </p:nvGrpSpPr>
        <p:grpSpPr>
          <a:xfrm>
            <a:off x="6426882" y="4330524"/>
            <a:ext cx="1535815" cy="307777"/>
            <a:chOff x="6426882" y="4330524"/>
            <a:chExt cx="1535815" cy="307777"/>
          </a:xfrm>
        </p:grpSpPr>
        <p:sp>
          <p:nvSpPr>
            <p:cNvPr id="5" name="Ovaal 4">
              <a:extLst>
                <a:ext uri="{FF2B5EF4-FFF2-40B4-BE49-F238E27FC236}">
                  <a16:creationId xmlns:a16="http://schemas.microsoft.com/office/drawing/2014/main" id="{F0B1AEAA-4C64-48F4-9684-5C075C290928}"/>
                </a:ext>
              </a:extLst>
            </p:cNvPr>
            <p:cNvSpPr/>
            <p:nvPr userDrawn="1"/>
          </p:nvSpPr>
          <p:spPr>
            <a:xfrm>
              <a:off x="6426882" y="4445794"/>
              <a:ext cx="85725" cy="85725"/>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a:extLst>
                <a:ext uri="{FF2B5EF4-FFF2-40B4-BE49-F238E27FC236}">
                  <a16:creationId xmlns:a16="http://schemas.microsoft.com/office/drawing/2014/main" id="{259A9279-E6FC-4FD0-A1DC-116102FE19C9}"/>
                </a:ext>
              </a:extLst>
            </p:cNvPr>
            <p:cNvCxnSpPr>
              <a:endCxn id="5" idx="6"/>
            </p:cNvCxnSpPr>
            <p:nvPr userDrawn="1"/>
          </p:nvCxnSpPr>
          <p:spPr>
            <a:xfrm flipH="1" flipV="1">
              <a:off x="6512607" y="4488657"/>
              <a:ext cx="199646" cy="238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2591DF8D-4BAD-442C-A3DA-5EB1C16C6D2F}"/>
                </a:ext>
              </a:extLst>
            </p:cNvPr>
            <p:cNvSpPr txBox="1"/>
            <p:nvPr userDrawn="1"/>
          </p:nvSpPr>
          <p:spPr>
            <a:xfrm>
              <a:off x="6745879" y="4330524"/>
              <a:ext cx="1216818" cy="307777"/>
            </a:xfrm>
            <a:prstGeom prst="rect">
              <a:avLst/>
            </a:prstGeom>
            <a:noFill/>
          </p:spPr>
          <p:txBody>
            <a:bodyPr wrap="square" lIns="0" tIns="0" rIns="0" bIns="0" rtlCol="0">
              <a:spAutoFit/>
            </a:bodyPr>
            <a:lstStyle/>
            <a:p>
              <a:pPr algn="l"/>
              <a:r>
                <a:rPr lang="nl-NL" sz="2000" b="1">
                  <a:solidFill>
                    <a:schemeClr val="bg1"/>
                  </a:solidFill>
                </a:rPr>
                <a:t>ENSCHEDE</a:t>
              </a:r>
            </a:p>
          </p:txBody>
        </p:sp>
      </p:grpSp>
      <p:cxnSp>
        <p:nvCxnSpPr>
          <p:cNvPr id="13" name="Rechte verbindingslijn 12">
            <a:extLst>
              <a:ext uri="{FF2B5EF4-FFF2-40B4-BE49-F238E27FC236}">
                <a16:creationId xmlns:a16="http://schemas.microsoft.com/office/drawing/2014/main" id="{F3E4D514-30A3-4042-94C8-8F64C4287B62}"/>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jdelijke aanduiding voor dianummer 5">
            <a:extLst>
              <a:ext uri="{FF2B5EF4-FFF2-40B4-BE49-F238E27FC236}">
                <a16:creationId xmlns:a16="http://schemas.microsoft.com/office/drawing/2014/main" id="{FA725979-8522-4FC6-A933-D1790B616C94}"/>
              </a:ext>
            </a:extLst>
          </p:cNvPr>
          <p:cNvSpPr txBox="1">
            <a:spLocks/>
          </p:cNvSpPr>
          <p:nvPr userDrawn="1"/>
        </p:nvSpPr>
        <p:spPr>
          <a:xfrm>
            <a:off x="13631950" y="8432226"/>
            <a:ext cx="504000" cy="504000"/>
          </a:xfrm>
          <a:prstGeom prst="ellipse">
            <a:avLst/>
          </a:prstGeom>
          <a:ln w="25400">
            <a:solidFill>
              <a:schemeClr val="tx1"/>
            </a:solidFill>
          </a:ln>
        </p:spPr>
        <p:txBody>
          <a:bodyPr vert="horz" lIns="0" tIns="0" rIns="0" bIns="0" rtlCol="0" anchor="ctr" anchorCtr="0"/>
          <a:lstStyle>
            <a:defPPr>
              <a:defRPr lang="nl-NL"/>
            </a:defPPr>
            <a:lvl1pPr marL="0" algn="ctr" defTabSz="1219129" rtl="0" eaLnBrk="1" latinLnBrk="0" hangingPunct="1">
              <a:defRPr sz="1400" b="1" kern="1200">
                <a:solidFill>
                  <a:schemeClr val="tx1"/>
                </a:solidFill>
                <a:latin typeface="+mn-lt"/>
                <a:ea typeface="+mn-ea"/>
                <a:cs typeface="+mn-cs"/>
              </a:defRPr>
            </a:lvl1pPr>
            <a:lvl2pPr marL="609565" algn="l" defTabSz="1219129" rtl="0" eaLnBrk="1" latinLnBrk="0" hangingPunct="1">
              <a:defRPr sz="2400" kern="1200">
                <a:solidFill>
                  <a:schemeClr val="tx1"/>
                </a:solidFill>
                <a:latin typeface="+mn-lt"/>
                <a:ea typeface="+mn-ea"/>
                <a:cs typeface="+mn-cs"/>
              </a:defRPr>
            </a:lvl2pPr>
            <a:lvl3pPr marL="1219129" algn="l" defTabSz="1219129" rtl="0" eaLnBrk="1" latinLnBrk="0" hangingPunct="1">
              <a:defRPr sz="2400" kern="1200">
                <a:solidFill>
                  <a:schemeClr val="tx1"/>
                </a:solidFill>
                <a:latin typeface="+mn-lt"/>
                <a:ea typeface="+mn-ea"/>
                <a:cs typeface="+mn-cs"/>
              </a:defRPr>
            </a:lvl3pPr>
            <a:lvl4pPr marL="1828694" algn="l" defTabSz="1219129" rtl="0" eaLnBrk="1" latinLnBrk="0" hangingPunct="1">
              <a:defRPr sz="2400" kern="1200">
                <a:solidFill>
                  <a:schemeClr val="tx1"/>
                </a:solidFill>
                <a:latin typeface="+mn-lt"/>
                <a:ea typeface="+mn-ea"/>
                <a:cs typeface="+mn-cs"/>
              </a:defRPr>
            </a:lvl4pPr>
            <a:lvl5pPr marL="2438258" algn="l" defTabSz="1219129" rtl="0" eaLnBrk="1" latinLnBrk="0" hangingPunct="1">
              <a:defRPr sz="2400" kern="1200">
                <a:solidFill>
                  <a:schemeClr val="tx1"/>
                </a:solidFill>
                <a:latin typeface="+mn-lt"/>
                <a:ea typeface="+mn-ea"/>
                <a:cs typeface="+mn-cs"/>
              </a:defRPr>
            </a:lvl5pPr>
            <a:lvl6pPr marL="3047822" algn="l" defTabSz="1219129" rtl="0" eaLnBrk="1" latinLnBrk="0" hangingPunct="1">
              <a:defRPr sz="2400" kern="1200">
                <a:solidFill>
                  <a:schemeClr val="tx1"/>
                </a:solidFill>
                <a:latin typeface="+mn-lt"/>
                <a:ea typeface="+mn-ea"/>
                <a:cs typeface="+mn-cs"/>
              </a:defRPr>
            </a:lvl6pPr>
            <a:lvl7pPr marL="3657386" algn="l" defTabSz="1219129" rtl="0" eaLnBrk="1" latinLnBrk="0" hangingPunct="1">
              <a:defRPr sz="2400" kern="1200">
                <a:solidFill>
                  <a:schemeClr val="tx1"/>
                </a:solidFill>
                <a:latin typeface="+mn-lt"/>
                <a:ea typeface="+mn-ea"/>
                <a:cs typeface="+mn-cs"/>
              </a:defRPr>
            </a:lvl7pPr>
            <a:lvl8pPr marL="4266952" algn="l" defTabSz="1219129" rtl="0" eaLnBrk="1" latinLnBrk="0" hangingPunct="1">
              <a:defRPr sz="2400" kern="1200">
                <a:solidFill>
                  <a:schemeClr val="tx1"/>
                </a:solidFill>
                <a:latin typeface="+mn-lt"/>
                <a:ea typeface="+mn-ea"/>
                <a:cs typeface="+mn-cs"/>
              </a:defRPr>
            </a:lvl8pPr>
            <a:lvl9pPr marL="4876517" algn="l" defTabSz="1219129" rtl="0" eaLnBrk="1" latinLnBrk="0" hangingPunct="1">
              <a:defRPr sz="2400" kern="1200">
                <a:solidFill>
                  <a:schemeClr val="tx1"/>
                </a:solidFill>
                <a:latin typeface="+mn-lt"/>
                <a:ea typeface="+mn-ea"/>
                <a:cs typeface="+mn-cs"/>
              </a:defRPr>
            </a:lvl9pPr>
          </a:lstStyle>
          <a:p>
            <a:fld id="{F9DE7F4B-6E11-487C-9B28-4934A04645A5}" type="slidenum">
              <a:rPr lang="nl-NL" smtClean="0"/>
              <a:pPr/>
              <a:t>‹nr.›</a:t>
            </a:fld>
            <a:endParaRPr lang="nl-NL"/>
          </a:p>
        </p:txBody>
      </p:sp>
      <p:grpSp>
        <p:nvGrpSpPr>
          <p:cNvPr id="16" name="Graphic 8">
            <a:extLst>
              <a:ext uri="{FF2B5EF4-FFF2-40B4-BE49-F238E27FC236}">
                <a16:creationId xmlns:a16="http://schemas.microsoft.com/office/drawing/2014/main" id="{614DC5ED-024B-4215-A10F-F6EBE9FBA998}"/>
              </a:ext>
            </a:extLst>
          </p:cNvPr>
          <p:cNvGrpSpPr/>
          <p:nvPr userDrawn="1"/>
        </p:nvGrpSpPr>
        <p:grpSpPr>
          <a:xfrm>
            <a:off x="14530844" y="8384621"/>
            <a:ext cx="1515323" cy="532117"/>
            <a:chOff x="14530844" y="8384621"/>
            <a:chExt cx="1515323" cy="532117"/>
          </a:xfrm>
          <a:solidFill>
            <a:schemeClr val="tx1"/>
          </a:solidFill>
        </p:grpSpPr>
        <p:sp>
          <p:nvSpPr>
            <p:cNvPr id="19" name="Vrije vorm: vorm 18">
              <a:extLst>
                <a:ext uri="{FF2B5EF4-FFF2-40B4-BE49-F238E27FC236}">
                  <a16:creationId xmlns:a16="http://schemas.microsoft.com/office/drawing/2014/main" id="{9B630975-9527-445D-88AD-A785A8C4C8F8}"/>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F43762DD-B8BE-4452-A943-F03174800D8B}"/>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437CF2C5-C92D-4484-AED4-6A202D5B146C}"/>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DDA4CBA0-1A07-444A-9D3A-DAE9DA124F52}"/>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936B72C-07A9-41E1-97DC-05E0C201F904}"/>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BC36FE51-FE67-4CCB-A851-EB690EE2F5B2}"/>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E4C1D7-2683-45BC-BFEE-05DE435495F6}"/>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99774690-4B72-47D8-99C3-8B166ACC5C48}"/>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959D00D9-2CB2-439C-ACEE-3A4D3BF0381E}"/>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728CB950-0EA7-42D8-B0CD-263BFB649E5F}"/>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0ACC8B13-985A-4D20-AB5F-F1FBD75D254D}"/>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A3C371D2-09EB-41FF-89D6-A66294781818}"/>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4D006628-BC84-4862-AA08-8B7A45AE98EE}"/>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1ACC2B96-D280-4181-8D7B-10CD99FC08D0}"/>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CEEED663-656D-4826-8832-63DA3F817BF1}"/>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20A71C85-BF0D-4EFC-A184-EEC746299CDB}"/>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D90CD603-F95B-4209-A689-29AFF6BD2A81}"/>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EF5F61D7-3B3E-4F2D-B24A-E65EC981F757}"/>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4BC9646-440A-453D-BB6A-AC68ABB69F1A}"/>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Tree>
    <p:extLst>
      <p:ext uri="{BB962C8B-B14F-4D97-AF65-F5344CB8AC3E}">
        <p14:creationId xmlns:p14="http://schemas.microsoft.com/office/powerpoint/2010/main" val="2676023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out)">
                                      <p:cBhvr>
                                        <p:cTn id="13" dur="750"/>
                                        <p:tgtEl>
                                          <p:spTgt spid="14"/>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16" presetClass="entr" presetSubtype="42"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barn(outHorizontal)">
                                      <p:cBhvr>
                                        <p:cTn id="20" dur="500"/>
                                        <p:tgtEl>
                                          <p:spTgt spid="17"/>
                                        </p:tgtEl>
                                      </p:cBhvr>
                                    </p:animEffect>
                                  </p:childTnLst>
                                </p:cTn>
                              </p:par>
                              <p:par>
                                <p:cTn id="21" presetID="16" presetClass="entr" presetSubtype="37" fill="hold"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barn(out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3E3BBCD8-834A-4617-8F76-44A14A974D36}"/>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dianummer 5">
            <a:extLst>
              <a:ext uri="{FF2B5EF4-FFF2-40B4-BE49-F238E27FC236}">
                <a16:creationId xmlns:a16="http://schemas.microsoft.com/office/drawing/2014/main" id="{87808334-2A09-42B1-99F5-D045FF8F0DB6}"/>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06383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283D8-1CD6-4598-9159-070EC9247686}"/>
              </a:ext>
            </a:extLst>
          </p:cNvPr>
          <p:cNvSpPr>
            <a:spLocks noGrp="1"/>
          </p:cNvSpPr>
          <p:nvPr>
            <p:ph type="ctrTitle"/>
          </p:nvPr>
        </p:nvSpPr>
        <p:spPr>
          <a:xfrm>
            <a:off x="2032000" y="1497013"/>
            <a:ext cx="12193588" cy="3182937"/>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37E2057-E48C-4955-9423-F0E20E4EDF66}"/>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6CD76AB-7E19-4269-B535-61240DEB3F34}"/>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5524386C-E09F-4F49-9C1D-A048EF0AC1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422F17-0630-4984-B955-5FDC08BA6AF3}"/>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87469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052F0-6DAB-4B20-A413-203FF531505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92AB9F8-3BAF-4C27-8E5C-06374AF84FC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9209029-EA89-4B2C-81F1-E4D33C31224A}"/>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E6D53AE1-DFEF-41E3-9C03-64809281CE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138394-D1A4-4ED0-93DB-33A72A5FCB87}"/>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4118313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185C4-F450-4DB2-A964-E3FF30173857}"/>
              </a:ext>
            </a:extLst>
          </p:cNvPr>
          <p:cNvSpPr>
            <a:spLocks noGrp="1"/>
          </p:cNvSpPr>
          <p:nvPr>
            <p:ph type="title"/>
          </p:nvPr>
        </p:nvSpPr>
        <p:spPr>
          <a:xfrm>
            <a:off x="1109663" y="2279650"/>
            <a:ext cx="14022387" cy="3803650"/>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DCFD40A-C6D0-42EC-BE31-840B85F0C914}"/>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AA81F04-A44D-4E0E-854A-BE0404016B12}"/>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C00F4DE5-A7DA-4F9F-82E9-4EA9313956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8AC520-8D82-4B9A-AF46-E407865B71C5}"/>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93177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02215-8798-4ADF-8A37-B00D0E9C129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35371C-B0D0-4FE4-B626-1AD7FE50485F}"/>
              </a:ext>
            </a:extLst>
          </p:cNvPr>
          <p:cNvSpPr>
            <a:spLocks noGrp="1"/>
          </p:cNvSpPr>
          <p:nvPr>
            <p:ph sz="half" idx="1"/>
          </p:nvPr>
        </p:nvSpPr>
        <p:spPr>
          <a:xfrm>
            <a:off x="1117600" y="2433638"/>
            <a:ext cx="6934200" cy="58023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A9D0DD5-714F-40D2-8EA9-1368620A15AB}"/>
              </a:ext>
            </a:extLst>
          </p:cNvPr>
          <p:cNvSpPr>
            <a:spLocks noGrp="1"/>
          </p:cNvSpPr>
          <p:nvPr>
            <p:ph sz="half" idx="2"/>
          </p:nvPr>
        </p:nvSpPr>
        <p:spPr>
          <a:xfrm>
            <a:off x="8204200" y="2433638"/>
            <a:ext cx="6935788" cy="58023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A89CCB4-4CB6-4881-A022-79F6CA334AC6}"/>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6" name="Tijdelijke aanduiding voor voettekst 5">
            <a:extLst>
              <a:ext uri="{FF2B5EF4-FFF2-40B4-BE49-F238E27FC236}">
                <a16:creationId xmlns:a16="http://schemas.microsoft.com/office/drawing/2014/main" id="{4B1EBA31-4B54-4DCC-BE28-F72723A40FB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2C0F9AF-F2CF-49E1-B809-0C460640B800}"/>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223455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B2A3664-9F68-44FC-8141-640863B08E23}"/>
              </a:ext>
            </a:extLst>
          </p:cNvPr>
          <p:cNvSpPr>
            <a:spLocks noGrp="1"/>
          </p:cNvSpPr>
          <p:nvPr>
            <p:ph type="pic" sz="quarter" idx="13"/>
          </p:nvPr>
        </p:nvSpPr>
        <p:spPr>
          <a:xfrm>
            <a:off x="0" y="0"/>
            <a:ext cx="16257588" cy="9144000"/>
          </a:xfrm>
        </p:spPr>
        <p:txBody>
          <a:bodyPr>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70" name="Tijdelijke aanduiding voor dianummer 5">
            <a:extLst>
              <a:ext uri="{FF2B5EF4-FFF2-40B4-BE49-F238E27FC236}">
                <a16:creationId xmlns:a16="http://schemas.microsoft.com/office/drawing/2014/main" id="{3B9F93CD-24B1-48EF-8257-17C70E9BA431}"/>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40454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84AFE-06F1-41D9-B8A6-4FAD2DF4FB83}"/>
              </a:ext>
            </a:extLst>
          </p:cNvPr>
          <p:cNvSpPr>
            <a:spLocks noGrp="1"/>
          </p:cNvSpPr>
          <p:nvPr>
            <p:ph type="title"/>
          </p:nvPr>
        </p:nvSpPr>
        <p:spPr>
          <a:xfrm>
            <a:off x="1119188" y="487363"/>
            <a:ext cx="14022387" cy="1766887"/>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9BD6ABC-AF90-41B9-A3DA-2586FE007D3E}"/>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FB3351C-9C3F-4270-B5C7-03BFFEB0DA00}"/>
              </a:ext>
            </a:extLst>
          </p:cNvPr>
          <p:cNvSpPr>
            <a:spLocks noGrp="1"/>
          </p:cNvSpPr>
          <p:nvPr>
            <p:ph sz="half" idx="2"/>
          </p:nvPr>
        </p:nvSpPr>
        <p:spPr>
          <a:xfrm>
            <a:off x="1119188" y="3340100"/>
            <a:ext cx="6878637" cy="4913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590DE47-FAC8-4198-A3DB-079D6BE9FE90}"/>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9764804-A9F0-4708-A827-2C44AFEF47C7}"/>
              </a:ext>
            </a:extLst>
          </p:cNvPr>
          <p:cNvSpPr>
            <a:spLocks noGrp="1"/>
          </p:cNvSpPr>
          <p:nvPr>
            <p:ph sz="quarter" idx="4"/>
          </p:nvPr>
        </p:nvSpPr>
        <p:spPr>
          <a:xfrm>
            <a:off x="8231188" y="3340100"/>
            <a:ext cx="6910387" cy="4913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8C34D27-786D-4CE2-9F72-FDC7BE93D3D6}"/>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8" name="Tijdelijke aanduiding voor voettekst 7">
            <a:extLst>
              <a:ext uri="{FF2B5EF4-FFF2-40B4-BE49-F238E27FC236}">
                <a16:creationId xmlns:a16="http://schemas.microsoft.com/office/drawing/2014/main" id="{A4D313F5-E2D5-4A2D-AE70-580C9D036C7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62D7ED5-6097-4886-B942-BCFEB3ABE50B}"/>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105400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B2FF5-9050-4A90-ABFD-64EF315B65C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9BBF506-C169-44B9-899F-2F4194B18149}"/>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4" name="Tijdelijke aanduiding voor voettekst 3">
            <a:extLst>
              <a:ext uri="{FF2B5EF4-FFF2-40B4-BE49-F238E27FC236}">
                <a16:creationId xmlns:a16="http://schemas.microsoft.com/office/drawing/2014/main" id="{755532D4-88D8-4192-906D-EE604BAB878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2775B1-FC6F-4726-840A-3D4550609A82}"/>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2075526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6BCBFEB-B09B-490F-8E14-8C48E052DEA8}"/>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3" name="Tijdelijke aanduiding voor voettekst 2">
            <a:extLst>
              <a:ext uri="{FF2B5EF4-FFF2-40B4-BE49-F238E27FC236}">
                <a16:creationId xmlns:a16="http://schemas.microsoft.com/office/drawing/2014/main" id="{16BF9162-1FE8-4C26-8A41-BA28F3E6F37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FF10C4D-3A30-4DB2-90E8-FF8913BA58D2}"/>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2769067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5603E-3B7C-4CFA-8F8B-6D63E0D9939D}"/>
              </a:ext>
            </a:extLst>
          </p:cNvPr>
          <p:cNvSpPr>
            <a:spLocks noGrp="1"/>
          </p:cNvSpPr>
          <p:nvPr>
            <p:ph type="title"/>
          </p:nvPr>
        </p:nvSpPr>
        <p:spPr>
          <a:xfrm>
            <a:off x="1119188" y="609600"/>
            <a:ext cx="5243512" cy="21336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A97584D-2E83-4D8B-A7D8-B71928F96F0F}"/>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3D14DD-7556-41BC-B098-718AA3CC232E}"/>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AEDDF4F-D34C-4E2E-970F-6A3D96F824B5}"/>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6" name="Tijdelijke aanduiding voor voettekst 5">
            <a:extLst>
              <a:ext uri="{FF2B5EF4-FFF2-40B4-BE49-F238E27FC236}">
                <a16:creationId xmlns:a16="http://schemas.microsoft.com/office/drawing/2014/main" id="{9344BD3A-9CF6-4D91-856C-2127B0836A0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291CC84-915B-4E25-9DAC-E90ED237EAE6}"/>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3177848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DBCD5-8487-4A84-B2C3-C221257F7BBF}"/>
              </a:ext>
            </a:extLst>
          </p:cNvPr>
          <p:cNvSpPr>
            <a:spLocks noGrp="1"/>
          </p:cNvSpPr>
          <p:nvPr>
            <p:ph type="title"/>
          </p:nvPr>
        </p:nvSpPr>
        <p:spPr>
          <a:xfrm>
            <a:off x="1119188" y="609600"/>
            <a:ext cx="5243512" cy="21336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D211759-9066-45BA-AFE0-AB251D752946}"/>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F5AEDCB-298B-472A-AC1C-E54BC924D219}"/>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699B85-3380-448F-93AA-E5846899E2D0}"/>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6" name="Tijdelijke aanduiding voor voettekst 5">
            <a:extLst>
              <a:ext uri="{FF2B5EF4-FFF2-40B4-BE49-F238E27FC236}">
                <a16:creationId xmlns:a16="http://schemas.microsoft.com/office/drawing/2014/main" id="{273F9EDA-0C1B-44F6-962D-0F7B343929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EDD0746-9FED-43C3-A524-37F60170215A}"/>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2698027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742A4E-5290-4A7F-A6E0-FD15D460BE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33F6249-67C5-4DCD-906B-F72EA63B6D9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515E14D-8D57-4A92-AE27-DD713D3762B5}"/>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2E22E31D-F562-4E04-9885-8A0F44CC78E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CE3403B-5C1F-41EE-B9CF-C86E61E7C392}"/>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2749227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3D68AFD-2D1B-4ED8-94A7-BB1E3626DB08}"/>
              </a:ext>
            </a:extLst>
          </p:cNvPr>
          <p:cNvSpPr>
            <a:spLocks noGrp="1"/>
          </p:cNvSpPr>
          <p:nvPr>
            <p:ph type="title" orient="vert"/>
          </p:nvPr>
        </p:nvSpPr>
        <p:spPr>
          <a:xfrm>
            <a:off x="11634788" y="487363"/>
            <a:ext cx="3505200" cy="7748587"/>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A99CDB4-8D0A-4961-A224-7068A009B678}"/>
              </a:ext>
            </a:extLst>
          </p:cNvPr>
          <p:cNvSpPr>
            <a:spLocks noGrp="1"/>
          </p:cNvSpPr>
          <p:nvPr>
            <p:ph type="body" orient="vert" idx="1"/>
          </p:nvPr>
        </p:nvSpPr>
        <p:spPr>
          <a:xfrm>
            <a:off x="1117600" y="487363"/>
            <a:ext cx="10364788" cy="774858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82EA83-4DB9-47AE-B0EE-7A488BBBF385}"/>
              </a:ext>
            </a:extLst>
          </p:cNvPr>
          <p:cNvSpPr>
            <a:spLocks noGrp="1"/>
          </p:cNvSpPr>
          <p:nvPr>
            <p:ph type="dt" sz="half" idx="10"/>
          </p:nvPr>
        </p:nvSpPr>
        <p:spPr/>
        <p:txBody>
          <a:bodyPr/>
          <a:lstStyle/>
          <a:p>
            <a:fld id="{C0030D16-29AA-4FE0-A8F2-DAE66181EE61}"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6CD1489F-9886-4CCC-831C-2720DA755F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FC6CDE-A0CA-4D59-9EB0-5AFEE39425B6}"/>
              </a:ext>
            </a:extLst>
          </p:cNvPr>
          <p:cNvSpPr>
            <a:spLocks noGrp="1"/>
          </p:cNvSpPr>
          <p:nvPr>
            <p:ph type="sldNum" sz="quarter" idx="12"/>
          </p:nvPr>
        </p:nvSpPr>
        <p:spPr/>
        <p:txBody>
          <a:bodyPr/>
          <a:lstStyle/>
          <a:p>
            <a:fld id="{80A9418D-AE2D-4A7E-BE08-932C3DFA7D38}" type="slidenum">
              <a:rPr lang="nl-NL" smtClean="0"/>
              <a:t>‹nr.›</a:t>
            </a:fld>
            <a:endParaRPr lang="nl-NL"/>
          </a:p>
        </p:txBody>
      </p:sp>
    </p:spTree>
    <p:extLst>
      <p:ext uri="{BB962C8B-B14F-4D97-AF65-F5344CB8AC3E}">
        <p14:creationId xmlns:p14="http://schemas.microsoft.com/office/powerpoint/2010/main" val="2607560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6257588" cy="914400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954711" y="3843132"/>
            <a:ext cx="4002087" cy="5394003"/>
          </a:xfrm>
          <a:prstGeom prst="rect">
            <a:avLst/>
          </a:prstGeom>
          <a:solidFill>
            <a:schemeClr val="accent3"/>
          </a:solidFill>
        </p:spPr>
        <p:txBody>
          <a:bodyPr/>
          <a:lstStyle>
            <a:lvl1pPr marL="0" indent="0">
              <a:buNone/>
              <a:defRPr>
                <a:solidFill>
                  <a:schemeClr val="accent3"/>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1105109" y="4053327"/>
            <a:ext cx="3666139" cy="1406572"/>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1105109" y="5623145"/>
            <a:ext cx="3666139" cy="3158811"/>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body text</a:t>
            </a:r>
          </a:p>
        </p:txBody>
      </p:sp>
    </p:spTree>
    <p:extLst>
      <p:ext uri="{BB962C8B-B14F-4D97-AF65-F5344CB8AC3E}">
        <p14:creationId xmlns:p14="http://schemas.microsoft.com/office/powerpoint/2010/main" val="6700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6257588" cy="914400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954711" y="3843132"/>
            <a:ext cx="4002087" cy="5394003"/>
          </a:xfrm>
          <a:prstGeom prst="rect">
            <a:avLst/>
          </a:prstGeom>
          <a:solidFill>
            <a:srgbClr val="469BC0"/>
          </a:solidFill>
        </p:spPr>
        <p:txBody>
          <a:bodyPr/>
          <a:lstStyle>
            <a:lvl1pPr marL="0" indent="0">
              <a:buNone/>
              <a:defRPr baseline="0">
                <a:solidFill>
                  <a:srgbClr val="469BC0"/>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1105109" y="4053327"/>
            <a:ext cx="3666139" cy="1406572"/>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1105109" y="5623145"/>
            <a:ext cx="3666139" cy="3158811"/>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body text</a:t>
            </a:r>
          </a:p>
        </p:txBody>
      </p:sp>
    </p:spTree>
    <p:extLst>
      <p:ext uri="{BB962C8B-B14F-4D97-AF65-F5344CB8AC3E}">
        <p14:creationId xmlns:p14="http://schemas.microsoft.com/office/powerpoint/2010/main" val="1814881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0"/>
            <a:ext cx="16257588" cy="914400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954711" y="3843132"/>
            <a:ext cx="4002087" cy="5394003"/>
          </a:xfrm>
          <a:prstGeom prst="rect">
            <a:avLst/>
          </a:prstGeom>
          <a:solidFill>
            <a:schemeClr val="accent6"/>
          </a:solidFill>
        </p:spPr>
        <p:txBody>
          <a:bodyPr/>
          <a:lstStyle>
            <a:lvl1pPr marL="0" indent="0">
              <a:buNone/>
              <a:defRPr baseline="0">
                <a:solidFill>
                  <a:schemeClr val="accent6"/>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1105109" y="4053327"/>
            <a:ext cx="3666139" cy="1406572"/>
          </a:xfrm>
          <a:prstGeom prst="rect">
            <a:avLst/>
          </a:prstGeom>
        </p:spPr>
        <p:txBody>
          <a:bodyPr anchor="t"/>
          <a:lstStyle>
            <a:lvl1pPr algn="l">
              <a:defRPr sz="3200"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1105109" y="5623145"/>
            <a:ext cx="3666139" cy="3158811"/>
          </a:xfrm>
          <a:prstGeom prst="rect">
            <a:avLst/>
          </a:prstGeom>
        </p:spPr>
        <p:txBody>
          <a:bodyPr/>
          <a:lstStyle>
            <a:lvl1pPr marL="0" indent="0" algn="l">
              <a:buNone/>
              <a:defRPr sz="1600" baseline="0">
                <a:solidFill>
                  <a:schemeClr val="bg1"/>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body text</a:t>
            </a:r>
          </a:p>
        </p:txBody>
      </p:sp>
    </p:spTree>
    <p:extLst>
      <p:ext uri="{BB962C8B-B14F-4D97-AF65-F5344CB8AC3E}">
        <p14:creationId xmlns:p14="http://schemas.microsoft.com/office/powerpoint/2010/main" val="242150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1B009F9-2BBE-4BEC-A81E-D1CD742FD19A}"/>
              </a:ext>
            </a:extLst>
          </p:cNvPr>
          <p:cNvSpPr>
            <a:spLocks noGrp="1"/>
          </p:cNvSpPr>
          <p:nvPr>
            <p:ph type="pic" sz="quarter" idx="13"/>
          </p:nvPr>
        </p:nvSpPr>
        <p:spPr>
          <a:xfrm>
            <a:off x="0" y="-321"/>
            <a:ext cx="16257588" cy="9144000"/>
          </a:xfrm>
          <a:custGeom>
            <a:avLst/>
            <a:gdLst>
              <a:gd name="connsiteX0" fmla="*/ 794 w 16257588"/>
              <a:gd name="connsiteY0" fmla="*/ 0 h 9144000"/>
              <a:gd name="connsiteX1" fmla="*/ 10717546 w 16257588"/>
              <a:gd name="connsiteY1" fmla="*/ 0 h 9144000"/>
              <a:gd name="connsiteX2" fmla="*/ 10717546 w 16257588"/>
              <a:gd name="connsiteY2" fmla="*/ 321 h 9144000"/>
              <a:gd name="connsiteX3" fmla="*/ 16257588 w 16257588"/>
              <a:gd name="connsiteY3" fmla="*/ 321 h 9144000"/>
              <a:gd name="connsiteX4" fmla="*/ 16257588 w 16257588"/>
              <a:gd name="connsiteY4" fmla="*/ 8137233 h 9144000"/>
              <a:gd name="connsiteX5" fmla="*/ 10717546 w 16257588"/>
              <a:gd name="connsiteY5" fmla="*/ 8137233 h 9144000"/>
              <a:gd name="connsiteX6" fmla="*/ 10717546 w 16257588"/>
              <a:gd name="connsiteY6" fmla="*/ 9144000 h 9144000"/>
              <a:gd name="connsiteX7" fmla="*/ 794 w 16257588"/>
              <a:gd name="connsiteY7" fmla="*/ 9144000 h 9144000"/>
              <a:gd name="connsiteX8" fmla="*/ 794 w 16257588"/>
              <a:gd name="connsiteY8" fmla="*/ 8137233 h 9144000"/>
              <a:gd name="connsiteX9" fmla="*/ 0 w 16257588"/>
              <a:gd name="connsiteY9" fmla="*/ 8137233 h 9144000"/>
              <a:gd name="connsiteX10" fmla="*/ 0 w 16257588"/>
              <a:gd name="connsiteY10" fmla="*/ 321 h 9144000"/>
              <a:gd name="connsiteX11" fmla="*/ 794 w 16257588"/>
              <a:gd name="connsiteY11" fmla="*/ 321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7588" h="9144000">
                <a:moveTo>
                  <a:pt x="794" y="0"/>
                </a:moveTo>
                <a:lnTo>
                  <a:pt x="10717546" y="0"/>
                </a:lnTo>
                <a:lnTo>
                  <a:pt x="10717546" y="321"/>
                </a:lnTo>
                <a:lnTo>
                  <a:pt x="16257588" y="321"/>
                </a:lnTo>
                <a:lnTo>
                  <a:pt x="16257588" y="8137233"/>
                </a:lnTo>
                <a:lnTo>
                  <a:pt x="10717546" y="8137233"/>
                </a:lnTo>
                <a:lnTo>
                  <a:pt x="10717546" y="9144000"/>
                </a:lnTo>
                <a:lnTo>
                  <a:pt x="794" y="9144000"/>
                </a:lnTo>
                <a:lnTo>
                  <a:pt x="794" y="8137233"/>
                </a:lnTo>
                <a:lnTo>
                  <a:pt x="0" y="8137233"/>
                </a:lnTo>
                <a:lnTo>
                  <a:pt x="0" y="321"/>
                </a:lnTo>
                <a:lnTo>
                  <a:pt x="794" y="321"/>
                </a:lnTo>
                <a:close/>
              </a:path>
            </a:pathLst>
          </a:custGeom>
        </p:spPr>
        <p:txBody>
          <a:bodyPr wrap="square">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2"/>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2"/>
                </a:solidFill>
              </a:defRPr>
            </a:lvl3pPr>
            <a:lvl4pPr marL="552443" indent="-285750">
              <a:buClr>
                <a:schemeClr val="accent2"/>
              </a:buClr>
              <a:buFont typeface="Arial" panose="020B0604020202020204" pitchFamily="34" charset="0"/>
              <a:buChar char="•"/>
              <a:defRPr/>
            </a:lvl4pPr>
            <a:lvl5pPr marL="730239" indent="-285750">
              <a:buClr>
                <a:schemeClr val="accent2"/>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cxnSp>
        <p:nvCxnSpPr>
          <p:cNvPr id="13" name="Rechte verbindingslijn 12">
            <a:extLst>
              <a:ext uri="{FF2B5EF4-FFF2-40B4-BE49-F238E27FC236}">
                <a16:creationId xmlns:a16="http://schemas.microsoft.com/office/drawing/2014/main" id="{405C1F4A-BA71-48AD-92A5-E146702FABF3}"/>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jdelijke aanduiding voor dianummer 5">
            <a:extLst>
              <a:ext uri="{FF2B5EF4-FFF2-40B4-BE49-F238E27FC236}">
                <a16:creationId xmlns:a16="http://schemas.microsoft.com/office/drawing/2014/main" id="{31CBED93-96CC-44F2-B5E7-E924ACC8885F}"/>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56955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3F23-5EA4-4041-99C8-3ECD4DD1F8D7}"/>
              </a:ext>
            </a:extLst>
          </p:cNvPr>
          <p:cNvSpPr>
            <a:spLocks noGrp="1"/>
          </p:cNvSpPr>
          <p:nvPr>
            <p:ph type="title"/>
          </p:nvPr>
        </p:nvSpPr>
        <p:spPr>
          <a:xfrm>
            <a:off x="5208613" y="486837"/>
            <a:ext cx="10536508" cy="1767417"/>
          </a:xfrm>
          <a:prstGeom prst="rect">
            <a:avLst/>
          </a:prstGeom>
        </p:spPr>
        <p:txBody>
          <a:bodyPr/>
          <a:lstStyle>
            <a:lvl1pPr algn="l">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AFB694-4AA3-E942-83A3-36D1E517058E}"/>
              </a:ext>
            </a:extLst>
          </p:cNvPr>
          <p:cNvSpPr>
            <a:spLocks noGrp="1"/>
          </p:cNvSpPr>
          <p:nvPr>
            <p:ph idx="1"/>
          </p:nvPr>
        </p:nvSpPr>
        <p:spPr>
          <a:xfrm>
            <a:off x="5208612" y="2434170"/>
            <a:ext cx="10536508" cy="5331607"/>
          </a:xfrm>
          <a:prstGeom prst="rect">
            <a:avLst/>
          </a:prstGeo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C98B343-CAD8-014A-B0EF-EC1881EC84DE}"/>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9" name="Picture Placeholder 8">
            <a:extLst>
              <a:ext uri="{FF2B5EF4-FFF2-40B4-BE49-F238E27FC236}">
                <a16:creationId xmlns:a16="http://schemas.microsoft.com/office/drawing/2014/main" id="{0F5F4286-FA17-2C44-826D-6C9B300F23C6}"/>
              </a:ext>
            </a:extLst>
          </p:cNvPr>
          <p:cNvSpPr>
            <a:spLocks noGrp="1"/>
          </p:cNvSpPr>
          <p:nvPr>
            <p:ph type="pic" sz="quarter" idx="11"/>
          </p:nvPr>
        </p:nvSpPr>
        <p:spPr>
          <a:xfrm>
            <a:off x="1" y="0"/>
            <a:ext cx="4995821" cy="9144000"/>
          </a:xfrm>
          <a:prstGeom prst="rect">
            <a:avLst/>
          </a:prstGeom>
        </p:spPr>
        <p:txBody>
          <a:bodyPr/>
          <a:lstStyle/>
          <a:p>
            <a:endParaRPr lang="en-US"/>
          </a:p>
        </p:txBody>
      </p:sp>
    </p:spTree>
    <p:extLst>
      <p:ext uri="{BB962C8B-B14F-4D97-AF65-F5344CB8AC3E}">
        <p14:creationId xmlns:p14="http://schemas.microsoft.com/office/powerpoint/2010/main" val="1701286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rotWithShape="1">
          <a:blip r:embed="rId2"/>
          <a:srcRect r="50000"/>
          <a:stretch/>
        </p:blipFill>
        <p:spPr>
          <a:xfrm>
            <a:off x="-3579172" y="-294311"/>
            <a:ext cx="5063561" cy="9076267"/>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7"/>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6909475" cy="557904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8800304" y="2434167"/>
            <a:ext cx="6909475" cy="557904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537534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4879623" y="543340"/>
            <a:ext cx="6675424" cy="91440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7"/>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6909475" cy="557904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8800304" y="2434167"/>
            <a:ext cx="6909475" cy="557904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836703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EA291-EEC5-0D4D-A057-88B2C7D185EB}"/>
              </a:ext>
            </a:extLst>
          </p:cNvPr>
          <p:cNvPicPr>
            <a:picLocks noChangeAspect="1"/>
          </p:cNvPicPr>
          <p:nvPr userDrawn="1"/>
        </p:nvPicPr>
        <p:blipFill>
          <a:blip r:embed="rId2"/>
          <a:stretch>
            <a:fillRect/>
          </a:stretch>
        </p:blipFill>
        <p:spPr>
          <a:xfrm>
            <a:off x="-2498280" y="-332778"/>
            <a:ext cx="5588546" cy="8669867"/>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7"/>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6909475" cy="555112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8800304" y="2434167"/>
            <a:ext cx="6909475" cy="5551128"/>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833094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2E9-259B-8441-8BD7-8BFE0D43B500}"/>
              </a:ext>
            </a:extLst>
          </p:cNvPr>
          <p:cNvSpPr>
            <a:spLocks noGrp="1"/>
          </p:cNvSpPr>
          <p:nvPr>
            <p:ph type="title"/>
          </p:nvPr>
        </p:nvSpPr>
        <p:spPr>
          <a:xfrm>
            <a:off x="1119827" y="486837"/>
            <a:ext cx="14022170" cy="1767417"/>
          </a:xfrm>
          <a:prstGeom prst="rect">
            <a:avLst/>
          </a:prstGeom>
        </p:spPr>
        <p:txBody>
          <a:bodyPr/>
          <a:lstStyle>
            <a:lvl1pPr>
              <a:defRPr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102B20EC-E2BF-CB40-B5F7-AA23EAD91EE3}"/>
              </a:ext>
            </a:extLst>
          </p:cNvPr>
          <p:cNvSpPr>
            <a:spLocks noGrp="1"/>
          </p:cNvSpPr>
          <p:nvPr>
            <p:ph type="body" idx="1"/>
          </p:nvPr>
        </p:nvSpPr>
        <p:spPr>
          <a:xfrm>
            <a:off x="1119829" y="2241551"/>
            <a:ext cx="6877721" cy="1098549"/>
          </a:xfrm>
          <a:prstGeom prst="rect">
            <a:avLst/>
          </a:prstGeom>
        </p:spPr>
        <p:txBody>
          <a:bodyPr anchor="b"/>
          <a:lstStyle>
            <a:lvl1pPr marL="0" indent="0">
              <a:buNone/>
              <a:defRPr sz="2400" b="1" i="0"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097513-49B4-D146-8F59-D02C23C54402}"/>
              </a:ext>
            </a:extLst>
          </p:cNvPr>
          <p:cNvSpPr>
            <a:spLocks noGrp="1"/>
          </p:cNvSpPr>
          <p:nvPr>
            <p:ph sz="half" idx="2"/>
          </p:nvPr>
        </p:nvSpPr>
        <p:spPr>
          <a:xfrm>
            <a:off x="1119829" y="3340100"/>
            <a:ext cx="6877721" cy="467311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D9DF8-7021-F24D-9D64-422EE6E8E037}"/>
              </a:ext>
            </a:extLst>
          </p:cNvPr>
          <p:cNvSpPr>
            <a:spLocks noGrp="1"/>
          </p:cNvSpPr>
          <p:nvPr>
            <p:ph type="body" sz="quarter" idx="3"/>
          </p:nvPr>
        </p:nvSpPr>
        <p:spPr>
          <a:xfrm>
            <a:off x="8230405" y="2241551"/>
            <a:ext cx="6911592" cy="1098549"/>
          </a:xfrm>
          <a:prstGeom prst="rect">
            <a:avLst/>
          </a:prstGeom>
        </p:spPr>
        <p:txBody>
          <a:bodyPr anchor="b"/>
          <a:lstStyle>
            <a:lvl1pPr marL="0" indent="0">
              <a:buNone/>
              <a:defRPr sz="2400" b="1" i="0"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CA6620-024F-F148-AF77-E48DFCE4A3A6}"/>
              </a:ext>
            </a:extLst>
          </p:cNvPr>
          <p:cNvSpPr>
            <a:spLocks noGrp="1"/>
          </p:cNvSpPr>
          <p:nvPr>
            <p:ph sz="quarter" idx="4"/>
          </p:nvPr>
        </p:nvSpPr>
        <p:spPr>
          <a:xfrm>
            <a:off x="8230405" y="3340100"/>
            <a:ext cx="6911592" cy="467311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EF933F20-462D-C047-B603-5E076E5B5309}"/>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707897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117709" y="486837"/>
            <a:ext cx="14022170" cy="1767417"/>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pic>
        <p:nvPicPr>
          <p:cNvPr id="8" name="Picture 7">
            <a:extLst>
              <a:ext uri="{FF2B5EF4-FFF2-40B4-BE49-F238E27FC236}">
                <a16:creationId xmlns:a16="http://schemas.microsoft.com/office/drawing/2014/main" id="{29A8D731-8FA9-0E45-B31F-157BED3BC03A}"/>
              </a:ext>
            </a:extLst>
          </p:cNvPr>
          <p:cNvPicPr>
            <a:picLocks noChangeAspect="1"/>
          </p:cNvPicPr>
          <p:nvPr userDrawn="1"/>
        </p:nvPicPr>
        <p:blipFill>
          <a:blip r:embed="rId2"/>
          <a:stretch>
            <a:fillRect/>
          </a:stretch>
        </p:blipFill>
        <p:spPr>
          <a:xfrm>
            <a:off x="-5735071" y="1796405"/>
            <a:ext cx="10127123" cy="9076267"/>
          </a:xfrm>
          <a:prstGeom prst="rect">
            <a:avLst/>
          </a:prstGeom>
        </p:spPr>
      </p:pic>
    </p:spTree>
    <p:extLst>
      <p:ext uri="{BB962C8B-B14F-4D97-AF65-F5344CB8AC3E}">
        <p14:creationId xmlns:p14="http://schemas.microsoft.com/office/powerpoint/2010/main" val="2722873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117709" y="486837"/>
            <a:ext cx="14022170" cy="1767417"/>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pic>
        <p:nvPicPr>
          <p:cNvPr id="5" name="Picture 4">
            <a:extLst>
              <a:ext uri="{FF2B5EF4-FFF2-40B4-BE49-F238E27FC236}">
                <a16:creationId xmlns:a16="http://schemas.microsoft.com/office/drawing/2014/main" id="{74B99673-6FF4-7541-A582-49C16510D44E}"/>
              </a:ext>
            </a:extLst>
          </p:cNvPr>
          <p:cNvPicPr>
            <a:picLocks noChangeAspect="1"/>
          </p:cNvPicPr>
          <p:nvPr userDrawn="1"/>
        </p:nvPicPr>
        <p:blipFill>
          <a:blip r:embed="rId2"/>
          <a:stretch>
            <a:fillRect/>
          </a:stretch>
        </p:blipFill>
        <p:spPr>
          <a:xfrm rot="12943939">
            <a:off x="-3903194" y="1088371"/>
            <a:ext cx="6675424" cy="9144000"/>
          </a:xfrm>
          <a:prstGeom prst="rect">
            <a:avLst/>
          </a:prstGeom>
        </p:spPr>
      </p:pic>
    </p:spTree>
    <p:extLst>
      <p:ext uri="{BB962C8B-B14F-4D97-AF65-F5344CB8AC3E}">
        <p14:creationId xmlns:p14="http://schemas.microsoft.com/office/powerpoint/2010/main" val="172962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117709" y="486837"/>
            <a:ext cx="14022170" cy="1767417"/>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65594676-B8AB-AB45-A75E-D070975EC504}"/>
              </a:ext>
            </a:extLst>
          </p:cNvPr>
          <p:cNvPicPr>
            <a:picLocks noChangeAspect="1"/>
          </p:cNvPicPr>
          <p:nvPr userDrawn="1"/>
        </p:nvPicPr>
        <p:blipFill>
          <a:blip r:embed="rId2"/>
          <a:stretch>
            <a:fillRect/>
          </a:stretch>
        </p:blipFill>
        <p:spPr>
          <a:xfrm rot="20642428">
            <a:off x="-2511532" y="1509275"/>
            <a:ext cx="5588546" cy="8669867"/>
          </a:xfrm>
          <a:prstGeom prst="rect">
            <a:avLst/>
          </a:prstGeom>
        </p:spPr>
      </p:pic>
    </p:spTree>
    <p:extLst>
      <p:ext uri="{BB962C8B-B14F-4D97-AF65-F5344CB8AC3E}">
        <p14:creationId xmlns:p14="http://schemas.microsoft.com/office/powerpoint/2010/main" val="15208665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3046515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388768" y="8475137"/>
            <a:ext cx="4482032" cy="486833"/>
          </a:xfrm>
        </p:spPr>
        <p:txBody>
          <a:bodyPr/>
          <a:lstStyle>
            <a:lvl1pPr>
              <a:defRPr cap="all" baseline="0">
                <a:latin typeface="Arial" panose="020B0604020202020204" pitchFamily="34" charset="0"/>
              </a:defRPr>
            </a:lvl1pPr>
          </a:lstStyle>
          <a:p>
            <a:fld id="{FA728384-E984-F446-A49C-FBBB97E0742D}" type="datetime3">
              <a:rPr lang="en-US" smtClean="0"/>
              <a:t>25 April 2022</a:t>
            </a:fld>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5171122" y="8475137"/>
            <a:ext cx="9611007" cy="486833"/>
          </a:xfrm>
        </p:spPr>
        <p:txBody>
          <a:bodyPr/>
          <a:lstStyle>
            <a:lvl1pPr algn="l">
              <a:defRPr cap="all" baseline="0">
                <a:latin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5082448" y="8475137"/>
            <a:ext cx="812879" cy="486833"/>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5171122" y="5275765"/>
            <a:ext cx="10724205" cy="875032"/>
          </a:xfrm>
          <a:prstGeom prst="rect">
            <a:avLst/>
          </a:prstGeom>
          <a:noFill/>
        </p:spPr>
        <p:txBody>
          <a:bodyPr/>
          <a:lstStyle>
            <a:lvl1pPr>
              <a:defRPr sz="3200" baseline="0">
                <a:solidFill>
                  <a:schemeClr val="accent3"/>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5171523" y="6150797"/>
            <a:ext cx="10723803" cy="771643"/>
          </a:xfrm>
          <a:prstGeom prst="rect">
            <a:avLst/>
          </a:prstGeom>
        </p:spPr>
        <p:txBody>
          <a:bodyPr/>
          <a:lstStyle>
            <a:lvl1pPr marL="0" indent="0">
              <a:buNone/>
              <a:defRPr sz="1800" cap="all" baseline="0">
                <a:solidFill>
                  <a:schemeClr val="accent3"/>
                </a:solidFill>
                <a:latin typeface="Arial Narrow" panose="020B0606020202030204" pitchFamily="34" charset="0"/>
              </a:defRPr>
            </a:lvl1pPr>
          </a:lstStyle>
          <a:p>
            <a:pPr lvl="0"/>
            <a:r>
              <a:rPr lang="en-US" dirty="0"/>
              <a:t>Click to edit master subtitle style</a:t>
            </a:r>
          </a:p>
        </p:txBody>
      </p:sp>
      <p:sp>
        <p:nvSpPr>
          <p:cNvPr id="15" name="Text Placeholder 14">
            <a:extLst>
              <a:ext uri="{FF2B5EF4-FFF2-40B4-BE49-F238E27FC236}">
                <a16:creationId xmlns:a16="http://schemas.microsoft.com/office/drawing/2014/main" id="{65FCFFA0-98B2-F746-83EA-8DBDA6B7A7C9}"/>
              </a:ext>
            </a:extLst>
          </p:cNvPr>
          <p:cNvSpPr>
            <a:spLocks noGrp="1"/>
          </p:cNvSpPr>
          <p:nvPr>
            <p:ph type="body" sz="quarter" idx="14" hasCustomPrompt="1"/>
          </p:nvPr>
        </p:nvSpPr>
        <p:spPr>
          <a:xfrm>
            <a:off x="388770" y="463554"/>
            <a:ext cx="6860879" cy="637116"/>
          </a:xfrm>
          <a:prstGeom prst="rect">
            <a:avLst/>
          </a:prstGeom>
        </p:spPr>
        <p:txBody>
          <a:bodyPr/>
          <a:lstStyle>
            <a:lvl1pPr marL="0" indent="0">
              <a:buNone/>
              <a:defRPr sz="1400" b="1" i="0" cap="all" baseline="0">
                <a:latin typeface="Arial Narrow" panose="020B0606020202030204" pitchFamily="34" charset="0"/>
              </a:defRPr>
            </a:lvl1pPr>
          </a:lstStyle>
          <a:p>
            <a:pPr lvl="0"/>
            <a:r>
              <a:rPr lang="en-US" dirty="0"/>
              <a:t>Faculty / department name</a:t>
            </a:r>
          </a:p>
        </p:txBody>
      </p:sp>
      <p:pic>
        <p:nvPicPr>
          <p:cNvPr id="18" name="Picture 17">
            <a:extLst>
              <a:ext uri="{FF2B5EF4-FFF2-40B4-BE49-F238E27FC236}">
                <a16:creationId xmlns:a16="http://schemas.microsoft.com/office/drawing/2014/main" id="{AB44F889-6CB5-BD43-B19A-F35F370828C7}"/>
              </a:ext>
            </a:extLst>
          </p:cNvPr>
          <p:cNvPicPr>
            <a:picLocks noChangeAspect="1"/>
          </p:cNvPicPr>
          <p:nvPr userDrawn="1"/>
        </p:nvPicPr>
        <p:blipFill>
          <a:blip r:embed="rId2"/>
          <a:stretch>
            <a:fillRect/>
          </a:stretch>
        </p:blipFill>
        <p:spPr>
          <a:xfrm rot="20241850">
            <a:off x="7955762" y="-4074583"/>
            <a:ext cx="10127123" cy="9076267"/>
          </a:xfrm>
          <a:prstGeom prst="rect">
            <a:avLst/>
          </a:prstGeom>
        </p:spPr>
      </p:pic>
    </p:spTree>
    <p:extLst>
      <p:ext uri="{BB962C8B-B14F-4D97-AF65-F5344CB8AC3E}">
        <p14:creationId xmlns:p14="http://schemas.microsoft.com/office/powerpoint/2010/main" val="3018956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D1B009F9-2BBE-4BEC-A81E-D1CD742FD19A}"/>
              </a:ext>
            </a:extLst>
          </p:cNvPr>
          <p:cNvSpPr>
            <a:spLocks noGrp="1"/>
          </p:cNvSpPr>
          <p:nvPr>
            <p:ph type="pic" sz="quarter" idx="13"/>
          </p:nvPr>
        </p:nvSpPr>
        <p:spPr>
          <a:xfrm>
            <a:off x="0" y="-321"/>
            <a:ext cx="16257588" cy="9144000"/>
          </a:xfrm>
          <a:custGeom>
            <a:avLst/>
            <a:gdLst>
              <a:gd name="connsiteX0" fmla="*/ 794 w 16257588"/>
              <a:gd name="connsiteY0" fmla="*/ 0 h 9144000"/>
              <a:gd name="connsiteX1" fmla="*/ 10717546 w 16257588"/>
              <a:gd name="connsiteY1" fmla="*/ 0 h 9144000"/>
              <a:gd name="connsiteX2" fmla="*/ 10717546 w 16257588"/>
              <a:gd name="connsiteY2" fmla="*/ 321 h 9144000"/>
              <a:gd name="connsiteX3" fmla="*/ 16257588 w 16257588"/>
              <a:gd name="connsiteY3" fmla="*/ 321 h 9144000"/>
              <a:gd name="connsiteX4" fmla="*/ 16257588 w 16257588"/>
              <a:gd name="connsiteY4" fmla="*/ 8137233 h 9144000"/>
              <a:gd name="connsiteX5" fmla="*/ 10717546 w 16257588"/>
              <a:gd name="connsiteY5" fmla="*/ 8137233 h 9144000"/>
              <a:gd name="connsiteX6" fmla="*/ 10717546 w 16257588"/>
              <a:gd name="connsiteY6" fmla="*/ 9144000 h 9144000"/>
              <a:gd name="connsiteX7" fmla="*/ 794 w 16257588"/>
              <a:gd name="connsiteY7" fmla="*/ 9144000 h 9144000"/>
              <a:gd name="connsiteX8" fmla="*/ 794 w 16257588"/>
              <a:gd name="connsiteY8" fmla="*/ 8137233 h 9144000"/>
              <a:gd name="connsiteX9" fmla="*/ 0 w 16257588"/>
              <a:gd name="connsiteY9" fmla="*/ 8137233 h 9144000"/>
              <a:gd name="connsiteX10" fmla="*/ 0 w 16257588"/>
              <a:gd name="connsiteY10" fmla="*/ 321 h 9144000"/>
              <a:gd name="connsiteX11" fmla="*/ 794 w 16257588"/>
              <a:gd name="connsiteY11" fmla="*/ 321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7588" h="9144000">
                <a:moveTo>
                  <a:pt x="794" y="0"/>
                </a:moveTo>
                <a:lnTo>
                  <a:pt x="10717546" y="0"/>
                </a:lnTo>
                <a:lnTo>
                  <a:pt x="10717546" y="321"/>
                </a:lnTo>
                <a:lnTo>
                  <a:pt x="16257588" y="321"/>
                </a:lnTo>
                <a:lnTo>
                  <a:pt x="16257588" y="8137233"/>
                </a:lnTo>
                <a:lnTo>
                  <a:pt x="10717546" y="8137233"/>
                </a:lnTo>
                <a:lnTo>
                  <a:pt x="10717546" y="9144000"/>
                </a:lnTo>
                <a:lnTo>
                  <a:pt x="794" y="9144000"/>
                </a:lnTo>
                <a:lnTo>
                  <a:pt x="794" y="8137233"/>
                </a:lnTo>
                <a:lnTo>
                  <a:pt x="0" y="8137233"/>
                </a:lnTo>
                <a:lnTo>
                  <a:pt x="0" y="321"/>
                </a:lnTo>
                <a:lnTo>
                  <a:pt x="794" y="321"/>
                </a:lnTo>
                <a:close/>
              </a:path>
            </a:pathLst>
          </a:custGeom>
        </p:spPr>
        <p:txBody>
          <a:bodyPr wrap="square">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9259888"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9561102" y="815976"/>
            <a:ext cx="6176962" cy="1454150"/>
          </a:xfrm>
          <a:noFill/>
        </p:spPr>
        <p:txBody>
          <a:bodyPr lIns="0"/>
          <a:lstStyle>
            <a:lvl1pPr>
              <a:defRPr>
                <a:solidFill>
                  <a:schemeClr val="accent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9561102" y="2270125"/>
            <a:ext cx="6176961" cy="2220879"/>
          </a:xfrm>
          <a:noFill/>
        </p:spPr>
        <p:txBody>
          <a:bodyPr wrap="square" bIns="360000">
            <a:spAutoFit/>
          </a:bodyPr>
          <a:lstStyle>
            <a:lvl2pPr marL="347663" indent="-342900">
              <a:buClr>
                <a:schemeClr val="accent2"/>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2"/>
                </a:solidFill>
              </a:defRPr>
            </a:lvl3pPr>
            <a:lvl4pPr marL="552443" indent="-285750">
              <a:buClr>
                <a:schemeClr val="accent2"/>
              </a:buClr>
              <a:buFont typeface="Arial" panose="020B0604020202020204" pitchFamily="34" charset="0"/>
              <a:buChar char="•"/>
              <a:defRPr/>
            </a:lvl4pPr>
            <a:lvl5pPr marL="730239" indent="-285750">
              <a:buClr>
                <a:schemeClr val="accent2"/>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cxnSp>
        <p:nvCxnSpPr>
          <p:cNvPr id="31" name="Rechte verbindingslijn 30">
            <a:extLst>
              <a:ext uri="{FF2B5EF4-FFF2-40B4-BE49-F238E27FC236}">
                <a16:creationId xmlns:a16="http://schemas.microsoft.com/office/drawing/2014/main" id="{42E446FF-859E-430D-BA2F-EE9190841C53}"/>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jdelijke aanduiding voor dianummer 5">
            <a:extLst>
              <a:ext uri="{FF2B5EF4-FFF2-40B4-BE49-F238E27FC236}">
                <a16:creationId xmlns:a16="http://schemas.microsoft.com/office/drawing/2014/main" id="{C9E80E0F-4B02-4BE9-8D4A-EBF2B26DEFA3}"/>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03512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Title &amp; Content">
    <p:spTree>
      <p:nvGrpSpPr>
        <p:cNvPr id="1" name=""/>
        <p:cNvGrpSpPr/>
        <p:nvPr/>
      </p:nvGrpSpPr>
      <p:grpSpPr>
        <a:xfrm>
          <a:off x="0" y="0"/>
          <a:ext cx="0" cy="0"/>
          <a:chOff x="0" y="0"/>
          <a:chExt cx="0" cy="0"/>
        </a:xfrm>
      </p:grpSpPr>
      <p:pic>
        <p:nvPicPr>
          <p:cNvPr id="5" name="BG DEF">
            <a:hlinkClick r:id="" action="ppaction://media"/>
            <a:extLst>
              <a:ext uri="{FF2B5EF4-FFF2-40B4-BE49-F238E27FC236}">
                <a16:creationId xmlns:a16="http://schemas.microsoft.com/office/drawing/2014/main" id="{D6D2D402-4B70-4E83-A2BD-1ACC6A6AA61E}"/>
              </a:ext>
            </a:extLst>
          </p:cNvPr>
          <p:cNvPicPr preferRelativeResize="0">
            <a:picLocks/>
          </p:cNvPicPr>
          <p:nvPr userDrawn="1">
            <a:videoFile r:link="rId2"/>
            <p:extLst>
              <p:ext uri="{DAA4B4D4-6D71-4841-9C94-3DE7FCFB9230}">
                <p14:media xmlns:p14="http://schemas.microsoft.com/office/powerpoint/2010/main" r:embed="rId1"/>
              </p:ext>
            </p:extLst>
          </p:nvPr>
        </p:nvPicPr>
        <p:blipFill rotWithShape="1">
          <a:blip r:embed="rId4"/>
          <a:srcRect l="26920" t="-20" r="15590" b="20"/>
          <a:stretch/>
        </p:blipFill>
        <p:spPr>
          <a:xfrm>
            <a:off x="6351334" y="3452261"/>
            <a:ext cx="3681960" cy="3681600"/>
          </a:xfrm>
          <a:prstGeom prst="ellipse">
            <a:avLst/>
          </a:prstGeom>
        </p:spPr>
      </p:pic>
      <p:grpSp>
        <p:nvGrpSpPr>
          <p:cNvPr id="6" name="Groep 5">
            <a:extLst>
              <a:ext uri="{FF2B5EF4-FFF2-40B4-BE49-F238E27FC236}">
                <a16:creationId xmlns:a16="http://schemas.microsoft.com/office/drawing/2014/main" id="{DFE2F812-BF5F-42F8-A3C8-5692451B3C4B}"/>
              </a:ext>
            </a:extLst>
          </p:cNvPr>
          <p:cNvGrpSpPr/>
          <p:nvPr userDrawn="1"/>
        </p:nvGrpSpPr>
        <p:grpSpPr>
          <a:xfrm>
            <a:off x="398942" y="945794"/>
            <a:ext cx="2152365" cy="2228753"/>
            <a:chOff x="299176" y="709343"/>
            <a:chExt cx="1614116" cy="1671565"/>
          </a:xfrm>
        </p:grpSpPr>
        <p:sp>
          <p:nvSpPr>
            <p:cNvPr id="9" name="Oval 16">
              <a:extLst>
                <a:ext uri="{FF2B5EF4-FFF2-40B4-BE49-F238E27FC236}">
                  <a16:creationId xmlns:a16="http://schemas.microsoft.com/office/drawing/2014/main" id="{9DCD7F23-F7DF-45D1-923E-524E49BC0141}"/>
                </a:ext>
              </a:extLst>
            </p:cNvPr>
            <p:cNvSpPr/>
            <p:nvPr/>
          </p:nvSpPr>
          <p:spPr>
            <a:xfrm>
              <a:off x="647436" y="1057603"/>
              <a:ext cx="917595" cy="917598"/>
            </a:xfrm>
            <a:prstGeom prst="ellipse">
              <a:avLst/>
            </a:prstGeom>
            <a:solidFill>
              <a:schemeClr val="bg2">
                <a:alpha val="20000"/>
              </a:schemeClr>
            </a:solidFill>
            <a:ln w="19050" cmpd="sng">
              <a:solidFill>
                <a:schemeClr val="bg1">
                  <a:lumMod val="65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70707"/>
                </a:solidFill>
                <a:effectLst/>
                <a:uLnTx/>
                <a:uFillTx/>
                <a:ea typeface="+mn-ea"/>
                <a:cs typeface="+mn-cs"/>
              </a:endParaRPr>
            </a:p>
          </p:txBody>
        </p:sp>
        <p:sp>
          <p:nvSpPr>
            <p:cNvPr id="10" name="Oval 17">
              <a:extLst>
                <a:ext uri="{FF2B5EF4-FFF2-40B4-BE49-F238E27FC236}">
                  <a16:creationId xmlns:a16="http://schemas.microsoft.com/office/drawing/2014/main" id="{8DB1C353-0994-4A2B-89A6-C5CE86E1A35F}"/>
                </a:ext>
              </a:extLst>
            </p:cNvPr>
            <p:cNvSpPr/>
            <p:nvPr/>
          </p:nvSpPr>
          <p:spPr>
            <a:xfrm>
              <a:off x="299176" y="709343"/>
              <a:ext cx="1614116" cy="1614117"/>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11" name="Oval 59">
              <a:extLst>
                <a:ext uri="{FF2B5EF4-FFF2-40B4-BE49-F238E27FC236}">
                  <a16:creationId xmlns:a16="http://schemas.microsoft.com/office/drawing/2014/main" id="{134B91CD-834B-4B27-AE4E-E90E19AC4555}"/>
                </a:ext>
              </a:extLst>
            </p:cNvPr>
            <p:cNvSpPr/>
            <p:nvPr/>
          </p:nvSpPr>
          <p:spPr>
            <a:xfrm>
              <a:off x="1147724" y="2266129"/>
              <a:ext cx="114779" cy="114779"/>
            </a:xfrm>
            <a:prstGeom prst="ellipse">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12" name="Tekstvak 11">
              <a:extLst>
                <a:ext uri="{FF2B5EF4-FFF2-40B4-BE49-F238E27FC236}">
                  <a16:creationId xmlns:a16="http://schemas.microsoft.com/office/drawing/2014/main" id="{74CF0C4B-F906-42EB-BA34-FED57257C1E7}"/>
                </a:ext>
              </a:extLst>
            </p:cNvPr>
            <p:cNvSpPr txBox="1"/>
            <p:nvPr/>
          </p:nvSpPr>
          <p:spPr>
            <a:xfrm>
              <a:off x="813617" y="1585471"/>
              <a:ext cx="436616" cy="23083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70707"/>
                  </a:solidFill>
                  <a:effectLst/>
                  <a:uLnTx/>
                  <a:uFillTx/>
                  <a:ea typeface="+mn-ea"/>
                  <a:cs typeface="+mn-cs"/>
                </a:rPr>
                <a:t>1999</a:t>
              </a:r>
            </a:p>
          </p:txBody>
        </p:sp>
        <p:sp>
          <p:nvSpPr>
            <p:cNvPr id="13" name="Freeform 5">
              <a:extLst>
                <a:ext uri="{FF2B5EF4-FFF2-40B4-BE49-F238E27FC236}">
                  <a16:creationId xmlns:a16="http://schemas.microsoft.com/office/drawing/2014/main" id="{3B534EA2-63CD-4987-8E59-33475AAAC948}"/>
                </a:ext>
              </a:extLst>
            </p:cNvPr>
            <p:cNvSpPr>
              <a:spLocks noEditPoints="1"/>
            </p:cNvSpPr>
            <p:nvPr/>
          </p:nvSpPr>
          <p:spPr bwMode="auto">
            <a:xfrm>
              <a:off x="1020338" y="1293166"/>
              <a:ext cx="238845" cy="299084"/>
            </a:xfrm>
            <a:custGeom>
              <a:avLst/>
              <a:gdLst>
                <a:gd name="T0" fmla="*/ 960 w 1024"/>
                <a:gd name="T1" fmla="*/ 64 h 1280"/>
                <a:gd name="T2" fmla="*/ 801 w 1024"/>
                <a:gd name="T3" fmla="*/ 78 h 1280"/>
                <a:gd name="T4" fmla="*/ 540 w 1024"/>
                <a:gd name="T5" fmla="*/ 37 h 1280"/>
                <a:gd name="T6" fmla="*/ 272 w 1024"/>
                <a:gd name="T7" fmla="*/ 0 h 1280"/>
                <a:gd name="T8" fmla="*/ 14 w 1024"/>
                <a:gd name="T9" fmla="*/ 45 h 1280"/>
                <a:gd name="T10" fmla="*/ 0 w 1024"/>
                <a:gd name="T11" fmla="*/ 54 h 1280"/>
                <a:gd name="T12" fmla="*/ 0 w 1024"/>
                <a:gd name="T13" fmla="*/ 65 h 1280"/>
                <a:gd name="T14" fmla="*/ 0 w 1024"/>
                <a:gd name="T15" fmla="*/ 712 h 1280"/>
                <a:gd name="T16" fmla="*/ 0 w 1024"/>
                <a:gd name="T17" fmla="*/ 1280 h 1280"/>
                <a:gd name="T18" fmla="*/ 64 w 1024"/>
                <a:gd name="T19" fmla="*/ 1280 h 1280"/>
                <a:gd name="T20" fmla="*/ 64 w 1024"/>
                <a:gd name="T21" fmla="*/ 707 h 1280"/>
                <a:gd name="T22" fmla="*/ 272 w 1024"/>
                <a:gd name="T23" fmla="*/ 679 h 1280"/>
                <a:gd name="T24" fmla="*/ 528 w 1024"/>
                <a:gd name="T25" fmla="*/ 731 h 1280"/>
                <a:gd name="T26" fmla="*/ 806 w 1024"/>
                <a:gd name="T27" fmla="*/ 770 h 1280"/>
                <a:gd name="T28" fmla="*/ 960 w 1024"/>
                <a:gd name="T29" fmla="*/ 756 h 1280"/>
                <a:gd name="T30" fmla="*/ 1024 w 1024"/>
                <a:gd name="T31" fmla="*/ 748 h 1280"/>
                <a:gd name="T32" fmla="*/ 1024 w 1024"/>
                <a:gd name="T33" fmla="*/ 120 h 1280"/>
                <a:gd name="T34" fmla="*/ 1024 w 1024"/>
                <a:gd name="T35" fmla="*/ 54 h 1280"/>
                <a:gd name="T36" fmla="*/ 960 w 1024"/>
                <a:gd name="T37" fmla="*/ 64 h 1280"/>
                <a:gd name="T38" fmla="*/ 960 w 1024"/>
                <a:gd name="T39" fmla="*/ 692 h 1280"/>
                <a:gd name="T40" fmla="*/ 805 w 1024"/>
                <a:gd name="T41" fmla="*/ 706 h 1280"/>
                <a:gd name="T42" fmla="*/ 540 w 1024"/>
                <a:gd name="T43" fmla="*/ 669 h 1280"/>
                <a:gd name="T44" fmla="*/ 272 w 1024"/>
                <a:gd name="T45" fmla="*/ 616 h 1280"/>
                <a:gd name="T46" fmla="*/ 64 w 1024"/>
                <a:gd name="T47" fmla="*/ 640 h 1280"/>
                <a:gd name="T48" fmla="*/ 64 w 1024"/>
                <a:gd name="T49" fmla="*/ 91 h 1280"/>
                <a:gd name="T50" fmla="*/ 272 w 1024"/>
                <a:gd name="T51" fmla="*/ 64 h 1280"/>
                <a:gd name="T52" fmla="*/ 528 w 1024"/>
                <a:gd name="T53" fmla="*/ 100 h 1280"/>
                <a:gd name="T54" fmla="*/ 802 w 1024"/>
                <a:gd name="T55" fmla="*/ 142 h 1280"/>
                <a:gd name="T56" fmla="*/ 960 w 1024"/>
                <a:gd name="T57" fmla="*/ 129 h 1280"/>
                <a:gd name="T58" fmla="*/ 960 w 1024"/>
                <a:gd name="T59" fmla="*/ 692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4" h="1280">
                  <a:moveTo>
                    <a:pt x="960" y="64"/>
                  </a:moveTo>
                  <a:cubicBezTo>
                    <a:pt x="916" y="70"/>
                    <a:pt x="860" y="78"/>
                    <a:pt x="801" y="78"/>
                  </a:cubicBezTo>
                  <a:cubicBezTo>
                    <a:pt x="709" y="78"/>
                    <a:pt x="625" y="55"/>
                    <a:pt x="540" y="37"/>
                  </a:cubicBezTo>
                  <a:cubicBezTo>
                    <a:pt x="454" y="19"/>
                    <a:pt x="366" y="0"/>
                    <a:pt x="272" y="0"/>
                  </a:cubicBezTo>
                  <a:cubicBezTo>
                    <a:pt x="84" y="0"/>
                    <a:pt x="20" y="40"/>
                    <a:pt x="14" y="45"/>
                  </a:cubicBezTo>
                  <a:cubicBezTo>
                    <a:pt x="0" y="54"/>
                    <a:pt x="0" y="54"/>
                    <a:pt x="0" y="54"/>
                  </a:cubicBezTo>
                  <a:cubicBezTo>
                    <a:pt x="0" y="65"/>
                    <a:pt x="0" y="65"/>
                    <a:pt x="0" y="65"/>
                  </a:cubicBezTo>
                  <a:cubicBezTo>
                    <a:pt x="0" y="712"/>
                    <a:pt x="0" y="712"/>
                    <a:pt x="0" y="712"/>
                  </a:cubicBezTo>
                  <a:cubicBezTo>
                    <a:pt x="0" y="1280"/>
                    <a:pt x="0" y="1280"/>
                    <a:pt x="0" y="1280"/>
                  </a:cubicBezTo>
                  <a:cubicBezTo>
                    <a:pt x="64" y="1280"/>
                    <a:pt x="64" y="1280"/>
                    <a:pt x="64" y="1280"/>
                  </a:cubicBezTo>
                  <a:cubicBezTo>
                    <a:pt x="64" y="707"/>
                    <a:pt x="64" y="707"/>
                    <a:pt x="64" y="707"/>
                  </a:cubicBezTo>
                  <a:cubicBezTo>
                    <a:pt x="88" y="697"/>
                    <a:pt x="152" y="679"/>
                    <a:pt x="272" y="679"/>
                  </a:cubicBezTo>
                  <a:cubicBezTo>
                    <a:pt x="359" y="679"/>
                    <a:pt x="441" y="712"/>
                    <a:pt x="528" y="731"/>
                  </a:cubicBezTo>
                  <a:cubicBezTo>
                    <a:pt x="616" y="750"/>
                    <a:pt x="707" y="770"/>
                    <a:pt x="806" y="770"/>
                  </a:cubicBezTo>
                  <a:cubicBezTo>
                    <a:pt x="864" y="770"/>
                    <a:pt x="916" y="762"/>
                    <a:pt x="960" y="756"/>
                  </a:cubicBezTo>
                  <a:cubicBezTo>
                    <a:pt x="984" y="754"/>
                    <a:pt x="1006" y="751"/>
                    <a:pt x="1024" y="748"/>
                  </a:cubicBezTo>
                  <a:cubicBezTo>
                    <a:pt x="1024" y="120"/>
                    <a:pt x="1024" y="120"/>
                    <a:pt x="1024" y="120"/>
                  </a:cubicBezTo>
                  <a:cubicBezTo>
                    <a:pt x="1024" y="54"/>
                    <a:pt x="1024" y="54"/>
                    <a:pt x="1024" y="54"/>
                  </a:cubicBezTo>
                  <a:cubicBezTo>
                    <a:pt x="1006" y="58"/>
                    <a:pt x="984" y="61"/>
                    <a:pt x="960" y="64"/>
                  </a:cubicBezTo>
                  <a:close/>
                  <a:moveTo>
                    <a:pt x="960" y="692"/>
                  </a:moveTo>
                  <a:cubicBezTo>
                    <a:pt x="916" y="698"/>
                    <a:pt x="864" y="706"/>
                    <a:pt x="805" y="706"/>
                  </a:cubicBezTo>
                  <a:cubicBezTo>
                    <a:pt x="713" y="706"/>
                    <a:pt x="625" y="687"/>
                    <a:pt x="540" y="669"/>
                  </a:cubicBezTo>
                  <a:cubicBezTo>
                    <a:pt x="454" y="651"/>
                    <a:pt x="366" y="616"/>
                    <a:pt x="272" y="616"/>
                  </a:cubicBezTo>
                  <a:cubicBezTo>
                    <a:pt x="169" y="616"/>
                    <a:pt x="104" y="628"/>
                    <a:pt x="64" y="640"/>
                  </a:cubicBezTo>
                  <a:cubicBezTo>
                    <a:pt x="64" y="91"/>
                    <a:pt x="64" y="91"/>
                    <a:pt x="64" y="91"/>
                  </a:cubicBezTo>
                  <a:cubicBezTo>
                    <a:pt x="88" y="81"/>
                    <a:pt x="152" y="64"/>
                    <a:pt x="272" y="64"/>
                  </a:cubicBezTo>
                  <a:cubicBezTo>
                    <a:pt x="359" y="64"/>
                    <a:pt x="441" y="81"/>
                    <a:pt x="528" y="100"/>
                  </a:cubicBezTo>
                  <a:cubicBezTo>
                    <a:pt x="616" y="118"/>
                    <a:pt x="703" y="142"/>
                    <a:pt x="802" y="142"/>
                  </a:cubicBezTo>
                  <a:cubicBezTo>
                    <a:pt x="860" y="142"/>
                    <a:pt x="916" y="134"/>
                    <a:pt x="960" y="129"/>
                  </a:cubicBezTo>
                  <a:cubicBezTo>
                    <a:pt x="960" y="692"/>
                    <a:pt x="960" y="692"/>
                    <a:pt x="960" y="69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0707"/>
                </a:solidFill>
                <a:effectLst/>
                <a:uLnTx/>
                <a:uFillTx/>
                <a:ea typeface="+mn-ea"/>
                <a:cs typeface="+mn-cs"/>
              </a:endParaRPr>
            </a:p>
          </p:txBody>
        </p:sp>
      </p:grpSp>
      <p:grpSp>
        <p:nvGrpSpPr>
          <p:cNvPr id="14" name="worldmap">
            <a:extLst>
              <a:ext uri="{FF2B5EF4-FFF2-40B4-BE49-F238E27FC236}">
                <a16:creationId xmlns:a16="http://schemas.microsoft.com/office/drawing/2014/main" id="{C115FE7F-0A85-45BF-B098-7136F0223A2F}"/>
              </a:ext>
            </a:extLst>
          </p:cNvPr>
          <p:cNvGrpSpPr/>
          <p:nvPr userDrawn="1"/>
        </p:nvGrpSpPr>
        <p:grpSpPr>
          <a:xfrm>
            <a:off x="57606" y="864004"/>
            <a:ext cx="16138199" cy="7456169"/>
            <a:chOff x="-92074" y="654051"/>
            <a:chExt cx="9144001" cy="4162425"/>
          </a:xfrm>
          <a:solidFill>
            <a:schemeClr val="accent1">
              <a:alpha val="10000"/>
            </a:schemeClr>
          </a:solidFill>
        </p:grpSpPr>
        <p:sp>
          <p:nvSpPr>
            <p:cNvPr id="15" name="Freeform 225">
              <a:extLst>
                <a:ext uri="{FF2B5EF4-FFF2-40B4-BE49-F238E27FC236}">
                  <a16:creationId xmlns:a16="http://schemas.microsoft.com/office/drawing/2014/main" id="{062F1114-8075-44BC-BF7D-81341879E8B7}"/>
                </a:ext>
              </a:extLst>
            </p:cNvPr>
            <p:cNvSpPr>
              <a:spLocks/>
            </p:cNvSpPr>
            <p:nvPr/>
          </p:nvSpPr>
          <p:spPr bwMode="auto">
            <a:xfrm>
              <a:off x="2314576" y="1431926"/>
              <a:ext cx="33338" cy="22225"/>
            </a:xfrm>
            <a:custGeom>
              <a:avLst/>
              <a:gdLst>
                <a:gd name="T0" fmla="*/ 7 w 21"/>
                <a:gd name="T1" fmla="*/ 0 h 14"/>
                <a:gd name="T2" fmla="*/ 0 w 21"/>
                <a:gd name="T3" fmla="*/ 0 h 14"/>
                <a:gd name="T4" fmla="*/ 0 w 21"/>
                <a:gd name="T5" fmla="*/ 7 h 14"/>
                <a:gd name="T6" fmla="*/ 0 w 21"/>
                <a:gd name="T7" fmla="*/ 7 h 14"/>
                <a:gd name="T8" fmla="*/ 7 w 21"/>
                <a:gd name="T9" fmla="*/ 14 h 14"/>
                <a:gd name="T10" fmla="*/ 14 w 21"/>
                <a:gd name="T11" fmla="*/ 7 h 14"/>
                <a:gd name="T12" fmla="*/ 21 w 21"/>
                <a:gd name="T13" fmla="*/ 7 h 14"/>
                <a:gd name="T14" fmla="*/ 14 w 21"/>
                <a:gd name="T15" fmla="*/ 0 h 14"/>
                <a:gd name="T16" fmla="*/ 7 w 2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7" y="0"/>
                  </a:moveTo>
                  <a:lnTo>
                    <a:pt x="0" y="0"/>
                  </a:lnTo>
                  <a:lnTo>
                    <a:pt x="0" y="7"/>
                  </a:lnTo>
                  <a:lnTo>
                    <a:pt x="0" y="7"/>
                  </a:lnTo>
                  <a:lnTo>
                    <a:pt x="7" y="14"/>
                  </a:lnTo>
                  <a:lnTo>
                    <a:pt x="14" y="7"/>
                  </a:lnTo>
                  <a:lnTo>
                    <a:pt x="21" y="7"/>
                  </a:lnTo>
                  <a:lnTo>
                    <a:pt x="14" y="0"/>
                  </a:lnTo>
                  <a:lnTo>
                    <a:pt x="7" y="0"/>
                  </a:lnTo>
                  <a:close/>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 name="Freeform 226">
              <a:extLst>
                <a:ext uri="{FF2B5EF4-FFF2-40B4-BE49-F238E27FC236}">
                  <a16:creationId xmlns:a16="http://schemas.microsoft.com/office/drawing/2014/main" id="{5CB4A1B7-888C-4E1B-82BF-554F87F77665}"/>
                </a:ext>
              </a:extLst>
            </p:cNvPr>
            <p:cNvSpPr>
              <a:spLocks/>
            </p:cNvSpPr>
            <p:nvPr/>
          </p:nvSpPr>
          <p:spPr bwMode="auto">
            <a:xfrm>
              <a:off x="2314576" y="1431926"/>
              <a:ext cx="33338" cy="22225"/>
            </a:xfrm>
            <a:custGeom>
              <a:avLst/>
              <a:gdLst>
                <a:gd name="T0" fmla="*/ 7 w 21"/>
                <a:gd name="T1" fmla="*/ 0 h 14"/>
                <a:gd name="T2" fmla="*/ 0 w 21"/>
                <a:gd name="T3" fmla="*/ 0 h 14"/>
                <a:gd name="T4" fmla="*/ 0 w 21"/>
                <a:gd name="T5" fmla="*/ 7 h 14"/>
                <a:gd name="T6" fmla="*/ 0 w 21"/>
                <a:gd name="T7" fmla="*/ 7 h 14"/>
                <a:gd name="T8" fmla="*/ 7 w 21"/>
                <a:gd name="T9" fmla="*/ 14 h 14"/>
                <a:gd name="T10" fmla="*/ 14 w 21"/>
                <a:gd name="T11" fmla="*/ 7 h 14"/>
                <a:gd name="T12" fmla="*/ 21 w 21"/>
                <a:gd name="T13" fmla="*/ 7 h 14"/>
                <a:gd name="T14" fmla="*/ 14 w 21"/>
                <a:gd name="T15" fmla="*/ 0 h 14"/>
                <a:gd name="T16" fmla="*/ 7 w 21"/>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4">
                  <a:moveTo>
                    <a:pt x="7" y="0"/>
                  </a:moveTo>
                  <a:lnTo>
                    <a:pt x="0" y="0"/>
                  </a:lnTo>
                  <a:lnTo>
                    <a:pt x="0" y="7"/>
                  </a:lnTo>
                  <a:lnTo>
                    <a:pt x="0" y="7"/>
                  </a:lnTo>
                  <a:lnTo>
                    <a:pt x="7" y="14"/>
                  </a:lnTo>
                  <a:lnTo>
                    <a:pt x="14" y="7"/>
                  </a:lnTo>
                  <a:lnTo>
                    <a:pt x="21" y="7"/>
                  </a:lnTo>
                  <a:lnTo>
                    <a:pt x="14" y="0"/>
                  </a:lnTo>
                  <a:lnTo>
                    <a:pt x="7" y="0"/>
                  </a:ln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 name="Freeform 511">
              <a:extLst>
                <a:ext uri="{FF2B5EF4-FFF2-40B4-BE49-F238E27FC236}">
                  <a16:creationId xmlns:a16="http://schemas.microsoft.com/office/drawing/2014/main" id="{C6BE31C8-7D79-44EC-8F22-0010D8555977}"/>
                </a:ext>
              </a:extLst>
            </p:cNvPr>
            <p:cNvSpPr>
              <a:spLocks/>
            </p:cNvSpPr>
            <p:nvPr/>
          </p:nvSpPr>
          <p:spPr bwMode="auto">
            <a:xfrm>
              <a:off x="2239964" y="1703389"/>
              <a:ext cx="96838" cy="31750"/>
            </a:xfrm>
            <a:custGeom>
              <a:avLst/>
              <a:gdLst>
                <a:gd name="T0" fmla="*/ 9 w 9"/>
                <a:gd name="T1" fmla="*/ 0 h 3"/>
                <a:gd name="T2" fmla="*/ 9 w 9"/>
                <a:gd name="T3" fmla="*/ 1 h 3"/>
                <a:gd name="T4" fmla="*/ 8 w 9"/>
                <a:gd name="T5" fmla="*/ 2 h 3"/>
                <a:gd name="T6" fmla="*/ 7 w 9"/>
                <a:gd name="T7" fmla="*/ 3 h 3"/>
                <a:gd name="T8" fmla="*/ 6 w 9"/>
                <a:gd name="T9" fmla="*/ 3 h 3"/>
                <a:gd name="T10" fmla="*/ 5 w 9"/>
                <a:gd name="T11" fmla="*/ 3 h 3"/>
                <a:gd name="T12" fmla="*/ 5 w 9"/>
                <a:gd name="T13" fmla="*/ 3 h 3"/>
                <a:gd name="T14" fmla="*/ 3 w 9"/>
                <a:gd name="T15" fmla="*/ 2 h 3"/>
                <a:gd name="T16" fmla="*/ 2 w 9"/>
                <a:gd name="T17" fmla="*/ 3 h 3"/>
                <a:gd name="T18" fmla="*/ 1 w 9"/>
                <a:gd name="T19" fmla="*/ 3 h 3"/>
                <a:gd name="T20" fmla="*/ 0 w 9"/>
                <a:gd name="T21" fmla="*/ 3 h 3"/>
                <a:gd name="T22" fmla="*/ 0 w 9"/>
                <a:gd name="T23" fmla="*/ 3 h 3"/>
                <a:gd name="T24" fmla="*/ 0 w 9"/>
                <a:gd name="T25" fmla="*/ 2 h 3"/>
                <a:gd name="T26" fmla="*/ 1 w 9"/>
                <a:gd name="T27" fmla="*/ 2 h 3"/>
                <a:gd name="T28" fmla="*/ 2 w 9"/>
                <a:gd name="T29" fmla="*/ 2 h 3"/>
                <a:gd name="T30" fmla="*/ 3 w 9"/>
                <a:gd name="T31" fmla="*/ 1 h 3"/>
                <a:gd name="T32" fmla="*/ 5 w 9"/>
                <a:gd name="T33" fmla="*/ 1 h 3"/>
                <a:gd name="T34" fmla="*/ 5 w 9"/>
                <a:gd name="T35" fmla="*/ 1 h 3"/>
                <a:gd name="T36" fmla="*/ 6 w 9"/>
                <a:gd name="T37" fmla="*/ 1 h 3"/>
                <a:gd name="T38" fmla="*/ 7 w 9"/>
                <a:gd name="T39" fmla="*/ 1 h 3"/>
                <a:gd name="T40" fmla="*/ 7 w 9"/>
                <a:gd name="T41" fmla="*/ 1 h 3"/>
                <a:gd name="T42" fmla="*/ 8 w 9"/>
                <a:gd name="T43" fmla="*/ 0 h 3"/>
                <a:gd name="T44" fmla="*/ 9 w 9"/>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9" y="0"/>
                  </a:moveTo>
                  <a:cubicBezTo>
                    <a:pt x="9" y="1"/>
                    <a:pt x="9" y="1"/>
                    <a:pt x="9" y="1"/>
                  </a:cubicBezTo>
                  <a:cubicBezTo>
                    <a:pt x="9" y="2"/>
                    <a:pt x="8" y="2"/>
                    <a:pt x="8" y="2"/>
                  </a:cubicBezTo>
                  <a:cubicBezTo>
                    <a:pt x="8" y="2"/>
                    <a:pt x="8" y="2"/>
                    <a:pt x="7" y="3"/>
                  </a:cubicBezTo>
                  <a:cubicBezTo>
                    <a:pt x="7" y="3"/>
                    <a:pt x="6" y="3"/>
                    <a:pt x="6" y="3"/>
                  </a:cubicBezTo>
                  <a:cubicBezTo>
                    <a:pt x="6" y="3"/>
                    <a:pt x="5" y="3"/>
                    <a:pt x="5" y="3"/>
                  </a:cubicBezTo>
                  <a:cubicBezTo>
                    <a:pt x="5" y="3"/>
                    <a:pt x="5" y="3"/>
                    <a:pt x="5" y="3"/>
                  </a:cubicBezTo>
                  <a:cubicBezTo>
                    <a:pt x="4" y="2"/>
                    <a:pt x="4" y="2"/>
                    <a:pt x="3" y="2"/>
                  </a:cubicBezTo>
                  <a:cubicBezTo>
                    <a:pt x="3" y="2"/>
                    <a:pt x="2" y="2"/>
                    <a:pt x="2" y="3"/>
                  </a:cubicBezTo>
                  <a:cubicBezTo>
                    <a:pt x="2" y="3"/>
                    <a:pt x="2" y="3"/>
                    <a:pt x="1" y="3"/>
                  </a:cubicBezTo>
                  <a:cubicBezTo>
                    <a:pt x="1" y="3"/>
                    <a:pt x="1" y="3"/>
                    <a:pt x="0" y="3"/>
                  </a:cubicBezTo>
                  <a:cubicBezTo>
                    <a:pt x="0" y="3"/>
                    <a:pt x="0" y="3"/>
                    <a:pt x="0" y="3"/>
                  </a:cubicBezTo>
                  <a:cubicBezTo>
                    <a:pt x="0" y="3"/>
                    <a:pt x="0" y="3"/>
                    <a:pt x="0" y="2"/>
                  </a:cubicBezTo>
                  <a:cubicBezTo>
                    <a:pt x="0" y="2"/>
                    <a:pt x="1" y="2"/>
                    <a:pt x="1" y="2"/>
                  </a:cubicBezTo>
                  <a:cubicBezTo>
                    <a:pt x="1" y="2"/>
                    <a:pt x="2" y="2"/>
                    <a:pt x="2" y="2"/>
                  </a:cubicBezTo>
                  <a:cubicBezTo>
                    <a:pt x="3" y="2"/>
                    <a:pt x="3" y="1"/>
                    <a:pt x="3" y="1"/>
                  </a:cubicBezTo>
                  <a:cubicBezTo>
                    <a:pt x="4" y="1"/>
                    <a:pt x="4" y="1"/>
                    <a:pt x="5" y="1"/>
                  </a:cubicBezTo>
                  <a:cubicBezTo>
                    <a:pt x="5" y="1"/>
                    <a:pt x="5" y="1"/>
                    <a:pt x="5" y="1"/>
                  </a:cubicBezTo>
                  <a:cubicBezTo>
                    <a:pt x="6" y="1"/>
                    <a:pt x="6" y="1"/>
                    <a:pt x="6" y="1"/>
                  </a:cubicBezTo>
                  <a:cubicBezTo>
                    <a:pt x="6" y="1"/>
                    <a:pt x="6" y="1"/>
                    <a:pt x="7" y="1"/>
                  </a:cubicBezTo>
                  <a:cubicBezTo>
                    <a:pt x="7" y="1"/>
                    <a:pt x="7" y="1"/>
                    <a:pt x="7" y="1"/>
                  </a:cubicBezTo>
                  <a:cubicBezTo>
                    <a:pt x="8" y="1"/>
                    <a:pt x="8" y="1"/>
                    <a:pt x="8" y="0"/>
                  </a:cubicBezTo>
                  <a:cubicBezTo>
                    <a:pt x="8" y="0"/>
                    <a:pt x="9" y="0"/>
                    <a:pt x="9"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 name="Freeform 512">
              <a:extLst>
                <a:ext uri="{FF2B5EF4-FFF2-40B4-BE49-F238E27FC236}">
                  <a16:creationId xmlns:a16="http://schemas.microsoft.com/office/drawing/2014/main" id="{3682777E-B43C-4864-9CA5-605CCF36EAB9}"/>
                </a:ext>
              </a:extLst>
            </p:cNvPr>
            <p:cNvSpPr>
              <a:spLocks/>
            </p:cNvSpPr>
            <p:nvPr/>
          </p:nvSpPr>
          <p:spPr bwMode="auto">
            <a:xfrm>
              <a:off x="2132014" y="1746251"/>
              <a:ext cx="119063" cy="42863"/>
            </a:xfrm>
            <a:custGeom>
              <a:avLst/>
              <a:gdLst>
                <a:gd name="T0" fmla="*/ 10 w 11"/>
                <a:gd name="T1" fmla="*/ 0 h 4"/>
                <a:gd name="T2" fmla="*/ 10 w 11"/>
                <a:gd name="T3" fmla="*/ 0 h 4"/>
                <a:gd name="T4" fmla="*/ 9 w 11"/>
                <a:gd name="T5" fmla="*/ 0 h 4"/>
                <a:gd name="T6" fmla="*/ 8 w 11"/>
                <a:gd name="T7" fmla="*/ 1 h 4"/>
                <a:gd name="T8" fmla="*/ 7 w 11"/>
                <a:gd name="T9" fmla="*/ 1 h 4"/>
                <a:gd name="T10" fmla="*/ 6 w 11"/>
                <a:gd name="T11" fmla="*/ 1 h 4"/>
                <a:gd name="T12" fmla="*/ 5 w 11"/>
                <a:gd name="T13" fmla="*/ 1 h 4"/>
                <a:gd name="T14" fmla="*/ 5 w 11"/>
                <a:gd name="T15" fmla="*/ 1 h 4"/>
                <a:gd name="T16" fmla="*/ 4 w 11"/>
                <a:gd name="T17" fmla="*/ 2 h 4"/>
                <a:gd name="T18" fmla="*/ 3 w 11"/>
                <a:gd name="T19" fmla="*/ 2 h 4"/>
                <a:gd name="T20" fmla="*/ 3 w 11"/>
                <a:gd name="T21" fmla="*/ 2 h 4"/>
                <a:gd name="T22" fmla="*/ 2 w 11"/>
                <a:gd name="T23" fmla="*/ 3 h 4"/>
                <a:gd name="T24" fmla="*/ 1 w 11"/>
                <a:gd name="T25" fmla="*/ 3 h 4"/>
                <a:gd name="T26" fmla="*/ 1 w 11"/>
                <a:gd name="T27" fmla="*/ 3 h 4"/>
                <a:gd name="T28" fmla="*/ 0 w 11"/>
                <a:gd name="T29" fmla="*/ 4 h 4"/>
                <a:gd name="T30" fmla="*/ 2 w 11"/>
                <a:gd name="T31" fmla="*/ 4 h 4"/>
                <a:gd name="T32" fmla="*/ 4 w 11"/>
                <a:gd name="T33" fmla="*/ 4 h 4"/>
                <a:gd name="T34" fmla="*/ 4 w 11"/>
                <a:gd name="T35" fmla="*/ 3 h 4"/>
                <a:gd name="T36" fmla="*/ 5 w 11"/>
                <a:gd name="T37" fmla="*/ 3 h 4"/>
                <a:gd name="T38" fmla="*/ 7 w 11"/>
                <a:gd name="T39" fmla="*/ 2 h 4"/>
                <a:gd name="T40" fmla="*/ 8 w 11"/>
                <a:gd name="T41" fmla="*/ 2 h 4"/>
                <a:gd name="T42" fmla="*/ 8 w 11"/>
                <a:gd name="T43" fmla="*/ 2 h 4"/>
                <a:gd name="T44" fmla="*/ 9 w 11"/>
                <a:gd name="T45" fmla="*/ 1 h 4"/>
                <a:gd name="T46" fmla="*/ 10 w 11"/>
                <a:gd name="T47" fmla="*/ 1 h 4"/>
                <a:gd name="T48" fmla="*/ 10 w 11"/>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10" y="0"/>
                  </a:moveTo>
                  <a:cubicBezTo>
                    <a:pt x="10" y="0"/>
                    <a:pt x="10" y="0"/>
                    <a:pt x="10" y="0"/>
                  </a:cubicBezTo>
                  <a:cubicBezTo>
                    <a:pt x="9" y="0"/>
                    <a:pt x="9" y="0"/>
                    <a:pt x="9" y="0"/>
                  </a:cubicBezTo>
                  <a:cubicBezTo>
                    <a:pt x="9" y="1"/>
                    <a:pt x="8" y="1"/>
                    <a:pt x="8" y="1"/>
                  </a:cubicBezTo>
                  <a:cubicBezTo>
                    <a:pt x="8" y="1"/>
                    <a:pt x="8" y="1"/>
                    <a:pt x="7" y="1"/>
                  </a:cubicBezTo>
                  <a:cubicBezTo>
                    <a:pt x="7" y="1"/>
                    <a:pt x="7" y="1"/>
                    <a:pt x="6" y="1"/>
                  </a:cubicBezTo>
                  <a:cubicBezTo>
                    <a:pt x="6" y="1"/>
                    <a:pt x="6" y="1"/>
                    <a:pt x="5" y="1"/>
                  </a:cubicBezTo>
                  <a:cubicBezTo>
                    <a:pt x="5" y="1"/>
                    <a:pt x="5" y="1"/>
                    <a:pt x="5" y="1"/>
                  </a:cubicBezTo>
                  <a:cubicBezTo>
                    <a:pt x="4" y="1"/>
                    <a:pt x="4" y="2"/>
                    <a:pt x="4" y="2"/>
                  </a:cubicBezTo>
                  <a:cubicBezTo>
                    <a:pt x="4" y="2"/>
                    <a:pt x="4" y="2"/>
                    <a:pt x="3" y="2"/>
                  </a:cubicBezTo>
                  <a:cubicBezTo>
                    <a:pt x="3" y="2"/>
                    <a:pt x="3" y="2"/>
                    <a:pt x="3" y="2"/>
                  </a:cubicBezTo>
                  <a:cubicBezTo>
                    <a:pt x="2" y="2"/>
                    <a:pt x="2" y="3"/>
                    <a:pt x="2" y="3"/>
                  </a:cubicBezTo>
                  <a:cubicBezTo>
                    <a:pt x="2" y="3"/>
                    <a:pt x="2" y="3"/>
                    <a:pt x="1" y="3"/>
                  </a:cubicBezTo>
                  <a:cubicBezTo>
                    <a:pt x="1" y="3"/>
                    <a:pt x="1" y="3"/>
                    <a:pt x="1" y="3"/>
                  </a:cubicBezTo>
                  <a:cubicBezTo>
                    <a:pt x="0" y="4"/>
                    <a:pt x="0" y="4"/>
                    <a:pt x="0" y="4"/>
                  </a:cubicBezTo>
                  <a:cubicBezTo>
                    <a:pt x="1" y="4"/>
                    <a:pt x="1" y="4"/>
                    <a:pt x="2" y="4"/>
                  </a:cubicBezTo>
                  <a:cubicBezTo>
                    <a:pt x="3" y="4"/>
                    <a:pt x="3" y="4"/>
                    <a:pt x="4" y="4"/>
                  </a:cubicBezTo>
                  <a:cubicBezTo>
                    <a:pt x="4" y="4"/>
                    <a:pt x="4" y="3"/>
                    <a:pt x="4" y="3"/>
                  </a:cubicBezTo>
                  <a:cubicBezTo>
                    <a:pt x="4" y="3"/>
                    <a:pt x="5" y="3"/>
                    <a:pt x="5" y="3"/>
                  </a:cubicBezTo>
                  <a:cubicBezTo>
                    <a:pt x="6" y="3"/>
                    <a:pt x="6" y="3"/>
                    <a:pt x="7" y="2"/>
                  </a:cubicBezTo>
                  <a:cubicBezTo>
                    <a:pt x="7" y="2"/>
                    <a:pt x="7" y="2"/>
                    <a:pt x="8" y="2"/>
                  </a:cubicBezTo>
                  <a:cubicBezTo>
                    <a:pt x="8" y="2"/>
                    <a:pt x="8" y="2"/>
                    <a:pt x="8" y="2"/>
                  </a:cubicBezTo>
                  <a:cubicBezTo>
                    <a:pt x="9" y="2"/>
                    <a:pt x="9" y="2"/>
                    <a:pt x="9" y="1"/>
                  </a:cubicBezTo>
                  <a:cubicBezTo>
                    <a:pt x="10" y="1"/>
                    <a:pt x="10" y="2"/>
                    <a:pt x="10" y="1"/>
                  </a:cubicBezTo>
                  <a:cubicBezTo>
                    <a:pt x="11" y="1"/>
                    <a:pt x="11" y="1"/>
                    <a:pt x="1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 name="Freeform 513">
              <a:extLst>
                <a:ext uri="{FF2B5EF4-FFF2-40B4-BE49-F238E27FC236}">
                  <a16:creationId xmlns:a16="http://schemas.microsoft.com/office/drawing/2014/main" id="{09F08C62-CEF7-44E2-A046-44FD1F7D10FF}"/>
                </a:ext>
              </a:extLst>
            </p:cNvPr>
            <p:cNvSpPr>
              <a:spLocks/>
            </p:cNvSpPr>
            <p:nvPr/>
          </p:nvSpPr>
          <p:spPr bwMode="auto">
            <a:xfrm>
              <a:off x="2143126" y="1638301"/>
              <a:ext cx="107950" cy="96838"/>
            </a:xfrm>
            <a:custGeom>
              <a:avLst/>
              <a:gdLst>
                <a:gd name="T0" fmla="*/ 4 w 10"/>
                <a:gd name="T1" fmla="*/ 9 h 9"/>
                <a:gd name="T2" fmla="*/ 4 w 10"/>
                <a:gd name="T3" fmla="*/ 8 h 9"/>
                <a:gd name="T4" fmla="*/ 5 w 10"/>
                <a:gd name="T5" fmla="*/ 7 h 9"/>
                <a:gd name="T6" fmla="*/ 5 w 10"/>
                <a:gd name="T7" fmla="*/ 7 h 9"/>
                <a:gd name="T8" fmla="*/ 6 w 10"/>
                <a:gd name="T9" fmla="*/ 6 h 9"/>
                <a:gd name="T10" fmla="*/ 6 w 10"/>
                <a:gd name="T11" fmla="*/ 5 h 9"/>
                <a:gd name="T12" fmla="*/ 6 w 10"/>
                <a:gd name="T13" fmla="*/ 5 h 9"/>
                <a:gd name="T14" fmla="*/ 6 w 10"/>
                <a:gd name="T15" fmla="*/ 4 h 9"/>
                <a:gd name="T16" fmla="*/ 7 w 10"/>
                <a:gd name="T17" fmla="*/ 4 h 9"/>
                <a:gd name="T18" fmla="*/ 8 w 10"/>
                <a:gd name="T19" fmla="*/ 5 h 9"/>
                <a:gd name="T20" fmla="*/ 9 w 10"/>
                <a:gd name="T21" fmla="*/ 5 h 9"/>
                <a:gd name="T22" fmla="*/ 10 w 10"/>
                <a:gd name="T23" fmla="*/ 5 h 9"/>
                <a:gd name="T24" fmla="*/ 10 w 10"/>
                <a:gd name="T25" fmla="*/ 4 h 9"/>
                <a:gd name="T26" fmla="*/ 10 w 10"/>
                <a:gd name="T27" fmla="*/ 3 h 9"/>
                <a:gd name="T28" fmla="*/ 9 w 10"/>
                <a:gd name="T29" fmla="*/ 2 h 9"/>
                <a:gd name="T30" fmla="*/ 8 w 10"/>
                <a:gd name="T31" fmla="*/ 1 h 9"/>
                <a:gd name="T32" fmla="*/ 7 w 10"/>
                <a:gd name="T33" fmla="*/ 1 h 9"/>
                <a:gd name="T34" fmla="*/ 5 w 10"/>
                <a:gd name="T35" fmla="*/ 1 h 9"/>
                <a:gd name="T36" fmla="*/ 4 w 10"/>
                <a:gd name="T37" fmla="*/ 1 h 9"/>
                <a:gd name="T38" fmla="*/ 3 w 10"/>
                <a:gd name="T39" fmla="*/ 0 h 9"/>
                <a:gd name="T40" fmla="*/ 2 w 10"/>
                <a:gd name="T41" fmla="*/ 1 h 9"/>
                <a:gd name="T42" fmla="*/ 2 w 10"/>
                <a:gd name="T43" fmla="*/ 2 h 9"/>
                <a:gd name="T44" fmla="*/ 1 w 10"/>
                <a:gd name="T45" fmla="*/ 1 h 9"/>
                <a:gd name="T46" fmla="*/ 0 w 10"/>
                <a:gd name="T47" fmla="*/ 2 h 9"/>
                <a:gd name="T48" fmla="*/ 1 w 10"/>
                <a:gd name="T49" fmla="*/ 3 h 9"/>
                <a:gd name="T50" fmla="*/ 2 w 10"/>
                <a:gd name="T51" fmla="*/ 4 h 9"/>
                <a:gd name="T52" fmla="*/ 3 w 10"/>
                <a:gd name="T53" fmla="*/ 4 h 9"/>
                <a:gd name="T54" fmla="*/ 2 w 10"/>
                <a:gd name="T55" fmla="*/ 5 h 9"/>
                <a:gd name="T56" fmla="*/ 2 w 10"/>
                <a:gd name="T57" fmla="*/ 6 h 9"/>
                <a:gd name="T58" fmla="*/ 1 w 10"/>
                <a:gd name="T59" fmla="*/ 7 h 9"/>
                <a:gd name="T60" fmla="*/ 0 w 10"/>
                <a:gd name="T61" fmla="*/ 7 h 9"/>
                <a:gd name="T62" fmla="*/ 0 w 10"/>
                <a:gd name="T63" fmla="*/ 8 h 9"/>
                <a:gd name="T64" fmla="*/ 1 w 10"/>
                <a:gd name="T65" fmla="*/ 8 h 9"/>
                <a:gd name="T66" fmla="*/ 2 w 10"/>
                <a:gd name="T67" fmla="*/ 7 h 9"/>
                <a:gd name="T68" fmla="*/ 2 w 10"/>
                <a:gd name="T69" fmla="*/ 7 h 9"/>
                <a:gd name="T70" fmla="*/ 3 w 10"/>
                <a:gd name="T71" fmla="*/ 7 h 9"/>
                <a:gd name="T72" fmla="*/ 2 w 10"/>
                <a:gd name="T73" fmla="*/ 8 h 9"/>
                <a:gd name="T74" fmla="*/ 2 w 10"/>
                <a:gd name="T75" fmla="*/ 9 h 9"/>
                <a:gd name="T76" fmla="*/ 3 w 10"/>
                <a:gd name="T77" fmla="*/ 9 h 9"/>
                <a:gd name="T78" fmla="*/ 4 w 10"/>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9">
                  <a:moveTo>
                    <a:pt x="4" y="9"/>
                  </a:moveTo>
                  <a:cubicBezTo>
                    <a:pt x="4" y="9"/>
                    <a:pt x="4" y="8"/>
                    <a:pt x="4" y="8"/>
                  </a:cubicBezTo>
                  <a:cubicBezTo>
                    <a:pt x="5" y="8"/>
                    <a:pt x="5" y="8"/>
                    <a:pt x="5" y="7"/>
                  </a:cubicBezTo>
                  <a:cubicBezTo>
                    <a:pt x="5" y="7"/>
                    <a:pt x="5" y="7"/>
                    <a:pt x="5" y="7"/>
                  </a:cubicBezTo>
                  <a:cubicBezTo>
                    <a:pt x="5" y="6"/>
                    <a:pt x="5" y="6"/>
                    <a:pt x="6" y="6"/>
                  </a:cubicBezTo>
                  <a:cubicBezTo>
                    <a:pt x="6" y="6"/>
                    <a:pt x="6" y="6"/>
                    <a:pt x="6" y="5"/>
                  </a:cubicBezTo>
                  <a:cubicBezTo>
                    <a:pt x="7" y="5"/>
                    <a:pt x="6" y="5"/>
                    <a:pt x="6" y="5"/>
                  </a:cubicBezTo>
                  <a:cubicBezTo>
                    <a:pt x="6" y="4"/>
                    <a:pt x="6" y="4"/>
                    <a:pt x="6" y="4"/>
                  </a:cubicBezTo>
                  <a:cubicBezTo>
                    <a:pt x="7" y="3"/>
                    <a:pt x="7" y="3"/>
                    <a:pt x="7" y="4"/>
                  </a:cubicBezTo>
                  <a:cubicBezTo>
                    <a:pt x="8" y="4"/>
                    <a:pt x="8" y="4"/>
                    <a:pt x="8" y="5"/>
                  </a:cubicBezTo>
                  <a:cubicBezTo>
                    <a:pt x="8" y="5"/>
                    <a:pt x="8" y="5"/>
                    <a:pt x="9" y="5"/>
                  </a:cubicBezTo>
                  <a:cubicBezTo>
                    <a:pt x="9" y="5"/>
                    <a:pt x="9" y="5"/>
                    <a:pt x="10" y="5"/>
                  </a:cubicBezTo>
                  <a:cubicBezTo>
                    <a:pt x="10" y="5"/>
                    <a:pt x="10" y="5"/>
                    <a:pt x="10" y="4"/>
                  </a:cubicBezTo>
                  <a:cubicBezTo>
                    <a:pt x="10" y="4"/>
                    <a:pt x="10" y="3"/>
                    <a:pt x="10" y="3"/>
                  </a:cubicBezTo>
                  <a:cubicBezTo>
                    <a:pt x="10" y="2"/>
                    <a:pt x="9" y="2"/>
                    <a:pt x="9" y="2"/>
                  </a:cubicBezTo>
                  <a:cubicBezTo>
                    <a:pt x="9" y="2"/>
                    <a:pt x="8" y="1"/>
                    <a:pt x="8" y="1"/>
                  </a:cubicBezTo>
                  <a:cubicBezTo>
                    <a:pt x="7" y="1"/>
                    <a:pt x="7" y="1"/>
                    <a:pt x="7" y="1"/>
                  </a:cubicBezTo>
                  <a:cubicBezTo>
                    <a:pt x="6" y="1"/>
                    <a:pt x="6" y="1"/>
                    <a:pt x="5" y="1"/>
                  </a:cubicBezTo>
                  <a:cubicBezTo>
                    <a:pt x="5" y="1"/>
                    <a:pt x="4" y="1"/>
                    <a:pt x="4" y="1"/>
                  </a:cubicBezTo>
                  <a:cubicBezTo>
                    <a:pt x="3" y="1"/>
                    <a:pt x="3" y="0"/>
                    <a:pt x="3" y="0"/>
                  </a:cubicBezTo>
                  <a:cubicBezTo>
                    <a:pt x="2" y="1"/>
                    <a:pt x="3" y="1"/>
                    <a:pt x="2" y="1"/>
                  </a:cubicBezTo>
                  <a:cubicBezTo>
                    <a:pt x="2" y="1"/>
                    <a:pt x="2" y="1"/>
                    <a:pt x="2" y="2"/>
                  </a:cubicBezTo>
                  <a:cubicBezTo>
                    <a:pt x="1" y="2"/>
                    <a:pt x="1" y="1"/>
                    <a:pt x="1" y="1"/>
                  </a:cubicBezTo>
                  <a:cubicBezTo>
                    <a:pt x="0" y="2"/>
                    <a:pt x="0" y="2"/>
                    <a:pt x="0" y="2"/>
                  </a:cubicBezTo>
                  <a:cubicBezTo>
                    <a:pt x="1" y="3"/>
                    <a:pt x="1" y="3"/>
                    <a:pt x="1" y="3"/>
                  </a:cubicBezTo>
                  <a:cubicBezTo>
                    <a:pt x="2" y="3"/>
                    <a:pt x="2" y="3"/>
                    <a:pt x="2" y="4"/>
                  </a:cubicBezTo>
                  <a:cubicBezTo>
                    <a:pt x="2" y="4"/>
                    <a:pt x="2" y="4"/>
                    <a:pt x="3" y="4"/>
                  </a:cubicBezTo>
                  <a:cubicBezTo>
                    <a:pt x="3" y="4"/>
                    <a:pt x="2" y="5"/>
                    <a:pt x="2" y="5"/>
                  </a:cubicBezTo>
                  <a:cubicBezTo>
                    <a:pt x="2" y="5"/>
                    <a:pt x="2" y="6"/>
                    <a:pt x="2" y="6"/>
                  </a:cubicBezTo>
                  <a:cubicBezTo>
                    <a:pt x="1" y="6"/>
                    <a:pt x="1" y="6"/>
                    <a:pt x="1" y="7"/>
                  </a:cubicBezTo>
                  <a:cubicBezTo>
                    <a:pt x="1" y="7"/>
                    <a:pt x="0" y="7"/>
                    <a:pt x="0" y="7"/>
                  </a:cubicBezTo>
                  <a:cubicBezTo>
                    <a:pt x="0" y="8"/>
                    <a:pt x="0" y="8"/>
                    <a:pt x="0" y="8"/>
                  </a:cubicBezTo>
                  <a:cubicBezTo>
                    <a:pt x="0" y="8"/>
                    <a:pt x="1" y="8"/>
                    <a:pt x="1" y="8"/>
                  </a:cubicBezTo>
                  <a:cubicBezTo>
                    <a:pt x="1" y="7"/>
                    <a:pt x="1" y="7"/>
                    <a:pt x="2" y="7"/>
                  </a:cubicBezTo>
                  <a:cubicBezTo>
                    <a:pt x="2" y="7"/>
                    <a:pt x="2" y="7"/>
                    <a:pt x="2" y="7"/>
                  </a:cubicBezTo>
                  <a:cubicBezTo>
                    <a:pt x="3" y="7"/>
                    <a:pt x="3" y="7"/>
                    <a:pt x="3" y="7"/>
                  </a:cubicBezTo>
                  <a:cubicBezTo>
                    <a:pt x="3" y="8"/>
                    <a:pt x="3" y="8"/>
                    <a:pt x="2" y="8"/>
                  </a:cubicBezTo>
                  <a:cubicBezTo>
                    <a:pt x="2" y="9"/>
                    <a:pt x="2" y="9"/>
                    <a:pt x="2" y="9"/>
                  </a:cubicBezTo>
                  <a:cubicBezTo>
                    <a:pt x="3" y="9"/>
                    <a:pt x="3" y="9"/>
                    <a:pt x="3" y="9"/>
                  </a:cubicBezTo>
                  <a:cubicBezTo>
                    <a:pt x="3" y="9"/>
                    <a:pt x="3" y="9"/>
                    <a:pt x="4"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 name="Freeform 514">
              <a:extLst>
                <a:ext uri="{FF2B5EF4-FFF2-40B4-BE49-F238E27FC236}">
                  <a16:creationId xmlns:a16="http://schemas.microsoft.com/office/drawing/2014/main" id="{97516FDD-0878-4DA5-94D4-2A9E4D37B29D}"/>
                </a:ext>
              </a:extLst>
            </p:cNvPr>
            <p:cNvSpPr>
              <a:spLocks/>
            </p:cNvSpPr>
            <p:nvPr/>
          </p:nvSpPr>
          <p:spPr bwMode="auto">
            <a:xfrm>
              <a:off x="2024064" y="1649414"/>
              <a:ext cx="119063" cy="139700"/>
            </a:xfrm>
            <a:custGeom>
              <a:avLst/>
              <a:gdLst>
                <a:gd name="T0" fmla="*/ 10 w 11"/>
                <a:gd name="T1" fmla="*/ 1 h 13"/>
                <a:gd name="T2" fmla="*/ 10 w 11"/>
                <a:gd name="T3" fmla="*/ 2 h 13"/>
                <a:gd name="T4" fmla="*/ 9 w 11"/>
                <a:gd name="T5" fmla="*/ 2 h 13"/>
                <a:gd name="T6" fmla="*/ 9 w 11"/>
                <a:gd name="T7" fmla="*/ 3 h 13"/>
                <a:gd name="T8" fmla="*/ 7 w 11"/>
                <a:gd name="T9" fmla="*/ 3 h 13"/>
                <a:gd name="T10" fmla="*/ 7 w 11"/>
                <a:gd name="T11" fmla="*/ 4 h 13"/>
                <a:gd name="T12" fmla="*/ 6 w 11"/>
                <a:gd name="T13" fmla="*/ 5 h 13"/>
                <a:gd name="T14" fmla="*/ 5 w 11"/>
                <a:gd name="T15" fmla="*/ 6 h 13"/>
                <a:gd name="T16" fmla="*/ 4 w 11"/>
                <a:gd name="T17" fmla="*/ 7 h 13"/>
                <a:gd name="T18" fmla="*/ 4 w 11"/>
                <a:gd name="T19" fmla="*/ 8 h 13"/>
                <a:gd name="T20" fmla="*/ 4 w 11"/>
                <a:gd name="T21" fmla="*/ 10 h 13"/>
                <a:gd name="T22" fmla="*/ 3 w 11"/>
                <a:gd name="T23" fmla="*/ 11 h 13"/>
                <a:gd name="T24" fmla="*/ 2 w 11"/>
                <a:gd name="T25" fmla="*/ 12 h 13"/>
                <a:gd name="T26" fmla="*/ 0 w 11"/>
                <a:gd name="T27" fmla="*/ 12 h 13"/>
                <a:gd name="T28" fmla="*/ 0 w 11"/>
                <a:gd name="T29" fmla="*/ 11 h 13"/>
                <a:gd name="T30" fmla="*/ 1 w 11"/>
                <a:gd name="T31" fmla="*/ 9 h 13"/>
                <a:gd name="T32" fmla="*/ 1 w 11"/>
                <a:gd name="T33" fmla="*/ 8 h 13"/>
                <a:gd name="T34" fmla="*/ 2 w 11"/>
                <a:gd name="T35" fmla="*/ 7 h 13"/>
                <a:gd name="T36" fmla="*/ 3 w 11"/>
                <a:gd name="T37" fmla="*/ 6 h 13"/>
                <a:gd name="T38" fmla="*/ 4 w 11"/>
                <a:gd name="T39" fmla="*/ 5 h 13"/>
                <a:gd name="T40" fmla="*/ 4 w 11"/>
                <a:gd name="T41" fmla="*/ 4 h 13"/>
                <a:gd name="T42" fmla="*/ 3 w 11"/>
                <a:gd name="T43" fmla="*/ 4 h 13"/>
                <a:gd name="T44" fmla="*/ 4 w 11"/>
                <a:gd name="T45" fmla="*/ 3 h 13"/>
                <a:gd name="T46" fmla="*/ 5 w 11"/>
                <a:gd name="T47" fmla="*/ 2 h 13"/>
                <a:gd name="T48" fmla="*/ 6 w 11"/>
                <a:gd name="T49" fmla="*/ 1 h 13"/>
                <a:gd name="T50" fmla="*/ 7 w 11"/>
                <a:gd name="T51" fmla="*/ 1 h 13"/>
                <a:gd name="T52" fmla="*/ 7 w 11"/>
                <a:gd name="T53" fmla="*/ 1 h 13"/>
                <a:gd name="T54" fmla="*/ 9 w 11"/>
                <a:gd name="T55" fmla="*/ 1 h 13"/>
                <a:gd name="T56" fmla="*/ 10 w 11"/>
                <a:gd name="T57" fmla="*/ 0 h 13"/>
                <a:gd name="T58" fmla="*/ 11 w 11"/>
                <a:gd name="T59" fmla="*/ 1 h 13"/>
                <a:gd name="T60" fmla="*/ 10 w 11"/>
                <a:gd name="T6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13">
                  <a:moveTo>
                    <a:pt x="10" y="1"/>
                  </a:moveTo>
                  <a:cubicBezTo>
                    <a:pt x="10" y="1"/>
                    <a:pt x="10" y="1"/>
                    <a:pt x="10" y="2"/>
                  </a:cubicBezTo>
                  <a:cubicBezTo>
                    <a:pt x="9" y="2"/>
                    <a:pt x="9" y="2"/>
                    <a:pt x="9" y="2"/>
                  </a:cubicBezTo>
                  <a:cubicBezTo>
                    <a:pt x="9" y="2"/>
                    <a:pt x="9" y="3"/>
                    <a:pt x="9" y="3"/>
                  </a:cubicBezTo>
                  <a:cubicBezTo>
                    <a:pt x="8" y="3"/>
                    <a:pt x="8" y="3"/>
                    <a:pt x="7" y="3"/>
                  </a:cubicBezTo>
                  <a:cubicBezTo>
                    <a:pt x="7" y="3"/>
                    <a:pt x="7" y="3"/>
                    <a:pt x="7" y="4"/>
                  </a:cubicBezTo>
                  <a:cubicBezTo>
                    <a:pt x="6" y="4"/>
                    <a:pt x="6" y="4"/>
                    <a:pt x="6" y="5"/>
                  </a:cubicBezTo>
                  <a:cubicBezTo>
                    <a:pt x="5" y="5"/>
                    <a:pt x="5" y="5"/>
                    <a:pt x="5" y="6"/>
                  </a:cubicBezTo>
                  <a:cubicBezTo>
                    <a:pt x="5" y="6"/>
                    <a:pt x="4" y="6"/>
                    <a:pt x="4" y="7"/>
                  </a:cubicBezTo>
                  <a:cubicBezTo>
                    <a:pt x="4" y="7"/>
                    <a:pt x="4" y="8"/>
                    <a:pt x="4" y="8"/>
                  </a:cubicBezTo>
                  <a:cubicBezTo>
                    <a:pt x="4" y="9"/>
                    <a:pt x="4" y="9"/>
                    <a:pt x="4" y="10"/>
                  </a:cubicBezTo>
                  <a:cubicBezTo>
                    <a:pt x="4" y="10"/>
                    <a:pt x="3" y="11"/>
                    <a:pt x="3" y="11"/>
                  </a:cubicBezTo>
                  <a:cubicBezTo>
                    <a:pt x="2" y="12"/>
                    <a:pt x="2" y="12"/>
                    <a:pt x="2" y="12"/>
                  </a:cubicBezTo>
                  <a:cubicBezTo>
                    <a:pt x="1" y="12"/>
                    <a:pt x="1" y="13"/>
                    <a:pt x="0" y="12"/>
                  </a:cubicBezTo>
                  <a:cubicBezTo>
                    <a:pt x="0" y="12"/>
                    <a:pt x="0" y="12"/>
                    <a:pt x="0" y="11"/>
                  </a:cubicBezTo>
                  <a:cubicBezTo>
                    <a:pt x="0" y="11"/>
                    <a:pt x="0" y="10"/>
                    <a:pt x="1" y="9"/>
                  </a:cubicBezTo>
                  <a:cubicBezTo>
                    <a:pt x="1" y="9"/>
                    <a:pt x="1" y="9"/>
                    <a:pt x="1" y="8"/>
                  </a:cubicBezTo>
                  <a:cubicBezTo>
                    <a:pt x="2" y="8"/>
                    <a:pt x="2" y="7"/>
                    <a:pt x="2" y="7"/>
                  </a:cubicBezTo>
                  <a:cubicBezTo>
                    <a:pt x="2" y="6"/>
                    <a:pt x="3" y="6"/>
                    <a:pt x="3" y="6"/>
                  </a:cubicBezTo>
                  <a:cubicBezTo>
                    <a:pt x="3" y="5"/>
                    <a:pt x="3" y="5"/>
                    <a:pt x="4" y="5"/>
                  </a:cubicBezTo>
                  <a:cubicBezTo>
                    <a:pt x="4" y="5"/>
                    <a:pt x="4" y="4"/>
                    <a:pt x="4" y="4"/>
                  </a:cubicBezTo>
                  <a:cubicBezTo>
                    <a:pt x="4" y="4"/>
                    <a:pt x="3" y="4"/>
                    <a:pt x="3" y="4"/>
                  </a:cubicBezTo>
                  <a:cubicBezTo>
                    <a:pt x="3" y="4"/>
                    <a:pt x="4" y="4"/>
                    <a:pt x="4" y="3"/>
                  </a:cubicBezTo>
                  <a:cubicBezTo>
                    <a:pt x="4" y="3"/>
                    <a:pt x="5" y="3"/>
                    <a:pt x="5" y="2"/>
                  </a:cubicBezTo>
                  <a:cubicBezTo>
                    <a:pt x="6" y="2"/>
                    <a:pt x="6" y="0"/>
                    <a:pt x="6" y="1"/>
                  </a:cubicBezTo>
                  <a:cubicBezTo>
                    <a:pt x="6" y="1"/>
                    <a:pt x="6" y="1"/>
                    <a:pt x="7" y="1"/>
                  </a:cubicBezTo>
                  <a:cubicBezTo>
                    <a:pt x="7" y="1"/>
                    <a:pt x="7" y="1"/>
                    <a:pt x="7" y="1"/>
                  </a:cubicBezTo>
                  <a:cubicBezTo>
                    <a:pt x="8" y="1"/>
                    <a:pt x="8" y="1"/>
                    <a:pt x="9" y="1"/>
                  </a:cubicBezTo>
                  <a:cubicBezTo>
                    <a:pt x="9" y="0"/>
                    <a:pt x="9" y="0"/>
                    <a:pt x="10" y="0"/>
                  </a:cubicBezTo>
                  <a:cubicBezTo>
                    <a:pt x="10" y="0"/>
                    <a:pt x="11" y="0"/>
                    <a:pt x="11" y="1"/>
                  </a:cubicBezTo>
                  <a:cubicBezTo>
                    <a:pt x="11" y="1"/>
                    <a:pt x="10" y="1"/>
                    <a:pt x="1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 name="Freeform 515">
              <a:extLst>
                <a:ext uri="{FF2B5EF4-FFF2-40B4-BE49-F238E27FC236}">
                  <a16:creationId xmlns:a16="http://schemas.microsoft.com/office/drawing/2014/main" id="{3505010A-D972-4767-93BE-AE28FDF9FD04}"/>
                </a:ext>
              </a:extLst>
            </p:cNvPr>
            <p:cNvSpPr>
              <a:spLocks/>
            </p:cNvSpPr>
            <p:nvPr/>
          </p:nvSpPr>
          <p:spPr bwMode="auto">
            <a:xfrm>
              <a:off x="1981201" y="1562101"/>
              <a:ext cx="182563" cy="76200"/>
            </a:xfrm>
            <a:custGeom>
              <a:avLst/>
              <a:gdLst>
                <a:gd name="T0" fmla="*/ 17 w 17"/>
                <a:gd name="T1" fmla="*/ 7 h 7"/>
                <a:gd name="T2" fmla="*/ 17 w 17"/>
                <a:gd name="T3" fmla="*/ 6 h 7"/>
                <a:gd name="T4" fmla="*/ 17 w 17"/>
                <a:gd name="T5" fmla="*/ 5 h 7"/>
                <a:gd name="T6" fmla="*/ 17 w 17"/>
                <a:gd name="T7" fmla="*/ 5 h 7"/>
                <a:gd name="T8" fmla="*/ 17 w 17"/>
                <a:gd name="T9" fmla="*/ 4 h 7"/>
                <a:gd name="T10" fmla="*/ 17 w 17"/>
                <a:gd name="T11" fmla="*/ 3 h 7"/>
                <a:gd name="T12" fmla="*/ 16 w 17"/>
                <a:gd name="T13" fmla="*/ 3 h 7"/>
                <a:gd name="T14" fmla="*/ 16 w 17"/>
                <a:gd name="T15" fmla="*/ 3 h 7"/>
                <a:gd name="T16" fmla="*/ 15 w 17"/>
                <a:gd name="T17" fmla="*/ 2 h 7"/>
                <a:gd name="T18" fmla="*/ 15 w 17"/>
                <a:gd name="T19" fmla="*/ 1 h 7"/>
                <a:gd name="T20" fmla="*/ 14 w 17"/>
                <a:gd name="T21" fmla="*/ 1 h 7"/>
                <a:gd name="T22" fmla="*/ 13 w 17"/>
                <a:gd name="T23" fmla="*/ 1 h 7"/>
                <a:gd name="T24" fmla="*/ 13 w 17"/>
                <a:gd name="T25" fmla="*/ 1 h 7"/>
                <a:gd name="T26" fmla="*/ 12 w 17"/>
                <a:gd name="T27" fmla="*/ 0 h 7"/>
                <a:gd name="T28" fmla="*/ 11 w 17"/>
                <a:gd name="T29" fmla="*/ 1 h 7"/>
                <a:gd name="T30" fmla="*/ 11 w 17"/>
                <a:gd name="T31" fmla="*/ 1 h 7"/>
                <a:gd name="T32" fmla="*/ 10 w 17"/>
                <a:gd name="T33" fmla="*/ 1 h 7"/>
                <a:gd name="T34" fmla="*/ 10 w 17"/>
                <a:gd name="T35" fmla="*/ 2 h 7"/>
                <a:gd name="T36" fmla="*/ 9 w 17"/>
                <a:gd name="T37" fmla="*/ 1 h 7"/>
                <a:gd name="T38" fmla="*/ 8 w 17"/>
                <a:gd name="T39" fmla="*/ 2 h 7"/>
                <a:gd name="T40" fmla="*/ 8 w 17"/>
                <a:gd name="T41" fmla="*/ 2 h 7"/>
                <a:gd name="T42" fmla="*/ 7 w 17"/>
                <a:gd name="T43" fmla="*/ 3 h 7"/>
                <a:gd name="T44" fmla="*/ 6 w 17"/>
                <a:gd name="T45" fmla="*/ 3 h 7"/>
                <a:gd name="T46" fmla="*/ 5 w 17"/>
                <a:gd name="T47" fmla="*/ 3 h 7"/>
                <a:gd name="T48" fmla="*/ 4 w 17"/>
                <a:gd name="T49" fmla="*/ 4 h 7"/>
                <a:gd name="T50" fmla="*/ 3 w 17"/>
                <a:gd name="T51" fmla="*/ 4 h 7"/>
                <a:gd name="T52" fmla="*/ 3 w 17"/>
                <a:gd name="T53" fmla="*/ 4 h 7"/>
                <a:gd name="T54" fmla="*/ 2 w 17"/>
                <a:gd name="T55" fmla="*/ 5 h 7"/>
                <a:gd name="T56" fmla="*/ 1 w 17"/>
                <a:gd name="T57" fmla="*/ 6 h 7"/>
                <a:gd name="T58" fmla="*/ 0 w 17"/>
                <a:gd name="T59" fmla="*/ 6 h 7"/>
                <a:gd name="T60" fmla="*/ 1 w 17"/>
                <a:gd name="T61" fmla="*/ 6 h 7"/>
                <a:gd name="T62" fmla="*/ 2 w 17"/>
                <a:gd name="T63" fmla="*/ 6 h 7"/>
                <a:gd name="T64" fmla="*/ 3 w 17"/>
                <a:gd name="T65" fmla="*/ 6 h 7"/>
                <a:gd name="T66" fmla="*/ 3 w 17"/>
                <a:gd name="T67" fmla="*/ 7 h 7"/>
                <a:gd name="T68" fmla="*/ 4 w 17"/>
                <a:gd name="T69" fmla="*/ 6 h 7"/>
                <a:gd name="T70" fmla="*/ 5 w 17"/>
                <a:gd name="T71" fmla="*/ 6 h 7"/>
                <a:gd name="T72" fmla="*/ 5 w 17"/>
                <a:gd name="T73" fmla="*/ 6 h 7"/>
                <a:gd name="T74" fmla="*/ 6 w 17"/>
                <a:gd name="T75" fmla="*/ 6 h 7"/>
                <a:gd name="T76" fmla="*/ 7 w 17"/>
                <a:gd name="T77" fmla="*/ 5 h 7"/>
                <a:gd name="T78" fmla="*/ 8 w 17"/>
                <a:gd name="T79" fmla="*/ 4 h 7"/>
                <a:gd name="T80" fmla="*/ 9 w 17"/>
                <a:gd name="T81" fmla="*/ 4 h 7"/>
                <a:gd name="T82" fmla="*/ 10 w 17"/>
                <a:gd name="T83" fmla="*/ 4 h 7"/>
                <a:gd name="T84" fmla="*/ 10 w 17"/>
                <a:gd name="T85" fmla="*/ 5 h 7"/>
                <a:gd name="T86" fmla="*/ 9 w 17"/>
                <a:gd name="T87" fmla="*/ 5 h 7"/>
                <a:gd name="T88" fmla="*/ 9 w 17"/>
                <a:gd name="T89" fmla="*/ 6 h 7"/>
                <a:gd name="T90" fmla="*/ 10 w 17"/>
                <a:gd name="T91" fmla="*/ 6 h 7"/>
                <a:gd name="T92" fmla="*/ 10 w 17"/>
                <a:gd name="T93" fmla="*/ 7 h 7"/>
                <a:gd name="T94" fmla="*/ 11 w 17"/>
                <a:gd name="T95" fmla="*/ 7 h 7"/>
                <a:gd name="T96" fmla="*/ 12 w 17"/>
                <a:gd name="T97" fmla="*/ 7 h 7"/>
                <a:gd name="T98" fmla="*/ 13 w 17"/>
                <a:gd name="T99" fmla="*/ 6 h 7"/>
                <a:gd name="T100" fmla="*/ 14 w 17"/>
                <a:gd name="T101" fmla="*/ 6 h 7"/>
                <a:gd name="T102" fmla="*/ 15 w 17"/>
                <a:gd name="T103" fmla="*/ 6 h 7"/>
                <a:gd name="T104" fmla="*/ 16 w 17"/>
                <a:gd name="T105" fmla="*/ 7 h 7"/>
                <a:gd name="T106" fmla="*/ 16 w 17"/>
                <a:gd name="T107" fmla="*/ 7 h 7"/>
                <a:gd name="T108" fmla="*/ 17 w 17"/>
                <a:gd name="T10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 h="7">
                  <a:moveTo>
                    <a:pt x="17" y="7"/>
                  </a:moveTo>
                  <a:cubicBezTo>
                    <a:pt x="17" y="6"/>
                    <a:pt x="17" y="6"/>
                    <a:pt x="17" y="6"/>
                  </a:cubicBezTo>
                  <a:cubicBezTo>
                    <a:pt x="17" y="5"/>
                    <a:pt x="16" y="5"/>
                    <a:pt x="17" y="5"/>
                  </a:cubicBezTo>
                  <a:cubicBezTo>
                    <a:pt x="17" y="5"/>
                    <a:pt x="17" y="5"/>
                    <a:pt x="17" y="5"/>
                  </a:cubicBezTo>
                  <a:cubicBezTo>
                    <a:pt x="17" y="4"/>
                    <a:pt x="17" y="4"/>
                    <a:pt x="17" y="4"/>
                  </a:cubicBezTo>
                  <a:cubicBezTo>
                    <a:pt x="17" y="4"/>
                    <a:pt x="17" y="3"/>
                    <a:pt x="17" y="3"/>
                  </a:cubicBezTo>
                  <a:cubicBezTo>
                    <a:pt x="17" y="3"/>
                    <a:pt x="16" y="3"/>
                    <a:pt x="16" y="3"/>
                  </a:cubicBezTo>
                  <a:cubicBezTo>
                    <a:pt x="16" y="3"/>
                    <a:pt x="16" y="3"/>
                    <a:pt x="16" y="3"/>
                  </a:cubicBezTo>
                  <a:cubicBezTo>
                    <a:pt x="15" y="2"/>
                    <a:pt x="15" y="3"/>
                    <a:pt x="15" y="2"/>
                  </a:cubicBezTo>
                  <a:cubicBezTo>
                    <a:pt x="14" y="2"/>
                    <a:pt x="15" y="2"/>
                    <a:pt x="15" y="1"/>
                  </a:cubicBezTo>
                  <a:cubicBezTo>
                    <a:pt x="15" y="1"/>
                    <a:pt x="15" y="1"/>
                    <a:pt x="14" y="1"/>
                  </a:cubicBezTo>
                  <a:cubicBezTo>
                    <a:pt x="14" y="0"/>
                    <a:pt x="14" y="1"/>
                    <a:pt x="13" y="1"/>
                  </a:cubicBezTo>
                  <a:cubicBezTo>
                    <a:pt x="13" y="1"/>
                    <a:pt x="13" y="1"/>
                    <a:pt x="13" y="1"/>
                  </a:cubicBezTo>
                  <a:cubicBezTo>
                    <a:pt x="12" y="0"/>
                    <a:pt x="12" y="0"/>
                    <a:pt x="12" y="0"/>
                  </a:cubicBezTo>
                  <a:cubicBezTo>
                    <a:pt x="12" y="0"/>
                    <a:pt x="11" y="0"/>
                    <a:pt x="11" y="1"/>
                  </a:cubicBezTo>
                  <a:cubicBezTo>
                    <a:pt x="11" y="1"/>
                    <a:pt x="11" y="1"/>
                    <a:pt x="11" y="1"/>
                  </a:cubicBezTo>
                  <a:cubicBezTo>
                    <a:pt x="11" y="1"/>
                    <a:pt x="11" y="1"/>
                    <a:pt x="10" y="1"/>
                  </a:cubicBezTo>
                  <a:cubicBezTo>
                    <a:pt x="10" y="1"/>
                    <a:pt x="10" y="2"/>
                    <a:pt x="10" y="2"/>
                  </a:cubicBezTo>
                  <a:cubicBezTo>
                    <a:pt x="9" y="2"/>
                    <a:pt x="9" y="1"/>
                    <a:pt x="9" y="1"/>
                  </a:cubicBezTo>
                  <a:cubicBezTo>
                    <a:pt x="9" y="2"/>
                    <a:pt x="9" y="2"/>
                    <a:pt x="8" y="2"/>
                  </a:cubicBezTo>
                  <a:cubicBezTo>
                    <a:pt x="8" y="2"/>
                    <a:pt x="8" y="2"/>
                    <a:pt x="8" y="2"/>
                  </a:cubicBezTo>
                  <a:cubicBezTo>
                    <a:pt x="7" y="3"/>
                    <a:pt x="7" y="3"/>
                    <a:pt x="7" y="3"/>
                  </a:cubicBezTo>
                  <a:cubicBezTo>
                    <a:pt x="6" y="3"/>
                    <a:pt x="6" y="3"/>
                    <a:pt x="6" y="3"/>
                  </a:cubicBezTo>
                  <a:cubicBezTo>
                    <a:pt x="6" y="3"/>
                    <a:pt x="6" y="3"/>
                    <a:pt x="5" y="3"/>
                  </a:cubicBezTo>
                  <a:cubicBezTo>
                    <a:pt x="5" y="4"/>
                    <a:pt x="5" y="4"/>
                    <a:pt x="4" y="4"/>
                  </a:cubicBezTo>
                  <a:cubicBezTo>
                    <a:pt x="4" y="4"/>
                    <a:pt x="4" y="4"/>
                    <a:pt x="3" y="4"/>
                  </a:cubicBezTo>
                  <a:cubicBezTo>
                    <a:pt x="3" y="4"/>
                    <a:pt x="3" y="4"/>
                    <a:pt x="3" y="4"/>
                  </a:cubicBezTo>
                  <a:cubicBezTo>
                    <a:pt x="2" y="5"/>
                    <a:pt x="2" y="5"/>
                    <a:pt x="2" y="5"/>
                  </a:cubicBezTo>
                  <a:cubicBezTo>
                    <a:pt x="2" y="5"/>
                    <a:pt x="1" y="5"/>
                    <a:pt x="1" y="6"/>
                  </a:cubicBezTo>
                  <a:cubicBezTo>
                    <a:pt x="1" y="6"/>
                    <a:pt x="0" y="6"/>
                    <a:pt x="0" y="6"/>
                  </a:cubicBezTo>
                  <a:cubicBezTo>
                    <a:pt x="0" y="7"/>
                    <a:pt x="1" y="6"/>
                    <a:pt x="1" y="6"/>
                  </a:cubicBezTo>
                  <a:cubicBezTo>
                    <a:pt x="2" y="6"/>
                    <a:pt x="2" y="6"/>
                    <a:pt x="2" y="6"/>
                  </a:cubicBezTo>
                  <a:cubicBezTo>
                    <a:pt x="2" y="6"/>
                    <a:pt x="2" y="6"/>
                    <a:pt x="3" y="6"/>
                  </a:cubicBezTo>
                  <a:cubicBezTo>
                    <a:pt x="3" y="6"/>
                    <a:pt x="3" y="6"/>
                    <a:pt x="3" y="7"/>
                  </a:cubicBezTo>
                  <a:cubicBezTo>
                    <a:pt x="4" y="7"/>
                    <a:pt x="4" y="7"/>
                    <a:pt x="4" y="6"/>
                  </a:cubicBezTo>
                  <a:cubicBezTo>
                    <a:pt x="5" y="6"/>
                    <a:pt x="4" y="6"/>
                    <a:pt x="5" y="6"/>
                  </a:cubicBezTo>
                  <a:cubicBezTo>
                    <a:pt x="5" y="6"/>
                    <a:pt x="5" y="6"/>
                    <a:pt x="5" y="6"/>
                  </a:cubicBezTo>
                  <a:cubicBezTo>
                    <a:pt x="6" y="6"/>
                    <a:pt x="6" y="6"/>
                    <a:pt x="6" y="6"/>
                  </a:cubicBezTo>
                  <a:cubicBezTo>
                    <a:pt x="7" y="5"/>
                    <a:pt x="7" y="6"/>
                    <a:pt x="7" y="5"/>
                  </a:cubicBezTo>
                  <a:cubicBezTo>
                    <a:pt x="7" y="5"/>
                    <a:pt x="7" y="5"/>
                    <a:pt x="8" y="4"/>
                  </a:cubicBezTo>
                  <a:cubicBezTo>
                    <a:pt x="8" y="4"/>
                    <a:pt x="8" y="4"/>
                    <a:pt x="9" y="4"/>
                  </a:cubicBezTo>
                  <a:cubicBezTo>
                    <a:pt x="9" y="4"/>
                    <a:pt x="10" y="4"/>
                    <a:pt x="10" y="4"/>
                  </a:cubicBezTo>
                  <a:cubicBezTo>
                    <a:pt x="10" y="4"/>
                    <a:pt x="10" y="5"/>
                    <a:pt x="10" y="5"/>
                  </a:cubicBezTo>
                  <a:cubicBezTo>
                    <a:pt x="10" y="5"/>
                    <a:pt x="9" y="5"/>
                    <a:pt x="9" y="5"/>
                  </a:cubicBezTo>
                  <a:cubicBezTo>
                    <a:pt x="9" y="5"/>
                    <a:pt x="9" y="6"/>
                    <a:pt x="9" y="6"/>
                  </a:cubicBezTo>
                  <a:cubicBezTo>
                    <a:pt x="9" y="6"/>
                    <a:pt x="10" y="6"/>
                    <a:pt x="10" y="6"/>
                  </a:cubicBezTo>
                  <a:cubicBezTo>
                    <a:pt x="10" y="6"/>
                    <a:pt x="10" y="7"/>
                    <a:pt x="10" y="7"/>
                  </a:cubicBezTo>
                  <a:cubicBezTo>
                    <a:pt x="11" y="7"/>
                    <a:pt x="11" y="7"/>
                    <a:pt x="11" y="7"/>
                  </a:cubicBezTo>
                  <a:cubicBezTo>
                    <a:pt x="12" y="7"/>
                    <a:pt x="12" y="7"/>
                    <a:pt x="12" y="7"/>
                  </a:cubicBezTo>
                  <a:cubicBezTo>
                    <a:pt x="13" y="6"/>
                    <a:pt x="13" y="6"/>
                    <a:pt x="13" y="6"/>
                  </a:cubicBezTo>
                  <a:cubicBezTo>
                    <a:pt x="14" y="6"/>
                    <a:pt x="14" y="6"/>
                    <a:pt x="14" y="6"/>
                  </a:cubicBezTo>
                  <a:cubicBezTo>
                    <a:pt x="14" y="6"/>
                    <a:pt x="15" y="6"/>
                    <a:pt x="15" y="6"/>
                  </a:cubicBezTo>
                  <a:cubicBezTo>
                    <a:pt x="15" y="6"/>
                    <a:pt x="15" y="7"/>
                    <a:pt x="16" y="7"/>
                  </a:cubicBezTo>
                  <a:cubicBezTo>
                    <a:pt x="16" y="7"/>
                    <a:pt x="16" y="7"/>
                    <a:pt x="16" y="7"/>
                  </a:cubicBezTo>
                  <a:cubicBezTo>
                    <a:pt x="17" y="7"/>
                    <a:pt x="17" y="7"/>
                    <a:pt x="17"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grpSp>
          <p:nvGrpSpPr>
            <p:cNvPr id="22" name="Group 545">
              <a:extLst>
                <a:ext uri="{FF2B5EF4-FFF2-40B4-BE49-F238E27FC236}">
                  <a16:creationId xmlns:a16="http://schemas.microsoft.com/office/drawing/2014/main" id="{4484A98A-A235-41B9-8215-0D84220BDE67}"/>
                </a:ext>
              </a:extLst>
            </p:cNvPr>
            <p:cNvGrpSpPr/>
            <p:nvPr/>
          </p:nvGrpSpPr>
          <p:grpSpPr>
            <a:xfrm>
              <a:off x="-92074" y="654051"/>
              <a:ext cx="9144001" cy="4162425"/>
              <a:chOff x="-92074" y="654051"/>
              <a:chExt cx="9144001" cy="4162425"/>
            </a:xfrm>
            <a:grpFill/>
          </p:grpSpPr>
          <p:sp>
            <p:nvSpPr>
              <p:cNvPr id="23" name="Freeform 415">
                <a:extLst>
                  <a:ext uri="{FF2B5EF4-FFF2-40B4-BE49-F238E27FC236}">
                    <a16:creationId xmlns:a16="http://schemas.microsoft.com/office/drawing/2014/main" id="{8580D76E-817A-4AE2-852E-EB56A028C3DF}"/>
                  </a:ext>
                </a:extLst>
              </p:cNvPr>
              <p:cNvSpPr>
                <a:spLocks/>
              </p:cNvSpPr>
              <p:nvPr/>
            </p:nvSpPr>
            <p:spPr bwMode="auto">
              <a:xfrm>
                <a:off x="7648576" y="2016126"/>
                <a:ext cx="53975" cy="53975"/>
              </a:xfrm>
              <a:custGeom>
                <a:avLst/>
                <a:gdLst>
                  <a:gd name="T0" fmla="*/ 4 w 5"/>
                  <a:gd name="T1" fmla="*/ 3 h 5"/>
                  <a:gd name="T2" fmla="*/ 4 w 5"/>
                  <a:gd name="T3" fmla="*/ 4 h 5"/>
                  <a:gd name="T4" fmla="*/ 5 w 5"/>
                  <a:gd name="T5" fmla="*/ 3 h 5"/>
                  <a:gd name="T6" fmla="*/ 5 w 5"/>
                  <a:gd name="T7" fmla="*/ 2 h 5"/>
                  <a:gd name="T8" fmla="*/ 5 w 5"/>
                  <a:gd name="T9" fmla="*/ 1 h 5"/>
                  <a:gd name="T10" fmla="*/ 4 w 5"/>
                  <a:gd name="T11" fmla="*/ 1 h 5"/>
                  <a:gd name="T12" fmla="*/ 3 w 5"/>
                  <a:gd name="T13" fmla="*/ 1 h 5"/>
                  <a:gd name="T14" fmla="*/ 2 w 5"/>
                  <a:gd name="T15" fmla="*/ 1 h 5"/>
                  <a:gd name="T16" fmla="*/ 2 w 5"/>
                  <a:gd name="T17" fmla="*/ 1 h 5"/>
                  <a:gd name="T18" fmla="*/ 1 w 5"/>
                  <a:gd name="T19" fmla="*/ 1 h 5"/>
                  <a:gd name="T20" fmla="*/ 1 w 5"/>
                  <a:gd name="T21" fmla="*/ 2 h 5"/>
                  <a:gd name="T22" fmla="*/ 0 w 5"/>
                  <a:gd name="T23" fmla="*/ 3 h 5"/>
                  <a:gd name="T24" fmla="*/ 0 w 5"/>
                  <a:gd name="T25" fmla="*/ 4 h 5"/>
                  <a:gd name="T26" fmla="*/ 0 w 5"/>
                  <a:gd name="T27" fmla="*/ 5 h 5"/>
                  <a:gd name="T28" fmla="*/ 1 w 5"/>
                  <a:gd name="T29" fmla="*/ 5 h 5"/>
                  <a:gd name="T30" fmla="*/ 2 w 5"/>
                  <a:gd name="T31" fmla="*/ 5 h 5"/>
                  <a:gd name="T32" fmla="*/ 2 w 5"/>
                  <a:gd name="T33" fmla="*/ 4 h 5"/>
                  <a:gd name="T34" fmla="*/ 2 w 5"/>
                  <a:gd name="T35" fmla="*/ 3 h 5"/>
                  <a:gd name="T36" fmla="*/ 4 w 5"/>
                  <a:gd name="T3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5">
                    <a:moveTo>
                      <a:pt x="4" y="3"/>
                    </a:moveTo>
                    <a:cubicBezTo>
                      <a:pt x="4" y="3"/>
                      <a:pt x="4" y="4"/>
                      <a:pt x="4" y="4"/>
                    </a:cubicBezTo>
                    <a:cubicBezTo>
                      <a:pt x="5" y="4"/>
                      <a:pt x="5" y="3"/>
                      <a:pt x="5" y="3"/>
                    </a:cubicBezTo>
                    <a:cubicBezTo>
                      <a:pt x="5" y="2"/>
                      <a:pt x="5" y="2"/>
                      <a:pt x="5" y="2"/>
                    </a:cubicBezTo>
                    <a:cubicBezTo>
                      <a:pt x="5" y="1"/>
                      <a:pt x="5" y="1"/>
                      <a:pt x="5" y="1"/>
                    </a:cubicBezTo>
                    <a:cubicBezTo>
                      <a:pt x="4" y="1"/>
                      <a:pt x="4" y="1"/>
                      <a:pt x="4" y="1"/>
                    </a:cubicBezTo>
                    <a:cubicBezTo>
                      <a:pt x="3" y="1"/>
                      <a:pt x="3" y="0"/>
                      <a:pt x="3" y="1"/>
                    </a:cubicBezTo>
                    <a:cubicBezTo>
                      <a:pt x="2" y="1"/>
                      <a:pt x="3" y="1"/>
                      <a:pt x="2" y="1"/>
                    </a:cubicBezTo>
                    <a:cubicBezTo>
                      <a:pt x="2" y="1"/>
                      <a:pt x="2" y="1"/>
                      <a:pt x="2" y="1"/>
                    </a:cubicBezTo>
                    <a:cubicBezTo>
                      <a:pt x="1" y="1"/>
                      <a:pt x="1" y="1"/>
                      <a:pt x="1" y="1"/>
                    </a:cubicBezTo>
                    <a:cubicBezTo>
                      <a:pt x="0" y="2"/>
                      <a:pt x="1" y="2"/>
                      <a:pt x="1" y="2"/>
                    </a:cubicBezTo>
                    <a:cubicBezTo>
                      <a:pt x="0" y="3"/>
                      <a:pt x="0" y="3"/>
                      <a:pt x="0" y="3"/>
                    </a:cubicBezTo>
                    <a:cubicBezTo>
                      <a:pt x="0" y="3"/>
                      <a:pt x="0" y="4"/>
                      <a:pt x="0" y="4"/>
                    </a:cubicBezTo>
                    <a:cubicBezTo>
                      <a:pt x="0" y="4"/>
                      <a:pt x="0" y="4"/>
                      <a:pt x="0" y="5"/>
                    </a:cubicBezTo>
                    <a:cubicBezTo>
                      <a:pt x="0" y="5"/>
                      <a:pt x="1" y="5"/>
                      <a:pt x="1" y="5"/>
                    </a:cubicBezTo>
                    <a:cubicBezTo>
                      <a:pt x="1" y="5"/>
                      <a:pt x="2" y="5"/>
                      <a:pt x="2" y="5"/>
                    </a:cubicBezTo>
                    <a:cubicBezTo>
                      <a:pt x="2" y="4"/>
                      <a:pt x="2" y="4"/>
                      <a:pt x="2" y="4"/>
                    </a:cubicBezTo>
                    <a:cubicBezTo>
                      <a:pt x="2" y="4"/>
                      <a:pt x="2" y="3"/>
                      <a:pt x="2" y="3"/>
                    </a:cubicBezTo>
                    <a:cubicBezTo>
                      <a:pt x="3" y="3"/>
                      <a:pt x="3" y="3"/>
                      <a:pt x="4"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 name="Freeform 5">
                <a:extLst>
                  <a:ext uri="{FF2B5EF4-FFF2-40B4-BE49-F238E27FC236}">
                    <a16:creationId xmlns:a16="http://schemas.microsoft.com/office/drawing/2014/main" id="{BD490DFF-6993-4B0D-B90B-6BA568255D7E}"/>
                  </a:ext>
                </a:extLst>
              </p:cNvPr>
              <p:cNvSpPr>
                <a:spLocks/>
              </p:cNvSpPr>
              <p:nvPr/>
            </p:nvSpPr>
            <p:spPr bwMode="auto">
              <a:xfrm>
                <a:off x="5716589" y="16922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 name="Freeform 6">
                <a:extLst>
                  <a:ext uri="{FF2B5EF4-FFF2-40B4-BE49-F238E27FC236}">
                    <a16:creationId xmlns:a16="http://schemas.microsoft.com/office/drawing/2014/main" id="{B2365339-3441-4C32-A8A7-8C90FB7DCD16}"/>
                  </a:ext>
                </a:extLst>
              </p:cNvPr>
              <p:cNvSpPr>
                <a:spLocks/>
              </p:cNvSpPr>
              <p:nvPr/>
            </p:nvSpPr>
            <p:spPr bwMode="auto">
              <a:xfrm>
                <a:off x="5597527" y="1681164"/>
                <a:ext cx="442913" cy="249238"/>
              </a:xfrm>
              <a:custGeom>
                <a:avLst/>
                <a:gdLst>
                  <a:gd name="T0" fmla="*/ 39 w 41"/>
                  <a:gd name="T1" fmla="*/ 12 h 23"/>
                  <a:gd name="T2" fmla="*/ 39 w 41"/>
                  <a:gd name="T3" fmla="*/ 10 h 23"/>
                  <a:gd name="T4" fmla="*/ 36 w 41"/>
                  <a:gd name="T5" fmla="*/ 10 h 23"/>
                  <a:gd name="T6" fmla="*/ 36 w 41"/>
                  <a:gd name="T7" fmla="*/ 9 h 23"/>
                  <a:gd name="T8" fmla="*/ 34 w 41"/>
                  <a:gd name="T9" fmla="*/ 9 h 23"/>
                  <a:gd name="T10" fmla="*/ 31 w 41"/>
                  <a:gd name="T11" fmla="*/ 10 h 23"/>
                  <a:gd name="T12" fmla="*/ 29 w 41"/>
                  <a:gd name="T13" fmla="*/ 10 h 23"/>
                  <a:gd name="T14" fmla="*/ 28 w 41"/>
                  <a:gd name="T15" fmla="*/ 8 h 23"/>
                  <a:gd name="T16" fmla="*/ 25 w 41"/>
                  <a:gd name="T17" fmla="*/ 6 h 23"/>
                  <a:gd name="T18" fmla="*/ 23 w 41"/>
                  <a:gd name="T19" fmla="*/ 5 h 23"/>
                  <a:gd name="T20" fmla="*/ 21 w 41"/>
                  <a:gd name="T21" fmla="*/ 5 h 23"/>
                  <a:gd name="T22" fmla="*/ 17 w 41"/>
                  <a:gd name="T23" fmla="*/ 4 h 23"/>
                  <a:gd name="T24" fmla="*/ 15 w 41"/>
                  <a:gd name="T25" fmla="*/ 5 h 23"/>
                  <a:gd name="T26" fmla="*/ 13 w 41"/>
                  <a:gd name="T27" fmla="*/ 3 h 23"/>
                  <a:gd name="T28" fmla="*/ 11 w 41"/>
                  <a:gd name="T29" fmla="*/ 2 h 23"/>
                  <a:gd name="T30" fmla="*/ 10 w 41"/>
                  <a:gd name="T31" fmla="*/ 1 h 23"/>
                  <a:gd name="T32" fmla="*/ 10 w 41"/>
                  <a:gd name="T33" fmla="*/ 4 h 23"/>
                  <a:gd name="T34" fmla="*/ 8 w 41"/>
                  <a:gd name="T35" fmla="*/ 5 h 23"/>
                  <a:gd name="T36" fmla="*/ 7 w 41"/>
                  <a:gd name="T37" fmla="*/ 4 h 23"/>
                  <a:gd name="T38" fmla="*/ 5 w 41"/>
                  <a:gd name="T39" fmla="*/ 4 h 23"/>
                  <a:gd name="T40" fmla="*/ 4 w 41"/>
                  <a:gd name="T41" fmla="*/ 2 h 23"/>
                  <a:gd name="T42" fmla="*/ 4 w 41"/>
                  <a:gd name="T43" fmla="*/ 0 h 23"/>
                  <a:gd name="T44" fmla="*/ 2 w 41"/>
                  <a:gd name="T45" fmla="*/ 0 h 23"/>
                  <a:gd name="T46" fmla="*/ 1 w 41"/>
                  <a:gd name="T47" fmla="*/ 0 h 23"/>
                  <a:gd name="T48" fmla="*/ 1 w 41"/>
                  <a:gd name="T49" fmla="*/ 4 h 23"/>
                  <a:gd name="T50" fmla="*/ 2 w 41"/>
                  <a:gd name="T51" fmla="*/ 7 h 23"/>
                  <a:gd name="T52" fmla="*/ 2 w 41"/>
                  <a:gd name="T53" fmla="*/ 10 h 23"/>
                  <a:gd name="T54" fmla="*/ 2 w 41"/>
                  <a:gd name="T55" fmla="*/ 10 h 23"/>
                  <a:gd name="T56" fmla="*/ 4 w 41"/>
                  <a:gd name="T57" fmla="*/ 10 h 23"/>
                  <a:gd name="T58" fmla="*/ 8 w 41"/>
                  <a:gd name="T59" fmla="*/ 7 h 23"/>
                  <a:gd name="T60" fmla="*/ 11 w 41"/>
                  <a:gd name="T61" fmla="*/ 9 h 23"/>
                  <a:gd name="T62" fmla="*/ 13 w 41"/>
                  <a:gd name="T63" fmla="*/ 10 h 23"/>
                  <a:gd name="T64" fmla="*/ 13 w 41"/>
                  <a:gd name="T65" fmla="*/ 12 h 23"/>
                  <a:gd name="T66" fmla="*/ 17 w 41"/>
                  <a:gd name="T67" fmla="*/ 13 h 23"/>
                  <a:gd name="T68" fmla="*/ 20 w 41"/>
                  <a:gd name="T69" fmla="*/ 16 h 23"/>
                  <a:gd name="T70" fmla="*/ 22 w 41"/>
                  <a:gd name="T71" fmla="*/ 18 h 23"/>
                  <a:gd name="T72" fmla="*/ 24 w 41"/>
                  <a:gd name="T73" fmla="*/ 20 h 23"/>
                  <a:gd name="T74" fmla="*/ 26 w 41"/>
                  <a:gd name="T75" fmla="*/ 20 h 23"/>
                  <a:gd name="T76" fmla="*/ 29 w 41"/>
                  <a:gd name="T77" fmla="*/ 20 h 23"/>
                  <a:gd name="T78" fmla="*/ 29 w 41"/>
                  <a:gd name="T79" fmla="*/ 22 h 23"/>
                  <a:gd name="T80" fmla="*/ 30 w 41"/>
                  <a:gd name="T81" fmla="*/ 22 h 23"/>
                  <a:gd name="T82" fmla="*/ 31 w 41"/>
                  <a:gd name="T83" fmla="*/ 23 h 23"/>
                  <a:gd name="T84" fmla="*/ 32 w 41"/>
                  <a:gd name="T85" fmla="*/ 22 h 23"/>
                  <a:gd name="T86" fmla="*/ 32 w 41"/>
                  <a:gd name="T87" fmla="*/ 20 h 23"/>
                  <a:gd name="T88" fmla="*/ 31 w 41"/>
                  <a:gd name="T89" fmla="*/ 19 h 23"/>
                  <a:gd name="T90" fmla="*/ 30 w 41"/>
                  <a:gd name="T91" fmla="*/ 17 h 23"/>
                  <a:gd name="T92" fmla="*/ 32 w 41"/>
                  <a:gd name="T93" fmla="*/ 16 h 23"/>
                  <a:gd name="T94" fmla="*/ 33 w 41"/>
                  <a:gd name="T95" fmla="*/ 14 h 23"/>
                  <a:gd name="T96" fmla="*/ 34 w 41"/>
                  <a:gd name="T97" fmla="*/ 13 h 23"/>
                  <a:gd name="T98" fmla="*/ 36 w 41"/>
                  <a:gd name="T99" fmla="*/ 13 h 23"/>
                  <a:gd name="T100" fmla="*/ 36 w 41"/>
                  <a:gd name="T101" fmla="*/ 14 h 23"/>
                  <a:gd name="T102" fmla="*/ 39 w 41"/>
                  <a:gd name="T103" fmla="*/ 13 h 23"/>
                  <a:gd name="T104" fmla="*/ 41 w 41"/>
                  <a:gd name="T10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23">
                    <a:moveTo>
                      <a:pt x="40" y="12"/>
                    </a:moveTo>
                    <a:cubicBezTo>
                      <a:pt x="39" y="12"/>
                      <a:pt x="39" y="12"/>
                      <a:pt x="39" y="12"/>
                    </a:cubicBezTo>
                    <a:cubicBezTo>
                      <a:pt x="39" y="11"/>
                      <a:pt x="39" y="11"/>
                      <a:pt x="39" y="11"/>
                    </a:cubicBezTo>
                    <a:cubicBezTo>
                      <a:pt x="39" y="11"/>
                      <a:pt x="39" y="11"/>
                      <a:pt x="39" y="10"/>
                    </a:cubicBezTo>
                    <a:cubicBezTo>
                      <a:pt x="39" y="10"/>
                      <a:pt x="38" y="10"/>
                      <a:pt x="38" y="10"/>
                    </a:cubicBezTo>
                    <a:cubicBezTo>
                      <a:pt x="37" y="10"/>
                      <a:pt x="37" y="10"/>
                      <a:pt x="36" y="10"/>
                    </a:cubicBezTo>
                    <a:cubicBezTo>
                      <a:pt x="36" y="10"/>
                      <a:pt x="36" y="10"/>
                      <a:pt x="36" y="10"/>
                    </a:cubicBezTo>
                    <a:cubicBezTo>
                      <a:pt x="35" y="10"/>
                      <a:pt x="36" y="9"/>
                      <a:pt x="36" y="9"/>
                    </a:cubicBezTo>
                    <a:cubicBezTo>
                      <a:pt x="36" y="9"/>
                      <a:pt x="36" y="9"/>
                      <a:pt x="36" y="9"/>
                    </a:cubicBezTo>
                    <a:cubicBezTo>
                      <a:pt x="35" y="9"/>
                      <a:pt x="34" y="9"/>
                      <a:pt x="34" y="9"/>
                    </a:cubicBezTo>
                    <a:cubicBezTo>
                      <a:pt x="33" y="9"/>
                      <a:pt x="33" y="9"/>
                      <a:pt x="32" y="9"/>
                    </a:cubicBezTo>
                    <a:cubicBezTo>
                      <a:pt x="32" y="9"/>
                      <a:pt x="32" y="10"/>
                      <a:pt x="31" y="10"/>
                    </a:cubicBezTo>
                    <a:cubicBezTo>
                      <a:pt x="31" y="10"/>
                      <a:pt x="31" y="10"/>
                      <a:pt x="30" y="10"/>
                    </a:cubicBezTo>
                    <a:cubicBezTo>
                      <a:pt x="30" y="10"/>
                      <a:pt x="30" y="10"/>
                      <a:pt x="29" y="10"/>
                    </a:cubicBezTo>
                    <a:cubicBezTo>
                      <a:pt x="29" y="10"/>
                      <a:pt x="28" y="10"/>
                      <a:pt x="28" y="10"/>
                    </a:cubicBezTo>
                    <a:cubicBezTo>
                      <a:pt x="27" y="9"/>
                      <a:pt x="28" y="9"/>
                      <a:pt x="28" y="8"/>
                    </a:cubicBezTo>
                    <a:cubicBezTo>
                      <a:pt x="28" y="7"/>
                      <a:pt x="27" y="7"/>
                      <a:pt x="27" y="7"/>
                    </a:cubicBezTo>
                    <a:cubicBezTo>
                      <a:pt x="26" y="6"/>
                      <a:pt x="26" y="6"/>
                      <a:pt x="25" y="6"/>
                    </a:cubicBezTo>
                    <a:cubicBezTo>
                      <a:pt x="25" y="5"/>
                      <a:pt x="25" y="4"/>
                      <a:pt x="24" y="4"/>
                    </a:cubicBezTo>
                    <a:cubicBezTo>
                      <a:pt x="24" y="4"/>
                      <a:pt x="24" y="5"/>
                      <a:pt x="23" y="5"/>
                    </a:cubicBezTo>
                    <a:cubicBezTo>
                      <a:pt x="23" y="5"/>
                      <a:pt x="23" y="5"/>
                      <a:pt x="22" y="5"/>
                    </a:cubicBezTo>
                    <a:cubicBezTo>
                      <a:pt x="22" y="5"/>
                      <a:pt x="22" y="5"/>
                      <a:pt x="21" y="5"/>
                    </a:cubicBezTo>
                    <a:cubicBezTo>
                      <a:pt x="20" y="4"/>
                      <a:pt x="20" y="4"/>
                      <a:pt x="19" y="4"/>
                    </a:cubicBezTo>
                    <a:cubicBezTo>
                      <a:pt x="18" y="4"/>
                      <a:pt x="18" y="4"/>
                      <a:pt x="17" y="4"/>
                    </a:cubicBezTo>
                    <a:cubicBezTo>
                      <a:pt x="17" y="4"/>
                      <a:pt x="16" y="4"/>
                      <a:pt x="16" y="4"/>
                    </a:cubicBezTo>
                    <a:cubicBezTo>
                      <a:pt x="15" y="5"/>
                      <a:pt x="15" y="5"/>
                      <a:pt x="15" y="5"/>
                    </a:cubicBezTo>
                    <a:cubicBezTo>
                      <a:pt x="14" y="5"/>
                      <a:pt x="13" y="5"/>
                      <a:pt x="13" y="4"/>
                    </a:cubicBezTo>
                    <a:cubicBezTo>
                      <a:pt x="13" y="4"/>
                      <a:pt x="13" y="4"/>
                      <a:pt x="13" y="3"/>
                    </a:cubicBezTo>
                    <a:cubicBezTo>
                      <a:pt x="13" y="3"/>
                      <a:pt x="13" y="3"/>
                      <a:pt x="13" y="2"/>
                    </a:cubicBezTo>
                    <a:cubicBezTo>
                      <a:pt x="12" y="2"/>
                      <a:pt x="12" y="2"/>
                      <a:pt x="11" y="2"/>
                    </a:cubicBezTo>
                    <a:cubicBezTo>
                      <a:pt x="11" y="2"/>
                      <a:pt x="11" y="1"/>
                      <a:pt x="11" y="1"/>
                    </a:cubicBezTo>
                    <a:cubicBezTo>
                      <a:pt x="11" y="1"/>
                      <a:pt x="10" y="1"/>
                      <a:pt x="10" y="1"/>
                    </a:cubicBezTo>
                    <a:cubicBezTo>
                      <a:pt x="10" y="2"/>
                      <a:pt x="10" y="2"/>
                      <a:pt x="10" y="3"/>
                    </a:cubicBezTo>
                    <a:cubicBezTo>
                      <a:pt x="10" y="3"/>
                      <a:pt x="11" y="4"/>
                      <a:pt x="10" y="4"/>
                    </a:cubicBezTo>
                    <a:cubicBezTo>
                      <a:pt x="10" y="4"/>
                      <a:pt x="10" y="4"/>
                      <a:pt x="9" y="4"/>
                    </a:cubicBezTo>
                    <a:cubicBezTo>
                      <a:pt x="9" y="4"/>
                      <a:pt x="9" y="5"/>
                      <a:pt x="8" y="5"/>
                    </a:cubicBezTo>
                    <a:cubicBezTo>
                      <a:pt x="8" y="4"/>
                      <a:pt x="8" y="4"/>
                      <a:pt x="8" y="4"/>
                    </a:cubicBezTo>
                    <a:cubicBezTo>
                      <a:pt x="7" y="4"/>
                      <a:pt x="7" y="4"/>
                      <a:pt x="7" y="4"/>
                    </a:cubicBezTo>
                    <a:cubicBezTo>
                      <a:pt x="7" y="4"/>
                      <a:pt x="6" y="4"/>
                      <a:pt x="6" y="4"/>
                    </a:cubicBezTo>
                    <a:cubicBezTo>
                      <a:pt x="6" y="4"/>
                      <a:pt x="5" y="4"/>
                      <a:pt x="5" y="4"/>
                    </a:cubicBezTo>
                    <a:cubicBezTo>
                      <a:pt x="5" y="3"/>
                      <a:pt x="5" y="3"/>
                      <a:pt x="5" y="3"/>
                    </a:cubicBezTo>
                    <a:cubicBezTo>
                      <a:pt x="5" y="2"/>
                      <a:pt x="4" y="3"/>
                      <a:pt x="4" y="2"/>
                    </a:cubicBezTo>
                    <a:cubicBezTo>
                      <a:pt x="4" y="2"/>
                      <a:pt x="4" y="2"/>
                      <a:pt x="4" y="1"/>
                    </a:cubicBezTo>
                    <a:cubicBezTo>
                      <a:pt x="4" y="1"/>
                      <a:pt x="4" y="0"/>
                      <a:pt x="4" y="0"/>
                    </a:cubicBezTo>
                    <a:cubicBezTo>
                      <a:pt x="4" y="0"/>
                      <a:pt x="4" y="0"/>
                      <a:pt x="4" y="0"/>
                    </a:cubicBezTo>
                    <a:cubicBezTo>
                      <a:pt x="3" y="0"/>
                      <a:pt x="3" y="0"/>
                      <a:pt x="2" y="0"/>
                    </a:cubicBezTo>
                    <a:cubicBezTo>
                      <a:pt x="2" y="0"/>
                      <a:pt x="2" y="0"/>
                      <a:pt x="2" y="0"/>
                    </a:cubicBezTo>
                    <a:cubicBezTo>
                      <a:pt x="1" y="1"/>
                      <a:pt x="1" y="1"/>
                      <a:pt x="1" y="0"/>
                    </a:cubicBezTo>
                    <a:cubicBezTo>
                      <a:pt x="1" y="0"/>
                      <a:pt x="0" y="1"/>
                      <a:pt x="0" y="2"/>
                    </a:cubicBezTo>
                    <a:cubicBezTo>
                      <a:pt x="0" y="3"/>
                      <a:pt x="1" y="3"/>
                      <a:pt x="1" y="4"/>
                    </a:cubicBezTo>
                    <a:cubicBezTo>
                      <a:pt x="1" y="5"/>
                      <a:pt x="1" y="5"/>
                      <a:pt x="2" y="6"/>
                    </a:cubicBezTo>
                    <a:cubicBezTo>
                      <a:pt x="2" y="6"/>
                      <a:pt x="2" y="7"/>
                      <a:pt x="2" y="7"/>
                    </a:cubicBezTo>
                    <a:cubicBezTo>
                      <a:pt x="2" y="8"/>
                      <a:pt x="1" y="8"/>
                      <a:pt x="1" y="8"/>
                    </a:cubicBezTo>
                    <a:cubicBezTo>
                      <a:pt x="1" y="9"/>
                      <a:pt x="2" y="9"/>
                      <a:pt x="2" y="10"/>
                    </a:cubicBezTo>
                    <a:cubicBezTo>
                      <a:pt x="2" y="10"/>
                      <a:pt x="2" y="10"/>
                      <a:pt x="2" y="10"/>
                    </a:cubicBezTo>
                    <a:cubicBezTo>
                      <a:pt x="2" y="10"/>
                      <a:pt x="2" y="10"/>
                      <a:pt x="2" y="10"/>
                    </a:cubicBezTo>
                    <a:cubicBezTo>
                      <a:pt x="3" y="10"/>
                      <a:pt x="3" y="11"/>
                      <a:pt x="3" y="11"/>
                    </a:cubicBezTo>
                    <a:cubicBezTo>
                      <a:pt x="4" y="11"/>
                      <a:pt x="4" y="10"/>
                      <a:pt x="4" y="10"/>
                    </a:cubicBezTo>
                    <a:cubicBezTo>
                      <a:pt x="5" y="9"/>
                      <a:pt x="5" y="9"/>
                      <a:pt x="6" y="8"/>
                    </a:cubicBezTo>
                    <a:cubicBezTo>
                      <a:pt x="7" y="8"/>
                      <a:pt x="7" y="7"/>
                      <a:pt x="8" y="7"/>
                    </a:cubicBezTo>
                    <a:cubicBezTo>
                      <a:pt x="9" y="7"/>
                      <a:pt x="9" y="7"/>
                      <a:pt x="10" y="8"/>
                    </a:cubicBezTo>
                    <a:cubicBezTo>
                      <a:pt x="10" y="8"/>
                      <a:pt x="10" y="8"/>
                      <a:pt x="11" y="9"/>
                    </a:cubicBezTo>
                    <a:cubicBezTo>
                      <a:pt x="11" y="9"/>
                      <a:pt x="12" y="9"/>
                      <a:pt x="12" y="10"/>
                    </a:cubicBezTo>
                    <a:cubicBezTo>
                      <a:pt x="12" y="10"/>
                      <a:pt x="12" y="10"/>
                      <a:pt x="13" y="10"/>
                    </a:cubicBezTo>
                    <a:cubicBezTo>
                      <a:pt x="13" y="11"/>
                      <a:pt x="13" y="11"/>
                      <a:pt x="13" y="11"/>
                    </a:cubicBezTo>
                    <a:cubicBezTo>
                      <a:pt x="13" y="12"/>
                      <a:pt x="13" y="12"/>
                      <a:pt x="13" y="12"/>
                    </a:cubicBezTo>
                    <a:cubicBezTo>
                      <a:pt x="14" y="12"/>
                      <a:pt x="14" y="12"/>
                      <a:pt x="15" y="12"/>
                    </a:cubicBezTo>
                    <a:cubicBezTo>
                      <a:pt x="16" y="12"/>
                      <a:pt x="16" y="12"/>
                      <a:pt x="17" y="13"/>
                    </a:cubicBezTo>
                    <a:cubicBezTo>
                      <a:pt x="17" y="14"/>
                      <a:pt x="18" y="14"/>
                      <a:pt x="18" y="15"/>
                    </a:cubicBezTo>
                    <a:cubicBezTo>
                      <a:pt x="19" y="15"/>
                      <a:pt x="19" y="15"/>
                      <a:pt x="20" y="16"/>
                    </a:cubicBezTo>
                    <a:cubicBezTo>
                      <a:pt x="20" y="16"/>
                      <a:pt x="20" y="17"/>
                      <a:pt x="21" y="17"/>
                    </a:cubicBezTo>
                    <a:cubicBezTo>
                      <a:pt x="21" y="18"/>
                      <a:pt x="21" y="18"/>
                      <a:pt x="22" y="18"/>
                    </a:cubicBezTo>
                    <a:cubicBezTo>
                      <a:pt x="22" y="19"/>
                      <a:pt x="22" y="19"/>
                      <a:pt x="23" y="19"/>
                    </a:cubicBezTo>
                    <a:cubicBezTo>
                      <a:pt x="23" y="19"/>
                      <a:pt x="23" y="20"/>
                      <a:pt x="24" y="20"/>
                    </a:cubicBezTo>
                    <a:cubicBezTo>
                      <a:pt x="24" y="20"/>
                      <a:pt x="25" y="20"/>
                      <a:pt x="25" y="20"/>
                    </a:cubicBezTo>
                    <a:cubicBezTo>
                      <a:pt x="26" y="20"/>
                      <a:pt x="26" y="20"/>
                      <a:pt x="26" y="20"/>
                    </a:cubicBezTo>
                    <a:cubicBezTo>
                      <a:pt x="27" y="20"/>
                      <a:pt x="27" y="20"/>
                      <a:pt x="28" y="20"/>
                    </a:cubicBezTo>
                    <a:cubicBezTo>
                      <a:pt x="28" y="20"/>
                      <a:pt x="28" y="20"/>
                      <a:pt x="29" y="20"/>
                    </a:cubicBezTo>
                    <a:cubicBezTo>
                      <a:pt x="29" y="21"/>
                      <a:pt x="29" y="21"/>
                      <a:pt x="29" y="21"/>
                    </a:cubicBezTo>
                    <a:cubicBezTo>
                      <a:pt x="29" y="22"/>
                      <a:pt x="29" y="22"/>
                      <a:pt x="29" y="22"/>
                    </a:cubicBezTo>
                    <a:cubicBezTo>
                      <a:pt x="29" y="22"/>
                      <a:pt x="29" y="22"/>
                      <a:pt x="29" y="22"/>
                    </a:cubicBezTo>
                    <a:cubicBezTo>
                      <a:pt x="29" y="22"/>
                      <a:pt x="29" y="22"/>
                      <a:pt x="30" y="22"/>
                    </a:cubicBezTo>
                    <a:cubicBezTo>
                      <a:pt x="30" y="22"/>
                      <a:pt x="30" y="23"/>
                      <a:pt x="30" y="23"/>
                    </a:cubicBezTo>
                    <a:cubicBezTo>
                      <a:pt x="31" y="23"/>
                      <a:pt x="31" y="23"/>
                      <a:pt x="31" y="23"/>
                    </a:cubicBezTo>
                    <a:cubicBezTo>
                      <a:pt x="31" y="23"/>
                      <a:pt x="31" y="23"/>
                      <a:pt x="32" y="23"/>
                    </a:cubicBezTo>
                    <a:cubicBezTo>
                      <a:pt x="32" y="22"/>
                      <a:pt x="32" y="22"/>
                      <a:pt x="32" y="22"/>
                    </a:cubicBezTo>
                    <a:cubicBezTo>
                      <a:pt x="32" y="21"/>
                      <a:pt x="32" y="21"/>
                      <a:pt x="32" y="21"/>
                    </a:cubicBezTo>
                    <a:cubicBezTo>
                      <a:pt x="33" y="21"/>
                      <a:pt x="33" y="20"/>
                      <a:pt x="32" y="20"/>
                    </a:cubicBezTo>
                    <a:cubicBezTo>
                      <a:pt x="32" y="20"/>
                      <a:pt x="32" y="19"/>
                      <a:pt x="32" y="19"/>
                    </a:cubicBezTo>
                    <a:cubicBezTo>
                      <a:pt x="32" y="19"/>
                      <a:pt x="32" y="19"/>
                      <a:pt x="31" y="19"/>
                    </a:cubicBezTo>
                    <a:cubicBezTo>
                      <a:pt x="31" y="19"/>
                      <a:pt x="31" y="19"/>
                      <a:pt x="30" y="19"/>
                    </a:cubicBezTo>
                    <a:cubicBezTo>
                      <a:pt x="30" y="18"/>
                      <a:pt x="30" y="18"/>
                      <a:pt x="30" y="17"/>
                    </a:cubicBezTo>
                    <a:cubicBezTo>
                      <a:pt x="30" y="17"/>
                      <a:pt x="31" y="17"/>
                      <a:pt x="31" y="17"/>
                    </a:cubicBezTo>
                    <a:cubicBezTo>
                      <a:pt x="31" y="16"/>
                      <a:pt x="31" y="16"/>
                      <a:pt x="32" y="16"/>
                    </a:cubicBezTo>
                    <a:cubicBezTo>
                      <a:pt x="32" y="15"/>
                      <a:pt x="33" y="15"/>
                      <a:pt x="33" y="15"/>
                    </a:cubicBezTo>
                    <a:cubicBezTo>
                      <a:pt x="33" y="15"/>
                      <a:pt x="33" y="15"/>
                      <a:pt x="33" y="14"/>
                    </a:cubicBezTo>
                    <a:cubicBezTo>
                      <a:pt x="33" y="14"/>
                      <a:pt x="33" y="14"/>
                      <a:pt x="33" y="14"/>
                    </a:cubicBezTo>
                    <a:cubicBezTo>
                      <a:pt x="33" y="13"/>
                      <a:pt x="33" y="13"/>
                      <a:pt x="34" y="13"/>
                    </a:cubicBezTo>
                    <a:cubicBezTo>
                      <a:pt x="34" y="13"/>
                      <a:pt x="34" y="12"/>
                      <a:pt x="35" y="13"/>
                    </a:cubicBezTo>
                    <a:cubicBezTo>
                      <a:pt x="35" y="13"/>
                      <a:pt x="35" y="13"/>
                      <a:pt x="36" y="13"/>
                    </a:cubicBezTo>
                    <a:cubicBezTo>
                      <a:pt x="36" y="13"/>
                      <a:pt x="36" y="13"/>
                      <a:pt x="36" y="13"/>
                    </a:cubicBezTo>
                    <a:cubicBezTo>
                      <a:pt x="36" y="14"/>
                      <a:pt x="36" y="14"/>
                      <a:pt x="36" y="14"/>
                    </a:cubicBezTo>
                    <a:cubicBezTo>
                      <a:pt x="37" y="14"/>
                      <a:pt x="37" y="14"/>
                      <a:pt x="38" y="13"/>
                    </a:cubicBezTo>
                    <a:cubicBezTo>
                      <a:pt x="38" y="13"/>
                      <a:pt x="38" y="13"/>
                      <a:pt x="39" y="13"/>
                    </a:cubicBezTo>
                    <a:cubicBezTo>
                      <a:pt x="39" y="13"/>
                      <a:pt x="40" y="13"/>
                      <a:pt x="40" y="13"/>
                    </a:cubicBezTo>
                    <a:cubicBezTo>
                      <a:pt x="41" y="12"/>
                      <a:pt x="41" y="12"/>
                      <a:pt x="41" y="11"/>
                    </a:cubicBezTo>
                    <a:cubicBezTo>
                      <a:pt x="40" y="11"/>
                      <a:pt x="40" y="12"/>
                      <a:pt x="40"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 name="Freeform 7">
                <a:extLst>
                  <a:ext uri="{FF2B5EF4-FFF2-40B4-BE49-F238E27FC236}">
                    <a16:creationId xmlns:a16="http://schemas.microsoft.com/office/drawing/2014/main" id="{F4C04D77-286C-4720-B2AB-8795C7E4865B}"/>
                  </a:ext>
                </a:extLst>
              </p:cNvPr>
              <p:cNvSpPr>
                <a:spLocks/>
              </p:cNvSpPr>
              <p:nvPr/>
            </p:nvSpPr>
            <p:spPr bwMode="auto">
              <a:xfrm>
                <a:off x="7421564" y="2308226"/>
                <a:ext cx="33338" cy="96838"/>
              </a:xfrm>
              <a:custGeom>
                <a:avLst/>
                <a:gdLst>
                  <a:gd name="T0" fmla="*/ 3 w 3"/>
                  <a:gd name="T1" fmla="*/ 0 h 9"/>
                  <a:gd name="T2" fmla="*/ 2 w 3"/>
                  <a:gd name="T3" fmla="*/ 0 h 9"/>
                  <a:gd name="T4" fmla="*/ 1 w 3"/>
                  <a:gd name="T5" fmla="*/ 0 h 9"/>
                  <a:gd name="T6" fmla="*/ 1 w 3"/>
                  <a:gd name="T7" fmla="*/ 0 h 9"/>
                  <a:gd name="T8" fmla="*/ 0 w 3"/>
                  <a:gd name="T9" fmla="*/ 2 h 9"/>
                  <a:gd name="T10" fmla="*/ 0 w 3"/>
                  <a:gd name="T11" fmla="*/ 3 h 9"/>
                  <a:gd name="T12" fmla="*/ 0 w 3"/>
                  <a:gd name="T13" fmla="*/ 4 h 9"/>
                  <a:gd name="T14" fmla="*/ 0 w 3"/>
                  <a:gd name="T15" fmla="*/ 6 h 9"/>
                  <a:gd name="T16" fmla="*/ 0 w 3"/>
                  <a:gd name="T17" fmla="*/ 7 h 9"/>
                  <a:gd name="T18" fmla="*/ 1 w 3"/>
                  <a:gd name="T19" fmla="*/ 8 h 9"/>
                  <a:gd name="T20" fmla="*/ 2 w 3"/>
                  <a:gd name="T21" fmla="*/ 8 h 9"/>
                  <a:gd name="T22" fmla="*/ 2 w 3"/>
                  <a:gd name="T23" fmla="*/ 8 h 9"/>
                  <a:gd name="T24" fmla="*/ 2 w 3"/>
                  <a:gd name="T25" fmla="*/ 7 h 9"/>
                  <a:gd name="T26" fmla="*/ 3 w 3"/>
                  <a:gd name="T27" fmla="*/ 6 h 9"/>
                  <a:gd name="T28" fmla="*/ 3 w 3"/>
                  <a:gd name="T29" fmla="*/ 6 h 9"/>
                  <a:gd name="T30" fmla="*/ 3 w 3"/>
                  <a:gd name="T31" fmla="*/ 5 h 9"/>
                  <a:gd name="T32" fmla="*/ 3 w 3"/>
                  <a:gd name="T33" fmla="*/ 4 h 9"/>
                  <a:gd name="T34" fmla="*/ 2 w 3"/>
                  <a:gd name="T35" fmla="*/ 3 h 9"/>
                  <a:gd name="T36" fmla="*/ 3 w 3"/>
                  <a:gd name="T37" fmla="*/ 3 h 9"/>
                  <a:gd name="T38" fmla="*/ 3 w 3"/>
                  <a:gd name="T39" fmla="*/ 2 h 9"/>
                  <a:gd name="T40" fmla="*/ 3 w 3"/>
                  <a:gd name="T41" fmla="*/ 1 h 9"/>
                  <a:gd name="T42" fmla="*/ 3 w 3"/>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9">
                    <a:moveTo>
                      <a:pt x="3" y="0"/>
                    </a:moveTo>
                    <a:cubicBezTo>
                      <a:pt x="3" y="0"/>
                      <a:pt x="3" y="0"/>
                      <a:pt x="2" y="0"/>
                    </a:cubicBezTo>
                    <a:cubicBezTo>
                      <a:pt x="2" y="0"/>
                      <a:pt x="2" y="0"/>
                      <a:pt x="1" y="0"/>
                    </a:cubicBezTo>
                    <a:cubicBezTo>
                      <a:pt x="1" y="0"/>
                      <a:pt x="1" y="0"/>
                      <a:pt x="1" y="0"/>
                    </a:cubicBezTo>
                    <a:cubicBezTo>
                      <a:pt x="0" y="1"/>
                      <a:pt x="1" y="1"/>
                      <a:pt x="0" y="2"/>
                    </a:cubicBezTo>
                    <a:cubicBezTo>
                      <a:pt x="0" y="2"/>
                      <a:pt x="0" y="2"/>
                      <a:pt x="0" y="3"/>
                    </a:cubicBezTo>
                    <a:cubicBezTo>
                      <a:pt x="0" y="4"/>
                      <a:pt x="0" y="4"/>
                      <a:pt x="0" y="4"/>
                    </a:cubicBezTo>
                    <a:cubicBezTo>
                      <a:pt x="0" y="5"/>
                      <a:pt x="0" y="5"/>
                      <a:pt x="0" y="6"/>
                    </a:cubicBezTo>
                    <a:cubicBezTo>
                      <a:pt x="0" y="6"/>
                      <a:pt x="0" y="6"/>
                      <a:pt x="0" y="7"/>
                    </a:cubicBezTo>
                    <a:cubicBezTo>
                      <a:pt x="0" y="7"/>
                      <a:pt x="0" y="7"/>
                      <a:pt x="1" y="8"/>
                    </a:cubicBezTo>
                    <a:cubicBezTo>
                      <a:pt x="1" y="8"/>
                      <a:pt x="1" y="9"/>
                      <a:pt x="2" y="8"/>
                    </a:cubicBezTo>
                    <a:cubicBezTo>
                      <a:pt x="2" y="8"/>
                      <a:pt x="2" y="8"/>
                      <a:pt x="2" y="8"/>
                    </a:cubicBezTo>
                    <a:cubicBezTo>
                      <a:pt x="2" y="8"/>
                      <a:pt x="2" y="8"/>
                      <a:pt x="2" y="7"/>
                    </a:cubicBezTo>
                    <a:cubicBezTo>
                      <a:pt x="2" y="7"/>
                      <a:pt x="2" y="7"/>
                      <a:pt x="3" y="6"/>
                    </a:cubicBezTo>
                    <a:cubicBezTo>
                      <a:pt x="3" y="6"/>
                      <a:pt x="3" y="6"/>
                      <a:pt x="3" y="6"/>
                    </a:cubicBezTo>
                    <a:cubicBezTo>
                      <a:pt x="3" y="5"/>
                      <a:pt x="3" y="5"/>
                      <a:pt x="3" y="5"/>
                    </a:cubicBezTo>
                    <a:cubicBezTo>
                      <a:pt x="3" y="5"/>
                      <a:pt x="3" y="5"/>
                      <a:pt x="3" y="4"/>
                    </a:cubicBezTo>
                    <a:cubicBezTo>
                      <a:pt x="3" y="4"/>
                      <a:pt x="2" y="4"/>
                      <a:pt x="2" y="3"/>
                    </a:cubicBezTo>
                    <a:cubicBezTo>
                      <a:pt x="2" y="3"/>
                      <a:pt x="3" y="3"/>
                      <a:pt x="3" y="3"/>
                    </a:cubicBezTo>
                    <a:cubicBezTo>
                      <a:pt x="3" y="3"/>
                      <a:pt x="3" y="2"/>
                      <a:pt x="3" y="2"/>
                    </a:cubicBezTo>
                    <a:cubicBezTo>
                      <a:pt x="3" y="2"/>
                      <a:pt x="3" y="2"/>
                      <a:pt x="3" y="1"/>
                    </a:cubicBezTo>
                    <a:cubicBezTo>
                      <a:pt x="3" y="1"/>
                      <a:pt x="3" y="1"/>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 name="Freeform 8">
                <a:extLst>
                  <a:ext uri="{FF2B5EF4-FFF2-40B4-BE49-F238E27FC236}">
                    <a16:creationId xmlns:a16="http://schemas.microsoft.com/office/drawing/2014/main" id="{1BED0241-35AA-4337-B4BE-C869EFC2C817}"/>
                  </a:ext>
                </a:extLst>
              </p:cNvPr>
              <p:cNvSpPr>
                <a:spLocks/>
              </p:cNvSpPr>
              <p:nvPr/>
            </p:nvSpPr>
            <p:spPr bwMode="auto">
              <a:xfrm>
                <a:off x="7131052" y="2470151"/>
                <a:ext cx="63500" cy="53975"/>
              </a:xfrm>
              <a:custGeom>
                <a:avLst/>
                <a:gdLst>
                  <a:gd name="T0" fmla="*/ 5 w 6"/>
                  <a:gd name="T1" fmla="*/ 2 h 5"/>
                  <a:gd name="T2" fmla="*/ 6 w 6"/>
                  <a:gd name="T3" fmla="*/ 1 h 5"/>
                  <a:gd name="T4" fmla="*/ 5 w 6"/>
                  <a:gd name="T5" fmla="*/ 0 h 5"/>
                  <a:gd name="T6" fmla="*/ 5 w 6"/>
                  <a:gd name="T7" fmla="*/ 0 h 5"/>
                  <a:gd name="T8" fmla="*/ 3 w 6"/>
                  <a:gd name="T9" fmla="*/ 0 h 5"/>
                  <a:gd name="T10" fmla="*/ 2 w 6"/>
                  <a:gd name="T11" fmla="*/ 0 h 5"/>
                  <a:gd name="T12" fmla="*/ 1 w 6"/>
                  <a:gd name="T13" fmla="*/ 1 h 5"/>
                  <a:gd name="T14" fmla="*/ 0 w 6"/>
                  <a:gd name="T15" fmla="*/ 2 h 5"/>
                  <a:gd name="T16" fmla="*/ 0 w 6"/>
                  <a:gd name="T17" fmla="*/ 2 h 5"/>
                  <a:gd name="T18" fmla="*/ 0 w 6"/>
                  <a:gd name="T19" fmla="*/ 3 h 5"/>
                  <a:gd name="T20" fmla="*/ 0 w 6"/>
                  <a:gd name="T21" fmla="*/ 4 h 5"/>
                  <a:gd name="T22" fmla="*/ 1 w 6"/>
                  <a:gd name="T23" fmla="*/ 5 h 5"/>
                  <a:gd name="T24" fmla="*/ 3 w 6"/>
                  <a:gd name="T25" fmla="*/ 5 h 5"/>
                  <a:gd name="T26" fmla="*/ 4 w 6"/>
                  <a:gd name="T27" fmla="*/ 5 h 5"/>
                  <a:gd name="T28" fmla="*/ 4 w 6"/>
                  <a:gd name="T29" fmla="*/ 4 h 5"/>
                  <a:gd name="T30" fmla="*/ 5 w 6"/>
                  <a:gd name="T31" fmla="*/ 3 h 5"/>
                  <a:gd name="T32" fmla="*/ 5 w 6"/>
                  <a:gd name="T33" fmla="*/ 3 h 5"/>
                  <a:gd name="T34" fmla="*/ 5 w 6"/>
                  <a:gd name="T35" fmla="*/ 2 h 5"/>
                  <a:gd name="T36" fmla="*/ 5 w 6"/>
                  <a:gd name="T3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5">
                    <a:moveTo>
                      <a:pt x="5" y="2"/>
                    </a:moveTo>
                    <a:cubicBezTo>
                      <a:pt x="6" y="2"/>
                      <a:pt x="6" y="1"/>
                      <a:pt x="6" y="1"/>
                    </a:cubicBezTo>
                    <a:cubicBezTo>
                      <a:pt x="5" y="0"/>
                      <a:pt x="5" y="0"/>
                      <a:pt x="5" y="0"/>
                    </a:cubicBezTo>
                    <a:cubicBezTo>
                      <a:pt x="5" y="0"/>
                      <a:pt x="5" y="0"/>
                      <a:pt x="5" y="0"/>
                    </a:cubicBezTo>
                    <a:cubicBezTo>
                      <a:pt x="4" y="0"/>
                      <a:pt x="4" y="0"/>
                      <a:pt x="3" y="0"/>
                    </a:cubicBezTo>
                    <a:cubicBezTo>
                      <a:pt x="3" y="0"/>
                      <a:pt x="2" y="0"/>
                      <a:pt x="2" y="0"/>
                    </a:cubicBezTo>
                    <a:cubicBezTo>
                      <a:pt x="1" y="0"/>
                      <a:pt x="1" y="1"/>
                      <a:pt x="1" y="1"/>
                    </a:cubicBezTo>
                    <a:cubicBezTo>
                      <a:pt x="0" y="1"/>
                      <a:pt x="0" y="1"/>
                      <a:pt x="0" y="2"/>
                    </a:cubicBezTo>
                    <a:cubicBezTo>
                      <a:pt x="0" y="2"/>
                      <a:pt x="0" y="2"/>
                      <a:pt x="0" y="2"/>
                    </a:cubicBezTo>
                    <a:cubicBezTo>
                      <a:pt x="0" y="3"/>
                      <a:pt x="0" y="3"/>
                      <a:pt x="0" y="3"/>
                    </a:cubicBezTo>
                    <a:cubicBezTo>
                      <a:pt x="0" y="4"/>
                      <a:pt x="0" y="4"/>
                      <a:pt x="0" y="4"/>
                    </a:cubicBezTo>
                    <a:cubicBezTo>
                      <a:pt x="1" y="5"/>
                      <a:pt x="1" y="5"/>
                      <a:pt x="1" y="5"/>
                    </a:cubicBezTo>
                    <a:cubicBezTo>
                      <a:pt x="2" y="5"/>
                      <a:pt x="2" y="5"/>
                      <a:pt x="3" y="5"/>
                    </a:cubicBezTo>
                    <a:cubicBezTo>
                      <a:pt x="3" y="5"/>
                      <a:pt x="4" y="5"/>
                      <a:pt x="4" y="5"/>
                    </a:cubicBezTo>
                    <a:cubicBezTo>
                      <a:pt x="4" y="4"/>
                      <a:pt x="4" y="4"/>
                      <a:pt x="4" y="4"/>
                    </a:cubicBezTo>
                    <a:cubicBezTo>
                      <a:pt x="4" y="4"/>
                      <a:pt x="5" y="4"/>
                      <a:pt x="5" y="3"/>
                    </a:cubicBezTo>
                    <a:cubicBezTo>
                      <a:pt x="5" y="3"/>
                      <a:pt x="5" y="3"/>
                      <a:pt x="5" y="3"/>
                    </a:cubicBezTo>
                    <a:cubicBezTo>
                      <a:pt x="5" y="2"/>
                      <a:pt x="5" y="2"/>
                      <a:pt x="5" y="2"/>
                    </a:cubicBezTo>
                    <a:cubicBezTo>
                      <a:pt x="5" y="2"/>
                      <a:pt x="5" y="2"/>
                      <a:pt x="5"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 name="Freeform 9">
                <a:extLst>
                  <a:ext uri="{FF2B5EF4-FFF2-40B4-BE49-F238E27FC236}">
                    <a16:creationId xmlns:a16="http://schemas.microsoft.com/office/drawing/2014/main" id="{A06B955C-247D-4EA2-8627-7D2D21B3E5B4}"/>
                  </a:ext>
                </a:extLst>
              </p:cNvPr>
              <p:cNvSpPr>
                <a:spLocks/>
              </p:cNvSpPr>
              <p:nvPr/>
            </p:nvSpPr>
            <p:spPr bwMode="auto">
              <a:xfrm>
                <a:off x="7194552" y="2870201"/>
                <a:ext cx="269875" cy="184150"/>
              </a:xfrm>
              <a:custGeom>
                <a:avLst/>
                <a:gdLst>
                  <a:gd name="T0" fmla="*/ 24 w 25"/>
                  <a:gd name="T1" fmla="*/ 6 h 17"/>
                  <a:gd name="T2" fmla="*/ 24 w 25"/>
                  <a:gd name="T3" fmla="*/ 4 h 17"/>
                  <a:gd name="T4" fmla="*/ 23 w 25"/>
                  <a:gd name="T5" fmla="*/ 4 h 17"/>
                  <a:gd name="T6" fmla="*/ 22 w 25"/>
                  <a:gd name="T7" fmla="*/ 3 h 17"/>
                  <a:gd name="T8" fmla="*/ 21 w 25"/>
                  <a:gd name="T9" fmla="*/ 1 h 17"/>
                  <a:gd name="T10" fmla="*/ 20 w 25"/>
                  <a:gd name="T11" fmla="*/ 0 h 17"/>
                  <a:gd name="T12" fmla="*/ 18 w 25"/>
                  <a:gd name="T13" fmla="*/ 0 h 17"/>
                  <a:gd name="T14" fmla="*/ 17 w 25"/>
                  <a:gd name="T15" fmla="*/ 3 h 17"/>
                  <a:gd name="T16" fmla="*/ 16 w 25"/>
                  <a:gd name="T17" fmla="*/ 4 h 17"/>
                  <a:gd name="T18" fmla="*/ 15 w 25"/>
                  <a:gd name="T19" fmla="*/ 5 h 17"/>
                  <a:gd name="T20" fmla="*/ 14 w 25"/>
                  <a:gd name="T21" fmla="*/ 6 h 17"/>
                  <a:gd name="T22" fmla="*/ 13 w 25"/>
                  <a:gd name="T23" fmla="*/ 7 h 17"/>
                  <a:gd name="T24" fmla="*/ 12 w 25"/>
                  <a:gd name="T25" fmla="*/ 7 h 17"/>
                  <a:gd name="T26" fmla="*/ 11 w 25"/>
                  <a:gd name="T27" fmla="*/ 8 h 17"/>
                  <a:gd name="T28" fmla="*/ 10 w 25"/>
                  <a:gd name="T29" fmla="*/ 10 h 17"/>
                  <a:gd name="T30" fmla="*/ 8 w 25"/>
                  <a:gd name="T31" fmla="*/ 12 h 17"/>
                  <a:gd name="T32" fmla="*/ 5 w 25"/>
                  <a:gd name="T33" fmla="*/ 13 h 17"/>
                  <a:gd name="T34" fmla="*/ 5 w 25"/>
                  <a:gd name="T35" fmla="*/ 15 h 17"/>
                  <a:gd name="T36" fmla="*/ 3 w 25"/>
                  <a:gd name="T37" fmla="*/ 15 h 17"/>
                  <a:gd name="T38" fmla="*/ 1 w 25"/>
                  <a:gd name="T39" fmla="*/ 15 h 17"/>
                  <a:gd name="T40" fmla="*/ 0 w 25"/>
                  <a:gd name="T41" fmla="*/ 14 h 17"/>
                  <a:gd name="T42" fmla="*/ 1 w 25"/>
                  <a:gd name="T43" fmla="*/ 15 h 17"/>
                  <a:gd name="T44" fmla="*/ 3 w 25"/>
                  <a:gd name="T45" fmla="*/ 17 h 17"/>
                  <a:gd name="T46" fmla="*/ 5 w 25"/>
                  <a:gd name="T47" fmla="*/ 17 h 17"/>
                  <a:gd name="T48" fmla="*/ 7 w 25"/>
                  <a:gd name="T49" fmla="*/ 16 h 17"/>
                  <a:gd name="T50" fmla="*/ 9 w 25"/>
                  <a:gd name="T51" fmla="*/ 15 h 17"/>
                  <a:gd name="T52" fmla="*/ 11 w 25"/>
                  <a:gd name="T53" fmla="*/ 16 h 17"/>
                  <a:gd name="T54" fmla="*/ 13 w 25"/>
                  <a:gd name="T55" fmla="*/ 15 h 17"/>
                  <a:gd name="T56" fmla="*/ 14 w 25"/>
                  <a:gd name="T57" fmla="*/ 14 h 17"/>
                  <a:gd name="T58" fmla="*/ 15 w 25"/>
                  <a:gd name="T59" fmla="*/ 11 h 17"/>
                  <a:gd name="T60" fmla="*/ 16 w 25"/>
                  <a:gd name="T61" fmla="*/ 9 h 17"/>
                  <a:gd name="T62" fmla="*/ 18 w 25"/>
                  <a:gd name="T63" fmla="*/ 8 h 17"/>
                  <a:gd name="T64" fmla="*/ 20 w 25"/>
                  <a:gd name="T65" fmla="*/ 8 h 17"/>
                  <a:gd name="T66" fmla="*/ 22 w 25"/>
                  <a:gd name="T67" fmla="*/ 8 h 17"/>
                  <a:gd name="T68" fmla="*/ 23 w 25"/>
                  <a:gd name="T69" fmla="*/ 8 h 17"/>
                  <a:gd name="T70" fmla="*/ 23 w 25"/>
                  <a:gd name="T71"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17">
                    <a:moveTo>
                      <a:pt x="23" y="6"/>
                    </a:moveTo>
                    <a:cubicBezTo>
                      <a:pt x="23" y="6"/>
                      <a:pt x="24" y="6"/>
                      <a:pt x="24" y="6"/>
                    </a:cubicBezTo>
                    <a:cubicBezTo>
                      <a:pt x="25" y="6"/>
                      <a:pt x="25" y="5"/>
                      <a:pt x="25" y="5"/>
                    </a:cubicBezTo>
                    <a:cubicBezTo>
                      <a:pt x="25" y="5"/>
                      <a:pt x="25" y="5"/>
                      <a:pt x="24" y="4"/>
                    </a:cubicBezTo>
                    <a:cubicBezTo>
                      <a:pt x="24" y="4"/>
                      <a:pt x="24" y="4"/>
                      <a:pt x="24" y="4"/>
                    </a:cubicBezTo>
                    <a:cubicBezTo>
                      <a:pt x="23" y="3"/>
                      <a:pt x="23" y="4"/>
                      <a:pt x="23" y="4"/>
                    </a:cubicBezTo>
                    <a:cubicBezTo>
                      <a:pt x="22" y="3"/>
                      <a:pt x="22" y="3"/>
                      <a:pt x="22" y="3"/>
                    </a:cubicBezTo>
                    <a:cubicBezTo>
                      <a:pt x="22" y="3"/>
                      <a:pt x="22" y="3"/>
                      <a:pt x="22" y="3"/>
                    </a:cubicBezTo>
                    <a:cubicBezTo>
                      <a:pt x="21" y="3"/>
                      <a:pt x="21" y="3"/>
                      <a:pt x="21" y="2"/>
                    </a:cubicBezTo>
                    <a:cubicBezTo>
                      <a:pt x="21" y="2"/>
                      <a:pt x="21" y="2"/>
                      <a:pt x="21" y="1"/>
                    </a:cubicBezTo>
                    <a:cubicBezTo>
                      <a:pt x="21" y="1"/>
                      <a:pt x="20" y="1"/>
                      <a:pt x="20" y="1"/>
                    </a:cubicBezTo>
                    <a:cubicBezTo>
                      <a:pt x="20" y="1"/>
                      <a:pt x="20" y="0"/>
                      <a:pt x="20" y="0"/>
                    </a:cubicBezTo>
                    <a:cubicBezTo>
                      <a:pt x="19" y="0"/>
                      <a:pt x="19" y="0"/>
                      <a:pt x="19" y="0"/>
                    </a:cubicBezTo>
                    <a:cubicBezTo>
                      <a:pt x="18" y="0"/>
                      <a:pt x="18" y="0"/>
                      <a:pt x="18" y="0"/>
                    </a:cubicBezTo>
                    <a:cubicBezTo>
                      <a:pt x="17" y="1"/>
                      <a:pt x="17" y="1"/>
                      <a:pt x="17" y="1"/>
                    </a:cubicBezTo>
                    <a:cubicBezTo>
                      <a:pt x="17" y="2"/>
                      <a:pt x="17" y="2"/>
                      <a:pt x="17" y="3"/>
                    </a:cubicBezTo>
                    <a:cubicBezTo>
                      <a:pt x="17" y="3"/>
                      <a:pt x="17" y="3"/>
                      <a:pt x="16" y="3"/>
                    </a:cubicBezTo>
                    <a:cubicBezTo>
                      <a:pt x="16" y="3"/>
                      <a:pt x="16" y="3"/>
                      <a:pt x="16" y="4"/>
                    </a:cubicBezTo>
                    <a:cubicBezTo>
                      <a:pt x="16" y="4"/>
                      <a:pt x="16" y="4"/>
                      <a:pt x="16" y="4"/>
                    </a:cubicBezTo>
                    <a:cubicBezTo>
                      <a:pt x="15" y="4"/>
                      <a:pt x="15" y="4"/>
                      <a:pt x="15" y="5"/>
                    </a:cubicBezTo>
                    <a:cubicBezTo>
                      <a:pt x="15" y="5"/>
                      <a:pt x="15" y="5"/>
                      <a:pt x="15" y="5"/>
                    </a:cubicBezTo>
                    <a:cubicBezTo>
                      <a:pt x="15" y="6"/>
                      <a:pt x="15" y="6"/>
                      <a:pt x="14" y="6"/>
                    </a:cubicBezTo>
                    <a:cubicBezTo>
                      <a:pt x="14" y="6"/>
                      <a:pt x="13" y="5"/>
                      <a:pt x="13" y="6"/>
                    </a:cubicBezTo>
                    <a:cubicBezTo>
                      <a:pt x="13" y="6"/>
                      <a:pt x="13" y="6"/>
                      <a:pt x="13" y="7"/>
                    </a:cubicBezTo>
                    <a:cubicBezTo>
                      <a:pt x="12" y="7"/>
                      <a:pt x="12" y="7"/>
                      <a:pt x="12" y="7"/>
                    </a:cubicBezTo>
                    <a:cubicBezTo>
                      <a:pt x="12" y="7"/>
                      <a:pt x="12" y="7"/>
                      <a:pt x="12" y="7"/>
                    </a:cubicBezTo>
                    <a:cubicBezTo>
                      <a:pt x="11" y="7"/>
                      <a:pt x="11" y="7"/>
                      <a:pt x="11" y="8"/>
                    </a:cubicBezTo>
                    <a:cubicBezTo>
                      <a:pt x="11" y="8"/>
                      <a:pt x="11" y="8"/>
                      <a:pt x="11" y="8"/>
                    </a:cubicBezTo>
                    <a:cubicBezTo>
                      <a:pt x="11" y="9"/>
                      <a:pt x="11" y="9"/>
                      <a:pt x="10" y="9"/>
                    </a:cubicBezTo>
                    <a:cubicBezTo>
                      <a:pt x="10" y="10"/>
                      <a:pt x="10" y="10"/>
                      <a:pt x="10" y="10"/>
                    </a:cubicBezTo>
                    <a:cubicBezTo>
                      <a:pt x="9" y="11"/>
                      <a:pt x="9" y="11"/>
                      <a:pt x="9" y="11"/>
                    </a:cubicBezTo>
                    <a:cubicBezTo>
                      <a:pt x="8" y="12"/>
                      <a:pt x="8" y="12"/>
                      <a:pt x="8" y="12"/>
                    </a:cubicBezTo>
                    <a:cubicBezTo>
                      <a:pt x="7" y="12"/>
                      <a:pt x="7" y="11"/>
                      <a:pt x="6" y="12"/>
                    </a:cubicBezTo>
                    <a:cubicBezTo>
                      <a:pt x="6" y="12"/>
                      <a:pt x="6" y="12"/>
                      <a:pt x="5" y="13"/>
                    </a:cubicBezTo>
                    <a:cubicBezTo>
                      <a:pt x="5" y="13"/>
                      <a:pt x="5" y="13"/>
                      <a:pt x="5" y="14"/>
                    </a:cubicBezTo>
                    <a:cubicBezTo>
                      <a:pt x="5" y="14"/>
                      <a:pt x="5" y="14"/>
                      <a:pt x="5" y="15"/>
                    </a:cubicBezTo>
                    <a:cubicBezTo>
                      <a:pt x="5" y="15"/>
                      <a:pt x="5" y="16"/>
                      <a:pt x="4" y="16"/>
                    </a:cubicBezTo>
                    <a:cubicBezTo>
                      <a:pt x="4" y="16"/>
                      <a:pt x="4" y="15"/>
                      <a:pt x="3" y="15"/>
                    </a:cubicBezTo>
                    <a:cubicBezTo>
                      <a:pt x="3" y="15"/>
                      <a:pt x="2" y="15"/>
                      <a:pt x="2" y="15"/>
                    </a:cubicBezTo>
                    <a:cubicBezTo>
                      <a:pt x="2" y="15"/>
                      <a:pt x="2" y="15"/>
                      <a:pt x="1" y="15"/>
                    </a:cubicBezTo>
                    <a:cubicBezTo>
                      <a:pt x="1" y="14"/>
                      <a:pt x="1" y="14"/>
                      <a:pt x="1" y="14"/>
                    </a:cubicBezTo>
                    <a:cubicBezTo>
                      <a:pt x="1" y="14"/>
                      <a:pt x="0" y="14"/>
                      <a:pt x="0" y="14"/>
                    </a:cubicBezTo>
                    <a:cubicBezTo>
                      <a:pt x="1" y="15"/>
                      <a:pt x="1" y="15"/>
                      <a:pt x="1" y="15"/>
                    </a:cubicBezTo>
                    <a:cubicBezTo>
                      <a:pt x="1" y="15"/>
                      <a:pt x="1" y="15"/>
                      <a:pt x="1" y="15"/>
                    </a:cubicBezTo>
                    <a:cubicBezTo>
                      <a:pt x="1" y="16"/>
                      <a:pt x="1" y="16"/>
                      <a:pt x="2" y="16"/>
                    </a:cubicBezTo>
                    <a:cubicBezTo>
                      <a:pt x="2" y="17"/>
                      <a:pt x="2" y="17"/>
                      <a:pt x="3" y="17"/>
                    </a:cubicBezTo>
                    <a:cubicBezTo>
                      <a:pt x="3" y="17"/>
                      <a:pt x="4" y="16"/>
                      <a:pt x="4" y="16"/>
                    </a:cubicBezTo>
                    <a:cubicBezTo>
                      <a:pt x="5" y="16"/>
                      <a:pt x="5" y="16"/>
                      <a:pt x="5" y="17"/>
                    </a:cubicBezTo>
                    <a:cubicBezTo>
                      <a:pt x="6" y="17"/>
                      <a:pt x="6" y="17"/>
                      <a:pt x="6" y="17"/>
                    </a:cubicBezTo>
                    <a:cubicBezTo>
                      <a:pt x="7" y="17"/>
                      <a:pt x="7" y="17"/>
                      <a:pt x="7" y="16"/>
                    </a:cubicBezTo>
                    <a:cubicBezTo>
                      <a:pt x="7" y="16"/>
                      <a:pt x="7" y="15"/>
                      <a:pt x="8" y="15"/>
                    </a:cubicBezTo>
                    <a:cubicBezTo>
                      <a:pt x="8" y="15"/>
                      <a:pt x="8" y="15"/>
                      <a:pt x="9" y="15"/>
                    </a:cubicBezTo>
                    <a:cubicBezTo>
                      <a:pt x="9" y="15"/>
                      <a:pt x="9" y="16"/>
                      <a:pt x="10" y="16"/>
                    </a:cubicBezTo>
                    <a:cubicBezTo>
                      <a:pt x="10" y="16"/>
                      <a:pt x="11" y="16"/>
                      <a:pt x="11" y="16"/>
                    </a:cubicBezTo>
                    <a:cubicBezTo>
                      <a:pt x="12" y="16"/>
                      <a:pt x="12" y="15"/>
                      <a:pt x="12" y="15"/>
                    </a:cubicBezTo>
                    <a:cubicBezTo>
                      <a:pt x="12" y="15"/>
                      <a:pt x="13" y="15"/>
                      <a:pt x="13" y="15"/>
                    </a:cubicBezTo>
                    <a:cubicBezTo>
                      <a:pt x="13" y="15"/>
                      <a:pt x="14" y="15"/>
                      <a:pt x="14" y="15"/>
                    </a:cubicBezTo>
                    <a:cubicBezTo>
                      <a:pt x="14" y="14"/>
                      <a:pt x="13" y="14"/>
                      <a:pt x="14" y="14"/>
                    </a:cubicBezTo>
                    <a:cubicBezTo>
                      <a:pt x="14" y="13"/>
                      <a:pt x="14" y="13"/>
                      <a:pt x="14" y="13"/>
                    </a:cubicBezTo>
                    <a:cubicBezTo>
                      <a:pt x="15" y="12"/>
                      <a:pt x="14" y="11"/>
                      <a:pt x="15" y="11"/>
                    </a:cubicBezTo>
                    <a:cubicBezTo>
                      <a:pt x="15" y="11"/>
                      <a:pt x="15" y="11"/>
                      <a:pt x="16" y="11"/>
                    </a:cubicBezTo>
                    <a:cubicBezTo>
                      <a:pt x="16" y="10"/>
                      <a:pt x="15" y="10"/>
                      <a:pt x="16" y="9"/>
                    </a:cubicBezTo>
                    <a:cubicBezTo>
                      <a:pt x="16" y="9"/>
                      <a:pt x="16" y="8"/>
                      <a:pt x="16" y="8"/>
                    </a:cubicBezTo>
                    <a:cubicBezTo>
                      <a:pt x="17" y="7"/>
                      <a:pt x="17" y="8"/>
                      <a:pt x="18" y="8"/>
                    </a:cubicBezTo>
                    <a:cubicBezTo>
                      <a:pt x="18" y="7"/>
                      <a:pt x="18" y="7"/>
                      <a:pt x="19" y="7"/>
                    </a:cubicBezTo>
                    <a:cubicBezTo>
                      <a:pt x="19" y="7"/>
                      <a:pt x="19" y="7"/>
                      <a:pt x="20" y="8"/>
                    </a:cubicBezTo>
                    <a:cubicBezTo>
                      <a:pt x="20" y="8"/>
                      <a:pt x="21" y="8"/>
                      <a:pt x="21" y="8"/>
                    </a:cubicBezTo>
                    <a:cubicBezTo>
                      <a:pt x="22" y="8"/>
                      <a:pt x="22" y="8"/>
                      <a:pt x="22" y="8"/>
                    </a:cubicBezTo>
                    <a:cubicBezTo>
                      <a:pt x="22" y="8"/>
                      <a:pt x="22" y="8"/>
                      <a:pt x="22" y="8"/>
                    </a:cubicBezTo>
                    <a:cubicBezTo>
                      <a:pt x="22" y="8"/>
                      <a:pt x="23" y="8"/>
                      <a:pt x="23" y="8"/>
                    </a:cubicBezTo>
                    <a:cubicBezTo>
                      <a:pt x="23" y="8"/>
                      <a:pt x="23" y="8"/>
                      <a:pt x="23" y="7"/>
                    </a:cubicBezTo>
                    <a:cubicBezTo>
                      <a:pt x="23" y="7"/>
                      <a:pt x="22" y="7"/>
                      <a:pt x="23" y="7"/>
                    </a:cubicBezTo>
                    <a:cubicBezTo>
                      <a:pt x="23" y="6"/>
                      <a:pt x="23" y="6"/>
                      <a:pt x="23"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 name="Freeform 10">
                <a:extLst>
                  <a:ext uri="{FF2B5EF4-FFF2-40B4-BE49-F238E27FC236}">
                    <a16:creationId xmlns:a16="http://schemas.microsoft.com/office/drawing/2014/main" id="{C2FC22B2-A674-40B5-AB56-58EDBA963D66}"/>
                  </a:ext>
                </a:extLst>
              </p:cNvPr>
              <p:cNvSpPr>
                <a:spLocks/>
              </p:cNvSpPr>
              <p:nvPr/>
            </p:nvSpPr>
            <p:spPr bwMode="auto">
              <a:xfrm>
                <a:off x="1160464" y="1389064"/>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 name="Freeform 11">
                <a:extLst>
                  <a:ext uri="{FF2B5EF4-FFF2-40B4-BE49-F238E27FC236}">
                    <a16:creationId xmlns:a16="http://schemas.microsoft.com/office/drawing/2014/main" id="{44A6A843-2A58-43FB-9415-E0AA358A5245}"/>
                  </a:ext>
                </a:extLst>
              </p:cNvPr>
              <p:cNvSpPr>
                <a:spLocks/>
              </p:cNvSpPr>
              <p:nvPr/>
            </p:nvSpPr>
            <p:spPr bwMode="auto">
              <a:xfrm>
                <a:off x="2541589" y="2589214"/>
                <a:ext cx="11113" cy="22225"/>
              </a:xfrm>
              <a:custGeom>
                <a:avLst/>
                <a:gdLst>
                  <a:gd name="T0" fmla="*/ 1 w 1"/>
                  <a:gd name="T1" fmla="*/ 1 h 2"/>
                  <a:gd name="T2" fmla="*/ 1 w 1"/>
                  <a:gd name="T3" fmla="*/ 1 h 2"/>
                  <a:gd name="T4" fmla="*/ 0 w 1"/>
                  <a:gd name="T5" fmla="*/ 1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1" y="0"/>
                      <a:pt x="1" y="0"/>
                      <a:pt x="0" y="1"/>
                    </a:cubicBezTo>
                    <a:cubicBezTo>
                      <a:pt x="0" y="1"/>
                      <a:pt x="0" y="1"/>
                      <a:pt x="0" y="1"/>
                    </a:cubicBezTo>
                    <a:cubicBezTo>
                      <a:pt x="1" y="2"/>
                      <a:pt x="1" y="2"/>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 name="Freeform 12">
                <a:extLst>
                  <a:ext uri="{FF2B5EF4-FFF2-40B4-BE49-F238E27FC236}">
                    <a16:creationId xmlns:a16="http://schemas.microsoft.com/office/drawing/2014/main" id="{11468982-5F5E-48EE-B1AC-E4D6CC3E50EE}"/>
                  </a:ext>
                </a:extLst>
              </p:cNvPr>
              <p:cNvSpPr>
                <a:spLocks/>
              </p:cNvSpPr>
              <p:nvPr/>
            </p:nvSpPr>
            <p:spPr bwMode="auto">
              <a:xfrm>
                <a:off x="1160464" y="20701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 name="Freeform 13">
                <a:extLst>
                  <a:ext uri="{FF2B5EF4-FFF2-40B4-BE49-F238E27FC236}">
                    <a16:creationId xmlns:a16="http://schemas.microsoft.com/office/drawing/2014/main" id="{30F7EB71-1E88-42FB-AC78-388F58C07101}"/>
                  </a:ext>
                </a:extLst>
              </p:cNvPr>
              <p:cNvSpPr>
                <a:spLocks/>
              </p:cNvSpPr>
              <p:nvPr/>
            </p:nvSpPr>
            <p:spPr bwMode="auto">
              <a:xfrm>
                <a:off x="1160464" y="2070101"/>
                <a:ext cx="722313" cy="561975"/>
              </a:xfrm>
              <a:custGeom>
                <a:avLst/>
                <a:gdLst>
                  <a:gd name="T0" fmla="*/ 1 w 67"/>
                  <a:gd name="T1" fmla="*/ 8 h 52"/>
                  <a:gd name="T2" fmla="*/ 3 w 67"/>
                  <a:gd name="T3" fmla="*/ 12 h 52"/>
                  <a:gd name="T4" fmla="*/ 2 w 67"/>
                  <a:gd name="T5" fmla="*/ 14 h 52"/>
                  <a:gd name="T6" fmla="*/ 2 w 67"/>
                  <a:gd name="T7" fmla="*/ 16 h 52"/>
                  <a:gd name="T8" fmla="*/ 6 w 67"/>
                  <a:gd name="T9" fmla="*/ 19 h 52"/>
                  <a:gd name="T10" fmla="*/ 7 w 67"/>
                  <a:gd name="T11" fmla="*/ 23 h 52"/>
                  <a:gd name="T12" fmla="*/ 9 w 67"/>
                  <a:gd name="T13" fmla="*/ 26 h 52"/>
                  <a:gd name="T14" fmla="*/ 11 w 67"/>
                  <a:gd name="T15" fmla="*/ 27 h 52"/>
                  <a:gd name="T16" fmla="*/ 10 w 67"/>
                  <a:gd name="T17" fmla="*/ 24 h 52"/>
                  <a:gd name="T18" fmla="*/ 8 w 67"/>
                  <a:gd name="T19" fmla="*/ 20 h 52"/>
                  <a:gd name="T20" fmla="*/ 7 w 67"/>
                  <a:gd name="T21" fmla="*/ 15 h 52"/>
                  <a:gd name="T22" fmla="*/ 6 w 67"/>
                  <a:gd name="T23" fmla="*/ 11 h 52"/>
                  <a:gd name="T24" fmla="*/ 4 w 67"/>
                  <a:gd name="T25" fmla="*/ 8 h 52"/>
                  <a:gd name="T26" fmla="*/ 4 w 67"/>
                  <a:gd name="T27" fmla="*/ 2 h 52"/>
                  <a:gd name="T28" fmla="*/ 8 w 67"/>
                  <a:gd name="T29" fmla="*/ 4 h 52"/>
                  <a:gd name="T30" fmla="*/ 9 w 67"/>
                  <a:gd name="T31" fmla="*/ 11 h 52"/>
                  <a:gd name="T32" fmla="*/ 12 w 67"/>
                  <a:gd name="T33" fmla="*/ 14 h 52"/>
                  <a:gd name="T34" fmla="*/ 13 w 67"/>
                  <a:gd name="T35" fmla="*/ 19 h 52"/>
                  <a:gd name="T36" fmla="*/ 18 w 67"/>
                  <a:gd name="T37" fmla="*/ 25 h 52"/>
                  <a:gd name="T38" fmla="*/ 20 w 67"/>
                  <a:gd name="T39" fmla="*/ 29 h 52"/>
                  <a:gd name="T40" fmla="*/ 21 w 67"/>
                  <a:gd name="T41" fmla="*/ 34 h 52"/>
                  <a:gd name="T42" fmla="*/ 20 w 67"/>
                  <a:gd name="T43" fmla="*/ 38 h 52"/>
                  <a:gd name="T44" fmla="*/ 23 w 67"/>
                  <a:gd name="T45" fmla="*/ 40 h 52"/>
                  <a:gd name="T46" fmla="*/ 26 w 67"/>
                  <a:gd name="T47" fmla="*/ 42 h 52"/>
                  <a:gd name="T48" fmla="*/ 31 w 67"/>
                  <a:gd name="T49" fmla="*/ 45 h 52"/>
                  <a:gd name="T50" fmla="*/ 37 w 67"/>
                  <a:gd name="T51" fmla="*/ 48 h 52"/>
                  <a:gd name="T52" fmla="*/ 42 w 67"/>
                  <a:gd name="T53" fmla="*/ 49 h 52"/>
                  <a:gd name="T54" fmla="*/ 46 w 67"/>
                  <a:gd name="T55" fmla="*/ 47 h 52"/>
                  <a:gd name="T56" fmla="*/ 50 w 67"/>
                  <a:gd name="T57" fmla="*/ 52 h 52"/>
                  <a:gd name="T58" fmla="*/ 51 w 67"/>
                  <a:gd name="T59" fmla="*/ 48 h 52"/>
                  <a:gd name="T60" fmla="*/ 55 w 67"/>
                  <a:gd name="T61" fmla="*/ 46 h 52"/>
                  <a:gd name="T62" fmla="*/ 55 w 67"/>
                  <a:gd name="T63" fmla="*/ 42 h 52"/>
                  <a:gd name="T64" fmla="*/ 60 w 67"/>
                  <a:gd name="T65" fmla="*/ 42 h 52"/>
                  <a:gd name="T66" fmla="*/ 63 w 67"/>
                  <a:gd name="T67" fmla="*/ 40 h 52"/>
                  <a:gd name="T68" fmla="*/ 64 w 67"/>
                  <a:gd name="T69" fmla="*/ 39 h 52"/>
                  <a:gd name="T70" fmla="*/ 66 w 67"/>
                  <a:gd name="T71" fmla="*/ 34 h 52"/>
                  <a:gd name="T72" fmla="*/ 63 w 67"/>
                  <a:gd name="T73" fmla="*/ 32 h 52"/>
                  <a:gd name="T74" fmla="*/ 59 w 67"/>
                  <a:gd name="T75" fmla="*/ 33 h 52"/>
                  <a:gd name="T76" fmla="*/ 57 w 67"/>
                  <a:gd name="T77" fmla="*/ 37 h 52"/>
                  <a:gd name="T78" fmla="*/ 55 w 67"/>
                  <a:gd name="T79" fmla="*/ 39 h 52"/>
                  <a:gd name="T80" fmla="*/ 52 w 67"/>
                  <a:gd name="T81" fmla="*/ 40 h 52"/>
                  <a:gd name="T82" fmla="*/ 46 w 67"/>
                  <a:gd name="T83" fmla="*/ 41 h 52"/>
                  <a:gd name="T84" fmla="*/ 43 w 67"/>
                  <a:gd name="T85" fmla="*/ 39 h 52"/>
                  <a:gd name="T86" fmla="*/ 42 w 67"/>
                  <a:gd name="T87" fmla="*/ 35 h 52"/>
                  <a:gd name="T88" fmla="*/ 40 w 67"/>
                  <a:gd name="T89" fmla="*/ 28 h 52"/>
                  <a:gd name="T90" fmla="*/ 42 w 67"/>
                  <a:gd name="T91" fmla="*/ 23 h 52"/>
                  <a:gd name="T92" fmla="*/ 44 w 67"/>
                  <a:gd name="T93" fmla="*/ 19 h 52"/>
                  <a:gd name="T94" fmla="*/ 38 w 67"/>
                  <a:gd name="T95" fmla="*/ 17 h 52"/>
                  <a:gd name="T96" fmla="*/ 38 w 67"/>
                  <a:gd name="T97" fmla="*/ 13 h 52"/>
                  <a:gd name="T98" fmla="*/ 36 w 67"/>
                  <a:gd name="T99" fmla="*/ 8 h 52"/>
                  <a:gd name="T100" fmla="*/ 31 w 67"/>
                  <a:gd name="T101" fmla="*/ 9 h 52"/>
                  <a:gd name="T102" fmla="*/ 27 w 67"/>
                  <a:gd name="T103" fmla="*/ 7 h 52"/>
                  <a:gd name="T104" fmla="*/ 25 w 67"/>
                  <a:gd name="T105" fmla="*/ 3 h 52"/>
                  <a:gd name="T106" fmla="*/ 12 w 67"/>
                  <a:gd name="T107" fmla="*/ 4 h 52"/>
                  <a:gd name="T108" fmla="*/ 8 w 67"/>
                  <a:gd name="T109" fmla="*/ 2 h 52"/>
                  <a:gd name="T110" fmla="*/ 6 w 67"/>
                  <a:gd name="T111" fmla="*/ 0 h 52"/>
                  <a:gd name="T112" fmla="*/ 0 w 67"/>
                  <a:gd name="T113"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 h="52">
                    <a:moveTo>
                      <a:pt x="0" y="3"/>
                    </a:moveTo>
                    <a:cubicBezTo>
                      <a:pt x="0" y="3"/>
                      <a:pt x="0" y="4"/>
                      <a:pt x="0" y="4"/>
                    </a:cubicBezTo>
                    <a:cubicBezTo>
                      <a:pt x="1" y="5"/>
                      <a:pt x="1" y="5"/>
                      <a:pt x="1" y="6"/>
                    </a:cubicBezTo>
                    <a:cubicBezTo>
                      <a:pt x="1" y="6"/>
                      <a:pt x="1" y="6"/>
                      <a:pt x="1" y="7"/>
                    </a:cubicBezTo>
                    <a:cubicBezTo>
                      <a:pt x="1" y="7"/>
                      <a:pt x="1" y="8"/>
                      <a:pt x="1" y="8"/>
                    </a:cubicBezTo>
                    <a:cubicBezTo>
                      <a:pt x="1" y="8"/>
                      <a:pt x="1" y="9"/>
                      <a:pt x="1" y="9"/>
                    </a:cubicBezTo>
                    <a:cubicBezTo>
                      <a:pt x="2" y="9"/>
                      <a:pt x="2" y="9"/>
                      <a:pt x="2" y="10"/>
                    </a:cubicBezTo>
                    <a:cubicBezTo>
                      <a:pt x="2" y="10"/>
                      <a:pt x="2" y="10"/>
                      <a:pt x="2" y="10"/>
                    </a:cubicBezTo>
                    <a:cubicBezTo>
                      <a:pt x="3" y="10"/>
                      <a:pt x="2" y="11"/>
                      <a:pt x="3" y="11"/>
                    </a:cubicBezTo>
                    <a:cubicBezTo>
                      <a:pt x="3" y="11"/>
                      <a:pt x="3" y="11"/>
                      <a:pt x="3" y="12"/>
                    </a:cubicBezTo>
                    <a:cubicBezTo>
                      <a:pt x="3" y="12"/>
                      <a:pt x="4" y="12"/>
                      <a:pt x="4" y="12"/>
                    </a:cubicBezTo>
                    <a:cubicBezTo>
                      <a:pt x="3" y="13"/>
                      <a:pt x="3" y="13"/>
                      <a:pt x="3" y="13"/>
                    </a:cubicBezTo>
                    <a:cubicBezTo>
                      <a:pt x="3" y="13"/>
                      <a:pt x="3" y="13"/>
                      <a:pt x="3" y="13"/>
                    </a:cubicBezTo>
                    <a:cubicBezTo>
                      <a:pt x="3" y="13"/>
                      <a:pt x="3" y="13"/>
                      <a:pt x="3" y="14"/>
                    </a:cubicBezTo>
                    <a:cubicBezTo>
                      <a:pt x="2" y="14"/>
                      <a:pt x="2" y="14"/>
                      <a:pt x="2" y="14"/>
                    </a:cubicBezTo>
                    <a:cubicBezTo>
                      <a:pt x="1" y="14"/>
                      <a:pt x="1" y="14"/>
                      <a:pt x="1" y="14"/>
                    </a:cubicBezTo>
                    <a:cubicBezTo>
                      <a:pt x="0" y="14"/>
                      <a:pt x="0" y="14"/>
                      <a:pt x="0" y="14"/>
                    </a:cubicBezTo>
                    <a:cubicBezTo>
                      <a:pt x="0" y="14"/>
                      <a:pt x="0" y="15"/>
                      <a:pt x="0" y="15"/>
                    </a:cubicBezTo>
                    <a:cubicBezTo>
                      <a:pt x="1" y="15"/>
                      <a:pt x="1" y="15"/>
                      <a:pt x="1" y="15"/>
                    </a:cubicBezTo>
                    <a:cubicBezTo>
                      <a:pt x="2" y="16"/>
                      <a:pt x="1" y="16"/>
                      <a:pt x="2" y="16"/>
                    </a:cubicBezTo>
                    <a:cubicBezTo>
                      <a:pt x="2" y="17"/>
                      <a:pt x="2" y="16"/>
                      <a:pt x="3" y="17"/>
                    </a:cubicBezTo>
                    <a:cubicBezTo>
                      <a:pt x="3" y="17"/>
                      <a:pt x="3" y="17"/>
                      <a:pt x="3" y="17"/>
                    </a:cubicBezTo>
                    <a:cubicBezTo>
                      <a:pt x="4" y="17"/>
                      <a:pt x="4" y="17"/>
                      <a:pt x="4" y="17"/>
                    </a:cubicBezTo>
                    <a:cubicBezTo>
                      <a:pt x="6" y="18"/>
                      <a:pt x="6" y="18"/>
                      <a:pt x="6" y="18"/>
                    </a:cubicBezTo>
                    <a:cubicBezTo>
                      <a:pt x="6" y="18"/>
                      <a:pt x="6" y="18"/>
                      <a:pt x="6" y="19"/>
                    </a:cubicBezTo>
                    <a:cubicBezTo>
                      <a:pt x="6" y="19"/>
                      <a:pt x="6" y="19"/>
                      <a:pt x="6" y="20"/>
                    </a:cubicBezTo>
                    <a:cubicBezTo>
                      <a:pt x="6" y="20"/>
                      <a:pt x="6" y="20"/>
                      <a:pt x="6" y="21"/>
                    </a:cubicBezTo>
                    <a:cubicBezTo>
                      <a:pt x="6" y="21"/>
                      <a:pt x="6" y="21"/>
                      <a:pt x="6" y="21"/>
                    </a:cubicBezTo>
                    <a:cubicBezTo>
                      <a:pt x="6" y="22"/>
                      <a:pt x="6" y="22"/>
                      <a:pt x="6" y="22"/>
                    </a:cubicBezTo>
                    <a:cubicBezTo>
                      <a:pt x="7" y="23"/>
                      <a:pt x="7" y="23"/>
                      <a:pt x="7" y="23"/>
                    </a:cubicBezTo>
                    <a:cubicBezTo>
                      <a:pt x="7" y="23"/>
                      <a:pt x="7" y="24"/>
                      <a:pt x="7" y="24"/>
                    </a:cubicBezTo>
                    <a:cubicBezTo>
                      <a:pt x="7" y="24"/>
                      <a:pt x="7" y="24"/>
                      <a:pt x="8" y="24"/>
                    </a:cubicBezTo>
                    <a:cubicBezTo>
                      <a:pt x="8" y="25"/>
                      <a:pt x="8" y="25"/>
                      <a:pt x="8" y="25"/>
                    </a:cubicBezTo>
                    <a:cubicBezTo>
                      <a:pt x="9" y="26"/>
                      <a:pt x="9" y="25"/>
                      <a:pt x="9" y="26"/>
                    </a:cubicBezTo>
                    <a:cubicBezTo>
                      <a:pt x="9" y="26"/>
                      <a:pt x="9" y="26"/>
                      <a:pt x="9" y="26"/>
                    </a:cubicBezTo>
                    <a:cubicBezTo>
                      <a:pt x="9" y="26"/>
                      <a:pt x="9" y="26"/>
                      <a:pt x="9" y="27"/>
                    </a:cubicBezTo>
                    <a:cubicBezTo>
                      <a:pt x="9" y="27"/>
                      <a:pt x="9" y="27"/>
                      <a:pt x="9" y="28"/>
                    </a:cubicBezTo>
                    <a:cubicBezTo>
                      <a:pt x="9" y="28"/>
                      <a:pt x="9" y="28"/>
                      <a:pt x="10" y="28"/>
                    </a:cubicBezTo>
                    <a:cubicBezTo>
                      <a:pt x="10" y="28"/>
                      <a:pt x="10" y="28"/>
                      <a:pt x="11" y="28"/>
                    </a:cubicBezTo>
                    <a:cubicBezTo>
                      <a:pt x="11" y="28"/>
                      <a:pt x="11" y="28"/>
                      <a:pt x="11" y="27"/>
                    </a:cubicBezTo>
                    <a:cubicBezTo>
                      <a:pt x="12" y="27"/>
                      <a:pt x="12" y="27"/>
                      <a:pt x="12" y="27"/>
                    </a:cubicBezTo>
                    <a:cubicBezTo>
                      <a:pt x="12" y="26"/>
                      <a:pt x="11" y="26"/>
                      <a:pt x="11" y="26"/>
                    </a:cubicBezTo>
                    <a:cubicBezTo>
                      <a:pt x="11" y="26"/>
                      <a:pt x="11" y="26"/>
                      <a:pt x="11" y="26"/>
                    </a:cubicBezTo>
                    <a:cubicBezTo>
                      <a:pt x="11" y="25"/>
                      <a:pt x="11" y="25"/>
                      <a:pt x="11" y="24"/>
                    </a:cubicBezTo>
                    <a:cubicBezTo>
                      <a:pt x="10" y="24"/>
                      <a:pt x="10" y="24"/>
                      <a:pt x="10" y="24"/>
                    </a:cubicBezTo>
                    <a:cubicBezTo>
                      <a:pt x="10" y="24"/>
                      <a:pt x="9" y="24"/>
                      <a:pt x="9" y="24"/>
                    </a:cubicBezTo>
                    <a:cubicBezTo>
                      <a:pt x="9" y="23"/>
                      <a:pt x="9" y="23"/>
                      <a:pt x="9" y="23"/>
                    </a:cubicBezTo>
                    <a:cubicBezTo>
                      <a:pt x="9" y="22"/>
                      <a:pt x="9" y="22"/>
                      <a:pt x="9" y="22"/>
                    </a:cubicBezTo>
                    <a:cubicBezTo>
                      <a:pt x="9" y="22"/>
                      <a:pt x="9" y="21"/>
                      <a:pt x="9" y="21"/>
                    </a:cubicBezTo>
                    <a:cubicBezTo>
                      <a:pt x="9" y="21"/>
                      <a:pt x="8" y="20"/>
                      <a:pt x="8" y="20"/>
                    </a:cubicBezTo>
                    <a:cubicBezTo>
                      <a:pt x="8" y="19"/>
                      <a:pt x="8" y="19"/>
                      <a:pt x="8" y="19"/>
                    </a:cubicBezTo>
                    <a:cubicBezTo>
                      <a:pt x="8" y="18"/>
                      <a:pt x="8" y="18"/>
                      <a:pt x="8" y="18"/>
                    </a:cubicBezTo>
                    <a:cubicBezTo>
                      <a:pt x="8" y="17"/>
                      <a:pt x="8" y="17"/>
                      <a:pt x="8" y="17"/>
                    </a:cubicBezTo>
                    <a:cubicBezTo>
                      <a:pt x="8" y="17"/>
                      <a:pt x="8" y="17"/>
                      <a:pt x="8" y="16"/>
                    </a:cubicBezTo>
                    <a:cubicBezTo>
                      <a:pt x="7" y="16"/>
                      <a:pt x="8" y="16"/>
                      <a:pt x="7" y="15"/>
                    </a:cubicBezTo>
                    <a:cubicBezTo>
                      <a:pt x="7" y="15"/>
                      <a:pt x="7" y="15"/>
                      <a:pt x="7" y="14"/>
                    </a:cubicBezTo>
                    <a:cubicBezTo>
                      <a:pt x="6" y="14"/>
                      <a:pt x="6" y="13"/>
                      <a:pt x="6" y="13"/>
                    </a:cubicBezTo>
                    <a:cubicBezTo>
                      <a:pt x="6" y="13"/>
                      <a:pt x="6" y="13"/>
                      <a:pt x="6" y="13"/>
                    </a:cubicBezTo>
                    <a:cubicBezTo>
                      <a:pt x="6" y="12"/>
                      <a:pt x="6" y="12"/>
                      <a:pt x="6" y="12"/>
                    </a:cubicBezTo>
                    <a:cubicBezTo>
                      <a:pt x="6" y="11"/>
                      <a:pt x="6" y="11"/>
                      <a:pt x="6" y="11"/>
                    </a:cubicBezTo>
                    <a:cubicBezTo>
                      <a:pt x="6" y="10"/>
                      <a:pt x="5" y="10"/>
                      <a:pt x="5" y="10"/>
                    </a:cubicBezTo>
                    <a:cubicBezTo>
                      <a:pt x="6" y="10"/>
                      <a:pt x="6" y="10"/>
                      <a:pt x="6" y="10"/>
                    </a:cubicBezTo>
                    <a:cubicBezTo>
                      <a:pt x="6" y="10"/>
                      <a:pt x="6" y="9"/>
                      <a:pt x="6" y="9"/>
                    </a:cubicBezTo>
                    <a:cubicBezTo>
                      <a:pt x="5" y="9"/>
                      <a:pt x="5" y="9"/>
                      <a:pt x="5" y="9"/>
                    </a:cubicBezTo>
                    <a:cubicBezTo>
                      <a:pt x="5" y="9"/>
                      <a:pt x="4" y="8"/>
                      <a:pt x="4" y="8"/>
                    </a:cubicBezTo>
                    <a:cubicBezTo>
                      <a:pt x="4" y="8"/>
                      <a:pt x="4" y="8"/>
                      <a:pt x="4" y="7"/>
                    </a:cubicBezTo>
                    <a:cubicBezTo>
                      <a:pt x="4" y="6"/>
                      <a:pt x="4" y="6"/>
                      <a:pt x="4" y="5"/>
                    </a:cubicBezTo>
                    <a:cubicBezTo>
                      <a:pt x="4" y="5"/>
                      <a:pt x="4" y="5"/>
                      <a:pt x="4" y="4"/>
                    </a:cubicBezTo>
                    <a:cubicBezTo>
                      <a:pt x="4" y="4"/>
                      <a:pt x="4" y="4"/>
                      <a:pt x="4" y="4"/>
                    </a:cubicBezTo>
                    <a:cubicBezTo>
                      <a:pt x="5" y="3"/>
                      <a:pt x="4" y="2"/>
                      <a:pt x="4" y="2"/>
                    </a:cubicBezTo>
                    <a:cubicBezTo>
                      <a:pt x="5" y="2"/>
                      <a:pt x="5" y="3"/>
                      <a:pt x="5" y="3"/>
                    </a:cubicBezTo>
                    <a:cubicBezTo>
                      <a:pt x="5" y="3"/>
                      <a:pt x="5" y="3"/>
                      <a:pt x="6" y="3"/>
                    </a:cubicBezTo>
                    <a:cubicBezTo>
                      <a:pt x="6" y="4"/>
                      <a:pt x="7" y="3"/>
                      <a:pt x="7" y="3"/>
                    </a:cubicBezTo>
                    <a:cubicBezTo>
                      <a:pt x="7" y="3"/>
                      <a:pt x="7" y="4"/>
                      <a:pt x="7" y="4"/>
                    </a:cubicBezTo>
                    <a:cubicBezTo>
                      <a:pt x="7" y="4"/>
                      <a:pt x="8" y="4"/>
                      <a:pt x="8" y="4"/>
                    </a:cubicBezTo>
                    <a:cubicBezTo>
                      <a:pt x="8" y="4"/>
                      <a:pt x="8" y="5"/>
                      <a:pt x="8" y="5"/>
                    </a:cubicBezTo>
                    <a:cubicBezTo>
                      <a:pt x="8" y="5"/>
                      <a:pt x="8" y="6"/>
                      <a:pt x="8" y="6"/>
                    </a:cubicBezTo>
                    <a:cubicBezTo>
                      <a:pt x="8" y="7"/>
                      <a:pt x="8" y="7"/>
                      <a:pt x="8" y="8"/>
                    </a:cubicBezTo>
                    <a:cubicBezTo>
                      <a:pt x="8" y="8"/>
                      <a:pt x="8" y="9"/>
                      <a:pt x="9" y="9"/>
                    </a:cubicBezTo>
                    <a:cubicBezTo>
                      <a:pt x="9" y="10"/>
                      <a:pt x="9" y="10"/>
                      <a:pt x="9" y="11"/>
                    </a:cubicBezTo>
                    <a:cubicBezTo>
                      <a:pt x="9" y="12"/>
                      <a:pt x="10" y="12"/>
                      <a:pt x="10" y="12"/>
                    </a:cubicBezTo>
                    <a:cubicBezTo>
                      <a:pt x="10" y="13"/>
                      <a:pt x="10" y="13"/>
                      <a:pt x="10" y="13"/>
                    </a:cubicBezTo>
                    <a:cubicBezTo>
                      <a:pt x="10" y="13"/>
                      <a:pt x="10" y="13"/>
                      <a:pt x="10" y="13"/>
                    </a:cubicBezTo>
                    <a:cubicBezTo>
                      <a:pt x="10" y="14"/>
                      <a:pt x="10" y="14"/>
                      <a:pt x="11" y="14"/>
                    </a:cubicBezTo>
                    <a:cubicBezTo>
                      <a:pt x="11" y="14"/>
                      <a:pt x="12" y="14"/>
                      <a:pt x="12" y="14"/>
                    </a:cubicBezTo>
                    <a:cubicBezTo>
                      <a:pt x="12" y="14"/>
                      <a:pt x="12" y="15"/>
                      <a:pt x="12" y="15"/>
                    </a:cubicBezTo>
                    <a:cubicBezTo>
                      <a:pt x="12" y="16"/>
                      <a:pt x="12" y="16"/>
                      <a:pt x="13" y="17"/>
                    </a:cubicBezTo>
                    <a:cubicBezTo>
                      <a:pt x="13" y="17"/>
                      <a:pt x="13" y="17"/>
                      <a:pt x="13" y="17"/>
                    </a:cubicBezTo>
                    <a:cubicBezTo>
                      <a:pt x="13" y="17"/>
                      <a:pt x="14" y="17"/>
                      <a:pt x="14" y="18"/>
                    </a:cubicBezTo>
                    <a:cubicBezTo>
                      <a:pt x="14" y="18"/>
                      <a:pt x="13" y="18"/>
                      <a:pt x="13" y="19"/>
                    </a:cubicBezTo>
                    <a:cubicBezTo>
                      <a:pt x="13" y="19"/>
                      <a:pt x="13" y="19"/>
                      <a:pt x="13" y="20"/>
                    </a:cubicBezTo>
                    <a:cubicBezTo>
                      <a:pt x="13" y="20"/>
                      <a:pt x="13" y="21"/>
                      <a:pt x="14" y="21"/>
                    </a:cubicBezTo>
                    <a:cubicBezTo>
                      <a:pt x="14" y="22"/>
                      <a:pt x="15" y="22"/>
                      <a:pt x="15" y="23"/>
                    </a:cubicBezTo>
                    <a:cubicBezTo>
                      <a:pt x="16" y="23"/>
                      <a:pt x="16" y="23"/>
                      <a:pt x="17" y="24"/>
                    </a:cubicBezTo>
                    <a:cubicBezTo>
                      <a:pt x="17" y="24"/>
                      <a:pt x="17" y="25"/>
                      <a:pt x="18" y="25"/>
                    </a:cubicBezTo>
                    <a:cubicBezTo>
                      <a:pt x="18" y="25"/>
                      <a:pt x="18" y="25"/>
                      <a:pt x="19" y="26"/>
                    </a:cubicBezTo>
                    <a:cubicBezTo>
                      <a:pt x="19" y="26"/>
                      <a:pt x="19" y="26"/>
                      <a:pt x="19" y="26"/>
                    </a:cubicBezTo>
                    <a:cubicBezTo>
                      <a:pt x="19" y="26"/>
                      <a:pt x="19" y="27"/>
                      <a:pt x="19" y="27"/>
                    </a:cubicBezTo>
                    <a:cubicBezTo>
                      <a:pt x="19" y="27"/>
                      <a:pt x="19" y="28"/>
                      <a:pt x="19" y="28"/>
                    </a:cubicBezTo>
                    <a:cubicBezTo>
                      <a:pt x="20" y="28"/>
                      <a:pt x="20" y="28"/>
                      <a:pt x="20" y="29"/>
                    </a:cubicBezTo>
                    <a:cubicBezTo>
                      <a:pt x="20" y="29"/>
                      <a:pt x="21" y="29"/>
                      <a:pt x="21" y="30"/>
                    </a:cubicBezTo>
                    <a:cubicBezTo>
                      <a:pt x="21" y="30"/>
                      <a:pt x="20" y="30"/>
                      <a:pt x="20" y="31"/>
                    </a:cubicBezTo>
                    <a:cubicBezTo>
                      <a:pt x="20" y="32"/>
                      <a:pt x="21" y="32"/>
                      <a:pt x="21" y="32"/>
                    </a:cubicBezTo>
                    <a:cubicBezTo>
                      <a:pt x="21" y="33"/>
                      <a:pt x="21" y="33"/>
                      <a:pt x="21" y="33"/>
                    </a:cubicBezTo>
                    <a:cubicBezTo>
                      <a:pt x="21" y="33"/>
                      <a:pt x="21" y="33"/>
                      <a:pt x="21" y="34"/>
                    </a:cubicBezTo>
                    <a:cubicBezTo>
                      <a:pt x="20" y="34"/>
                      <a:pt x="20" y="34"/>
                      <a:pt x="20" y="34"/>
                    </a:cubicBezTo>
                    <a:cubicBezTo>
                      <a:pt x="20" y="34"/>
                      <a:pt x="21" y="34"/>
                      <a:pt x="21" y="35"/>
                    </a:cubicBezTo>
                    <a:cubicBezTo>
                      <a:pt x="21" y="35"/>
                      <a:pt x="21" y="35"/>
                      <a:pt x="20" y="36"/>
                    </a:cubicBezTo>
                    <a:cubicBezTo>
                      <a:pt x="20" y="36"/>
                      <a:pt x="20" y="36"/>
                      <a:pt x="20" y="36"/>
                    </a:cubicBezTo>
                    <a:cubicBezTo>
                      <a:pt x="20" y="37"/>
                      <a:pt x="20" y="37"/>
                      <a:pt x="20" y="38"/>
                    </a:cubicBezTo>
                    <a:cubicBezTo>
                      <a:pt x="20" y="38"/>
                      <a:pt x="20" y="38"/>
                      <a:pt x="21" y="39"/>
                    </a:cubicBezTo>
                    <a:cubicBezTo>
                      <a:pt x="21" y="39"/>
                      <a:pt x="21" y="39"/>
                      <a:pt x="21" y="39"/>
                    </a:cubicBezTo>
                    <a:cubicBezTo>
                      <a:pt x="21" y="39"/>
                      <a:pt x="21" y="39"/>
                      <a:pt x="21" y="39"/>
                    </a:cubicBezTo>
                    <a:cubicBezTo>
                      <a:pt x="21" y="39"/>
                      <a:pt x="21" y="40"/>
                      <a:pt x="22" y="40"/>
                    </a:cubicBezTo>
                    <a:cubicBezTo>
                      <a:pt x="22" y="40"/>
                      <a:pt x="23" y="40"/>
                      <a:pt x="23" y="40"/>
                    </a:cubicBezTo>
                    <a:cubicBezTo>
                      <a:pt x="23" y="40"/>
                      <a:pt x="23" y="41"/>
                      <a:pt x="23" y="41"/>
                    </a:cubicBezTo>
                    <a:cubicBezTo>
                      <a:pt x="23" y="41"/>
                      <a:pt x="23" y="41"/>
                      <a:pt x="23" y="42"/>
                    </a:cubicBezTo>
                    <a:cubicBezTo>
                      <a:pt x="24" y="42"/>
                      <a:pt x="24" y="41"/>
                      <a:pt x="25" y="42"/>
                    </a:cubicBezTo>
                    <a:cubicBezTo>
                      <a:pt x="25" y="42"/>
                      <a:pt x="25" y="42"/>
                      <a:pt x="25" y="42"/>
                    </a:cubicBezTo>
                    <a:cubicBezTo>
                      <a:pt x="26" y="42"/>
                      <a:pt x="26" y="42"/>
                      <a:pt x="26" y="42"/>
                    </a:cubicBezTo>
                    <a:cubicBezTo>
                      <a:pt x="27" y="43"/>
                      <a:pt x="27" y="43"/>
                      <a:pt x="28" y="43"/>
                    </a:cubicBezTo>
                    <a:cubicBezTo>
                      <a:pt x="28" y="43"/>
                      <a:pt x="28" y="43"/>
                      <a:pt x="29" y="43"/>
                    </a:cubicBezTo>
                    <a:cubicBezTo>
                      <a:pt x="29" y="43"/>
                      <a:pt x="29" y="44"/>
                      <a:pt x="29" y="44"/>
                    </a:cubicBezTo>
                    <a:cubicBezTo>
                      <a:pt x="30" y="44"/>
                      <a:pt x="30" y="44"/>
                      <a:pt x="30" y="45"/>
                    </a:cubicBezTo>
                    <a:cubicBezTo>
                      <a:pt x="30" y="45"/>
                      <a:pt x="31" y="45"/>
                      <a:pt x="31" y="45"/>
                    </a:cubicBezTo>
                    <a:cubicBezTo>
                      <a:pt x="31" y="45"/>
                      <a:pt x="32" y="46"/>
                      <a:pt x="32" y="46"/>
                    </a:cubicBezTo>
                    <a:cubicBezTo>
                      <a:pt x="32" y="46"/>
                      <a:pt x="33" y="46"/>
                      <a:pt x="33" y="46"/>
                    </a:cubicBezTo>
                    <a:cubicBezTo>
                      <a:pt x="34" y="46"/>
                      <a:pt x="34" y="46"/>
                      <a:pt x="35" y="47"/>
                    </a:cubicBezTo>
                    <a:cubicBezTo>
                      <a:pt x="35" y="47"/>
                      <a:pt x="35" y="47"/>
                      <a:pt x="36" y="48"/>
                    </a:cubicBezTo>
                    <a:cubicBezTo>
                      <a:pt x="36" y="48"/>
                      <a:pt x="36" y="48"/>
                      <a:pt x="37" y="48"/>
                    </a:cubicBezTo>
                    <a:cubicBezTo>
                      <a:pt x="37" y="48"/>
                      <a:pt x="37" y="48"/>
                      <a:pt x="38" y="49"/>
                    </a:cubicBezTo>
                    <a:cubicBezTo>
                      <a:pt x="38" y="49"/>
                      <a:pt x="39" y="49"/>
                      <a:pt x="39" y="49"/>
                    </a:cubicBezTo>
                    <a:cubicBezTo>
                      <a:pt x="40" y="49"/>
                      <a:pt x="40" y="49"/>
                      <a:pt x="41" y="49"/>
                    </a:cubicBezTo>
                    <a:cubicBezTo>
                      <a:pt x="41" y="49"/>
                      <a:pt x="41" y="49"/>
                      <a:pt x="41" y="49"/>
                    </a:cubicBezTo>
                    <a:cubicBezTo>
                      <a:pt x="42" y="49"/>
                      <a:pt x="42" y="49"/>
                      <a:pt x="42" y="49"/>
                    </a:cubicBezTo>
                    <a:cubicBezTo>
                      <a:pt x="42" y="49"/>
                      <a:pt x="42" y="49"/>
                      <a:pt x="43" y="49"/>
                    </a:cubicBezTo>
                    <a:cubicBezTo>
                      <a:pt x="43" y="49"/>
                      <a:pt x="43" y="49"/>
                      <a:pt x="43" y="49"/>
                    </a:cubicBezTo>
                    <a:cubicBezTo>
                      <a:pt x="43" y="48"/>
                      <a:pt x="43" y="48"/>
                      <a:pt x="44" y="48"/>
                    </a:cubicBezTo>
                    <a:cubicBezTo>
                      <a:pt x="44" y="48"/>
                      <a:pt x="44" y="47"/>
                      <a:pt x="45" y="47"/>
                    </a:cubicBezTo>
                    <a:cubicBezTo>
                      <a:pt x="45" y="47"/>
                      <a:pt x="45" y="47"/>
                      <a:pt x="46" y="47"/>
                    </a:cubicBezTo>
                    <a:cubicBezTo>
                      <a:pt x="46" y="47"/>
                      <a:pt x="47" y="47"/>
                      <a:pt x="47" y="48"/>
                    </a:cubicBezTo>
                    <a:cubicBezTo>
                      <a:pt x="47" y="48"/>
                      <a:pt x="47" y="48"/>
                      <a:pt x="48" y="49"/>
                    </a:cubicBezTo>
                    <a:cubicBezTo>
                      <a:pt x="48" y="49"/>
                      <a:pt x="48" y="50"/>
                      <a:pt x="49" y="50"/>
                    </a:cubicBezTo>
                    <a:cubicBezTo>
                      <a:pt x="49" y="51"/>
                      <a:pt x="49" y="51"/>
                      <a:pt x="50" y="52"/>
                    </a:cubicBezTo>
                    <a:cubicBezTo>
                      <a:pt x="50" y="52"/>
                      <a:pt x="50" y="52"/>
                      <a:pt x="50" y="52"/>
                    </a:cubicBezTo>
                    <a:cubicBezTo>
                      <a:pt x="50" y="52"/>
                      <a:pt x="50" y="52"/>
                      <a:pt x="50" y="52"/>
                    </a:cubicBezTo>
                    <a:cubicBezTo>
                      <a:pt x="50" y="51"/>
                      <a:pt x="50" y="51"/>
                      <a:pt x="50" y="51"/>
                    </a:cubicBezTo>
                    <a:cubicBezTo>
                      <a:pt x="50" y="50"/>
                      <a:pt x="51" y="50"/>
                      <a:pt x="51" y="50"/>
                    </a:cubicBezTo>
                    <a:cubicBezTo>
                      <a:pt x="51" y="50"/>
                      <a:pt x="51" y="49"/>
                      <a:pt x="51" y="49"/>
                    </a:cubicBezTo>
                    <a:cubicBezTo>
                      <a:pt x="51" y="49"/>
                      <a:pt x="51" y="48"/>
                      <a:pt x="51" y="48"/>
                    </a:cubicBezTo>
                    <a:cubicBezTo>
                      <a:pt x="52" y="48"/>
                      <a:pt x="52" y="47"/>
                      <a:pt x="52" y="47"/>
                    </a:cubicBezTo>
                    <a:cubicBezTo>
                      <a:pt x="53" y="47"/>
                      <a:pt x="53" y="47"/>
                      <a:pt x="53" y="47"/>
                    </a:cubicBezTo>
                    <a:cubicBezTo>
                      <a:pt x="54" y="47"/>
                      <a:pt x="55" y="48"/>
                      <a:pt x="55" y="47"/>
                    </a:cubicBezTo>
                    <a:cubicBezTo>
                      <a:pt x="55" y="47"/>
                      <a:pt x="55" y="47"/>
                      <a:pt x="55" y="46"/>
                    </a:cubicBezTo>
                    <a:cubicBezTo>
                      <a:pt x="55" y="46"/>
                      <a:pt x="55" y="46"/>
                      <a:pt x="55" y="46"/>
                    </a:cubicBezTo>
                    <a:cubicBezTo>
                      <a:pt x="54" y="46"/>
                      <a:pt x="54" y="46"/>
                      <a:pt x="54" y="45"/>
                    </a:cubicBezTo>
                    <a:cubicBezTo>
                      <a:pt x="53" y="45"/>
                      <a:pt x="53" y="44"/>
                      <a:pt x="53" y="44"/>
                    </a:cubicBezTo>
                    <a:cubicBezTo>
                      <a:pt x="54" y="44"/>
                      <a:pt x="54" y="44"/>
                      <a:pt x="55" y="44"/>
                    </a:cubicBezTo>
                    <a:cubicBezTo>
                      <a:pt x="55" y="44"/>
                      <a:pt x="55" y="43"/>
                      <a:pt x="55" y="43"/>
                    </a:cubicBezTo>
                    <a:cubicBezTo>
                      <a:pt x="55" y="43"/>
                      <a:pt x="55" y="42"/>
                      <a:pt x="55" y="42"/>
                    </a:cubicBezTo>
                    <a:cubicBezTo>
                      <a:pt x="56" y="42"/>
                      <a:pt x="56" y="42"/>
                      <a:pt x="57" y="42"/>
                    </a:cubicBezTo>
                    <a:cubicBezTo>
                      <a:pt x="57" y="42"/>
                      <a:pt x="57" y="42"/>
                      <a:pt x="58" y="42"/>
                    </a:cubicBezTo>
                    <a:cubicBezTo>
                      <a:pt x="58" y="42"/>
                      <a:pt x="58" y="42"/>
                      <a:pt x="59" y="42"/>
                    </a:cubicBezTo>
                    <a:cubicBezTo>
                      <a:pt x="59" y="42"/>
                      <a:pt x="59" y="42"/>
                      <a:pt x="59" y="42"/>
                    </a:cubicBezTo>
                    <a:cubicBezTo>
                      <a:pt x="59" y="42"/>
                      <a:pt x="60" y="42"/>
                      <a:pt x="60" y="42"/>
                    </a:cubicBezTo>
                    <a:cubicBezTo>
                      <a:pt x="60" y="42"/>
                      <a:pt x="60" y="42"/>
                      <a:pt x="61" y="41"/>
                    </a:cubicBezTo>
                    <a:cubicBezTo>
                      <a:pt x="61" y="41"/>
                      <a:pt x="61" y="41"/>
                      <a:pt x="61" y="41"/>
                    </a:cubicBezTo>
                    <a:cubicBezTo>
                      <a:pt x="62" y="41"/>
                      <a:pt x="62" y="41"/>
                      <a:pt x="62" y="41"/>
                    </a:cubicBezTo>
                    <a:cubicBezTo>
                      <a:pt x="62" y="41"/>
                      <a:pt x="62" y="41"/>
                      <a:pt x="62" y="41"/>
                    </a:cubicBezTo>
                    <a:cubicBezTo>
                      <a:pt x="62" y="41"/>
                      <a:pt x="62" y="41"/>
                      <a:pt x="63" y="40"/>
                    </a:cubicBezTo>
                    <a:cubicBezTo>
                      <a:pt x="63" y="40"/>
                      <a:pt x="63" y="40"/>
                      <a:pt x="63" y="40"/>
                    </a:cubicBezTo>
                    <a:cubicBezTo>
                      <a:pt x="63" y="40"/>
                      <a:pt x="63" y="41"/>
                      <a:pt x="63" y="41"/>
                    </a:cubicBezTo>
                    <a:cubicBezTo>
                      <a:pt x="64" y="41"/>
                      <a:pt x="64" y="40"/>
                      <a:pt x="64" y="40"/>
                    </a:cubicBezTo>
                    <a:cubicBezTo>
                      <a:pt x="64" y="39"/>
                      <a:pt x="64" y="39"/>
                      <a:pt x="64" y="39"/>
                    </a:cubicBezTo>
                    <a:cubicBezTo>
                      <a:pt x="64" y="39"/>
                      <a:pt x="64" y="39"/>
                      <a:pt x="64" y="39"/>
                    </a:cubicBezTo>
                    <a:cubicBezTo>
                      <a:pt x="64" y="38"/>
                      <a:pt x="64" y="38"/>
                      <a:pt x="64" y="38"/>
                    </a:cubicBezTo>
                    <a:cubicBezTo>
                      <a:pt x="64" y="37"/>
                      <a:pt x="64" y="37"/>
                      <a:pt x="64" y="36"/>
                    </a:cubicBezTo>
                    <a:cubicBezTo>
                      <a:pt x="65" y="36"/>
                      <a:pt x="65" y="36"/>
                      <a:pt x="65" y="36"/>
                    </a:cubicBezTo>
                    <a:cubicBezTo>
                      <a:pt x="65" y="36"/>
                      <a:pt x="65" y="36"/>
                      <a:pt x="66" y="35"/>
                    </a:cubicBezTo>
                    <a:cubicBezTo>
                      <a:pt x="66" y="35"/>
                      <a:pt x="66" y="34"/>
                      <a:pt x="66" y="34"/>
                    </a:cubicBezTo>
                    <a:cubicBezTo>
                      <a:pt x="66" y="34"/>
                      <a:pt x="67" y="34"/>
                      <a:pt x="67" y="34"/>
                    </a:cubicBezTo>
                    <a:cubicBezTo>
                      <a:pt x="67" y="33"/>
                      <a:pt x="67" y="33"/>
                      <a:pt x="67" y="32"/>
                    </a:cubicBezTo>
                    <a:cubicBezTo>
                      <a:pt x="67" y="32"/>
                      <a:pt x="67" y="32"/>
                      <a:pt x="66" y="31"/>
                    </a:cubicBezTo>
                    <a:cubicBezTo>
                      <a:pt x="66" y="31"/>
                      <a:pt x="65" y="32"/>
                      <a:pt x="65" y="32"/>
                    </a:cubicBezTo>
                    <a:cubicBezTo>
                      <a:pt x="64" y="32"/>
                      <a:pt x="64" y="31"/>
                      <a:pt x="63" y="32"/>
                    </a:cubicBezTo>
                    <a:cubicBezTo>
                      <a:pt x="63" y="32"/>
                      <a:pt x="63" y="32"/>
                      <a:pt x="63" y="32"/>
                    </a:cubicBezTo>
                    <a:cubicBezTo>
                      <a:pt x="63" y="32"/>
                      <a:pt x="62" y="32"/>
                      <a:pt x="62" y="32"/>
                    </a:cubicBezTo>
                    <a:cubicBezTo>
                      <a:pt x="62" y="32"/>
                      <a:pt x="61" y="33"/>
                      <a:pt x="61" y="33"/>
                    </a:cubicBezTo>
                    <a:cubicBezTo>
                      <a:pt x="61" y="33"/>
                      <a:pt x="60" y="33"/>
                      <a:pt x="60" y="33"/>
                    </a:cubicBezTo>
                    <a:cubicBezTo>
                      <a:pt x="60" y="33"/>
                      <a:pt x="59" y="33"/>
                      <a:pt x="59" y="33"/>
                    </a:cubicBezTo>
                    <a:cubicBezTo>
                      <a:pt x="58" y="33"/>
                      <a:pt x="58" y="33"/>
                      <a:pt x="58" y="34"/>
                    </a:cubicBezTo>
                    <a:cubicBezTo>
                      <a:pt x="58" y="34"/>
                      <a:pt x="58" y="34"/>
                      <a:pt x="58" y="35"/>
                    </a:cubicBezTo>
                    <a:cubicBezTo>
                      <a:pt x="57" y="35"/>
                      <a:pt x="58" y="36"/>
                      <a:pt x="57" y="36"/>
                    </a:cubicBezTo>
                    <a:cubicBezTo>
                      <a:pt x="57" y="37"/>
                      <a:pt x="57" y="37"/>
                      <a:pt x="57" y="37"/>
                    </a:cubicBezTo>
                    <a:cubicBezTo>
                      <a:pt x="57" y="37"/>
                      <a:pt x="57" y="37"/>
                      <a:pt x="57" y="37"/>
                    </a:cubicBezTo>
                    <a:cubicBezTo>
                      <a:pt x="56" y="37"/>
                      <a:pt x="56" y="38"/>
                      <a:pt x="56" y="38"/>
                    </a:cubicBezTo>
                    <a:cubicBezTo>
                      <a:pt x="56" y="38"/>
                      <a:pt x="56" y="39"/>
                      <a:pt x="56" y="39"/>
                    </a:cubicBezTo>
                    <a:cubicBezTo>
                      <a:pt x="56" y="39"/>
                      <a:pt x="56" y="39"/>
                      <a:pt x="56" y="39"/>
                    </a:cubicBezTo>
                    <a:cubicBezTo>
                      <a:pt x="56" y="39"/>
                      <a:pt x="56" y="39"/>
                      <a:pt x="56" y="39"/>
                    </a:cubicBezTo>
                    <a:cubicBezTo>
                      <a:pt x="55" y="39"/>
                      <a:pt x="55" y="39"/>
                      <a:pt x="55" y="39"/>
                    </a:cubicBezTo>
                    <a:cubicBezTo>
                      <a:pt x="54" y="39"/>
                      <a:pt x="54" y="39"/>
                      <a:pt x="54" y="39"/>
                    </a:cubicBezTo>
                    <a:cubicBezTo>
                      <a:pt x="54" y="40"/>
                      <a:pt x="55" y="40"/>
                      <a:pt x="54" y="41"/>
                    </a:cubicBezTo>
                    <a:cubicBezTo>
                      <a:pt x="54" y="41"/>
                      <a:pt x="54" y="41"/>
                      <a:pt x="53" y="41"/>
                    </a:cubicBezTo>
                    <a:cubicBezTo>
                      <a:pt x="53" y="40"/>
                      <a:pt x="53" y="40"/>
                      <a:pt x="53" y="40"/>
                    </a:cubicBezTo>
                    <a:cubicBezTo>
                      <a:pt x="52" y="40"/>
                      <a:pt x="52" y="40"/>
                      <a:pt x="52" y="40"/>
                    </a:cubicBezTo>
                    <a:cubicBezTo>
                      <a:pt x="52" y="40"/>
                      <a:pt x="51" y="40"/>
                      <a:pt x="51" y="40"/>
                    </a:cubicBezTo>
                    <a:cubicBezTo>
                      <a:pt x="51" y="40"/>
                      <a:pt x="50" y="40"/>
                      <a:pt x="50" y="41"/>
                    </a:cubicBezTo>
                    <a:cubicBezTo>
                      <a:pt x="50" y="41"/>
                      <a:pt x="49" y="41"/>
                      <a:pt x="49" y="41"/>
                    </a:cubicBezTo>
                    <a:cubicBezTo>
                      <a:pt x="48" y="41"/>
                      <a:pt x="48" y="41"/>
                      <a:pt x="48" y="41"/>
                    </a:cubicBezTo>
                    <a:cubicBezTo>
                      <a:pt x="47" y="41"/>
                      <a:pt x="47" y="41"/>
                      <a:pt x="46" y="41"/>
                    </a:cubicBezTo>
                    <a:cubicBezTo>
                      <a:pt x="46" y="41"/>
                      <a:pt x="46" y="41"/>
                      <a:pt x="46" y="41"/>
                    </a:cubicBezTo>
                    <a:cubicBezTo>
                      <a:pt x="46" y="40"/>
                      <a:pt x="45" y="40"/>
                      <a:pt x="45" y="40"/>
                    </a:cubicBezTo>
                    <a:cubicBezTo>
                      <a:pt x="44" y="40"/>
                      <a:pt x="44" y="40"/>
                      <a:pt x="44" y="40"/>
                    </a:cubicBezTo>
                    <a:cubicBezTo>
                      <a:pt x="43" y="40"/>
                      <a:pt x="43" y="40"/>
                      <a:pt x="43" y="39"/>
                    </a:cubicBezTo>
                    <a:cubicBezTo>
                      <a:pt x="43" y="39"/>
                      <a:pt x="43" y="39"/>
                      <a:pt x="43" y="39"/>
                    </a:cubicBezTo>
                    <a:cubicBezTo>
                      <a:pt x="43" y="39"/>
                      <a:pt x="43" y="39"/>
                      <a:pt x="43" y="38"/>
                    </a:cubicBezTo>
                    <a:cubicBezTo>
                      <a:pt x="43" y="38"/>
                      <a:pt x="43" y="38"/>
                      <a:pt x="43" y="38"/>
                    </a:cubicBezTo>
                    <a:cubicBezTo>
                      <a:pt x="43" y="37"/>
                      <a:pt x="43" y="37"/>
                      <a:pt x="43" y="37"/>
                    </a:cubicBezTo>
                    <a:cubicBezTo>
                      <a:pt x="43" y="37"/>
                      <a:pt x="43" y="36"/>
                      <a:pt x="43" y="36"/>
                    </a:cubicBezTo>
                    <a:cubicBezTo>
                      <a:pt x="42" y="36"/>
                      <a:pt x="42" y="35"/>
                      <a:pt x="42" y="35"/>
                    </a:cubicBezTo>
                    <a:cubicBezTo>
                      <a:pt x="42" y="35"/>
                      <a:pt x="42" y="35"/>
                      <a:pt x="41" y="35"/>
                    </a:cubicBezTo>
                    <a:cubicBezTo>
                      <a:pt x="41" y="34"/>
                      <a:pt x="41" y="34"/>
                      <a:pt x="41" y="33"/>
                    </a:cubicBezTo>
                    <a:cubicBezTo>
                      <a:pt x="41" y="33"/>
                      <a:pt x="41" y="32"/>
                      <a:pt x="41" y="32"/>
                    </a:cubicBezTo>
                    <a:cubicBezTo>
                      <a:pt x="40" y="31"/>
                      <a:pt x="40" y="31"/>
                      <a:pt x="40" y="30"/>
                    </a:cubicBezTo>
                    <a:cubicBezTo>
                      <a:pt x="40" y="30"/>
                      <a:pt x="40" y="29"/>
                      <a:pt x="40" y="28"/>
                    </a:cubicBezTo>
                    <a:cubicBezTo>
                      <a:pt x="40" y="28"/>
                      <a:pt x="41" y="28"/>
                      <a:pt x="41" y="28"/>
                    </a:cubicBezTo>
                    <a:cubicBezTo>
                      <a:pt x="41" y="26"/>
                      <a:pt x="41" y="26"/>
                      <a:pt x="41" y="26"/>
                    </a:cubicBezTo>
                    <a:cubicBezTo>
                      <a:pt x="41" y="26"/>
                      <a:pt x="41" y="26"/>
                      <a:pt x="41" y="26"/>
                    </a:cubicBezTo>
                    <a:cubicBezTo>
                      <a:pt x="41" y="25"/>
                      <a:pt x="41" y="25"/>
                      <a:pt x="41" y="24"/>
                    </a:cubicBezTo>
                    <a:cubicBezTo>
                      <a:pt x="42" y="23"/>
                      <a:pt x="42" y="23"/>
                      <a:pt x="42" y="23"/>
                    </a:cubicBezTo>
                    <a:cubicBezTo>
                      <a:pt x="42" y="22"/>
                      <a:pt x="42" y="22"/>
                      <a:pt x="42" y="22"/>
                    </a:cubicBezTo>
                    <a:cubicBezTo>
                      <a:pt x="43" y="21"/>
                      <a:pt x="43" y="21"/>
                      <a:pt x="43" y="21"/>
                    </a:cubicBezTo>
                    <a:cubicBezTo>
                      <a:pt x="44" y="20"/>
                      <a:pt x="44" y="20"/>
                      <a:pt x="44" y="20"/>
                    </a:cubicBezTo>
                    <a:cubicBezTo>
                      <a:pt x="44" y="19"/>
                      <a:pt x="44" y="19"/>
                      <a:pt x="44" y="19"/>
                    </a:cubicBezTo>
                    <a:cubicBezTo>
                      <a:pt x="44" y="19"/>
                      <a:pt x="44" y="19"/>
                      <a:pt x="44" y="19"/>
                    </a:cubicBezTo>
                    <a:cubicBezTo>
                      <a:pt x="43" y="19"/>
                      <a:pt x="43" y="19"/>
                      <a:pt x="43" y="19"/>
                    </a:cubicBezTo>
                    <a:cubicBezTo>
                      <a:pt x="43" y="19"/>
                      <a:pt x="43" y="19"/>
                      <a:pt x="42" y="19"/>
                    </a:cubicBezTo>
                    <a:cubicBezTo>
                      <a:pt x="42" y="19"/>
                      <a:pt x="42" y="19"/>
                      <a:pt x="41" y="19"/>
                    </a:cubicBezTo>
                    <a:cubicBezTo>
                      <a:pt x="40" y="18"/>
                      <a:pt x="40" y="18"/>
                      <a:pt x="39" y="18"/>
                    </a:cubicBezTo>
                    <a:cubicBezTo>
                      <a:pt x="39" y="18"/>
                      <a:pt x="38" y="17"/>
                      <a:pt x="38" y="17"/>
                    </a:cubicBezTo>
                    <a:cubicBezTo>
                      <a:pt x="38" y="17"/>
                      <a:pt x="39" y="17"/>
                      <a:pt x="39" y="16"/>
                    </a:cubicBezTo>
                    <a:cubicBezTo>
                      <a:pt x="39" y="16"/>
                      <a:pt x="38" y="16"/>
                      <a:pt x="38" y="15"/>
                    </a:cubicBezTo>
                    <a:cubicBezTo>
                      <a:pt x="38" y="15"/>
                      <a:pt x="38" y="15"/>
                      <a:pt x="38" y="14"/>
                    </a:cubicBezTo>
                    <a:cubicBezTo>
                      <a:pt x="38" y="14"/>
                      <a:pt x="38" y="14"/>
                      <a:pt x="38" y="13"/>
                    </a:cubicBezTo>
                    <a:cubicBezTo>
                      <a:pt x="38" y="13"/>
                      <a:pt x="38" y="13"/>
                      <a:pt x="38" y="13"/>
                    </a:cubicBezTo>
                    <a:cubicBezTo>
                      <a:pt x="38" y="13"/>
                      <a:pt x="37" y="13"/>
                      <a:pt x="37" y="13"/>
                    </a:cubicBezTo>
                    <a:cubicBezTo>
                      <a:pt x="37" y="12"/>
                      <a:pt x="37" y="12"/>
                      <a:pt x="37" y="11"/>
                    </a:cubicBezTo>
                    <a:cubicBezTo>
                      <a:pt x="37" y="11"/>
                      <a:pt x="37" y="11"/>
                      <a:pt x="37" y="10"/>
                    </a:cubicBezTo>
                    <a:cubicBezTo>
                      <a:pt x="36" y="10"/>
                      <a:pt x="37" y="10"/>
                      <a:pt x="36" y="9"/>
                    </a:cubicBezTo>
                    <a:cubicBezTo>
                      <a:pt x="36" y="9"/>
                      <a:pt x="36" y="9"/>
                      <a:pt x="36" y="8"/>
                    </a:cubicBezTo>
                    <a:cubicBezTo>
                      <a:pt x="36" y="8"/>
                      <a:pt x="35" y="8"/>
                      <a:pt x="35" y="8"/>
                    </a:cubicBezTo>
                    <a:cubicBezTo>
                      <a:pt x="34" y="8"/>
                      <a:pt x="34" y="8"/>
                      <a:pt x="33" y="8"/>
                    </a:cubicBezTo>
                    <a:cubicBezTo>
                      <a:pt x="33" y="8"/>
                      <a:pt x="33" y="8"/>
                      <a:pt x="32" y="8"/>
                    </a:cubicBezTo>
                    <a:cubicBezTo>
                      <a:pt x="32" y="8"/>
                      <a:pt x="32" y="8"/>
                      <a:pt x="32" y="8"/>
                    </a:cubicBezTo>
                    <a:cubicBezTo>
                      <a:pt x="31" y="9"/>
                      <a:pt x="32" y="9"/>
                      <a:pt x="31" y="9"/>
                    </a:cubicBezTo>
                    <a:cubicBezTo>
                      <a:pt x="31" y="10"/>
                      <a:pt x="31" y="10"/>
                      <a:pt x="31" y="10"/>
                    </a:cubicBezTo>
                    <a:cubicBezTo>
                      <a:pt x="30" y="10"/>
                      <a:pt x="30" y="10"/>
                      <a:pt x="29" y="10"/>
                    </a:cubicBezTo>
                    <a:cubicBezTo>
                      <a:pt x="29" y="10"/>
                      <a:pt x="29" y="9"/>
                      <a:pt x="28" y="9"/>
                    </a:cubicBezTo>
                    <a:cubicBezTo>
                      <a:pt x="27" y="8"/>
                      <a:pt x="27" y="8"/>
                      <a:pt x="27" y="8"/>
                    </a:cubicBezTo>
                    <a:cubicBezTo>
                      <a:pt x="27" y="8"/>
                      <a:pt x="27" y="8"/>
                      <a:pt x="27" y="7"/>
                    </a:cubicBezTo>
                    <a:cubicBezTo>
                      <a:pt x="27" y="7"/>
                      <a:pt x="28" y="7"/>
                      <a:pt x="27" y="6"/>
                    </a:cubicBezTo>
                    <a:cubicBezTo>
                      <a:pt x="27" y="6"/>
                      <a:pt x="27" y="6"/>
                      <a:pt x="27" y="5"/>
                    </a:cubicBezTo>
                    <a:cubicBezTo>
                      <a:pt x="27" y="5"/>
                      <a:pt x="27" y="5"/>
                      <a:pt x="26" y="4"/>
                    </a:cubicBezTo>
                    <a:cubicBezTo>
                      <a:pt x="26" y="4"/>
                      <a:pt x="26" y="4"/>
                      <a:pt x="26" y="4"/>
                    </a:cubicBezTo>
                    <a:cubicBezTo>
                      <a:pt x="25" y="3"/>
                      <a:pt x="25" y="3"/>
                      <a:pt x="25" y="3"/>
                    </a:cubicBezTo>
                    <a:cubicBezTo>
                      <a:pt x="25" y="3"/>
                      <a:pt x="25" y="3"/>
                      <a:pt x="25" y="2"/>
                    </a:cubicBezTo>
                    <a:cubicBezTo>
                      <a:pt x="20" y="3"/>
                      <a:pt x="20" y="3"/>
                      <a:pt x="20" y="3"/>
                    </a:cubicBezTo>
                    <a:cubicBezTo>
                      <a:pt x="20" y="4"/>
                      <a:pt x="20" y="4"/>
                      <a:pt x="20" y="4"/>
                    </a:cubicBezTo>
                    <a:cubicBezTo>
                      <a:pt x="13" y="4"/>
                      <a:pt x="13" y="4"/>
                      <a:pt x="13" y="4"/>
                    </a:cubicBezTo>
                    <a:cubicBezTo>
                      <a:pt x="13" y="4"/>
                      <a:pt x="13" y="4"/>
                      <a:pt x="12" y="4"/>
                    </a:cubicBezTo>
                    <a:cubicBezTo>
                      <a:pt x="12" y="4"/>
                      <a:pt x="12" y="3"/>
                      <a:pt x="11" y="3"/>
                    </a:cubicBezTo>
                    <a:cubicBezTo>
                      <a:pt x="11" y="3"/>
                      <a:pt x="10" y="3"/>
                      <a:pt x="10" y="3"/>
                    </a:cubicBezTo>
                    <a:cubicBezTo>
                      <a:pt x="10" y="3"/>
                      <a:pt x="10" y="2"/>
                      <a:pt x="9" y="2"/>
                    </a:cubicBezTo>
                    <a:cubicBezTo>
                      <a:pt x="9" y="2"/>
                      <a:pt x="9" y="2"/>
                      <a:pt x="8" y="2"/>
                    </a:cubicBezTo>
                    <a:cubicBezTo>
                      <a:pt x="8" y="2"/>
                      <a:pt x="8" y="2"/>
                      <a:pt x="8" y="2"/>
                    </a:cubicBezTo>
                    <a:cubicBezTo>
                      <a:pt x="8" y="1"/>
                      <a:pt x="7" y="2"/>
                      <a:pt x="7" y="1"/>
                    </a:cubicBezTo>
                    <a:cubicBezTo>
                      <a:pt x="7" y="1"/>
                      <a:pt x="7" y="1"/>
                      <a:pt x="7" y="1"/>
                    </a:cubicBezTo>
                    <a:cubicBezTo>
                      <a:pt x="6" y="1"/>
                      <a:pt x="6" y="1"/>
                      <a:pt x="6" y="1"/>
                    </a:cubicBezTo>
                    <a:cubicBezTo>
                      <a:pt x="5" y="1"/>
                      <a:pt x="5" y="1"/>
                      <a:pt x="5" y="1"/>
                    </a:cubicBezTo>
                    <a:cubicBezTo>
                      <a:pt x="6" y="0"/>
                      <a:pt x="6" y="0"/>
                      <a:pt x="6" y="0"/>
                    </a:cubicBezTo>
                    <a:cubicBezTo>
                      <a:pt x="5" y="0"/>
                      <a:pt x="5" y="0"/>
                      <a:pt x="5" y="0"/>
                    </a:cubicBezTo>
                    <a:cubicBezTo>
                      <a:pt x="5" y="0"/>
                      <a:pt x="4" y="0"/>
                      <a:pt x="4" y="0"/>
                    </a:cubicBezTo>
                    <a:cubicBezTo>
                      <a:pt x="3" y="0"/>
                      <a:pt x="2" y="0"/>
                      <a:pt x="2" y="0"/>
                    </a:cubicBezTo>
                    <a:cubicBezTo>
                      <a:pt x="0" y="0"/>
                      <a:pt x="0" y="0"/>
                      <a:pt x="0" y="0"/>
                    </a:cubicBezTo>
                    <a:cubicBezTo>
                      <a:pt x="0" y="0"/>
                      <a:pt x="0" y="1"/>
                      <a:pt x="0" y="1"/>
                    </a:cubicBezTo>
                    <a:cubicBezTo>
                      <a:pt x="0" y="2"/>
                      <a:pt x="0" y="2"/>
                      <a:pt x="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 name="Freeform 14">
                <a:extLst>
                  <a:ext uri="{FF2B5EF4-FFF2-40B4-BE49-F238E27FC236}">
                    <a16:creationId xmlns:a16="http://schemas.microsoft.com/office/drawing/2014/main" id="{CE7D5623-61DE-4CB9-B95F-94B361A5753E}"/>
                  </a:ext>
                </a:extLst>
              </p:cNvPr>
              <p:cNvSpPr>
                <a:spLocks/>
              </p:cNvSpPr>
              <p:nvPr/>
            </p:nvSpPr>
            <p:spPr bwMode="auto">
              <a:xfrm>
                <a:off x="2714627" y="2903539"/>
                <a:ext cx="87313" cy="119063"/>
              </a:xfrm>
              <a:custGeom>
                <a:avLst/>
                <a:gdLst>
                  <a:gd name="T0" fmla="*/ 2 w 8"/>
                  <a:gd name="T1" fmla="*/ 11 h 11"/>
                  <a:gd name="T2" fmla="*/ 3 w 8"/>
                  <a:gd name="T3" fmla="*/ 10 h 11"/>
                  <a:gd name="T4" fmla="*/ 4 w 8"/>
                  <a:gd name="T5" fmla="*/ 10 h 11"/>
                  <a:gd name="T6" fmla="*/ 6 w 8"/>
                  <a:gd name="T7" fmla="*/ 10 h 11"/>
                  <a:gd name="T8" fmla="*/ 6 w 8"/>
                  <a:gd name="T9" fmla="*/ 9 h 11"/>
                  <a:gd name="T10" fmla="*/ 7 w 8"/>
                  <a:gd name="T11" fmla="*/ 7 h 11"/>
                  <a:gd name="T12" fmla="*/ 7 w 8"/>
                  <a:gd name="T13" fmla="*/ 6 h 11"/>
                  <a:gd name="T14" fmla="*/ 8 w 8"/>
                  <a:gd name="T15" fmla="*/ 5 h 11"/>
                  <a:gd name="T16" fmla="*/ 8 w 8"/>
                  <a:gd name="T17" fmla="*/ 5 h 11"/>
                  <a:gd name="T18" fmla="*/ 7 w 8"/>
                  <a:gd name="T19" fmla="*/ 3 h 11"/>
                  <a:gd name="T20" fmla="*/ 7 w 8"/>
                  <a:gd name="T21" fmla="*/ 2 h 11"/>
                  <a:gd name="T22" fmla="*/ 6 w 8"/>
                  <a:gd name="T23" fmla="*/ 2 h 11"/>
                  <a:gd name="T24" fmla="*/ 5 w 8"/>
                  <a:gd name="T25" fmla="*/ 2 h 11"/>
                  <a:gd name="T26" fmla="*/ 4 w 8"/>
                  <a:gd name="T27" fmla="*/ 1 h 11"/>
                  <a:gd name="T28" fmla="*/ 3 w 8"/>
                  <a:gd name="T29" fmla="*/ 1 h 11"/>
                  <a:gd name="T30" fmla="*/ 2 w 8"/>
                  <a:gd name="T31" fmla="*/ 0 h 11"/>
                  <a:gd name="T32" fmla="*/ 2 w 8"/>
                  <a:gd name="T33" fmla="*/ 0 h 11"/>
                  <a:gd name="T34" fmla="*/ 2 w 8"/>
                  <a:gd name="T35" fmla="*/ 1 h 11"/>
                  <a:gd name="T36" fmla="*/ 1 w 8"/>
                  <a:gd name="T37" fmla="*/ 2 h 11"/>
                  <a:gd name="T38" fmla="*/ 1 w 8"/>
                  <a:gd name="T39" fmla="*/ 5 h 11"/>
                  <a:gd name="T40" fmla="*/ 2 w 8"/>
                  <a:gd name="T41" fmla="*/ 7 h 11"/>
                  <a:gd name="T42" fmla="*/ 2 w 8"/>
                  <a:gd name="T43" fmla="*/ 8 h 11"/>
                  <a:gd name="T44" fmla="*/ 1 w 8"/>
                  <a:gd name="T45" fmla="*/ 9 h 11"/>
                  <a:gd name="T46" fmla="*/ 0 w 8"/>
                  <a:gd name="T47" fmla="*/ 10 h 11"/>
                  <a:gd name="T48" fmla="*/ 0 w 8"/>
                  <a:gd name="T49" fmla="*/ 10 h 11"/>
                  <a:gd name="T50" fmla="*/ 1 w 8"/>
                  <a:gd name="T51" fmla="*/ 11 h 11"/>
                  <a:gd name="T52" fmla="*/ 2 w 8"/>
                  <a:gd name="T5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1">
                    <a:moveTo>
                      <a:pt x="2" y="11"/>
                    </a:moveTo>
                    <a:cubicBezTo>
                      <a:pt x="2" y="11"/>
                      <a:pt x="3" y="10"/>
                      <a:pt x="3" y="10"/>
                    </a:cubicBezTo>
                    <a:cubicBezTo>
                      <a:pt x="4" y="10"/>
                      <a:pt x="4" y="11"/>
                      <a:pt x="4" y="10"/>
                    </a:cubicBezTo>
                    <a:cubicBezTo>
                      <a:pt x="5" y="10"/>
                      <a:pt x="5" y="10"/>
                      <a:pt x="6" y="10"/>
                    </a:cubicBezTo>
                    <a:cubicBezTo>
                      <a:pt x="6" y="9"/>
                      <a:pt x="6" y="9"/>
                      <a:pt x="6" y="9"/>
                    </a:cubicBezTo>
                    <a:cubicBezTo>
                      <a:pt x="6" y="8"/>
                      <a:pt x="6" y="8"/>
                      <a:pt x="7" y="7"/>
                    </a:cubicBezTo>
                    <a:cubicBezTo>
                      <a:pt x="7" y="7"/>
                      <a:pt x="7" y="6"/>
                      <a:pt x="7" y="6"/>
                    </a:cubicBezTo>
                    <a:cubicBezTo>
                      <a:pt x="8" y="5"/>
                      <a:pt x="8" y="5"/>
                      <a:pt x="8" y="5"/>
                    </a:cubicBezTo>
                    <a:cubicBezTo>
                      <a:pt x="8" y="5"/>
                      <a:pt x="8" y="5"/>
                      <a:pt x="8" y="5"/>
                    </a:cubicBezTo>
                    <a:cubicBezTo>
                      <a:pt x="8" y="4"/>
                      <a:pt x="8" y="4"/>
                      <a:pt x="7" y="3"/>
                    </a:cubicBezTo>
                    <a:cubicBezTo>
                      <a:pt x="7" y="3"/>
                      <a:pt x="7" y="2"/>
                      <a:pt x="7" y="2"/>
                    </a:cubicBezTo>
                    <a:cubicBezTo>
                      <a:pt x="6" y="2"/>
                      <a:pt x="6" y="2"/>
                      <a:pt x="6" y="2"/>
                    </a:cubicBezTo>
                    <a:cubicBezTo>
                      <a:pt x="5" y="2"/>
                      <a:pt x="5" y="2"/>
                      <a:pt x="5" y="2"/>
                    </a:cubicBezTo>
                    <a:cubicBezTo>
                      <a:pt x="5" y="1"/>
                      <a:pt x="4" y="2"/>
                      <a:pt x="4" y="1"/>
                    </a:cubicBezTo>
                    <a:cubicBezTo>
                      <a:pt x="3" y="1"/>
                      <a:pt x="3" y="1"/>
                      <a:pt x="3" y="1"/>
                    </a:cubicBezTo>
                    <a:cubicBezTo>
                      <a:pt x="3" y="0"/>
                      <a:pt x="3" y="0"/>
                      <a:pt x="2" y="0"/>
                    </a:cubicBezTo>
                    <a:cubicBezTo>
                      <a:pt x="2" y="0"/>
                      <a:pt x="2" y="0"/>
                      <a:pt x="2" y="0"/>
                    </a:cubicBezTo>
                    <a:cubicBezTo>
                      <a:pt x="2" y="1"/>
                      <a:pt x="2" y="1"/>
                      <a:pt x="2" y="1"/>
                    </a:cubicBezTo>
                    <a:cubicBezTo>
                      <a:pt x="2" y="2"/>
                      <a:pt x="1" y="2"/>
                      <a:pt x="1" y="2"/>
                    </a:cubicBezTo>
                    <a:cubicBezTo>
                      <a:pt x="1" y="3"/>
                      <a:pt x="1" y="4"/>
                      <a:pt x="1" y="5"/>
                    </a:cubicBezTo>
                    <a:cubicBezTo>
                      <a:pt x="1" y="6"/>
                      <a:pt x="2" y="6"/>
                      <a:pt x="2" y="7"/>
                    </a:cubicBezTo>
                    <a:cubicBezTo>
                      <a:pt x="2" y="7"/>
                      <a:pt x="2" y="7"/>
                      <a:pt x="2" y="8"/>
                    </a:cubicBezTo>
                    <a:cubicBezTo>
                      <a:pt x="2" y="8"/>
                      <a:pt x="1" y="9"/>
                      <a:pt x="1" y="9"/>
                    </a:cubicBezTo>
                    <a:cubicBezTo>
                      <a:pt x="1" y="9"/>
                      <a:pt x="1" y="10"/>
                      <a:pt x="0" y="10"/>
                    </a:cubicBezTo>
                    <a:cubicBezTo>
                      <a:pt x="0" y="10"/>
                      <a:pt x="0" y="10"/>
                      <a:pt x="0" y="10"/>
                    </a:cubicBezTo>
                    <a:cubicBezTo>
                      <a:pt x="1" y="10"/>
                      <a:pt x="1" y="11"/>
                      <a:pt x="1" y="11"/>
                    </a:cubicBezTo>
                    <a:cubicBezTo>
                      <a:pt x="2" y="11"/>
                      <a:pt x="2" y="11"/>
                      <a:pt x="2" y="1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 name="Freeform 15">
                <a:extLst>
                  <a:ext uri="{FF2B5EF4-FFF2-40B4-BE49-F238E27FC236}">
                    <a16:creationId xmlns:a16="http://schemas.microsoft.com/office/drawing/2014/main" id="{478B1036-DBE1-44AE-B008-4C72A106A9F3}"/>
                  </a:ext>
                </a:extLst>
              </p:cNvPr>
              <p:cNvSpPr>
                <a:spLocks/>
              </p:cNvSpPr>
              <p:nvPr/>
            </p:nvSpPr>
            <p:spPr bwMode="auto">
              <a:xfrm>
                <a:off x="2217739" y="2708276"/>
                <a:ext cx="366713" cy="357188"/>
              </a:xfrm>
              <a:custGeom>
                <a:avLst/>
                <a:gdLst>
                  <a:gd name="T0" fmla="*/ 33 w 34"/>
                  <a:gd name="T1" fmla="*/ 10 h 33"/>
                  <a:gd name="T2" fmla="*/ 31 w 34"/>
                  <a:gd name="T3" fmla="*/ 9 h 33"/>
                  <a:gd name="T4" fmla="*/ 31 w 34"/>
                  <a:gd name="T5" fmla="*/ 7 h 33"/>
                  <a:gd name="T6" fmla="*/ 29 w 34"/>
                  <a:gd name="T7" fmla="*/ 6 h 33"/>
                  <a:gd name="T8" fmla="*/ 28 w 34"/>
                  <a:gd name="T9" fmla="*/ 6 h 33"/>
                  <a:gd name="T10" fmla="*/ 27 w 34"/>
                  <a:gd name="T11" fmla="*/ 5 h 33"/>
                  <a:gd name="T12" fmla="*/ 29 w 34"/>
                  <a:gd name="T13" fmla="*/ 4 h 33"/>
                  <a:gd name="T14" fmla="*/ 27 w 34"/>
                  <a:gd name="T15" fmla="*/ 3 h 33"/>
                  <a:gd name="T16" fmla="*/ 25 w 34"/>
                  <a:gd name="T17" fmla="*/ 4 h 33"/>
                  <a:gd name="T18" fmla="*/ 23 w 34"/>
                  <a:gd name="T19" fmla="*/ 4 h 33"/>
                  <a:gd name="T20" fmla="*/ 22 w 34"/>
                  <a:gd name="T21" fmla="*/ 6 h 33"/>
                  <a:gd name="T22" fmla="*/ 19 w 34"/>
                  <a:gd name="T23" fmla="*/ 4 h 33"/>
                  <a:gd name="T24" fmla="*/ 17 w 34"/>
                  <a:gd name="T25" fmla="*/ 4 h 33"/>
                  <a:gd name="T26" fmla="*/ 13 w 34"/>
                  <a:gd name="T27" fmla="*/ 4 h 33"/>
                  <a:gd name="T28" fmla="*/ 12 w 34"/>
                  <a:gd name="T29" fmla="*/ 2 h 33"/>
                  <a:gd name="T30" fmla="*/ 9 w 34"/>
                  <a:gd name="T31" fmla="*/ 2 h 33"/>
                  <a:gd name="T32" fmla="*/ 9 w 34"/>
                  <a:gd name="T33" fmla="*/ 0 h 33"/>
                  <a:gd name="T34" fmla="*/ 8 w 34"/>
                  <a:gd name="T35" fmla="*/ 1 h 33"/>
                  <a:gd name="T36" fmla="*/ 8 w 34"/>
                  <a:gd name="T37" fmla="*/ 2 h 33"/>
                  <a:gd name="T38" fmla="*/ 5 w 34"/>
                  <a:gd name="T39" fmla="*/ 3 h 33"/>
                  <a:gd name="T40" fmla="*/ 4 w 34"/>
                  <a:gd name="T41" fmla="*/ 3 h 33"/>
                  <a:gd name="T42" fmla="*/ 3 w 34"/>
                  <a:gd name="T43" fmla="*/ 2 h 33"/>
                  <a:gd name="T44" fmla="*/ 1 w 34"/>
                  <a:gd name="T45" fmla="*/ 4 h 33"/>
                  <a:gd name="T46" fmla="*/ 1 w 34"/>
                  <a:gd name="T47" fmla="*/ 7 h 33"/>
                  <a:gd name="T48" fmla="*/ 1 w 34"/>
                  <a:gd name="T49" fmla="*/ 9 h 33"/>
                  <a:gd name="T50" fmla="*/ 2 w 34"/>
                  <a:gd name="T51" fmla="*/ 11 h 33"/>
                  <a:gd name="T52" fmla="*/ 2 w 34"/>
                  <a:gd name="T53" fmla="*/ 14 h 33"/>
                  <a:gd name="T54" fmla="*/ 6 w 34"/>
                  <a:gd name="T55" fmla="*/ 15 h 33"/>
                  <a:gd name="T56" fmla="*/ 8 w 34"/>
                  <a:gd name="T57" fmla="*/ 16 h 33"/>
                  <a:gd name="T58" fmla="*/ 9 w 34"/>
                  <a:gd name="T59" fmla="*/ 17 h 33"/>
                  <a:gd name="T60" fmla="*/ 12 w 34"/>
                  <a:gd name="T61" fmla="*/ 17 h 33"/>
                  <a:gd name="T62" fmla="*/ 14 w 34"/>
                  <a:gd name="T63" fmla="*/ 17 h 33"/>
                  <a:gd name="T64" fmla="*/ 13 w 34"/>
                  <a:gd name="T65" fmla="*/ 20 h 33"/>
                  <a:gd name="T66" fmla="*/ 13 w 34"/>
                  <a:gd name="T67" fmla="*/ 24 h 33"/>
                  <a:gd name="T68" fmla="*/ 13 w 34"/>
                  <a:gd name="T69" fmla="*/ 26 h 33"/>
                  <a:gd name="T70" fmla="*/ 15 w 34"/>
                  <a:gd name="T71" fmla="*/ 28 h 33"/>
                  <a:gd name="T72" fmla="*/ 15 w 34"/>
                  <a:gd name="T73" fmla="*/ 31 h 33"/>
                  <a:gd name="T74" fmla="*/ 16 w 34"/>
                  <a:gd name="T75" fmla="*/ 32 h 33"/>
                  <a:gd name="T76" fmla="*/ 19 w 34"/>
                  <a:gd name="T77" fmla="*/ 33 h 33"/>
                  <a:gd name="T78" fmla="*/ 22 w 34"/>
                  <a:gd name="T79" fmla="*/ 30 h 33"/>
                  <a:gd name="T80" fmla="*/ 24 w 34"/>
                  <a:gd name="T81" fmla="*/ 28 h 33"/>
                  <a:gd name="T82" fmla="*/ 22 w 34"/>
                  <a:gd name="T83" fmla="*/ 26 h 33"/>
                  <a:gd name="T84" fmla="*/ 21 w 34"/>
                  <a:gd name="T85" fmla="*/ 23 h 33"/>
                  <a:gd name="T86" fmla="*/ 23 w 34"/>
                  <a:gd name="T87" fmla="*/ 23 h 33"/>
                  <a:gd name="T88" fmla="*/ 24 w 34"/>
                  <a:gd name="T89" fmla="*/ 24 h 33"/>
                  <a:gd name="T90" fmla="*/ 27 w 34"/>
                  <a:gd name="T91" fmla="*/ 23 h 33"/>
                  <a:gd name="T92" fmla="*/ 29 w 34"/>
                  <a:gd name="T93" fmla="*/ 22 h 33"/>
                  <a:gd name="T94" fmla="*/ 30 w 34"/>
                  <a:gd name="T95" fmla="*/ 21 h 33"/>
                  <a:gd name="T96" fmla="*/ 31 w 34"/>
                  <a:gd name="T97" fmla="*/ 20 h 33"/>
                  <a:gd name="T98" fmla="*/ 30 w 34"/>
                  <a:gd name="T99" fmla="*/ 17 h 33"/>
                  <a:gd name="T100" fmla="*/ 30 w 34"/>
                  <a:gd name="T101" fmla="*/ 15 h 33"/>
                  <a:gd name="T102" fmla="*/ 32 w 34"/>
                  <a:gd name="T103" fmla="*/ 14 h 33"/>
                  <a:gd name="T104" fmla="*/ 32 w 34"/>
                  <a:gd name="T105" fmla="*/ 13 h 33"/>
                  <a:gd name="T106" fmla="*/ 34 w 34"/>
                  <a:gd name="T107" fmla="*/ 11 h 33"/>
                  <a:gd name="T108" fmla="*/ 34 w 34"/>
                  <a:gd name="T10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33">
                    <a:moveTo>
                      <a:pt x="34" y="10"/>
                    </a:moveTo>
                    <a:cubicBezTo>
                      <a:pt x="33" y="10"/>
                      <a:pt x="33" y="10"/>
                      <a:pt x="33" y="10"/>
                    </a:cubicBezTo>
                    <a:cubicBezTo>
                      <a:pt x="32" y="10"/>
                      <a:pt x="32" y="10"/>
                      <a:pt x="31" y="10"/>
                    </a:cubicBezTo>
                    <a:cubicBezTo>
                      <a:pt x="31" y="10"/>
                      <a:pt x="31" y="10"/>
                      <a:pt x="31" y="9"/>
                    </a:cubicBezTo>
                    <a:cubicBezTo>
                      <a:pt x="30" y="9"/>
                      <a:pt x="31" y="9"/>
                      <a:pt x="31" y="8"/>
                    </a:cubicBezTo>
                    <a:cubicBezTo>
                      <a:pt x="31" y="8"/>
                      <a:pt x="31" y="7"/>
                      <a:pt x="31" y="7"/>
                    </a:cubicBezTo>
                    <a:cubicBezTo>
                      <a:pt x="31" y="6"/>
                      <a:pt x="31" y="6"/>
                      <a:pt x="30" y="6"/>
                    </a:cubicBezTo>
                    <a:cubicBezTo>
                      <a:pt x="30" y="6"/>
                      <a:pt x="30" y="6"/>
                      <a:pt x="29" y="6"/>
                    </a:cubicBezTo>
                    <a:cubicBezTo>
                      <a:pt x="29" y="6"/>
                      <a:pt x="28" y="6"/>
                      <a:pt x="28" y="6"/>
                    </a:cubicBezTo>
                    <a:cubicBezTo>
                      <a:pt x="28" y="6"/>
                      <a:pt x="28" y="6"/>
                      <a:pt x="28" y="6"/>
                    </a:cubicBezTo>
                    <a:cubicBezTo>
                      <a:pt x="28" y="6"/>
                      <a:pt x="28" y="6"/>
                      <a:pt x="28" y="6"/>
                    </a:cubicBezTo>
                    <a:cubicBezTo>
                      <a:pt x="27" y="6"/>
                      <a:pt x="27" y="6"/>
                      <a:pt x="27" y="5"/>
                    </a:cubicBezTo>
                    <a:cubicBezTo>
                      <a:pt x="27" y="5"/>
                      <a:pt x="27" y="5"/>
                      <a:pt x="27" y="4"/>
                    </a:cubicBezTo>
                    <a:cubicBezTo>
                      <a:pt x="28" y="4"/>
                      <a:pt x="29" y="4"/>
                      <a:pt x="29" y="4"/>
                    </a:cubicBezTo>
                    <a:cubicBezTo>
                      <a:pt x="29" y="3"/>
                      <a:pt x="28" y="3"/>
                      <a:pt x="28" y="3"/>
                    </a:cubicBezTo>
                    <a:cubicBezTo>
                      <a:pt x="28" y="3"/>
                      <a:pt x="28" y="3"/>
                      <a:pt x="27" y="3"/>
                    </a:cubicBezTo>
                    <a:cubicBezTo>
                      <a:pt x="27" y="3"/>
                      <a:pt x="26" y="3"/>
                      <a:pt x="26" y="3"/>
                    </a:cubicBezTo>
                    <a:cubicBezTo>
                      <a:pt x="26" y="4"/>
                      <a:pt x="26" y="4"/>
                      <a:pt x="25" y="4"/>
                    </a:cubicBezTo>
                    <a:cubicBezTo>
                      <a:pt x="25" y="4"/>
                      <a:pt x="24" y="4"/>
                      <a:pt x="24" y="4"/>
                    </a:cubicBezTo>
                    <a:cubicBezTo>
                      <a:pt x="24" y="4"/>
                      <a:pt x="23" y="4"/>
                      <a:pt x="23" y="4"/>
                    </a:cubicBezTo>
                    <a:cubicBezTo>
                      <a:pt x="23" y="4"/>
                      <a:pt x="22" y="4"/>
                      <a:pt x="22" y="5"/>
                    </a:cubicBezTo>
                    <a:cubicBezTo>
                      <a:pt x="22" y="5"/>
                      <a:pt x="22" y="5"/>
                      <a:pt x="22" y="6"/>
                    </a:cubicBezTo>
                    <a:cubicBezTo>
                      <a:pt x="21" y="6"/>
                      <a:pt x="21" y="5"/>
                      <a:pt x="20" y="5"/>
                    </a:cubicBezTo>
                    <a:cubicBezTo>
                      <a:pt x="19" y="5"/>
                      <a:pt x="19" y="5"/>
                      <a:pt x="19" y="4"/>
                    </a:cubicBezTo>
                    <a:cubicBezTo>
                      <a:pt x="18" y="4"/>
                      <a:pt x="18" y="4"/>
                      <a:pt x="18" y="4"/>
                    </a:cubicBezTo>
                    <a:cubicBezTo>
                      <a:pt x="18" y="4"/>
                      <a:pt x="17" y="4"/>
                      <a:pt x="17" y="4"/>
                    </a:cubicBezTo>
                    <a:cubicBezTo>
                      <a:pt x="16" y="4"/>
                      <a:pt x="16" y="4"/>
                      <a:pt x="15" y="4"/>
                    </a:cubicBezTo>
                    <a:cubicBezTo>
                      <a:pt x="14" y="4"/>
                      <a:pt x="13" y="5"/>
                      <a:pt x="13" y="4"/>
                    </a:cubicBezTo>
                    <a:cubicBezTo>
                      <a:pt x="12" y="4"/>
                      <a:pt x="13" y="3"/>
                      <a:pt x="12" y="3"/>
                    </a:cubicBezTo>
                    <a:cubicBezTo>
                      <a:pt x="12" y="2"/>
                      <a:pt x="12" y="2"/>
                      <a:pt x="12" y="2"/>
                    </a:cubicBezTo>
                    <a:cubicBezTo>
                      <a:pt x="12" y="2"/>
                      <a:pt x="11" y="2"/>
                      <a:pt x="11" y="2"/>
                    </a:cubicBezTo>
                    <a:cubicBezTo>
                      <a:pt x="10" y="2"/>
                      <a:pt x="10" y="2"/>
                      <a:pt x="9" y="2"/>
                    </a:cubicBezTo>
                    <a:cubicBezTo>
                      <a:pt x="9" y="1"/>
                      <a:pt x="10" y="1"/>
                      <a:pt x="9" y="0"/>
                    </a:cubicBezTo>
                    <a:cubicBezTo>
                      <a:pt x="9" y="0"/>
                      <a:pt x="9" y="0"/>
                      <a:pt x="9" y="0"/>
                    </a:cubicBezTo>
                    <a:cubicBezTo>
                      <a:pt x="8" y="0"/>
                      <a:pt x="8" y="0"/>
                      <a:pt x="7" y="0"/>
                    </a:cubicBezTo>
                    <a:cubicBezTo>
                      <a:pt x="7" y="0"/>
                      <a:pt x="8" y="0"/>
                      <a:pt x="8" y="1"/>
                    </a:cubicBezTo>
                    <a:cubicBezTo>
                      <a:pt x="8" y="1"/>
                      <a:pt x="9" y="1"/>
                      <a:pt x="8" y="1"/>
                    </a:cubicBezTo>
                    <a:cubicBezTo>
                      <a:pt x="8" y="2"/>
                      <a:pt x="8" y="2"/>
                      <a:pt x="8" y="2"/>
                    </a:cubicBezTo>
                    <a:cubicBezTo>
                      <a:pt x="7" y="2"/>
                      <a:pt x="7" y="2"/>
                      <a:pt x="6" y="2"/>
                    </a:cubicBezTo>
                    <a:cubicBezTo>
                      <a:pt x="6" y="2"/>
                      <a:pt x="6" y="3"/>
                      <a:pt x="5" y="3"/>
                    </a:cubicBezTo>
                    <a:cubicBezTo>
                      <a:pt x="5" y="3"/>
                      <a:pt x="5" y="4"/>
                      <a:pt x="4" y="4"/>
                    </a:cubicBezTo>
                    <a:cubicBezTo>
                      <a:pt x="4" y="4"/>
                      <a:pt x="4" y="3"/>
                      <a:pt x="4" y="3"/>
                    </a:cubicBezTo>
                    <a:cubicBezTo>
                      <a:pt x="4" y="3"/>
                      <a:pt x="4" y="2"/>
                      <a:pt x="4" y="2"/>
                    </a:cubicBezTo>
                    <a:cubicBezTo>
                      <a:pt x="3" y="2"/>
                      <a:pt x="3" y="2"/>
                      <a:pt x="3" y="2"/>
                    </a:cubicBezTo>
                    <a:cubicBezTo>
                      <a:pt x="3" y="3"/>
                      <a:pt x="2" y="2"/>
                      <a:pt x="2" y="3"/>
                    </a:cubicBezTo>
                    <a:cubicBezTo>
                      <a:pt x="1" y="3"/>
                      <a:pt x="1" y="4"/>
                      <a:pt x="1" y="4"/>
                    </a:cubicBezTo>
                    <a:cubicBezTo>
                      <a:pt x="1" y="5"/>
                      <a:pt x="1" y="5"/>
                      <a:pt x="1" y="5"/>
                    </a:cubicBezTo>
                    <a:cubicBezTo>
                      <a:pt x="1" y="6"/>
                      <a:pt x="1" y="6"/>
                      <a:pt x="1" y="7"/>
                    </a:cubicBezTo>
                    <a:cubicBezTo>
                      <a:pt x="0" y="7"/>
                      <a:pt x="0" y="7"/>
                      <a:pt x="0" y="8"/>
                    </a:cubicBezTo>
                    <a:cubicBezTo>
                      <a:pt x="0" y="8"/>
                      <a:pt x="1" y="8"/>
                      <a:pt x="1" y="9"/>
                    </a:cubicBezTo>
                    <a:cubicBezTo>
                      <a:pt x="1" y="9"/>
                      <a:pt x="1" y="9"/>
                      <a:pt x="1" y="10"/>
                    </a:cubicBezTo>
                    <a:cubicBezTo>
                      <a:pt x="1" y="10"/>
                      <a:pt x="2" y="10"/>
                      <a:pt x="2" y="11"/>
                    </a:cubicBezTo>
                    <a:cubicBezTo>
                      <a:pt x="2" y="12"/>
                      <a:pt x="2" y="12"/>
                      <a:pt x="2" y="12"/>
                    </a:cubicBezTo>
                    <a:cubicBezTo>
                      <a:pt x="2" y="13"/>
                      <a:pt x="2" y="14"/>
                      <a:pt x="2" y="14"/>
                    </a:cubicBezTo>
                    <a:cubicBezTo>
                      <a:pt x="3" y="15"/>
                      <a:pt x="3" y="15"/>
                      <a:pt x="4" y="15"/>
                    </a:cubicBezTo>
                    <a:cubicBezTo>
                      <a:pt x="5" y="15"/>
                      <a:pt x="5" y="15"/>
                      <a:pt x="6" y="15"/>
                    </a:cubicBezTo>
                    <a:cubicBezTo>
                      <a:pt x="7" y="15"/>
                      <a:pt x="7" y="15"/>
                      <a:pt x="8" y="15"/>
                    </a:cubicBezTo>
                    <a:cubicBezTo>
                      <a:pt x="8" y="15"/>
                      <a:pt x="8" y="16"/>
                      <a:pt x="8" y="16"/>
                    </a:cubicBezTo>
                    <a:cubicBezTo>
                      <a:pt x="8" y="16"/>
                      <a:pt x="8" y="16"/>
                      <a:pt x="8" y="16"/>
                    </a:cubicBezTo>
                    <a:cubicBezTo>
                      <a:pt x="8" y="17"/>
                      <a:pt x="9" y="17"/>
                      <a:pt x="9" y="17"/>
                    </a:cubicBezTo>
                    <a:cubicBezTo>
                      <a:pt x="9" y="17"/>
                      <a:pt x="10" y="17"/>
                      <a:pt x="10" y="17"/>
                    </a:cubicBezTo>
                    <a:cubicBezTo>
                      <a:pt x="11" y="17"/>
                      <a:pt x="12" y="17"/>
                      <a:pt x="12" y="17"/>
                    </a:cubicBezTo>
                    <a:cubicBezTo>
                      <a:pt x="13" y="17"/>
                      <a:pt x="13" y="17"/>
                      <a:pt x="13" y="17"/>
                    </a:cubicBezTo>
                    <a:cubicBezTo>
                      <a:pt x="14" y="17"/>
                      <a:pt x="14" y="17"/>
                      <a:pt x="14" y="17"/>
                    </a:cubicBezTo>
                    <a:cubicBezTo>
                      <a:pt x="14" y="18"/>
                      <a:pt x="14" y="18"/>
                      <a:pt x="13" y="19"/>
                    </a:cubicBezTo>
                    <a:cubicBezTo>
                      <a:pt x="13" y="20"/>
                      <a:pt x="13" y="20"/>
                      <a:pt x="13" y="20"/>
                    </a:cubicBezTo>
                    <a:cubicBezTo>
                      <a:pt x="13" y="21"/>
                      <a:pt x="13" y="22"/>
                      <a:pt x="13" y="22"/>
                    </a:cubicBezTo>
                    <a:cubicBezTo>
                      <a:pt x="13" y="23"/>
                      <a:pt x="13" y="23"/>
                      <a:pt x="13" y="24"/>
                    </a:cubicBezTo>
                    <a:cubicBezTo>
                      <a:pt x="13" y="24"/>
                      <a:pt x="14" y="24"/>
                      <a:pt x="14" y="25"/>
                    </a:cubicBezTo>
                    <a:cubicBezTo>
                      <a:pt x="14" y="25"/>
                      <a:pt x="13" y="25"/>
                      <a:pt x="13" y="26"/>
                    </a:cubicBezTo>
                    <a:cubicBezTo>
                      <a:pt x="13" y="26"/>
                      <a:pt x="13" y="27"/>
                      <a:pt x="13" y="27"/>
                    </a:cubicBezTo>
                    <a:cubicBezTo>
                      <a:pt x="14" y="28"/>
                      <a:pt x="14" y="27"/>
                      <a:pt x="15" y="28"/>
                    </a:cubicBezTo>
                    <a:cubicBezTo>
                      <a:pt x="15" y="28"/>
                      <a:pt x="15" y="29"/>
                      <a:pt x="15" y="29"/>
                    </a:cubicBezTo>
                    <a:cubicBezTo>
                      <a:pt x="15" y="30"/>
                      <a:pt x="15" y="30"/>
                      <a:pt x="15" y="31"/>
                    </a:cubicBezTo>
                    <a:cubicBezTo>
                      <a:pt x="16" y="31"/>
                      <a:pt x="16" y="32"/>
                      <a:pt x="16" y="32"/>
                    </a:cubicBezTo>
                    <a:cubicBezTo>
                      <a:pt x="16" y="32"/>
                      <a:pt x="16" y="32"/>
                      <a:pt x="16" y="32"/>
                    </a:cubicBezTo>
                    <a:cubicBezTo>
                      <a:pt x="16" y="32"/>
                      <a:pt x="17" y="33"/>
                      <a:pt x="17" y="33"/>
                    </a:cubicBezTo>
                    <a:cubicBezTo>
                      <a:pt x="18" y="33"/>
                      <a:pt x="18" y="33"/>
                      <a:pt x="19" y="33"/>
                    </a:cubicBezTo>
                    <a:cubicBezTo>
                      <a:pt x="20" y="32"/>
                      <a:pt x="20" y="32"/>
                      <a:pt x="20" y="32"/>
                    </a:cubicBezTo>
                    <a:cubicBezTo>
                      <a:pt x="21" y="31"/>
                      <a:pt x="21" y="31"/>
                      <a:pt x="22" y="30"/>
                    </a:cubicBezTo>
                    <a:cubicBezTo>
                      <a:pt x="22" y="30"/>
                      <a:pt x="23" y="30"/>
                      <a:pt x="23" y="29"/>
                    </a:cubicBezTo>
                    <a:cubicBezTo>
                      <a:pt x="24" y="29"/>
                      <a:pt x="24" y="28"/>
                      <a:pt x="24" y="28"/>
                    </a:cubicBezTo>
                    <a:cubicBezTo>
                      <a:pt x="24" y="27"/>
                      <a:pt x="23" y="28"/>
                      <a:pt x="22" y="28"/>
                    </a:cubicBezTo>
                    <a:cubicBezTo>
                      <a:pt x="22" y="27"/>
                      <a:pt x="22" y="26"/>
                      <a:pt x="22" y="26"/>
                    </a:cubicBezTo>
                    <a:cubicBezTo>
                      <a:pt x="22" y="25"/>
                      <a:pt x="22" y="25"/>
                      <a:pt x="22" y="25"/>
                    </a:cubicBezTo>
                    <a:cubicBezTo>
                      <a:pt x="22" y="24"/>
                      <a:pt x="20" y="23"/>
                      <a:pt x="21" y="23"/>
                    </a:cubicBezTo>
                    <a:cubicBezTo>
                      <a:pt x="21" y="23"/>
                      <a:pt x="21" y="23"/>
                      <a:pt x="22" y="23"/>
                    </a:cubicBezTo>
                    <a:cubicBezTo>
                      <a:pt x="22" y="23"/>
                      <a:pt x="22" y="23"/>
                      <a:pt x="23" y="23"/>
                    </a:cubicBezTo>
                    <a:cubicBezTo>
                      <a:pt x="23" y="23"/>
                      <a:pt x="23" y="23"/>
                      <a:pt x="24" y="23"/>
                    </a:cubicBezTo>
                    <a:cubicBezTo>
                      <a:pt x="24" y="23"/>
                      <a:pt x="24" y="23"/>
                      <a:pt x="24" y="24"/>
                    </a:cubicBezTo>
                    <a:cubicBezTo>
                      <a:pt x="25" y="24"/>
                      <a:pt x="25" y="24"/>
                      <a:pt x="25" y="24"/>
                    </a:cubicBezTo>
                    <a:cubicBezTo>
                      <a:pt x="26" y="24"/>
                      <a:pt x="26" y="23"/>
                      <a:pt x="27" y="23"/>
                    </a:cubicBezTo>
                    <a:cubicBezTo>
                      <a:pt x="27" y="23"/>
                      <a:pt x="27" y="23"/>
                      <a:pt x="27" y="23"/>
                    </a:cubicBezTo>
                    <a:cubicBezTo>
                      <a:pt x="28" y="23"/>
                      <a:pt x="28" y="23"/>
                      <a:pt x="29" y="22"/>
                    </a:cubicBezTo>
                    <a:cubicBezTo>
                      <a:pt x="29" y="22"/>
                      <a:pt x="29" y="22"/>
                      <a:pt x="30" y="22"/>
                    </a:cubicBezTo>
                    <a:cubicBezTo>
                      <a:pt x="30" y="22"/>
                      <a:pt x="30" y="22"/>
                      <a:pt x="30" y="21"/>
                    </a:cubicBezTo>
                    <a:cubicBezTo>
                      <a:pt x="31" y="21"/>
                      <a:pt x="31" y="21"/>
                      <a:pt x="31" y="20"/>
                    </a:cubicBezTo>
                    <a:cubicBezTo>
                      <a:pt x="31" y="20"/>
                      <a:pt x="31" y="20"/>
                      <a:pt x="31" y="20"/>
                    </a:cubicBezTo>
                    <a:cubicBezTo>
                      <a:pt x="31" y="20"/>
                      <a:pt x="31" y="19"/>
                      <a:pt x="31" y="19"/>
                    </a:cubicBezTo>
                    <a:cubicBezTo>
                      <a:pt x="30" y="18"/>
                      <a:pt x="30" y="18"/>
                      <a:pt x="30" y="17"/>
                    </a:cubicBezTo>
                    <a:cubicBezTo>
                      <a:pt x="30" y="17"/>
                      <a:pt x="30" y="16"/>
                      <a:pt x="30" y="16"/>
                    </a:cubicBezTo>
                    <a:cubicBezTo>
                      <a:pt x="30" y="16"/>
                      <a:pt x="30" y="16"/>
                      <a:pt x="30" y="15"/>
                    </a:cubicBezTo>
                    <a:cubicBezTo>
                      <a:pt x="30" y="15"/>
                      <a:pt x="31" y="15"/>
                      <a:pt x="31" y="15"/>
                    </a:cubicBezTo>
                    <a:cubicBezTo>
                      <a:pt x="32" y="15"/>
                      <a:pt x="32" y="15"/>
                      <a:pt x="32" y="14"/>
                    </a:cubicBezTo>
                    <a:cubicBezTo>
                      <a:pt x="32" y="14"/>
                      <a:pt x="32" y="14"/>
                      <a:pt x="32" y="14"/>
                    </a:cubicBezTo>
                    <a:cubicBezTo>
                      <a:pt x="31" y="13"/>
                      <a:pt x="32" y="13"/>
                      <a:pt x="32" y="13"/>
                    </a:cubicBezTo>
                    <a:cubicBezTo>
                      <a:pt x="32" y="12"/>
                      <a:pt x="32" y="12"/>
                      <a:pt x="33" y="12"/>
                    </a:cubicBezTo>
                    <a:cubicBezTo>
                      <a:pt x="33" y="11"/>
                      <a:pt x="33" y="11"/>
                      <a:pt x="34" y="11"/>
                    </a:cubicBezTo>
                    <a:cubicBezTo>
                      <a:pt x="34" y="11"/>
                      <a:pt x="34" y="11"/>
                      <a:pt x="34" y="10"/>
                    </a:cubicBezTo>
                    <a:cubicBezTo>
                      <a:pt x="34" y="10"/>
                      <a:pt x="34" y="10"/>
                      <a:pt x="34" y="1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 name="Freeform 16">
                <a:extLst>
                  <a:ext uri="{FF2B5EF4-FFF2-40B4-BE49-F238E27FC236}">
                    <a16:creationId xmlns:a16="http://schemas.microsoft.com/office/drawing/2014/main" id="{72C894E4-4111-46B5-B5BE-598A461D6422}"/>
                  </a:ext>
                </a:extLst>
              </p:cNvPr>
              <p:cNvSpPr>
                <a:spLocks/>
              </p:cNvSpPr>
              <p:nvPr/>
            </p:nvSpPr>
            <p:spPr bwMode="auto">
              <a:xfrm>
                <a:off x="2693989" y="4027489"/>
                <a:ext cx="150813" cy="150813"/>
              </a:xfrm>
              <a:custGeom>
                <a:avLst/>
                <a:gdLst>
                  <a:gd name="T0" fmla="*/ 12 w 14"/>
                  <a:gd name="T1" fmla="*/ 7 h 14"/>
                  <a:gd name="T2" fmla="*/ 11 w 14"/>
                  <a:gd name="T3" fmla="*/ 6 h 14"/>
                  <a:gd name="T4" fmla="*/ 10 w 14"/>
                  <a:gd name="T5" fmla="*/ 4 h 14"/>
                  <a:gd name="T6" fmla="*/ 9 w 14"/>
                  <a:gd name="T7" fmla="*/ 4 h 14"/>
                  <a:gd name="T8" fmla="*/ 8 w 14"/>
                  <a:gd name="T9" fmla="*/ 4 h 14"/>
                  <a:gd name="T10" fmla="*/ 8 w 14"/>
                  <a:gd name="T11" fmla="*/ 3 h 14"/>
                  <a:gd name="T12" fmla="*/ 7 w 14"/>
                  <a:gd name="T13" fmla="*/ 3 h 14"/>
                  <a:gd name="T14" fmla="*/ 6 w 14"/>
                  <a:gd name="T15" fmla="*/ 1 h 14"/>
                  <a:gd name="T16" fmla="*/ 5 w 14"/>
                  <a:gd name="T17" fmla="*/ 2 h 14"/>
                  <a:gd name="T18" fmla="*/ 5 w 14"/>
                  <a:gd name="T19" fmla="*/ 2 h 14"/>
                  <a:gd name="T20" fmla="*/ 4 w 14"/>
                  <a:gd name="T21" fmla="*/ 1 h 14"/>
                  <a:gd name="T22" fmla="*/ 4 w 14"/>
                  <a:gd name="T23" fmla="*/ 0 h 14"/>
                  <a:gd name="T24" fmla="*/ 3 w 14"/>
                  <a:gd name="T25" fmla="*/ 0 h 14"/>
                  <a:gd name="T26" fmla="*/ 2 w 14"/>
                  <a:gd name="T27" fmla="*/ 0 h 14"/>
                  <a:gd name="T28" fmla="*/ 1 w 14"/>
                  <a:gd name="T29" fmla="*/ 0 h 14"/>
                  <a:gd name="T30" fmla="*/ 0 w 14"/>
                  <a:gd name="T31" fmla="*/ 0 h 14"/>
                  <a:gd name="T32" fmla="*/ 0 w 14"/>
                  <a:gd name="T33" fmla="*/ 0 h 14"/>
                  <a:gd name="T34" fmla="*/ 0 w 14"/>
                  <a:gd name="T35" fmla="*/ 0 h 14"/>
                  <a:gd name="T36" fmla="*/ 0 w 14"/>
                  <a:gd name="T37" fmla="*/ 1 h 14"/>
                  <a:gd name="T38" fmla="*/ 0 w 14"/>
                  <a:gd name="T39" fmla="*/ 3 h 14"/>
                  <a:gd name="T40" fmla="*/ 0 w 14"/>
                  <a:gd name="T41" fmla="*/ 4 h 14"/>
                  <a:gd name="T42" fmla="*/ 0 w 14"/>
                  <a:gd name="T43" fmla="*/ 6 h 14"/>
                  <a:gd name="T44" fmla="*/ 0 w 14"/>
                  <a:gd name="T45" fmla="*/ 7 h 14"/>
                  <a:gd name="T46" fmla="*/ 0 w 14"/>
                  <a:gd name="T47" fmla="*/ 8 h 14"/>
                  <a:gd name="T48" fmla="*/ 0 w 14"/>
                  <a:gd name="T49" fmla="*/ 9 h 14"/>
                  <a:gd name="T50" fmla="*/ 0 w 14"/>
                  <a:gd name="T51" fmla="*/ 10 h 14"/>
                  <a:gd name="T52" fmla="*/ 0 w 14"/>
                  <a:gd name="T53" fmla="*/ 11 h 14"/>
                  <a:gd name="T54" fmla="*/ 1 w 14"/>
                  <a:gd name="T55" fmla="*/ 11 h 14"/>
                  <a:gd name="T56" fmla="*/ 2 w 14"/>
                  <a:gd name="T57" fmla="*/ 12 h 14"/>
                  <a:gd name="T58" fmla="*/ 2 w 14"/>
                  <a:gd name="T59" fmla="*/ 12 h 14"/>
                  <a:gd name="T60" fmla="*/ 3 w 14"/>
                  <a:gd name="T61" fmla="*/ 12 h 14"/>
                  <a:gd name="T62" fmla="*/ 4 w 14"/>
                  <a:gd name="T63" fmla="*/ 12 h 14"/>
                  <a:gd name="T64" fmla="*/ 5 w 14"/>
                  <a:gd name="T65" fmla="*/ 13 h 14"/>
                  <a:gd name="T66" fmla="*/ 6 w 14"/>
                  <a:gd name="T67" fmla="*/ 14 h 14"/>
                  <a:gd name="T68" fmla="*/ 7 w 14"/>
                  <a:gd name="T69" fmla="*/ 13 h 14"/>
                  <a:gd name="T70" fmla="*/ 8 w 14"/>
                  <a:gd name="T71" fmla="*/ 13 h 14"/>
                  <a:gd name="T72" fmla="*/ 9 w 14"/>
                  <a:gd name="T73" fmla="*/ 13 h 14"/>
                  <a:gd name="T74" fmla="*/ 9 w 14"/>
                  <a:gd name="T75" fmla="*/ 14 h 14"/>
                  <a:gd name="T76" fmla="*/ 11 w 14"/>
                  <a:gd name="T77" fmla="*/ 13 h 14"/>
                  <a:gd name="T78" fmla="*/ 11 w 14"/>
                  <a:gd name="T79" fmla="*/ 12 h 14"/>
                  <a:gd name="T80" fmla="*/ 12 w 14"/>
                  <a:gd name="T81" fmla="*/ 11 h 14"/>
                  <a:gd name="T82" fmla="*/ 12 w 14"/>
                  <a:gd name="T83" fmla="*/ 10 h 14"/>
                  <a:gd name="T84" fmla="*/ 13 w 14"/>
                  <a:gd name="T85" fmla="*/ 9 h 14"/>
                  <a:gd name="T86" fmla="*/ 14 w 14"/>
                  <a:gd name="T87" fmla="*/ 8 h 14"/>
                  <a:gd name="T88" fmla="*/ 14 w 14"/>
                  <a:gd name="T89" fmla="*/ 8 h 14"/>
                  <a:gd name="T90" fmla="*/ 12 w 14"/>
                  <a:gd name="T9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14">
                    <a:moveTo>
                      <a:pt x="12" y="7"/>
                    </a:moveTo>
                    <a:cubicBezTo>
                      <a:pt x="11" y="7"/>
                      <a:pt x="11" y="6"/>
                      <a:pt x="11" y="6"/>
                    </a:cubicBezTo>
                    <a:cubicBezTo>
                      <a:pt x="11" y="5"/>
                      <a:pt x="11" y="5"/>
                      <a:pt x="10" y="4"/>
                    </a:cubicBezTo>
                    <a:cubicBezTo>
                      <a:pt x="10" y="4"/>
                      <a:pt x="10" y="5"/>
                      <a:pt x="9" y="4"/>
                    </a:cubicBezTo>
                    <a:cubicBezTo>
                      <a:pt x="9" y="4"/>
                      <a:pt x="9" y="4"/>
                      <a:pt x="8" y="4"/>
                    </a:cubicBezTo>
                    <a:cubicBezTo>
                      <a:pt x="8" y="3"/>
                      <a:pt x="8" y="3"/>
                      <a:pt x="8" y="3"/>
                    </a:cubicBezTo>
                    <a:cubicBezTo>
                      <a:pt x="7" y="3"/>
                      <a:pt x="7" y="3"/>
                      <a:pt x="7" y="3"/>
                    </a:cubicBezTo>
                    <a:cubicBezTo>
                      <a:pt x="6" y="2"/>
                      <a:pt x="6" y="2"/>
                      <a:pt x="6" y="1"/>
                    </a:cubicBezTo>
                    <a:cubicBezTo>
                      <a:pt x="6" y="1"/>
                      <a:pt x="5" y="1"/>
                      <a:pt x="5" y="2"/>
                    </a:cubicBezTo>
                    <a:cubicBezTo>
                      <a:pt x="5" y="2"/>
                      <a:pt x="5" y="2"/>
                      <a:pt x="5" y="2"/>
                    </a:cubicBezTo>
                    <a:cubicBezTo>
                      <a:pt x="4" y="2"/>
                      <a:pt x="4" y="2"/>
                      <a:pt x="4" y="1"/>
                    </a:cubicBezTo>
                    <a:cubicBezTo>
                      <a:pt x="4" y="1"/>
                      <a:pt x="4" y="0"/>
                      <a:pt x="4" y="0"/>
                    </a:cubicBezTo>
                    <a:cubicBezTo>
                      <a:pt x="4" y="0"/>
                      <a:pt x="3" y="0"/>
                      <a:pt x="3" y="0"/>
                    </a:cubicBezTo>
                    <a:cubicBezTo>
                      <a:pt x="3" y="0"/>
                      <a:pt x="2" y="0"/>
                      <a:pt x="2" y="0"/>
                    </a:cubicBezTo>
                    <a:cubicBezTo>
                      <a:pt x="2" y="0"/>
                      <a:pt x="2" y="0"/>
                      <a:pt x="1" y="0"/>
                    </a:cubicBezTo>
                    <a:cubicBezTo>
                      <a:pt x="0" y="0"/>
                      <a:pt x="0" y="0"/>
                      <a:pt x="0" y="0"/>
                    </a:cubicBezTo>
                    <a:cubicBezTo>
                      <a:pt x="0" y="0"/>
                      <a:pt x="0" y="0"/>
                      <a:pt x="0" y="0"/>
                    </a:cubicBezTo>
                    <a:cubicBezTo>
                      <a:pt x="0" y="0"/>
                      <a:pt x="0" y="0"/>
                      <a:pt x="0" y="0"/>
                    </a:cubicBezTo>
                    <a:cubicBezTo>
                      <a:pt x="0" y="1"/>
                      <a:pt x="0" y="1"/>
                      <a:pt x="0" y="1"/>
                    </a:cubicBezTo>
                    <a:cubicBezTo>
                      <a:pt x="0" y="2"/>
                      <a:pt x="0" y="2"/>
                      <a:pt x="0" y="3"/>
                    </a:cubicBezTo>
                    <a:cubicBezTo>
                      <a:pt x="0" y="3"/>
                      <a:pt x="0" y="4"/>
                      <a:pt x="0" y="4"/>
                    </a:cubicBezTo>
                    <a:cubicBezTo>
                      <a:pt x="0" y="5"/>
                      <a:pt x="0" y="5"/>
                      <a:pt x="0" y="6"/>
                    </a:cubicBezTo>
                    <a:cubicBezTo>
                      <a:pt x="0" y="6"/>
                      <a:pt x="0" y="6"/>
                      <a:pt x="0" y="7"/>
                    </a:cubicBezTo>
                    <a:cubicBezTo>
                      <a:pt x="0" y="7"/>
                      <a:pt x="0" y="8"/>
                      <a:pt x="0" y="8"/>
                    </a:cubicBezTo>
                    <a:cubicBezTo>
                      <a:pt x="0" y="8"/>
                      <a:pt x="0" y="9"/>
                      <a:pt x="0" y="9"/>
                    </a:cubicBezTo>
                    <a:cubicBezTo>
                      <a:pt x="0" y="9"/>
                      <a:pt x="0" y="10"/>
                      <a:pt x="0" y="10"/>
                    </a:cubicBezTo>
                    <a:cubicBezTo>
                      <a:pt x="0" y="10"/>
                      <a:pt x="0" y="11"/>
                      <a:pt x="0" y="11"/>
                    </a:cubicBezTo>
                    <a:cubicBezTo>
                      <a:pt x="1" y="11"/>
                      <a:pt x="1" y="11"/>
                      <a:pt x="1" y="11"/>
                    </a:cubicBezTo>
                    <a:cubicBezTo>
                      <a:pt x="1" y="11"/>
                      <a:pt x="1" y="11"/>
                      <a:pt x="2" y="12"/>
                    </a:cubicBezTo>
                    <a:cubicBezTo>
                      <a:pt x="2" y="12"/>
                      <a:pt x="2" y="12"/>
                      <a:pt x="2" y="12"/>
                    </a:cubicBezTo>
                    <a:cubicBezTo>
                      <a:pt x="2" y="12"/>
                      <a:pt x="3" y="12"/>
                      <a:pt x="3" y="12"/>
                    </a:cubicBezTo>
                    <a:cubicBezTo>
                      <a:pt x="3" y="12"/>
                      <a:pt x="4" y="12"/>
                      <a:pt x="4" y="12"/>
                    </a:cubicBezTo>
                    <a:cubicBezTo>
                      <a:pt x="5" y="13"/>
                      <a:pt x="5" y="13"/>
                      <a:pt x="5" y="13"/>
                    </a:cubicBezTo>
                    <a:cubicBezTo>
                      <a:pt x="5" y="13"/>
                      <a:pt x="6" y="13"/>
                      <a:pt x="6" y="14"/>
                    </a:cubicBezTo>
                    <a:cubicBezTo>
                      <a:pt x="6" y="14"/>
                      <a:pt x="7" y="13"/>
                      <a:pt x="7" y="13"/>
                    </a:cubicBezTo>
                    <a:cubicBezTo>
                      <a:pt x="7" y="13"/>
                      <a:pt x="8" y="13"/>
                      <a:pt x="8" y="13"/>
                    </a:cubicBezTo>
                    <a:cubicBezTo>
                      <a:pt x="8" y="13"/>
                      <a:pt x="8" y="13"/>
                      <a:pt x="9" y="13"/>
                    </a:cubicBezTo>
                    <a:cubicBezTo>
                      <a:pt x="9" y="13"/>
                      <a:pt x="9" y="14"/>
                      <a:pt x="9" y="14"/>
                    </a:cubicBezTo>
                    <a:cubicBezTo>
                      <a:pt x="10" y="14"/>
                      <a:pt x="10" y="13"/>
                      <a:pt x="11" y="13"/>
                    </a:cubicBezTo>
                    <a:cubicBezTo>
                      <a:pt x="11" y="12"/>
                      <a:pt x="11" y="12"/>
                      <a:pt x="11" y="12"/>
                    </a:cubicBezTo>
                    <a:cubicBezTo>
                      <a:pt x="12" y="12"/>
                      <a:pt x="12" y="12"/>
                      <a:pt x="12" y="11"/>
                    </a:cubicBezTo>
                    <a:cubicBezTo>
                      <a:pt x="12" y="11"/>
                      <a:pt x="12" y="11"/>
                      <a:pt x="12" y="10"/>
                    </a:cubicBezTo>
                    <a:cubicBezTo>
                      <a:pt x="13" y="10"/>
                      <a:pt x="13" y="9"/>
                      <a:pt x="13" y="9"/>
                    </a:cubicBezTo>
                    <a:cubicBezTo>
                      <a:pt x="14" y="9"/>
                      <a:pt x="14" y="8"/>
                      <a:pt x="14" y="8"/>
                    </a:cubicBezTo>
                    <a:cubicBezTo>
                      <a:pt x="14" y="8"/>
                      <a:pt x="14" y="8"/>
                      <a:pt x="14" y="8"/>
                    </a:cubicBezTo>
                    <a:cubicBezTo>
                      <a:pt x="13" y="8"/>
                      <a:pt x="12" y="8"/>
                      <a:pt x="12"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 name="Freeform 17">
                <a:extLst>
                  <a:ext uri="{FF2B5EF4-FFF2-40B4-BE49-F238E27FC236}">
                    <a16:creationId xmlns:a16="http://schemas.microsoft.com/office/drawing/2014/main" id="{D8468320-A993-49AB-87BA-386452547BF3}"/>
                  </a:ext>
                </a:extLst>
              </p:cNvPr>
              <p:cNvSpPr>
                <a:spLocks/>
              </p:cNvSpPr>
              <p:nvPr/>
            </p:nvSpPr>
            <p:spPr bwMode="auto">
              <a:xfrm>
                <a:off x="3740152" y="2222501"/>
                <a:ext cx="238125" cy="193675"/>
              </a:xfrm>
              <a:custGeom>
                <a:avLst/>
                <a:gdLst>
                  <a:gd name="T0" fmla="*/ 13 w 22"/>
                  <a:gd name="T1" fmla="*/ 5 h 18"/>
                  <a:gd name="T2" fmla="*/ 22 w 22"/>
                  <a:gd name="T3" fmla="*/ 5 h 18"/>
                  <a:gd name="T4" fmla="*/ 22 w 22"/>
                  <a:gd name="T5" fmla="*/ 0 h 18"/>
                  <a:gd name="T6" fmla="*/ 21 w 22"/>
                  <a:gd name="T7" fmla="*/ 0 h 18"/>
                  <a:gd name="T8" fmla="*/ 10 w 22"/>
                  <a:gd name="T9" fmla="*/ 0 h 18"/>
                  <a:gd name="T10" fmla="*/ 10 w 22"/>
                  <a:gd name="T11" fmla="*/ 0 h 18"/>
                  <a:gd name="T12" fmla="*/ 10 w 22"/>
                  <a:gd name="T13" fmla="*/ 2 h 18"/>
                  <a:gd name="T14" fmla="*/ 9 w 22"/>
                  <a:gd name="T15" fmla="*/ 3 h 18"/>
                  <a:gd name="T16" fmla="*/ 8 w 22"/>
                  <a:gd name="T17" fmla="*/ 3 h 18"/>
                  <a:gd name="T18" fmla="*/ 7 w 22"/>
                  <a:gd name="T19" fmla="*/ 4 h 18"/>
                  <a:gd name="T20" fmla="*/ 6 w 22"/>
                  <a:gd name="T21" fmla="*/ 6 h 18"/>
                  <a:gd name="T22" fmla="*/ 6 w 22"/>
                  <a:gd name="T23" fmla="*/ 7 h 18"/>
                  <a:gd name="T24" fmla="*/ 6 w 22"/>
                  <a:gd name="T25" fmla="*/ 8 h 18"/>
                  <a:gd name="T26" fmla="*/ 5 w 22"/>
                  <a:gd name="T27" fmla="*/ 9 h 18"/>
                  <a:gd name="T28" fmla="*/ 4 w 22"/>
                  <a:gd name="T29" fmla="*/ 10 h 18"/>
                  <a:gd name="T30" fmla="*/ 4 w 22"/>
                  <a:gd name="T31" fmla="*/ 11 h 18"/>
                  <a:gd name="T32" fmla="*/ 3 w 22"/>
                  <a:gd name="T33" fmla="*/ 12 h 18"/>
                  <a:gd name="T34" fmla="*/ 3 w 22"/>
                  <a:gd name="T35" fmla="*/ 13 h 18"/>
                  <a:gd name="T36" fmla="*/ 2 w 22"/>
                  <a:gd name="T37" fmla="*/ 14 h 18"/>
                  <a:gd name="T38" fmla="*/ 1 w 22"/>
                  <a:gd name="T39" fmla="*/ 15 h 18"/>
                  <a:gd name="T40" fmla="*/ 1 w 22"/>
                  <a:gd name="T41" fmla="*/ 16 h 18"/>
                  <a:gd name="T42" fmla="*/ 0 w 22"/>
                  <a:gd name="T43" fmla="*/ 17 h 18"/>
                  <a:gd name="T44" fmla="*/ 0 w 22"/>
                  <a:gd name="T45" fmla="*/ 18 h 18"/>
                  <a:gd name="T46" fmla="*/ 0 w 22"/>
                  <a:gd name="T47" fmla="*/ 18 h 18"/>
                  <a:gd name="T48" fmla="*/ 11 w 22"/>
                  <a:gd name="T49" fmla="*/ 18 h 18"/>
                  <a:gd name="T50" fmla="*/ 11 w 22"/>
                  <a:gd name="T51" fmla="*/ 15 h 18"/>
                  <a:gd name="T52" fmla="*/ 11 w 22"/>
                  <a:gd name="T53" fmla="*/ 13 h 18"/>
                  <a:gd name="T54" fmla="*/ 11 w 22"/>
                  <a:gd name="T55" fmla="*/ 13 h 18"/>
                  <a:gd name="T56" fmla="*/ 12 w 22"/>
                  <a:gd name="T57" fmla="*/ 13 h 18"/>
                  <a:gd name="T58" fmla="*/ 13 w 22"/>
                  <a:gd name="T59" fmla="*/ 12 h 18"/>
                  <a:gd name="T60" fmla="*/ 13 w 22"/>
                  <a:gd name="T61"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18">
                    <a:moveTo>
                      <a:pt x="13" y="5"/>
                    </a:moveTo>
                    <a:cubicBezTo>
                      <a:pt x="22" y="5"/>
                      <a:pt x="22" y="5"/>
                      <a:pt x="22" y="5"/>
                    </a:cubicBezTo>
                    <a:cubicBezTo>
                      <a:pt x="22" y="0"/>
                      <a:pt x="22" y="0"/>
                      <a:pt x="22" y="0"/>
                    </a:cubicBezTo>
                    <a:cubicBezTo>
                      <a:pt x="21" y="0"/>
                      <a:pt x="21" y="0"/>
                      <a:pt x="21" y="0"/>
                    </a:cubicBezTo>
                    <a:cubicBezTo>
                      <a:pt x="10" y="0"/>
                      <a:pt x="10" y="0"/>
                      <a:pt x="10" y="0"/>
                    </a:cubicBezTo>
                    <a:cubicBezTo>
                      <a:pt x="10" y="0"/>
                      <a:pt x="10" y="0"/>
                      <a:pt x="10" y="0"/>
                    </a:cubicBezTo>
                    <a:cubicBezTo>
                      <a:pt x="10" y="1"/>
                      <a:pt x="10" y="1"/>
                      <a:pt x="10" y="2"/>
                    </a:cubicBezTo>
                    <a:cubicBezTo>
                      <a:pt x="9" y="2"/>
                      <a:pt x="9" y="3"/>
                      <a:pt x="9" y="3"/>
                    </a:cubicBezTo>
                    <a:cubicBezTo>
                      <a:pt x="8" y="3"/>
                      <a:pt x="8" y="3"/>
                      <a:pt x="8" y="3"/>
                    </a:cubicBezTo>
                    <a:cubicBezTo>
                      <a:pt x="8" y="4"/>
                      <a:pt x="7" y="4"/>
                      <a:pt x="7" y="4"/>
                    </a:cubicBezTo>
                    <a:cubicBezTo>
                      <a:pt x="7" y="5"/>
                      <a:pt x="7" y="5"/>
                      <a:pt x="6" y="6"/>
                    </a:cubicBezTo>
                    <a:cubicBezTo>
                      <a:pt x="6" y="6"/>
                      <a:pt x="6" y="6"/>
                      <a:pt x="6" y="7"/>
                    </a:cubicBezTo>
                    <a:cubicBezTo>
                      <a:pt x="6" y="8"/>
                      <a:pt x="7" y="8"/>
                      <a:pt x="6" y="8"/>
                    </a:cubicBezTo>
                    <a:cubicBezTo>
                      <a:pt x="6" y="9"/>
                      <a:pt x="6" y="9"/>
                      <a:pt x="5" y="9"/>
                    </a:cubicBezTo>
                    <a:cubicBezTo>
                      <a:pt x="5" y="9"/>
                      <a:pt x="5" y="9"/>
                      <a:pt x="4" y="10"/>
                    </a:cubicBezTo>
                    <a:cubicBezTo>
                      <a:pt x="4" y="10"/>
                      <a:pt x="4" y="10"/>
                      <a:pt x="4" y="11"/>
                    </a:cubicBezTo>
                    <a:cubicBezTo>
                      <a:pt x="3" y="11"/>
                      <a:pt x="3" y="11"/>
                      <a:pt x="3" y="12"/>
                    </a:cubicBezTo>
                    <a:cubicBezTo>
                      <a:pt x="3" y="12"/>
                      <a:pt x="3" y="12"/>
                      <a:pt x="3" y="13"/>
                    </a:cubicBezTo>
                    <a:cubicBezTo>
                      <a:pt x="2" y="14"/>
                      <a:pt x="2" y="14"/>
                      <a:pt x="2" y="14"/>
                    </a:cubicBezTo>
                    <a:cubicBezTo>
                      <a:pt x="2" y="15"/>
                      <a:pt x="2" y="15"/>
                      <a:pt x="1" y="15"/>
                    </a:cubicBezTo>
                    <a:cubicBezTo>
                      <a:pt x="1" y="16"/>
                      <a:pt x="1" y="16"/>
                      <a:pt x="1" y="16"/>
                    </a:cubicBezTo>
                    <a:cubicBezTo>
                      <a:pt x="0" y="16"/>
                      <a:pt x="0" y="17"/>
                      <a:pt x="0" y="17"/>
                    </a:cubicBezTo>
                    <a:cubicBezTo>
                      <a:pt x="0" y="17"/>
                      <a:pt x="0" y="18"/>
                      <a:pt x="0" y="18"/>
                    </a:cubicBezTo>
                    <a:cubicBezTo>
                      <a:pt x="0" y="18"/>
                      <a:pt x="0" y="18"/>
                      <a:pt x="0" y="18"/>
                    </a:cubicBezTo>
                    <a:cubicBezTo>
                      <a:pt x="11" y="18"/>
                      <a:pt x="11" y="18"/>
                      <a:pt x="11" y="18"/>
                    </a:cubicBezTo>
                    <a:cubicBezTo>
                      <a:pt x="11" y="15"/>
                      <a:pt x="11" y="15"/>
                      <a:pt x="11" y="15"/>
                    </a:cubicBezTo>
                    <a:cubicBezTo>
                      <a:pt x="10" y="14"/>
                      <a:pt x="10" y="14"/>
                      <a:pt x="11" y="13"/>
                    </a:cubicBezTo>
                    <a:cubicBezTo>
                      <a:pt x="11" y="13"/>
                      <a:pt x="11" y="13"/>
                      <a:pt x="11" y="13"/>
                    </a:cubicBezTo>
                    <a:cubicBezTo>
                      <a:pt x="12" y="13"/>
                      <a:pt x="12" y="13"/>
                      <a:pt x="12" y="13"/>
                    </a:cubicBezTo>
                    <a:cubicBezTo>
                      <a:pt x="13" y="13"/>
                      <a:pt x="13" y="12"/>
                      <a:pt x="13" y="12"/>
                    </a:cubicBezTo>
                    <a:cubicBezTo>
                      <a:pt x="13" y="5"/>
                      <a:pt x="13" y="5"/>
                      <a:pt x="13"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 name="Freeform 18">
                <a:extLst>
                  <a:ext uri="{FF2B5EF4-FFF2-40B4-BE49-F238E27FC236}">
                    <a16:creationId xmlns:a16="http://schemas.microsoft.com/office/drawing/2014/main" id="{AC9371F4-B8C6-414B-A15C-B7D44AA67320}"/>
                  </a:ext>
                </a:extLst>
              </p:cNvPr>
              <p:cNvSpPr>
                <a:spLocks/>
              </p:cNvSpPr>
              <p:nvPr/>
            </p:nvSpPr>
            <p:spPr bwMode="auto">
              <a:xfrm>
                <a:off x="4592639" y="1658939"/>
                <a:ext cx="98425" cy="98425"/>
              </a:xfrm>
              <a:custGeom>
                <a:avLst/>
                <a:gdLst>
                  <a:gd name="T0" fmla="*/ 3 w 9"/>
                  <a:gd name="T1" fmla="*/ 1 h 9"/>
                  <a:gd name="T2" fmla="*/ 2 w 9"/>
                  <a:gd name="T3" fmla="*/ 1 h 9"/>
                  <a:gd name="T4" fmla="*/ 1 w 9"/>
                  <a:gd name="T5" fmla="*/ 1 h 9"/>
                  <a:gd name="T6" fmla="*/ 0 w 9"/>
                  <a:gd name="T7" fmla="*/ 1 h 9"/>
                  <a:gd name="T8" fmla="*/ 0 w 9"/>
                  <a:gd name="T9" fmla="*/ 2 h 9"/>
                  <a:gd name="T10" fmla="*/ 1 w 9"/>
                  <a:gd name="T11" fmla="*/ 3 h 9"/>
                  <a:gd name="T12" fmla="*/ 1 w 9"/>
                  <a:gd name="T13" fmla="*/ 4 h 9"/>
                  <a:gd name="T14" fmla="*/ 1 w 9"/>
                  <a:gd name="T15" fmla="*/ 5 h 9"/>
                  <a:gd name="T16" fmla="*/ 2 w 9"/>
                  <a:gd name="T17" fmla="*/ 5 h 9"/>
                  <a:gd name="T18" fmla="*/ 2 w 9"/>
                  <a:gd name="T19" fmla="*/ 6 h 9"/>
                  <a:gd name="T20" fmla="*/ 2 w 9"/>
                  <a:gd name="T21" fmla="*/ 7 h 9"/>
                  <a:gd name="T22" fmla="*/ 3 w 9"/>
                  <a:gd name="T23" fmla="*/ 7 h 9"/>
                  <a:gd name="T24" fmla="*/ 4 w 9"/>
                  <a:gd name="T25" fmla="*/ 7 h 9"/>
                  <a:gd name="T26" fmla="*/ 5 w 9"/>
                  <a:gd name="T27" fmla="*/ 7 h 9"/>
                  <a:gd name="T28" fmla="*/ 6 w 9"/>
                  <a:gd name="T29" fmla="*/ 9 h 9"/>
                  <a:gd name="T30" fmla="*/ 6 w 9"/>
                  <a:gd name="T31" fmla="*/ 9 h 9"/>
                  <a:gd name="T32" fmla="*/ 6 w 9"/>
                  <a:gd name="T33" fmla="*/ 8 h 9"/>
                  <a:gd name="T34" fmla="*/ 7 w 9"/>
                  <a:gd name="T35" fmla="*/ 7 h 9"/>
                  <a:gd name="T36" fmla="*/ 8 w 9"/>
                  <a:gd name="T37" fmla="*/ 7 h 9"/>
                  <a:gd name="T38" fmla="*/ 9 w 9"/>
                  <a:gd name="T39" fmla="*/ 6 h 9"/>
                  <a:gd name="T40" fmla="*/ 9 w 9"/>
                  <a:gd name="T41" fmla="*/ 5 h 9"/>
                  <a:gd name="T42" fmla="*/ 8 w 9"/>
                  <a:gd name="T43" fmla="*/ 4 h 9"/>
                  <a:gd name="T44" fmla="*/ 9 w 9"/>
                  <a:gd name="T45" fmla="*/ 3 h 9"/>
                  <a:gd name="T46" fmla="*/ 8 w 9"/>
                  <a:gd name="T47" fmla="*/ 2 h 9"/>
                  <a:gd name="T48" fmla="*/ 7 w 9"/>
                  <a:gd name="T49" fmla="*/ 1 h 9"/>
                  <a:gd name="T50" fmla="*/ 7 w 9"/>
                  <a:gd name="T51" fmla="*/ 1 h 9"/>
                  <a:gd name="T52" fmla="*/ 6 w 9"/>
                  <a:gd name="T53" fmla="*/ 2 h 9"/>
                  <a:gd name="T54" fmla="*/ 6 w 9"/>
                  <a:gd name="T55" fmla="*/ 1 h 9"/>
                  <a:gd name="T56" fmla="*/ 5 w 9"/>
                  <a:gd name="T57" fmla="*/ 1 h 9"/>
                  <a:gd name="T58" fmla="*/ 4 w 9"/>
                  <a:gd name="T59" fmla="*/ 1 h 9"/>
                  <a:gd name="T60" fmla="*/ 3 w 9"/>
                  <a:gd name="T6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9">
                    <a:moveTo>
                      <a:pt x="3" y="1"/>
                    </a:moveTo>
                    <a:cubicBezTo>
                      <a:pt x="3" y="1"/>
                      <a:pt x="2" y="1"/>
                      <a:pt x="2" y="1"/>
                    </a:cubicBezTo>
                    <a:cubicBezTo>
                      <a:pt x="2" y="1"/>
                      <a:pt x="1" y="0"/>
                      <a:pt x="1" y="1"/>
                    </a:cubicBezTo>
                    <a:cubicBezTo>
                      <a:pt x="1" y="1"/>
                      <a:pt x="1" y="1"/>
                      <a:pt x="0" y="1"/>
                    </a:cubicBezTo>
                    <a:cubicBezTo>
                      <a:pt x="0" y="2"/>
                      <a:pt x="0" y="2"/>
                      <a:pt x="0" y="2"/>
                    </a:cubicBezTo>
                    <a:cubicBezTo>
                      <a:pt x="0" y="2"/>
                      <a:pt x="1" y="2"/>
                      <a:pt x="1" y="3"/>
                    </a:cubicBezTo>
                    <a:cubicBezTo>
                      <a:pt x="1" y="3"/>
                      <a:pt x="1" y="4"/>
                      <a:pt x="1" y="4"/>
                    </a:cubicBezTo>
                    <a:cubicBezTo>
                      <a:pt x="1" y="4"/>
                      <a:pt x="1" y="4"/>
                      <a:pt x="1" y="5"/>
                    </a:cubicBezTo>
                    <a:cubicBezTo>
                      <a:pt x="2" y="5"/>
                      <a:pt x="2" y="5"/>
                      <a:pt x="2" y="5"/>
                    </a:cubicBezTo>
                    <a:cubicBezTo>
                      <a:pt x="2" y="5"/>
                      <a:pt x="2" y="5"/>
                      <a:pt x="2" y="6"/>
                    </a:cubicBezTo>
                    <a:cubicBezTo>
                      <a:pt x="3" y="6"/>
                      <a:pt x="2" y="6"/>
                      <a:pt x="2" y="7"/>
                    </a:cubicBezTo>
                    <a:cubicBezTo>
                      <a:pt x="2" y="7"/>
                      <a:pt x="3" y="7"/>
                      <a:pt x="3" y="7"/>
                    </a:cubicBezTo>
                    <a:cubicBezTo>
                      <a:pt x="4" y="7"/>
                      <a:pt x="4" y="7"/>
                      <a:pt x="4" y="7"/>
                    </a:cubicBezTo>
                    <a:cubicBezTo>
                      <a:pt x="5" y="7"/>
                      <a:pt x="5" y="7"/>
                      <a:pt x="5" y="7"/>
                    </a:cubicBezTo>
                    <a:cubicBezTo>
                      <a:pt x="6" y="8"/>
                      <a:pt x="5" y="8"/>
                      <a:pt x="6" y="9"/>
                    </a:cubicBezTo>
                    <a:cubicBezTo>
                      <a:pt x="6" y="9"/>
                      <a:pt x="6" y="9"/>
                      <a:pt x="6" y="9"/>
                    </a:cubicBezTo>
                    <a:cubicBezTo>
                      <a:pt x="6" y="8"/>
                      <a:pt x="6" y="8"/>
                      <a:pt x="6" y="8"/>
                    </a:cubicBezTo>
                    <a:cubicBezTo>
                      <a:pt x="7" y="8"/>
                      <a:pt x="7" y="8"/>
                      <a:pt x="7" y="7"/>
                    </a:cubicBezTo>
                    <a:cubicBezTo>
                      <a:pt x="7" y="7"/>
                      <a:pt x="7" y="7"/>
                      <a:pt x="8" y="7"/>
                    </a:cubicBezTo>
                    <a:cubicBezTo>
                      <a:pt x="8" y="7"/>
                      <a:pt x="9" y="7"/>
                      <a:pt x="9" y="6"/>
                    </a:cubicBezTo>
                    <a:cubicBezTo>
                      <a:pt x="9" y="6"/>
                      <a:pt x="9" y="5"/>
                      <a:pt x="9" y="5"/>
                    </a:cubicBezTo>
                    <a:cubicBezTo>
                      <a:pt x="9" y="5"/>
                      <a:pt x="8" y="5"/>
                      <a:pt x="8" y="4"/>
                    </a:cubicBezTo>
                    <a:cubicBezTo>
                      <a:pt x="8" y="4"/>
                      <a:pt x="9" y="4"/>
                      <a:pt x="9" y="3"/>
                    </a:cubicBezTo>
                    <a:cubicBezTo>
                      <a:pt x="9" y="3"/>
                      <a:pt x="8" y="3"/>
                      <a:pt x="8" y="2"/>
                    </a:cubicBezTo>
                    <a:cubicBezTo>
                      <a:pt x="8" y="2"/>
                      <a:pt x="8" y="2"/>
                      <a:pt x="7" y="1"/>
                    </a:cubicBezTo>
                    <a:cubicBezTo>
                      <a:pt x="7" y="1"/>
                      <a:pt x="7" y="1"/>
                      <a:pt x="7" y="1"/>
                    </a:cubicBezTo>
                    <a:cubicBezTo>
                      <a:pt x="7" y="2"/>
                      <a:pt x="7" y="2"/>
                      <a:pt x="6" y="2"/>
                    </a:cubicBezTo>
                    <a:cubicBezTo>
                      <a:pt x="6" y="2"/>
                      <a:pt x="6" y="1"/>
                      <a:pt x="6" y="1"/>
                    </a:cubicBezTo>
                    <a:cubicBezTo>
                      <a:pt x="5" y="1"/>
                      <a:pt x="5" y="1"/>
                      <a:pt x="5" y="1"/>
                    </a:cubicBezTo>
                    <a:cubicBezTo>
                      <a:pt x="5" y="1"/>
                      <a:pt x="4" y="1"/>
                      <a:pt x="4" y="1"/>
                    </a:cubicBezTo>
                    <a:cubicBezTo>
                      <a:pt x="4" y="1"/>
                      <a:pt x="3" y="1"/>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 name="Freeform 19">
                <a:extLst>
                  <a:ext uri="{FF2B5EF4-FFF2-40B4-BE49-F238E27FC236}">
                    <a16:creationId xmlns:a16="http://schemas.microsoft.com/office/drawing/2014/main" id="{D8564DC0-3413-480D-B4CD-0D93B5404354}"/>
                  </a:ext>
                </a:extLst>
              </p:cNvPr>
              <p:cNvSpPr>
                <a:spLocks/>
              </p:cNvSpPr>
              <p:nvPr/>
            </p:nvSpPr>
            <p:spPr bwMode="auto">
              <a:xfrm>
                <a:off x="4452939" y="2049464"/>
                <a:ext cx="420688" cy="431800"/>
              </a:xfrm>
              <a:custGeom>
                <a:avLst/>
                <a:gdLst>
                  <a:gd name="T0" fmla="*/ 33 w 39"/>
                  <a:gd name="T1" fmla="*/ 2 h 40"/>
                  <a:gd name="T2" fmla="*/ 31 w 39"/>
                  <a:gd name="T3" fmla="*/ 1 h 40"/>
                  <a:gd name="T4" fmla="*/ 29 w 39"/>
                  <a:gd name="T5" fmla="*/ 1 h 40"/>
                  <a:gd name="T6" fmla="*/ 27 w 39"/>
                  <a:gd name="T7" fmla="*/ 2 h 40"/>
                  <a:gd name="T8" fmla="*/ 25 w 39"/>
                  <a:gd name="T9" fmla="*/ 4 h 40"/>
                  <a:gd name="T10" fmla="*/ 26 w 39"/>
                  <a:gd name="T11" fmla="*/ 7 h 40"/>
                  <a:gd name="T12" fmla="*/ 23 w 39"/>
                  <a:gd name="T13" fmla="*/ 8 h 40"/>
                  <a:gd name="T14" fmla="*/ 21 w 39"/>
                  <a:gd name="T15" fmla="*/ 7 h 40"/>
                  <a:gd name="T16" fmla="*/ 17 w 39"/>
                  <a:gd name="T17" fmla="*/ 6 h 40"/>
                  <a:gd name="T18" fmla="*/ 15 w 39"/>
                  <a:gd name="T19" fmla="*/ 5 h 40"/>
                  <a:gd name="T20" fmla="*/ 14 w 39"/>
                  <a:gd name="T21" fmla="*/ 2 h 40"/>
                  <a:gd name="T22" fmla="*/ 12 w 39"/>
                  <a:gd name="T23" fmla="*/ 2 h 40"/>
                  <a:gd name="T24" fmla="*/ 9 w 39"/>
                  <a:gd name="T25" fmla="*/ 1 h 40"/>
                  <a:gd name="T26" fmla="*/ 5 w 39"/>
                  <a:gd name="T27" fmla="*/ 0 h 40"/>
                  <a:gd name="T28" fmla="*/ 5 w 39"/>
                  <a:gd name="T29" fmla="*/ 0 h 40"/>
                  <a:gd name="T30" fmla="*/ 5 w 39"/>
                  <a:gd name="T31" fmla="*/ 3 h 40"/>
                  <a:gd name="T32" fmla="*/ 4 w 39"/>
                  <a:gd name="T33" fmla="*/ 3 h 40"/>
                  <a:gd name="T34" fmla="*/ 2 w 39"/>
                  <a:gd name="T35" fmla="*/ 5 h 40"/>
                  <a:gd name="T36" fmla="*/ 2 w 39"/>
                  <a:gd name="T37" fmla="*/ 6 h 40"/>
                  <a:gd name="T38" fmla="*/ 1 w 39"/>
                  <a:gd name="T39" fmla="*/ 9 h 40"/>
                  <a:gd name="T40" fmla="*/ 0 w 39"/>
                  <a:gd name="T41" fmla="*/ 9 h 40"/>
                  <a:gd name="T42" fmla="*/ 0 w 39"/>
                  <a:gd name="T43" fmla="*/ 10 h 40"/>
                  <a:gd name="T44" fmla="*/ 1 w 39"/>
                  <a:gd name="T45" fmla="*/ 13 h 40"/>
                  <a:gd name="T46" fmla="*/ 1 w 39"/>
                  <a:gd name="T47" fmla="*/ 15 h 40"/>
                  <a:gd name="T48" fmla="*/ 1 w 39"/>
                  <a:gd name="T49" fmla="*/ 19 h 40"/>
                  <a:gd name="T50" fmla="*/ 1 w 39"/>
                  <a:gd name="T51" fmla="*/ 20 h 40"/>
                  <a:gd name="T52" fmla="*/ 1 w 39"/>
                  <a:gd name="T53" fmla="*/ 23 h 40"/>
                  <a:gd name="T54" fmla="*/ 3 w 39"/>
                  <a:gd name="T55" fmla="*/ 25 h 40"/>
                  <a:gd name="T56" fmla="*/ 4 w 39"/>
                  <a:gd name="T57" fmla="*/ 26 h 40"/>
                  <a:gd name="T58" fmla="*/ 6 w 39"/>
                  <a:gd name="T59" fmla="*/ 27 h 40"/>
                  <a:gd name="T60" fmla="*/ 8 w 39"/>
                  <a:gd name="T61" fmla="*/ 28 h 40"/>
                  <a:gd name="T62" fmla="*/ 9 w 39"/>
                  <a:gd name="T63" fmla="*/ 29 h 40"/>
                  <a:gd name="T64" fmla="*/ 11 w 39"/>
                  <a:gd name="T65" fmla="*/ 30 h 40"/>
                  <a:gd name="T66" fmla="*/ 13 w 39"/>
                  <a:gd name="T67" fmla="*/ 30 h 40"/>
                  <a:gd name="T68" fmla="*/ 14 w 39"/>
                  <a:gd name="T69" fmla="*/ 30 h 40"/>
                  <a:gd name="T70" fmla="*/ 16 w 39"/>
                  <a:gd name="T71" fmla="*/ 29 h 40"/>
                  <a:gd name="T72" fmla="*/ 17 w 39"/>
                  <a:gd name="T73" fmla="*/ 29 h 40"/>
                  <a:gd name="T74" fmla="*/ 21 w 39"/>
                  <a:gd name="T75" fmla="*/ 31 h 40"/>
                  <a:gd name="T76" fmla="*/ 23 w 39"/>
                  <a:gd name="T77" fmla="*/ 32 h 40"/>
                  <a:gd name="T78" fmla="*/ 26 w 39"/>
                  <a:gd name="T79" fmla="*/ 34 h 40"/>
                  <a:gd name="T80" fmla="*/ 29 w 39"/>
                  <a:gd name="T81" fmla="*/ 36 h 40"/>
                  <a:gd name="T82" fmla="*/ 31 w 39"/>
                  <a:gd name="T83" fmla="*/ 37 h 40"/>
                  <a:gd name="T84" fmla="*/ 34 w 39"/>
                  <a:gd name="T85" fmla="*/ 38 h 40"/>
                  <a:gd name="T86" fmla="*/ 36 w 39"/>
                  <a:gd name="T87" fmla="*/ 40 h 40"/>
                  <a:gd name="T88" fmla="*/ 39 w 39"/>
                  <a:gd name="T89" fmla="*/ 38 h 40"/>
                  <a:gd name="T90" fmla="*/ 38 w 39"/>
                  <a:gd name="T91" fmla="*/ 20 h 40"/>
                  <a:gd name="T92" fmla="*/ 38 w 39"/>
                  <a:gd name="T93" fmla="*/ 10 h 40"/>
                  <a:gd name="T94" fmla="*/ 37 w 39"/>
                  <a:gd name="T95" fmla="*/ 6 h 40"/>
                  <a:gd name="T96" fmla="*/ 38 w 39"/>
                  <a:gd name="T97" fmla="*/ 5 h 40"/>
                  <a:gd name="T98" fmla="*/ 38 w 39"/>
                  <a:gd name="T99" fmla="*/ 4 h 40"/>
                  <a:gd name="T100" fmla="*/ 34 w 39"/>
                  <a:gd name="T10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40">
                    <a:moveTo>
                      <a:pt x="33" y="3"/>
                    </a:moveTo>
                    <a:cubicBezTo>
                      <a:pt x="33" y="3"/>
                      <a:pt x="33" y="3"/>
                      <a:pt x="33" y="2"/>
                    </a:cubicBezTo>
                    <a:cubicBezTo>
                      <a:pt x="33" y="2"/>
                      <a:pt x="32" y="2"/>
                      <a:pt x="32" y="2"/>
                    </a:cubicBezTo>
                    <a:cubicBezTo>
                      <a:pt x="32" y="1"/>
                      <a:pt x="31" y="2"/>
                      <a:pt x="31" y="1"/>
                    </a:cubicBezTo>
                    <a:cubicBezTo>
                      <a:pt x="31" y="1"/>
                      <a:pt x="31" y="1"/>
                      <a:pt x="30" y="1"/>
                    </a:cubicBezTo>
                    <a:cubicBezTo>
                      <a:pt x="30" y="0"/>
                      <a:pt x="30" y="0"/>
                      <a:pt x="29" y="1"/>
                    </a:cubicBezTo>
                    <a:cubicBezTo>
                      <a:pt x="29" y="1"/>
                      <a:pt x="29" y="1"/>
                      <a:pt x="28" y="1"/>
                    </a:cubicBezTo>
                    <a:cubicBezTo>
                      <a:pt x="28" y="2"/>
                      <a:pt x="28" y="2"/>
                      <a:pt x="27" y="2"/>
                    </a:cubicBezTo>
                    <a:cubicBezTo>
                      <a:pt x="26" y="2"/>
                      <a:pt x="26" y="2"/>
                      <a:pt x="26" y="3"/>
                    </a:cubicBezTo>
                    <a:cubicBezTo>
                      <a:pt x="25" y="3"/>
                      <a:pt x="25" y="3"/>
                      <a:pt x="25" y="4"/>
                    </a:cubicBezTo>
                    <a:cubicBezTo>
                      <a:pt x="25" y="5"/>
                      <a:pt x="26" y="5"/>
                      <a:pt x="26" y="5"/>
                    </a:cubicBezTo>
                    <a:cubicBezTo>
                      <a:pt x="26" y="6"/>
                      <a:pt x="26" y="6"/>
                      <a:pt x="26" y="7"/>
                    </a:cubicBezTo>
                    <a:cubicBezTo>
                      <a:pt x="25" y="7"/>
                      <a:pt x="25" y="8"/>
                      <a:pt x="25" y="8"/>
                    </a:cubicBezTo>
                    <a:cubicBezTo>
                      <a:pt x="24" y="8"/>
                      <a:pt x="24" y="8"/>
                      <a:pt x="23" y="8"/>
                    </a:cubicBezTo>
                    <a:cubicBezTo>
                      <a:pt x="23" y="8"/>
                      <a:pt x="22" y="8"/>
                      <a:pt x="22" y="7"/>
                    </a:cubicBezTo>
                    <a:cubicBezTo>
                      <a:pt x="21" y="7"/>
                      <a:pt x="21" y="7"/>
                      <a:pt x="21" y="7"/>
                    </a:cubicBezTo>
                    <a:cubicBezTo>
                      <a:pt x="20" y="6"/>
                      <a:pt x="19" y="7"/>
                      <a:pt x="18" y="6"/>
                    </a:cubicBezTo>
                    <a:cubicBezTo>
                      <a:pt x="18" y="6"/>
                      <a:pt x="17" y="6"/>
                      <a:pt x="17" y="6"/>
                    </a:cubicBezTo>
                    <a:cubicBezTo>
                      <a:pt x="16" y="6"/>
                      <a:pt x="16" y="6"/>
                      <a:pt x="15" y="5"/>
                    </a:cubicBezTo>
                    <a:cubicBezTo>
                      <a:pt x="15" y="5"/>
                      <a:pt x="15" y="5"/>
                      <a:pt x="15" y="5"/>
                    </a:cubicBezTo>
                    <a:cubicBezTo>
                      <a:pt x="14" y="4"/>
                      <a:pt x="14" y="4"/>
                      <a:pt x="14" y="3"/>
                    </a:cubicBezTo>
                    <a:cubicBezTo>
                      <a:pt x="14" y="3"/>
                      <a:pt x="14" y="3"/>
                      <a:pt x="14" y="2"/>
                    </a:cubicBezTo>
                    <a:cubicBezTo>
                      <a:pt x="13" y="2"/>
                      <a:pt x="13" y="2"/>
                      <a:pt x="13" y="2"/>
                    </a:cubicBezTo>
                    <a:cubicBezTo>
                      <a:pt x="12" y="2"/>
                      <a:pt x="12" y="2"/>
                      <a:pt x="12" y="2"/>
                    </a:cubicBezTo>
                    <a:cubicBezTo>
                      <a:pt x="11" y="2"/>
                      <a:pt x="10" y="2"/>
                      <a:pt x="10" y="2"/>
                    </a:cubicBezTo>
                    <a:cubicBezTo>
                      <a:pt x="10" y="1"/>
                      <a:pt x="10" y="1"/>
                      <a:pt x="9" y="1"/>
                    </a:cubicBezTo>
                    <a:cubicBezTo>
                      <a:pt x="9" y="0"/>
                      <a:pt x="9" y="0"/>
                      <a:pt x="8" y="0"/>
                    </a:cubicBezTo>
                    <a:cubicBezTo>
                      <a:pt x="7" y="0"/>
                      <a:pt x="7" y="0"/>
                      <a:pt x="5" y="0"/>
                    </a:cubicBezTo>
                    <a:cubicBezTo>
                      <a:pt x="5" y="0"/>
                      <a:pt x="5" y="0"/>
                      <a:pt x="5" y="0"/>
                    </a:cubicBezTo>
                    <a:cubicBezTo>
                      <a:pt x="5" y="0"/>
                      <a:pt x="5" y="0"/>
                      <a:pt x="5" y="0"/>
                    </a:cubicBezTo>
                    <a:cubicBezTo>
                      <a:pt x="5" y="1"/>
                      <a:pt x="5" y="1"/>
                      <a:pt x="5" y="2"/>
                    </a:cubicBezTo>
                    <a:cubicBezTo>
                      <a:pt x="5" y="2"/>
                      <a:pt x="5" y="2"/>
                      <a:pt x="5" y="3"/>
                    </a:cubicBezTo>
                    <a:cubicBezTo>
                      <a:pt x="5" y="3"/>
                      <a:pt x="5" y="3"/>
                      <a:pt x="4" y="3"/>
                    </a:cubicBezTo>
                    <a:cubicBezTo>
                      <a:pt x="4" y="3"/>
                      <a:pt x="4" y="3"/>
                      <a:pt x="4" y="3"/>
                    </a:cubicBezTo>
                    <a:cubicBezTo>
                      <a:pt x="3" y="3"/>
                      <a:pt x="3" y="3"/>
                      <a:pt x="3" y="4"/>
                    </a:cubicBezTo>
                    <a:cubicBezTo>
                      <a:pt x="3" y="4"/>
                      <a:pt x="3" y="4"/>
                      <a:pt x="2" y="5"/>
                    </a:cubicBezTo>
                    <a:cubicBezTo>
                      <a:pt x="2" y="5"/>
                      <a:pt x="2" y="5"/>
                      <a:pt x="2" y="5"/>
                    </a:cubicBezTo>
                    <a:cubicBezTo>
                      <a:pt x="1" y="5"/>
                      <a:pt x="2" y="6"/>
                      <a:pt x="2" y="6"/>
                    </a:cubicBezTo>
                    <a:cubicBezTo>
                      <a:pt x="2" y="7"/>
                      <a:pt x="2" y="7"/>
                      <a:pt x="2" y="8"/>
                    </a:cubicBezTo>
                    <a:cubicBezTo>
                      <a:pt x="2" y="8"/>
                      <a:pt x="1" y="8"/>
                      <a:pt x="1" y="9"/>
                    </a:cubicBezTo>
                    <a:cubicBezTo>
                      <a:pt x="1" y="9"/>
                      <a:pt x="1" y="9"/>
                      <a:pt x="0" y="9"/>
                    </a:cubicBezTo>
                    <a:cubicBezTo>
                      <a:pt x="0" y="9"/>
                      <a:pt x="0" y="9"/>
                      <a:pt x="0" y="9"/>
                    </a:cubicBezTo>
                    <a:cubicBezTo>
                      <a:pt x="0" y="9"/>
                      <a:pt x="0" y="9"/>
                      <a:pt x="0" y="10"/>
                    </a:cubicBezTo>
                    <a:cubicBezTo>
                      <a:pt x="0" y="10"/>
                      <a:pt x="0" y="10"/>
                      <a:pt x="0" y="10"/>
                    </a:cubicBezTo>
                    <a:cubicBezTo>
                      <a:pt x="1" y="11"/>
                      <a:pt x="0" y="11"/>
                      <a:pt x="0" y="12"/>
                    </a:cubicBezTo>
                    <a:cubicBezTo>
                      <a:pt x="1" y="12"/>
                      <a:pt x="1" y="12"/>
                      <a:pt x="1" y="13"/>
                    </a:cubicBezTo>
                    <a:cubicBezTo>
                      <a:pt x="1" y="13"/>
                      <a:pt x="1" y="13"/>
                      <a:pt x="1" y="14"/>
                    </a:cubicBezTo>
                    <a:cubicBezTo>
                      <a:pt x="1" y="15"/>
                      <a:pt x="1" y="15"/>
                      <a:pt x="1" y="15"/>
                    </a:cubicBezTo>
                    <a:cubicBezTo>
                      <a:pt x="1" y="16"/>
                      <a:pt x="1" y="16"/>
                      <a:pt x="1" y="17"/>
                    </a:cubicBezTo>
                    <a:cubicBezTo>
                      <a:pt x="1" y="18"/>
                      <a:pt x="1" y="18"/>
                      <a:pt x="1" y="19"/>
                    </a:cubicBezTo>
                    <a:cubicBezTo>
                      <a:pt x="1" y="19"/>
                      <a:pt x="1" y="20"/>
                      <a:pt x="1" y="20"/>
                    </a:cubicBezTo>
                    <a:cubicBezTo>
                      <a:pt x="1" y="20"/>
                      <a:pt x="1" y="20"/>
                      <a:pt x="1" y="20"/>
                    </a:cubicBezTo>
                    <a:cubicBezTo>
                      <a:pt x="1" y="21"/>
                      <a:pt x="1" y="21"/>
                      <a:pt x="1" y="22"/>
                    </a:cubicBezTo>
                    <a:cubicBezTo>
                      <a:pt x="1" y="23"/>
                      <a:pt x="1" y="23"/>
                      <a:pt x="1" y="23"/>
                    </a:cubicBezTo>
                    <a:cubicBezTo>
                      <a:pt x="1" y="24"/>
                      <a:pt x="2" y="24"/>
                      <a:pt x="2" y="25"/>
                    </a:cubicBezTo>
                    <a:cubicBezTo>
                      <a:pt x="2" y="25"/>
                      <a:pt x="2" y="25"/>
                      <a:pt x="3" y="25"/>
                    </a:cubicBezTo>
                    <a:cubicBezTo>
                      <a:pt x="3" y="25"/>
                      <a:pt x="3" y="25"/>
                      <a:pt x="3" y="25"/>
                    </a:cubicBezTo>
                    <a:cubicBezTo>
                      <a:pt x="4" y="25"/>
                      <a:pt x="4" y="25"/>
                      <a:pt x="4" y="26"/>
                    </a:cubicBezTo>
                    <a:cubicBezTo>
                      <a:pt x="5" y="26"/>
                      <a:pt x="5" y="26"/>
                      <a:pt x="5" y="26"/>
                    </a:cubicBezTo>
                    <a:cubicBezTo>
                      <a:pt x="5" y="26"/>
                      <a:pt x="6" y="26"/>
                      <a:pt x="6" y="27"/>
                    </a:cubicBezTo>
                    <a:cubicBezTo>
                      <a:pt x="6" y="27"/>
                      <a:pt x="6" y="28"/>
                      <a:pt x="6" y="28"/>
                    </a:cubicBezTo>
                    <a:cubicBezTo>
                      <a:pt x="7" y="28"/>
                      <a:pt x="7" y="28"/>
                      <a:pt x="8" y="28"/>
                    </a:cubicBezTo>
                    <a:cubicBezTo>
                      <a:pt x="8" y="28"/>
                      <a:pt x="8" y="29"/>
                      <a:pt x="8" y="29"/>
                    </a:cubicBezTo>
                    <a:cubicBezTo>
                      <a:pt x="9" y="29"/>
                      <a:pt x="9" y="29"/>
                      <a:pt x="9" y="29"/>
                    </a:cubicBezTo>
                    <a:cubicBezTo>
                      <a:pt x="10" y="29"/>
                      <a:pt x="10" y="29"/>
                      <a:pt x="11" y="29"/>
                    </a:cubicBezTo>
                    <a:cubicBezTo>
                      <a:pt x="11" y="30"/>
                      <a:pt x="11" y="30"/>
                      <a:pt x="11" y="30"/>
                    </a:cubicBezTo>
                    <a:cubicBezTo>
                      <a:pt x="12" y="30"/>
                      <a:pt x="12" y="31"/>
                      <a:pt x="12" y="31"/>
                    </a:cubicBezTo>
                    <a:cubicBezTo>
                      <a:pt x="12" y="31"/>
                      <a:pt x="13" y="31"/>
                      <a:pt x="13" y="30"/>
                    </a:cubicBezTo>
                    <a:cubicBezTo>
                      <a:pt x="13" y="30"/>
                      <a:pt x="13" y="30"/>
                      <a:pt x="14" y="30"/>
                    </a:cubicBezTo>
                    <a:cubicBezTo>
                      <a:pt x="14" y="30"/>
                      <a:pt x="14" y="30"/>
                      <a:pt x="14" y="30"/>
                    </a:cubicBezTo>
                    <a:cubicBezTo>
                      <a:pt x="14" y="30"/>
                      <a:pt x="14" y="30"/>
                      <a:pt x="15" y="29"/>
                    </a:cubicBezTo>
                    <a:cubicBezTo>
                      <a:pt x="15" y="29"/>
                      <a:pt x="15" y="29"/>
                      <a:pt x="16" y="29"/>
                    </a:cubicBezTo>
                    <a:cubicBezTo>
                      <a:pt x="16" y="29"/>
                      <a:pt x="16" y="29"/>
                      <a:pt x="16" y="28"/>
                    </a:cubicBezTo>
                    <a:cubicBezTo>
                      <a:pt x="16" y="28"/>
                      <a:pt x="16" y="29"/>
                      <a:pt x="17" y="29"/>
                    </a:cubicBezTo>
                    <a:cubicBezTo>
                      <a:pt x="17" y="29"/>
                      <a:pt x="18" y="29"/>
                      <a:pt x="18" y="30"/>
                    </a:cubicBezTo>
                    <a:cubicBezTo>
                      <a:pt x="19" y="30"/>
                      <a:pt x="20" y="31"/>
                      <a:pt x="21" y="31"/>
                    </a:cubicBezTo>
                    <a:cubicBezTo>
                      <a:pt x="21" y="31"/>
                      <a:pt x="22" y="31"/>
                      <a:pt x="23" y="32"/>
                    </a:cubicBezTo>
                    <a:cubicBezTo>
                      <a:pt x="23" y="32"/>
                      <a:pt x="23" y="32"/>
                      <a:pt x="23" y="32"/>
                    </a:cubicBezTo>
                    <a:cubicBezTo>
                      <a:pt x="23" y="33"/>
                      <a:pt x="24" y="33"/>
                      <a:pt x="24" y="33"/>
                    </a:cubicBezTo>
                    <a:cubicBezTo>
                      <a:pt x="25" y="33"/>
                      <a:pt x="25" y="33"/>
                      <a:pt x="26" y="34"/>
                    </a:cubicBezTo>
                    <a:cubicBezTo>
                      <a:pt x="27" y="34"/>
                      <a:pt x="27" y="35"/>
                      <a:pt x="28" y="35"/>
                    </a:cubicBezTo>
                    <a:cubicBezTo>
                      <a:pt x="28" y="35"/>
                      <a:pt x="29" y="35"/>
                      <a:pt x="29" y="36"/>
                    </a:cubicBezTo>
                    <a:cubicBezTo>
                      <a:pt x="29" y="36"/>
                      <a:pt x="30" y="36"/>
                      <a:pt x="30" y="36"/>
                    </a:cubicBezTo>
                    <a:cubicBezTo>
                      <a:pt x="30" y="37"/>
                      <a:pt x="31" y="37"/>
                      <a:pt x="31" y="37"/>
                    </a:cubicBezTo>
                    <a:cubicBezTo>
                      <a:pt x="32" y="37"/>
                      <a:pt x="32" y="38"/>
                      <a:pt x="33" y="38"/>
                    </a:cubicBezTo>
                    <a:cubicBezTo>
                      <a:pt x="33" y="38"/>
                      <a:pt x="34" y="38"/>
                      <a:pt x="34" y="38"/>
                    </a:cubicBezTo>
                    <a:cubicBezTo>
                      <a:pt x="35" y="39"/>
                      <a:pt x="35" y="39"/>
                      <a:pt x="35" y="39"/>
                    </a:cubicBezTo>
                    <a:cubicBezTo>
                      <a:pt x="36" y="39"/>
                      <a:pt x="36" y="40"/>
                      <a:pt x="36" y="40"/>
                    </a:cubicBezTo>
                    <a:cubicBezTo>
                      <a:pt x="36" y="38"/>
                      <a:pt x="36" y="38"/>
                      <a:pt x="36" y="38"/>
                    </a:cubicBezTo>
                    <a:cubicBezTo>
                      <a:pt x="39" y="38"/>
                      <a:pt x="39" y="38"/>
                      <a:pt x="39" y="38"/>
                    </a:cubicBezTo>
                    <a:cubicBezTo>
                      <a:pt x="39" y="32"/>
                      <a:pt x="39" y="32"/>
                      <a:pt x="39" y="32"/>
                    </a:cubicBezTo>
                    <a:cubicBezTo>
                      <a:pt x="39" y="32"/>
                      <a:pt x="39" y="26"/>
                      <a:pt x="38" y="20"/>
                    </a:cubicBezTo>
                    <a:cubicBezTo>
                      <a:pt x="38" y="16"/>
                      <a:pt x="38" y="11"/>
                      <a:pt x="38" y="11"/>
                    </a:cubicBezTo>
                    <a:cubicBezTo>
                      <a:pt x="38" y="11"/>
                      <a:pt x="38" y="11"/>
                      <a:pt x="38" y="10"/>
                    </a:cubicBezTo>
                    <a:cubicBezTo>
                      <a:pt x="38" y="9"/>
                      <a:pt x="37" y="8"/>
                      <a:pt x="37" y="7"/>
                    </a:cubicBezTo>
                    <a:cubicBezTo>
                      <a:pt x="37" y="7"/>
                      <a:pt x="37" y="7"/>
                      <a:pt x="37" y="6"/>
                    </a:cubicBezTo>
                    <a:cubicBezTo>
                      <a:pt x="37" y="6"/>
                      <a:pt x="37" y="6"/>
                      <a:pt x="37" y="5"/>
                    </a:cubicBezTo>
                    <a:cubicBezTo>
                      <a:pt x="37" y="5"/>
                      <a:pt x="38" y="5"/>
                      <a:pt x="38" y="5"/>
                    </a:cubicBezTo>
                    <a:cubicBezTo>
                      <a:pt x="38" y="5"/>
                      <a:pt x="38" y="5"/>
                      <a:pt x="38" y="5"/>
                    </a:cubicBezTo>
                    <a:cubicBezTo>
                      <a:pt x="38" y="5"/>
                      <a:pt x="38" y="4"/>
                      <a:pt x="38" y="4"/>
                    </a:cubicBezTo>
                    <a:cubicBezTo>
                      <a:pt x="37" y="4"/>
                      <a:pt x="36" y="4"/>
                      <a:pt x="36" y="4"/>
                    </a:cubicBezTo>
                    <a:cubicBezTo>
                      <a:pt x="35" y="4"/>
                      <a:pt x="35" y="4"/>
                      <a:pt x="34" y="3"/>
                    </a:cubicBezTo>
                    <a:cubicBezTo>
                      <a:pt x="34" y="3"/>
                      <a:pt x="33" y="4"/>
                      <a:pt x="33"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 name="Freeform 20">
                <a:extLst>
                  <a:ext uri="{FF2B5EF4-FFF2-40B4-BE49-F238E27FC236}">
                    <a16:creationId xmlns:a16="http://schemas.microsoft.com/office/drawing/2014/main" id="{870AA49A-AADD-4E72-A258-053CEA6A21C0}"/>
                  </a:ext>
                </a:extLst>
              </p:cNvPr>
              <p:cNvSpPr>
                <a:spLocks/>
              </p:cNvSpPr>
              <p:nvPr/>
            </p:nvSpPr>
            <p:spPr bwMode="auto">
              <a:xfrm>
                <a:off x="4841877" y="2481264"/>
                <a:ext cx="0" cy="1111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 name="Freeform 21">
                <a:extLst>
                  <a:ext uri="{FF2B5EF4-FFF2-40B4-BE49-F238E27FC236}">
                    <a16:creationId xmlns:a16="http://schemas.microsoft.com/office/drawing/2014/main" id="{ECE32459-9A83-4C9B-AB3F-A3B015C95E67}"/>
                  </a:ext>
                </a:extLst>
              </p:cNvPr>
              <p:cNvSpPr>
                <a:spLocks/>
              </p:cNvSpPr>
              <p:nvPr/>
            </p:nvSpPr>
            <p:spPr bwMode="auto">
              <a:xfrm>
                <a:off x="5122864" y="2038351"/>
                <a:ext cx="107950" cy="130175"/>
              </a:xfrm>
              <a:custGeom>
                <a:avLst/>
                <a:gdLst>
                  <a:gd name="T0" fmla="*/ 9 w 10"/>
                  <a:gd name="T1" fmla="*/ 2 h 12"/>
                  <a:gd name="T2" fmla="*/ 9 w 10"/>
                  <a:gd name="T3" fmla="*/ 1 h 12"/>
                  <a:gd name="T4" fmla="*/ 9 w 10"/>
                  <a:gd name="T5" fmla="*/ 0 h 12"/>
                  <a:gd name="T6" fmla="*/ 9 w 10"/>
                  <a:gd name="T7" fmla="*/ 0 h 12"/>
                  <a:gd name="T8" fmla="*/ 8 w 10"/>
                  <a:gd name="T9" fmla="*/ 1 h 12"/>
                  <a:gd name="T10" fmla="*/ 6 w 10"/>
                  <a:gd name="T11" fmla="*/ 2 h 12"/>
                  <a:gd name="T12" fmla="*/ 5 w 10"/>
                  <a:gd name="T13" fmla="*/ 3 h 12"/>
                  <a:gd name="T14" fmla="*/ 4 w 10"/>
                  <a:gd name="T15" fmla="*/ 4 h 12"/>
                  <a:gd name="T16" fmla="*/ 3 w 10"/>
                  <a:gd name="T17" fmla="*/ 3 h 12"/>
                  <a:gd name="T18" fmla="*/ 2 w 10"/>
                  <a:gd name="T19" fmla="*/ 2 h 12"/>
                  <a:gd name="T20" fmla="*/ 1 w 10"/>
                  <a:gd name="T21" fmla="*/ 2 h 12"/>
                  <a:gd name="T22" fmla="*/ 1 w 10"/>
                  <a:gd name="T23" fmla="*/ 2 h 12"/>
                  <a:gd name="T24" fmla="*/ 1 w 10"/>
                  <a:gd name="T25" fmla="*/ 3 h 12"/>
                  <a:gd name="T26" fmla="*/ 0 w 10"/>
                  <a:gd name="T27" fmla="*/ 4 h 12"/>
                  <a:gd name="T28" fmla="*/ 1 w 10"/>
                  <a:gd name="T29" fmla="*/ 6 h 12"/>
                  <a:gd name="T30" fmla="*/ 1 w 10"/>
                  <a:gd name="T31" fmla="*/ 8 h 12"/>
                  <a:gd name="T32" fmla="*/ 0 w 10"/>
                  <a:gd name="T33" fmla="*/ 10 h 12"/>
                  <a:gd name="T34" fmla="*/ 0 w 10"/>
                  <a:gd name="T35" fmla="*/ 12 h 12"/>
                  <a:gd name="T36" fmla="*/ 0 w 10"/>
                  <a:gd name="T37" fmla="*/ 12 h 12"/>
                  <a:gd name="T38" fmla="*/ 1 w 10"/>
                  <a:gd name="T39" fmla="*/ 12 h 12"/>
                  <a:gd name="T40" fmla="*/ 2 w 10"/>
                  <a:gd name="T41" fmla="*/ 12 h 12"/>
                  <a:gd name="T42" fmla="*/ 3 w 10"/>
                  <a:gd name="T43" fmla="*/ 12 h 12"/>
                  <a:gd name="T44" fmla="*/ 4 w 10"/>
                  <a:gd name="T45" fmla="*/ 11 h 12"/>
                  <a:gd name="T46" fmla="*/ 4 w 10"/>
                  <a:gd name="T47" fmla="*/ 10 h 12"/>
                  <a:gd name="T48" fmla="*/ 6 w 10"/>
                  <a:gd name="T49" fmla="*/ 10 h 12"/>
                  <a:gd name="T50" fmla="*/ 6 w 10"/>
                  <a:gd name="T51" fmla="*/ 9 h 12"/>
                  <a:gd name="T52" fmla="*/ 6 w 10"/>
                  <a:gd name="T53" fmla="*/ 8 h 12"/>
                  <a:gd name="T54" fmla="*/ 5 w 10"/>
                  <a:gd name="T55" fmla="*/ 8 h 12"/>
                  <a:gd name="T56" fmla="*/ 4 w 10"/>
                  <a:gd name="T57" fmla="*/ 7 h 12"/>
                  <a:gd name="T58" fmla="*/ 5 w 10"/>
                  <a:gd name="T59" fmla="*/ 6 h 12"/>
                  <a:gd name="T60" fmla="*/ 7 w 10"/>
                  <a:gd name="T61" fmla="*/ 5 h 12"/>
                  <a:gd name="T62" fmla="*/ 8 w 10"/>
                  <a:gd name="T63" fmla="*/ 5 h 12"/>
                  <a:gd name="T64" fmla="*/ 9 w 10"/>
                  <a:gd name="T65" fmla="*/ 4 h 12"/>
                  <a:gd name="T66" fmla="*/ 10 w 10"/>
                  <a:gd name="T67" fmla="*/ 4 h 12"/>
                  <a:gd name="T68" fmla="*/ 9 w 10"/>
                  <a:gd name="T69" fmla="*/ 4 h 12"/>
                  <a:gd name="T70" fmla="*/ 9 w 10"/>
                  <a:gd name="T7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12">
                    <a:moveTo>
                      <a:pt x="9" y="2"/>
                    </a:moveTo>
                    <a:cubicBezTo>
                      <a:pt x="9" y="2"/>
                      <a:pt x="9" y="2"/>
                      <a:pt x="9" y="1"/>
                    </a:cubicBezTo>
                    <a:cubicBezTo>
                      <a:pt x="9" y="1"/>
                      <a:pt x="9" y="1"/>
                      <a:pt x="9" y="0"/>
                    </a:cubicBezTo>
                    <a:cubicBezTo>
                      <a:pt x="9" y="0"/>
                      <a:pt x="9" y="0"/>
                      <a:pt x="9" y="0"/>
                    </a:cubicBezTo>
                    <a:cubicBezTo>
                      <a:pt x="8" y="1"/>
                      <a:pt x="8" y="1"/>
                      <a:pt x="8" y="1"/>
                    </a:cubicBezTo>
                    <a:cubicBezTo>
                      <a:pt x="7" y="1"/>
                      <a:pt x="7" y="2"/>
                      <a:pt x="6" y="2"/>
                    </a:cubicBezTo>
                    <a:cubicBezTo>
                      <a:pt x="6" y="2"/>
                      <a:pt x="6" y="2"/>
                      <a:pt x="5" y="3"/>
                    </a:cubicBezTo>
                    <a:cubicBezTo>
                      <a:pt x="5" y="3"/>
                      <a:pt x="5" y="4"/>
                      <a:pt x="4" y="4"/>
                    </a:cubicBezTo>
                    <a:cubicBezTo>
                      <a:pt x="4" y="4"/>
                      <a:pt x="3" y="3"/>
                      <a:pt x="3" y="3"/>
                    </a:cubicBezTo>
                    <a:cubicBezTo>
                      <a:pt x="3" y="3"/>
                      <a:pt x="2" y="2"/>
                      <a:pt x="2" y="2"/>
                    </a:cubicBezTo>
                    <a:cubicBezTo>
                      <a:pt x="2" y="2"/>
                      <a:pt x="2" y="2"/>
                      <a:pt x="1" y="2"/>
                    </a:cubicBezTo>
                    <a:cubicBezTo>
                      <a:pt x="1" y="2"/>
                      <a:pt x="1" y="2"/>
                      <a:pt x="1" y="2"/>
                    </a:cubicBezTo>
                    <a:cubicBezTo>
                      <a:pt x="1" y="2"/>
                      <a:pt x="1" y="2"/>
                      <a:pt x="1" y="3"/>
                    </a:cubicBezTo>
                    <a:cubicBezTo>
                      <a:pt x="0" y="3"/>
                      <a:pt x="0" y="4"/>
                      <a:pt x="0" y="4"/>
                    </a:cubicBezTo>
                    <a:cubicBezTo>
                      <a:pt x="0" y="5"/>
                      <a:pt x="1" y="6"/>
                      <a:pt x="1" y="6"/>
                    </a:cubicBezTo>
                    <a:cubicBezTo>
                      <a:pt x="1" y="7"/>
                      <a:pt x="1" y="7"/>
                      <a:pt x="1" y="8"/>
                    </a:cubicBezTo>
                    <a:cubicBezTo>
                      <a:pt x="1" y="9"/>
                      <a:pt x="1" y="9"/>
                      <a:pt x="0" y="10"/>
                    </a:cubicBezTo>
                    <a:cubicBezTo>
                      <a:pt x="0" y="10"/>
                      <a:pt x="0" y="11"/>
                      <a:pt x="0" y="12"/>
                    </a:cubicBezTo>
                    <a:cubicBezTo>
                      <a:pt x="0" y="12"/>
                      <a:pt x="0" y="12"/>
                      <a:pt x="0" y="12"/>
                    </a:cubicBezTo>
                    <a:cubicBezTo>
                      <a:pt x="0" y="12"/>
                      <a:pt x="0" y="12"/>
                      <a:pt x="1" y="12"/>
                    </a:cubicBezTo>
                    <a:cubicBezTo>
                      <a:pt x="1" y="12"/>
                      <a:pt x="2" y="12"/>
                      <a:pt x="2" y="12"/>
                    </a:cubicBezTo>
                    <a:cubicBezTo>
                      <a:pt x="3" y="12"/>
                      <a:pt x="3" y="12"/>
                      <a:pt x="3" y="12"/>
                    </a:cubicBezTo>
                    <a:cubicBezTo>
                      <a:pt x="3" y="12"/>
                      <a:pt x="3" y="11"/>
                      <a:pt x="4" y="11"/>
                    </a:cubicBezTo>
                    <a:cubicBezTo>
                      <a:pt x="4" y="11"/>
                      <a:pt x="4" y="11"/>
                      <a:pt x="4" y="10"/>
                    </a:cubicBezTo>
                    <a:cubicBezTo>
                      <a:pt x="5" y="10"/>
                      <a:pt x="6" y="11"/>
                      <a:pt x="6" y="10"/>
                    </a:cubicBezTo>
                    <a:cubicBezTo>
                      <a:pt x="7" y="10"/>
                      <a:pt x="6" y="9"/>
                      <a:pt x="6" y="9"/>
                    </a:cubicBezTo>
                    <a:cubicBezTo>
                      <a:pt x="6" y="8"/>
                      <a:pt x="6" y="8"/>
                      <a:pt x="6" y="8"/>
                    </a:cubicBezTo>
                    <a:cubicBezTo>
                      <a:pt x="6" y="7"/>
                      <a:pt x="5" y="8"/>
                      <a:pt x="5" y="8"/>
                    </a:cubicBezTo>
                    <a:cubicBezTo>
                      <a:pt x="5" y="7"/>
                      <a:pt x="4" y="7"/>
                      <a:pt x="4" y="7"/>
                    </a:cubicBezTo>
                    <a:cubicBezTo>
                      <a:pt x="4" y="6"/>
                      <a:pt x="5" y="6"/>
                      <a:pt x="5" y="6"/>
                    </a:cubicBezTo>
                    <a:cubicBezTo>
                      <a:pt x="6" y="5"/>
                      <a:pt x="6" y="5"/>
                      <a:pt x="7" y="5"/>
                    </a:cubicBezTo>
                    <a:cubicBezTo>
                      <a:pt x="7" y="5"/>
                      <a:pt x="8" y="5"/>
                      <a:pt x="8" y="5"/>
                    </a:cubicBezTo>
                    <a:cubicBezTo>
                      <a:pt x="8" y="5"/>
                      <a:pt x="9" y="5"/>
                      <a:pt x="9" y="4"/>
                    </a:cubicBezTo>
                    <a:cubicBezTo>
                      <a:pt x="9" y="4"/>
                      <a:pt x="9" y="4"/>
                      <a:pt x="10" y="4"/>
                    </a:cubicBezTo>
                    <a:cubicBezTo>
                      <a:pt x="9" y="4"/>
                      <a:pt x="9" y="4"/>
                      <a:pt x="9" y="4"/>
                    </a:cubicBezTo>
                    <a:cubicBezTo>
                      <a:pt x="9" y="3"/>
                      <a:pt x="9" y="3"/>
                      <a:pt x="9"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 name="Freeform 22">
                <a:extLst>
                  <a:ext uri="{FF2B5EF4-FFF2-40B4-BE49-F238E27FC236}">
                    <a16:creationId xmlns:a16="http://schemas.microsoft.com/office/drawing/2014/main" id="{3D527A67-9BD6-47E1-80C7-D7117B196D47}"/>
                  </a:ext>
                </a:extLst>
              </p:cNvPr>
              <p:cNvSpPr>
                <a:spLocks/>
              </p:cNvSpPr>
              <p:nvPr/>
            </p:nvSpPr>
            <p:spPr bwMode="auto">
              <a:xfrm>
                <a:off x="4583114" y="2740026"/>
                <a:ext cx="355600" cy="271463"/>
              </a:xfrm>
              <a:custGeom>
                <a:avLst/>
                <a:gdLst>
                  <a:gd name="T0" fmla="*/ 31 w 33"/>
                  <a:gd name="T1" fmla="*/ 14 h 25"/>
                  <a:gd name="T2" fmla="*/ 30 w 33"/>
                  <a:gd name="T3" fmla="*/ 12 h 25"/>
                  <a:gd name="T4" fmla="*/ 28 w 33"/>
                  <a:gd name="T5" fmla="*/ 9 h 25"/>
                  <a:gd name="T6" fmla="*/ 26 w 33"/>
                  <a:gd name="T7" fmla="*/ 7 h 25"/>
                  <a:gd name="T8" fmla="*/ 24 w 33"/>
                  <a:gd name="T9" fmla="*/ 6 h 25"/>
                  <a:gd name="T10" fmla="*/ 24 w 33"/>
                  <a:gd name="T11" fmla="*/ 3 h 25"/>
                  <a:gd name="T12" fmla="*/ 22 w 33"/>
                  <a:gd name="T13" fmla="*/ 0 h 25"/>
                  <a:gd name="T14" fmla="*/ 21 w 33"/>
                  <a:gd name="T15" fmla="*/ 0 h 25"/>
                  <a:gd name="T16" fmla="*/ 19 w 33"/>
                  <a:gd name="T17" fmla="*/ 1 h 25"/>
                  <a:gd name="T18" fmla="*/ 18 w 33"/>
                  <a:gd name="T19" fmla="*/ 2 h 25"/>
                  <a:gd name="T20" fmla="*/ 17 w 33"/>
                  <a:gd name="T21" fmla="*/ 4 h 25"/>
                  <a:gd name="T22" fmla="*/ 16 w 33"/>
                  <a:gd name="T23" fmla="*/ 5 h 25"/>
                  <a:gd name="T24" fmla="*/ 14 w 33"/>
                  <a:gd name="T25" fmla="*/ 6 h 25"/>
                  <a:gd name="T26" fmla="*/ 12 w 33"/>
                  <a:gd name="T27" fmla="*/ 6 h 25"/>
                  <a:gd name="T28" fmla="*/ 10 w 33"/>
                  <a:gd name="T29" fmla="*/ 7 h 25"/>
                  <a:gd name="T30" fmla="*/ 9 w 33"/>
                  <a:gd name="T31" fmla="*/ 9 h 25"/>
                  <a:gd name="T32" fmla="*/ 7 w 33"/>
                  <a:gd name="T33" fmla="*/ 10 h 25"/>
                  <a:gd name="T34" fmla="*/ 6 w 33"/>
                  <a:gd name="T35" fmla="*/ 10 h 25"/>
                  <a:gd name="T36" fmla="*/ 4 w 33"/>
                  <a:gd name="T37" fmla="*/ 10 h 25"/>
                  <a:gd name="T38" fmla="*/ 3 w 33"/>
                  <a:gd name="T39" fmla="*/ 10 h 25"/>
                  <a:gd name="T40" fmla="*/ 2 w 33"/>
                  <a:gd name="T41" fmla="*/ 13 h 25"/>
                  <a:gd name="T42" fmla="*/ 1 w 33"/>
                  <a:gd name="T43" fmla="*/ 14 h 25"/>
                  <a:gd name="T44" fmla="*/ 1 w 33"/>
                  <a:gd name="T45" fmla="*/ 16 h 25"/>
                  <a:gd name="T46" fmla="*/ 1 w 33"/>
                  <a:gd name="T47" fmla="*/ 17 h 25"/>
                  <a:gd name="T48" fmla="*/ 2 w 33"/>
                  <a:gd name="T49" fmla="*/ 19 h 25"/>
                  <a:gd name="T50" fmla="*/ 4 w 33"/>
                  <a:gd name="T51" fmla="*/ 22 h 25"/>
                  <a:gd name="T52" fmla="*/ 5 w 33"/>
                  <a:gd name="T53" fmla="*/ 25 h 25"/>
                  <a:gd name="T54" fmla="*/ 6 w 33"/>
                  <a:gd name="T55" fmla="*/ 23 h 25"/>
                  <a:gd name="T56" fmla="*/ 7 w 33"/>
                  <a:gd name="T57" fmla="*/ 21 h 25"/>
                  <a:gd name="T58" fmla="*/ 10 w 33"/>
                  <a:gd name="T59" fmla="*/ 21 h 25"/>
                  <a:gd name="T60" fmla="*/ 11 w 33"/>
                  <a:gd name="T61" fmla="*/ 21 h 25"/>
                  <a:gd name="T62" fmla="*/ 12 w 33"/>
                  <a:gd name="T63" fmla="*/ 20 h 25"/>
                  <a:gd name="T64" fmla="*/ 13 w 33"/>
                  <a:gd name="T65" fmla="*/ 17 h 25"/>
                  <a:gd name="T66" fmla="*/ 15 w 33"/>
                  <a:gd name="T67" fmla="*/ 17 h 25"/>
                  <a:gd name="T68" fmla="*/ 16 w 33"/>
                  <a:gd name="T69" fmla="*/ 19 h 25"/>
                  <a:gd name="T70" fmla="*/ 18 w 33"/>
                  <a:gd name="T71" fmla="*/ 19 h 25"/>
                  <a:gd name="T72" fmla="*/ 20 w 33"/>
                  <a:gd name="T73" fmla="*/ 19 h 25"/>
                  <a:gd name="T74" fmla="*/ 22 w 33"/>
                  <a:gd name="T75" fmla="*/ 18 h 25"/>
                  <a:gd name="T76" fmla="*/ 23 w 33"/>
                  <a:gd name="T77" fmla="*/ 18 h 25"/>
                  <a:gd name="T78" fmla="*/ 25 w 33"/>
                  <a:gd name="T79" fmla="*/ 18 h 25"/>
                  <a:gd name="T80" fmla="*/ 27 w 33"/>
                  <a:gd name="T81" fmla="*/ 17 h 25"/>
                  <a:gd name="T82" fmla="*/ 28 w 33"/>
                  <a:gd name="T83" fmla="*/ 17 h 25"/>
                  <a:gd name="T84" fmla="*/ 30 w 33"/>
                  <a:gd name="T85" fmla="*/ 17 h 25"/>
                  <a:gd name="T86" fmla="*/ 31 w 33"/>
                  <a:gd name="T87" fmla="*/ 17 h 25"/>
                  <a:gd name="T88" fmla="*/ 33 w 33"/>
                  <a:gd name="T89" fmla="*/ 17 h 25"/>
                  <a:gd name="T90" fmla="*/ 33 w 33"/>
                  <a:gd name="T91"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25">
                    <a:moveTo>
                      <a:pt x="32" y="15"/>
                    </a:moveTo>
                    <a:cubicBezTo>
                      <a:pt x="32" y="14"/>
                      <a:pt x="32" y="14"/>
                      <a:pt x="31" y="14"/>
                    </a:cubicBezTo>
                    <a:cubicBezTo>
                      <a:pt x="30" y="13"/>
                      <a:pt x="30" y="13"/>
                      <a:pt x="30" y="13"/>
                    </a:cubicBezTo>
                    <a:cubicBezTo>
                      <a:pt x="30" y="12"/>
                      <a:pt x="30" y="12"/>
                      <a:pt x="30" y="12"/>
                    </a:cubicBezTo>
                    <a:cubicBezTo>
                      <a:pt x="29" y="11"/>
                      <a:pt x="28" y="12"/>
                      <a:pt x="28" y="11"/>
                    </a:cubicBezTo>
                    <a:cubicBezTo>
                      <a:pt x="28" y="10"/>
                      <a:pt x="29" y="10"/>
                      <a:pt x="28" y="9"/>
                    </a:cubicBezTo>
                    <a:cubicBezTo>
                      <a:pt x="28" y="9"/>
                      <a:pt x="28" y="9"/>
                      <a:pt x="28" y="9"/>
                    </a:cubicBezTo>
                    <a:cubicBezTo>
                      <a:pt x="27" y="8"/>
                      <a:pt x="27" y="8"/>
                      <a:pt x="26" y="7"/>
                    </a:cubicBezTo>
                    <a:cubicBezTo>
                      <a:pt x="25" y="7"/>
                      <a:pt x="25" y="7"/>
                      <a:pt x="24" y="6"/>
                    </a:cubicBezTo>
                    <a:cubicBezTo>
                      <a:pt x="24" y="6"/>
                      <a:pt x="24" y="6"/>
                      <a:pt x="24" y="6"/>
                    </a:cubicBezTo>
                    <a:cubicBezTo>
                      <a:pt x="23" y="5"/>
                      <a:pt x="24" y="5"/>
                      <a:pt x="24" y="4"/>
                    </a:cubicBezTo>
                    <a:cubicBezTo>
                      <a:pt x="24" y="4"/>
                      <a:pt x="24" y="3"/>
                      <a:pt x="24" y="3"/>
                    </a:cubicBezTo>
                    <a:cubicBezTo>
                      <a:pt x="24" y="2"/>
                      <a:pt x="23" y="2"/>
                      <a:pt x="23" y="2"/>
                    </a:cubicBezTo>
                    <a:cubicBezTo>
                      <a:pt x="23" y="1"/>
                      <a:pt x="22" y="1"/>
                      <a:pt x="22" y="0"/>
                    </a:cubicBezTo>
                    <a:cubicBezTo>
                      <a:pt x="22" y="0"/>
                      <a:pt x="22" y="0"/>
                      <a:pt x="22" y="0"/>
                    </a:cubicBezTo>
                    <a:cubicBezTo>
                      <a:pt x="21" y="0"/>
                      <a:pt x="21" y="0"/>
                      <a:pt x="21" y="0"/>
                    </a:cubicBezTo>
                    <a:cubicBezTo>
                      <a:pt x="20" y="0"/>
                      <a:pt x="20" y="0"/>
                      <a:pt x="20" y="1"/>
                    </a:cubicBezTo>
                    <a:cubicBezTo>
                      <a:pt x="19" y="1"/>
                      <a:pt x="19" y="1"/>
                      <a:pt x="19" y="1"/>
                    </a:cubicBezTo>
                    <a:cubicBezTo>
                      <a:pt x="19" y="1"/>
                      <a:pt x="19" y="2"/>
                      <a:pt x="19" y="2"/>
                    </a:cubicBezTo>
                    <a:cubicBezTo>
                      <a:pt x="19" y="2"/>
                      <a:pt x="19" y="2"/>
                      <a:pt x="18" y="2"/>
                    </a:cubicBezTo>
                    <a:cubicBezTo>
                      <a:pt x="18" y="3"/>
                      <a:pt x="18" y="3"/>
                      <a:pt x="18" y="3"/>
                    </a:cubicBezTo>
                    <a:cubicBezTo>
                      <a:pt x="17" y="4"/>
                      <a:pt x="17" y="4"/>
                      <a:pt x="17" y="4"/>
                    </a:cubicBezTo>
                    <a:cubicBezTo>
                      <a:pt x="17" y="4"/>
                      <a:pt x="17" y="4"/>
                      <a:pt x="17" y="4"/>
                    </a:cubicBezTo>
                    <a:cubicBezTo>
                      <a:pt x="16" y="5"/>
                      <a:pt x="16" y="5"/>
                      <a:pt x="16" y="5"/>
                    </a:cubicBezTo>
                    <a:cubicBezTo>
                      <a:pt x="16" y="5"/>
                      <a:pt x="16" y="5"/>
                      <a:pt x="15" y="5"/>
                    </a:cubicBezTo>
                    <a:cubicBezTo>
                      <a:pt x="15" y="5"/>
                      <a:pt x="15" y="5"/>
                      <a:pt x="14" y="6"/>
                    </a:cubicBezTo>
                    <a:cubicBezTo>
                      <a:pt x="14" y="6"/>
                      <a:pt x="14" y="6"/>
                      <a:pt x="13" y="6"/>
                    </a:cubicBezTo>
                    <a:cubicBezTo>
                      <a:pt x="13" y="6"/>
                      <a:pt x="13" y="6"/>
                      <a:pt x="12" y="6"/>
                    </a:cubicBezTo>
                    <a:cubicBezTo>
                      <a:pt x="12" y="6"/>
                      <a:pt x="11" y="6"/>
                      <a:pt x="11" y="6"/>
                    </a:cubicBezTo>
                    <a:cubicBezTo>
                      <a:pt x="10" y="6"/>
                      <a:pt x="10" y="6"/>
                      <a:pt x="10" y="7"/>
                    </a:cubicBezTo>
                    <a:cubicBezTo>
                      <a:pt x="9" y="7"/>
                      <a:pt x="9" y="7"/>
                      <a:pt x="9" y="8"/>
                    </a:cubicBezTo>
                    <a:cubicBezTo>
                      <a:pt x="9" y="8"/>
                      <a:pt x="9" y="8"/>
                      <a:pt x="9" y="9"/>
                    </a:cubicBezTo>
                    <a:cubicBezTo>
                      <a:pt x="8" y="9"/>
                      <a:pt x="8" y="8"/>
                      <a:pt x="8" y="9"/>
                    </a:cubicBezTo>
                    <a:cubicBezTo>
                      <a:pt x="7" y="9"/>
                      <a:pt x="7" y="10"/>
                      <a:pt x="7" y="10"/>
                    </a:cubicBezTo>
                    <a:cubicBezTo>
                      <a:pt x="6" y="10"/>
                      <a:pt x="6" y="9"/>
                      <a:pt x="6" y="9"/>
                    </a:cubicBezTo>
                    <a:cubicBezTo>
                      <a:pt x="6" y="9"/>
                      <a:pt x="6" y="9"/>
                      <a:pt x="6" y="10"/>
                    </a:cubicBezTo>
                    <a:cubicBezTo>
                      <a:pt x="5" y="10"/>
                      <a:pt x="5" y="10"/>
                      <a:pt x="5" y="10"/>
                    </a:cubicBezTo>
                    <a:cubicBezTo>
                      <a:pt x="4" y="10"/>
                      <a:pt x="4" y="10"/>
                      <a:pt x="4" y="10"/>
                    </a:cubicBezTo>
                    <a:cubicBezTo>
                      <a:pt x="3" y="10"/>
                      <a:pt x="3" y="10"/>
                      <a:pt x="3" y="10"/>
                    </a:cubicBezTo>
                    <a:cubicBezTo>
                      <a:pt x="3" y="10"/>
                      <a:pt x="3" y="10"/>
                      <a:pt x="3" y="10"/>
                    </a:cubicBezTo>
                    <a:cubicBezTo>
                      <a:pt x="3" y="11"/>
                      <a:pt x="2" y="11"/>
                      <a:pt x="2" y="12"/>
                    </a:cubicBezTo>
                    <a:cubicBezTo>
                      <a:pt x="2" y="12"/>
                      <a:pt x="2" y="12"/>
                      <a:pt x="2" y="13"/>
                    </a:cubicBezTo>
                    <a:cubicBezTo>
                      <a:pt x="2" y="13"/>
                      <a:pt x="2" y="13"/>
                      <a:pt x="1" y="13"/>
                    </a:cubicBezTo>
                    <a:cubicBezTo>
                      <a:pt x="1" y="14"/>
                      <a:pt x="1" y="13"/>
                      <a:pt x="1" y="14"/>
                    </a:cubicBezTo>
                    <a:cubicBezTo>
                      <a:pt x="1" y="14"/>
                      <a:pt x="1" y="14"/>
                      <a:pt x="1" y="15"/>
                    </a:cubicBezTo>
                    <a:cubicBezTo>
                      <a:pt x="1" y="15"/>
                      <a:pt x="2" y="16"/>
                      <a:pt x="1" y="16"/>
                    </a:cubicBezTo>
                    <a:cubicBezTo>
                      <a:pt x="1" y="16"/>
                      <a:pt x="1" y="16"/>
                      <a:pt x="1" y="16"/>
                    </a:cubicBezTo>
                    <a:cubicBezTo>
                      <a:pt x="0" y="16"/>
                      <a:pt x="1" y="16"/>
                      <a:pt x="1" y="17"/>
                    </a:cubicBezTo>
                    <a:cubicBezTo>
                      <a:pt x="1" y="17"/>
                      <a:pt x="1" y="17"/>
                      <a:pt x="1" y="18"/>
                    </a:cubicBezTo>
                    <a:cubicBezTo>
                      <a:pt x="1" y="18"/>
                      <a:pt x="2" y="18"/>
                      <a:pt x="2" y="19"/>
                    </a:cubicBezTo>
                    <a:cubicBezTo>
                      <a:pt x="3" y="19"/>
                      <a:pt x="3" y="20"/>
                      <a:pt x="3" y="20"/>
                    </a:cubicBezTo>
                    <a:cubicBezTo>
                      <a:pt x="4" y="21"/>
                      <a:pt x="4" y="21"/>
                      <a:pt x="4" y="22"/>
                    </a:cubicBezTo>
                    <a:cubicBezTo>
                      <a:pt x="4" y="22"/>
                      <a:pt x="4" y="22"/>
                      <a:pt x="4" y="23"/>
                    </a:cubicBezTo>
                    <a:cubicBezTo>
                      <a:pt x="4" y="24"/>
                      <a:pt x="5" y="24"/>
                      <a:pt x="5" y="25"/>
                    </a:cubicBezTo>
                    <a:cubicBezTo>
                      <a:pt x="5" y="25"/>
                      <a:pt x="5" y="25"/>
                      <a:pt x="5" y="25"/>
                    </a:cubicBezTo>
                    <a:cubicBezTo>
                      <a:pt x="5" y="24"/>
                      <a:pt x="6" y="24"/>
                      <a:pt x="6" y="23"/>
                    </a:cubicBezTo>
                    <a:cubicBezTo>
                      <a:pt x="6" y="23"/>
                      <a:pt x="6" y="23"/>
                      <a:pt x="6" y="22"/>
                    </a:cubicBezTo>
                    <a:cubicBezTo>
                      <a:pt x="7" y="22"/>
                      <a:pt x="6" y="21"/>
                      <a:pt x="7" y="21"/>
                    </a:cubicBezTo>
                    <a:cubicBezTo>
                      <a:pt x="8" y="20"/>
                      <a:pt x="8" y="21"/>
                      <a:pt x="9" y="21"/>
                    </a:cubicBezTo>
                    <a:cubicBezTo>
                      <a:pt x="9" y="21"/>
                      <a:pt x="9" y="21"/>
                      <a:pt x="10" y="21"/>
                    </a:cubicBezTo>
                    <a:cubicBezTo>
                      <a:pt x="10" y="21"/>
                      <a:pt x="11" y="21"/>
                      <a:pt x="11" y="21"/>
                    </a:cubicBezTo>
                    <a:cubicBezTo>
                      <a:pt x="11" y="21"/>
                      <a:pt x="11" y="21"/>
                      <a:pt x="11" y="21"/>
                    </a:cubicBezTo>
                    <a:cubicBezTo>
                      <a:pt x="11" y="21"/>
                      <a:pt x="11" y="21"/>
                      <a:pt x="12" y="21"/>
                    </a:cubicBezTo>
                    <a:cubicBezTo>
                      <a:pt x="12" y="20"/>
                      <a:pt x="11" y="20"/>
                      <a:pt x="12" y="20"/>
                    </a:cubicBezTo>
                    <a:cubicBezTo>
                      <a:pt x="12" y="19"/>
                      <a:pt x="12" y="19"/>
                      <a:pt x="12" y="18"/>
                    </a:cubicBezTo>
                    <a:cubicBezTo>
                      <a:pt x="12" y="18"/>
                      <a:pt x="12" y="18"/>
                      <a:pt x="13" y="17"/>
                    </a:cubicBezTo>
                    <a:cubicBezTo>
                      <a:pt x="13" y="17"/>
                      <a:pt x="13" y="17"/>
                      <a:pt x="14" y="17"/>
                    </a:cubicBezTo>
                    <a:cubicBezTo>
                      <a:pt x="14" y="17"/>
                      <a:pt x="14" y="17"/>
                      <a:pt x="15" y="17"/>
                    </a:cubicBezTo>
                    <a:cubicBezTo>
                      <a:pt x="15" y="17"/>
                      <a:pt x="15" y="17"/>
                      <a:pt x="16" y="18"/>
                    </a:cubicBezTo>
                    <a:cubicBezTo>
                      <a:pt x="16" y="18"/>
                      <a:pt x="16" y="18"/>
                      <a:pt x="16" y="19"/>
                    </a:cubicBezTo>
                    <a:cubicBezTo>
                      <a:pt x="17" y="19"/>
                      <a:pt x="17" y="19"/>
                      <a:pt x="17" y="19"/>
                    </a:cubicBezTo>
                    <a:cubicBezTo>
                      <a:pt x="17" y="19"/>
                      <a:pt x="18" y="19"/>
                      <a:pt x="18" y="19"/>
                    </a:cubicBezTo>
                    <a:cubicBezTo>
                      <a:pt x="19" y="19"/>
                      <a:pt x="19" y="19"/>
                      <a:pt x="19" y="19"/>
                    </a:cubicBezTo>
                    <a:cubicBezTo>
                      <a:pt x="20" y="19"/>
                      <a:pt x="20" y="19"/>
                      <a:pt x="20" y="19"/>
                    </a:cubicBezTo>
                    <a:cubicBezTo>
                      <a:pt x="21" y="19"/>
                      <a:pt x="21" y="20"/>
                      <a:pt x="22" y="20"/>
                    </a:cubicBezTo>
                    <a:cubicBezTo>
                      <a:pt x="22" y="18"/>
                      <a:pt x="22" y="18"/>
                      <a:pt x="22" y="18"/>
                    </a:cubicBezTo>
                    <a:cubicBezTo>
                      <a:pt x="22" y="18"/>
                      <a:pt x="22" y="18"/>
                      <a:pt x="22" y="18"/>
                    </a:cubicBezTo>
                    <a:cubicBezTo>
                      <a:pt x="23" y="18"/>
                      <a:pt x="23" y="18"/>
                      <a:pt x="23" y="18"/>
                    </a:cubicBezTo>
                    <a:cubicBezTo>
                      <a:pt x="24" y="18"/>
                      <a:pt x="24" y="18"/>
                      <a:pt x="24" y="18"/>
                    </a:cubicBezTo>
                    <a:cubicBezTo>
                      <a:pt x="25" y="18"/>
                      <a:pt x="25" y="18"/>
                      <a:pt x="25" y="18"/>
                    </a:cubicBezTo>
                    <a:cubicBezTo>
                      <a:pt x="25" y="17"/>
                      <a:pt x="26" y="17"/>
                      <a:pt x="26" y="17"/>
                    </a:cubicBezTo>
                    <a:cubicBezTo>
                      <a:pt x="26" y="17"/>
                      <a:pt x="26" y="17"/>
                      <a:pt x="27" y="17"/>
                    </a:cubicBezTo>
                    <a:cubicBezTo>
                      <a:pt x="27" y="17"/>
                      <a:pt x="27" y="17"/>
                      <a:pt x="27" y="17"/>
                    </a:cubicBezTo>
                    <a:cubicBezTo>
                      <a:pt x="28" y="17"/>
                      <a:pt x="28" y="17"/>
                      <a:pt x="28" y="17"/>
                    </a:cubicBezTo>
                    <a:cubicBezTo>
                      <a:pt x="29" y="16"/>
                      <a:pt x="29" y="16"/>
                      <a:pt x="29" y="16"/>
                    </a:cubicBezTo>
                    <a:cubicBezTo>
                      <a:pt x="29" y="16"/>
                      <a:pt x="29" y="16"/>
                      <a:pt x="30" y="17"/>
                    </a:cubicBezTo>
                    <a:cubicBezTo>
                      <a:pt x="30" y="17"/>
                      <a:pt x="30" y="17"/>
                      <a:pt x="31" y="17"/>
                    </a:cubicBezTo>
                    <a:cubicBezTo>
                      <a:pt x="31" y="17"/>
                      <a:pt x="31" y="17"/>
                      <a:pt x="31" y="17"/>
                    </a:cubicBezTo>
                    <a:cubicBezTo>
                      <a:pt x="32" y="17"/>
                      <a:pt x="32" y="17"/>
                      <a:pt x="33" y="17"/>
                    </a:cubicBezTo>
                    <a:cubicBezTo>
                      <a:pt x="33" y="17"/>
                      <a:pt x="33" y="17"/>
                      <a:pt x="33" y="17"/>
                    </a:cubicBezTo>
                    <a:cubicBezTo>
                      <a:pt x="33" y="16"/>
                      <a:pt x="33" y="16"/>
                      <a:pt x="33" y="16"/>
                    </a:cubicBezTo>
                    <a:cubicBezTo>
                      <a:pt x="33" y="16"/>
                      <a:pt x="33" y="16"/>
                      <a:pt x="33" y="15"/>
                    </a:cubicBezTo>
                    <a:cubicBezTo>
                      <a:pt x="33" y="15"/>
                      <a:pt x="33" y="15"/>
                      <a:pt x="32" y="1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 name="Freeform 23">
                <a:extLst>
                  <a:ext uri="{FF2B5EF4-FFF2-40B4-BE49-F238E27FC236}">
                    <a16:creationId xmlns:a16="http://schemas.microsoft.com/office/drawing/2014/main" id="{D198B210-D511-4023-A1D1-4238A72F0921}"/>
                  </a:ext>
                </a:extLst>
              </p:cNvPr>
              <p:cNvSpPr>
                <a:spLocks/>
              </p:cNvSpPr>
              <p:nvPr/>
            </p:nvSpPr>
            <p:spPr bwMode="auto">
              <a:xfrm>
                <a:off x="4441827" y="3000376"/>
                <a:ext cx="150813" cy="193675"/>
              </a:xfrm>
              <a:custGeom>
                <a:avLst/>
                <a:gdLst>
                  <a:gd name="T0" fmla="*/ 6 w 14"/>
                  <a:gd name="T1" fmla="*/ 16 h 18"/>
                  <a:gd name="T2" fmla="*/ 6 w 14"/>
                  <a:gd name="T3" fmla="*/ 15 h 18"/>
                  <a:gd name="T4" fmla="*/ 6 w 14"/>
                  <a:gd name="T5" fmla="*/ 14 h 18"/>
                  <a:gd name="T6" fmla="*/ 7 w 14"/>
                  <a:gd name="T7" fmla="*/ 14 h 18"/>
                  <a:gd name="T8" fmla="*/ 8 w 14"/>
                  <a:gd name="T9" fmla="*/ 14 h 18"/>
                  <a:gd name="T10" fmla="*/ 9 w 14"/>
                  <a:gd name="T11" fmla="*/ 14 h 18"/>
                  <a:gd name="T12" fmla="*/ 9 w 14"/>
                  <a:gd name="T13" fmla="*/ 13 h 18"/>
                  <a:gd name="T14" fmla="*/ 10 w 14"/>
                  <a:gd name="T15" fmla="*/ 13 h 18"/>
                  <a:gd name="T16" fmla="*/ 10 w 14"/>
                  <a:gd name="T17" fmla="*/ 14 h 18"/>
                  <a:gd name="T18" fmla="*/ 10 w 14"/>
                  <a:gd name="T19" fmla="*/ 14 h 18"/>
                  <a:gd name="T20" fmla="*/ 11 w 14"/>
                  <a:gd name="T21" fmla="*/ 14 h 18"/>
                  <a:gd name="T22" fmla="*/ 12 w 14"/>
                  <a:gd name="T23" fmla="*/ 14 h 18"/>
                  <a:gd name="T24" fmla="*/ 12 w 14"/>
                  <a:gd name="T25" fmla="*/ 14 h 18"/>
                  <a:gd name="T26" fmla="*/ 13 w 14"/>
                  <a:gd name="T27" fmla="*/ 14 h 18"/>
                  <a:gd name="T28" fmla="*/ 13 w 14"/>
                  <a:gd name="T29" fmla="*/ 13 h 18"/>
                  <a:gd name="T30" fmla="*/ 13 w 14"/>
                  <a:gd name="T31" fmla="*/ 12 h 18"/>
                  <a:gd name="T32" fmla="*/ 13 w 14"/>
                  <a:gd name="T33" fmla="*/ 10 h 18"/>
                  <a:gd name="T34" fmla="*/ 13 w 14"/>
                  <a:gd name="T35" fmla="*/ 8 h 18"/>
                  <a:gd name="T36" fmla="*/ 12 w 14"/>
                  <a:gd name="T37" fmla="*/ 7 h 18"/>
                  <a:gd name="T38" fmla="*/ 12 w 14"/>
                  <a:gd name="T39" fmla="*/ 6 h 18"/>
                  <a:gd name="T40" fmla="*/ 13 w 14"/>
                  <a:gd name="T41" fmla="*/ 6 h 18"/>
                  <a:gd name="T42" fmla="*/ 14 w 14"/>
                  <a:gd name="T43" fmla="*/ 5 h 18"/>
                  <a:gd name="T44" fmla="*/ 13 w 14"/>
                  <a:gd name="T45" fmla="*/ 4 h 18"/>
                  <a:gd name="T46" fmla="*/ 12 w 14"/>
                  <a:gd name="T47" fmla="*/ 3 h 18"/>
                  <a:gd name="T48" fmla="*/ 11 w 14"/>
                  <a:gd name="T49" fmla="*/ 3 h 18"/>
                  <a:gd name="T50" fmla="*/ 10 w 14"/>
                  <a:gd name="T51" fmla="*/ 4 h 18"/>
                  <a:gd name="T52" fmla="*/ 10 w 14"/>
                  <a:gd name="T53" fmla="*/ 3 h 18"/>
                  <a:gd name="T54" fmla="*/ 10 w 14"/>
                  <a:gd name="T55" fmla="*/ 2 h 18"/>
                  <a:gd name="T56" fmla="*/ 11 w 14"/>
                  <a:gd name="T57" fmla="*/ 1 h 18"/>
                  <a:gd name="T58" fmla="*/ 10 w 14"/>
                  <a:gd name="T59" fmla="*/ 1 h 18"/>
                  <a:gd name="T60" fmla="*/ 9 w 14"/>
                  <a:gd name="T61" fmla="*/ 1 h 18"/>
                  <a:gd name="T62" fmla="*/ 8 w 14"/>
                  <a:gd name="T63" fmla="*/ 1 h 18"/>
                  <a:gd name="T64" fmla="*/ 7 w 14"/>
                  <a:gd name="T65" fmla="*/ 1 h 18"/>
                  <a:gd name="T66" fmla="*/ 6 w 14"/>
                  <a:gd name="T67" fmla="*/ 1 h 18"/>
                  <a:gd name="T68" fmla="*/ 6 w 14"/>
                  <a:gd name="T69" fmla="*/ 1 h 18"/>
                  <a:gd name="T70" fmla="*/ 6 w 14"/>
                  <a:gd name="T71" fmla="*/ 2 h 18"/>
                  <a:gd name="T72" fmla="*/ 6 w 14"/>
                  <a:gd name="T73" fmla="*/ 4 h 18"/>
                  <a:gd name="T74" fmla="*/ 5 w 14"/>
                  <a:gd name="T75" fmla="*/ 4 h 18"/>
                  <a:gd name="T76" fmla="*/ 4 w 14"/>
                  <a:gd name="T77" fmla="*/ 4 h 18"/>
                  <a:gd name="T78" fmla="*/ 3 w 14"/>
                  <a:gd name="T79" fmla="*/ 4 h 18"/>
                  <a:gd name="T80" fmla="*/ 2 w 14"/>
                  <a:gd name="T81" fmla="*/ 5 h 18"/>
                  <a:gd name="T82" fmla="*/ 1 w 14"/>
                  <a:gd name="T83" fmla="*/ 5 h 18"/>
                  <a:gd name="T84" fmla="*/ 1 w 14"/>
                  <a:gd name="T85" fmla="*/ 4 h 18"/>
                  <a:gd name="T86" fmla="*/ 1 w 14"/>
                  <a:gd name="T87" fmla="*/ 6 h 18"/>
                  <a:gd name="T88" fmla="*/ 0 w 14"/>
                  <a:gd name="T89" fmla="*/ 9 h 18"/>
                  <a:gd name="T90" fmla="*/ 0 w 14"/>
                  <a:gd name="T91" fmla="*/ 10 h 18"/>
                  <a:gd name="T92" fmla="*/ 0 w 14"/>
                  <a:gd name="T93" fmla="*/ 12 h 18"/>
                  <a:gd name="T94" fmla="*/ 1 w 14"/>
                  <a:gd name="T95" fmla="*/ 13 h 18"/>
                  <a:gd name="T96" fmla="*/ 2 w 14"/>
                  <a:gd name="T97" fmla="*/ 14 h 18"/>
                  <a:gd name="T98" fmla="*/ 3 w 14"/>
                  <a:gd name="T99" fmla="*/ 16 h 18"/>
                  <a:gd name="T100" fmla="*/ 3 w 14"/>
                  <a:gd name="T101" fmla="*/ 17 h 18"/>
                  <a:gd name="T102" fmla="*/ 4 w 14"/>
                  <a:gd name="T103" fmla="*/ 17 h 18"/>
                  <a:gd name="T104" fmla="*/ 5 w 14"/>
                  <a:gd name="T105" fmla="*/ 18 h 18"/>
                  <a:gd name="T106" fmla="*/ 5 w 14"/>
                  <a:gd name="T107" fmla="*/ 18 h 18"/>
                  <a:gd name="T108" fmla="*/ 5 w 14"/>
                  <a:gd name="T109" fmla="*/ 18 h 18"/>
                  <a:gd name="T110" fmla="*/ 6 w 14"/>
                  <a:gd name="T111" fmla="*/ 17 h 18"/>
                  <a:gd name="T112" fmla="*/ 6 w 14"/>
                  <a:gd name="T11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 h="18">
                    <a:moveTo>
                      <a:pt x="6" y="16"/>
                    </a:moveTo>
                    <a:cubicBezTo>
                      <a:pt x="6" y="16"/>
                      <a:pt x="6" y="15"/>
                      <a:pt x="6" y="15"/>
                    </a:cubicBezTo>
                    <a:cubicBezTo>
                      <a:pt x="6" y="15"/>
                      <a:pt x="6" y="14"/>
                      <a:pt x="6" y="14"/>
                    </a:cubicBezTo>
                    <a:cubicBezTo>
                      <a:pt x="7" y="14"/>
                      <a:pt x="7" y="14"/>
                      <a:pt x="7" y="14"/>
                    </a:cubicBezTo>
                    <a:cubicBezTo>
                      <a:pt x="8" y="14"/>
                      <a:pt x="8" y="14"/>
                      <a:pt x="8" y="14"/>
                    </a:cubicBezTo>
                    <a:cubicBezTo>
                      <a:pt x="8" y="14"/>
                      <a:pt x="9" y="14"/>
                      <a:pt x="9" y="14"/>
                    </a:cubicBezTo>
                    <a:cubicBezTo>
                      <a:pt x="9" y="13"/>
                      <a:pt x="9" y="13"/>
                      <a:pt x="9" y="13"/>
                    </a:cubicBezTo>
                    <a:cubicBezTo>
                      <a:pt x="9" y="13"/>
                      <a:pt x="9" y="13"/>
                      <a:pt x="10" y="13"/>
                    </a:cubicBezTo>
                    <a:cubicBezTo>
                      <a:pt x="10" y="13"/>
                      <a:pt x="10" y="14"/>
                      <a:pt x="10" y="14"/>
                    </a:cubicBezTo>
                    <a:cubicBezTo>
                      <a:pt x="10" y="14"/>
                      <a:pt x="10" y="14"/>
                      <a:pt x="10" y="14"/>
                    </a:cubicBezTo>
                    <a:cubicBezTo>
                      <a:pt x="11" y="15"/>
                      <a:pt x="11" y="14"/>
                      <a:pt x="11" y="14"/>
                    </a:cubicBezTo>
                    <a:cubicBezTo>
                      <a:pt x="11" y="14"/>
                      <a:pt x="11" y="14"/>
                      <a:pt x="12" y="14"/>
                    </a:cubicBezTo>
                    <a:cubicBezTo>
                      <a:pt x="12" y="14"/>
                      <a:pt x="12" y="14"/>
                      <a:pt x="12" y="14"/>
                    </a:cubicBezTo>
                    <a:cubicBezTo>
                      <a:pt x="12" y="14"/>
                      <a:pt x="12" y="14"/>
                      <a:pt x="13" y="14"/>
                    </a:cubicBezTo>
                    <a:cubicBezTo>
                      <a:pt x="13" y="14"/>
                      <a:pt x="13" y="14"/>
                      <a:pt x="13" y="13"/>
                    </a:cubicBezTo>
                    <a:cubicBezTo>
                      <a:pt x="13" y="13"/>
                      <a:pt x="13" y="12"/>
                      <a:pt x="13" y="12"/>
                    </a:cubicBezTo>
                    <a:cubicBezTo>
                      <a:pt x="13" y="11"/>
                      <a:pt x="13" y="10"/>
                      <a:pt x="13" y="10"/>
                    </a:cubicBezTo>
                    <a:cubicBezTo>
                      <a:pt x="13" y="9"/>
                      <a:pt x="13" y="9"/>
                      <a:pt x="13" y="8"/>
                    </a:cubicBezTo>
                    <a:cubicBezTo>
                      <a:pt x="12" y="8"/>
                      <a:pt x="12" y="8"/>
                      <a:pt x="12" y="7"/>
                    </a:cubicBezTo>
                    <a:cubicBezTo>
                      <a:pt x="12" y="7"/>
                      <a:pt x="12" y="6"/>
                      <a:pt x="12" y="6"/>
                    </a:cubicBezTo>
                    <a:cubicBezTo>
                      <a:pt x="12" y="6"/>
                      <a:pt x="13" y="6"/>
                      <a:pt x="13" y="6"/>
                    </a:cubicBezTo>
                    <a:cubicBezTo>
                      <a:pt x="13" y="5"/>
                      <a:pt x="14" y="5"/>
                      <a:pt x="14" y="5"/>
                    </a:cubicBezTo>
                    <a:cubicBezTo>
                      <a:pt x="13" y="4"/>
                      <a:pt x="13" y="4"/>
                      <a:pt x="13" y="4"/>
                    </a:cubicBezTo>
                    <a:cubicBezTo>
                      <a:pt x="13" y="4"/>
                      <a:pt x="13" y="4"/>
                      <a:pt x="12" y="3"/>
                    </a:cubicBezTo>
                    <a:cubicBezTo>
                      <a:pt x="12" y="3"/>
                      <a:pt x="12" y="3"/>
                      <a:pt x="11" y="3"/>
                    </a:cubicBezTo>
                    <a:cubicBezTo>
                      <a:pt x="11" y="4"/>
                      <a:pt x="11" y="4"/>
                      <a:pt x="10" y="4"/>
                    </a:cubicBezTo>
                    <a:cubicBezTo>
                      <a:pt x="10" y="4"/>
                      <a:pt x="10" y="4"/>
                      <a:pt x="10" y="3"/>
                    </a:cubicBezTo>
                    <a:cubicBezTo>
                      <a:pt x="10" y="3"/>
                      <a:pt x="10" y="3"/>
                      <a:pt x="10" y="2"/>
                    </a:cubicBezTo>
                    <a:cubicBezTo>
                      <a:pt x="11" y="2"/>
                      <a:pt x="11" y="1"/>
                      <a:pt x="11" y="1"/>
                    </a:cubicBezTo>
                    <a:cubicBezTo>
                      <a:pt x="10" y="1"/>
                      <a:pt x="10" y="1"/>
                      <a:pt x="10" y="1"/>
                    </a:cubicBezTo>
                    <a:cubicBezTo>
                      <a:pt x="10" y="1"/>
                      <a:pt x="9" y="1"/>
                      <a:pt x="9" y="1"/>
                    </a:cubicBezTo>
                    <a:cubicBezTo>
                      <a:pt x="8" y="1"/>
                      <a:pt x="8" y="1"/>
                      <a:pt x="8" y="1"/>
                    </a:cubicBezTo>
                    <a:cubicBezTo>
                      <a:pt x="7" y="1"/>
                      <a:pt x="7" y="0"/>
                      <a:pt x="7" y="1"/>
                    </a:cubicBezTo>
                    <a:cubicBezTo>
                      <a:pt x="6" y="1"/>
                      <a:pt x="6" y="1"/>
                      <a:pt x="6" y="1"/>
                    </a:cubicBezTo>
                    <a:cubicBezTo>
                      <a:pt x="6" y="1"/>
                      <a:pt x="6" y="1"/>
                      <a:pt x="6" y="1"/>
                    </a:cubicBezTo>
                    <a:cubicBezTo>
                      <a:pt x="6" y="2"/>
                      <a:pt x="6" y="2"/>
                      <a:pt x="6" y="2"/>
                    </a:cubicBezTo>
                    <a:cubicBezTo>
                      <a:pt x="6" y="3"/>
                      <a:pt x="6" y="3"/>
                      <a:pt x="6" y="4"/>
                    </a:cubicBezTo>
                    <a:cubicBezTo>
                      <a:pt x="5" y="4"/>
                      <a:pt x="6" y="4"/>
                      <a:pt x="5" y="4"/>
                    </a:cubicBezTo>
                    <a:cubicBezTo>
                      <a:pt x="5" y="4"/>
                      <a:pt x="5" y="4"/>
                      <a:pt x="4" y="4"/>
                    </a:cubicBezTo>
                    <a:cubicBezTo>
                      <a:pt x="4" y="4"/>
                      <a:pt x="4" y="4"/>
                      <a:pt x="3" y="4"/>
                    </a:cubicBezTo>
                    <a:cubicBezTo>
                      <a:pt x="3" y="4"/>
                      <a:pt x="2" y="4"/>
                      <a:pt x="2" y="5"/>
                    </a:cubicBezTo>
                    <a:cubicBezTo>
                      <a:pt x="2" y="5"/>
                      <a:pt x="2" y="5"/>
                      <a:pt x="1" y="5"/>
                    </a:cubicBezTo>
                    <a:cubicBezTo>
                      <a:pt x="1" y="4"/>
                      <a:pt x="1" y="4"/>
                      <a:pt x="1" y="4"/>
                    </a:cubicBezTo>
                    <a:cubicBezTo>
                      <a:pt x="1" y="5"/>
                      <a:pt x="1" y="5"/>
                      <a:pt x="1" y="6"/>
                    </a:cubicBezTo>
                    <a:cubicBezTo>
                      <a:pt x="1" y="7"/>
                      <a:pt x="0" y="8"/>
                      <a:pt x="0" y="9"/>
                    </a:cubicBezTo>
                    <a:cubicBezTo>
                      <a:pt x="0" y="9"/>
                      <a:pt x="0" y="10"/>
                      <a:pt x="0" y="10"/>
                    </a:cubicBezTo>
                    <a:cubicBezTo>
                      <a:pt x="0" y="11"/>
                      <a:pt x="0" y="11"/>
                      <a:pt x="0" y="12"/>
                    </a:cubicBezTo>
                    <a:cubicBezTo>
                      <a:pt x="1" y="13"/>
                      <a:pt x="1" y="13"/>
                      <a:pt x="1" y="13"/>
                    </a:cubicBezTo>
                    <a:cubicBezTo>
                      <a:pt x="1" y="14"/>
                      <a:pt x="1" y="14"/>
                      <a:pt x="2" y="14"/>
                    </a:cubicBezTo>
                    <a:cubicBezTo>
                      <a:pt x="2" y="15"/>
                      <a:pt x="2" y="15"/>
                      <a:pt x="3" y="16"/>
                    </a:cubicBezTo>
                    <a:cubicBezTo>
                      <a:pt x="3" y="16"/>
                      <a:pt x="3" y="16"/>
                      <a:pt x="3" y="17"/>
                    </a:cubicBezTo>
                    <a:cubicBezTo>
                      <a:pt x="4" y="17"/>
                      <a:pt x="4" y="17"/>
                      <a:pt x="4" y="17"/>
                    </a:cubicBezTo>
                    <a:cubicBezTo>
                      <a:pt x="4" y="18"/>
                      <a:pt x="4" y="18"/>
                      <a:pt x="5" y="18"/>
                    </a:cubicBezTo>
                    <a:cubicBezTo>
                      <a:pt x="5" y="18"/>
                      <a:pt x="5" y="18"/>
                      <a:pt x="5" y="18"/>
                    </a:cubicBezTo>
                    <a:cubicBezTo>
                      <a:pt x="5" y="18"/>
                      <a:pt x="5" y="18"/>
                      <a:pt x="5" y="18"/>
                    </a:cubicBezTo>
                    <a:cubicBezTo>
                      <a:pt x="6" y="17"/>
                      <a:pt x="6" y="17"/>
                      <a:pt x="6" y="17"/>
                    </a:cubicBezTo>
                    <a:cubicBezTo>
                      <a:pt x="6" y="17"/>
                      <a:pt x="6" y="16"/>
                      <a:pt x="6" y="1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 name="Freeform 24">
                <a:extLst>
                  <a:ext uri="{FF2B5EF4-FFF2-40B4-BE49-F238E27FC236}">
                    <a16:creationId xmlns:a16="http://schemas.microsoft.com/office/drawing/2014/main" id="{B5733882-12E9-44E7-A749-B8DBEE610C2A}"/>
                  </a:ext>
                </a:extLst>
              </p:cNvPr>
              <p:cNvSpPr>
                <a:spLocks/>
              </p:cNvSpPr>
              <p:nvPr/>
            </p:nvSpPr>
            <p:spPr bwMode="auto">
              <a:xfrm>
                <a:off x="3881439" y="2805114"/>
                <a:ext cx="107950" cy="141288"/>
              </a:xfrm>
              <a:custGeom>
                <a:avLst/>
                <a:gdLst>
                  <a:gd name="T0" fmla="*/ 9 w 10"/>
                  <a:gd name="T1" fmla="*/ 8 h 13"/>
                  <a:gd name="T2" fmla="*/ 9 w 10"/>
                  <a:gd name="T3" fmla="*/ 7 h 13"/>
                  <a:gd name="T4" fmla="*/ 8 w 10"/>
                  <a:gd name="T5" fmla="*/ 7 h 13"/>
                  <a:gd name="T6" fmla="*/ 7 w 10"/>
                  <a:gd name="T7" fmla="*/ 6 h 13"/>
                  <a:gd name="T8" fmla="*/ 8 w 10"/>
                  <a:gd name="T9" fmla="*/ 5 h 13"/>
                  <a:gd name="T10" fmla="*/ 8 w 10"/>
                  <a:gd name="T11" fmla="*/ 4 h 13"/>
                  <a:gd name="T12" fmla="*/ 8 w 10"/>
                  <a:gd name="T13" fmla="*/ 4 h 13"/>
                  <a:gd name="T14" fmla="*/ 9 w 10"/>
                  <a:gd name="T15" fmla="*/ 3 h 13"/>
                  <a:gd name="T16" fmla="*/ 8 w 10"/>
                  <a:gd name="T17" fmla="*/ 3 h 13"/>
                  <a:gd name="T18" fmla="*/ 7 w 10"/>
                  <a:gd name="T19" fmla="*/ 3 h 13"/>
                  <a:gd name="T20" fmla="*/ 6 w 10"/>
                  <a:gd name="T21" fmla="*/ 4 h 13"/>
                  <a:gd name="T22" fmla="*/ 5 w 10"/>
                  <a:gd name="T23" fmla="*/ 4 h 13"/>
                  <a:gd name="T24" fmla="*/ 5 w 10"/>
                  <a:gd name="T25" fmla="*/ 3 h 13"/>
                  <a:gd name="T26" fmla="*/ 5 w 10"/>
                  <a:gd name="T27" fmla="*/ 1 h 13"/>
                  <a:gd name="T28" fmla="*/ 5 w 10"/>
                  <a:gd name="T29" fmla="*/ 1 h 13"/>
                  <a:gd name="T30" fmla="*/ 3 w 10"/>
                  <a:gd name="T31" fmla="*/ 1 h 13"/>
                  <a:gd name="T32" fmla="*/ 3 w 10"/>
                  <a:gd name="T33" fmla="*/ 1 h 13"/>
                  <a:gd name="T34" fmla="*/ 3 w 10"/>
                  <a:gd name="T35" fmla="*/ 1 h 13"/>
                  <a:gd name="T36" fmla="*/ 3 w 10"/>
                  <a:gd name="T37" fmla="*/ 2 h 13"/>
                  <a:gd name="T38" fmla="*/ 2 w 10"/>
                  <a:gd name="T39" fmla="*/ 3 h 13"/>
                  <a:gd name="T40" fmla="*/ 1 w 10"/>
                  <a:gd name="T41" fmla="*/ 4 h 13"/>
                  <a:gd name="T42" fmla="*/ 1 w 10"/>
                  <a:gd name="T43" fmla="*/ 5 h 13"/>
                  <a:gd name="T44" fmla="*/ 0 w 10"/>
                  <a:gd name="T45" fmla="*/ 6 h 13"/>
                  <a:gd name="T46" fmla="*/ 0 w 10"/>
                  <a:gd name="T47" fmla="*/ 6 h 13"/>
                  <a:gd name="T48" fmla="*/ 1 w 10"/>
                  <a:gd name="T49" fmla="*/ 7 h 13"/>
                  <a:gd name="T50" fmla="*/ 1 w 10"/>
                  <a:gd name="T51" fmla="*/ 7 h 13"/>
                  <a:gd name="T52" fmla="*/ 2 w 10"/>
                  <a:gd name="T53" fmla="*/ 8 h 13"/>
                  <a:gd name="T54" fmla="*/ 3 w 10"/>
                  <a:gd name="T55" fmla="*/ 8 h 13"/>
                  <a:gd name="T56" fmla="*/ 4 w 10"/>
                  <a:gd name="T57" fmla="*/ 9 h 13"/>
                  <a:gd name="T58" fmla="*/ 5 w 10"/>
                  <a:gd name="T59" fmla="*/ 10 h 13"/>
                  <a:gd name="T60" fmla="*/ 5 w 10"/>
                  <a:gd name="T61" fmla="*/ 11 h 13"/>
                  <a:gd name="T62" fmla="*/ 7 w 10"/>
                  <a:gd name="T63" fmla="*/ 11 h 13"/>
                  <a:gd name="T64" fmla="*/ 7 w 10"/>
                  <a:gd name="T65" fmla="*/ 12 h 13"/>
                  <a:gd name="T66" fmla="*/ 8 w 10"/>
                  <a:gd name="T67" fmla="*/ 12 h 13"/>
                  <a:gd name="T68" fmla="*/ 9 w 10"/>
                  <a:gd name="T69" fmla="*/ 13 h 13"/>
                  <a:gd name="T70" fmla="*/ 10 w 10"/>
                  <a:gd name="T71" fmla="*/ 13 h 13"/>
                  <a:gd name="T72" fmla="*/ 10 w 10"/>
                  <a:gd name="T73" fmla="*/ 13 h 13"/>
                  <a:gd name="T74" fmla="*/ 10 w 10"/>
                  <a:gd name="T75" fmla="*/ 11 h 13"/>
                  <a:gd name="T76" fmla="*/ 10 w 10"/>
                  <a:gd name="T77" fmla="*/ 10 h 13"/>
                  <a:gd name="T78" fmla="*/ 10 w 10"/>
                  <a:gd name="T79" fmla="*/ 9 h 13"/>
                  <a:gd name="T80" fmla="*/ 9 w 10"/>
                  <a:gd name="T8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3">
                    <a:moveTo>
                      <a:pt x="9" y="8"/>
                    </a:moveTo>
                    <a:cubicBezTo>
                      <a:pt x="9" y="8"/>
                      <a:pt x="10" y="7"/>
                      <a:pt x="9" y="7"/>
                    </a:cubicBezTo>
                    <a:cubicBezTo>
                      <a:pt x="9" y="7"/>
                      <a:pt x="8" y="7"/>
                      <a:pt x="8" y="7"/>
                    </a:cubicBezTo>
                    <a:cubicBezTo>
                      <a:pt x="8" y="7"/>
                      <a:pt x="7" y="7"/>
                      <a:pt x="7" y="6"/>
                    </a:cubicBezTo>
                    <a:cubicBezTo>
                      <a:pt x="7" y="6"/>
                      <a:pt x="8" y="6"/>
                      <a:pt x="8" y="5"/>
                    </a:cubicBezTo>
                    <a:cubicBezTo>
                      <a:pt x="8" y="5"/>
                      <a:pt x="8" y="5"/>
                      <a:pt x="8" y="4"/>
                    </a:cubicBezTo>
                    <a:cubicBezTo>
                      <a:pt x="8" y="4"/>
                      <a:pt x="8" y="4"/>
                      <a:pt x="8" y="4"/>
                    </a:cubicBezTo>
                    <a:cubicBezTo>
                      <a:pt x="8" y="3"/>
                      <a:pt x="9" y="3"/>
                      <a:pt x="9" y="3"/>
                    </a:cubicBezTo>
                    <a:cubicBezTo>
                      <a:pt x="8" y="3"/>
                      <a:pt x="8" y="3"/>
                      <a:pt x="8" y="3"/>
                    </a:cubicBezTo>
                    <a:cubicBezTo>
                      <a:pt x="8" y="3"/>
                      <a:pt x="7" y="3"/>
                      <a:pt x="7" y="3"/>
                    </a:cubicBezTo>
                    <a:cubicBezTo>
                      <a:pt x="7" y="3"/>
                      <a:pt x="7" y="4"/>
                      <a:pt x="6" y="4"/>
                    </a:cubicBezTo>
                    <a:cubicBezTo>
                      <a:pt x="6" y="5"/>
                      <a:pt x="6" y="4"/>
                      <a:pt x="5" y="4"/>
                    </a:cubicBezTo>
                    <a:cubicBezTo>
                      <a:pt x="5" y="4"/>
                      <a:pt x="5" y="3"/>
                      <a:pt x="5" y="3"/>
                    </a:cubicBezTo>
                    <a:cubicBezTo>
                      <a:pt x="5" y="2"/>
                      <a:pt x="5" y="2"/>
                      <a:pt x="5" y="1"/>
                    </a:cubicBezTo>
                    <a:cubicBezTo>
                      <a:pt x="5" y="1"/>
                      <a:pt x="5" y="1"/>
                      <a:pt x="5" y="1"/>
                    </a:cubicBezTo>
                    <a:cubicBezTo>
                      <a:pt x="4" y="0"/>
                      <a:pt x="4" y="1"/>
                      <a:pt x="3" y="1"/>
                    </a:cubicBezTo>
                    <a:cubicBezTo>
                      <a:pt x="3" y="1"/>
                      <a:pt x="3" y="1"/>
                      <a:pt x="3" y="1"/>
                    </a:cubicBezTo>
                    <a:cubicBezTo>
                      <a:pt x="3" y="1"/>
                      <a:pt x="3" y="1"/>
                      <a:pt x="3" y="1"/>
                    </a:cubicBezTo>
                    <a:cubicBezTo>
                      <a:pt x="3" y="2"/>
                      <a:pt x="3" y="2"/>
                      <a:pt x="3" y="2"/>
                    </a:cubicBezTo>
                    <a:cubicBezTo>
                      <a:pt x="2" y="3"/>
                      <a:pt x="2" y="3"/>
                      <a:pt x="2" y="3"/>
                    </a:cubicBezTo>
                    <a:cubicBezTo>
                      <a:pt x="2" y="3"/>
                      <a:pt x="2" y="3"/>
                      <a:pt x="1" y="4"/>
                    </a:cubicBezTo>
                    <a:cubicBezTo>
                      <a:pt x="1" y="4"/>
                      <a:pt x="1" y="4"/>
                      <a:pt x="1" y="5"/>
                    </a:cubicBezTo>
                    <a:cubicBezTo>
                      <a:pt x="0" y="5"/>
                      <a:pt x="0" y="5"/>
                      <a:pt x="0" y="6"/>
                    </a:cubicBezTo>
                    <a:cubicBezTo>
                      <a:pt x="0" y="6"/>
                      <a:pt x="0" y="6"/>
                      <a:pt x="0" y="6"/>
                    </a:cubicBezTo>
                    <a:cubicBezTo>
                      <a:pt x="0" y="6"/>
                      <a:pt x="0" y="6"/>
                      <a:pt x="1" y="7"/>
                    </a:cubicBezTo>
                    <a:cubicBezTo>
                      <a:pt x="1" y="7"/>
                      <a:pt x="1" y="7"/>
                      <a:pt x="1" y="7"/>
                    </a:cubicBezTo>
                    <a:cubicBezTo>
                      <a:pt x="2" y="7"/>
                      <a:pt x="2" y="7"/>
                      <a:pt x="2" y="8"/>
                    </a:cubicBezTo>
                    <a:cubicBezTo>
                      <a:pt x="3" y="8"/>
                      <a:pt x="3" y="8"/>
                      <a:pt x="3" y="8"/>
                    </a:cubicBezTo>
                    <a:cubicBezTo>
                      <a:pt x="3" y="8"/>
                      <a:pt x="4" y="9"/>
                      <a:pt x="4" y="9"/>
                    </a:cubicBezTo>
                    <a:cubicBezTo>
                      <a:pt x="5" y="9"/>
                      <a:pt x="5" y="9"/>
                      <a:pt x="5" y="10"/>
                    </a:cubicBezTo>
                    <a:cubicBezTo>
                      <a:pt x="5" y="10"/>
                      <a:pt x="5" y="11"/>
                      <a:pt x="5" y="11"/>
                    </a:cubicBezTo>
                    <a:cubicBezTo>
                      <a:pt x="6" y="11"/>
                      <a:pt x="6" y="11"/>
                      <a:pt x="7" y="11"/>
                    </a:cubicBezTo>
                    <a:cubicBezTo>
                      <a:pt x="7" y="11"/>
                      <a:pt x="7" y="12"/>
                      <a:pt x="7" y="12"/>
                    </a:cubicBezTo>
                    <a:cubicBezTo>
                      <a:pt x="7" y="12"/>
                      <a:pt x="8" y="12"/>
                      <a:pt x="8" y="12"/>
                    </a:cubicBezTo>
                    <a:cubicBezTo>
                      <a:pt x="9" y="12"/>
                      <a:pt x="9" y="13"/>
                      <a:pt x="9" y="13"/>
                    </a:cubicBezTo>
                    <a:cubicBezTo>
                      <a:pt x="10" y="13"/>
                      <a:pt x="10" y="13"/>
                      <a:pt x="10" y="13"/>
                    </a:cubicBezTo>
                    <a:cubicBezTo>
                      <a:pt x="10" y="13"/>
                      <a:pt x="10" y="13"/>
                      <a:pt x="10" y="13"/>
                    </a:cubicBezTo>
                    <a:cubicBezTo>
                      <a:pt x="10" y="12"/>
                      <a:pt x="10" y="12"/>
                      <a:pt x="10" y="11"/>
                    </a:cubicBezTo>
                    <a:cubicBezTo>
                      <a:pt x="10" y="11"/>
                      <a:pt x="10" y="11"/>
                      <a:pt x="10" y="10"/>
                    </a:cubicBezTo>
                    <a:cubicBezTo>
                      <a:pt x="10" y="10"/>
                      <a:pt x="10" y="9"/>
                      <a:pt x="10" y="9"/>
                    </a:cubicBezTo>
                    <a:cubicBezTo>
                      <a:pt x="10" y="8"/>
                      <a:pt x="10" y="8"/>
                      <a:pt x="9"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 name="Freeform 25">
                <a:extLst>
                  <a:ext uri="{FF2B5EF4-FFF2-40B4-BE49-F238E27FC236}">
                    <a16:creationId xmlns:a16="http://schemas.microsoft.com/office/drawing/2014/main" id="{D173ACF1-02AB-4F09-94B7-A12C8417750A}"/>
                  </a:ext>
                </a:extLst>
              </p:cNvPr>
              <p:cNvSpPr>
                <a:spLocks/>
              </p:cNvSpPr>
              <p:nvPr/>
            </p:nvSpPr>
            <p:spPr bwMode="auto">
              <a:xfrm>
                <a:off x="4043364" y="2611439"/>
                <a:ext cx="215900" cy="173038"/>
              </a:xfrm>
              <a:custGeom>
                <a:avLst/>
                <a:gdLst>
                  <a:gd name="T0" fmla="*/ 20 w 20"/>
                  <a:gd name="T1" fmla="*/ 7 h 16"/>
                  <a:gd name="T2" fmla="*/ 19 w 20"/>
                  <a:gd name="T3" fmla="*/ 7 h 16"/>
                  <a:gd name="T4" fmla="*/ 17 w 20"/>
                  <a:gd name="T5" fmla="*/ 7 h 16"/>
                  <a:gd name="T6" fmla="*/ 17 w 20"/>
                  <a:gd name="T7" fmla="*/ 6 h 16"/>
                  <a:gd name="T8" fmla="*/ 17 w 20"/>
                  <a:gd name="T9" fmla="*/ 5 h 16"/>
                  <a:gd name="T10" fmla="*/ 17 w 20"/>
                  <a:gd name="T11" fmla="*/ 4 h 16"/>
                  <a:gd name="T12" fmla="*/ 16 w 20"/>
                  <a:gd name="T13" fmla="*/ 3 h 16"/>
                  <a:gd name="T14" fmla="*/ 15 w 20"/>
                  <a:gd name="T15" fmla="*/ 2 h 16"/>
                  <a:gd name="T16" fmla="*/ 15 w 20"/>
                  <a:gd name="T17" fmla="*/ 1 h 16"/>
                  <a:gd name="T18" fmla="*/ 15 w 20"/>
                  <a:gd name="T19" fmla="*/ 1 h 16"/>
                  <a:gd name="T20" fmla="*/ 14 w 20"/>
                  <a:gd name="T21" fmla="*/ 0 h 16"/>
                  <a:gd name="T22" fmla="*/ 13 w 20"/>
                  <a:gd name="T23" fmla="*/ 0 h 16"/>
                  <a:gd name="T24" fmla="*/ 12 w 20"/>
                  <a:gd name="T25" fmla="*/ 1 h 16"/>
                  <a:gd name="T26" fmla="*/ 11 w 20"/>
                  <a:gd name="T27" fmla="*/ 1 h 16"/>
                  <a:gd name="T28" fmla="*/ 11 w 20"/>
                  <a:gd name="T29" fmla="*/ 2 h 16"/>
                  <a:gd name="T30" fmla="*/ 10 w 20"/>
                  <a:gd name="T31" fmla="*/ 2 h 16"/>
                  <a:gd name="T32" fmla="*/ 9 w 20"/>
                  <a:gd name="T33" fmla="*/ 3 h 16"/>
                  <a:gd name="T34" fmla="*/ 8 w 20"/>
                  <a:gd name="T35" fmla="*/ 4 h 16"/>
                  <a:gd name="T36" fmla="*/ 7 w 20"/>
                  <a:gd name="T37" fmla="*/ 4 h 16"/>
                  <a:gd name="T38" fmla="*/ 5 w 20"/>
                  <a:gd name="T39" fmla="*/ 4 h 16"/>
                  <a:gd name="T40" fmla="*/ 4 w 20"/>
                  <a:gd name="T41" fmla="*/ 5 h 16"/>
                  <a:gd name="T42" fmla="*/ 3 w 20"/>
                  <a:gd name="T43" fmla="*/ 6 h 16"/>
                  <a:gd name="T44" fmla="*/ 3 w 20"/>
                  <a:gd name="T45" fmla="*/ 8 h 16"/>
                  <a:gd name="T46" fmla="*/ 3 w 20"/>
                  <a:gd name="T47" fmla="*/ 9 h 16"/>
                  <a:gd name="T48" fmla="*/ 2 w 20"/>
                  <a:gd name="T49" fmla="*/ 9 h 16"/>
                  <a:gd name="T50" fmla="*/ 1 w 20"/>
                  <a:gd name="T51" fmla="*/ 10 h 16"/>
                  <a:gd name="T52" fmla="*/ 1 w 20"/>
                  <a:gd name="T53" fmla="*/ 11 h 16"/>
                  <a:gd name="T54" fmla="*/ 1 w 20"/>
                  <a:gd name="T55" fmla="*/ 12 h 16"/>
                  <a:gd name="T56" fmla="*/ 0 w 20"/>
                  <a:gd name="T57" fmla="*/ 14 h 16"/>
                  <a:gd name="T58" fmla="*/ 0 w 20"/>
                  <a:gd name="T59" fmla="*/ 14 h 16"/>
                  <a:gd name="T60" fmla="*/ 1 w 20"/>
                  <a:gd name="T61" fmla="*/ 14 h 16"/>
                  <a:gd name="T62" fmla="*/ 2 w 20"/>
                  <a:gd name="T63" fmla="*/ 15 h 16"/>
                  <a:gd name="T64" fmla="*/ 3 w 20"/>
                  <a:gd name="T65" fmla="*/ 16 h 16"/>
                  <a:gd name="T66" fmla="*/ 4 w 20"/>
                  <a:gd name="T67" fmla="*/ 15 h 16"/>
                  <a:gd name="T68" fmla="*/ 4 w 20"/>
                  <a:gd name="T69" fmla="*/ 15 h 16"/>
                  <a:gd name="T70" fmla="*/ 6 w 20"/>
                  <a:gd name="T71" fmla="*/ 15 h 16"/>
                  <a:gd name="T72" fmla="*/ 7 w 20"/>
                  <a:gd name="T73" fmla="*/ 16 h 16"/>
                  <a:gd name="T74" fmla="*/ 7 w 20"/>
                  <a:gd name="T75" fmla="*/ 15 h 16"/>
                  <a:gd name="T76" fmla="*/ 7 w 20"/>
                  <a:gd name="T77" fmla="*/ 14 h 16"/>
                  <a:gd name="T78" fmla="*/ 7 w 20"/>
                  <a:gd name="T79" fmla="*/ 13 h 16"/>
                  <a:gd name="T80" fmla="*/ 8 w 20"/>
                  <a:gd name="T81" fmla="*/ 12 h 16"/>
                  <a:gd name="T82" fmla="*/ 9 w 20"/>
                  <a:gd name="T83" fmla="*/ 12 h 16"/>
                  <a:gd name="T84" fmla="*/ 11 w 20"/>
                  <a:gd name="T85" fmla="*/ 12 h 16"/>
                  <a:gd name="T86" fmla="*/ 12 w 20"/>
                  <a:gd name="T87" fmla="*/ 12 h 16"/>
                  <a:gd name="T88" fmla="*/ 13 w 20"/>
                  <a:gd name="T89" fmla="*/ 12 h 16"/>
                  <a:gd name="T90" fmla="*/ 13 w 20"/>
                  <a:gd name="T91" fmla="*/ 11 h 16"/>
                  <a:gd name="T92" fmla="*/ 15 w 20"/>
                  <a:gd name="T93" fmla="*/ 12 h 16"/>
                  <a:gd name="T94" fmla="*/ 16 w 20"/>
                  <a:gd name="T95" fmla="*/ 12 h 16"/>
                  <a:gd name="T96" fmla="*/ 17 w 20"/>
                  <a:gd name="T97" fmla="*/ 12 h 16"/>
                  <a:gd name="T98" fmla="*/ 17 w 20"/>
                  <a:gd name="T99" fmla="*/ 12 h 16"/>
                  <a:gd name="T100" fmla="*/ 17 w 20"/>
                  <a:gd name="T101" fmla="*/ 11 h 16"/>
                  <a:gd name="T102" fmla="*/ 18 w 20"/>
                  <a:gd name="T103" fmla="*/ 11 h 16"/>
                  <a:gd name="T104" fmla="*/ 19 w 20"/>
                  <a:gd name="T105" fmla="*/ 11 h 16"/>
                  <a:gd name="T106" fmla="*/ 20 w 20"/>
                  <a:gd name="T107" fmla="*/ 10 h 16"/>
                  <a:gd name="T108" fmla="*/ 20 w 20"/>
                  <a:gd name="T109" fmla="*/ 8 h 16"/>
                  <a:gd name="T110" fmla="*/ 20 w 20"/>
                  <a:gd name="T111" fmla="*/ 8 h 16"/>
                  <a:gd name="T112" fmla="*/ 20 w 20"/>
                  <a:gd name="T113" fmla="*/ 7 h 16"/>
                  <a:gd name="T114" fmla="*/ 20 w 20"/>
                  <a:gd name="T115"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 h="16">
                    <a:moveTo>
                      <a:pt x="20" y="7"/>
                    </a:moveTo>
                    <a:cubicBezTo>
                      <a:pt x="19" y="7"/>
                      <a:pt x="19" y="7"/>
                      <a:pt x="19" y="7"/>
                    </a:cubicBezTo>
                    <a:cubicBezTo>
                      <a:pt x="18" y="7"/>
                      <a:pt x="18" y="7"/>
                      <a:pt x="17" y="7"/>
                    </a:cubicBezTo>
                    <a:cubicBezTo>
                      <a:pt x="17" y="7"/>
                      <a:pt x="17" y="6"/>
                      <a:pt x="17" y="6"/>
                    </a:cubicBezTo>
                    <a:cubicBezTo>
                      <a:pt x="17" y="5"/>
                      <a:pt x="18" y="5"/>
                      <a:pt x="17" y="5"/>
                    </a:cubicBezTo>
                    <a:cubicBezTo>
                      <a:pt x="17" y="4"/>
                      <a:pt x="17" y="4"/>
                      <a:pt x="17" y="4"/>
                    </a:cubicBezTo>
                    <a:cubicBezTo>
                      <a:pt x="16" y="4"/>
                      <a:pt x="16" y="4"/>
                      <a:pt x="16" y="3"/>
                    </a:cubicBezTo>
                    <a:cubicBezTo>
                      <a:pt x="15" y="3"/>
                      <a:pt x="15" y="2"/>
                      <a:pt x="15" y="2"/>
                    </a:cubicBezTo>
                    <a:cubicBezTo>
                      <a:pt x="15" y="2"/>
                      <a:pt x="15" y="1"/>
                      <a:pt x="15" y="1"/>
                    </a:cubicBezTo>
                    <a:cubicBezTo>
                      <a:pt x="15" y="1"/>
                      <a:pt x="15" y="1"/>
                      <a:pt x="15" y="1"/>
                    </a:cubicBezTo>
                    <a:cubicBezTo>
                      <a:pt x="15" y="1"/>
                      <a:pt x="14" y="1"/>
                      <a:pt x="14" y="0"/>
                    </a:cubicBezTo>
                    <a:cubicBezTo>
                      <a:pt x="13" y="0"/>
                      <a:pt x="13" y="0"/>
                      <a:pt x="13" y="0"/>
                    </a:cubicBezTo>
                    <a:cubicBezTo>
                      <a:pt x="12" y="0"/>
                      <a:pt x="12" y="1"/>
                      <a:pt x="12" y="1"/>
                    </a:cubicBezTo>
                    <a:cubicBezTo>
                      <a:pt x="12" y="1"/>
                      <a:pt x="12" y="1"/>
                      <a:pt x="11" y="1"/>
                    </a:cubicBezTo>
                    <a:cubicBezTo>
                      <a:pt x="11" y="1"/>
                      <a:pt x="11" y="1"/>
                      <a:pt x="11" y="2"/>
                    </a:cubicBezTo>
                    <a:cubicBezTo>
                      <a:pt x="10" y="2"/>
                      <a:pt x="10" y="2"/>
                      <a:pt x="10" y="2"/>
                    </a:cubicBezTo>
                    <a:cubicBezTo>
                      <a:pt x="9" y="3"/>
                      <a:pt x="9" y="3"/>
                      <a:pt x="9" y="3"/>
                    </a:cubicBezTo>
                    <a:cubicBezTo>
                      <a:pt x="8" y="4"/>
                      <a:pt x="8" y="4"/>
                      <a:pt x="8" y="4"/>
                    </a:cubicBezTo>
                    <a:cubicBezTo>
                      <a:pt x="8" y="4"/>
                      <a:pt x="7" y="4"/>
                      <a:pt x="7" y="4"/>
                    </a:cubicBezTo>
                    <a:cubicBezTo>
                      <a:pt x="6" y="4"/>
                      <a:pt x="6" y="4"/>
                      <a:pt x="5" y="4"/>
                    </a:cubicBezTo>
                    <a:cubicBezTo>
                      <a:pt x="4" y="4"/>
                      <a:pt x="4" y="5"/>
                      <a:pt x="4" y="5"/>
                    </a:cubicBezTo>
                    <a:cubicBezTo>
                      <a:pt x="4" y="6"/>
                      <a:pt x="3" y="6"/>
                      <a:pt x="3" y="6"/>
                    </a:cubicBezTo>
                    <a:cubicBezTo>
                      <a:pt x="3" y="7"/>
                      <a:pt x="3" y="7"/>
                      <a:pt x="3" y="8"/>
                    </a:cubicBezTo>
                    <a:cubicBezTo>
                      <a:pt x="3" y="8"/>
                      <a:pt x="3" y="9"/>
                      <a:pt x="3" y="9"/>
                    </a:cubicBezTo>
                    <a:cubicBezTo>
                      <a:pt x="2" y="9"/>
                      <a:pt x="2" y="9"/>
                      <a:pt x="2" y="9"/>
                    </a:cubicBezTo>
                    <a:cubicBezTo>
                      <a:pt x="1" y="9"/>
                      <a:pt x="1" y="9"/>
                      <a:pt x="1" y="10"/>
                    </a:cubicBezTo>
                    <a:cubicBezTo>
                      <a:pt x="1" y="10"/>
                      <a:pt x="1" y="11"/>
                      <a:pt x="1" y="11"/>
                    </a:cubicBezTo>
                    <a:cubicBezTo>
                      <a:pt x="1" y="11"/>
                      <a:pt x="1" y="11"/>
                      <a:pt x="1" y="12"/>
                    </a:cubicBezTo>
                    <a:cubicBezTo>
                      <a:pt x="0" y="12"/>
                      <a:pt x="0" y="13"/>
                      <a:pt x="0" y="14"/>
                    </a:cubicBezTo>
                    <a:cubicBezTo>
                      <a:pt x="0" y="14"/>
                      <a:pt x="0" y="14"/>
                      <a:pt x="0" y="14"/>
                    </a:cubicBezTo>
                    <a:cubicBezTo>
                      <a:pt x="1" y="14"/>
                      <a:pt x="1" y="14"/>
                      <a:pt x="1" y="14"/>
                    </a:cubicBezTo>
                    <a:cubicBezTo>
                      <a:pt x="2" y="15"/>
                      <a:pt x="1" y="15"/>
                      <a:pt x="2" y="15"/>
                    </a:cubicBezTo>
                    <a:cubicBezTo>
                      <a:pt x="2" y="16"/>
                      <a:pt x="2" y="16"/>
                      <a:pt x="3" y="16"/>
                    </a:cubicBezTo>
                    <a:cubicBezTo>
                      <a:pt x="3" y="16"/>
                      <a:pt x="3" y="16"/>
                      <a:pt x="4" y="15"/>
                    </a:cubicBezTo>
                    <a:cubicBezTo>
                      <a:pt x="4" y="15"/>
                      <a:pt x="4" y="15"/>
                      <a:pt x="4" y="15"/>
                    </a:cubicBezTo>
                    <a:cubicBezTo>
                      <a:pt x="5" y="15"/>
                      <a:pt x="5" y="15"/>
                      <a:pt x="6" y="15"/>
                    </a:cubicBezTo>
                    <a:cubicBezTo>
                      <a:pt x="6" y="15"/>
                      <a:pt x="6" y="16"/>
                      <a:pt x="7" y="16"/>
                    </a:cubicBezTo>
                    <a:cubicBezTo>
                      <a:pt x="7" y="15"/>
                      <a:pt x="7" y="15"/>
                      <a:pt x="7" y="15"/>
                    </a:cubicBezTo>
                    <a:cubicBezTo>
                      <a:pt x="8" y="15"/>
                      <a:pt x="7" y="14"/>
                      <a:pt x="7" y="14"/>
                    </a:cubicBezTo>
                    <a:cubicBezTo>
                      <a:pt x="7" y="13"/>
                      <a:pt x="7" y="13"/>
                      <a:pt x="7" y="13"/>
                    </a:cubicBezTo>
                    <a:cubicBezTo>
                      <a:pt x="7" y="12"/>
                      <a:pt x="7" y="12"/>
                      <a:pt x="8" y="12"/>
                    </a:cubicBezTo>
                    <a:cubicBezTo>
                      <a:pt x="8" y="11"/>
                      <a:pt x="9" y="12"/>
                      <a:pt x="9" y="12"/>
                    </a:cubicBezTo>
                    <a:cubicBezTo>
                      <a:pt x="10" y="12"/>
                      <a:pt x="11" y="12"/>
                      <a:pt x="11" y="12"/>
                    </a:cubicBezTo>
                    <a:cubicBezTo>
                      <a:pt x="12" y="12"/>
                      <a:pt x="12" y="12"/>
                      <a:pt x="12" y="12"/>
                    </a:cubicBezTo>
                    <a:cubicBezTo>
                      <a:pt x="12" y="12"/>
                      <a:pt x="12" y="12"/>
                      <a:pt x="13" y="12"/>
                    </a:cubicBezTo>
                    <a:cubicBezTo>
                      <a:pt x="13" y="12"/>
                      <a:pt x="13" y="12"/>
                      <a:pt x="13" y="11"/>
                    </a:cubicBezTo>
                    <a:cubicBezTo>
                      <a:pt x="14" y="11"/>
                      <a:pt x="14" y="12"/>
                      <a:pt x="15" y="12"/>
                    </a:cubicBezTo>
                    <a:cubicBezTo>
                      <a:pt x="15" y="12"/>
                      <a:pt x="15" y="12"/>
                      <a:pt x="16" y="12"/>
                    </a:cubicBezTo>
                    <a:cubicBezTo>
                      <a:pt x="16" y="12"/>
                      <a:pt x="16" y="12"/>
                      <a:pt x="17" y="12"/>
                    </a:cubicBezTo>
                    <a:cubicBezTo>
                      <a:pt x="17" y="12"/>
                      <a:pt x="17" y="12"/>
                      <a:pt x="17" y="12"/>
                    </a:cubicBezTo>
                    <a:cubicBezTo>
                      <a:pt x="17" y="11"/>
                      <a:pt x="17" y="11"/>
                      <a:pt x="17" y="11"/>
                    </a:cubicBezTo>
                    <a:cubicBezTo>
                      <a:pt x="18" y="11"/>
                      <a:pt x="18" y="11"/>
                      <a:pt x="18" y="11"/>
                    </a:cubicBezTo>
                    <a:cubicBezTo>
                      <a:pt x="19" y="11"/>
                      <a:pt x="19" y="11"/>
                      <a:pt x="19" y="11"/>
                    </a:cubicBezTo>
                    <a:cubicBezTo>
                      <a:pt x="20" y="10"/>
                      <a:pt x="20" y="10"/>
                      <a:pt x="20" y="10"/>
                    </a:cubicBezTo>
                    <a:cubicBezTo>
                      <a:pt x="20" y="9"/>
                      <a:pt x="20" y="9"/>
                      <a:pt x="20" y="8"/>
                    </a:cubicBezTo>
                    <a:cubicBezTo>
                      <a:pt x="20" y="8"/>
                      <a:pt x="20" y="8"/>
                      <a:pt x="20" y="8"/>
                    </a:cubicBezTo>
                    <a:cubicBezTo>
                      <a:pt x="20" y="8"/>
                      <a:pt x="20" y="8"/>
                      <a:pt x="20" y="7"/>
                    </a:cubicBezTo>
                    <a:cubicBezTo>
                      <a:pt x="20" y="7"/>
                      <a:pt x="20" y="7"/>
                      <a:pt x="20"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 name="Freeform 26">
                <a:extLst>
                  <a:ext uri="{FF2B5EF4-FFF2-40B4-BE49-F238E27FC236}">
                    <a16:creationId xmlns:a16="http://schemas.microsoft.com/office/drawing/2014/main" id="{A2615B3B-5668-4953-BA4C-4734A3BC0247}"/>
                  </a:ext>
                </a:extLst>
              </p:cNvPr>
              <p:cNvSpPr>
                <a:spLocks/>
              </p:cNvSpPr>
              <p:nvPr/>
            </p:nvSpPr>
            <p:spPr bwMode="auto">
              <a:xfrm>
                <a:off x="5078414" y="3378201"/>
                <a:ext cx="87313" cy="206375"/>
              </a:xfrm>
              <a:custGeom>
                <a:avLst/>
                <a:gdLst>
                  <a:gd name="T0" fmla="*/ 7 w 8"/>
                  <a:gd name="T1" fmla="*/ 14 h 19"/>
                  <a:gd name="T2" fmla="*/ 7 w 8"/>
                  <a:gd name="T3" fmla="*/ 13 h 19"/>
                  <a:gd name="T4" fmla="*/ 7 w 8"/>
                  <a:gd name="T5" fmla="*/ 13 h 19"/>
                  <a:gd name="T6" fmla="*/ 6 w 8"/>
                  <a:gd name="T7" fmla="*/ 12 h 19"/>
                  <a:gd name="T8" fmla="*/ 6 w 8"/>
                  <a:gd name="T9" fmla="*/ 12 h 19"/>
                  <a:gd name="T10" fmla="*/ 6 w 8"/>
                  <a:gd name="T11" fmla="*/ 11 h 19"/>
                  <a:gd name="T12" fmla="*/ 6 w 8"/>
                  <a:gd name="T13" fmla="*/ 10 h 19"/>
                  <a:gd name="T14" fmla="*/ 5 w 8"/>
                  <a:gd name="T15" fmla="*/ 9 h 19"/>
                  <a:gd name="T16" fmla="*/ 5 w 8"/>
                  <a:gd name="T17" fmla="*/ 7 h 19"/>
                  <a:gd name="T18" fmla="*/ 6 w 8"/>
                  <a:gd name="T19" fmla="*/ 7 h 19"/>
                  <a:gd name="T20" fmla="*/ 6 w 8"/>
                  <a:gd name="T21" fmla="*/ 6 h 19"/>
                  <a:gd name="T22" fmla="*/ 6 w 8"/>
                  <a:gd name="T23" fmla="*/ 6 h 19"/>
                  <a:gd name="T24" fmla="*/ 6 w 8"/>
                  <a:gd name="T25" fmla="*/ 5 h 19"/>
                  <a:gd name="T26" fmla="*/ 6 w 8"/>
                  <a:gd name="T27" fmla="*/ 5 h 19"/>
                  <a:gd name="T28" fmla="*/ 5 w 8"/>
                  <a:gd name="T29" fmla="*/ 3 h 19"/>
                  <a:gd name="T30" fmla="*/ 5 w 8"/>
                  <a:gd name="T31" fmla="*/ 2 h 19"/>
                  <a:gd name="T32" fmla="*/ 5 w 8"/>
                  <a:gd name="T33" fmla="*/ 1 h 19"/>
                  <a:gd name="T34" fmla="*/ 4 w 8"/>
                  <a:gd name="T35" fmla="*/ 1 h 19"/>
                  <a:gd name="T36" fmla="*/ 3 w 8"/>
                  <a:gd name="T37" fmla="*/ 0 h 19"/>
                  <a:gd name="T38" fmla="*/ 2 w 8"/>
                  <a:gd name="T39" fmla="*/ 0 h 19"/>
                  <a:gd name="T40" fmla="*/ 1 w 8"/>
                  <a:gd name="T41" fmla="*/ 0 h 19"/>
                  <a:gd name="T42" fmla="*/ 1 w 8"/>
                  <a:gd name="T43" fmla="*/ 0 h 19"/>
                  <a:gd name="T44" fmla="*/ 1 w 8"/>
                  <a:gd name="T45" fmla="*/ 0 h 19"/>
                  <a:gd name="T46" fmla="*/ 2 w 8"/>
                  <a:gd name="T47" fmla="*/ 1 h 19"/>
                  <a:gd name="T48" fmla="*/ 2 w 8"/>
                  <a:gd name="T49" fmla="*/ 2 h 19"/>
                  <a:gd name="T50" fmla="*/ 3 w 8"/>
                  <a:gd name="T51" fmla="*/ 3 h 19"/>
                  <a:gd name="T52" fmla="*/ 2 w 8"/>
                  <a:gd name="T53" fmla="*/ 4 h 19"/>
                  <a:gd name="T54" fmla="*/ 2 w 8"/>
                  <a:gd name="T55" fmla="*/ 5 h 19"/>
                  <a:gd name="T56" fmla="*/ 1 w 8"/>
                  <a:gd name="T57" fmla="*/ 6 h 19"/>
                  <a:gd name="T58" fmla="*/ 2 w 8"/>
                  <a:gd name="T59" fmla="*/ 6 h 19"/>
                  <a:gd name="T60" fmla="*/ 2 w 8"/>
                  <a:gd name="T61" fmla="*/ 7 h 19"/>
                  <a:gd name="T62" fmla="*/ 2 w 8"/>
                  <a:gd name="T63" fmla="*/ 8 h 19"/>
                  <a:gd name="T64" fmla="*/ 2 w 8"/>
                  <a:gd name="T65" fmla="*/ 9 h 19"/>
                  <a:gd name="T66" fmla="*/ 1 w 8"/>
                  <a:gd name="T67" fmla="*/ 9 h 19"/>
                  <a:gd name="T68" fmla="*/ 1 w 8"/>
                  <a:gd name="T69" fmla="*/ 10 h 19"/>
                  <a:gd name="T70" fmla="*/ 0 w 8"/>
                  <a:gd name="T71" fmla="*/ 11 h 19"/>
                  <a:gd name="T72" fmla="*/ 0 w 8"/>
                  <a:gd name="T73" fmla="*/ 12 h 19"/>
                  <a:gd name="T74" fmla="*/ 1 w 8"/>
                  <a:gd name="T75" fmla="*/ 13 h 19"/>
                  <a:gd name="T76" fmla="*/ 1 w 8"/>
                  <a:gd name="T77" fmla="*/ 13 h 19"/>
                  <a:gd name="T78" fmla="*/ 1 w 8"/>
                  <a:gd name="T79" fmla="*/ 13 h 19"/>
                  <a:gd name="T80" fmla="*/ 2 w 8"/>
                  <a:gd name="T81" fmla="*/ 14 h 19"/>
                  <a:gd name="T82" fmla="*/ 2 w 8"/>
                  <a:gd name="T83" fmla="*/ 15 h 19"/>
                  <a:gd name="T84" fmla="*/ 3 w 8"/>
                  <a:gd name="T85" fmla="*/ 15 h 19"/>
                  <a:gd name="T86" fmla="*/ 4 w 8"/>
                  <a:gd name="T87" fmla="*/ 15 h 19"/>
                  <a:gd name="T88" fmla="*/ 5 w 8"/>
                  <a:gd name="T89" fmla="*/ 16 h 19"/>
                  <a:gd name="T90" fmla="*/ 5 w 8"/>
                  <a:gd name="T91" fmla="*/ 17 h 19"/>
                  <a:gd name="T92" fmla="*/ 4 w 8"/>
                  <a:gd name="T93" fmla="*/ 18 h 19"/>
                  <a:gd name="T94" fmla="*/ 5 w 8"/>
                  <a:gd name="T95" fmla="*/ 19 h 19"/>
                  <a:gd name="T96" fmla="*/ 6 w 8"/>
                  <a:gd name="T97" fmla="*/ 19 h 19"/>
                  <a:gd name="T98" fmla="*/ 7 w 8"/>
                  <a:gd name="T99" fmla="*/ 18 h 19"/>
                  <a:gd name="T100" fmla="*/ 8 w 8"/>
                  <a:gd name="T101" fmla="*/ 17 h 19"/>
                  <a:gd name="T102" fmla="*/ 8 w 8"/>
                  <a:gd name="T103" fmla="*/ 15 h 19"/>
                  <a:gd name="T104" fmla="*/ 7 w 8"/>
                  <a:gd name="T10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 h="19">
                    <a:moveTo>
                      <a:pt x="7" y="14"/>
                    </a:moveTo>
                    <a:cubicBezTo>
                      <a:pt x="7" y="14"/>
                      <a:pt x="7" y="14"/>
                      <a:pt x="7" y="13"/>
                    </a:cubicBezTo>
                    <a:cubicBezTo>
                      <a:pt x="7" y="13"/>
                      <a:pt x="7" y="13"/>
                      <a:pt x="7" y="13"/>
                    </a:cubicBezTo>
                    <a:cubicBezTo>
                      <a:pt x="7" y="12"/>
                      <a:pt x="6" y="12"/>
                      <a:pt x="6" y="12"/>
                    </a:cubicBezTo>
                    <a:cubicBezTo>
                      <a:pt x="6" y="12"/>
                      <a:pt x="6" y="12"/>
                      <a:pt x="6" y="12"/>
                    </a:cubicBezTo>
                    <a:cubicBezTo>
                      <a:pt x="6" y="11"/>
                      <a:pt x="6" y="11"/>
                      <a:pt x="6" y="11"/>
                    </a:cubicBezTo>
                    <a:cubicBezTo>
                      <a:pt x="6" y="10"/>
                      <a:pt x="6" y="10"/>
                      <a:pt x="6" y="10"/>
                    </a:cubicBezTo>
                    <a:cubicBezTo>
                      <a:pt x="6" y="9"/>
                      <a:pt x="6" y="9"/>
                      <a:pt x="5" y="9"/>
                    </a:cubicBezTo>
                    <a:cubicBezTo>
                      <a:pt x="5" y="8"/>
                      <a:pt x="5" y="8"/>
                      <a:pt x="5" y="7"/>
                    </a:cubicBezTo>
                    <a:cubicBezTo>
                      <a:pt x="6" y="7"/>
                      <a:pt x="6" y="7"/>
                      <a:pt x="6" y="7"/>
                    </a:cubicBezTo>
                    <a:cubicBezTo>
                      <a:pt x="6" y="7"/>
                      <a:pt x="6" y="7"/>
                      <a:pt x="6" y="6"/>
                    </a:cubicBezTo>
                    <a:cubicBezTo>
                      <a:pt x="6" y="6"/>
                      <a:pt x="6" y="6"/>
                      <a:pt x="6" y="6"/>
                    </a:cubicBezTo>
                    <a:cubicBezTo>
                      <a:pt x="6" y="6"/>
                      <a:pt x="6" y="6"/>
                      <a:pt x="6" y="5"/>
                    </a:cubicBezTo>
                    <a:cubicBezTo>
                      <a:pt x="6" y="5"/>
                      <a:pt x="6" y="5"/>
                      <a:pt x="6" y="5"/>
                    </a:cubicBezTo>
                    <a:cubicBezTo>
                      <a:pt x="5" y="4"/>
                      <a:pt x="6" y="4"/>
                      <a:pt x="5" y="3"/>
                    </a:cubicBezTo>
                    <a:cubicBezTo>
                      <a:pt x="5" y="3"/>
                      <a:pt x="6" y="3"/>
                      <a:pt x="5" y="2"/>
                    </a:cubicBezTo>
                    <a:cubicBezTo>
                      <a:pt x="5" y="2"/>
                      <a:pt x="5" y="2"/>
                      <a:pt x="5" y="1"/>
                    </a:cubicBezTo>
                    <a:cubicBezTo>
                      <a:pt x="5" y="1"/>
                      <a:pt x="4" y="1"/>
                      <a:pt x="4" y="1"/>
                    </a:cubicBezTo>
                    <a:cubicBezTo>
                      <a:pt x="4" y="0"/>
                      <a:pt x="3" y="0"/>
                      <a:pt x="3" y="0"/>
                    </a:cubicBezTo>
                    <a:cubicBezTo>
                      <a:pt x="3" y="0"/>
                      <a:pt x="2" y="0"/>
                      <a:pt x="2" y="0"/>
                    </a:cubicBezTo>
                    <a:cubicBezTo>
                      <a:pt x="2" y="0"/>
                      <a:pt x="1" y="0"/>
                      <a:pt x="1" y="0"/>
                    </a:cubicBezTo>
                    <a:cubicBezTo>
                      <a:pt x="1" y="0"/>
                      <a:pt x="1" y="0"/>
                      <a:pt x="1" y="0"/>
                    </a:cubicBezTo>
                    <a:cubicBezTo>
                      <a:pt x="1" y="0"/>
                      <a:pt x="1" y="0"/>
                      <a:pt x="1" y="0"/>
                    </a:cubicBezTo>
                    <a:cubicBezTo>
                      <a:pt x="2" y="1"/>
                      <a:pt x="2" y="1"/>
                      <a:pt x="2" y="1"/>
                    </a:cubicBezTo>
                    <a:cubicBezTo>
                      <a:pt x="2" y="2"/>
                      <a:pt x="2" y="2"/>
                      <a:pt x="2" y="2"/>
                    </a:cubicBezTo>
                    <a:cubicBezTo>
                      <a:pt x="2" y="3"/>
                      <a:pt x="3" y="3"/>
                      <a:pt x="3" y="3"/>
                    </a:cubicBezTo>
                    <a:cubicBezTo>
                      <a:pt x="3" y="4"/>
                      <a:pt x="2" y="3"/>
                      <a:pt x="2" y="4"/>
                    </a:cubicBezTo>
                    <a:cubicBezTo>
                      <a:pt x="2" y="4"/>
                      <a:pt x="2" y="4"/>
                      <a:pt x="2" y="5"/>
                    </a:cubicBezTo>
                    <a:cubicBezTo>
                      <a:pt x="2" y="5"/>
                      <a:pt x="2" y="5"/>
                      <a:pt x="1" y="6"/>
                    </a:cubicBezTo>
                    <a:cubicBezTo>
                      <a:pt x="1" y="6"/>
                      <a:pt x="2" y="6"/>
                      <a:pt x="2" y="6"/>
                    </a:cubicBezTo>
                    <a:cubicBezTo>
                      <a:pt x="2" y="6"/>
                      <a:pt x="2" y="7"/>
                      <a:pt x="2" y="7"/>
                    </a:cubicBezTo>
                    <a:cubicBezTo>
                      <a:pt x="2" y="7"/>
                      <a:pt x="2" y="7"/>
                      <a:pt x="2" y="8"/>
                    </a:cubicBezTo>
                    <a:cubicBezTo>
                      <a:pt x="2" y="8"/>
                      <a:pt x="2" y="9"/>
                      <a:pt x="2" y="9"/>
                    </a:cubicBezTo>
                    <a:cubicBezTo>
                      <a:pt x="2" y="9"/>
                      <a:pt x="1" y="9"/>
                      <a:pt x="1" y="9"/>
                    </a:cubicBezTo>
                    <a:cubicBezTo>
                      <a:pt x="1" y="9"/>
                      <a:pt x="1" y="10"/>
                      <a:pt x="1" y="10"/>
                    </a:cubicBezTo>
                    <a:cubicBezTo>
                      <a:pt x="1" y="11"/>
                      <a:pt x="1" y="11"/>
                      <a:pt x="0" y="11"/>
                    </a:cubicBezTo>
                    <a:cubicBezTo>
                      <a:pt x="0" y="12"/>
                      <a:pt x="0" y="12"/>
                      <a:pt x="0" y="12"/>
                    </a:cubicBezTo>
                    <a:cubicBezTo>
                      <a:pt x="0" y="13"/>
                      <a:pt x="1" y="13"/>
                      <a:pt x="1" y="13"/>
                    </a:cubicBezTo>
                    <a:cubicBezTo>
                      <a:pt x="1" y="13"/>
                      <a:pt x="1" y="13"/>
                      <a:pt x="1" y="13"/>
                    </a:cubicBezTo>
                    <a:cubicBezTo>
                      <a:pt x="1" y="13"/>
                      <a:pt x="1" y="13"/>
                      <a:pt x="1" y="13"/>
                    </a:cubicBezTo>
                    <a:cubicBezTo>
                      <a:pt x="2" y="13"/>
                      <a:pt x="1" y="14"/>
                      <a:pt x="2" y="14"/>
                    </a:cubicBezTo>
                    <a:cubicBezTo>
                      <a:pt x="2" y="14"/>
                      <a:pt x="2" y="15"/>
                      <a:pt x="2" y="15"/>
                    </a:cubicBezTo>
                    <a:cubicBezTo>
                      <a:pt x="2" y="15"/>
                      <a:pt x="3" y="15"/>
                      <a:pt x="3" y="15"/>
                    </a:cubicBezTo>
                    <a:cubicBezTo>
                      <a:pt x="3" y="15"/>
                      <a:pt x="4" y="15"/>
                      <a:pt x="4" y="15"/>
                    </a:cubicBezTo>
                    <a:cubicBezTo>
                      <a:pt x="4" y="15"/>
                      <a:pt x="5" y="15"/>
                      <a:pt x="5" y="16"/>
                    </a:cubicBezTo>
                    <a:cubicBezTo>
                      <a:pt x="5" y="16"/>
                      <a:pt x="5" y="17"/>
                      <a:pt x="5" y="17"/>
                    </a:cubicBezTo>
                    <a:cubicBezTo>
                      <a:pt x="5" y="18"/>
                      <a:pt x="4" y="18"/>
                      <a:pt x="4" y="18"/>
                    </a:cubicBezTo>
                    <a:cubicBezTo>
                      <a:pt x="5" y="19"/>
                      <a:pt x="5" y="19"/>
                      <a:pt x="5" y="19"/>
                    </a:cubicBezTo>
                    <a:cubicBezTo>
                      <a:pt x="6" y="19"/>
                      <a:pt x="6" y="19"/>
                      <a:pt x="6" y="19"/>
                    </a:cubicBezTo>
                    <a:cubicBezTo>
                      <a:pt x="7" y="19"/>
                      <a:pt x="7" y="18"/>
                      <a:pt x="7" y="18"/>
                    </a:cubicBezTo>
                    <a:cubicBezTo>
                      <a:pt x="8" y="18"/>
                      <a:pt x="8" y="17"/>
                      <a:pt x="8" y="17"/>
                    </a:cubicBezTo>
                    <a:cubicBezTo>
                      <a:pt x="8" y="16"/>
                      <a:pt x="8" y="16"/>
                      <a:pt x="8" y="15"/>
                    </a:cubicBezTo>
                    <a:cubicBezTo>
                      <a:pt x="8" y="15"/>
                      <a:pt x="8" y="15"/>
                      <a:pt x="7" y="1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 name="Freeform 27">
                <a:extLst>
                  <a:ext uri="{FF2B5EF4-FFF2-40B4-BE49-F238E27FC236}">
                    <a16:creationId xmlns:a16="http://schemas.microsoft.com/office/drawing/2014/main" id="{19038639-C35B-4379-A3FD-9106BE422859}"/>
                  </a:ext>
                </a:extLst>
              </p:cNvPr>
              <p:cNvSpPr>
                <a:spLocks/>
              </p:cNvSpPr>
              <p:nvPr/>
            </p:nvSpPr>
            <p:spPr bwMode="auto">
              <a:xfrm>
                <a:off x="4506914" y="3605214"/>
                <a:ext cx="355600" cy="379413"/>
              </a:xfrm>
              <a:custGeom>
                <a:avLst/>
                <a:gdLst>
                  <a:gd name="T0" fmla="*/ 30 w 33"/>
                  <a:gd name="T1" fmla="*/ 2 h 35"/>
                  <a:gd name="T2" fmla="*/ 29 w 33"/>
                  <a:gd name="T3" fmla="*/ 2 h 35"/>
                  <a:gd name="T4" fmla="*/ 27 w 33"/>
                  <a:gd name="T5" fmla="*/ 3 h 35"/>
                  <a:gd name="T6" fmla="*/ 24 w 33"/>
                  <a:gd name="T7" fmla="*/ 3 h 35"/>
                  <a:gd name="T8" fmla="*/ 22 w 33"/>
                  <a:gd name="T9" fmla="*/ 3 h 35"/>
                  <a:gd name="T10" fmla="*/ 18 w 33"/>
                  <a:gd name="T11" fmla="*/ 3 h 35"/>
                  <a:gd name="T12" fmla="*/ 17 w 33"/>
                  <a:gd name="T13" fmla="*/ 2 h 35"/>
                  <a:gd name="T14" fmla="*/ 13 w 33"/>
                  <a:gd name="T15" fmla="*/ 2 h 35"/>
                  <a:gd name="T16" fmla="*/ 10 w 33"/>
                  <a:gd name="T17" fmla="*/ 1 h 35"/>
                  <a:gd name="T18" fmla="*/ 6 w 33"/>
                  <a:gd name="T19" fmla="*/ 2 h 35"/>
                  <a:gd name="T20" fmla="*/ 4 w 33"/>
                  <a:gd name="T21" fmla="*/ 1 h 35"/>
                  <a:gd name="T22" fmla="*/ 2 w 33"/>
                  <a:gd name="T23" fmla="*/ 1 h 35"/>
                  <a:gd name="T24" fmla="*/ 0 w 33"/>
                  <a:gd name="T25" fmla="*/ 1 h 35"/>
                  <a:gd name="T26" fmla="*/ 0 w 33"/>
                  <a:gd name="T27" fmla="*/ 3 h 35"/>
                  <a:gd name="T28" fmla="*/ 2 w 33"/>
                  <a:gd name="T29" fmla="*/ 5 h 35"/>
                  <a:gd name="T30" fmla="*/ 3 w 33"/>
                  <a:gd name="T31" fmla="*/ 8 h 35"/>
                  <a:gd name="T32" fmla="*/ 3 w 33"/>
                  <a:gd name="T33" fmla="*/ 9 h 35"/>
                  <a:gd name="T34" fmla="*/ 4 w 33"/>
                  <a:gd name="T35" fmla="*/ 10 h 35"/>
                  <a:gd name="T36" fmla="*/ 4 w 33"/>
                  <a:gd name="T37" fmla="*/ 13 h 35"/>
                  <a:gd name="T38" fmla="*/ 6 w 33"/>
                  <a:gd name="T39" fmla="*/ 15 h 35"/>
                  <a:gd name="T40" fmla="*/ 7 w 33"/>
                  <a:gd name="T41" fmla="*/ 17 h 35"/>
                  <a:gd name="T42" fmla="*/ 7 w 33"/>
                  <a:gd name="T43" fmla="*/ 21 h 35"/>
                  <a:gd name="T44" fmla="*/ 8 w 33"/>
                  <a:gd name="T45" fmla="*/ 24 h 35"/>
                  <a:gd name="T46" fmla="*/ 8 w 33"/>
                  <a:gd name="T47" fmla="*/ 27 h 35"/>
                  <a:gd name="T48" fmla="*/ 8 w 33"/>
                  <a:gd name="T49" fmla="*/ 30 h 35"/>
                  <a:gd name="T50" fmla="*/ 9 w 33"/>
                  <a:gd name="T51" fmla="*/ 33 h 35"/>
                  <a:gd name="T52" fmla="*/ 11 w 33"/>
                  <a:gd name="T53" fmla="*/ 35 h 35"/>
                  <a:gd name="T54" fmla="*/ 12 w 33"/>
                  <a:gd name="T55" fmla="*/ 33 h 35"/>
                  <a:gd name="T56" fmla="*/ 13 w 33"/>
                  <a:gd name="T57" fmla="*/ 33 h 35"/>
                  <a:gd name="T58" fmla="*/ 14 w 33"/>
                  <a:gd name="T59" fmla="*/ 35 h 35"/>
                  <a:gd name="T60" fmla="*/ 16 w 33"/>
                  <a:gd name="T61" fmla="*/ 35 h 35"/>
                  <a:gd name="T62" fmla="*/ 18 w 33"/>
                  <a:gd name="T63" fmla="*/ 34 h 35"/>
                  <a:gd name="T64" fmla="*/ 20 w 33"/>
                  <a:gd name="T65" fmla="*/ 34 h 35"/>
                  <a:gd name="T66" fmla="*/ 20 w 33"/>
                  <a:gd name="T67" fmla="*/ 23 h 35"/>
                  <a:gd name="T68" fmla="*/ 23 w 33"/>
                  <a:gd name="T69" fmla="*/ 15 h 35"/>
                  <a:gd name="T70" fmla="*/ 23 w 33"/>
                  <a:gd name="T71" fmla="*/ 7 h 35"/>
                  <a:gd name="T72" fmla="*/ 23 w 33"/>
                  <a:gd name="T73" fmla="*/ 5 h 35"/>
                  <a:gd name="T74" fmla="*/ 25 w 33"/>
                  <a:gd name="T75" fmla="*/ 4 h 35"/>
                  <a:gd name="T76" fmla="*/ 28 w 33"/>
                  <a:gd name="T77" fmla="*/ 4 h 35"/>
                  <a:gd name="T78" fmla="*/ 29 w 33"/>
                  <a:gd name="T79" fmla="*/ 4 h 35"/>
                  <a:gd name="T80" fmla="*/ 31 w 33"/>
                  <a:gd name="T81" fmla="*/ 4 h 35"/>
                  <a:gd name="T82" fmla="*/ 32 w 33"/>
                  <a:gd name="T83" fmla="*/ 3 h 35"/>
                  <a:gd name="T84" fmla="*/ 33 w 33"/>
                  <a:gd name="T85" fmla="*/ 3 h 35"/>
                  <a:gd name="T86" fmla="*/ 31 w 33"/>
                  <a:gd name="T8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35">
                    <a:moveTo>
                      <a:pt x="31" y="2"/>
                    </a:moveTo>
                    <a:cubicBezTo>
                      <a:pt x="30" y="2"/>
                      <a:pt x="30" y="2"/>
                      <a:pt x="30" y="2"/>
                    </a:cubicBezTo>
                    <a:cubicBezTo>
                      <a:pt x="29" y="2"/>
                      <a:pt x="29" y="2"/>
                      <a:pt x="29" y="2"/>
                    </a:cubicBezTo>
                    <a:cubicBezTo>
                      <a:pt x="29" y="2"/>
                      <a:pt x="29" y="2"/>
                      <a:pt x="29" y="2"/>
                    </a:cubicBezTo>
                    <a:cubicBezTo>
                      <a:pt x="28" y="2"/>
                      <a:pt x="28" y="2"/>
                      <a:pt x="28" y="3"/>
                    </a:cubicBezTo>
                    <a:cubicBezTo>
                      <a:pt x="27" y="3"/>
                      <a:pt x="27" y="3"/>
                      <a:pt x="27" y="3"/>
                    </a:cubicBezTo>
                    <a:cubicBezTo>
                      <a:pt x="26" y="3"/>
                      <a:pt x="25" y="3"/>
                      <a:pt x="24" y="3"/>
                    </a:cubicBezTo>
                    <a:cubicBezTo>
                      <a:pt x="24" y="3"/>
                      <a:pt x="24" y="3"/>
                      <a:pt x="24" y="3"/>
                    </a:cubicBezTo>
                    <a:cubicBezTo>
                      <a:pt x="23" y="3"/>
                      <a:pt x="23" y="4"/>
                      <a:pt x="23" y="3"/>
                    </a:cubicBezTo>
                    <a:cubicBezTo>
                      <a:pt x="22" y="3"/>
                      <a:pt x="22" y="3"/>
                      <a:pt x="22" y="3"/>
                    </a:cubicBezTo>
                    <a:cubicBezTo>
                      <a:pt x="21" y="3"/>
                      <a:pt x="21" y="3"/>
                      <a:pt x="20" y="3"/>
                    </a:cubicBezTo>
                    <a:cubicBezTo>
                      <a:pt x="19" y="3"/>
                      <a:pt x="19" y="3"/>
                      <a:pt x="18" y="3"/>
                    </a:cubicBezTo>
                    <a:cubicBezTo>
                      <a:pt x="18" y="3"/>
                      <a:pt x="18" y="3"/>
                      <a:pt x="17" y="2"/>
                    </a:cubicBezTo>
                    <a:cubicBezTo>
                      <a:pt x="17" y="2"/>
                      <a:pt x="17" y="2"/>
                      <a:pt x="17" y="2"/>
                    </a:cubicBezTo>
                    <a:cubicBezTo>
                      <a:pt x="16" y="1"/>
                      <a:pt x="16" y="1"/>
                      <a:pt x="15" y="1"/>
                    </a:cubicBezTo>
                    <a:cubicBezTo>
                      <a:pt x="14" y="1"/>
                      <a:pt x="14" y="2"/>
                      <a:pt x="13" y="2"/>
                    </a:cubicBezTo>
                    <a:cubicBezTo>
                      <a:pt x="13" y="1"/>
                      <a:pt x="12" y="1"/>
                      <a:pt x="12" y="1"/>
                    </a:cubicBezTo>
                    <a:cubicBezTo>
                      <a:pt x="11" y="1"/>
                      <a:pt x="10" y="1"/>
                      <a:pt x="10" y="1"/>
                    </a:cubicBezTo>
                    <a:cubicBezTo>
                      <a:pt x="9" y="1"/>
                      <a:pt x="9" y="1"/>
                      <a:pt x="8" y="1"/>
                    </a:cubicBezTo>
                    <a:cubicBezTo>
                      <a:pt x="7" y="1"/>
                      <a:pt x="7" y="2"/>
                      <a:pt x="6" y="2"/>
                    </a:cubicBezTo>
                    <a:cubicBezTo>
                      <a:pt x="5" y="1"/>
                      <a:pt x="5" y="1"/>
                      <a:pt x="5" y="1"/>
                    </a:cubicBezTo>
                    <a:cubicBezTo>
                      <a:pt x="4" y="1"/>
                      <a:pt x="4" y="1"/>
                      <a:pt x="4" y="1"/>
                    </a:cubicBezTo>
                    <a:cubicBezTo>
                      <a:pt x="4" y="1"/>
                      <a:pt x="3" y="0"/>
                      <a:pt x="3" y="0"/>
                    </a:cubicBezTo>
                    <a:cubicBezTo>
                      <a:pt x="3" y="0"/>
                      <a:pt x="3" y="1"/>
                      <a:pt x="2" y="1"/>
                    </a:cubicBezTo>
                    <a:cubicBezTo>
                      <a:pt x="2" y="1"/>
                      <a:pt x="2" y="1"/>
                      <a:pt x="1" y="1"/>
                    </a:cubicBezTo>
                    <a:cubicBezTo>
                      <a:pt x="1" y="1"/>
                      <a:pt x="1" y="1"/>
                      <a:pt x="0" y="1"/>
                    </a:cubicBezTo>
                    <a:cubicBezTo>
                      <a:pt x="0" y="1"/>
                      <a:pt x="0" y="1"/>
                      <a:pt x="0" y="1"/>
                    </a:cubicBezTo>
                    <a:cubicBezTo>
                      <a:pt x="0" y="1"/>
                      <a:pt x="0" y="2"/>
                      <a:pt x="0" y="3"/>
                    </a:cubicBezTo>
                    <a:cubicBezTo>
                      <a:pt x="0" y="4"/>
                      <a:pt x="0" y="4"/>
                      <a:pt x="1" y="5"/>
                    </a:cubicBezTo>
                    <a:cubicBezTo>
                      <a:pt x="1" y="5"/>
                      <a:pt x="1" y="5"/>
                      <a:pt x="2" y="5"/>
                    </a:cubicBezTo>
                    <a:cubicBezTo>
                      <a:pt x="2" y="6"/>
                      <a:pt x="2" y="6"/>
                      <a:pt x="2" y="7"/>
                    </a:cubicBezTo>
                    <a:cubicBezTo>
                      <a:pt x="2" y="7"/>
                      <a:pt x="2" y="8"/>
                      <a:pt x="3" y="8"/>
                    </a:cubicBezTo>
                    <a:cubicBezTo>
                      <a:pt x="3" y="8"/>
                      <a:pt x="3" y="8"/>
                      <a:pt x="3" y="9"/>
                    </a:cubicBezTo>
                    <a:cubicBezTo>
                      <a:pt x="3" y="9"/>
                      <a:pt x="3" y="9"/>
                      <a:pt x="3" y="9"/>
                    </a:cubicBezTo>
                    <a:cubicBezTo>
                      <a:pt x="3" y="9"/>
                      <a:pt x="4" y="9"/>
                      <a:pt x="4" y="10"/>
                    </a:cubicBezTo>
                    <a:cubicBezTo>
                      <a:pt x="4" y="10"/>
                      <a:pt x="4" y="10"/>
                      <a:pt x="4" y="10"/>
                    </a:cubicBezTo>
                    <a:cubicBezTo>
                      <a:pt x="4" y="11"/>
                      <a:pt x="4" y="11"/>
                      <a:pt x="4" y="12"/>
                    </a:cubicBezTo>
                    <a:cubicBezTo>
                      <a:pt x="4" y="12"/>
                      <a:pt x="4" y="12"/>
                      <a:pt x="4" y="13"/>
                    </a:cubicBezTo>
                    <a:cubicBezTo>
                      <a:pt x="5" y="13"/>
                      <a:pt x="5" y="14"/>
                      <a:pt x="5" y="14"/>
                    </a:cubicBezTo>
                    <a:cubicBezTo>
                      <a:pt x="6" y="15"/>
                      <a:pt x="6" y="15"/>
                      <a:pt x="6" y="15"/>
                    </a:cubicBezTo>
                    <a:cubicBezTo>
                      <a:pt x="6" y="16"/>
                      <a:pt x="7" y="16"/>
                      <a:pt x="7" y="16"/>
                    </a:cubicBezTo>
                    <a:cubicBezTo>
                      <a:pt x="7" y="17"/>
                      <a:pt x="7" y="17"/>
                      <a:pt x="7" y="17"/>
                    </a:cubicBezTo>
                    <a:cubicBezTo>
                      <a:pt x="7" y="18"/>
                      <a:pt x="7" y="18"/>
                      <a:pt x="7" y="19"/>
                    </a:cubicBezTo>
                    <a:cubicBezTo>
                      <a:pt x="7" y="20"/>
                      <a:pt x="7" y="20"/>
                      <a:pt x="7" y="21"/>
                    </a:cubicBezTo>
                    <a:cubicBezTo>
                      <a:pt x="7" y="22"/>
                      <a:pt x="7" y="22"/>
                      <a:pt x="7" y="22"/>
                    </a:cubicBezTo>
                    <a:cubicBezTo>
                      <a:pt x="7" y="23"/>
                      <a:pt x="8" y="23"/>
                      <a:pt x="8" y="24"/>
                    </a:cubicBezTo>
                    <a:cubicBezTo>
                      <a:pt x="8" y="24"/>
                      <a:pt x="7" y="24"/>
                      <a:pt x="7" y="25"/>
                    </a:cubicBezTo>
                    <a:cubicBezTo>
                      <a:pt x="7" y="26"/>
                      <a:pt x="8" y="26"/>
                      <a:pt x="8" y="27"/>
                    </a:cubicBezTo>
                    <a:cubicBezTo>
                      <a:pt x="8" y="27"/>
                      <a:pt x="8" y="28"/>
                      <a:pt x="8" y="28"/>
                    </a:cubicBezTo>
                    <a:cubicBezTo>
                      <a:pt x="8" y="29"/>
                      <a:pt x="8" y="29"/>
                      <a:pt x="8" y="30"/>
                    </a:cubicBezTo>
                    <a:cubicBezTo>
                      <a:pt x="8" y="30"/>
                      <a:pt x="8" y="31"/>
                      <a:pt x="9" y="31"/>
                    </a:cubicBezTo>
                    <a:cubicBezTo>
                      <a:pt x="9" y="32"/>
                      <a:pt x="9" y="32"/>
                      <a:pt x="9" y="33"/>
                    </a:cubicBezTo>
                    <a:cubicBezTo>
                      <a:pt x="10" y="33"/>
                      <a:pt x="10" y="33"/>
                      <a:pt x="10" y="34"/>
                    </a:cubicBezTo>
                    <a:cubicBezTo>
                      <a:pt x="10" y="34"/>
                      <a:pt x="11" y="34"/>
                      <a:pt x="11" y="35"/>
                    </a:cubicBezTo>
                    <a:cubicBezTo>
                      <a:pt x="11" y="34"/>
                      <a:pt x="11" y="34"/>
                      <a:pt x="11" y="34"/>
                    </a:cubicBezTo>
                    <a:cubicBezTo>
                      <a:pt x="11" y="34"/>
                      <a:pt x="12" y="34"/>
                      <a:pt x="12" y="33"/>
                    </a:cubicBezTo>
                    <a:cubicBezTo>
                      <a:pt x="12" y="33"/>
                      <a:pt x="12" y="33"/>
                      <a:pt x="12" y="33"/>
                    </a:cubicBezTo>
                    <a:cubicBezTo>
                      <a:pt x="12" y="33"/>
                      <a:pt x="13" y="33"/>
                      <a:pt x="13" y="33"/>
                    </a:cubicBezTo>
                    <a:cubicBezTo>
                      <a:pt x="13" y="33"/>
                      <a:pt x="13" y="33"/>
                      <a:pt x="13" y="34"/>
                    </a:cubicBezTo>
                    <a:cubicBezTo>
                      <a:pt x="13" y="34"/>
                      <a:pt x="13" y="34"/>
                      <a:pt x="14" y="35"/>
                    </a:cubicBezTo>
                    <a:cubicBezTo>
                      <a:pt x="14" y="35"/>
                      <a:pt x="14" y="35"/>
                      <a:pt x="15" y="35"/>
                    </a:cubicBezTo>
                    <a:cubicBezTo>
                      <a:pt x="15" y="35"/>
                      <a:pt x="16" y="35"/>
                      <a:pt x="16" y="35"/>
                    </a:cubicBezTo>
                    <a:cubicBezTo>
                      <a:pt x="16" y="35"/>
                      <a:pt x="17" y="35"/>
                      <a:pt x="17" y="35"/>
                    </a:cubicBezTo>
                    <a:cubicBezTo>
                      <a:pt x="17" y="35"/>
                      <a:pt x="17" y="35"/>
                      <a:pt x="18" y="34"/>
                    </a:cubicBezTo>
                    <a:cubicBezTo>
                      <a:pt x="18" y="34"/>
                      <a:pt x="18" y="34"/>
                      <a:pt x="19" y="34"/>
                    </a:cubicBezTo>
                    <a:cubicBezTo>
                      <a:pt x="19" y="34"/>
                      <a:pt x="19" y="34"/>
                      <a:pt x="20" y="34"/>
                    </a:cubicBezTo>
                    <a:cubicBezTo>
                      <a:pt x="20" y="30"/>
                      <a:pt x="20" y="27"/>
                      <a:pt x="20" y="23"/>
                    </a:cubicBezTo>
                    <a:cubicBezTo>
                      <a:pt x="20" y="23"/>
                      <a:pt x="20" y="23"/>
                      <a:pt x="20" y="23"/>
                    </a:cubicBezTo>
                    <a:cubicBezTo>
                      <a:pt x="21" y="15"/>
                      <a:pt x="21" y="15"/>
                      <a:pt x="21" y="15"/>
                    </a:cubicBezTo>
                    <a:cubicBezTo>
                      <a:pt x="23" y="15"/>
                      <a:pt x="23" y="15"/>
                      <a:pt x="23" y="15"/>
                    </a:cubicBezTo>
                    <a:cubicBezTo>
                      <a:pt x="23" y="9"/>
                      <a:pt x="23" y="9"/>
                      <a:pt x="23" y="9"/>
                    </a:cubicBezTo>
                    <a:cubicBezTo>
                      <a:pt x="23" y="8"/>
                      <a:pt x="23" y="7"/>
                      <a:pt x="23" y="7"/>
                    </a:cubicBezTo>
                    <a:cubicBezTo>
                      <a:pt x="23" y="6"/>
                      <a:pt x="23" y="6"/>
                      <a:pt x="23" y="5"/>
                    </a:cubicBezTo>
                    <a:cubicBezTo>
                      <a:pt x="23" y="5"/>
                      <a:pt x="23" y="5"/>
                      <a:pt x="23" y="5"/>
                    </a:cubicBezTo>
                    <a:cubicBezTo>
                      <a:pt x="23" y="4"/>
                      <a:pt x="23" y="4"/>
                      <a:pt x="23" y="4"/>
                    </a:cubicBezTo>
                    <a:cubicBezTo>
                      <a:pt x="24" y="4"/>
                      <a:pt x="24" y="4"/>
                      <a:pt x="25" y="4"/>
                    </a:cubicBezTo>
                    <a:cubicBezTo>
                      <a:pt x="26" y="4"/>
                      <a:pt x="26" y="4"/>
                      <a:pt x="26" y="4"/>
                    </a:cubicBezTo>
                    <a:cubicBezTo>
                      <a:pt x="27" y="4"/>
                      <a:pt x="27" y="4"/>
                      <a:pt x="28" y="4"/>
                    </a:cubicBezTo>
                    <a:cubicBezTo>
                      <a:pt x="28" y="4"/>
                      <a:pt x="28" y="3"/>
                      <a:pt x="28" y="3"/>
                    </a:cubicBezTo>
                    <a:cubicBezTo>
                      <a:pt x="29" y="3"/>
                      <a:pt x="29" y="4"/>
                      <a:pt x="29" y="4"/>
                    </a:cubicBezTo>
                    <a:cubicBezTo>
                      <a:pt x="30" y="5"/>
                      <a:pt x="30" y="5"/>
                      <a:pt x="30" y="5"/>
                    </a:cubicBezTo>
                    <a:cubicBezTo>
                      <a:pt x="30" y="5"/>
                      <a:pt x="30" y="4"/>
                      <a:pt x="31" y="4"/>
                    </a:cubicBezTo>
                    <a:cubicBezTo>
                      <a:pt x="31" y="4"/>
                      <a:pt x="31" y="4"/>
                      <a:pt x="32" y="4"/>
                    </a:cubicBezTo>
                    <a:cubicBezTo>
                      <a:pt x="32" y="4"/>
                      <a:pt x="32" y="4"/>
                      <a:pt x="32" y="3"/>
                    </a:cubicBezTo>
                    <a:cubicBezTo>
                      <a:pt x="33" y="3"/>
                      <a:pt x="33" y="3"/>
                      <a:pt x="33" y="3"/>
                    </a:cubicBezTo>
                    <a:cubicBezTo>
                      <a:pt x="33" y="3"/>
                      <a:pt x="33" y="3"/>
                      <a:pt x="33" y="3"/>
                    </a:cubicBezTo>
                    <a:cubicBezTo>
                      <a:pt x="33" y="3"/>
                      <a:pt x="33" y="2"/>
                      <a:pt x="32" y="2"/>
                    </a:cubicBezTo>
                    <a:cubicBezTo>
                      <a:pt x="32" y="2"/>
                      <a:pt x="31" y="2"/>
                      <a:pt x="3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 name="Freeform 28">
                <a:extLst>
                  <a:ext uri="{FF2B5EF4-FFF2-40B4-BE49-F238E27FC236}">
                    <a16:creationId xmlns:a16="http://schemas.microsoft.com/office/drawing/2014/main" id="{AAA57EB5-F92D-4914-B7E2-72880C99978D}"/>
                  </a:ext>
                </a:extLst>
              </p:cNvPr>
              <p:cNvSpPr>
                <a:spLocks/>
              </p:cNvSpPr>
              <p:nvPr/>
            </p:nvSpPr>
            <p:spPr bwMode="auto">
              <a:xfrm>
                <a:off x="5305427" y="2708276"/>
                <a:ext cx="292100" cy="422275"/>
              </a:xfrm>
              <a:custGeom>
                <a:avLst/>
                <a:gdLst>
                  <a:gd name="T0" fmla="*/ 26 w 27"/>
                  <a:gd name="T1" fmla="*/ 1 h 39"/>
                  <a:gd name="T2" fmla="*/ 24 w 27"/>
                  <a:gd name="T3" fmla="*/ 1 h 39"/>
                  <a:gd name="T4" fmla="*/ 22 w 27"/>
                  <a:gd name="T5" fmla="*/ 2 h 39"/>
                  <a:gd name="T6" fmla="*/ 20 w 27"/>
                  <a:gd name="T7" fmla="*/ 2 h 39"/>
                  <a:gd name="T8" fmla="*/ 18 w 27"/>
                  <a:gd name="T9" fmla="*/ 3 h 39"/>
                  <a:gd name="T10" fmla="*/ 16 w 27"/>
                  <a:gd name="T11" fmla="*/ 4 h 39"/>
                  <a:gd name="T12" fmla="*/ 13 w 27"/>
                  <a:gd name="T13" fmla="*/ 4 h 39"/>
                  <a:gd name="T14" fmla="*/ 11 w 27"/>
                  <a:gd name="T15" fmla="*/ 5 h 39"/>
                  <a:gd name="T16" fmla="*/ 8 w 27"/>
                  <a:gd name="T17" fmla="*/ 5 h 39"/>
                  <a:gd name="T18" fmla="*/ 7 w 27"/>
                  <a:gd name="T19" fmla="*/ 2 h 39"/>
                  <a:gd name="T20" fmla="*/ 6 w 27"/>
                  <a:gd name="T21" fmla="*/ 3 h 39"/>
                  <a:gd name="T22" fmla="*/ 5 w 27"/>
                  <a:gd name="T23" fmla="*/ 4 h 39"/>
                  <a:gd name="T24" fmla="*/ 6 w 27"/>
                  <a:gd name="T25" fmla="*/ 6 h 39"/>
                  <a:gd name="T26" fmla="*/ 7 w 27"/>
                  <a:gd name="T27" fmla="*/ 9 h 39"/>
                  <a:gd name="T28" fmla="*/ 10 w 27"/>
                  <a:gd name="T29" fmla="*/ 10 h 39"/>
                  <a:gd name="T30" fmla="*/ 14 w 27"/>
                  <a:gd name="T31" fmla="*/ 11 h 39"/>
                  <a:gd name="T32" fmla="*/ 15 w 27"/>
                  <a:gd name="T33" fmla="*/ 12 h 39"/>
                  <a:gd name="T34" fmla="*/ 18 w 27"/>
                  <a:gd name="T35" fmla="*/ 12 h 39"/>
                  <a:gd name="T36" fmla="*/ 18 w 27"/>
                  <a:gd name="T37" fmla="*/ 12 h 39"/>
                  <a:gd name="T38" fmla="*/ 17 w 27"/>
                  <a:gd name="T39" fmla="*/ 14 h 39"/>
                  <a:gd name="T40" fmla="*/ 15 w 27"/>
                  <a:gd name="T41" fmla="*/ 16 h 39"/>
                  <a:gd name="T42" fmla="*/ 13 w 27"/>
                  <a:gd name="T43" fmla="*/ 18 h 39"/>
                  <a:gd name="T44" fmla="*/ 12 w 27"/>
                  <a:gd name="T45" fmla="*/ 20 h 39"/>
                  <a:gd name="T46" fmla="*/ 11 w 27"/>
                  <a:gd name="T47" fmla="*/ 21 h 39"/>
                  <a:gd name="T48" fmla="*/ 8 w 27"/>
                  <a:gd name="T49" fmla="*/ 20 h 39"/>
                  <a:gd name="T50" fmla="*/ 7 w 27"/>
                  <a:gd name="T51" fmla="*/ 21 h 39"/>
                  <a:gd name="T52" fmla="*/ 5 w 27"/>
                  <a:gd name="T53" fmla="*/ 23 h 39"/>
                  <a:gd name="T54" fmla="*/ 3 w 27"/>
                  <a:gd name="T55" fmla="*/ 23 h 39"/>
                  <a:gd name="T56" fmla="*/ 2 w 27"/>
                  <a:gd name="T57" fmla="*/ 24 h 39"/>
                  <a:gd name="T58" fmla="*/ 1 w 27"/>
                  <a:gd name="T59" fmla="*/ 26 h 39"/>
                  <a:gd name="T60" fmla="*/ 1 w 27"/>
                  <a:gd name="T61" fmla="*/ 29 h 39"/>
                  <a:gd name="T62" fmla="*/ 1 w 27"/>
                  <a:gd name="T63" fmla="*/ 33 h 39"/>
                  <a:gd name="T64" fmla="*/ 0 w 27"/>
                  <a:gd name="T65" fmla="*/ 37 h 39"/>
                  <a:gd name="T66" fmla="*/ 2 w 27"/>
                  <a:gd name="T67" fmla="*/ 38 h 39"/>
                  <a:gd name="T68" fmla="*/ 2 w 27"/>
                  <a:gd name="T69" fmla="*/ 39 h 39"/>
                  <a:gd name="T70" fmla="*/ 5 w 27"/>
                  <a:gd name="T71" fmla="*/ 36 h 39"/>
                  <a:gd name="T72" fmla="*/ 8 w 27"/>
                  <a:gd name="T73" fmla="*/ 33 h 39"/>
                  <a:gd name="T74" fmla="*/ 10 w 27"/>
                  <a:gd name="T75" fmla="*/ 31 h 39"/>
                  <a:gd name="T76" fmla="*/ 13 w 27"/>
                  <a:gd name="T77" fmla="*/ 29 h 39"/>
                  <a:gd name="T78" fmla="*/ 15 w 27"/>
                  <a:gd name="T79" fmla="*/ 26 h 39"/>
                  <a:gd name="T80" fmla="*/ 18 w 27"/>
                  <a:gd name="T81" fmla="*/ 24 h 39"/>
                  <a:gd name="T82" fmla="*/ 19 w 27"/>
                  <a:gd name="T83" fmla="*/ 20 h 39"/>
                  <a:gd name="T84" fmla="*/ 20 w 27"/>
                  <a:gd name="T85" fmla="*/ 19 h 39"/>
                  <a:gd name="T86" fmla="*/ 22 w 27"/>
                  <a:gd name="T87" fmla="*/ 17 h 39"/>
                  <a:gd name="T88" fmla="*/ 22 w 27"/>
                  <a:gd name="T89" fmla="*/ 14 h 39"/>
                  <a:gd name="T90" fmla="*/ 23 w 27"/>
                  <a:gd name="T91" fmla="*/ 12 h 39"/>
                  <a:gd name="T92" fmla="*/ 25 w 27"/>
                  <a:gd name="T93" fmla="*/ 10 h 39"/>
                  <a:gd name="T94" fmla="*/ 26 w 27"/>
                  <a:gd name="T95" fmla="*/ 8 h 39"/>
                  <a:gd name="T96" fmla="*/ 26 w 27"/>
                  <a:gd name="T97" fmla="*/ 5 h 39"/>
                  <a:gd name="T98" fmla="*/ 27 w 27"/>
                  <a:gd name="T99"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39">
                    <a:moveTo>
                      <a:pt x="26" y="2"/>
                    </a:moveTo>
                    <a:cubicBezTo>
                      <a:pt x="26" y="2"/>
                      <a:pt x="26" y="1"/>
                      <a:pt x="26" y="1"/>
                    </a:cubicBezTo>
                    <a:cubicBezTo>
                      <a:pt x="26" y="1"/>
                      <a:pt x="26" y="1"/>
                      <a:pt x="25" y="1"/>
                    </a:cubicBezTo>
                    <a:cubicBezTo>
                      <a:pt x="25" y="0"/>
                      <a:pt x="25" y="1"/>
                      <a:pt x="24" y="1"/>
                    </a:cubicBezTo>
                    <a:cubicBezTo>
                      <a:pt x="24" y="1"/>
                      <a:pt x="24" y="1"/>
                      <a:pt x="23" y="1"/>
                    </a:cubicBezTo>
                    <a:cubicBezTo>
                      <a:pt x="23" y="2"/>
                      <a:pt x="23" y="2"/>
                      <a:pt x="22" y="2"/>
                    </a:cubicBezTo>
                    <a:cubicBezTo>
                      <a:pt x="22" y="2"/>
                      <a:pt x="22" y="2"/>
                      <a:pt x="21" y="2"/>
                    </a:cubicBezTo>
                    <a:cubicBezTo>
                      <a:pt x="21" y="2"/>
                      <a:pt x="20" y="2"/>
                      <a:pt x="20" y="2"/>
                    </a:cubicBezTo>
                    <a:cubicBezTo>
                      <a:pt x="19" y="2"/>
                      <a:pt x="19" y="3"/>
                      <a:pt x="19" y="3"/>
                    </a:cubicBezTo>
                    <a:cubicBezTo>
                      <a:pt x="18" y="3"/>
                      <a:pt x="18" y="3"/>
                      <a:pt x="18" y="3"/>
                    </a:cubicBezTo>
                    <a:cubicBezTo>
                      <a:pt x="17" y="3"/>
                      <a:pt x="17" y="3"/>
                      <a:pt x="17" y="3"/>
                    </a:cubicBezTo>
                    <a:cubicBezTo>
                      <a:pt x="16" y="3"/>
                      <a:pt x="16" y="4"/>
                      <a:pt x="16" y="4"/>
                    </a:cubicBezTo>
                    <a:cubicBezTo>
                      <a:pt x="15" y="4"/>
                      <a:pt x="15" y="4"/>
                      <a:pt x="14" y="4"/>
                    </a:cubicBezTo>
                    <a:cubicBezTo>
                      <a:pt x="14" y="4"/>
                      <a:pt x="14" y="4"/>
                      <a:pt x="13" y="4"/>
                    </a:cubicBezTo>
                    <a:cubicBezTo>
                      <a:pt x="13" y="4"/>
                      <a:pt x="12" y="4"/>
                      <a:pt x="12" y="4"/>
                    </a:cubicBezTo>
                    <a:cubicBezTo>
                      <a:pt x="12" y="4"/>
                      <a:pt x="11" y="4"/>
                      <a:pt x="11" y="5"/>
                    </a:cubicBezTo>
                    <a:cubicBezTo>
                      <a:pt x="10" y="5"/>
                      <a:pt x="10" y="5"/>
                      <a:pt x="9" y="5"/>
                    </a:cubicBezTo>
                    <a:cubicBezTo>
                      <a:pt x="9" y="5"/>
                      <a:pt x="9" y="5"/>
                      <a:pt x="8" y="5"/>
                    </a:cubicBezTo>
                    <a:cubicBezTo>
                      <a:pt x="8" y="4"/>
                      <a:pt x="8" y="4"/>
                      <a:pt x="7" y="3"/>
                    </a:cubicBezTo>
                    <a:cubicBezTo>
                      <a:pt x="7" y="3"/>
                      <a:pt x="7" y="2"/>
                      <a:pt x="7" y="2"/>
                    </a:cubicBezTo>
                    <a:cubicBezTo>
                      <a:pt x="6" y="2"/>
                      <a:pt x="6" y="2"/>
                      <a:pt x="6" y="2"/>
                    </a:cubicBezTo>
                    <a:cubicBezTo>
                      <a:pt x="6" y="2"/>
                      <a:pt x="6" y="3"/>
                      <a:pt x="6" y="3"/>
                    </a:cubicBezTo>
                    <a:cubicBezTo>
                      <a:pt x="6" y="3"/>
                      <a:pt x="6" y="4"/>
                      <a:pt x="5" y="4"/>
                    </a:cubicBezTo>
                    <a:cubicBezTo>
                      <a:pt x="5" y="4"/>
                      <a:pt x="5" y="4"/>
                      <a:pt x="5" y="4"/>
                    </a:cubicBezTo>
                    <a:cubicBezTo>
                      <a:pt x="5" y="4"/>
                      <a:pt x="5" y="5"/>
                      <a:pt x="6" y="5"/>
                    </a:cubicBezTo>
                    <a:cubicBezTo>
                      <a:pt x="6" y="5"/>
                      <a:pt x="6" y="5"/>
                      <a:pt x="6" y="6"/>
                    </a:cubicBezTo>
                    <a:cubicBezTo>
                      <a:pt x="7" y="6"/>
                      <a:pt x="6" y="7"/>
                      <a:pt x="6" y="8"/>
                    </a:cubicBezTo>
                    <a:cubicBezTo>
                      <a:pt x="6" y="8"/>
                      <a:pt x="7" y="9"/>
                      <a:pt x="7" y="9"/>
                    </a:cubicBezTo>
                    <a:cubicBezTo>
                      <a:pt x="8" y="9"/>
                      <a:pt x="8" y="9"/>
                      <a:pt x="9" y="9"/>
                    </a:cubicBezTo>
                    <a:cubicBezTo>
                      <a:pt x="9" y="10"/>
                      <a:pt x="9" y="10"/>
                      <a:pt x="10" y="10"/>
                    </a:cubicBezTo>
                    <a:cubicBezTo>
                      <a:pt x="11" y="10"/>
                      <a:pt x="11" y="10"/>
                      <a:pt x="12" y="10"/>
                    </a:cubicBezTo>
                    <a:cubicBezTo>
                      <a:pt x="13" y="10"/>
                      <a:pt x="13" y="11"/>
                      <a:pt x="14" y="11"/>
                    </a:cubicBezTo>
                    <a:cubicBezTo>
                      <a:pt x="14" y="11"/>
                      <a:pt x="14" y="11"/>
                      <a:pt x="15" y="11"/>
                    </a:cubicBezTo>
                    <a:cubicBezTo>
                      <a:pt x="15" y="11"/>
                      <a:pt x="15" y="12"/>
                      <a:pt x="15" y="12"/>
                    </a:cubicBezTo>
                    <a:cubicBezTo>
                      <a:pt x="16" y="12"/>
                      <a:pt x="16" y="12"/>
                      <a:pt x="17" y="12"/>
                    </a:cubicBezTo>
                    <a:cubicBezTo>
                      <a:pt x="17" y="12"/>
                      <a:pt x="18" y="12"/>
                      <a:pt x="18" y="12"/>
                    </a:cubicBezTo>
                    <a:cubicBezTo>
                      <a:pt x="18" y="12"/>
                      <a:pt x="18" y="12"/>
                      <a:pt x="18" y="12"/>
                    </a:cubicBezTo>
                    <a:cubicBezTo>
                      <a:pt x="19" y="12"/>
                      <a:pt x="18" y="12"/>
                      <a:pt x="18" y="12"/>
                    </a:cubicBezTo>
                    <a:cubicBezTo>
                      <a:pt x="18" y="13"/>
                      <a:pt x="18" y="13"/>
                      <a:pt x="18" y="13"/>
                    </a:cubicBezTo>
                    <a:cubicBezTo>
                      <a:pt x="17" y="14"/>
                      <a:pt x="17" y="14"/>
                      <a:pt x="17" y="14"/>
                    </a:cubicBezTo>
                    <a:cubicBezTo>
                      <a:pt x="16" y="15"/>
                      <a:pt x="16" y="15"/>
                      <a:pt x="16" y="15"/>
                    </a:cubicBezTo>
                    <a:cubicBezTo>
                      <a:pt x="15" y="16"/>
                      <a:pt x="15" y="16"/>
                      <a:pt x="15" y="16"/>
                    </a:cubicBezTo>
                    <a:cubicBezTo>
                      <a:pt x="15" y="17"/>
                      <a:pt x="14" y="17"/>
                      <a:pt x="14" y="17"/>
                    </a:cubicBezTo>
                    <a:cubicBezTo>
                      <a:pt x="14" y="18"/>
                      <a:pt x="13" y="18"/>
                      <a:pt x="13" y="18"/>
                    </a:cubicBezTo>
                    <a:cubicBezTo>
                      <a:pt x="12" y="19"/>
                      <a:pt x="12" y="19"/>
                      <a:pt x="12" y="20"/>
                    </a:cubicBezTo>
                    <a:cubicBezTo>
                      <a:pt x="12" y="20"/>
                      <a:pt x="12" y="20"/>
                      <a:pt x="12" y="20"/>
                    </a:cubicBezTo>
                    <a:cubicBezTo>
                      <a:pt x="12" y="20"/>
                      <a:pt x="12" y="20"/>
                      <a:pt x="11" y="20"/>
                    </a:cubicBezTo>
                    <a:cubicBezTo>
                      <a:pt x="11" y="21"/>
                      <a:pt x="11" y="21"/>
                      <a:pt x="11" y="21"/>
                    </a:cubicBezTo>
                    <a:cubicBezTo>
                      <a:pt x="10" y="21"/>
                      <a:pt x="10" y="21"/>
                      <a:pt x="10" y="21"/>
                    </a:cubicBezTo>
                    <a:cubicBezTo>
                      <a:pt x="9" y="21"/>
                      <a:pt x="9" y="20"/>
                      <a:pt x="8" y="20"/>
                    </a:cubicBezTo>
                    <a:cubicBezTo>
                      <a:pt x="8" y="21"/>
                      <a:pt x="8" y="20"/>
                      <a:pt x="7" y="21"/>
                    </a:cubicBezTo>
                    <a:cubicBezTo>
                      <a:pt x="7" y="21"/>
                      <a:pt x="7" y="21"/>
                      <a:pt x="7" y="21"/>
                    </a:cubicBezTo>
                    <a:cubicBezTo>
                      <a:pt x="7" y="22"/>
                      <a:pt x="6" y="22"/>
                      <a:pt x="6" y="22"/>
                    </a:cubicBezTo>
                    <a:cubicBezTo>
                      <a:pt x="6" y="22"/>
                      <a:pt x="6" y="22"/>
                      <a:pt x="5" y="23"/>
                    </a:cubicBezTo>
                    <a:cubicBezTo>
                      <a:pt x="5" y="23"/>
                      <a:pt x="5" y="23"/>
                      <a:pt x="4" y="23"/>
                    </a:cubicBezTo>
                    <a:cubicBezTo>
                      <a:pt x="4" y="23"/>
                      <a:pt x="3" y="23"/>
                      <a:pt x="3" y="23"/>
                    </a:cubicBezTo>
                    <a:cubicBezTo>
                      <a:pt x="3" y="23"/>
                      <a:pt x="3" y="24"/>
                      <a:pt x="3" y="24"/>
                    </a:cubicBezTo>
                    <a:cubicBezTo>
                      <a:pt x="3" y="24"/>
                      <a:pt x="3" y="24"/>
                      <a:pt x="2" y="24"/>
                    </a:cubicBezTo>
                    <a:cubicBezTo>
                      <a:pt x="2" y="25"/>
                      <a:pt x="2" y="25"/>
                      <a:pt x="2" y="25"/>
                    </a:cubicBezTo>
                    <a:cubicBezTo>
                      <a:pt x="2" y="26"/>
                      <a:pt x="1" y="26"/>
                      <a:pt x="1" y="26"/>
                    </a:cubicBezTo>
                    <a:cubicBezTo>
                      <a:pt x="1" y="26"/>
                      <a:pt x="1" y="27"/>
                      <a:pt x="1" y="28"/>
                    </a:cubicBezTo>
                    <a:cubicBezTo>
                      <a:pt x="1" y="28"/>
                      <a:pt x="1" y="28"/>
                      <a:pt x="1" y="29"/>
                    </a:cubicBezTo>
                    <a:cubicBezTo>
                      <a:pt x="1" y="30"/>
                      <a:pt x="1" y="30"/>
                      <a:pt x="1" y="31"/>
                    </a:cubicBezTo>
                    <a:cubicBezTo>
                      <a:pt x="1" y="31"/>
                      <a:pt x="1" y="32"/>
                      <a:pt x="1" y="33"/>
                    </a:cubicBezTo>
                    <a:cubicBezTo>
                      <a:pt x="1" y="33"/>
                      <a:pt x="1" y="34"/>
                      <a:pt x="1" y="34"/>
                    </a:cubicBezTo>
                    <a:cubicBezTo>
                      <a:pt x="0" y="35"/>
                      <a:pt x="0" y="36"/>
                      <a:pt x="0" y="37"/>
                    </a:cubicBezTo>
                    <a:cubicBezTo>
                      <a:pt x="1" y="37"/>
                      <a:pt x="1" y="37"/>
                      <a:pt x="1" y="38"/>
                    </a:cubicBezTo>
                    <a:cubicBezTo>
                      <a:pt x="1" y="38"/>
                      <a:pt x="1" y="38"/>
                      <a:pt x="2" y="38"/>
                    </a:cubicBezTo>
                    <a:cubicBezTo>
                      <a:pt x="2" y="39"/>
                      <a:pt x="2" y="39"/>
                      <a:pt x="2" y="39"/>
                    </a:cubicBezTo>
                    <a:cubicBezTo>
                      <a:pt x="2" y="39"/>
                      <a:pt x="2" y="39"/>
                      <a:pt x="2" y="39"/>
                    </a:cubicBezTo>
                    <a:cubicBezTo>
                      <a:pt x="3" y="39"/>
                      <a:pt x="3" y="38"/>
                      <a:pt x="4" y="38"/>
                    </a:cubicBezTo>
                    <a:cubicBezTo>
                      <a:pt x="4" y="37"/>
                      <a:pt x="5" y="37"/>
                      <a:pt x="5" y="36"/>
                    </a:cubicBezTo>
                    <a:cubicBezTo>
                      <a:pt x="6" y="36"/>
                      <a:pt x="6" y="35"/>
                      <a:pt x="6" y="35"/>
                    </a:cubicBezTo>
                    <a:cubicBezTo>
                      <a:pt x="7" y="34"/>
                      <a:pt x="8" y="34"/>
                      <a:pt x="8" y="33"/>
                    </a:cubicBezTo>
                    <a:cubicBezTo>
                      <a:pt x="9" y="32"/>
                      <a:pt x="9" y="32"/>
                      <a:pt x="9" y="32"/>
                    </a:cubicBezTo>
                    <a:cubicBezTo>
                      <a:pt x="10" y="31"/>
                      <a:pt x="10" y="31"/>
                      <a:pt x="10" y="31"/>
                    </a:cubicBezTo>
                    <a:cubicBezTo>
                      <a:pt x="11" y="30"/>
                      <a:pt x="11" y="30"/>
                      <a:pt x="12" y="29"/>
                    </a:cubicBezTo>
                    <a:cubicBezTo>
                      <a:pt x="12" y="29"/>
                      <a:pt x="13" y="29"/>
                      <a:pt x="13" y="29"/>
                    </a:cubicBezTo>
                    <a:cubicBezTo>
                      <a:pt x="14" y="28"/>
                      <a:pt x="14" y="28"/>
                      <a:pt x="15" y="28"/>
                    </a:cubicBezTo>
                    <a:cubicBezTo>
                      <a:pt x="15" y="27"/>
                      <a:pt x="15" y="27"/>
                      <a:pt x="15" y="26"/>
                    </a:cubicBezTo>
                    <a:cubicBezTo>
                      <a:pt x="16" y="25"/>
                      <a:pt x="16" y="25"/>
                      <a:pt x="17" y="25"/>
                    </a:cubicBezTo>
                    <a:cubicBezTo>
                      <a:pt x="17" y="24"/>
                      <a:pt x="17" y="24"/>
                      <a:pt x="18" y="24"/>
                    </a:cubicBezTo>
                    <a:cubicBezTo>
                      <a:pt x="18" y="23"/>
                      <a:pt x="19" y="23"/>
                      <a:pt x="19" y="22"/>
                    </a:cubicBezTo>
                    <a:cubicBezTo>
                      <a:pt x="19" y="22"/>
                      <a:pt x="19" y="21"/>
                      <a:pt x="19" y="20"/>
                    </a:cubicBezTo>
                    <a:cubicBezTo>
                      <a:pt x="19" y="20"/>
                      <a:pt x="20" y="20"/>
                      <a:pt x="20" y="20"/>
                    </a:cubicBezTo>
                    <a:cubicBezTo>
                      <a:pt x="20" y="20"/>
                      <a:pt x="20" y="19"/>
                      <a:pt x="20" y="19"/>
                    </a:cubicBezTo>
                    <a:cubicBezTo>
                      <a:pt x="20" y="19"/>
                      <a:pt x="21" y="19"/>
                      <a:pt x="21" y="18"/>
                    </a:cubicBezTo>
                    <a:cubicBezTo>
                      <a:pt x="21" y="18"/>
                      <a:pt x="21" y="17"/>
                      <a:pt x="22" y="17"/>
                    </a:cubicBezTo>
                    <a:cubicBezTo>
                      <a:pt x="22" y="16"/>
                      <a:pt x="22" y="16"/>
                      <a:pt x="22" y="15"/>
                    </a:cubicBezTo>
                    <a:cubicBezTo>
                      <a:pt x="22" y="15"/>
                      <a:pt x="22" y="15"/>
                      <a:pt x="22" y="14"/>
                    </a:cubicBezTo>
                    <a:cubicBezTo>
                      <a:pt x="22" y="14"/>
                      <a:pt x="22" y="14"/>
                      <a:pt x="23" y="13"/>
                    </a:cubicBezTo>
                    <a:cubicBezTo>
                      <a:pt x="23" y="13"/>
                      <a:pt x="23" y="12"/>
                      <a:pt x="23" y="12"/>
                    </a:cubicBezTo>
                    <a:cubicBezTo>
                      <a:pt x="24" y="11"/>
                      <a:pt x="24" y="11"/>
                      <a:pt x="24" y="11"/>
                    </a:cubicBezTo>
                    <a:cubicBezTo>
                      <a:pt x="24" y="10"/>
                      <a:pt x="24" y="10"/>
                      <a:pt x="25" y="10"/>
                    </a:cubicBezTo>
                    <a:cubicBezTo>
                      <a:pt x="25" y="10"/>
                      <a:pt x="25" y="9"/>
                      <a:pt x="25" y="9"/>
                    </a:cubicBezTo>
                    <a:cubicBezTo>
                      <a:pt x="25" y="9"/>
                      <a:pt x="26" y="8"/>
                      <a:pt x="26" y="8"/>
                    </a:cubicBezTo>
                    <a:cubicBezTo>
                      <a:pt x="26" y="7"/>
                      <a:pt x="26" y="7"/>
                      <a:pt x="26" y="7"/>
                    </a:cubicBezTo>
                    <a:cubicBezTo>
                      <a:pt x="26" y="6"/>
                      <a:pt x="26" y="6"/>
                      <a:pt x="26" y="5"/>
                    </a:cubicBezTo>
                    <a:cubicBezTo>
                      <a:pt x="26" y="5"/>
                      <a:pt x="26" y="5"/>
                      <a:pt x="26" y="4"/>
                    </a:cubicBezTo>
                    <a:cubicBezTo>
                      <a:pt x="27" y="4"/>
                      <a:pt x="27" y="4"/>
                      <a:pt x="27" y="3"/>
                    </a:cubicBezTo>
                    <a:cubicBezTo>
                      <a:pt x="26" y="3"/>
                      <a:pt x="26" y="3"/>
                      <a:pt x="26"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 name="Freeform 29">
                <a:extLst>
                  <a:ext uri="{FF2B5EF4-FFF2-40B4-BE49-F238E27FC236}">
                    <a16:creationId xmlns:a16="http://schemas.microsoft.com/office/drawing/2014/main" id="{D4931A35-C94A-4841-AD47-39F6607B84C7}"/>
                  </a:ext>
                </a:extLst>
              </p:cNvPr>
              <p:cNvSpPr>
                <a:spLocks/>
              </p:cNvSpPr>
              <p:nvPr/>
            </p:nvSpPr>
            <p:spPr bwMode="auto">
              <a:xfrm>
                <a:off x="4700589" y="1258889"/>
                <a:ext cx="22225" cy="11113"/>
              </a:xfrm>
              <a:custGeom>
                <a:avLst/>
                <a:gdLst>
                  <a:gd name="T0" fmla="*/ 0 w 2"/>
                  <a:gd name="T1" fmla="*/ 1 h 1"/>
                  <a:gd name="T2" fmla="*/ 1 w 2"/>
                  <a:gd name="T3" fmla="*/ 1 h 1"/>
                  <a:gd name="T4" fmla="*/ 2 w 2"/>
                  <a:gd name="T5" fmla="*/ 1 h 1"/>
                  <a:gd name="T6" fmla="*/ 2 w 2"/>
                  <a:gd name="T7" fmla="*/ 0 h 1"/>
                  <a:gd name="T8" fmla="*/ 1 w 2"/>
                  <a:gd name="T9" fmla="*/ 0 h 1"/>
                  <a:gd name="T10" fmla="*/ 1 w 2"/>
                  <a:gd name="T11" fmla="*/ 0 h 1"/>
                  <a:gd name="T12" fmla="*/ 0 w 2"/>
                  <a:gd name="T13" fmla="*/ 0 h 1"/>
                  <a:gd name="T14" fmla="*/ 0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cubicBezTo>
                      <a:pt x="1" y="1"/>
                      <a:pt x="0" y="1"/>
                      <a:pt x="1" y="1"/>
                    </a:cubicBezTo>
                    <a:cubicBezTo>
                      <a:pt x="1" y="1"/>
                      <a:pt x="1" y="1"/>
                      <a:pt x="2" y="1"/>
                    </a:cubicBezTo>
                    <a:cubicBezTo>
                      <a:pt x="2" y="1"/>
                      <a:pt x="2" y="0"/>
                      <a:pt x="2" y="0"/>
                    </a:cubicBezTo>
                    <a:cubicBezTo>
                      <a:pt x="2" y="0"/>
                      <a:pt x="1" y="0"/>
                      <a:pt x="1" y="0"/>
                    </a:cubicBezTo>
                    <a:cubicBezTo>
                      <a:pt x="1" y="0"/>
                      <a:pt x="1" y="0"/>
                      <a:pt x="1" y="0"/>
                    </a:cubicBezTo>
                    <a:cubicBezTo>
                      <a:pt x="1" y="0"/>
                      <a:pt x="0" y="0"/>
                      <a:pt x="0" y="0"/>
                    </a:cubicBezTo>
                    <a:cubicBezTo>
                      <a:pt x="0" y="0"/>
                      <a:pt x="0" y="0"/>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 name="Freeform 30">
                <a:extLst>
                  <a:ext uri="{FF2B5EF4-FFF2-40B4-BE49-F238E27FC236}">
                    <a16:creationId xmlns:a16="http://schemas.microsoft.com/office/drawing/2014/main" id="{507A1778-B15E-4496-893F-388FD16FD7F4}"/>
                  </a:ext>
                </a:extLst>
              </p:cNvPr>
              <p:cNvSpPr>
                <a:spLocks/>
              </p:cNvSpPr>
              <p:nvPr/>
            </p:nvSpPr>
            <p:spPr bwMode="auto">
              <a:xfrm>
                <a:off x="4691064" y="1270001"/>
                <a:ext cx="42863" cy="22225"/>
              </a:xfrm>
              <a:custGeom>
                <a:avLst/>
                <a:gdLst>
                  <a:gd name="T0" fmla="*/ 1 w 4"/>
                  <a:gd name="T1" fmla="*/ 2 h 2"/>
                  <a:gd name="T2" fmla="*/ 2 w 4"/>
                  <a:gd name="T3" fmla="*/ 2 h 2"/>
                  <a:gd name="T4" fmla="*/ 2 w 4"/>
                  <a:gd name="T5" fmla="*/ 2 h 2"/>
                  <a:gd name="T6" fmla="*/ 3 w 4"/>
                  <a:gd name="T7" fmla="*/ 1 h 2"/>
                  <a:gd name="T8" fmla="*/ 4 w 4"/>
                  <a:gd name="T9" fmla="*/ 1 h 2"/>
                  <a:gd name="T10" fmla="*/ 4 w 4"/>
                  <a:gd name="T11" fmla="*/ 0 h 2"/>
                  <a:gd name="T12" fmla="*/ 3 w 4"/>
                  <a:gd name="T13" fmla="*/ 0 h 2"/>
                  <a:gd name="T14" fmla="*/ 2 w 4"/>
                  <a:gd name="T15" fmla="*/ 0 h 2"/>
                  <a:gd name="T16" fmla="*/ 1 w 4"/>
                  <a:gd name="T17" fmla="*/ 1 h 2"/>
                  <a:gd name="T18" fmla="*/ 0 w 4"/>
                  <a:gd name="T19" fmla="*/ 1 h 2"/>
                  <a:gd name="T20" fmla="*/ 0 w 4"/>
                  <a:gd name="T21" fmla="*/ 1 h 2"/>
                  <a:gd name="T22" fmla="*/ 1 w 4"/>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1" y="2"/>
                    </a:moveTo>
                    <a:cubicBezTo>
                      <a:pt x="1" y="2"/>
                      <a:pt x="1" y="2"/>
                      <a:pt x="2" y="2"/>
                    </a:cubicBezTo>
                    <a:cubicBezTo>
                      <a:pt x="2" y="2"/>
                      <a:pt x="2" y="2"/>
                      <a:pt x="2" y="2"/>
                    </a:cubicBezTo>
                    <a:cubicBezTo>
                      <a:pt x="2" y="1"/>
                      <a:pt x="2" y="1"/>
                      <a:pt x="3" y="1"/>
                    </a:cubicBezTo>
                    <a:cubicBezTo>
                      <a:pt x="3" y="1"/>
                      <a:pt x="3" y="1"/>
                      <a:pt x="4" y="1"/>
                    </a:cubicBezTo>
                    <a:cubicBezTo>
                      <a:pt x="4" y="1"/>
                      <a:pt x="4" y="0"/>
                      <a:pt x="4" y="0"/>
                    </a:cubicBezTo>
                    <a:cubicBezTo>
                      <a:pt x="3" y="0"/>
                      <a:pt x="3" y="0"/>
                      <a:pt x="3" y="0"/>
                    </a:cubicBezTo>
                    <a:cubicBezTo>
                      <a:pt x="3" y="0"/>
                      <a:pt x="2" y="0"/>
                      <a:pt x="2" y="0"/>
                    </a:cubicBezTo>
                    <a:cubicBezTo>
                      <a:pt x="1" y="1"/>
                      <a:pt x="1" y="0"/>
                      <a:pt x="1" y="1"/>
                    </a:cubicBezTo>
                    <a:cubicBezTo>
                      <a:pt x="0" y="1"/>
                      <a:pt x="0" y="1"/>
                      <a:pt x="0" y="1"/>
                    </a:cubicBezTo>
                    <a:cubicBezTo>
                      <a:pt x="0" y="1"/>
                      <a:pt x="0" y="1"/>
                      <a:pt x="0" y="1"/>
                    </a:cubicBezTo>
                    <a:cubicBezTo>
                      <a:pt x="1" y="2"/>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 name="Freeform 31">
                <a:extLst>
                  <a:ext uri="{FF2B5EF4-FFF2-40B4-BE49-F238E27FC236}">
                    <a16:creationId xmlns:a16="http://schemas.microsoft.com/office/drawing/2014/main" id="{61D63AFE-F264-4944-A433-26A721E98E4A}"/>
                  </a:ext>
                </a:extLst>
              </p:cNvPr>
              <p:cNvSpPr>
                <a:spLocks/>
              </p:cNvSpPr>
              <p:nvPr/>
            </p:nvSpPr>
            <p:spPr bwMode="auto">
              <a:xfrm>
                <a:off x="3956052" y="1368426"/>
                <a:ext cx="107950" cy="119063"/>
              </a:xfrm>
              <a:custGeom>
                <a:avLst/>
                <a:gdLst>
                  <a:gd name="T0" fmla="*/ 9 w 10"/>
                  <a:gd name="T1" fmla="*/ 9 h 11"/>
                  <a:gd name="T2" fmla="*/ 10 w 10"/>
                  <a:gd name="T3" fmla="*/ 8 h 11"/>
                  <a:gd name="T4" fmla="*/ 10 w 10"/>
                  <a:gd name="T5" fmla="*/ 6 h 11"/>
                  <a:gd name="T6" fmla="*/ 10 w 10"/>
                  <a:gd name="T7" fmla="*/ 5 h 11"/>
                  <a:gd name="T8" fmla="*/ 10 w 10"/>
                  <a:gd name="T9" fmla="*/ 4 h 11"/>
                  <a:gd name="T10" fmla="*/ 10 w 10"/>
                  <a:gd name="T11" fmla="*/ 4 h 11"/>
                  <a:gd name="T12" fmla="*/ 9 w 10"/>
                  <a:gd name="T13" fmla="*/ 3 h 11"/>
                  <a:gd name="T14" fmla="*/ 9 w 10"/>
                  <a:gd name="T15" fmla="*/ 3 h 11"/>
                  <a:gd name="T16" fmla="*/ 8 w 10"/>
                  <a:gd name="T17" fmla="*/ 3 h 11"/>
                  <a:gd name="T18" fmla="*/ 7 w 10"/>
                  <a:gd name="T19" fmla="*/ 4 h 11"/>
                  <a:gd name="T20" fmla="*/ 7 w 10"/>
                  <a:gd name="T21" fmla="*/ 3 h 11"/>
                  <a:gd name="T22" fmla="*/ 6 w 10"/>
                  <a:gd name="T23" fmla="*/ 3 h 11"/>
                  <a:gd name="T24" fmla="*/ 7 w 10"/>
                  <a:gd name="T25" fmla="*/ 2 h 11"/>
                  <a:gd name="T26" fmla="*/ 7 w 10"/>
                  <a:gd name="T27" fmla="*/ 1 h 11"/>
                  <a:gd name="T28" fmla="*/ 8 w 10"/>
                  <a:gd name="T29" fmla="*/ 1 h 11"/>
                  <a:gd name="T30" fmla="*/ 9 w 10"/>
                  <a:gd name="T31" fmla="*/ 1 h 11"/>
                  <a:gd name="T32" fmla="*/ 9 w 10"/>
                  <a:gd name="T33" fmla="*/ 0 h 11"/>
                  <a:gd name="T34" fmla="*/ 8 w 10"/>
                  <a:gd name="T35" fmla="*/ 0 h 11"/>
                  <a:gd name="T36" fmla="*/ 8 w 10"/>
                  <a:gd name="T37" fmla="*/ 0 h 11"/>
                  <a:gd name="T38" fmla="*/ 6 w 10"/>
                  <a:gd name="T39" fmla="*/ 0 h 11"/>
                  <a:gd name="T40" fmla="*/ 5 w 10"/>
                  <a:gd name="T41" fmla="*/ 1 h 11"/>
                  <a:gd name="T42" fmla="*/ 4 w 10"/>
                  <a:gd name="T43" fmla="*/ 2 h 11"/>
                  <a:gd name="T44" fmla="*/ 5 w 10"/>
                  <a:gd name="T45" fmla="*/ 2 h 11"/>
                  <a:gd name="T46" fmla="*/ 5 w 10"/>
                  <a:gd name="T47" fmla="*/ 3 h 11"/>
                  <a:gd name="T48" fmla="*/ 5 w 10"/>
                  <a:gd name="T49" fmla="*/ 3 h 11"/>
                  <a:gd name="T50" fmla="*/ 4 w 10"/>
                  <a:gd name="T51" fmla="*/ 3 h 11"/>
                  <a:gd name="T52" fmla="*/ 3 w 10"/>
                  <a:gd name="T53" fmla="*/ 3 h 11"/>
                  <a:gd name="T54" fmla="*/ 2 w 10"/>
                  <a:gd name="T55" fmla="*/ 2 h 11"/>
                  <a:gd name="T56" fmla="*/ 2 w 10"/>
                  <a:gd name="T57" fmla="*/ 3 h 11"/>
                  <a:gd name="T58" fmla="*/ 2 w 10"/>
                  <a:gd name="T59" fmla="*/ 4 h 11"/>
                  <a:gd name="T60" fmla="*/ 3 w 10"/>
                  <a:gd name="T61" fmla="*/ 4 h 11"/>
                  <a:gd name="T62" fmla="*/ 3 w 10"/>
                  <a:gd name="T63" fmla="*/ 5 h 11"/>
                  <a:gd name="T64" fmla="*/ 2 w 10"/>
                  <a:gd name="T65" fmla="*/ 5 h 11"/>
                  <a:gd name="T66" fmla="*/ 2 w 10"/>
                  <a:gd name="T67" fmla="*/ 5 h 11"/>
                  <a:gd name="T68" fmla="*/ 3 w 10"/>
                  <a:gd name="T69" fmla="*/ 6 h 11"/>
                  <a:gd name="T70" fmla="*/ 4 w 10"/>
                  <a:gd name="T71" fmla="*/ 6 h 11"/>
                  <a:gd name="T72" fmla="*/ 3 w 10"/>
                  <a:gd name="T73" fmla="*/ 7 h 11"/>
                  <a:gd name="T74" fmla="*/ 2 w 10"/>
                  <a:gd name="T75" fmla="*/ 7 h 11"/>
                  <a:gd name="T76" fmla="*/ 1 w 10"/>
                  <a:gd name="T77" fmla="*/ 8 h 11"/>
                  <a:gd name="T78" fmla="*/ 1 w 10"/>
                  <a:gd name="T79" fmla="*/ 8 h 11"/>
                  <a:gd name="T80" fmla="*/ 0 w 10"/>
                  <a:gd name="T81" fmla="*/ 9 h 11"/>
                  <a:gd name="T82" fmla="*/ 1 w 10"/>
                  <a:gd name="T83" fmla="*/ 10 h 11"/>
                  <a:gd name="T84" fmla="*/ 1 w 10"/>
                  <a:gd name="T85" fmla="*/ 11 h 11"/>
                  <a:gd name="T86" fmla="*/ 2 w 10"/>
                  <a:gd name="T87" fmla="*/ 11 h 11"/>
                  <a:gd name="T88" fmla="*/ 4 w 10"/>
                  <a:gd name="T89" fmla="*/ 10 h 11"/>
                  <a:gd name="T90" fmla="*/ 5 w 10"/>
                  <a:gd name="T91" fmla="*/ 10 h 11"/>
                  <a:gd name="T92" fmla="*/ 6 w 10"/>
                  <a:gd name="T93" fmla="*/ 9 h 11"/>
                  <a:gd name="T94" fmla="*/ 8 w 10"/>
                  <a:gd name="T95" fmla="*/ 9 h 11"/>
                  <a:gd name="T96" fmla="*/ 9 w 10"/>
                  <a:gd name="T9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11">
                    <a:moveTo>
                      <a:pt x="9" y="9"/>
                    </a:moveTo>
                    <a:cubicBezTo>
                      <a:pt x="10" y="9"/>
                      <a:pt x="10" y="8"/>
                      <a:pt x="10" y="8"/>
                    </a:cubicBezTo>
                    <a:cubicBezTo>
                      <a:pt x="10" y="7"/>
                      <a:pt x="10" y="7"/>
                      <a:pt x="10" y="6"/>
                    </a:cubicBezTo>
                    <a:cubicBezTo>
                      <a:pt x="10" y="6"/>
                      <a:pt x="10" y="5"/>
                      <a:pt x="10" y="5"/>
                    </a:cubicBezTo>
                    <a:cubicBezTo>
                      <a:pt x="10" y="5"/>
                      <a:pt x="10" y="4"/>
                      <a:pt x="10" y="4"/>
                    </a:cubicBezTo>
                    <a:cubicBezTo>
                      <a:pt x="10" y="4"/>
                      <a:pt x="10" y="4"/>
                      <a:pt x="10" y="4"/>
                    </a:cubicBezTo>
                    <a:cubicBezTo>
                      <a:pt x="10" y="4"/>
                      <a:pt x="10" y="4"/>
                      <a:pt x="9" y="3"/>
                    </a:cubicBezTo>
                    <a:cubicBezTo>
                      <a:pt x="9" y="3"/>
                      <a:pt x="9" y="3"/>
                      <a:pt x="9" y="3"/>
                    </a:cubicBezTo>
                    <a:cubicBezTo>
                      <a:pt x="9" y="2"/>
                      <a:pt x="8" y="3"/>
                      <a:pt x="8" y="3"/>
                    </a:cubicBezTo>
                    <a:cubicBezTo>
                      <a:pt x="8" y="3"/>
                      <a:pt x="8" y="4"/>
                      <a:pt x="7" y="4"/>
                    </a:cubicBezTo>
                    <a:cubicBezTo>
                      <a:pt x="7" y="4"/>
                      <a:pt x="7" y="3"/>
                      <a:pt x="7" y="3"/>
                    </a:cubicBezTo>
                    <a:cubicBezTo>
                      <a:pt x="7" y="3"/>
                      <a:pt x="6" y="3"/>
                      <a:pt x="6" y="3"/>
                    </a:cubicBezTo>
                    <a:cubicBezTo>
                      <a:pt x="6" y="2"/>
                      <a:pt x="7" y="2"/>
                      <a:pt x="7" y="2"/>
                    </a:cubicBezTo>
                    <a:cubicBezTo>
                      <a:pt x="7" y="2"/>
                      <a:pt x="7" y="2"/>
                      <a:pt x="7" y="1"/>
                    </a:cubicBezTo>
                    <a:cubicBezTo>
                      <a:pt x="8" y="1"/>
                      <a:pt x="8" y="1"/>
                      <a:pt x="8" y="1"/>
                    </a:cubicBezTo>
                    <a:cubicBezTo>
                      <a:pt x="8" y="1"/>
                      <a:pt x="9" y="1"/>
                      <a:pt x="9" y="1"/>
                    </a:cubicBezTo>
                    <a:cubicBezTo>
                      <a:pt x="9" y="0"/>
                      <a:pt x="9" y="0"/>
                      <a:pt x="9" y="0"/>
                    </a:cubicBezTo>
                    <a:cubicBezTo>
                      <a:pt x="9" y="0"/>
                      <a:pt x="9" y="0"/>
                      <a:pt x="8" y="0"/>
                    </a:cubicBezTo>
                    <a:cubicBezTo>
                      <a:pt x="8" y="0"/>
                      <a:pt x="8" y="0"/>
                      <a:pt x="8" y="0"/>
                    </a:cubicBezTo>
                    <a:cubicBezTo>
                      <a:pt x="7" y="0"/>
                      <a:pt x="7" y="0"/>
                      <a:pt x="6" y="0"/>
                    </a:cubicBezTo>
                    <a:cubicBezTo>
                      <a:pt x="6" y="1"/>
                      <a:pt x="5" y="1"/>
                      <a:pt x="5" y="1"/>
                    </a:cubicBezTo>
                    <a:cubicBezTo>
                      <a:pt x="5" y="1"/>
                      <a:pt x="4" y="1"/>
                      <a:pt x="4" y="2"/>
                    </a:cubicBezTo>
                    <a:cubicBezTo>
                      <a:pt x="4" y="2"/>
                      <a:pt x="5" y="2"/>
                      <a:pt x="5" y="2"/>
                    </a:cubicBezTo>
                    <a:cubicBezTo>
                      <a:pt x="5" y="3"/>
                      <a:pt x="5" y="3"/>
                      <a:pt x="5" y="3"/>
                    </a:cubicBezTo>
                    <a:cubicBezTo>
                      <a:pt x="5" y="3"/>
                      <a:pt x="5" y="3"/>
                      <a:pt x="5" y="3"/>
                    </a:cubicBezTo>
                    <a:cubicBezTo>
                      <a:pt x="4" y="3"/>
                      <a:pt x="4" y="3"/>
                      <a:pt x="4" y="3"/>
                    </a:cubicBezTo>
                    <a:cubicBezTo>
                      <a:pt x="4" y="3"/>
                      <a:pt x="4" y="3"/>
                      <a:pt x="3" y="3"/>
                    </a:cubicBezTo>
                    <a:cubicBezTo>
                      <a:pt x="3" y="2"/>
                      <a:pt x="3" y="2"/>
                      <a:pt x="2" y="2"/>
                    </a:cubicBezTo>
                    <a:cubicBezTo>
                      <a:pt x="2" y="3"/>
                      <a:pt x="2" y="3"/>
                      <a:pt x="2" y="3"/>
                    </a:cubicBezTo>
                    <a:cubicBezTo>
                      <a:pt x="2" y="3"/>
                      <a:pt x="2" y="3"/>
                      <a:pt x="2" y="4"/>
                    </a:cubicBezTo>
                    <a:cubicBezTo>
                      <a:pt x="2" y="4"/>
                      <a:pt x="3" y="4"/>
                      <a:pt x="3" y="4"/>
                    </a:cubicBezTo>
                    <a:cubicBezTo>
                      <a:pt x="3" y="4"/>
                      <a:pt x="3" y="4"/>
                      <a:pt x="3" y="5"/>
                    </a:cubicBezTo>
                    <a:cubicBezTo>
                      <a:pt x="2" y="5"/>
                      <a:pt x="2" y="5"/>
                      <a:pt x="2" y="5"/>
                    </a:cubicBezTo>
                    <a:cubicBezTo>
                      <a:pt x="2" y="5"/>
                      <a:pt x="2" y="5"/>
                      <a:pt x="2" y="5"/>
                    </a:cubicBezTo>
                    <a:cubicBezTo>
                      <a:pt x="2" y="6"/>
                      <a:pt x="2" y="6"/>
                      <a:pt x="3" y="6"/>
                    </a:cubicBezTo>
                    <a:cubicBezTo>
                      <a:pt x="3" y="6"/>
                      <a:pt x="4" y="6"/>
                      <a:pt x="4" y="6"/>
                    </a:cubicBezTo>
                    <a:cubicBezTo>
                      <a:pt x="4" y="6"/>
                      <a:pt x="3" y="6"/>
                      <a:pt x="3" y="7"/>
                    </a:cubicBezTo>
                    <a:cubicBezTo>
                      <a:pt x="3" y="7"/>
                      <a:pt x="3" y="7"/>
                      <a:pt x="2" y="7"/>
                    </a:cubicBezTo>
                    <a:cubicBezTo>
                      <a:pt x="2" y="8"/>
                      <a:pt x="2" y="7"/>
                      <a:pt x="1" y="8"/>
                    </a:cubicBezTo>
                    <a:cubicBezTo>
                      <a:pt x="1" y="8"/>
                      <a:pt x="1" y="8"/>
                      <a:pt x="1" y="8"/>
                    </a:cubicBezTo>
                    <a:cubicBezTo>
                      <a:pt x="1" y="9"/>
                      <a:pt x="0" y="9"/>
                      <a:pt x="0" y="9"/>
                    </a:cubicBezTo>
                    <a:cubicBezTo>
                      <a:pt x="0" y="10"/>
                      <a:pt x="1" y="10"/>
                      <a:pt x="1" y="10"/>
                    </a:cubicBezTo>
                    <a:cubicBezTo>
                      <a:pt x="1" y="10"/>
                      <a:pt x="1" y="10"/>
                      <a:pt x="1" y="11"/>
                    </a:cubicBezTo>
                    <a:cubicBezTo>
                      <a:pt x="2" y="11"/>
                      <a:pt x="2" y="11"/>
                      <a:pt x="2" y="11"/>
                    </a:cubicBezTo>
                    <a:cubicBezTo>
                      <a:pt x="3" y="11"/>
                      <a:pt x="3" y="11"/>
                      <a:pt x="4" y="10"/>
                    </a:cubicBezTo>
                    <a:cubicBezTo>
                      <a:pt x="4" y="10"/>
                      <a:pt x="5" y="10"/>
                      <a:pt x="5" y="10"/>
                    </a:cubicBezTo>
                    <a:cubicBezTo>
                      <a:pt x="6" y="10"/>
                      <a:pt x="6" y="9"/>
                      <a:pt x="6" y="9"/>
                    </a:cubicBezTo>
                    <a:cubicBezTo>
                      <a:pt x="7" y="9"/>
                      <a:pt x="7" y="9"/>
                      <a:pt x="8" y="9"/>
                    </a:cubicBezTo>
                    <a:cubicBezTo>
                      <a:pt x="8" y="9"/>
                      <a:pt x="9" y="9"/>
                      <a:pt x="9"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 name="Freeform 32">
                <a:extLst>
                  <a:ext uri="{FF2B5EF4-FFF2-40B4-BE49-F238E27FC236}">
                    <a16:creationId xmlns:a16="http://schemas.microsoft.com/office/drawing/2014/main" id="{5790A899-BB22-4A71-BD84-D88712D33814}"/>
                  </a:ext>
                </a:extLst>
              </p:cNvPr>
              <p:cNvSpPr>
                <a:spLocks/>
              </p:cNvSpPr>
              <p:nvPr/>
            </p:nvSpPr>
            <p:spPr bwMode="auto">
              <a:xfrm>
                <a:off x="4808539" y="13144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2" name="Freeform 33">
                <a:extLst>
                  <a:ext uri="{FF2B5EF4-FFF2-40B4-BE49-F238E27FC236}">
                    <a16:creationId xmlns:a16="http://schemas.microsoft.com/office/drawing/2014/main" id="{F47C5D47-DB78-4C84-A4C7-D14632459771}"/>
                  </a:ext>
                </a:extLst>
              </p:cNvPr>
              <p:cNvSpPr>
                <a:spLocks/>
              </p:cNvSpPr>
              <p:nvPr/>
            </p:nvSpPr>
            <p:spPr bwMode="auto">
              <a:xfrm>
                <a:off x="4733927" y="1238251"/>
                <a:ext cx="85725" cy="76200"/>
              </a:xfrm>
              <a:custGeom>
                <a:avLst/>
                <a:gdLst>
                  <a:gd name="T0" fmla="*/ 0 w 8"/>
                  <a:gd name="T1" fmla="*/ 3 h 7"/>
                  <a:gd name="T2" fmla="*/ 1 w 8"/>
                  <a:gd name="T3" fmla="*/ 4 h 7"/>
                  <a:gd name="T4" fmla="*/ 2 w 8"/>
                  <a:gd name="T5" fmla="*/ 5 h 7"/>
                  <a:gd name="T6" fmla="*/ 2 w 8"/>
                  <a:gd name="T7" fmla="*/ 5 h 7"/>
                  <a:gd name="T8" fmla="*/ 2 w 8"/>
                  <a:gd name="T9" fmla="*/ 5 h 7"/>
                  <a:gd name="T10" fmla="*/ 3 w 8"/>
                  <a:gd name="T11" fmla="*/ 5 h 7"/>
                  <a:gd name="T12" fmla="*/ 4 w 8"/>
                  <a:gd name="T13" fmla="*/ 6 h 7"/>
                  <a:gd name="T14" fmla="*/ 4 w 8"/>
                  <a:gd name="T15" fmla="*/ 7 h 7"/>
                  <a:gd name="T16" fmla="*/ 6 w 8"/>
                  <a:gd name="T17" fmla="*/ 6 h 7"/>
                  <a:gd name="T18" fmla="*/ 7 w 8"/>
                  <a:gd name="T19" fmla="*/ 7 h 7"/>
                  <a:gd name="T20" fmla="*/ 7 w 8"/>
                  <a:gd name="T21" fmla="*/ 6 h 7"/>
                  <a:gd name="T22" fmla="*/ 7 w 8"/>
                  <a:gd name="T23" fmla="*/ 5 h 7"/>
                  <a:gd name="T24" fmla="*/ 8 w 8"/>
                  <a:gd name="T25" fmla="*/ 4 h 7"/>
                  <a:gd name="T26" fmla="*/ 8 w 8"/>
                  <a:gd name="T27" fmla="*/ 3 h 7"/>
                  <a:gd name="T28" fmla="*/ 8 w 8"/>
                  <a:gd name="T29" fmla="*/ 2 h 7"/>
                  <a:gd name="T30" fmla="*/ 8 w 8"/>
                  <a:gd name="T31" fmla="*/ 1 h 7"/>
                  <a:gd name="T32" fmla="*/ 8 w 8"/>
                  <a:gd name="T33" fmla="*/ 1 h 7"/>
                  <a:gd name="T34" fmla="*/ 7 w 8"/>
                  <a:gd name="T35" fmla="*/ 1 h 7"/>
                  <a:gd name="T36" fmla="*/ 6 w 8"/>
                  <a:gd name="T37" fmla="*/ 1 h 7"/>
                  <a:gd name="T38" fmla="*/ 5 w 8"/>
                  <a:gd name="T39" fmla="*/ 1 h 7"/>
                  <a:gd name="T40" fmla="*/ 4 w 8"/>
                  <a:gd name="T41" fmla="*/ 1 h 7"/>
                  <a:gd name="T42" fmla="*/ 3 w 8"/>
                  <a:gd name="T43" fmla="*/ 1 h 7"/>
                  <a:gd name="T44" fmla="*/ 2 w 8"/>
                  <a:gd name="T45" fmla="*/ 1 h 7"/>
                  <a:gd name="T46" fmla="*/ 1 w 8"/>
                  <a:gd name="T47" fmla="*/ 1 h 7"/>
                  <a:gd name="T48" fmla="*/ 0 w 8"/>
                  <a:gd name="T49" fmla="*/ 1 h 7"/>
                  <a:gd name="T50" fmla="*/ 0 w 8"/>
                  <a:gd name="T51" fmla="*/ 2 h 7"/>
                  <a:gd name="T52" fmla="*/ 0 w 8"/>
                  <a:gd name="T53" fmla="*/ 2 h 7"/>
                  <a:gd name="T54" fmla="*/ 0 w 8"/>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7">
                    <a:moveTo>
                      <a:pt x="0" y="3"/>
                    </a:moveTo>
                    <a:cubicBezTo>
                      <a:pt x="1" y="4"/>
                      <a:pt x="1" y="4"/>
                      <a:pt x="1" y="4"/>
                    </a:cubicBezTo>
                    <a:cubicBezTo>
                      <a:pt x="2" y="4"/>
                      <a:pt x="2" y="4"/>
                      <a:pt x="2" y="5"/>
                    </a:cubicBezTo>
                    <a:cubicBezTo>
                      <a:pt x="2" y="5"/>
                      <a:pt x="2" y="5"/>
                      <a:pt x="2" y="5"/>
                    </a:cubicBezTo>
                    <a:cubicBezTo>
                      <a:pt x="2" y="5"/>
                      <a:pt x="2" y="5"/>
                      <a:pt x="2" y="5"/>
                    </a:cubicBezTo>
                    <a:cubicBezTo>
                      <a:pt x="2" y="5"/>
                      <a:pt x="2" y="5"/>
                      <a:pt x="3" y="5"/>
                    </a:cubicBezTo>
                    <a:cubicBezTo>
                      <a:pt x="3" y="6"/>
                      <a:pt x="4" y="6"/>
                      <a:pt x="4" y="6"/>
                    </a:cubicBezTo>
                    <a:cubicBezTo>
                      <a:pt x="4" y="6"/>
                      <a:pt x="4" y="6"/>
                      <a:pt x="4" y="7"/>
                    </a:cubicBezTo>
                    <a:cubicBezTo>
                      <a:pt x="5" y="7"/>
                      <a:pt x="5" y="6"/>
                      <a:pt x="6" y="6"/>
                    </a:cubicBezTo>
                    <a:cubicBezTo>
                      <a:pt x="6" y="6"/>
                      <a:pt x="6" y="7"/>
                      <a:pt x="7" y="7"/>
                    </a:cubicBezTo>
                    <a:cubicBezTo>
                      <a:pt x="7" y="7"/>
                      <a:pt x="7" y="6"/>
                      <a:pt x="7" y="6"/>
                    </a:cubicBezTo>
                    <a:cubicBezTo>
                      <a:pt x="8" y="6"/>
                      <a:pt x="7" y="5"/>
                      <a:pt x="7" y="5"/>
                    </a:cubicBezTo>
                    <a:cubicBezTo>
                      <a:pt x="7" y="4"/>
                      <a:pt x="8" y="4"/>
                      <a:pt x="8" y="4"/>
                    </a:cubicBezTo>
                    <a:cubicBezTo>
                      <a:pt x="8" y="4"/>
                      <a:pt x="8" y="4"/>
                      <a:pt x="8" y="3"/>
                    </a:cubicBezTo>
                    <a:cubicBezTo>
                      <a:pt x="8" y="3"/>
                      <a:pt x="8" y="3"/>
                      <a:pt x="8" y="2"/>
                    </a:cubicBezTo>
                    <a:cubicBezTo>
                      <a:pt x="8" y="2"/>
                      <a:pt x="8" y="2"/>
                      <a:pt x="8" y="1"/>
                    </a:cubicBezTo>
                    <a:cubicBezTo>
                      <a:pt x="8" y="1"/>
                      <a:pt x="8" y="1"/>
                      <a:pt x="8" y="1"/>
                    </a:cubicBezTo>
                    <a:cubicBezTo>
                      <a:pt x="7" y="1"/>
                      <a:pt x="7" y="1"/>
                      <a:pt x="7" y="1"/>
                    </a:cubicBezTo>
                    <a:cubicBezTo>
                      <a:pt x="6" y="1"/>
                      <a:pt x="6" y="1"/>
                      <a:pt x="6" y="1"/>
                    </a:cubicBezTo>
                    <a:cubicBezTo>
                      <a:pt x="5" y="1"/>
                      <a:pt x="5" y="1"/>
                      <a:pt x="5" y="1"/>
                    </a:cubicBezTo>
                    <a:cubicBezTo>
                      <a:pt x="4" y="0"/>
                      <a:pt x="4" y="0"/>
                      <a:pt x="4" y="1"/>
                    </a:cubicBezTo>
                    <a:cubicBezTo>
                      <a:pt x="3" y="1"/>
                      <a:pt x="3" y="1"/>
                      <a:pt x="3" y="1"/>
                    </a:cubicBezTo>
                    <a:cubicBezTo>
                      <a:pt x="2" y="1"/>
                      <a:pt x="2" y="1"/>
                      <a:pt x="2" y="1"/>
                    </a:cubicBezTo>
                    <a:cubicBezTo>
                      <a:pt x="2" y="1"/>
                      <a:pt x="1" y="1"/>
                      <a:pt x="1" y="1"/>
                    </a:cubicBezTo>
                    <a:cubicBezTo>
                      <a:pt x="1" y="1"/>
                      <a:pt x="1" y="1"/>
                      <a:pt x="0" y="1"/>
                    </a:cubicBezTo>
                    <a:cubicBezTo>
                      <a:pt x="0" y="1"/>
                      <a:pt x="0" y="1"/>
                      <a:pt x="0" y="2"/>
                    </a:cubicBezTo>
                    <a:cubicBezTo>
                      <a:pt x="0" y="2"/>
                      <a:pt x="0" y="2"/>
                      <a:pt x="0" y="2"/>
                    </a:cubicBezTo>
                    <a:cubicBezTo>
                      <a:pt x="0" y="3"/>
                      <a:pt x="0" y="3"/>
                      <a:pt x="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3" name="Freeform 34">
                <a:extLst>
                  <a:ext uri="{FF2B5EF4-FFF2-40B4-BE49-F238E27FC236}">
                    <a16:creationId xmlns:a16="http://schemas.microsoft.com/office/drawing/2014/main" id="{526E0455-2A44-4157-ACC0-9DD99F122597}"/>
                  </a:ext>
                </a:extLst>
              </p:cNvPr>
              <p:cNvSpPr>
                <a:spLocks/>
              </p:cNvSpPr>
              <p:nvPr/>
            </p:nvSpPr>
            <p:spPr bwMode="auto">
              <a:xfrm>
                <a:off x="4691064" y="1757364"/>
                <a:ext cx="42863" cy="96838"/>
              </a:xfrm>
              <a:custGeom>
                <a:avLst/>
                <a:gdLst>
                  <a:gd name="T0" fmla="*/ 3 w 4"/>
                  <a:gd name="T1" fmla="*/ 2 h 9"/>
                  <a:gd name="T2" fmla="*/ 2 w 4"/>
                  <a:gd name="T3" fmla="*/ 2 h 9"/>
                  <a:gd name="T4" fmla="*/ 2 w 4"/>
                  <a:gd name="T5" fmla="*/ 1 h 9"/>
                  <a:gd name="T6" fmla="*/ 1 w 4"/>
                  <a:gd name="T7" fmla="*/ 0 h 9"/>
                  <a:gd name="T8" fmla="*/ 0 w 4"/>
                  <a:gd name="T9" fmla="*/ 0 h 9"/>
                  <a:gd name="T10" fmla="*/ 0 w 4"/>
                  <a:gd name="T11" fmla="*/ 1 h 9"/>
                  <a:gd name="T12" fmla="*/ 0 w 4"/>
                  <a:gd name="T13" fmla="*/ 2 h 9"/>
                  <a:gd name="T14" fmla="*/ 0 w 4"/>
                  <a:gd name="T15" fmla="*/ 2 h 9"/>
                  <a:gd name="T16" fmla="*/ 0 w 4"/>
                  <a:gd name="T17" fmla="*/ 2 h 9"/>
                  <a:gd name="T18" fmla="*/ 0 w 4"/>
                  <a:gd name="T19" fmla="*/ 4 h 9"/>
                  <a:gd name="T20" fmla="*/ 0 w 4"/>
                  <a:gd name="T21" fmla="*/ 5 h 9"/>
                  <a:gd name="T22" fmla="*/ 0 w 4"/>
                  <a:gd name="T23" fmla="*/ 6 h 9"/>
                  <a:gd name="T24" fmla="*/ 0 w 4"/>
                  <a:gd name="T25" fmla="*/ 7 h 9"/>
                  <a:gd name="T26" fmla="*/ 1 w 4"/>
                  <a:gd name="T27" fmla="*/ 8 h 9"/>
                  <a:gd name="T28" fmla="*/ 1 w 4"/>
                  <a:gd name="T29" fmla="*/ 8 h 9"/>
                  <a:gd name="T30" fmla="*/ 1 w 4"/>
                  <a:gd name="T31" fmla="*/ 9 h 9"/>
                  <a:gd name="T32" fmla="*/ 2 w 4"/>
                  <a:gd name="T33" fmla="*/ 8 h 9"/>
                  <a:gd name="T34" fmla="*/ 3 w 4"/>
                  <a:gd name="T35" fmla="*/ 7 h 9"/>
                  <a:gd name="T36" fmla="*/ 4 w 4"/>
                  <a:gd name="T37" fmla="*/ 6 h 9"/>
                  <a:gd name="T38" fmla="*/ 4 w 4"/>
                  <a:gd name="T39" fmla="*/ 5 h 9"/>
                  <a:gd name="T40" fmla="*/ 4 w 4"/>
                  <a:gd name="T41" fmla="*/ 5 h 9"/>
                  <a:gd name="T42" fmla="*/ 3 w 4"/>
                  <a:gd name="T43" fmla="*/ 5 h 9"/>
                  <a:gd name="T44" fmla="*/ 3 w 4"/>
                  <a:gd name="T45" fmla="*/ 4 h 9"/>
                  <a:gd name="T46" fmla="*/ 2 w 4"/>
                  <a:gd name="T47" fmla="*/ 3 h 9"/>
                  <a:gd name="T48" fmla="*/ 3 w 4"/>
                  <a:gd name="T49" fmla="*/ 2 h 9"/>
                  <a:gd name="T50" fmla="*/ 3 w 4"/>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 h="9">
                    <a:moveTo>
                      <a:pt x="3" y="2"/>
                    </a:moveTo>
                    <a:cubicBezTo>
                      <a:pt x="2" y="2"/>
                      <a:pt x="2" y="2"/>
                      <a:pt x="2" y="2"/>
                    </a:cubicBezTo>
                    <a:cubicBezTo>
                      <a:pt x="2" y="1"/>
                      <a:pt x="2" y="1"/>
                      <a:pt x="2" y="1"/>
                    </a:cubicBezTo>
                    <a:cubicBezTo>
                      <a:pt x="1" y="1"/>
                      <a:pt x="1" y="0"/>
                      <a:pt x="1" y="0"/>
                    </a:cubicBezTo>
                    <a:cubicBezTo>
                      <a:pt x="1" y="0"/>
                      <a:pt x="1" y="0"/>
                      <a:pt x="0" y="0"/>
                    </a:cubicBezTo>
                    <a:cubicBezTo>
                      <a:pt x="0" y="0"/>
                      <a:pt x="0" y="1"/>
                      <a:pt x="0" y="1"/>
                    </a:cubicBezTo>
                    <a:cubicBezTo>
                      <a:pt x="0" y="1"/>
                      <a:pt x="0" y="1"/>
                      <a:pt x="0" y="2"/>
                    </a:cubicBezTo>
                    <a:cubicBezTo>
                      <a:pt x="0" y="2"/>
                      <a:pt x="0" y="2"/>
                      <a:pt x="0" y="2"/>
                    </a:cubicBezTo>
                    <a:cubicBezTo>
                      <a:pt x="0" y="2"/>
                      <a:pt x="0" y="2"/>
                      <a:pt x="0" y="2"/>
                    </a:cubicBezTo>
                    <a:cubicBezTo>
                      <a:pt x="0" y="3"/>
                      <a:pt x="0" y="3"/>
                      <a:pt x="0" y="4"/>
                    </a:cubicBezTo>
                    <a:cubicBezTo>
                      <a:pt x="0" y="4"/>
                      <a:pt x="0" y="4"/>
                      <a:pt x="0" y="5"/>
                    </a:cubicBezTo>
                    <a:cubicBezTo>
                      <a:pt x="0" y="5"/>
                      <a:pt x="0" y="5"/>
                      <a:pt x="0" y="6"/>
                    </a:cubicBezTo>
                    <a:cubicBezTo>
                      <a:pt x="0" y="6"/>
                      <a:pt x="0" y="7"/>
                      <a:pt x="0" y="7"/>
                    </a:cubicBezTo>
                    <a:cubicBezTo>
                      <a:pt x="0" y="7"/>
                      <a:pt x="1" y="7"/>
                      <a:pt x="1" y="8"/>
                    </a:cubicBezTo>
                    <a:cubicBezTo>
                      <a:pt x="1" y="8"/>
                      <a:pt x="1" y="8"/>
                      <a:pt x="1" y="8"/>
                    </a:cubicBezTo>
                    <a:cubicBezTo>
                      <a:pt x="1" y="9"/>
                      <a:pt x="1" y="9"/>
                      <a:pt x="1" y="9"/>
                    </a:cubicBezTo>
                    <a:cubicBezTo>
                      <a:pt x="2" y="8"/>
                      <a:pt x="2" y="8"/>
                      <a:pt x="2" y="8"/>
                    </a:cubicBezTo>
                    <a:cubicBezTo>
                      <a:pt x="3" y="7"/>
                      <a:pt x="3" y="7"/>
                      <a:pt x="3" y="7"/>
                    </a:cubicBezTo>
                    <a:cubicBezTo>
                      <a:pt x="4" y="6"/>
                      <a:pt x="4" y="6"/>
                      <a:pt x="4" y="6"/>
                    </a:cubicBezTo>
                    <a:cubicBezTo>
                      <a:pt x="4" y="6"/>
                      <a:pt x="4" y="6"/>
                      <a:pt x="4" y="5"/>
                    </a:cubicBezTo>
                    <a:cubicBezTo>
                      <a:pt x="4" y="5"/>
                      <a:pt x="4" y="5"/>
                      <a:pt x="4" y="5"/>
                    </a:cubicBezTo>
                    <a:cubicBezTo>
                      <a:pt x="4" y="5"/>
                      <a:pt x="4" y="5"/>
                      <a:pt x="3" y="5"/>
                    </a:cubicBezTo>
                    <a:cubicBezTo>
                      <a:pt x="3" y="4"/>
                      <a:pt x="3" y="4"/>
                      <a:pt x="3" y="4"/>
                    </a:cubicBezTo>
                    <a:cubicBezTo>
                      <a:pt x="2" y="4"/>
                      <a:pt x="2" y="3"/>
                      <a:pt x="2" y="3"/>
                    </a:cubicBezTo>
                    <a:cubicBezTo>
                      <a:pt x="2" y="3"/>
                      <a:pt x="3" y="2"/>
                      <a:pt x="3" y="2"/>
                    </a:cubicBezTo>
                    <a:cubicBezTo>
                      <a:pt x="3" y="2"/>
                      <a:pt x="3" y="2"/>
                      <a:pt x="3"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4" name="Freeform 35">
                <a:extLst>
                  <a:ext uri="{FF2B5EF4-FFF2-40B4-BE49-F238E27FC236}">
                    <a16:creationId xmlns:a16="http://schemas.microsoft.com/office/drawing/2014/main" id="{19BBF024-E80D-427D-9514-545360727513}"/>
                  </a:ext>
                </a:extLst>
              </p:cNvPr>
              <p:cNvSpPr>
                <a:spLocks/>
              </p:cNvSpPr>
              <p:nvPr/>
            </p:nvSpPr>
            <p:spPr bwMode="auto">
              <a:xfrm>
                <a:off x="4344989" y="1377951"/>
                <a:ext cx="301625" cy="238125"/>
              </a:xfrm>
              <a:custGeom>
                <a:avLst/>
                <a:gdLst>
                  <a:gd name="T0" fmla="*/ 10 w 28"/>
                  <a:gd name="T1" fmla="*/ 22 h 22"/>
                  <a:gd name="T2" fmla="*/ 13 w 28"/>
                  <a:gd name="T3" fmla="*/ 21 h 22"/>
                  <a:gd name="T4" fmla="*/ 15 w 28"/>
                  <a:gd name="T5" fmla="*/ 21 h 22"/>
                  <a:gd name="T6" fmla="*/ 16 w 28"/>
                  <a:gd name="T7" fmla="*/ 20 h 22"/>
                  <a:gd name="T8" fmla="*/ 17 w 28"/>
                  <a:gd name="T9" fmla="*/ 19 h 22"/>
                  <a:gd name="T10" fmla="*/ 19 w 28"/>
                  <a:gd name="T11" fmla="*/ 17 h 22"/>
                  <a:gd name="T12" fmla="*/ 22 w 28"/>
                  <a:gd name="T13" fmla="*/ 17 h 22"/>
                  <a:gd name="T14" fmla="*/ 24 w 28"/>
                  <a:gd name="T15" fmla="*/ 17 h 22"/>
                  <a:gd name="T16" fmla="*/ 26 w 28"/>
                  <a:gd name="T17" fmla="*/ 17 h 22"/>
                  <a:gd name="T18" fmla="*/ 27 w 28"/>
                  <a:gd name="T19" fmla="*/ 15 h 22"/>
                  <a:gd name="T20" fmla="*/ 27 w 28"/>
                  <a:gd name="T21" fmla="*/ 15 h 22"/>
                  <a:gd name="T22" fmla="*/ 24 w 28"/>
                  <a:gd name="T23" fmla="*/ 13 h 22"/>
                  <a:gd name="T24" fmla="*/ 22 w 28"/>
                  <a:gd name="T25" fmla="*/ 12 h 22"/>
                  <a:gd name="T26" fmla="*/ 20 w 28"/>
                  <a:gd name="T27" fmla="*/ 11 h 22"/>
                  <a:gd name="T28" fmla="*/ 20 w 28"/>
                  <a:gd name="T29" fmla="*/ 11 h 22"/>
                  <a:gd name="T30" fmla="*/ 19 w 28"/>
                  <a:gd name="T31" fmla="*/ 9 h 22"/>
                  <a:gd name="T32" fmla="*/ 19 w 28"/>
                  <a:gd name="T33" fmla="*/ 7 h 22"/>
                  <a:gd name="T34" fmla="*/ 19 w 28"/>
                  <a:gd name="T35" fmla="*/ 5 h 22"/>
                  <a:gd name="T36" fmla="*/ 18 w 28"/>
                  <a:gd name="T37" fmla="*/ 3 h 22"/>
                  <a:gd name="T38" fmla="*/ 17 w 28"/>
                  <a:gd name="T39" fmla="*/ 3 h 22"/>
                  <a:gd name="T40" fmla="*/ 15 w 28"/>
                  <a:gd name="T41" fmla="*/ 2 h 22"/>
                  <a:gd name="T42" fmla="*/ 12 w 28"/>
                  <a:gd name="T43" fmla="*/ 2 h 22"/>
                  <a:gd name="T44" fmla="*/ 11 w 28"/>
                  <a:gd name="T45" fmla="*/ 3 h 22"/>
                  <a:gd name="T46" fmla="*/ 10 w 28"/>
                  <a:gd name="T47" fmla="*/ 2 h 22"/>
                  <a:gd name="T48" fmla="*/ 9 w 28"/>
                  <a:gd name="T49" fmla="*/ 1 h 22"/>
                  <a:gd name="T50" fmla="*/ 8 w 28"/>
                  <a:gd name="T51" fmla="*/ 0 h 22"/>
                  <a:gd name="T52" fmla="*/ 7 w 28"/>
                  <a:gd name="T53" fmla="*/ 1 h 22"/>
                  <a:gd name="T54" fmla="*/ 6 w 28"/>
                  <a:gd name="T55" fmla="*/ 1 h 22"/>
                  <a:gd name="T56" fmla="*/ 6 w 28"/>
                  <a:gd name="T57" fmla="*/ 2 h 22"/>
                  <a:gd name="T58" fmla="*/ 6 w 28"/>
                  <a:gd name="T59" fmla="*/ 4 h 22"/>
                  <a:gd name="T60" fmla="*/ 5 w 28"/>
                  <a:gd name="T61" fmla="*/ 4 h 22"/>
                  <a:gd name="T62" fmla="*/ 3 w 28"/>
                  <a:gd name="T63" fmla="*/ 3 h 22"/>
                  <a:gd name="T64" fmla="*/ 2 w 28"/>
                  <a:gd name="T65" fmla="*/ 4 h 22"/>
                  <a:gd name="T66" fmla="*/ 3 w 28"/>
                  <a:gd name="T67" fmla="*/ 5 h 22"/>
                  <a:gd name="T68" fmla="*/ 2 w 28"/>
                  <a:gd name="T69" fmla="*/ 7 h 22"/>
                  <a:gd name="T70" fmla="*/ 2 w 28"/>
                  <a:gd name="T71" fmla="*/ 8 h 22"/>
                  <a:gd name="T72" fmla="*/ 1 w 28"/>
                  <a:gd name="T73" fmla="*/ 10 h 22"/>
                  <a:gd name="T74" fmla="*/ 1 w 28"/>
                  <a:gd name="T75" fmla="*/ 12 h 22"/>
                  <a:gd name="T76" fmla="*/ 1 w 28"/>
                  <a:gd name="T77" fmla="*/ 14 h 22"/>
                  <a:gd name="T78" fmla="*/ 4 w 28"/>
                  <a:gd name="T79" fmla="*/ 15 h 22"/>
                  <a:gd name="T80" fmla="*/ 4 w 28"/>
                  <a:gd name="T81" fmla="*/ 17 h 22"/>
                  <a:gd name="T82" fmla="*/ 4 w 28"/>
                  <a:gd name="T83" fmla="*/ 20 h 22"/>
                  <a:gd name="T84" fmla="*/ 5 w 28"/>
                  <a:gd name="T85" fmla="*/ 21 h 22"/>
                  <a:gd name="T86" fmla="*/ 8 w 28"/>
                  <a:gd name="T87" fmla="*/ 21 h 22"/>
                  <a:gd name="T88" fmla="*/ 10 w 28"/>
                  <a:gd name="T89"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22">
                    <a:moveTo>
                      <a:pt x="10" y="21"/>
                    </a:moveTo>
                    <a:cubicBezTo>
                      <a:pt x="10" y="22"/>
                      <a:pt x="10" y="22"/>
                      <a:pt x="10" y="22"/>
                    </a:cubicBezTo>
                    <a:cubicBezTo>
                      <a:pt x="11" y="22"/>
                      <a:pt x="11" y="22"/>
                      <a:pt x="12" y="21"/>
                    </a:cubicBezTo>
                    <a:cubicBezTo>
                      <a:pt x="12" y="21"/>
                      <a:pt x="12" y="21"/>
                      <a:pt x="13" y="21"/>
                    </a:cubicBezTo>
                    <a:cubicBezTo>
                      <a:pt x="13" y="21"/>
                      <a:pt x="13" y="20"/>
                      <a:pt x="14" y="20"/>
                    </a:cubicBezTo>
                    <a:cubicBezTo>
                      <a:pt x="14" y="20"/>
                      <a:pt x="14" y="21"/>
                      <a:pt x="15" y="21"/>
                    </a:cubicBezTo>
                    <a:cubicBezTo>
                      <a:pt x="15" y="21"/>
                      <a:pt x="16" y="21"/>
                      <a:pt x="16" y="21"/>
                    </a:cubicBezTo>
                    <a:cubicBezTo>
                      <a:pt x="16" y="20"/>
                      <a:pt x="16" y="20"/>
                      <a:pt x="16" y="20"/>
                    </a:cubicBezTo>
                    <a:cubicBezTo>
                      <a:pt x="16" y="19"/>
                      <a:pt x="16" y="19"/>
                      <a:pt x="16" y="19"/>
                    </a:cubicBezTo>
                    <a:cubicBezTo>
                      <a:pt x="16" y="18"/>
                      <a:pt x="17" y="19"/>
                      <a:pt x="17" y="19"/>
                    </a:cubicBezTo>
                    <a:cubicBezTo>
                      <a:pt x="18" y="18"/>
                      <a:pt x="17" y="18"/>
                      <a:pt x="18" y="17"/>
                    </a:cubicBezTo>
                    <a:cubicBezTo>
                      <a:pt x="18" y="17"/>
                      <a:pt x="19" y="17"/>
                      <a:pt x="19" y="17"/>
                    </a:cubicBezTo>
                    <a:cubicBezTo>
                      <a:pt x="20" y="17"/>
                      <a:pt x="20" y="17"/>
                      <a:pt x="20" y="17"/>
                    </a:cubicBezTo>
                    <a:cubicBezTo>
                      <a:pt x="21" y="17"/>
                      <a:pt x="21" y="17"/>
                      <a:pt x="22" y="17"/>
                    </a:cubicBezTo>
                    <a:cubicBezTo>
                      <a:pt x="22" y="17"/>
                      <a:pt x="23" y="17"/>
                      <a:pt x="23" y="17"/>
                    </a:cubicBezTo>
                    <a:cubicBezTo>
                      <a:pt x="23" y="17"/>
                      <a:pt x="24" y="17"/>
                      <a:pt x="24" y="17"/>
                    </a:cubicBezTo>
                    <a:cubicBezTo>
                      <a:pt x="24" y="17"/>
                      <a:pt x="25" y="17"/>
                      <a:pt x="25" y="17"/>
                    </a:cubicBezTo>
                    <a:cubicBezTo>
                      <a:pt x="26" y="17"/>
                      <a:pt x="26" y="17"/>
                      <a:pt x="26" y="17"/>
                    </a:cubicBezTo>
                    <a:cubicBezTo>
                      <a:pt x="26" y="17"/>
                      <a:pt x="26" y="17"/>
                      <a:pt x="26" y="16"/>
                    </a:cubicBezTo>
                    <a:cubicBezTo>
                      <a:pt x="27" y="16"/>
                      <a:pt x="27" y="15"/>
                      <a:pt x="27" y="15"/>
                    </a:cubicBezTo>
                    <a:cubicBezTo>
                      <a:pt x="28" y="15"/>
                      <a:pt x="28" y="15"/>
                      <a:pt x="28" y="15"/>
                    </a:cubicBezTo>
                    <a:cubicBezTo>
                      <a:pt x="27" y="15"/>
                      <a:pt x="27" y="15"/>
                      <a:pt x="27" y="15"/>
                    </a:cubicBezTo>
                    <a:cubicBezTo>
                      <a:pt x="26" y="14"/>
                      <a:pt x="26" y="14"/>
                      <a:pt x="25" y="14"/>
                    </a:cubicBezTo>
                    <a:cubicBezTo>
                      <a:pt x="25" y="13"/>
                      <a:pt x="25" y="13"/>
                      <a:pt x="24" y="13"/>
                    </a:cubicBezTo>
                    <a:cubicBezTo>
                      <a:pt x="24" y="13"/>
                      <a:pt x="23" y="13"/>
                      <a:pt x="23" y="13"/>
                    </a:cubicBezTo>
                    <a:cubicBezTo>
                      <a:pt x="23" y="13"/>
                      <a:pt x="22" y="13"/>
                      <a:pt x="22" y="12"/>
                    </a:cubicBezTo>
                    <a:cubicBezTo>
                      <a:pt x="22" y="12"/>
                      <a:pt x="21" y="11"/>
                      <a:pt x="21" y="11"/>
                    </a:cubicBezTo>
                    <a:cubicBezTo>
                      <a:pt x="21" y="11"/>
                      <a:pt x="21" y="11"/>
                      <a:pt x="20" y="11"/>
                    </a:cubicBezTo>
                    <a:cubicBezTo>
                      <a:pt x="20" y="11"/>
                      <a:pt x="20" y="11"/>
                      <a:pt x="20" y="11"/>
                    </a:cubicBezTo>
                    <a:cubicBezTo>
                      <a:pt x="20" y="11"/>
                      <a:pt x="20" y="11"/>
                      <a:pt x="20" y="11"/>
                    </a:cubicBezTo>
                    <a:cubicBezTo>
                      <a:pt x="20" y="11"/>
                      <a:pt x="20" y="10"/>
                      <a:pt x="20" y="10"/>
                    </a:cubicBezTo>
                    <a:cubicBezTo>
                      <a:pt x="19" y="10"/>
                      <a:pt x="19" y="9"/>
                      <a:pt x="19" y="9"/>
                    </a:cubicBezTo>
                    <a:cubicBezTo>
                      <a:pt x="19" y="8"/>
                      <a:pt x="19" y="8"/>
                      <a:pt x="19" y="8"/>
                    </a:cubicBezTo>
                    <a:cubicBezTo>
                      <a:pt x="19" y="7"/>
                      <a:pt x="19" y="7"/>
                      <a:pt x="19" y="7"/>
                    </a:cubicBezTo>
                    <a:cubicBezTo>
                      <a:pt x="18" y="6"/>
                      <a:pt x="18" y="6"/>
                      <a:pt x="18" y="6"/>
                    </a:cubicBezTo>
                    <a:cubicBezTo>
                      <a:pt x="18" y="5"/>
                      <a:pt x="18" y="6"/>
                      <a:pt x="19" y="5"/>
                    </a:cubicBezTo>
                    <a:cubicBezTo>
                      <a:pt x="19" y="5"/>
                      <a:pt x="18" y="5"/>
                      <a:pt x="18" y="4"/>
                    </a:cubicBezTo>
                    <a:cubicBezTo>
                      <a:pt x="18" y="4"/>
                      <a:pt x="18" y="4"/>
                      <a:pt x="18" y="3"/>
                    </a:cubicBezTo>
                    <a:cubicBezTo>
                      <a:pt x="18" y="3"/>
                      <a:pt x="18" y="3"/>
                      <a:pt x="18" y="3"/>
                    </a:cubicBezTo>
                    <a:cubicBezTo>
                      <a:pt x="17" y="3"/>
                      <a:pt x="17" y="3"/>
                      <a:pt x="17" y="3"/>
                    </a:cubicBezTo>
                    <a:cubicBezTo>
                      <a:pt x="16" y="2"/>
                      <a:pt x="16" y="2"/>
                      <a:pt x="16" y="2"/>
                    </a:cubicBezTo>
                    <a:cubicBezTo>
                      <a:pt x="16" y="2"/>
                      <a:pt x="15" y="2"/>
                      <a:pt x="15" y="2"/>
                    </a:cubicBezTo>
                    <a:cubicBezTo>
                      <a:pt x="14" y="2"/>
                      <a:pt x="14" y="2"/>
                      <a:pt x="13" y="2"/>
                    </a:cubicBezTo>
                    <a:cubicBezTo>
                      <a:pt x="13" y="2"/>
                      <a:pt x="13" y="2"/>
                      <a:pt x="12" y="2"/>
                    </a:cubicBezTo>
                    <a:cubicBezTo>
                      <a:pt x="12" y="2"/>
                      <a:pt x="12" y="3"/>
                      <a:pt x="12" y="3"/>
                    </a:cubicBezTo>
                    <a:cubicBezTo>
                      <a:pt x="12" y="3"/>
                      <a:pt x="12" y="3"/>
                      <a:pt x="11" y="3"/>
                    </a:cubicBezTo>
                    <a:cubicBezTo>
                      <a:pt x="11" y="3"/>
                      <a:pt x="11" y="2"/>
                      <a:pt x="11" y="2"/>
                    </a:cubicBezTo>
                    <a:cubicBezTo>
                      <a:pt x="10" y="2"/>
                      <a:pt x="10" y="2"/>
                      <a:pt x="10" y="2"/>
                    </a:cubicBezTo>
                    <a:cubicBezTo>
                      <a:pt x="10" y="2"/>
                      <a:pt x="10" y="2"/>
                      <a:pt x="9" y="2"/>
                    </a:cubicBezTo>
                    <a:cubicBezTo>
                      <a:pt x="9" y="1"/>
                      <a:pt x="9" y="1"/>
                      <a:pt x="9" y="1"/>
                    </a:cubicBezTo>
                    <a:cubicBezTo>
                      <a:pt x="9" y="1"/>
                      <a:pt x="9" y="1"/>
                      <a:pt x="9" y="1"/>
                    </a:cubicBezTo>
                    <a:cubicBezTo>
                      <a:pt x="9" y="0"/>
                      <a:pt x="8" y="1"/>
                      <a:pt x="8" y="0"/>
                    </a:cubicBezTo>
                    <a:cubicBezTo>
                      <a:pt x="8" y="0"/>
                      <a:pt x="8" y="0"/>
                      <a:pt x="8" y="0"/>
                    </a:cubicBezTo>
                    <a:cubicBezTo>
                      <a:pt x="8" y="0"/>
                      <a:pt x="8" y="1"/>
                      <a:pt x="7" y="1"/>
                    </a:cubicBezTo>
                    <a:cubicBezTo>
                      <a:pt x="7" y="1"/>
                      <a:pt x="7" y="1"/>
                      <a:pt x="7" y="1"/>
                    </a:cubicBezTo>
                    <a:cubicBezTo>
                      <a:pt x="6" y="1"/>
                      <a:pt x="6" y="1"/>
                      <a:pt x="6" y="1"/>
                    </a:cubicBezTo>
                    <a:cubicBezTo>
                      <a:pt x="6" y="1"/>
                      <a:pt x="6" y="1"/>
                      <a:pt x="6" y="1"/>
                    </a:cubicBezTo>
                    <a:cubicBezTo>
                      <a:pt x="6" y="1"/>
                      <a:pt x="6" y="2"/>
                      <a:pt x="6" y="2"/>
                    </a:cubicBezTo>
                    <a:cubicBezTo>
                      <a:pt x="6" y="3"/>
                      <a:pt x="6" y="3"/>
                      <a:pt x="6" y="3"/>
                    </a:cubicBezTo>
                    <a:cubicBezTo>
                      <a:pt x="6" y="3"/>
                      <a:pt x="6" y="3"/>
                      <a:pt x="6" y="4"/>
                    </a:cubicBezTo>
                    <a:cubicBezTo>
                      <a:pt x="5" y="4"/>
                      <a:pt x="5" y="4"/>
                      <a:pt x="5" y="4"/>
                    </a:cubicBezTo>
                    <a:cubicBezTo>
                      <a:pt x="5" y="4"/>
                      <a:pt x="5" y="4"/>
                      <a:pt x="5" y="4"/>
                    </a:cubicBezTo>
                    <a:cubicBezTo>
                      <a:pt x="4" y="4"/>
                      <a:pt x="4" y="3"/>
                      <a:pt x="4" y="3"/>
                    </a:cubicBezTo>
                    <a:cubicBezTo>
                      <a:pt x="4" y="3"/>
                      <a:pt x="4" y="3"/>
                      <a:pt x="3" y="3"/>
                    </a:cubicBezTo>
                    <a:cubicBezTo>
                      <a:pt x="3" y="3"/>
                      <a:pt x="3" y="3"/>
                      <a:pt x="3" y="3"/>
                    </a:cubicBezTo>
                    <a:cubicBezTo>
                      <a:pt x="2" y="4"/>
                      <a:pt x="3" y="4"/>
                      <a:pt x="2" y="4"/>
                    </a:cubicBezTo>
                    <a:cubicBezTo>
                      <a:pt x="2" y="4"/>
                      <a:pt x="2" y="4"/>
                      <a:pt x="2" y="4"/>
                    </a:cubicBezTo>
                    <a:cubicBezTo>
                      <a:pt x="3" y="5"/>
                      <a:pt x="3" y="5"/>
                      <a:pt x="3" y="5"/>
                    </a:cubicBezTo>
                    <a:cubicBezTo>
                      <a:pt x="3" y="5"/>
                      <a:pt x="3" y="6"/>
                      <a:pt x="3" y="6"/>
                    </a:cubicBezTo>
                    <a:cubicBezTo>
                      <a:pt x="3" y="6"/>
                      <a:pt x="2" y="6"/>
                      <a:pt x="2" y="7"/>
                    </a:cubicBezTo>
                    <a:cubicBezTo>
                      <a:pt x="2" y="7"/>
                      <a:pt x="2" y="7"/>
                      <a:pt x="2" y="7"/>
                    </a:cubicBezTo>
                    <a:cubicBezTo>
                      <a:pt x="2" y="8"/>
                      <a:pt x="2" y="8"/>
                      <a:pt x="2" y="8"/>
                    </a:cubicBezTo>
                    <a:cubicBezTo>
                      <a:pt x="1" y="9"/>
                      <a:pt x="1" y="8"/>
                      <a:pt x="1" y="9"/>
                    </a:cubicBezTo>
                    <a:cubicBezTo>
                      <a:pt x="0" y="9"/>
                      <a:pt x="1" y="9"/>
                      <a:pt x="1" y="10"/>
                    </a:cubicBezTo>
                    <a:cubicBezTo>
                      <a:pt x="1" y="10"/>
                      <a:pt x="1" y="10"/>
                      <a:pt x="1" y="11"/>
                    </a:cubicBezTo>
                    <a:cubicBezTo>
                      <a:pt x="1" y="12"/>
                      <a:pt x="1" y="12"/>
                      <a:pt x="1" y="12"/>
                    </a:cubicBezTo>
                    <a:cubicBezTo>
                      <a:pt x="1" y="13"/>
                      <a:pt x="0" y="13"/>
                      <a:pt x="1" y="13"/>
                    </a:cubicBezTo>
                    <a:cubicBezTo>
                      <a:pt x="1" y="14"/>
                      <a:pt x="1" y="14"/>
                      <a:pt x="1" y="14"/>
                    </a:cubicBezTo>
                    <a:cubicBezTo>
                      <a:pt x="2" y="14"/>
                      <a:pt x="2" y="14"/>
                      <a:pt x="3" y="14"/>
                    </a:cubicBezTo>
                    <a:cubicBezTo>
                      <a:pt x="3" y="14"/>
                      <a:pt x="4" y="14"/>
                      <a:pt x="4" y="15"/>
                    </a:cubicBezTo>
                    <a:cubicBezTo>
                      <a:pt x="4" y="15"/>
                      <a:pt x="5" y="15"/>
                      <a:pt x="5" y="16"/>
                    </a:cubicBezTo>
                    <a:cubicBezTo>
                      <a:pt x="5" y="16"/>
                      <a:pt x="5" y="17"/>
                      <a:pt x="4" y="17"/>
                    </a:cubicBezTo>
                    <a:cubicBezTo>
                      <a:pt x="4" y="18"/>
                      <a:pt x="4" y="19"/>
                      <a:pt x="4" y="19"/>
                    </a:cubicBezTo>
                    <a:cubicBezTo>
                      <a:pt x="4" y="20"/>
                      <a:pt x="4" y="20"/>
                      <a:pt x="4" y="20"/>
                    </a:cubicBezTo>
                    <a:cubicBezTo>
                      <a:pt x="4" y="21"/>
                      <a:pt x="4" y="21"/>
                      <a:pt x="4" y="21"/>
                    </a:cubicBezTo>
                    <a:cubicBezTo>
                      <a:pt x="5" y="21"/>
                      <a:pt x="5" y="21"/>
                      <a:pt x="5" y="21"/>
                    </a:cubicBezTo>
                    <a:cubicBezTo>
                      <a:pt x="6" y="21"/>
                      <a:pt x="6" y="21"/>
                      <a:pt x="6" y="21"/>
                    </a:cubicBezTo>
                    <a:cubicBezTo>
                      <a:pt x="7" y="21"/>
                      <a:pt x="7" y="21"/>
                      <a:pt x="8" y="21"/>
                    </a:cubicBezTo>
                    <a:cubicBezTo>
                      <a:pt x="8" y="20"/>
                      <a:pt x="8" y="20"/>
                      <a:pt x="9" y="21"/>
                    </a:cubicBezTo>
                    <a:cubicBezTo>
                      <a:pt x="9" y="21"/>
                      <a:pt x="9" y="21"/>
                      <a:pt x="10" y="2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5" name="Freeform 36">
                <a:extLst>
                  <a:ext uri="{FF2B5EF4-FFF2-40B4-BE49-F238E27FC236}">
                    <a16:creationId xmlns:a16="http://schemas.microsoft.com/office/drawing/2014/main" id="{1BF062FA-CB0A-43A3-A193-96EFA7639BAF}"/>
                  </a:ext>
                </a:extLst>
              </p:cNvPr>
              <p:cNvSpPr>
                <a:spLocks/>
              </p:cNvSpPr>
              <p:nvPr/>
            </p:nvSpPr>
            <p:spPr bwMode="auto">
              <a:xfrm>
                <a:off x="4452939" y="1616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6" name="Freeform 37">
                <a:extLst>
                  <a:ext uri="{FF2B5EF4-FFF2-40B4-BE49-F238E27FC236}">
                    <a16:creationId xmlns:a16="http://schemas.microsoft.com/office/drawing/2014/main" id="{B066DE8B-1B71-44F8-B19D-DC9CEB7BA779}"/>
                  </a:ext>
                </a:extLst>
              </p:cNvPr>
              <p:cNvSpPr>
                <a:spLocks/>
              </p:cNvSpPr>
              <p:nvPr/>
            </p:nvSpPr>
            <p:spPr bwMode="auto">
              <a:xfrm>
                <a:off x="6924677" y="2859089"/>
                <a:ext cx="130175" cy="184150"/>
              </a:xfrm>
              <a:custGeom>
                <a:avLst/>
                <a:gdLst>
                  <a:gd name="T0" fmla="*/ 11 w 12"/>
                  <a:gd name="T1" fmla="*/ 14 h 17"/>
                  <a:gd name="T2" fmla="*/ 10 w 12"/>
                  <a:gd name="T3" fmla="*/ 13 h 17"/>
                  <a:gd name="T4" fmla="*/ 10 w 12"/>
                  <a:gd name="T5" fmla="*/ 12 h 17"/>
                  <a:gd name="T6" fmla="*/ 10 w 12"/>
                  <a:gd name="T7" fmla="*/ 11 h 17"/>
                  <a:gd name="T8" fmla="*/ 10 w 12"/>
                  <a:gd name="T9" fmla="*/ 9 h 17"/>
                  <a:gd name="T10" fmla="*/ 10 w 12"/>
                  <a:gd name="T11" fmla="*/ 7 h 17"/>
                  <a:gd name="T12" fmla="*/ 9 w 12"/>
                  <a:gd name="T13" fmla="*/ 6 h 17"/>
                  <a:gd name="T14" fmla="*/ 8 w 12"/>
                  <a:gd name="T15" fmla="*/ 5 h 17"/>
                  <a:gd name="T16" fmla="*/ 8 w 12"/>
                  <a:gd name="T17" fmla="*/ 4 h 17"/>
                  <a:gd name="T18" fmla="*/ 7 w 12"/>
                  <a:gd name="T19" fmla="*/ 3 h 17"/>
                  <a:gd name="T20" fmla="*/ 6 w 12"/>
                  <a:gd name="T21" fmla="*/ 3 h 17"/>
                  <a:gd name="T22" fmla="*/ 6 w 12"/>
                  <a:gd name="T23" fmla="*/ 3 h 17"/>
                  <a:gd name="T24" fmla="*/ 4 w 12"/>
                  <a:gd name="T25" fmla="*/ 2 h 17"/>
                  <a:gd name="T26" fmla="*/ 3 w 12"/>
                  <a:gd name="T27" fmla="*/ 2 h 17"/>
                  <a:gd name="T28" fmla="*/ 3 w 12"/>
                  <a:gd name="T29" fmla="*/ 3 h 17"/>
                  <a:gd name="T30" fmla="*/ 2 w 12"/>
                  <a:gd name="T31" fmla="*/ 3 h 17"/>
                  <a:gd name="T32" fmla="*/ 2 w 12"/>
                  <a:gd name="T33" fmla="*/ 1 h 17"/>
                  <a:gd name="T34" fmla="*/ 1 w 12"/>
                  <a:gd name="T35" fmla="*/ 0 h 17"/>
                  <a:gd name="T36" fmla="*/ 1 w 12"/>
                  <a:gd name="T37" fmla="*/ 1 h 17"/>
                  <a:gd name="T38" fmla="*/ 0 w 12"/>
                  <a:gd name="T39" fmla="*/ 2 h 17"/>
                  <a:gd name="T40" fmla="*/ 0 w 12"/>
                  <a:gd name="T41" fmla="*/ 2 h 17"/>
                  <a:gd name="T42" fmla="*/ 1 w 12"/>
                  <a:gd name="T43" fmla="*/ 3 h 17"/>
                  <a:gd name="T44" fmla="*/ 2 w 12"/>
                  <a:gd name="T45" fmla="*/ 4 h 17"/>
                  <a:gd name="T46" fmla="*/ 2 w 12"/>
                  <a:gd name="T47" fmla="*/ 5 h 17"/>
                  <a:gd name="T48" fmla="*/ 2 w 12"/>
                  <a:gd name="T49" fmla="*/ 6 h 17"/>
                  <a:gd name="T50" fmla="*/ 2 w 12"/>
                  <a:gd name="T51" fmla="*/ 8 h 17"/>
                  <a:gd name="T52" fmla="*/ 3 w 12"/>
                  <a:gd name="T53" fmla="*/ 9 h 17"/>
                  <a:gd name="T54" fmla="*/ 3 w 12"/>
                  <a:gd name="T55" fmla="*/ 10 h 17"/>
                  <a:gd name="T56" fmla="*/ 4 w 12"/>
                  <a:gd name="T57" fmla="*/ 11 h 17"/>
                  <a:gd name="T58" fmla="*/ 4 w 12"/>
                  <a:gd name="T59" fmla="*/ 12 h 17"/>
                  <a:gd name="T60" fmla="*/ 5 w 12"/>
                  <a:gd name="T61" fmla="*/ 13 h 17"/>
                  <a:gd name="T62" fmla="*/ 5 w 12"/>
                  <a:gd name="T63" fmla="*/ 14 h 17"/>
                  <a:gd name="T64" fmla="*/ 5 w 12"/>
                  <a:gd name="T65" fmla="*/ 14 h 17"/>
                  <a:gd name="T66" fmla="*/ 6 w 12"/>
                  <a:gd name="T67" fmla="*/ 14 h 17"/>
                  <a:gd name="T68" fmla="*/ 7 w 12"/>
                  <a:gd name="T69" fmla="*/ 15 h 17"/>
                  <a:gd name="T70" fmla="*/ 7 w 12"/>
                  <a:gd name="T71" fmla="*/ 16 h 17"/>
                  <a:gd name="T72" fmla="*/ 8 w 12"/>
                  <a:gd name="T73" fmla="*/ 17 h 17"/>
                  <a:gd name="T74" fmla="*/ 10 w 12"/>
                  <a:gd name="T75" fmla="*/ 17 h 17"/>
                  <a:gd name="T76" fmla="*/ 11 w 12"/>
                  <a:gd name="T77" fmla="*/ 17 h 17"/>
                  <a:gd name="T78" fmla="*/ 12 w 12"/>
                  <a:gd name="T79" fmla="*/ 16 h 17"/>
                  <a:gd name="T80" fmla="*/ 12 w 12"/>
                  <a:gd name="T81" fmla="*/ 15 h 17"/>
                  <a:gd name="T82" fmla="*/ 11 w 12"/>
                  <a:gd name="T8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7">
                    <a:moveTo>
                      <a:pt x="11" y="14"/>
                    </a:moveTo>
                    <a:cubicBezTo>
                      <a:pt x="11" y="14"/>
                      <a:pt x="11" y="14"/>
                      <a:pt x="10" y="13"/>
                    </a:cubicBezTo>
                    <a:cubicBezTo>
                      <a:pt x="10" y="13"/>
                      <a:pt x="10" y="12"/>
                      <a:pt x="10" y="12"/>
                    </a:cubicBezTo>
                    <a:cubicBezTo>
                      <a:pt x="10" y="11"/>
                      <a:pt x="10" y="11"/>
                      <a:pt x="10" y="11"/>
                    </a:cubicBezTo>
                    <a:cubicBezTo>
                      <a:pt x="10" y="10"/>
                      <a:pt x="10" y="10"/>
                      <a:pt x="10" y="9"/>
                    </a:cubicBezTo>
                    <a:cubicBezTo>
                      <a:pt x="10" y="8"/>
                      <a:pt x="10" y="8"/>
                      <a:pt x="10" y="7"/>
                    </a:cubicBezTo>
                    <a:cubicBezTo>
                      <a:pt x="10" y="7"/>
                      <a:pt x="9" y="6"/>
                      <a:pt x="9" y="6"/>
                    </a:cubicBezTo>
                    <a:cubicBezTo>
                      <a:pt x="9" y="5"/>
                      <a:pt x="9" y="5"/>
                      <a:pt x="8" y="5"/>
                    </a:cubicBezTo>
                    <a:cubicBezTo>
                      <a:pt x="8" y="5"/>
                      <a:pt x="8" y="5"/>
                      <a:pt x="8" y="4"/>
                    </a:cubicBezTo>
                    <a:cubicBezTo>
                      <a:pt x="7" y="4"/>
                      <a:pt x="8" y="4"/>
                      <a:pt x="7" y="3"/>
                    </a:cubicBezTo>
                    <a:cubicBezTo>
                      <a:pt x="7" y="3"/>
                      <a:pt x="6" y="3"/>
                      <a:pt x="6" y="3"/>
                    </a:cubicBezTo>
                    <a:cubicBezTo>
                      <a:pt x="6" y="3"/>
                      <a:pt x="6" y="3"/>
                      <a:pt x="6" y="3"/>
                    </a:cubicBezTo>
                    <a:cubicBezTo>
                      <a:pt x="6" y="3"/>
                      <a:pt x="5" y="2"/>
                      <a:pt x="4" y="2"/>
                    </a:cubicBezTo>
                    <a:cubicBezTo>
                      <a:pt x="4" y="2"/>
                      <a:pt x="3" y="2"/>
                      <a:pt x="3" y="2"/>
                    </a:cubicBezTo>
                    <a:cubicBezTo>
                      <a:pt x="3" y="2"/>
                      <a:pt x="3" y="3"/>
                      <a:pt x="3" y="3"/>
                    </a:cubicBezTo>
                    <a:cubicBezTo>
                      <a:pt x="3" y="4"/>
                      <a:pt x="2" y="3"/>
                      <a:pt x="2" y="3"/>
                    </a:cubicBezTo>
                    <a:cubicBezTo>
                      <a:pt x="2" y="3"/>
                      <a:pt x="2" y="2"/>
                      <a:pt x="2" y="1"/>
                    </a:cubicBezTo>
                    <a:cubicBezTo>
                      <a:pt x="1" y="1"/>
                      <a:pt x="2" y="1"/>
                      <a:pt x="1" y="0"/>
                    </a:cubicBezTo>
                    <a:cubicBezTo>
                      <a:pt x="1" y="0"/>
                      <a:pt x="1" y="1"/>
                      <a:pt x="1" y="1"/>
                    </a:cubicBezTo>
                    <a:cubicBezTo>
                      <a:pt x="0" y="2"/>
                      <a:pt x="0" y="2"/>
                      <a:pt x="0" y="2"/>
                    </a:cubicBezTo>
                    <a:cubicBezTo>
                      <a:pt x="0" y="2"/>
                      <a:pt x="0" y="2"/>
                      <a:pt x="0" y="2"/>
                    </a:cubicBezTo>
                    <a:cubicBezTo>
                      <a:pt x="0" y="2"/>
                      <a:pt x="1" y="2"/>
                      <a:pt x="1" y="3"/>
                    </a:cubicBezTo>
                    <a:cubicBezTo>
                      <a:pt x="1" y="3"/>
                      <a:pt x="2" y="3"/>
                      <a:pt x="2" y="4"/>
                    </a:cubicBezTo>
                    <a:cubicBezTo>
                      <a:pt x="2" y="4"/>
                      <a:pt x="2" y="4"/>
                      <a:pt x="2" y="5"/>
                    </a:cubicBezTo>
                    <a:cubicBezTo>
                      <a:pt x="2" y="5"/>
                      <a:pt x="2" y="6"/>
                      <a:pt x="2" y="6"/>
                    </a:cubicBezTo>
                    <a:cubicBezTo>
                      <a:pt x="2" y="7"/>
                      <a:pt x="2" y="7"/>
                      <a:pt x="2" y="8"/>
                    </a:cubicBezTo>
                    <a:cubicBezTo>
                      <a:pt x="3" y="8"/>
                      <a:pt x="2" y="9"/>
                      <a:pt x="3" y="9"/>
                    </a:cubicBezTo>
                    <a:cubicBezTo>
                      <a:pt x="3" y="10"/>
                      <a:pt x="3" y="10"/>
                      <a:pt x="3" y="10"/>
                    </a:cubicBezTo>
                    <a:cubicBezTo>
                      <a:pt x="4" y="10"/>
                      <a:pt x="4" y="11"/>
                      <a:pt x="4" y="11"/>
                    </a:cubicBezTo>
                    <a:cubicBezTo>
                      <a:pt x="4" y="11"/>
                      <a:pt x="4" y="12"/>
                      <a:pt x="4" y="12"/>
                    </a:cubicBezTo>
                    <a:cubicBezTo>
                      <a:pt x="4" y="12"/>
                      <a:pt x="4" y="13"/>
                      <a:pt x="5" y="13"/>
                    </a:cubicBezTo>
                    <a:cubicBezTo>
                      <a:pt x="5" y="13"/>
                      <a:pt x="5" y="14"/>
                      <a:pt x="5" y="14"/>
                    </a:cubicBezTo>
                    <a:cubicBezTo>
                      <a:pt x="5" y="14"/>
                      <a:pt x="5" y="14"/>
                      <a:pt x="5" y="14"/>
                    </a:cubicBezTo>
                    <a:cubicBezTo>
                      <a:pt x="6" y="14"/>
                      <a:pt x="6" y="14"/>
                      <a:pt x="6" y="14"/>
                    </a:cubicBezTo>
                    <a:cubicBezTo>
                      <a:pt x="6" y="15"/>
                      <a:pt x="6" y="15"/>
                      <a:pt x="7" y="15"/>
                    </a:cubicBezTo>
                    <a:cubicBezTo>
                      <a:pt x="7" y="15"/>
                      <a:pt x="7" y="16"/>
                      <a:pt x="7" y="16"/>
                    </a:cubicBezTo>
                    <a:cubicBezTo>
                      <a:pt x="8" y="16"/>
                      <a:pt x="8" y="16"/>
                      <a:pt x="8" y="17"/>
                    </a:cubicBezTo>
                    <a:cubicBezTo>
                      <a:pt x="9" y="17"/>
                      <a:pt x="9" y="17"/>
                      <a:pt x="10" y="17"/>
                    </a:cubicBezTo>
                    <a:cubicBezTo>
                      <a:pt x="10" y="17"/>
                      <a:pt x="11" y="17"/>
                      <a:pt x="11" y="17"/>
                    </a:cubicBezTo>
                    <a:cubicBezTo>
                      <a:pt x="12" y="17"/>
                      <a:pt x="12" y="17"/>
                      <a:pt x="12" y="16"/>
                    </a:cubicBezTo>
                    <a:cubicBezTo>
                      <a:pt x="12" y="16"/>
                      <a:pt x="12" y="16"/>
                      <a:pt x="12" y="15"/>
                    </a:cubicBezTo>
                    <a:cubicBezTo>
                      <a:pt x="12" y="15"/>
                      <a:pt x="12" y="14"/>
                      <a:pt x="11" y="1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7" name="Freeform 38">
                <a:extLst>
                  <a:ext uri="{FF2B5EF4-FFF2-40B4-BE49-F238E27FC236}">
                    <a16:creationId xmlns:a16="http://schemas.microsoft.com/office/drawing/2014/main" id="{356C2547-5FCB-45BE-8D28-2FB8288F9E7E}"/>
                  </a:ext>
                </a:extLst>
              </p:cNvPr>
              <p:cNvSpPr>
                <a:spLocks/>
              </p:cNvSpPr>
              <p:nvPr/>
            </p:nvSpPr>
            <p:spPr bwMode="auto">
              <a:xfrm>
                <a:off x="8597902" y="3659189"/>
                <a:ext cx="22225" cy="11113"/>
              </a:xfrm>
              <a:custGeom>
                <a:avLst/>
                <a:gdLst>
                  <a:gd name="T0" fmla="*/ 1 w 2"/>
                  <a:gd name="T1" fmla="*/ 1 h 1"/>
                  <a:gd name="T2" fmla="*/ 1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0"/>
                      <a:pt x="1" y="0"/>
                    </a:cubicBezTo>
                    <a:cubicBezTo>
                      <a:pt x="1" y="0"/>
                      <a:pt x="1" y="0"/>
                      <a:pt x="0" y="0"/>
                    </a:cubicBezTo>
                    <a:cubicBezTo>
                      <a:pt x="0" y="0"/>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8" name="Freeform 39">
                <a:extLst>
                  <a:ext uri="{FF2B5EF4-FFF2-40B4-BE49-F238E27FC236}">
                    <a16:creationId xmlns:a16="http://schemas.microsoft.com/office/drawing/2014/main" id="{D8A0DE3F-0026-4B46-90C6-DEE29C8CFDA4}"/>
                  </a:ext>
                </a:extLst>
              </p:cNvPr>
              <p:cNvSpPr>
                <a:spLocks/>
              </p:cNvSpPr>
              <p:nvPr/>
            </p:nvSpPr>
            <p:spPr bwMode="auto">
              <a:xfrm>
                <a:off x="8674102" y="3789364"/>
                <a:ext cx="22225" cy="22225"/>
              </a:xfrm>
              <a:custGeom>
                <a:avLst/>
                <a:gdLst>
                  <a:gd name="T0" fmla="*/ 1 w 2"/>
                  <a:gd name="T1" fmla="*/ 2 h 2"/>
                  <a:gd name="T2" fmla="*/ 2 w 2"/>
                  <a:gd name="T3" fmla="*/ 1 h 2"/>
                  <a:gd name="T4" fmla="*/ 2 w 2"/>
                  <a:gd name="T5" fmla="*/ 1 h 2"/>
                  <a:gd name="T6" fmla="*/ 1 w 2"/>
                  <a:gd name="T7" fmla="*/ 0 h 2"/>
                  <a:gd name="T8" fmla="*/ 0 w 2"/>
                  <a:gd name="T9" fmla="*/ 1 h 2"/>
                  <a:gd name="T10" fmla="*/ 0 w 2"/>
                  <a:gd name="T11" fmla="*/ 1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2"/>
                      <a:pt x="1" y="2"/>
                      <a:pt x="2" y="1"/>
                    </a:cubicBezTo>
                    <a:cubicBezTo>
                      <a:pt x="2" y="1"/>
                      <a:pt x="2" y="1"/>
                      <a:pt x="2" y="1"/>
                    </a:cubicBezTo>
                    <a:cubicBezTo>
                      <a:pt x="2" y="1"/>
                      <a:pt x="2" y="1"/>
                      <a:pt x="1" y="0"/>
                    </a:cubicBezTo>
                    <a:cubicBezTo>
                      <a:pt x="1" y="0"/>
                      <a:pt x="1" y="1"/>
                      <a:pt x="0" y="1"/>
                    </a:cubicBezTo>
                    <a:cubicBezTo>
                      <a:pt x="0" y="1"/>
                      <a:pt x="0" y="1"/>
                      <a:pt x="0" y="1"/>
                    </a:cubicBezTo>
                    <a:cubicBezTo>
                      <a:pt x="0" y="1"/>
                      <a:pt x="1" y="1"/>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9" name="Freeform 40">
                <a:extLst>
                  <a:ext uri="{FF2B5EF4-FFF2-40B4-BE49-F238E27FC236}">
                    <a16:creationId xmlns:a16="http://schemas.microsoft.com/office/drawing/2014/main" id="{1AFEBD4C-2B9C-446D-B91A-A1D6D85E4791}"/>
                  </a:ext>
                </a:extLst>
              </p:cNvPr>
              <p:cNvSpPr>
                <a:spLocks/>
              </p:cNvSpPr>
              <p:nvPr/>
            </p:nvSpPr>
            <p:spPr bwMode="auto">
              <a:xfrm>
                <a:off x="8597902" y="3703639"/>
                <a:ext cx="76200" cy="85725"/>
              </a:xfrm>
              <a:custGeom>
                <a:avLst/>
                <a:gdLst>
                  <a:gd name="T0" fmla="*/ 1 w 7"/>
                  <a:gd name="T1" fmla="*/ 3 h 8"/>
                  <a:gd name="T2" fmla="*/ 1 w 7"/>
                  <a:gd name="T3" fmla="*/ 4 h 8"/>
                  <a:gd name="T4" fmla="*/ 2 w 7"/>
                  <a:gd name="T5" fmla="*/ 4 h 8"/>
                  <a:gd name="T6" fmla="*/ 3 w 7"/>
                  <a:gd name="T7" fmla="*/ 5 h 8"/>
                  <a:gd name="T8" fmla="*/ 3 w 7"/>
                  <a:gd name="T9" fmla="*/ 6 h 8"/>
                  <a:gd name="T10" fmla="*/ 4 w 7"/>
                  <a:gd name="T11" fmla="*/ 7 h 8"/>
                  <a:gd name="T12" fmla="*/ 4 w 7"/>
                  <a:gd name="T13" fmla="*/ 8 h 8"/>
                  <a:gd name="T14" fmla="*/ 5 w 7"/>
                  <a:gd name="T15" fmla="*/ 8 h 8"/>
                  <a:gd name="T16" fmla="*/ 6 w 7"/>
                  <a:gd name="T17" fmla="*/ 8 h 8"/>
                  <a:gd name="T18" fmla="*/ 7 w 7"/>
                  <a:gd name="T19" fmla="*/ 8 h 8"/>
                  <a:gd name="T20" fmla="*/ 7 w 7"/>
                  <a:gd name="T21" fmla="*/ 8 h 8"/>
                  <a:gd name="T22" fmla="*/ 7 w 7"/>
                  <a:gd name="T23" fmla="*/ 7 h 8"/>
                  <a:gd name="T24" fmla="*/ 6 w 7"/>
                  <a:gd name="T25" fmla="*/ 6 h 8"/>
                  <a:gd name="T26" fmla="*/ 6 w 7"/>
                  <a:gd name="T27" fmla="*/ 5 h 8"/>
                  <a:gd name="T28" fmla="*/ 4 w 7"/>
                  <a:gd name="T29" fmla="*/ 5 h 8"/>
                  <a:gd name="T30" fmla="*/ 4 w 7"/>
                  <a:gd name="T31" fmla="*/ 4 h 8"/>
                  <a:gd name="T32" fmla="*/ 3 w 7"/>
                  <a:gd name="T33" fmla="*/ 3 h 8"/>
                  <a:gd name="T34" fmla="*/ 2 w 7"/>
                  <a:gd name="T35" fmla="*/ 3 h 8"/>
                  <a:gd name="T36" fmla="*/ 2 w 7"/>
                  <a:gd name="T37" fmla="*/ 2 h 8"/>
                  <a:gd name="T38" fmla="*/ 1 w 7"/>
                  <a:gd name="T39" fmla="*/ 1 h 8"/>
                  <a:gd name="T40" fmla="*/ 0 w 7"/>
                  <a:gd name="T41" fmla="*/ 0 h 8"/>
                  <a:gd name="T42" fmla="*/ 0 w 7"/>
                  <a:gd name="T43" fmla="*/ 1 h 8"/>
                  <a:gd name="T44" fmla="*/ 0 w 7"/>
                  <a:gd name="T45" fmla="*/ 2 h 8"/>
                  <a:gd name="T46" fmla="*/ 1 w 7"/>
                  <a:gd name="T4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 h="8">
                    <a:moveTo>
                      <a:pt x="1" y="3"/>
                    </a:moveTo>
                    <a:cubicBezTo>
                      <a:pt x="1" y="3"/>
                      <a:pt x="1" y="3"/>
                      <a:pt x="1" y="4"/>
                    </a:cubicBezTo>
                    <a:cubicBezTo>
                      <a:pt x="1" y="4"/>
                      <a:pt x="1" y="4"/>
                      <a:pt x="2" y="4"/>
                    </a:cubicBezTo>
                    <a:cubicBezTo>
                      <a:pt x="2" y="5"/>
                      <a:pt x="2" y="5"/>
                      <a:pt x="3" y="5"/>
                    </a:cubicBezTo>
                    <a:cubicBezTo>
                      <a:pt x="3" y="6"/>
                      <a:pt x="3" y="6"/>
                      <a:pt x="3" y="6"/>
                    </a:cubicBezTo>
                    <a:cubicBezTo>
                      <a:pt x="3" y="6"/>
                      <a:pt x="4" y="6"/>
                      <a:pt x="4" y="7"/>
                    </a:cubicBezTo>
                    <a:cubicBezTo>
                      <a:pt x="4" y="7"/>
                      <a:pt x="4" y="7"/>
                      <a:pt x="4" y="8"/>
                    </a:cubicBezTo>
                    <a:cubicBezTo>
                      <a:pt x="5" y="8"/>
                      <a:pt x="5" y="8"/>
                      <a:pt x="5" y="8"/>
                    </a:cubicBezTo>
                    <a:cubicBezTo>
                      <a:pt x="5" y="8"/>
                      <a:pt x="6" y="8"/>
                      <a:pt x="6" y="8"/>
                    </a:cubicBezTo>
                    <a:cubicBezTo>
                      <a:pt x="6" y="8"/>
                      <a:pt x="7" y="8"/>
                      <a:pt x="7" y="8"/>
                    </a:cubicBezTo>
                    <a:cubicBezTo>
                      <a:pt x="7" y="8"/>
                      <a:pt x="7" y="8"/>
                      <a:pt x="7" y="8"/>
                    </a:cubicBezTo>
                    <a:cubicBezTo>
                      <a:pt x="7" y="7"/>
                      <a:pt x="7" y="7"/>
                      <a:pt x="7" y="7"/>
                    </a:cubicBezTo>
                    <a:cubicBezTo>
                      <a:pt x="7" y="6"/>
                      <a:pt x="7" y="6"/>
                      <a:pt x="6" y="6"/>
                    </a:cubicBezTo>
                    <a:cubicBezTo>
                      <a:pt x="6" y="6"/>
                      <a:pt x="6" y="6"/>
                      <a:pt x="6" y="5"/>
                    </a:cubicBezTo>
                    <a:cubicBezTo>
                      <a:pt x="5" y="5"/>
                      <a:pt x="5" y="6"/>
                      <a:pt x="4" y="5"/>
                    </a:cubicBezTo>
                    <a:cubicBezTo>
                      <a:pt x="4" y="5"/>
                      <a:pt x="4" y="5"/>
                      <a:pt x="4" y="4"/>
                    </a:cubicBezTo>
                    <a:cubicBezTo>
                      <a:pt x="4" y="4"/>
                      <a:pt x="4" y="3"/>
                      <a:pt x="3" y="3"/>
                    </a:cubicBezTo>
                    <a:cubicBezTo>
                      <a:pt x="3" y="2"/>
                      <a:pt x="3" y="3"/>
                      <a:pt x="2" y="3"/>
                    </a:cubicBezTo>
                    <a:cubicBezTo>
                      <a:pt x="2" y="2"/>
                      <a:pt x="2" y="2"/>
                      <a:pt x="2" y="2"/>
                    </a:cubicBezTo>
                    <a:cubicBezTo>
                      <a:pt x="1" y="1"/>
                      <a:pt x="2" y="1"/>
                      <a:pt x="1" y="1"/>
                    </a:cubicBezTo>
                    <a:cubicBezTo>
                      <a:pt x="1" y="0"/>
                      <a:pt x="1" y="0"/>
                      <a:pt x="0" y="0"/>
                    </a:cubicBezTo>
                    <a:cubicBezTo>
                      <a:pt x="0" y="0"/>
                      <a:pt x="0" y="0"/>
                      <a:pt x="0" y="1"/>
                    </a:cubicBezTo>
                    <a:cubicBezTo>
                      <a:pt x="0" y="1"/>
                      <a:pt x="0" y="1"/>
                      <a:pt x="0" y="2"/>
                    </a:cubicBezTo>
                    <a:cubicBezTo>
                      <a:pt x="0" y="2"/>
                      <a:pt x="1" y="2"/>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0" name="Freeform 41">
                <a:extLst>
                  <a:ext uri="{FF2B5EF4-FFF2-40B4-BE49-F238E27FC236}">
                    <a16:creationId xmlns:a16="http://schemas.microsoft.com/office/drawing/2014/main" id="{4DE3F002-F8C3-4406-B76A-A1145D42BC73}"/>
                  </a:ext>
                </a:extLst>
              </p:cNvPr>
              <p:cNvSpPr>
                <a:spLocks/>
              </p:cNvSpPr>
              <p:nvPr/>
            </p:nvSpPr>
            <p:spPr bwMode="auto">
              <a:xfrm>
                <a:off x="6330952" y="1550989"/>
                <a:ext cx="0" cy="1111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1" name="Freeform 42">
                <a:extLst>
                  <a:ext uri="{FF2B5EF4-FFF2-40B4-BE49-F238E27FC236}">
                    <a16:creationId xmlns:a16="http://schemas.microsoft.com/office/drawing/2014/main" id="{A7F92F13-7F1F-4578-9947-B2A8AF34DE8C}"/>
                  </a:ext>
                </a:extLst>
              </p:cNvPr>
              <p:cNvSpPr>
                <a:spLocks/>
              </p:cNvSpPr>
              <p:nvPr/>
            </p:nvSpPr>
            <p:spPr bwMode="auto">
              <a:xfrm>
                <a:off x="6072189" y="1431926"/>
                <a:ext cx="1403350" cy="1027113"/>
              </a:xfrm>
              <a:custGeom>
                <a:avLst/>
                <a:gdLst>
                  <a:gd name="T0" fmla="*/ 101 w 130"/>
                  <a:gd name="T1" fmla="*/ 95 h 95"/>
                  <a:gd name="T2" fmla="*/ 109 w 130"/>
                  <a:gd name="T3" fmla="*/ 89 h 95"/>
                  <a:gd name="T4" fmla="*/ 118 w 130"/>
                  <a:gd name="T5" fmla="*/ 85 h 95"/>
                  <a:gd name="T6" fmla="*/ 122 w 130"/>
                  <a:gd name="T7" fmla="*/ 75 h 95"/>
                  <a:gd name="T8" fmla="*/ 125 w 130"/>
                  <a:gd name="T9" fmla="*/ 68 h 95"/>
                  <a:gd name="T10" fmla="*/ 123 w 130"/>
                  <a:gd name="T11" fmla="*/ 63 h 95"/>
                  <a:gd name="T12" fmla="*/ 117 w 130"/>
                  <a:gd name="T13" fmla="*/ 56 h 95"/>
                  <a:gd name="T14" fmla="*/ 114 w 130"/>
                  <a:gd name="T15" fmla="*/ 49 h 95"/>
                  <a:gd name="T16" fmla="*/ 117 w 130"/>
                  <a:gd name="T17" fmla="*/ 45 h 95"/>
                  <a:gd name="T18" fmla="*/ 110 w 130"/>
                  <a:gd name="T19" fmla="*/ 46 h 95"/>
                  <a:gd name="T20" fmla="*/ 104 w 130"/>
                  <a:gd name="T21" fmla="*/ 40 h 95"/>
                  <a:gd name="T22" fmla="*/ 109 w 130"/>
                  <a:gd name="T23" fmla="*/ 37 h 95"/>
                  <a:gd name="T24" fmla="*/ 113 w 130"/>
                  <a:gd name="T25" fmla="*/ 37 h 95"/>
                  <a:gd name="T26" fmla="*/ 115 w 130"/>
                  <a:gd name="T27" fmla="*/ 39 h 95"/>
                  <a:gd name="T28" fmla="*/ 121 w 130"/>
                  <a:gd name="T29" fmla="*/ 36 h 95"/>
                  <a:gd name="T30" fmla="*/ 127 w 130"/>
                  <a:gd name="T31" fmla="*/ 30 h 95"/>
                  <a:gd name="T32" fmla="*/ 127 w 130"/>
                  <a:gd name="T33" fmla="*/ 26 h 95"/>
                  <a:gd name="T34" fmla="*/ 129 w 130"/>
                  <a:gd name="T35" fmla="*/ 19 h 95"/>
                  <a:gd name="T36" fmla="*/ 125 w 130"/>
                  <a:gd name="T37" fmla="*/ 16 h 95"/>
                  <a:gd name="T38" fmla="*/ 116 w 130"/>
                  <a:gd name="T39" fmla="*/ 12 h 95"/>
                  <a:gd name="T40" fmla="*/ 107 w 130"/>
                  <a:gd name="T41" fmla="*/ 9 h 95"/>
                  <a:gd name="T42" fmla="*/ 99 w 130"/>
                  <a:gd name="T43" fmla="*/ 2 h 95"/>
                  <a:gd name="T44" fmla="*/ 90 w 130"/>
                  <a:gd name="T45" fmla="*/ 0 h 95"/>
                  <a:gd name="T46" fmla="*/ 89 w 130"/>
                  <a:gd name="T47" fmla="*/ 4 h 95"/>
                  <a:gd name="T48" fmla="*/ 85 w 130"/>
                  <a:gd name="T49" fmla="*/ 10 h 95"/>
                  <a:gd name="T50" fmla="*/ 87 w 130"/>
                  <a:gd name="T51" fmla="*/ 16 h 95"/>
                  <a:gd name="T52" fmla="*/ 94 w 130"/>
                  <a:gd name="T53" fmla="*/ 17 h 95"/>
                  <a:gd name="T54" fmla="*/ 94 w 130"/>
                  <a:gd name="T55" fmla="*/ 19 h 95"/>
                  <a:gd name="T56" fmla="*/ 88 w 130"/>
                  <a:gd name="T57" fmla="*/ 23 h 95"/>
                  <a:gd name="T58" fmla="*/ 84 w 130"/>
                  <a:gd name="T59" fmla="*/ 24 h 95"/>
                  <a:gd name="T60" fmla="*/ 83 w 130"/>
                  <a:gd name="T61" fmla="*/ 27 h 95"/>
                  <a:gd name="T62" fmla="*/ 79 w 130"/>
                  <a:gd name="T63" fmla="*/ 31 h 95"/>
                  <a:gd name="T64" fmla="*/ 70 w 130"/>
                  <a:gd name="T65" fmla="*/ 34 h 95"/>
                  <a:gd name="T66" fmla="*/ 63 w 130"/>
                  <a:gd name="T67" fmla="*/ 32 h 95"/>
                  <a:gd name="T68" fmla="*/ 49 w 130"/>
                  <a:gd name="T69" fmla="*/ 30 h 95"/>
                  <a:gd name="T70" fmla="*/ 40 w 130"/>
                  <a:gd name="T71" fmla="*/ 23 h 95"/>
                  <a:gd name="T72" fmla="*/ 32 w 130"/>
                  <a:gd name="T73" fmla="*/ 18 h 95"/>
                  <a:gd name="T74" fmla="*/ 24 w 130"/>
                  <a:gd name="T75" fmla="*/ 12 h 95"/>
                  <a:gd name="T76" fmla="*/ 17 w 130"/>
                  <a:gd name="T77" fmla="*/ 18 h 95"/>
                  <a:gd name="T78" fmla="*/ 14 w 130"/>
                  <a:gd name="T79" fmla="*/ 23 h 95"/>
                  <a:gd name="T80" fmla="*/ 12 w 130"/>
                  <a:gd name="T81" fmla="*/ 27 h 95"/>
                  <a:gd name="T82" fmla="*/ 9 w 130"/>
                  <a:gd name="T83" fmla="*/ 35 h 95"/>
                  <a:gd name="T84" fmla="*/ 1 w 130"/>
                  <a:gd name="T85" fmla="*/ 39 h 95"/>
                  <a:gd name="T86" fmla="*/ 5 w 130"/>
                  <a:gd name="T87" fmla="*/ 44 h 95"/>
                  <a:gd name="T88" fmla="*/ 8 w 130"/>
                  <a:gd name="T89" fmla="*/ 48 h 95"/>
                  <a:gd name="T90" fmla="*/ 15 w 130"/>
                  <a:gd name="T91" fmla="*/ 53 h 95"/>
                  <a:gd name="T92" fmla="*/ 19 w 130"/>
                  <a:gd name="T93" fmla="*/ 63 h 95"/>
                  <a:gd name="T94" fmla="*/ 28 w 130"/>
                  <a:gd name="T95" fmla="*/ 66 h 95"/>
                  <a:gd name="T96" fmla="*/ 36 w 130"/>
                  <a:gd name="T97" fmla="*/ 71 h 95"/>
                  <a:gd name="T98" fmla="*/ 43 w 130"/>
                  <a:gd name="T99" fmla="*/ 71 h 95"/>
                  <a:gd name="T100" fmla="*/ 50 w 130"/>
                  <a:gd name="T101" fmla="*/ 71 h 95"/>
                  <a:gd name="T102" fmla="*/ 59 w 130"/>
                  <a:gd name="T103" fmla="*/ 69 h 95"/>
                  <a:gd name="T104" fmla="*/ 66 w 130"/>
                  <a:gd name="T105" fmla="*/ 72 h 95"/>
                  <a:gd name="T106" fmla="*/ 68 w 130"/>
                  <a:gd name="T107" fmla="*/ 83 h 95"/>
                  <a:gd name="T108" fmla="*/ 73 w 130"/>
                  <a:gd name="T109" fmla="*/ 89 h 95"/>
                  <a:gd name="T110" fmla="*/ 80 w 130"/>
                  <a:gd name="T111" fmla="*/ 91 h 95"/>
                  <a:gd name="T112" fmla="*/ 84 w 130"/>
                  <a:gd name="T113" fmla="*/ 88 h 95"/>
                  <a:gd name="T114" fmla="*/ 92 w 130"/>
                  <a:gd name="T11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95">
                    <a:moveTo>
                      <a:pt x="96" y="91"/>
                    </a:moveTo>
                    <a:cubicBezTo>
                      <a:pt x="96" y="92"/>
                      <a:pt x="96" y="92"/>
                      <a:pt x="96" y="92"/>
                    </a:cubicBezTo>
                    <a:cubicBezTo>
                      <a:pt x="96" y="91"/>
                      <a:pt x="97" y="91"/>
                      <a:pt x="97" y="91"/>
                    </a:cubicBezTo>
                    <a:cubicBezTo>
                      <a:pt x="98" y="91"/>
                      <a:pt x="98" y="92"/>
                      <a:pt x="98" y="92"/>
                    </a:cubicBezTo>
                    <a:cubicBezTo>
                      <a:pt x="99" y="92"/>
                      <a:pt x="99" y="91"/>
                      <a:pt x="99" y="91"/>
                    </a:cubicBezTo>
                    <a:cubicBezTo>
                      <a:pt x="100" y="92"/>
                      <a:pt x="99" y="92"/>
                      <a:pt x="99" y="93"/>
                    </a:cubicBezTo>
                    <a:cubicBezTo>
                      <a:pt x="99" y="94"/>
                      <a:pt x="99" y="94"/>
                      <a:pt x="100" y="94"/>
                    </a:cubicBezTo>
                    <a:cubicBezTo>
                      <a:pt x="100" y="95"/>
                      <a:pt x="100" y="95"/>
                      <a:pt x="101" y="95"/>
                    </a:cubicBezTo>
                    <a:cubicBezTo>
                      <a:pt x="101" y="95"/>
                      <a:pt x="102" y="95"/>
                      <a:pt x="102" y="94"/>
                    </a:cubicBezTo>
                    <a:cubicBezTo>
                      <a:pt x="102" y="94"/>
                      <a:pt x="102" y="93"/>
                      <a:pt x="102" y="93"/>
                    </a:cubicBezTo>
                    <a:cubicBezTo>
                      <a:pt x="102" y="92"/>
                      <a:pt x="102" y="92"/>
                      <a:pt x="102" y="92"/>
                    </a:cubicBezTo>
                    <a:cubicBezTo>
                      <a:pt x="102" y="90"/>
                      <a:pt x="104" y="91"/>
                      <a:pt x="105" y="91"/>
                    </a:cubicBezTo>
                    <a:cubicBezTo>
                      <a:pt x="106" y="91"/>
                      <a:pt x="106" y="91"/>
                      <a:pt x="107" y="90"/>
                    </a:cubicBezTo>
                    <a:cubicBezTo>
                      <a:pt x="107" y="90"/>
                      <a:pt x="107" y="90"/>
                      <a:pt x="107" y="90"/>
                    </a:cubicBezTo>
                    <a:cubicBezTo>
                      <a:pt x="108" y="90"/>
                      <a:pt x="108" y="90"/>
                      <a:pt x="109" y="90"/>
                    </a:cubicBezTo>
                    <a:cubicBezTo>
                      <a:pt x="109" y="89"/>
                      <a:pt x="109" y="89"/>
                      <a:pt x="109" y="89"/>
                    </a:cubicBezTo>
                    <a:cubicBezTo>
                      <a:pt x="109" y="89"/>
                      <a:pt x="110" y="89"/>
                      <a:pt x="110" y="89"/>
                    </a:cubicBezTo>
                    <a:cubicBezTo>
                      <a:pt x="110" y="89"/>
                      <a:pt x="111" y="89"/>
                      <a:pt x="111" y="89"/>
                    </a:cubicBezTo>
                    <a:cubicBezTo>
                      <a:pt x="112" y="89"/>
                      <a:pt x="112" y="89"/>
                      <a:pt x="113" y="88"/>
                    </a:cubicBezTo>
                    <a:cubicBezTo>
                      <a:pt x="114" y="88"/>
                      <a:pt x="114" y="87"/>
                      <a:pt x="114" y="87"/>
                    </a:cubicBezTo>
                    <a:cubicBezTo>
                      <a:pt x="115" y="87"/>
                      <a:pt x="116" y="88"/>
                      <a:pt x="116" y="87"/>
                    </a:cubicBezTo>
                    <a:cubicBezTo>
                      <a:pt x="116" y="87"/>
                      <a:pt x="116" y="86"/>
                      <a:pt x="116" y="86"/>
                    </a:cubicBezTo>
                    <a:cubicBezTo>
                      <a:pt x="116" y="86"/>
                      <a:pt x="117" y="86"/>
                      <a:pt x="117" y="86"/>
                    </a:cubicBezTo>
                    <a:cubicBezTo>
                      <a:pt x="117" y="85"/>
                      <a:pt x="118" y="85"/>
                      <a:pt x="118" y="85"/>
                    </a:cubicBezTo>
                    <a:cubicBezTo>
                      <a:pt x="118" y="84"/>
                      <a:pt x="119" y="84"/>
                      <a:pt x="119" y="84"/>
                    </a:cubicBezTo>
                    <a:cubicBezTo>
                      <a:pt x="119" y="84"/>
                      <a:pt x="119" y="83"/>
                      <a:pt x="119" y="83"/>
                    </a:cubicBezTo>
                    <a:cubicBezTo>
                      <a:pt x="120" y="82"/>
                      <a:pt x="120" y="83"/>
                      <a:pt x="121" y="82"/>
                    </a:cubicBezTo>
                    <a:cubicBezTo>
                      <a:pt x="121" y="82"/>
                      <a:pt x="121" y="81"/>
                      <a:pt x="121" y="81"/>
                    </a:cubicBezTo>
                    <a:cubicBezTo>
                      <a:pt x="121" y="80"/>
                      <a:pt x="122" y="80"/>
                      <a:pt x="122" y="80"/>
                    </a:cubicBezTo>
                    <a:cubicBezTo>
                      <a:pt x="123" y="79"/>
                      <a:pt x="122" y="79"/>
                      <a:pt x="122" y="78"/>
                    </a:cubicBezTo>
                    <a:cubicBezTo>
                      <a:pt x="122" y="77"/>
                      <a:pt x="122" y="77"/>
                      <a:pt x="122" y="76"/>
                    </a:cubicBezTo>
                    <a:cubicBezTo>
                      <a:pt x="122" y="76"/>
                      <a:pt x="122" y="76"/>
                      <a:pt x="122" y="75"/>
                    </a:cubicBezTo>
                    <a:cubicBezTo>
                      <a:pt x="122" y="75"/>
                      <a:pt x="123" y="75"/>
                      <a:pt x="123" y="74"/>
                    </a:cubicBezTo>
                    <a:cubicBezTo>
                      <a:pt x="123" y="73"/>
                      <a:pt x="123" y="73"/>
                      <a:pt x="123" y="72"/>
                    </a:cubicBezTo>
                    <a:cubicBezTo>
                      <a:pt x="124" y="72"/>
                      <a:pt x="124" y="72"/>
                      <a:pt x="124" y="72"/>
                    </a:cubicBezTo>
                    <a:cubicBezTo>
                      <a:pt x="124" y="72"/>
                      <a:pt x="125" y="72"/>
                      <a:pt x="125" y="71"/>
                    </a:cubicBezTo>
                    <a:cubicBezTo>
                      <a:pt x="125" y="71"/>
                      <a:pt x="125" y="71"/>
                      <a:pt x="125" y="71"/>
                    </a:cubicBezTo>
                    <a:cubicBezTo>
                      <a:pt x="125" y="71"/>
                      <a:pt x="125" y="70"/>
                      <a:pt x="125" y="70"/>
                    </a:cubicBezTo>
                    <a:cubicBezTo>
                      <a:pt x="125" y="70"/>
                      <a:pt x="125" y="70"/>
                      <a:pt x="125" y="69"/>
                    </a:cubicBezTo>
                    <a:cubicBezTo>
                      <a:pt x="124" y="69"/>
                      <a:pt x="125" y="69"/>
                      <a:pt x="125" y="68"/>
                    </a:cubicBezTo>
                    <a:cubicBezTo>
                      <a:pt x="125" y="67"/>
                      <a:pt x="125" y="67"/>
                      <a:pt x="124" y="67"/>
                    </a:cubicBezTo>
                    <a:cubicBezTo>
                      <a:pt x="124" y="66"/>
                      <a:pt x="124" y="67"/>
                      <a:pt x="124" y="66"/>
                    </a:cubicBezTo>
                    <a:cubicBezTo>
                      <a:pt x="123" y="66"/>
                      <a:pt x="123" y="66"/>
                      <a:pt x="122" y="66"/>
                    </a:cubicBezTo>
                    <a:cubicBezTo>
                      <a:pt x="122" y="66"/>
                      <a:pt x="121" y="66"/>
                      <a:pt x="121" y="66"/>
                    </a:cubicBezTo>
                    <a:cubicBezTo>
                      <a:pt x="121" y="66"/>
                      <a:pt x="121" y="66"/>
                      <a:pt x="122" y="66"/>
                    </a:cubicBezTo>
                    <a:cubicBezTo>
                      <a:pt x="122" y="65"/>
                      <a:pt x="123" y="65"/>
                      <a:pt x="123" y="65"/>
                    </a:cubicBezTo>
                    <a:cubicBezTo>
                      <a:pt x="123" y="64"/>
                      <a:pt x="123" y="64"/>
                      <a:pt x="123" y="64"/>
                    </a:cubicBezTo>
                    <a:cubicBezTo>
                      <a:pt x="123" y="63"/>
                      <a:pt x="123" y="63"/>
                      <a:pt x="123" y="63"/>
                    </a:cubicBezTo>
                    <a:cubicBezTo>
                      <a:pt x="123" y="63"/>
                      <a:pt x="123" y="62"/>
                      <a:pt x="123" y="62"/>
                    </a:cubicBezTo>
                    <a:cubicBezTo>
                      <a:pt x="123" y="62"/>
                      <a:pt x="122" y="62"/>
                      <a:pt x="122" y="61"/>
                    </a:cubicBezTo>
                    <a:cubicBezTo>
                      <a:pt x="122" y="61"/>
                      <a:pt x="122" y="60"/>
                      <a:pt x="122" y="60"/>
                    </a:cubicBezTo>
                    <a:cubicBezTo>
                      <a:pt x="122" y="60"/>
                      <a:pt x="121" y="60"/>
                      <a:pt x="121" y="60"/>
                    </a:cubicBezTo>
                    <a:cubicBezTo>
                      <a:pt x="120" y="60"/>
                      <a:pt x="120" y="59"/>
                      <a:pt x="119" y="59"/>
                    </a:cubicBezTo>
                    <a:cubicBezTo>
                      <a:pt x="119" y="59"/>
                      <a:pt x="119" y="59"/>
                      <a:pt x="119" y="59"/>
                    </a:cubicBezTo>
                    <a:cubicBezTo>
                      <a:pt x="118" y="58"/>
                      <a:pt x="118" y="58"/>
                      <a:pt x="118" y="57"/>
                    </a:cubicBezTo>
                    <a:cubicBezTo>
                      <a:pt x="118" y="57"/>
                      <a:pt x="118" y="56"/>
                      <a:pt x="117" y="56"/>
                    </a:cubicBezTo>
                    <a:cubicBezTo>
                      <a:pt x="117" y="56"/>
                      <a:pt x="117" y="55"/>
                      <a:pt x="117" y="55"/>
                    </a:cubicBezTo>
                    <a:cubicBezTo>
                      <a:pt x="116" y="55"/>
                      <a:pt x="116" y="55"/>
                      <a:pt x="116" y="54"/>
                    </a:cubicBezTo>
                    <a:cubicBezTo>
                      <a:pt x="116" y="54"/>
                      <a:pt x="116" y="54"/>
                      <a:pt x="115" y="53"/>
                    </a:cubicBezTo>
                    <a:cubicBezTo>
                      <a:pt x="115" y="53"/>
                      <a:pt x="115" y="53"/>
                      <a:pt x="114" y="53"/>
                    </a:cubicBezTo>
                    <a:cubicBezTo>
                      <a:pt x="114" y="53"/>
                      <a:pt x="114" y="53"/>
                      <a:pt x="114" y="53"/>
                    </a:cubicBezTo>
                    <a:cubicBezTo>
                      <a:pt x="113" y="53"/>
                      <a:pt x="113" y="52"/>
                      <a:pt x="113" y="52"/>
                    </a:cubicBezTo>
                    <a:cubicBezTo>
                      <a:pt x="113" y="51"/>
                      <a:pt x="113" y="51"/>
                      <a:pt x="113" y="51"/>
                    </a:cubicBezTo>
                    <a:cubicBezTo>
                      <a:pt x="114" y="50"/>
                      <a:pt x="114" y="50"/>
                      <a:pt x="114" y="49"/>
                    </a:cubicBezTo>
                    <a:cubicBezTo>
                      <a:pt x="115" y="49"/>
                      <a:pt x="115" y="48"/>
                      <a:pt x="115" y="48"/>
                    </a:cubicBezTo>
                    <a:cubicBezTo>
                      <a:pt x="115" y="48"/>
                      <a:pt x="115" y="48"/>
                      <a:pt x="115" y="48"/>
                    </a:cubicBezTo>
                    <a:cubicBezTo>
                      <a:pt x="115" y="48"/>
                      <a:pt x="115" y="47"/>
                      <a:pt x="115" y="47"/>
                    </a:cubicBezTo>
                    <a:cubicBezTo>
                      <a:pt x="116" y="47"/>
                      <a:pt x="116" y="47"/>
                      <a:pt x="116" y="47"/>
                    </a:cubicBezTo>
                    <a:cubicBezTo>
                      <a:pt x="117" y="47"/>
                      <a:pt x="117" y="47"/>
                      <a:pt x="117" y="47"/>
                    </a:cubicBezTo>
                    <a:cubicBezTo>
                      <a:pt x="118" y="46"/>
                      <a:pt x="118" y="46"/>
                      <a:pt x="118" y="46"/>
                    </a:cubicBezTo>
                    <a:cubicBezTo>
                      <a:pt x="118" y="45"/>
                      <a:pt x="118" y="45"/>
                      <a:pt x="118" y="45"/>
                    </a:cubicBezTo>
                    <a:cubicBezTo>
                      <a:pt x="118" y="45"/>
                      <a:pt x="117" y="45"/>
                      <a:pt x="117" y="45"/>
                    </a:cubicBezTo>
                    <a:cubicBezTo>
                      <a:pt x="116" y="45"/>
                      <a:pt x="116" y="45"/>
                      <a:pt x="116" y="45"/>
                    </a:cubicBezTo>
                    <a:cubicBezTo>
                      <a:pt x="115" y="45"/>
                      <a:pt x="115" y="45"/>
                      <a:pt x="115" y="44"/>
                    </a:cubicBezTo>
                    <a:cubicBezTo>
                      <a:pt x="114" y="44"/>
                      <a:pt x="114" y="44"/>
                      <a:pt x="114" y="44"/>
                    </a:cubicBezTo>
                    <a:cubicBezTo>
                      <a:pt x="113" y="44"/>
                      <a:pt x="113" y="44"/>
                      <a:pt x="112" y="44"/>
                    </a:cubicBezTo>
                    <a:cubicBezTo>
                      <a:pt x="112" y="45"/>
                      <a:pt x="112" y="44"/>
                      <a:pt x="112" y="45"/>
                    </a:cubicBezTo>
                    <a:cubicBezTo>
                      <a:pt x="111" y="45"/>
                      <a:pt x="112" y="45"/>
                      <a:pt x="111" y="45"/>
                    </a:cubicBezTo>
                    <a:cubicBezTo>
                      <a:pt x="111" y="45"/>
                      <a:pt x="111" y="46"/>
                      <a:pt x="111" y="46"/>
                    </a:cubicBezTo>
                    <a:cubicBezTo>
                      <a:pt x="111" y="46"/>
                      <a:pt x="111" y="46"/>
                      <a:pt x="110" y="46"/>
                    </a:cubicBezTo>
                    <a:cubicBezTo>
                      <a:pt x="110" y="46"/>
                      <a:pt x="110" y="45"/>
                      <a:pt x="110" y="45"/>
                    </a:cubicBezTo>
                    <a:cubicBezTo>
                      <a:pt x="109" y="45"/>
                      <a:pt x="109" y="45"/>
                      <a:pt x="109" y="45"/>
                    </a:cubicBezTo>
                    <a:cubicBezTo>
                      <a:pt x="109" y="44"/>
                      <a:pt x="109" y="44"/>
                      <a:pt x="108" y="44"/>
                    </a:cubicBezTo>
                    <a:cubicBezTo>
                      <a:pt x="108" y="44"/>
                      <a:pt x="108" y="43"/>
                      <a:pt x="108" y="43"/>
                    </a:cubicBezTo>
                    <a:cubicBezTo>
                      <a:pt x="108" y="43"/>
                      <a:pt x="107" y="43"/>
                      <a:pt x="106" y="43"/>
                    </a:cubicBezTo>
                    <a:cubicBezTo>
                      <a:pt x="106" y="43"/>
                      <a:pt x="106" y="42"/>
                      <a:pt x="105" y="42"/>
                    </a:cubicBezTo>
                    <a:cubicBezTo>
                      <a:pt x="105" y="42"/>
                      <a:pt x="105" y="42"/>
                      <a:pt x="105" y="42"/>
                    </a:cubicBezTo>
                    <a:cubicBezTo>
                      <a:pt x="104" y="41"/>
                      <a:pt x="104" y="40"/>
                      <a:pt x="104" y="40"/>
                    </a:cubicBezTo>
                    <a:cubicBezTo>
                      <a:pt x="105" y="40"/>
                      <a:pt x="105" y="40"/>
                      <a:pt x="105" y="40"/>
                    </a:cubicBezTo>
                    <a:cubicBezTo>
                      <a:pt x="106" y="40"/>
                      <a:pt x="106" y="40"/>
                      <a:pt x="106" y="40"/>
                    </a:cubicBezTo>
                    <a:cubicBezTo>
                      <a:pt x="107" y="40"/>
                      <a:pt x="107" y="40"/>
                      <a:pt x="108" y="40"/>
                    </a:cubicBezTo>
                    <a:cubicBezTo>
                      <a:pt x="108" y="40"/>
                      <a:pt x="108" y="40"/>
                      <a:pt x="108" y="39"/>
                    </a:cubicBezTo>
                    <a:cubicBezTo>
                      <a:pt x="108" y="39"/>
                      <a:pt x="107" y="39"/>
                      <a:pt x="107" y="39"/>
                    </a:cubicBezTo>
                    <a:cubicBezTo>
                      <a:pt x="107" y="38"/>
                      <a:pt x="108" y="38"/>
                      <a:pt x="108" y="38"/>
                    </a:cubicBezTo>
                    <a:cubicBezTo>
                      <a:pt x="108" y="38"/>
                      <a:pt x="108" y="38"/>
                      <a:pt x="108" y="38"/>
                    </a:cubicBezTo>
                    <a:cubicBezTo>
                      <a:pt x="109" y="37"/>
                      <a:pt x="109" y="37"/>
                      <a:pt x="109" y="37"/>
                    </a:cubicBezTo>
                    <a:cubicBezTo>
                      <a:pt x="109" y="36"/>
                      <a:pt x="109" y="36"/>
                      <a:pt x="109" y="36"/>
                    </a:cubicBezTo>
                    <a:cubicBezTo>
                      <a:pt x="109" y="36"/>
                      <a:pt x="109" y="36"/>
                      <a:pt x="109" y="36"/>
                    </a:cubicBezTo>
                    <a:cubicBezTo>
                      <a:pt x="110" y="35"/>
                      <a:pt x="110" y="35"/>
                      <a:pt x="110" y="35"/>
                    </a:cubicBezTo>
                    <a:cubicBezTo>
                      <a:pt x="111" y="35"/>
                      <a:pt x="111" y="35"/>
                      <a:pt x="112" y="35"/>
                    </a:cubicBezTo>
                    <a:cubicBezTo>
                      <a:pt x="112" y="35"/>
                      <a:pt x="112" y="35"/>
                      <a:pt x="112" y="35"/>
                    </a:cubicBezTo>
                    <a:cubicBezTo>
                      <a:pt x="112" y="35"/>
                      <a:pt x="112" y="35"/>
                      <a:pt x="113" y="36"/>
                    </a:cubicBezTo>
                    <a:cubicBezTo>
                      <a:pt x="113" y="36"/>
                      <a:pt x="113" y="36"/>
                      <a:pt x="113" y="36"/>
                    </a:cubicBezTo>
                    <a:cubicBezTo>
                      <a:pt x="113" y="36"/>
                      <a:pt x="113" y="36"/>
                      <a:pt x="113" y="37"/>
                    </a:cubicBezTo>
                    <a:cubicBezTo>
                      <a:pt x="113" y="37"/>
                      <a:pt x="113" y="37"/>
                      <a:pt x="113" y="38"/>
                    </a:cubicBezTo>
                    <a:cubicBezTo>
                      <a:pt x="112" y="38"/>
                      <a:pt x="112" y="38"/>
                      <a:pt x="112" y="39"/>
                    </a:cubicBezTo>
                    <a:cubicBezTo>
                      <a:pt x="112" y="39"/>
                      <a:pt x="112" y="39"/>
                      <a:pt x="113" y="39"/>
                    </a:cubicBezTo>
                    <a:cubicBezTo>
                      <a:pt x="113" y="40"/>
                      <a:pt x="113" y="40"/>
                      <a:pt x="113" y="40"/>
                    </a:cubicBezTo>
                    <a:cubicBezTo>
                      <a:pt x="113" y="41"/>
                      <a:pt x="112" y="41"/>
                      <a:pt x="113" y="41"/>
                    </a:cubicBezTo>
                    <a:cubicBezTo>
                      <a:pt x="113" y="42"/>
                      <a:pt x="113" y="41"/>
                      <a:pt x="114" y="41"/>
                    </a:cubicBezTo>
                    <a:cubicBezTo>
                      <a:pt x="114" y="41"/>
                      <a:pt x="114" y="40"/>
                      <a:pt x="114" y="40"/>
                    </a:cubicBezTo>
                    <a:cubicBezTo>
                      <a:pt x="115" y="40"/>
                      <a:pt x="115" y="39"/>
                      <a:pt x="115" y="39"/>
                    </a:cubicBezTo>
                    <a:cubicBezTo>
                      <a:pt x="116" y="39"/>
                      <a:pt x="116" y="39"/>
                      <a:pt x="116" y="39"/>
                    </a:cubicBezTo>
                    <a:cubicBezTo>
                      <a:pt x="117" y="39"/>
                      <a:pt x="117" y="38"/>
                      <a:pt x="118" y="38"/>
                    </a:cubicBezTo>
                    <a:cubicBezTo>
                      <a:pt x="118" y="38"/>
                      <a:pt x="118" y="38"/>
                      <a:pt x="118" y="38"/>
                    </a:cubicBezTo>
                    <a:cubicBezTo>
                      <a:pt x="118" y="38"/>
                      <a:pt x="118" y="38"/>
                      <a:pt x="118" y="38"/>
                    </a:cubicBezTo>
                    <a:cubicBezTo>
                      <a:pt x="118" y="38"/>
                      <a:pt x="118" y="38"/>
                      <a:pt x="119" y="38"/>
                    </a:cubicBezTo>
                    <a:cubicBezTo>
                      <a:pt x="119" y="37"/>
                      <a:pt x="119" y="37"/>
                      <a:pt x="119" y="37"/>
                    </a:cubicBezTo>
                    <a:cubicBezTo>
                      <a:pt x="119" y="37"/>
                      <a:pt x="120" y="37"/>
                      <a:pt x="120" y="37"/>
                    </a:cubicBezTo>
                    <a:cubicBezTo>
                      <a:pt x="120" y="37"/>
                      <a:pt x="121" y="37"/>
                      <a:pt x="121" y="36"/>
                    </a:cubicBezTo>
                    <a:cubicBezTo>
                      <a:pt x="122" y="36"/>
                      <a:pt x="122" y="36"/>
                      <a:pt x="123" y="36"/>
                    </a:cubicBezTo>
                    <a:cubicBezTo>
                      <a:pt x="123" y="36"/>
                      <a:pt x="123" y="36"/>
                      <a:pt x="123" y="36"/>
                    </a:cubicBezTo>
                    <a:cubicBezTo>
                      <a:pt x="123" y="36"/>
                      <a:pt x="123" y="36"/>
                      <a:pt x="124" y="35"/>
                    </a:cubicBezTo>
                    <a:cubicBezTo>
                      <a:pt x="124" y="35"/>
                      <a:pt x="124" y="34"/>
                      <a:pt x="124" y="34"/>
                    </a:cubicBezTo>
                    <a:cubicBezTo>
                      <a:pt x="125" y="33"/>
                      <a:pt x="125" y="33"/>
                      <a:pt x="126" y="32"/>
                    </a:cubicBezTo>
                    <a:cubicBezTo>
                      <a:pt x="126" y="32"/>
                      <a:pt x="126" y="31"/>
                      <a:pt x="126" y="31"/>
                    </a:cubicBezTo>
                    <a:cubicBezTo>
                      <a:pt x="127" y="31"/>
                      <a:pt x="126" y="30"/>
                      <a:pt x="126" y="30"/>
                    </a:cubicBezTo>
                    <a:cubicBezTo>
                      <a:pt x="127" y="30"/>
                      <a:pt x="127" y="30"/>
                      <a:pt x="127" y="30"/>
                    </a:cubicBezTo>
                    <a:cubicBezTo>
                      <a:pt x="127" y="30"/>
                      <a:pt x="127" y="31"/>
                      <a:pt x="128" y="31"/>
                    </a:cubicBezTo>
                    <a:cubicBezTo>
                      <a:pt x="128" y="31"/>
                      <a:pt x="128" y="30"/>
                      <a:pt x="128" y="30"/>
                    </a:cubicBezTo>
                    <a:cubicBezTo>
                      <a:pt x="128" y="30"/>
                      <a:pt x="128" y="31"/>
                      <a:pt x="129" y="31"/>
                    </a:cubicBezTo>
                    <a:cubicBezTo>
                      <a:pt x="129" y="31"/>
                      <a:pt x="129" y="31"/>
                      <a:pt x="129" y="31"/>
                    </a:cubicBezTo>
                    <a:cubicBezTo>
                      <a:pt x="129" y="30"/>
                      <a:pt x="129" y="30"/>
                      <a:pt x="129" y="30"/>
                    </a:cubicBezTo>
                    <a:cubicBezTo>
                      <a:pt x="129" y="29"/>
                      <a:pt x="129" y="29"/>
                      <a:pt x="129" y="29"/>
                    </a:cubicBezTo>
                    <a:cubicBezTo>
                      <a:pt x="128" y="28"/>
                      <a:pt x="128" y="28"/>
                      <a:pt x="128" y="27"/>
                    </a:cubicBezTo>
                    <a:cubicBezTo>
                      <a:pt x="128" y="27"/>
                      <a:pt x="127" y="27"/>
                      <a:pt x="127" y="26"/>
                    </a:cubicBezTo>
                    <a:cubicBezTo>
                      <a:pt x="127" y="26"/>
                      <a:pt x="127" y="25"/>
                      <a:pt x="127" y="25"/>
                    </a:cubicBezTo>
                    <a:cubicBezTo>
                      <a:pt x="127" y="24"/>
                      <a:pt x="127" y="24"/>
                      <a:pt x="126" y="24"/>
                    </a:cubicBezTo>
                    <a:cubicBezTo>
                      <a:pt x="126" y="24"/>
                      <a:pt x="126" y="23"/>
                      <a:pt x="127" y="23"/>
                    </a:cubicBezTo>
                    <a:cubicBezTo>
                      <a:pt x="127" y="23"/>
                      <a:pt x="127" y="23"/>
                      <a:pt x="128" y="23"/>
                    </a:cubicBezTo>
                    <a:cubicBezTo>
                      <a:pt x="129" y="23"/>
                      <a:pt x="129" y="23"/>
                      <a:pt x="130" y="22"/>
                    </a:cubicBezTo>
                    <a:cubicBezTo>
                      <a:pt x="130" y="22"/>
                      <a:pt x="130" y="21"/>
                      <a:pt x="129" y="21"/>
                    </a:cubicBezTo>
                    <a:cubicBezTo>
                      <a:pt x="129" y="20"/>
                      <a:pt x="129" y="20"/>
                      <a:pt x="129" y="20"/>
                    </a:cubicBezTo>
                    <a:cubicBezTo>
                      <a:pt x="129" y="19"/>
                      <a:pt x="129" y="19"/>
                      <a:pt x="129" y="19"/>
                    </a:cubicBezTo>
                    <a:cubicBezTo>
                      <a:pt x="128" y="18"/>
                      <a:pt x="128" y="18"/>
                      <a:pt x="128" y="18"/>
                    </a:cubicBezTo>
                    <a:cubicBezTo>
                      <a:pt x="128" y="17"/>
                      <a:pt x="128" y="17"/>
                      <a:pt x="128" y="17"/>
                    </a:cubicBezTo>
                    <a:cubicBezTo>
                      <a:pt x="128" y="17"/>
                      <a:pt x="128" y="16"/>
                      <a:pt x="128" y="16"/>
                    </a:cubicBezTo>
                    <a:cubicBezTo>
                      <a:pt x="128" y="16"/>
                      <a:pt x="128" y="16"/>
                      <a:pt x="128" y="16"/>
                    </a:cubicBezTo>
                    <a:cubicBezTo>
                      <a:pt x="127" y="16"/>
                      <a:pt x="127" y="15"/>
                      <a:pt x="127" y="15"/>
                    </a:cubicBezTo>
                    <a:cubicBezTo>
                      <a:pt x="127" y="15"/>
                      <a:pt x="127" y="15"/>
                      <a:pt x="127" y="15"/>
                    </a:cubicBezTo>
                    <a:cubicBezTo>
                      <a:pt x="126" y="15"/>
                      <a:pt x="126" y="15"/>
                      <a:pt x="126" y="15"/>
                    </a:cubicBezTo>
                    <a:cubicBezTo>
                      <a:pt x="125" y="15"/>
                      <a:pt x="125" y="16"/>
                      <a:pt x="125" y="16"/>
                    </a:cubicBezTo>
                    <a:cubicBezTo>
                      <a:pt x="124" y="16"/>
                      <a:pt x="124" y="16"/>
                      <a:pt x="123" y="16"/>
                    </a:cubicBezTo>
                    <a:cubicBezTo>
                      <a:pt x="123" y="16"/>
                      <a:pt x="123" y="16"/>
                      <a:pt x="122" y="16"/>
                    </a:cubicBezTo>
                    <a:cubicBezTo>
                      <a:pt x="122" y="16"/>
                      <a:pt x="121" y="16"/>
                      <a:pt x="121" y="16"/>
                    </a:cubicBezTo>
                    <a:cubicBezTo>
                      <a:pt x="121" y="16"/>
                      <a:pt x="120" y="16"/>
                      <a:pt x="120" y="16"/>
                    </a:cubicBezTo>
                    <a:cubicBezTo>
                      <a:pt x="120" y="15"/>
                      <a:pt x="119" y="15"/>
                      <a:pt x="119" y="15"/>
                    </a:cubicBezTo>
                    <a:cubicBezTo>
                      <a:pt x="119" y="14"/>
                      <a:pt x="119" y="14"/>
                      <a:pt x="118" y="14"/>
                    </a:cubicBezTo>
                    <a:cubicBezTo>
                      <a:pt x="118" y="13"/>
                      <a:pt x="117" y="13"/>
                      <a:pt x="117" y="13"/>
                    </a:cubicBezTo>
                    <a:cubicBezTo>
                      <a:pt x="116" y="13"/>
                      <a:pt x="116" y="12"/>
                      <a:pt x="116" y="12"/>
                    </a:cubicBezTo>
                    <a:cubicBezTo>
                      <a:pt x="115" y="12"/>
                      <a:pt x="115" y="12"/>
                      <a:pt x="115" y="12"/>
                    </a:cubicBezTo>
                    <a:cubicBezTo>
                      <a:pt x="115" y="12"/>
                      <a:pt x="115" y="12"/>
                      <a:pt x="115" y="12"/>
                    </a:cubicBezTo>
                    <a:cubicBezTo>
                      <a:pt x="114" y="12"/>
                      <a:pt x="114" y="12"/>
                      <a:pt x="113" y="12"/>
                    </a:cubicBezTo>
                    <a:cubicBezTo>
                      <a:pt x="112" y="11"/>
                      <a:pt x="112" y="11"/>
                      <a:pt x="111" y="11"/>
                    </a:cubicBezTo>
                    <a:cubicBezTo>
                      <a:pt x="111" y="11"/>
                      <a:pt x="111" y="11"/>
                      <a:pt x="110" y="11"/>
                    </a:cubicBezTo>
                    <a:cubicBezTo>
                      <a:pt x="110" y="11"/>
                      <a:pt x="110" y="11"/>
                      <a:pt x="109" y="11"/>
                    </a:cubicBezTo>
                    <a:cubicBezTo>
                      <a:pt x="109" y="11"/>
                      <a:pt x="109" y="10"/>
                      <a:pt x="109" y="10"/>
                    </a:cubicBezTo>
                    <a:cubicBezTo>
                      <a:pt x="108" y="10"/>
                      <a:pt x="108" y="9"/>
                      <a:pt x="107" y="9"/>
                    </a:cubicBezTo>
                    <a:cubicBezTo>
                      <a:pt x="107" y="8"/>
                      <a:pt x="106" y="8"/>
                      <a:pt x="106" y="7"/>
                    </a:cubicBezTo>
                    <a:cubicBezTo>
                      <a:pt x="105" y="7"/>
                      <a:pt x="105" y="6"/>
                      <a:pt x="104" y="6"/>
                    </a:cubicBezTo>
                    <a:cubicBezTo>
                      <a:pt x="104" y="6"/>
                      <a:pt x="103" y="5"/>
                      <a:pt x="103" y="5"/>
                    </a:cubicBezTo>
                    <a:cubicBezTo>
                      <a:pt x="103" y="5"/>
                      <a:pt x="103" y="4"/>
                      <a:pt x="102" y="4"/>
                    </a:cubicBezTo>
                    <a:cubicBezTo>
                      <a:pt x="102" y="4"/>
                      <a:pt x="102" y="4"/>
                      <a:pt x="102" y="3"/>
                    </a:cubicBezTo>
                    <a:cubicBezTo>
                      <a:pt x="102" y="3"/>
                      <a:pt x="102" y="3"/>
                      <a:pt x="101" y="3"/>
                    </a:cubicBezTo>
                    <a:cubicBezTo>
                      <a:pt x="101" y="3"/>
                      <a:pt x="101" y="3"/>
                      <a:pt x="101" y="3"/>
                    </a:cubicBezTo>
                    <a:cubicBezTo>
                      <a:pt x="100" y="3"/>
                      <a:pt x="100" y="2"/>
                      <a:pt x="99" y="2"/>
                    </a:cubicBezTo>
                    <a:cubicBezTo>
                      <a:pt x="99" y="2"/>
                      <a:pt x="99" y="2"/>
                      <a:pt x="99" y="2"/>
                    </a:cubicBezTo>
                    <a:cubicBezTo>
                      <a:pt x="98" y="1"/>
                      <a:pt x="98" y="1"/>
                      <a:pt x="97" y="1"/>
                    </a:cubicBezTo>
                    <a:cubicBezTo>
                      <a:pt x="97" y="1"/>
                      <a:pt x="97" y="1"/>
                      <a:pt x="96" y="1"/>
                    </a:cubicBezTo>
                    <a:cubicBezTo>
                      <a:pt x="96" y="1"/>
                      <a:pt x="95" y="1"/>
                      <a:pt x="95" y="1"/>
                    </a:cubicBezTo>
                    <a:cubicBezTo>
                      <a:pt x="95" y="1"/>
                      <a:pt x="95" y="1"/>
                      <a:pt x="94" y="1"/>
                    </a:cubicBezTo>
                    <a:cubicBezTo>
                      <a:pt x="94" y="0"/>
                      <a:pt x="93" y="0"/>
                      <a:pt x="93" y="0"/>
                    </a:cubicBezTo>
                    <a:cubicBezTo>
                      <a:pt x="92" y="0"/>
                      <a:pt x="92" y="0"/>
                      <a:pt x="92" y="0"/>
                    </a:cubicBezTo>
                    <a:cubicBezTo>
                      <a:pt x="91" y="0"/>
                      <a:pt x="91" y="0"/>
                      <a:pt x="90" y="0"/>
                    </a:cubicBezTo>
                    <a:cubicBezTo>
                      <a:pt x="89" y="0"/>
                      <a:pt x="89" y="0"/>
                      <a:pt x="88" y="0"/>
                    </a:cubicBezTo>
                    <a:cubicBezTo>
                      <a:pt x="88" y="1"/>
                      <a:pt x="88" y="0"/>
                      <a:pt x="87" y="1"/>
                    </a:cubicBezTo>
                    <a:cubicBezTo>
                      <a:pt x="87" y="1"/>
                      <a:pt x="87" y="1"/>
                      <a:pt x="87" y="1"/>
                    </a:cubicBezTo>
                    <a:cubicBezTo>
                      <a:pt x="87" y="2"/>
                      <a:pt x="87" y="2"/>
                      <a:pt x="87" y="2"/>
                    </a:cubicBezTo>
                    <a:cubicBezTo>
                      <a:pt x="87" y="2"/>
                      <a:pt x="87" y="2"/>
                      <a:pt x="88" y="2"/>
                    </a:cubicBezTo>
                    <a:cubicBezTo>
                      <a:pt x="88" y="2"/>
                      <a:pt x="88" y="3"/>
                      <a:pt x="89" y="3"/>
                    </a:cubicBezTo>
                    <a:cubicBezTo>
                      <a:pt x="89" y="3"/>
                      <a:pt x="89" y="3"/>
                      <a:pt x="89" y="4"/>
                    </a:cubicBezTo>
                    <a:cubicBezTo>
                      <a:pt x="89" y="4"/>
                      <a:pt x="89" y="4"/>
                      <a:pt x="89" y="4"/>
                    </a:cubicBezTo>
                    <a:cubicBezTo>
                      <a:pt x="89" y="5"/>
                      <a:pt x="88" y="5"/>
                      <a:pt x="89" y="6"/>
                    </a:cubicBezTo>
                    <a:cubicBezTo>
                      <a:pt x="89" y="6"/>
                      <a:pt x="89" y="6"/>
                      <a:pt x="89" y="7"/>
                    </a:cubicBezTo>
                    <a:cubicBezTo>
                      <a:pt x="89" y="7"/>
                      <a:pt x="89" y="8"/>
                      <a:pt x="89" y="8"/>
                    </a:cubicBezTo>
                    <a:cubicBezTo>
                      <a:pt x="89" y="9"/>
                      <a:pt x="90" y="9"/>
                      <a:pt x="90" y="9"/>
                    </a:cubicBezTo>
                    <a:cubicBezTo>
                      <a:pt x="90" y="10"/>
                      <a:pt x="89" y="9"/>
                      <a:pt x="89" y="10"/>
                    </a:cubicBezTo>
                    <a:cubicBezTo>
                      <a:pt x="88" y="10"/>
                      <a:pt x="89" y="11"/>
                      <a:pt x="88" y="11"/>
                    </a:cubicBezTo>
                    <a:cubicBezTo>
                      <a:pt x="88" y="11"/>
                      <a:pt x="87" y="11"/>
                      <a:pt x="87" y="11"/>
                    </a:cubicBezTo>
                    <a:cubicBezTo>
                      <a:pt x="86" y="10"/>
                      <a:pt x="86" y="10"/>
                      <a:pt x="85" y="10"/>
                    </a:cubicBezTo>
                    <a:cubicBezTo>
                      <a:pt x="85" y="10"/>
                      <a:pt x="85" y="10"/>
                      <a:pt x="85" y="10"/>
                    </a:cubicBezTo>
                    <a:cubicBezTo>
                      <a:pt x="85" y="11"/>
                      <a:pt x="85" y="11"/>
                      <a:pt x="85" y="11"/>
                    </a:cubicBezTo>
                    <a:cubicBezTo>
                      <a:pt x="85" y="12"/>
                      <a:pt x="85" y="12"/>
                      <a:pt x="85" y="12"/>
                    </a:cubicBezTo>
                    <a:cubicBezTo>
                      <a:pt x="85" y="12"/>
                      <a:pt x="85" y="12"/>
                      <a:pt x="85" y="13"/>
                    </a:cubicBezTo>
                    <a:cubicBezTo>
                      <a:pt x="85" y="13"/>
                      <a:pt x="85" y="14"/>
                      <a:pt x="85" y="14"/>
                    </a:cubicBezTo>
                    <a:cubicBezTo>
                      <a:pt x="85" y="15"/>
                      <a:pt x="85" y="15"/>
                      <a:pt x="85" y="15"/>
                    </a:cubicBezTo>
                    <a:cubicBezTo>
                      <a:pt x="85" y="16"/>
                      <a:pt x="86" y="16"/>
                      <a:pt x="86" y="16"/>
                    </a:cubicBezTo>
                    <a:cubicBezTo>
                      <a:pt x="87" y="16"/>
                      <a:pt x="87" y="16"/>
                      <a:pt x="87" y="16"/>
                    </a:cubicBezTo>
                    <a:cubicBezTo>
                      <a:pt x="87" y="16"/>
                      <a:pt x="87" y="16"/>
                      <a:pt x="88" y="16"/>
                    </a:cubicBezTo>
                    <a:cubicBezTo>
                      <a:pt x="88" y="16"/>
                      <a:pt x="88" y="16"/>
                      <a:pt x="88" y="16"/>
                    </a:cubicBezTo>
                    <a:cubicBezTo>
                      <a:pt x="89" y="16"/>
                      <a:pt x="89" y="16"/>
                      <a:pt x="90" y="16"/>
                    </a:cubicBezTo>
                    <a:cubicBezTo>
                      <a:pt x="90" y="16"/>
                      <a:pt x="90" y="16"/>
                      <a:pt x="90" y="16"/>
                    </a:cubicBezTo>
                    <a:cubicBezTo>
                      <a:pt x="91" y="16"/>
                      <a:pt x="91" y="16"/>
                      <a:pt x="91" y="15"/>
                    </a:cubicBezTo>
                    <a:cubicBezTo>
                      <a:pt x="91" y="15"/>
                      <a:pt x="91" y="15"/>
                      <a:pt x="92" y="15"/>
                    </a:cubicBezTo>
                    <a:cubicBezTo>
                      <a:pt x="92" y="16"/>
                      <a:pt x="92" y="16"/>
                      <a:pt x="93" y="16"/>
                    </a:cubicBezTo>
                    <a:cubicBezTo>
                      <a:pt x="93" y="16"/>
                      <a:pt x="93" y="17"/>
                      <a:pt x="94" y="17"/>
                    </a:cubicBezTo>
                    <a:cubicBezTo>
                      <a:pt x="94" y="17"/>
                      <a:pt x="95" y="17"/>
                      <a:pt x="95" y="17"/>
                    </a:cubicBezTo>
                    <a:cubicBezTo>
                      <a:pt x="96" y="17"/>
                      <a:pt x="96" y="17"/>
                      <a:pt x="96" y="18"/>
                    </a:cubicBezTo>
                    <a:cubicBezTo>
                      <a:pt x="96" y="18"/>
                      <a:pt x="96" y="18"/>
                      <a:pt x="96" y="19"/>
                    </a:cubicBezTo>
                    <a:cubicBezTo>
                      <a:pt x="97" y="19"/>
                      <a:pt x="97" y="19"/>
                      <a:pt x="97" y="20"/>
                    </a:cubicBezTo>
                    <a:cubicBezTo>
                      <a:pt x="97" y="20"/>
                      <a:pt x="97" y="20"/>
                      <a:pt x="97" y="20"/>
                    </a:cubicBezTo>
                    <a:cubicBezTo>
                      <a:pt x="97" y="21"/>
                      <a:pt x="96" y="20"/>
                      <a:pt x="96" y="20"/>
                    </a:cubicBezTo>
                    <a:cubicBezTo>
                      <a:pt x="95" y="19"/>
                      <a:pt x="95" y="19"/>
                      <a:pt x="95" y="19"/>
                    </a:cubicBezTo>
                    <a:cubicBezTo>
                      <a:pt x="94" y="19"/>
                      <a:pt x="94" y="19"/>
                      <a:pt x="94" y="19"/>
                    </a:cubicBezTo>
                    <a:cubicBezTo>
                      <a:pt x="94" y="19"/>
                      <a:pt x="94" y="19"/>
                      <a:pt x="93" y="19"/>
                    </a:cubicBezTo>
                    <a:cubicBezTo>
                      <a:pt x="93" y="19"/>
                      <a:pt x="93" y="19"/>
                      <a:pt x="93" y="19"/>
                    </a:cubicBezTo>
                    <a:cubicBezTo>
                      <a:pt x="93" y="19"/>
                      <a:pt x="93" y="19"/>
                      <a:pt x="92" y="19"/>
                    </a:cubicBezTo>
                    <a:cubicBezTo>
                      <a:pt x="92" y="20"/>
                      <a:pt x="92" y="20"/>
                      <a:pt x="91" y="20"/>
                    </a:cubicBezTo>
                    <a:cubicBezTo>
                      <a:pt x="91" y="20"/>
                      <a:pt x="91" y="20"/>
                      <a:pt x="90" y="20"/>
                    </a:cubicBezTo>
                    <a:cubicBezTo>
                      <a:pt x="90" y="21"/>
                      <a:pt x="90" y="21"/>
                      <a:pt x="90" y="21"/>
                    </a:cubicBezTo>
                    <a:cubicBezTo>
                      <a:pt x="90" y="22"/>
                      <a:pt x="90" y="22"/>
                      <a:pt x="90" y="22"/>
                    </a:cubicBezTo>
                    <a:cubicBezTo>
                      <a:pt x="89" y="23"/>
                      <a:pt x="89" y="23"/>
                      <a:pt x="88" y="23"/>
                    </a:cubicBezTo>
                    <a:cubicBezTo>
                      <a:pt x="88" y="23"/>
                      <a:pt x="88" y="22"/>
                      <a:pt x="87" y="23"/>
                    </a:cubicBezTo>
                    <a:cubicBezTo>
                      <a:pt x="87" y="23"/>
                      <a:pt x="87" y="23"/>
                      <a:pt x="87" y="23"/>
                    </a:cubicBezTo>
                    <a:cubicBezTo>
                      <a:pt x="87" y="24"/>
                      <a:pt x="87" y="24"/>
                      <a:pt x="87" y="24"/>
                    </a:cubicBezTo>
                    <a:cubicBezTo>
                      <a:pt x="86" y="24"/>
                      <a:pt x="86" y="24"/>
                      <a:pt x="86" y="24"/>
                    </a:cubicBezTo>
                    <a:cubicBezTo>
                      <a:pt x="86" y="24"/>
                      <a:pt x="86" y="25"/>
                      <a:pt x="86" y="25"/>
                    </a:cubicBezTo>
                    <a:cubicBezTo>
                      <a:pt x="85" y="25"/>
                      <a:pt x="85" y="25"/>
                      <a:pt x="85" y="25"/>
                    </a:cubicBezTo>
                    <a:cubicBezTo>
                      <a:pt x="85" y="24"/>
                      <a:pt x="84" y="24"/>
                      <a:pt x="84" y="24"/>
                    </a:cubicBezTo>
                    <a:cubicBezTo>
                      <a:pt x="84" y="24"/>
                      <a:pt x="84" y="24"/>
                      <a:pt x="84" y="24"/>
                    </a:cubicBezTo>
                    <a:cubicBezTo>
                      <a:pt x="84" y="24"/>
                      <a:pt x="83" y="24"/>
                      <a:pt x="83" y="24"/>
                    </a:cubicBezTo>
                    <a:cubicBezTo>
                      <a:pt x="83" y="23"/>
                      <a:pt x="83" y="23"/>
                      <a:pt x="82" y="24"/>
                    </a:cubicBezTo>
                    <a:cubicBezTo>
                      <a:pt x="82" y="24"/>
                      <a:pt x="82" y="24"/>
                      <a:pt x="81" y="24"/>
                    </a:cubicBezTo>
                    <a:cubicBezTo>
                      <a:pt x="81" y="24"/>
                      <a:pt x="81" y="24"/>
                      <a:pt x="81" y="24"/>
                    </a:cubicBezTo>
                    <a:cubicBezTo>
                      <a:pt x="81" y="24"/>
                      <a:pt x="81" y="25"/>
                      <a:pt x="81" y="25"/>
                    </a:cubicBezTo>
                    <a:cubicBezTo>
                      <a:pt x="81" y="25"/>
                      <a:pt x="81" y="25"/>
                      <a:pt x="81" y="26"/>
                    </a:cubicBezTo>
                    <a:cubicBezTo>
                      <a:pt x="82" y="26"/>
                      <a:pt x="82" y="26"/>
                      <a:pt x="82" y="26"/>
                    </a:cubicBezTo>
                    <a:cubicBezTo>
                      <a:pt x="83" y="26"/>
                      <a:pt x="83" y="26"/>
                      <a:pt x="83" y="27"/>
                    </a:cubicBezTo>
                    <a:cubicBezTo>
                      <a:pt x="83" y="27"/>
                      <a:pt x="84" y="27"/>
                      <a:pt x="84" y="27"/>
                    </a:cubicBezTo>
                    <a:cubicBezTo>
                      <a:pt x="84" y="28"/>
                      <a:pt x="84" y="28"/>
                      <a:pt x="83" y="28"/>
                    </a:cubicBezTo>
                    <a:cubicBezTo>
                      <a:pt x="83" y="28"/>
                      <a:pt x="83" y="28"/>
                      <a:pt x="82" y="29"/>
                    </a:cubicBezTo>
                    <a:cubicBezTo>
                      <a:pt x="82" y="29"/>
                      <a:pt x="82" y="29"/>
                      <a:pt x="82" y="29"/>
                    </a:cubicBezTo>
                    <a:cubicBezTo>
                      <a:pt x="82" y="29"/>
                      <a:pt x="82" y="30"/>
                      <a:pt x="82" y="30"/>
                    </a:cubicBezTo>
                    <a:cubicBezTo>
                      <a:pt x="81" y="30"/>
                      <a:pt x="81" y="30"/>
                      <a:pt x="81" y="31"/>
                    </a:cubicBezTo>
                    <a:cubicBezTo>
                      <a:pt x="81" y="31"/>
                      <a:pt x="81" y="31"/>
                      <a:pt x="80" y="32"/>
                    </a:cubicBezTo>
                    <a:cubicBezTo>
                      <a:pt x="80" y="32"/>
                      <a:pt x="79" y="31"/>
                      <a:pt x="79" y="31"/>
                    </a:cubicBezTo>
                    <a:cubicBezTo>
                      <a:pt x="78" y="31"/>
                      <a:pt x="78" y="31"/>
                      <a:pt x="77" y="32"/>
                    </a:cubicBezTo>
                    <a:cubicBezTo>
                      <a:pt x="77" y="32"/>
                      <a:pt x="76" y="32"/>
                      <a:pt x="76" y="32"/>
                    </a:cubicBezTo>
                    <a:cubicBezTo>
                      <a:pt x="76" y="32"/>
                      <a:pt x="75" y="31"/>
                      <a:pt x="75" y="32"/>
                    </a:cubicBezTo>
                    <a:cubicBezTo>
                      <a:pt x="75" y="32"/>
                      <a:pt x="74" y="32"/>
                      <a:pt x="74" y="32"/>
                    </a:cubicBezTo>
                    <a:cubicBezTo>
                      <a:pt x="74" y="32"/>
                      <a:pt x="74" y="32"/>
                      <a:pt x="73" y="32"/>
                    </a:cubicBezTo>
                    <a:cubicBezTo>
                      <a:pt x="73" y="33"/>
                      <a:pt x="73" y="33"/>
                      <a:pt x="72" y="33"/>
                    </a:cubicBezTo>
                    <a:cubicBezTo>
                      <a:pt x="72" y="33"/>
                      <a:pt x="72" y="34"/>
                      <a:pt x="71" y="34"/>
                    </a:cubicBezTo>
                    <a:cubicBezTo>
                      <a:pt x="71" y="34"/>
                      <a:pt x="71" y="34"/>
                      <a:pt x="70" y="34"/>
                    </a:cubicBezTo>
                    <a:cubicBezTo>
                      <a:pt x="70" y="34"/>
                      <a:pt x="70" y="33"/>
                      <a:pt x="70" y="33"/>
                    </a:cubicBezTo>
                    <a:cubicBezTo>
                      <a:pt x="70" y="33"/>
                      <a:pt x="69" y="33"/>
                      <a:pt x="69" y="33"/>
                    </a:cubicBezTo>
                    <a:cubicBezTo>
                      <a:pt x="69" y="33"/>
                      <a:pt x="69" y="33"/>
                      <a:pt x="68" y="33"/>
                    </a:cubicBezTo>
                    <a:cubicBezTo>
                      <a:pt x="68" y="33"/>
                      <a:pt x="67" y="33"/>
                      <a:pt x="67" y="33"/>
                    </a:cubicBezTo>
                    <a:cubicBezTo>
                      <a:pt x="66" y="33"/>
                      <a:pt x="66" y="33"/>
                      <a:pt x="66" y="33"/>
                    </a:cubicBezTo>
                    <a:cubicBezTo>
                      <a:pt x="65" y="32"/>
                      <a:pt x="65" y="32"/>
                      <a:pt x="65" y="32"/>
                    </a:cubicBezTo>
                    <a:cubicBezTo>
                      <a:pt x="64" y="32"/>
                      <a:pt x="64" y="32"/>
                      <a:pt x="64" y="32"/>
                    </a:cubicBezTo>
                    <a:cubicBezTo>
                      <a:pt x="63" y="32"/>
                      <a:pt x="63" y="32"/>
                      <a:pt x="63" y="32"/>
                    </a:cubicBezTo>
                    <a:cubicBezTo>
                      <a:pt x="62" y="31"/>
                      <a:pt x="62" y="31"/>
                      <a:pt x="61" y="31"/>
                    </a:cubicBezTo>
                    <a:cubicBezTo>
                      <a:pt x="61" y="31"/>
                      <a:pt x="61" y="31"/>
                      <a:pt x="60" y="31"/>
                    </a:cubicBezTo>
                    <a:cubicBezTo>
                      <a:pt x="60" y="31"/>
                      <a:pt x="59" y="31"/>
                      <a:pt x="59" y="31"/>
                    </a:cubicBezTo>
                    <a:cubicBezTo>
                      <a:pt x="58" y="31"/>
                      <a:pt x="58" y="31"/>
                      <a:pt x="57" y="31"/>
                    </a:cubicBezTo>
                    <a:cubicBezTo>
                      <a:pt x="56" y="31"/>
                      <a:pt x="56" y="31"/>
                      <a:pt x="55" y="31"/>
                    </a:cubicBezTo>
                    <a:cubicBezTo>
                      <a:pt x="54" y="31"/>
                      <a:pt x="54" y="31"/>
                      <a:pt x="53" y="31"/>
                    </a:cubicBezTo>
                    <a:cubicBezTo>
                      <a:pt x="52" y="31"/>
                      <a:pt x="51" y="31"/>
                      <a:pt x="50" y="31"/>
                    </a:cubicBezTo>
                    <a:cubicBezTo>
                      <a:pt x="50" y="31"/>
                      <a:pt x="50" y="31"/>
                      <a:pt x="49" y="30"/>
                    </a:cubicBezTo>
                    <a:cubicBezTo>
                      <a:pt x="49" y="30"/>
                      <a:pt x="49" y="30"/>
                      <a:pt x="48" y="29"/>
                    </a:cubicBezTo>
                    <a:cubicBezTo>
                      <a:pt x="47" y="29"/>
                      <a:pt x="47" y="28"/>
                      <a:pt x="46" y="28"/>
                    </a:cubicBezTo>
                    <a:cubicBezTo>
                      <a:pt x="46" y="27"/>
                      <a:pt x="46" y="27"/>
                      <a:pt x="46" y="27"/>
                    </a:cubicBezTo>
                    <a:cubicBezTo>
                      <a:pt x="45" y="26"/>
                      <a:pt x="45" y="26"/>
                      <a:pt x="44" y="26"/>
                    </a:cubicBezTo>
                    <a:cubicBezTo>
                      <a:pt x="44" y="25"/>
                      <a:pt x="44" y="25"/>
                      <a:pt x="43" y="25"/>
                    </a:cubicBezTo>
                    <a:cubicBezTo>
                      <a:pt x="42" y="25"/>
                      <a:pt x="42" y="25"/>
                      <a:pt x="42" y="24"/>
                    </a:cubicBezTo>
                    <a:cubicBezTo>
                      <a:pt x="41" y="24"/>
                      <a:pt x="41" y="24"/>
                      <a:pt x="41" y="24"/>
                    </a:cubicBezTo>
                    <a:cubicBezTo>
                      <a:pt x="41" y="24"/>
                      <a:pt x="40" y="24"/>
                      <a:pt x="40" y="23"/>
                    </a:cubicBezTo>
                    <a:cubicBezTo>
                      <a:pt x="40" y="23"/>
                      <a:pt x="40" y="23"/>
                      <a:pt x="39" y="23"/>
                    </a:cubicBezTo>
                    <a:cubicBezTo>
                      <a:pt x="39" y="22"/>
                      <a:pt x="39" y="22"/>
                      <a:pt x="38" y="22"/>
                    </a:cubicBezTo>
                    <a:cubicBezTo>
                      <a:pt x="38" y="21"/>
                      <a:pt x="37" y="21"/>
                      <a:pt x="37" y="21"/>
                    </a:cubicBezTo>
                    <a:cubicBezTo>
                      <a:pt x="36" y="21"/>
                      <a:pt x="36" y="21"/>
                      <a:pt x="35" y="21"/>
                    </a:cubicBezTo>
                    <a:cubicBezTo>
                      <a:pt x="34" y="21"/>
                      <a:pt x="34" y="22"/>
                      <a:pt x="33" y="21"/>
                    </a:cubicBezTo>
                    <a:cubicBezTo>
                      <a:pt x="33" y="21"/>
                      <a:pt x="33" y="21"/>
                      <a:pt x="33" y="20"/>
                    </a:cubicBezTo>
                    <a:cubicBezTo>
                      <a:pt x="32" y="20"/>
                      <a:pt x="33" y="19"/>
                      <a:pt x="32" y="19"/>
                    </a:cubicBezTo>
                    <a:cubicBezTo>
                      <a:pt x="32" y="19"/>
                      <a:pt x="32" y="19"/>
                      <a:pt x="32" y="18"/>
                    </a:cubicBezTo>
                    <a:cubicBezTo>
                      <a:pt x="32" y="18"/>
                      <a:pt x="31" y="18"/>
                      <a:pt x="31" y="17"/>
                    </a:cubicBezTo>
                    <a:cubicBezTo>
                      <a:pt x="30" y="17"/>
                      <a:pt x="30" y="16"/>
                      <a:pt x="29" y="16"/>
                    </a:cubicBezTo>
                    <a:cubicBezTo>
                      <a:pt x="29" y="16"/>
                      <a:pt x="28" y="17"/>
                      <a:pt x="28" y="17"/>
                    </a:cubicBezTo>
                    <a:cubicBezTo>
                      <a:pt x="27" y="16"/>
                      <a:pt x="27" y="16"/>
                      <a:pt x="27" y="16"/>
                    </a:cubicBezTo>
                    <a:cubicBezTo>
                      <a:pt x="26" y="15"/>
                      <a:pt x="26" y="15"/>
                      <a:pt x="26" y="14"/>
                    </a:cubicBezTo>
                    <a:cubicBezTo>
                      <a:pt x="26" y="14"/>
                      <a:pt x="26" y="13"/>
                      <a:pt x="25" y="13"/>
                    </a:cubicBezTo>
                    <a:cubicBezTo>
                      <a:pt x="25" y="12"/>
                      <a:pt x="24" y="13"/>
                      <a:pt x="24" y="12"/>
                    </a:cubicBezTo>
                    <a:cubicBezTo>
                      <a:pt x="24" y="12"/>
                      <a:pt x="24" y="12"/>
                      <a:pt x="24" y="12"/>
                    </a:cubicBezTo>
                    <a:cubicBezTo>
                      <a:pt x="23" y="12"/>
                      <a:pt x="23" y="12"/>
                      <a:pt x="22" y="12"/>
                    </a:cubicBezTo>
                    <a:cubicBezTo>
                      <a:pt x="21" y="12"/>
                      <a:pt x="21" y="12"/>
                      <a:pt x="20" y="13"/>
                    </a:cubicBezTo>
                    <a:cubicBezTo>
                      <a:pt x="19" y="13"/>
                      <a:pt x="19" y="14"/>
                      <a:pt x="19" y="15"/>
                    </a:cubicBezTo>
                    <a:cubicBezTo>
                      <a:pt x="19" y="15"/>
                      <a:pt x="19" y="15"/>
                      <a:pt x="19" y="16"/>
                    </a:cubicBezTo>
                    <a:cubicBezTo>
                      <a:pt x="19" y="16"/>
                      <a:pt x="19" y="16"/>
                      <a:pt x="19" y="17"/>
                    </a:cubicBezTo>
                    <a:cubicBezTo>
                      <a:pt x="19" y="17"/>
                      <a:pt x="19" y="17"/>
                      <a:pt x="19" y="17"/>
                    </a:cubicBezTo>
                    <a:cubicBezTo>
                      <a:pt x="19" y="18"/>
                      <a:pt x="19" y="18"/>
                      <a:pt x="18" y="18"/>
                    </a:cubicBezTo>
                    <a:cubicBezTo>
                      <a:pt x="18" y="18"/>
                      <a:pt x="18" y="18"/>
                      <a:pt x="17" y="18"/>
                    </a:cubicBezTo>
                    <a:cubicBezTo>
                      <a:pt x="17" y="18"/>
                      <a:pt x="17" y="18"/>
                      <a:pt x="16" y="18"/>
                    </a:cubicBezTo>
                    <a:cubicBezTo>
                      <a:pt x="16" y="18"/>
                      <a:pt x="16" y="18"/>
                      <a:pt x="16" y="18"/>
                    </a:cubicBezTo>
                    <a:cubicBezTo>
                      <a:pt x="15" y="18"/>
                      <a:pt x="15" y="18"/>
                      <a:pt x="15" y="17"/>
                    </a:cubicBezTo>
                    <a:cubicBezTo>
                      <a:pt x="14" y="17"/>
                      <a:pt x="14" y="18"/>
                      <a:pt x="14" y="19"/>
                    </a:cubicBezTo>
                    <a:cubicBezTo>
                      <a:pt x="14" y="20"/>
                      <a:pt x="14" y="20"/>
                      <a:pt x="14" y="21"/>
                    </a:cubicBezTo>
                    <a:cubicBezTo>
                      <a:pt x="14" y="22"/>
                      <a:pt x="15" y="22"/>
                      <a:pt x="15" y="22"/>
                    </a:cubicBezTo>
                    <a:cubicBezTo>
                      <a:pt x="15" y="23"/>
                      <a:pt x="15" y="23"/>
                      <a:pt x="15" y="24"/>
                    </a:cubicBezTo>
                    <a:cubicBezTo>
                      <a:pt x="15" y="24"/>
                      <a:pt x="14" y="23"/>
                      <a:pt x="14" y="23"/>
                    </a:cubicBezTo>
                    <a:cubicBezTo>
                      <a:pt x="13" y="23"/>
                      <a:pt x="13" y="23"/>
                      <a:pt x="13" y="23"/>
                    </a:cubicBezTo>
                    <a:cubicBezTo>
                      <a:pt x="12" y="23"/>
                      <a:pt x="11" y="23"/>
                      <a:pt x="11" y="23"/>
                    </a:cubicBezTo>
                    <a:cubicBezTo>
                      <a:pt x="10" y="23"/>
                      <a:pt x="10" y="23"/>
                      <a:pt x="10" y="23"/>
                    </a:cubicBezTo>
                    <a:cubicBezTo>
                      <a:pt x="10" y="24"/>
                      <a:pt x="10" y="24"/>
                      <a:pt x="10" y="24"/>
                    </a:cubicBezTo>
                    <a:cubicBezTo>
                      <a:pt x="10" y="24"/>
                      <a:pt x="10" y="24"/>
                      <a:pt x="10" y="24"/>
                    </a:cubicBezTo>
                    <a:cubicBezTo>
                      <a:pt x="10" y="25"/>
                      <a:pt x="11" y="24"/>
                      <a:pt x="11" y="25"/>
                    </a:cubicBezTo>
                    <a:cubicBezTo>
                      <a:pt x="11" y="25"/>
                      <a:pt x="11" y="25"/>
                      <a:pt x="11" y="26"/>
                    </a:cubicBezTo>
                    <a:cubicBezTo>
                      <a:pt x="12" y="26"/>
                      <a:pt x="12" y="26"/>
                      <a:pt x="12" y="27"/>
                    </a:cubicBezTo>
                    <a:cubicBezTo>
                      <a:pt x="12" y="27"/>
                      <a:pt x="13" y="28"/>
                      <a:pt x="13" y="28"/>
                    </a:cubicBezTo>
                    <a:cubicBezTo>
                      <a:pt x="13" y="29"/>
                      <a:pt x="13" y="29"/>
                      <a:pt x="13" y="30"/>
                    </a:cubicBezTo>
                    <a:cubicBezTo>
                      <a:pt x="12" y="30"/>
                      <a:pt x="12" y="30"/>
                      <a:pt x="12" y="30"/>
                    </a:cubicBezTo>
                    <a:cubicBezTo>
                      <a:pt x="12" y="31"/>
                      <a:pt x="12" y="31"/>
                      <a:pt x="12" y="32"/>
                    </a:cubicBezTo>
                    <a:cubicBezTo>
                      <a:pt x="12" y="32"/>
                      <a:pt x="12" y="33"/>
                      <a:pt x="12" y="33"/>
                    </a:cubicBezTo>
                    <a:cubicBezTo>
                      <a:pt x="11" y="33"/>
                      <a:pt x="11" y="33"/>
                      <a:pt x="10" y="33"/>
                    </a:cubicBezTo>
                    <a:cubicBezTo>
                      <a:pt x="10" y="33"/>
                      <a:pt x="10" y="34"/>
                      <a:pt x="9" y="34"/>
                    </a:cubicBezTo>
                    <a:cubicBezTo>
                      <a:pt x="9" y="35"/>
                      <a:pt x="9" y="34"/>
                      <a:pt x="9" y="35"/>
                    </a:cubicBezTo>
                    <a:cubicBezTo>
                      <a:pt x="8" y="35"/>
                      <a:pt x="8" y="35"/>
                      <a:pt x="7" y="35"/>
                    </a:cubicBezTo>
                    <a:cubicBezTo>
                      <a:pt x="6" y="35"/>
                      <a:pt x="6" y="35"/>
                      <a:pt x="6" y="35"/>
                    </a:cubicBezTo>
                    <a:cubicBezTo>
                      <a:pt x="5" y="35"/>
                      <a:pt x="5" y="35"/>
                      <a:pt x="5" y="35"/>
                    </a:cubicBezTo>
                    <a:cubicBezTo>
                      <a:pt x="4" y="35"/>
                      <a:pt x="4" y="36"/>
                      <a:pt x="4" y="36"/>
                    </a:cubicBezTo>
                    <a:cubicBezTo>
                      <a:pt x="4" y="36"/>
                      <a:pt x="4" y="36"/>
                      <a:pt x="3" y="36"/>
                    </a:cubicBezTo>
                    <a:cubicBezTo>
                      <a:pt x="3" y="37"/>
                      <a:pt x="3" y="37"/>
                      <a:pt x="2" y="37"/>
                    </a:cubicBezTo>
                    <a:cubicBezTo>
                      <a:pt x="2" y="37"/>
                      <a:pt x="2" y="37"/>
                      <a:pt x="1" y="38"/>
                    </a:cubicBezTo>
                    <a:cubicBezTo>
                      <a:pt x="1" y="38"/>
                      <a:pt x="1" y="38"/>
                      <a:pt x="1" y="39"/>
                    </a:cubicBezTo>
                    <a:cubicBezTo>
                      <a:pt x="0" y="39"/>
                      <a:pt x="1" y="39"/>
                      <a:pt x="0" y="39"/>
                    </a:cubicBezTo>
                    <a:cubicBezTo>
                      <a:pt x="0" y="39"/>
                      <a:pt x="0" y="39"/>
                      <a:pt x="0" y="39"/>
                    </a:cubicBezTo>
                    <a:cubicBezTo>
                      <a:pt x="0" y="39"/>
                      <a:pt x="0" y="39"/>
                      <a:pt x="0" y="39"/>
                    </a:cubicBezTo>
                    <a:cubicBezTo>
                      <a:pt x="1" y="40"/>
                      <a:pt x="1" y="40"/>
                      <a:pt x="1" y="41"/>
                    </a:cubicBezTo>
                    <a:cubicBezTo>
                      <a:pt x="1" y="41"/>
                      <a:pt x="1" y="42"/>
                      <a:pt x="1" y="42"/>
                    </a:cubicBezTo>
                    <a:cubicBezTo>
                      <a:pt x="1" y="43"/>
                      <a:pt x="2" y="43"/>
                      <a:pt x="2" y="43"/>
                    </a:cubicBezTo>
                    <a:cubicBezTo>
                      <a:pt x="3" y="43"/>
                      <a:pt x="4" y="42"/>
                      <a:pt x="4" y="43"/>
                    </a:cubicBezTo>
                    <a:cubicBezTo>
                      <a:pt x="5" y="43"/>
                      <a:pt x="5" y="43"/>
                      <a:pt x="5" y="44"/>
                    </a:cubicBezTo>
                    <a:cubicBezTo>
                      <a:pt x="5" y="44"/>
                      <a:pt x="5" y="45"/>
                      <a:pt x="5" y="45"/>
                    </a:cubicBezTo>
                    <a:cubicBezTo>
                      <a:pt x="5" y="45"/>
                      <a:pt x="5" y="46"/>
                      <a:pt x="5" y="46"/>
                    </a:cubicBezTo>
                    <a:cubicBezTo>
                      <a:pt x="5" y="46"/>
                      <a:pt x="5" y="46"/>
                      <a:pt x="5" y="46"/>
                    </a:cubicBezTo>
                    <a:cubicBezTo>
                      <a:pt x="5" y="46"/>
                      <a:pt x="5" y="46"/>
                      <a:pt x="6" y="46"/>
                    </a:cubicBezTo>
                    <a:cubicBezTo>
                      <a:pt x="6" y="47"/>
                      <a:pt x="6" y="47"/>
                      <a:pt x="6" y="47"/>
                    </a:cubicBezTo>
                    <a:cubicBezTo>
                      <a:pt x="6" y="47"/>
                      <a:pt x="7" y="47"/>
                      <a:pt x="7" y="47"/>
                    </a:cubicBezTo>
                    <a:cubicBezTo>
                      <a:pt x="7" y="47"/>
                      <a:pt x="8" y="47"/>
                      <a:pt x="8" y="48"/>
                    </a:cubicBezTo>
                    <a:cubicBezTo>
                      <a:pt x="8" y="48"/>
                      <a:pt x="8" y="48"/>
                      <a:pt x="8" y="48"/>
                    </a:cubicBezTo>
                    <a:cubicBezTo>
                      <a:pt x="8" y="49"/>
                      <a:pt x="8" y="49"/>
                      <a:pt x="8" y="49"/>
                    </a:cubicBezTo>
                    <a:cubicBezTo>
                      <a:pt x="8" y="49"/>
                      <a:pt x="9" y="49"/>
                      <a:pt x="9" y="50"/>
                    </a:cubicBezTo>
                    <a:cubicBezTo>
                      <a:pt x="9" y="50"/>
                      <a:pt x="10" y="50"/>
                      <a:pt x="10" y="50"/>
                    </a:cubicBezTo>
                    <a:cubicBezTo>
                      <a:pt x="11" y="50"/>
                      <a:pt x="11" y="50"/>
                      <a:pt x="11" y="50"/>
                    </a:cubicBezTo>
                    <a:cubicBezTo>
                      <a:pt x="12" y="51"/>
                      <a:pt x="12" y="51"/>
                      <a:pt x="13" y="51"/>
                    </a:cubicBezTo>
                    <a:cubicBezTo>
                      <a:pt x="12" y="51"/>
                      <a:pt x="12" y="51"/>
                      <a:pt x="12" y="51"/>
                    </a:cubicBezTo>
                    <a:cubicBezTo>
                      <a:pt x="13" y="52"/>
                      <a:pt x="13" y="51"/>
                      <a:pt x="14" y="52"/>
                    </a:cubicBezTo>
                    <a:cubicBezTo>
                      <a:pt x="14" y="52"/>
                      <a:pt x="15" y="52"/>
                      <a:pt x="15" y="53"/>
                    </a:cubicBezTo>
                    <a:cubicBezTo>
                      <a:pt x="16" y="53"/>
                      <a:pt x="16" y="53"/>
                      <a:pt x="17" y="54"/>
                    </a:cubicBezTo>
                    <a:cubicBezTo>
                      <a:pt x="17" y="54"/>
                      <a:pt x="17" y="55"/>
                      <a:pt x="17" y="55"/>
                    </a:cubicBezTo>
                    <a:cubicBezTo>
                      <a:pt x="18" y="56"/>
                      <a:pt x="18" y="56"/>
                      <a:pt x="18" y="57"/>
                    </a:cubicBezTo>
                    <a:cubicBezTo>
                      <a:pt x="18" y="57"/>
                      <a:pt x="19" y="57"/>
                      <a:pt x="19" y="58"/>
                    </a:cubicBezTo>
                    <a:cubicBezTo>
                      <a:pt x="19" y="58"/>
                      <a:pt x="19" y="59"/>
                      <a:pt x="19" y="59"/>
                    </a:cubicBezTo>
                    <a:cubicBezTo>
                      <a:pt x="19" y="60"/>
                      <a:pt x="18" y="60"/>
                      <a:pt x="18" y="60"/>
                    </a:cubicBezTo>
                    <a:cubicBezTo>
                      <a:pt x="17" y="61"/>
                      <a:pt x="17" y="62"/>
                      <a:pt x="18" y="62"/>
                    </a:cubicBezTo>
                    <a:cubicBezTo>
                      <a:pt x="18" y="63"/>
                      <a:pt x="19" y="62"/>
                      <a:pt x="19" y="63"/>
                    </a:cubicBezTo>
                    <a:cubicBezTo>
                      <a:pt x="20" y="63"/>
                      <a:pt x="20" y="64"/>
                      <a:pt x="21" y="64"/>
                    </a:cubicBezTo>
                    <a:cubicBezTo>
                      <a:pt x="21" y="64"/>
                      <a:pt x="22" y="64"/>
                      <a:pt x="22" y="64"/>
                    </a:cubicBezTo>
                    <a:cubicBezTo>
                      <a:pt x="23" y="64"/>
                      <a:pt x="23" y="64"/>
                      <a:pt x="23" y="64"/>
                    </a:cubicBezTo>
                    <a:cubicBezTo>
                      <a:pt x="23" y="64"/>
                      <a:pt x="24" y="64"/>
                      <a:pt x="24" y="64"/>
                    </a:cubicBezTo>
                    <a:cubicBezTo>
                      <a:pt x="24" y="64"/>
                      <a:pt x="25" y="65"/>
                      <a:pt x="25" y="65"/>
                    </a:cubicBezTo>
                    <a:cubicBezTo>
                      <a:pt x="25" y="65"/>
                      <a:pt x="25" y="65"/>
                      <a:pt x="26" y="65"/>
                    </a:cubicBezTo>
                    <a:cubicBezTo>
                      <a:pt x="26" y="66"/>
                      <a:pt x="26" y="66"/>
                      <a:pt x="27" y="66"/>
                    </a:cubicBezTo>
                    <a:cubicBezTo>
                      <a:pt x="27" y="66"/>
                      <a:pt x="27" y="66"/>
                      <a:pt x="28" y="66"/>
                    </a:cubicBezTo>
                    <a:cubicBezTo>
                      <a:pt x="28" y="67"/>
                      <a:pt x="28" y="67"/>
                      <a:pt x="28" y="67"/>
                    </a:cubicBezTo>
                    <a:cubicBezTo>
                      <a:pt x="29" y="67"/>
                      <a:pt x="29" y="67"/>
                      <a:pt x="29" y="67"/>
                    </a:cubicBezTo>
                    <a:cubicBezTo>
                      <a:pt x="30" y="68"/>
                      <a:pt x="30" y="68"/>
                      <a:pt x="31" y="68"/>
                    </a:cubicBezTo>
                    <a:cubicBezTo>
                      <a:pt x="31" y="69"/>
                      <a:pt x="31" y="69"/>
                      <a:pt x="32" y="69"/>
                    </a:cubicBezTo>
                    <a:cubicBezTo>
                      <a:pt x="32" y="69"/>
                      <a:pt x="32" y="69"/>
                      <a:pt x="33" y="69"/>
                    </a:cubicBezTo>
                    <a:cubicBezTo>
                      <a:pt x="33" y="69"/>
                      <a:pt x="33" y="69"/>
                      <a:pt x="34" y="69"/>
                    </a:cubicBezTo>
                    <a:cubicBezTo>
                      <a:pt x="34" y="69"/>
                      <a:pt x="34" y="70"/>
                      <a:pt x="34" y="70"/>
                    </a:cubicBezTo>
                    <a:cubicBezTo>
                      <a:pt x="35" y="71"/>
                      <a:pt x="35" y="71"/>
                      <a:pt x="36" y="71"/>
                    </a:cubicBezTo>
                    <a:cubicBezTo>
                      <a:pt x="36" y="71"/>
                      <a:pt x="37" y="70"/>
                      <a:pt x="37" y="70"/>
                    </a:cubicBezTo>
                    <a:cubicBezTo>
                      <a:pt x="38" y="70"/>
                      <a:pt x="38" y="70"/>
                      <a:pt x="38" y="70"/>
                    </a:cubicBezTo>
                    <a:cubicBezTo>
                      <a:pt x="39" y="70"/>
                      <a:pt x="39" y="71"/>
                      <a:pt x="39" y="71"/>
                    </a:cubicBezTo>
                    <a:cubicBezTo>
                      <a:pt x="40" y="71"/>
                      <a:pt x="40" y="71"/>
                      <a:pt x="40" y="71"/>
                    </a:cubicBezTo>
                    <a:cubicBezTo>
                      <a:pt x="40" y="71"/>
                      <a:pt x="40" y="71"/>
                      <a:pt x="40" y="71"/>
                    </a:cubicBezTo>
                    <a:cubicBezTo>
                      <a:pt x="41" y="72"/>
                      <a:pt x="41" y="72"/>
                      <a:pt x="41" y="72"/>
                    </a:cubicBezTo>
                    <a:cubicBezTo>
                      <a:pt x="42" y="72"/>
                      <a:pt x="42" y="72"/>
                      <a:pt x="42" y="72"/>
                    </a:cubicBezTo>
                    <a:cubicBezTo>
                      <a:pt x="42" y="71"/>
                      <a:pt x="43" y="71"/>
                      <a:pt x="43" y="71"/>
                    </a:cubicBezTo>
                    <a:cubicBezTo>
                      <a:pt x="44" y="71"/>
                      <a:pt x="44" y="71"/>
                      <a:pt x="45" y="71"/>
                    </a:cubicBezTo>
                    <a:cubicBezTo>
                      <a:pt x="45" y="72"/>
                      <a:pt x="45" y="72"/>
                      <a:pt x="45" y="72"/>
                    </a:cubicBezTo>
                    <a:cubicBezTo>
                      <a:pt x="46" y="73"/>
                      <a:pt x="46" y="72"/>
                      <a:pt x="46" y="72"/>
                    </a:cubicBezTo>
                    <a:cubicBezTo>
                      <a:pt x="47" y="72"/>
                      <a:pt x="47" y="72"/>
                      <a:pt x="48" y="71"/>
                    </a:cubicBezTo>
                    <a:cubicBezTo>
                      <a:pt x="48" y="71"/>
                      <a:pt x="48" y="71"/>
                      <a:pt x="48" y="71"/>
                    </a:cubicBezTo>
                    <a:cubicBezTo>
                      <a:pt x="48" y="71"/>
                      <a:pt x="48" y="72"/>
                      <a:pt x="49" y="72"/>
                    </a:cubicBezTo>
                    <a:cubicBezTo>
                      <a:pt x="49" y="72"/>
                      <a:pt x="49" y="72"/>
                      <a:pt x="50" y="71"/>
                    </a:cubicBezTo>
                    <a:cubicBezTo>
                      <a:pt x="50" y="71"/>
                      <a:pt x="50" y="71"/>
                      <a:pt x="50" y="71"/>
                    </a:cubicBezTo>
                    <a:cubicBezTo>
                      <a:pt x="50" y="71"/>
                      <a:pt x="50" y="71"/>
                      <a:pt x="50" y="71"/>
                    </a:cubicBezTo>
                    <a:cubicBezTo>
                      <a:pt x="51" y="70"/>
                      <a:pt x="51" y="70"/>
                      <a:pt x="52" y="70"/>
                    </a:cubicBezTo>
                    <a:cubicBezTo>
                      <a:pt x="52" y="70"/>
                      <a:pt x="53" y="70"/>
                      <a:pt x="53" y="70"/>
                    </a:cubicBezTo>
                    <a:cubicBezTo>
                      <a:pt x="53" y="70"/>
                      <a:pt x="53" y="70"/>
                      <a:pt x="54" y="70"/>
                    </a:cubicBezTo>
                    <a:cubicBezTo>
                      <a:pt x="54" y="70"/>
                      <a:pt x="54" y="70"/>
                      <a:pt x="55" y="70"/>
                    </a:cubicBezTo>
                    <a:cubicBezTo>
                      <a:pt x="55" y="70"/>
                      <a:pt x="56" y="70"/>
                      <a:pt x="56" y="70"/>
                    </a:cubicBezTo>
                    <a:cubicBezTo>
                      <a:pt x="57" y="70"/>
                      <a:pt x="57" y="70"/>
                      <a:pt x="58" y="70"/>
                    </a:cubicBezTo>
                    <a:cubicBezTo>
                      <a:pt x="58" y="70"/>
                      <a:pt x="59" y="69"/>
                      <a:pt x="59" y="69"/>
                    </a:cubicBezTo>
                    <a:cubicBezTo>
                      <a:pt x="59" y="69"/>
                      <a:pt x="60" y="70"/>
                      <a:pt x="60" y="70"/>
                    </a:cubicBezTo>
                    <a:cubicBezTo>
                      <a:pt x="61" y="70"/>
                      <a:pt x="61" y="69"/>
                      <a:pt x="62" y="69"/>
                    </a:cubicBezTo>
                    <a:cubicBezTo>
                      <a:pt x="63" y="69"/>
                      <a:pt x="63" y="69"/>
                      <a:pt x="63" y="69"/>
                    </a:cubicBezTo>
                    <a:cubicBezTo>
                      <a:pt x="64" y="69"/>
                      <a:pt x="64" y="70"/>
                      <a:pt x="64" y="70"/>
                    </a:cubicBezTo>
                    <a:cubicBezTo>
                      <a:pt x="65" y="71"/>
                      <a:pt x="65" y="71"/>
                      <a:pt x="65" y="71"/>
                    </a:cubicBezTo>
                    <a:cubicBezTo>
                      <a:pt x="66" y="71"/>
                      <a:pt x="66" y="71"/>
                      <a:pt x="66" y="71"/>
                    </a:cubicBezTo>
                    <a:cubicBezTo>
                      <a:pt x="66" y="71"/>
                      <a:pt x="66" y="71"/>
                      <a:pt x="66" y="71"/>
                    </a:cubicBezTo>
                    <a:cubicBezTo>
                      <a:pt x="66" y="71"/>
                      <a:pt x="66" y="71"/>
                      <a:pt x="66" y="72"/>
                    </a:cubicBezTo>
                    <a:cubicBezTo>
                      <a:pt x="67" y="72"/>
                      <a:pt x="67" y="72"/>
                      <a:pt x="67" y="73"/>
                    </a:cubicBezTo>
                    <a:cubicBezTo>
                      <a:pt x="68" y="73"/>
                      <a:pt x="68" y="74"/>
                      <a:pt x="69" y="74"/>
                    </a:cubicBezTo>
                    <a:cubicBezTo>
                      <a:pt x="69" y="75"/>
                      <a:pt x="69" y="75"/>
                      <a:pt x="69" y="75"/>
                    </a:cubicBezTo>
                    <a:cubicBezTo>
                      <a:pt x="70" y="76"/>
                      <a:pt x="69" y="76"/>
                      <a:pt x="70" y="77"/>
                    </a:cubicBezTo>
                    <a:cubicBezTo>
                      <a:pt x="70" y="78"/>
                      <a:pt x="70" y="78"/>
                      <a:pt x="70" y="78"/>
                    </a:cubicBezTo>
                    <a:cubicBezTo>
                      <a:pt x="70" y="79"/>
                      <a:pt x="69" y="79"/>
                      <a:pt x="69" y="80"/>
                    </a:cubicBezTo>
                    <a:cubicBezTo>
                      <a:pt x="68" y="80"/>
                      <a:pt x="68" y="81"/>
                      <a:pt x="68" y="81"/>
                    </a:cubicBezTo>
                    <a:cubicBezTo>
                      <a:pt x="67" y="82"/>
                      <a:pt x="68" y="82"/>
                      <a:pt x="68" y="83"/>
                    </a:cubicBezTo>
                    <a:cubicBezTo>
                      <a:pt x="68" y="83"/>
                      <a:pt x="68" y="84"/>
                      <a:pt x="69" y="84"/>
                    </a:cubicBezTo>
                    <a:cubicBezTo>
                      <a:pt x="69" y="84"/>
                      <a:pt x="70" y="84"/>
                      <a:pt x="70" y="84"/>
                    </a:cubicBezTo>
                    <a:cubicBezTo>
                      <a:pt x="71" y="84"/>
                      <a:pt x="71" y="83"/>
                      <a:pt x="71" y="84"/>
                    </a:cubicBezTo>
                    <a:cubicBezTo>
                      <a:pt x="72" y="84"/>
                      <a:pt x="71" y="85"/>
                      <a:pt x="72" y="85"/>
                    </a:cubicBezTo>
                    <a:cubicBezTo>
                      <a:pt x="72" y="86"/>
                      <a:pt x="72" y="86"/>
                      <a:pt x="72" y="87"/>
                    </a:cubicBezTo>
                    <a:cubicBezTo>
                      <a:pt x="73" y="87"/>
                      <a:pt x="73" y="87"/>
                      <a:pt x="73" y="87"/>
                    </a:cubicBezTo>
                    <a:cubicBezTo>
                      <a:pt x="74" y="87"/>
                      <a:pt x="74" y="87"/>
                      <a:pt x="74" y="88"/>
                    </a:cubicBezTo>
                    <a:cubicBezTo>
                      <a:pt x="74" y="88"/>
                      <a:pt x="73" y="88"/>
                      <a:pt x="73" y="89"/>
                    </a:cubicBezTo>
                    <a:cubicBezTo>
                      <a:pt x="73" y="89"/>
                      <a:pt x="73" y="89"/>
                      <a:pt x="73" y="90"/>
                    </a:cubicBezTo>
                    <a:cubicBezTo>
                      <a:pt x="74" y="90"/>
                      <a:pt x="74" y="90"/>
                      <a:pt x="75" y="90"/>
                    </a:cubicBezTo>
                    <a:cubicBezTo>
                      <a:pt x="75" y="90"/>
                      <a:pt x="75" y="91"/>
                      <a:pt x="76" y="91"/>
                    </a:cubicBezTo>
                    <a:cubicBezTo>
                      <a:pt x="76" y="92"/>
                      <a:pt x="77" y="92"/>
                      <a:pt x="77" y="92"/>
                    </a:cubicBezTo>
                    <a:cubicBezTo>
                      <a:pt x="77" y="92"/>
                      <a:pt x="77" y="92"/>
                      <a:pt x="77" y="92"/>
                    </a:cubicBezTo>
                    <a:cubicBezTo>
                      <a:pt x="78" y="92"/>
                      <a:pt x="78" y="92"/>
                      <a:pt x="79" y="92"/>
                    </a:cubicBezTo>
                    <a:cubicBezTo>
                      <a:pt x="79" y="92"/>
                      <a:pt x="79" y="93"/>
                      <a:pt x="80" y="92"/>
                    </a:cubicBezTo>
                    <a:cubicBezTo>
                      <a:pt x="80" y="92"/>
                      <a:pt x="80" y="92"/>
                      <a:pt x="80" y="91"/>
                    </a:cubicBezTo>
                    <a:cubicBezTo>
                      <a:pt x="80" y="91"/>
                      <a:pt x="79" y="91"/>
                      <a:pt x="79" y="90"/>
                    </a:cubicBezTo>
                    <a:cubicBezTo>
                      <a:pt x="79" y="90"/>
                      <a:pt x="79" y="89"/>
                      <a:pt x="79" y="89"/>
                    </a:cubicBezTo>
                    <a:cubicBezTo>
                      <a:pt x="80" y="89"/>
                      <a:pt x="80" y="89"/>
                      <a:pt x="80" y="89"/>
                    </a:cubicBezTo>
                    <a:cubicBezTo>
                      <a:pt x="81" y="89"/>
                      <a:pt x="81" y="89"/>
                      <a:pt x="81" y="89"/>
                    </a:cubicBezTo>
                    <a:cubicBezTo>
                      <a:pt x="81" y="88"/>
                      <a:pt x="81" y="88"/>
                      <a:pt x="81" y="88"/>
                    </a:cubicBezTo>
                    <a:cubicBezTo>
                      <a:pt x="81" y="88"/>
                      <a:pt x="82" y="88"/>
                      <a:pt x="82" y="88"/>
                    </a:cubicBezTo>
                    <a:cubicBezTo>
                      <a:pt x="83" y="88"/>
                      <a:pt x="83" y="88"/>
                      <a:pt x="83" y="88"/>
                    </a:cubicBezTo>
                    <a:cubicBezTo>
                      <a:pt x="84" y="88"/>
                      <a:pt x="84" y="88"/>
                      <a:pt x="84" y="88"/>
                    </a:cubicBezTo>
                    <a:cubicBezTo>
                      <a:pt x="85" y="88"/>
                      <a:pt x="85" y="88"/>
                      <a:pt x="85" y="88"/>
                    </a:cubicBezTo>
                    <a:cubicBezTo>
                      <a:pt x="86" y="88"/>
                      <a:pt x="86" y="88"/>
                      <a:pt x="86" y="87"/>
                    </a:cubicBezTo>
                    <a:cubicBezTo>
                      <a:pt x="87" y="87"/>
                      <a:pt x="87" y="87"/>
                      <a:pt x="87" y="87"/>
                    </a:cubicBezTo>
                    <a:cubicBezTo>
                      <a:pt x="87" y="86"/>
                      <a:pt x="87" y="86"/>
                      <a:pt x="88" y="86"/>
                    </a:cubicBezTo>
                    <a:cubicBezTo>
                      <a:pt x="88" y="86"/>
                      <a:pt x="88" y="87"/>
                      <a:pt x="89" y="87"/>
                    </a:cubicBezTo>
                    <a:cubicBezTo>
                      <a:pt x="89" y="87"/>
                      <a:pt x="90" y="87"/>
                      <a:pt x="90" y="87"/>
                    </a:cubicBezTo>
                    <a:cubicBezTo>
                      <a:pt x="91" y="87"/>
                      <a:pt x="91" y="87"/>
                      <a:pt x="91" y="87"/>
                    </a:cubicBezTo>
                    <a:cubicBezTo>
                      <a:pt x="92" y="88"/>
                      <a:pt x="92" y="88"/>
                      <a:pt x="92" y="88"/>
                    </a:cubicBezTo>
                    <a:cubicBezTo>
                      <a:pt x="91" y="88"/>
                      <a:pt x="91" y="88"/>
                      <a:pt x="91" y="89"/>
                    </a:cubicBezTo>
                    <a:cubicBezTo>
                      <a:pt x="91" y="89"/>
                      <a:pt x="91" y="89"/>
                      <a:pt x="92" y="89"/>
                    </a:cubicBezTo>
                    <a:cubicBezTo>
                      <a:pt x="92" y="90"/>
                      <a:pt x="92" y="90"/>
                      <a:pt x="93" y="90"/>
                    </a:cubicBezTo>
                    <a:cubicBezTo>
                      <a:pt x="93" y="91"/>
                      <a:pt x="93" y="91"/>
                      <a:pt x="94" y="91"/>
                    </a:cubicBezTo>
                    <a:cubicBezTo>
                      <a:pt x="94" y="91"/>
                      <a:pt x="95" y="91"/>
                      <a:pt x="95" y="91"/>
                    </a:cubicBezTo>
                    <a:cubicBezTo>
                      <a:pt x="95" y="91"/>
                      <a:pt x="95" y="91"/>
                      <a:pt x="96" y="9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2" name="Freeform 43">
                <a:extLst>
                  <a:ext uri="{FF2B5EF4-FFF2-40B4-BE49-F238E27FC236}">
                    <a16:creationId xmlns:a16="http://schemas.microsoft.com/office/drawing/2014/main" id="{7EA7364A-5A0E-4ABF-BC6B-2FEB09EE0E87}"/>
                  </a:ext>
                </a:extLst>
              </p:cNvPr>
              <p:cNvSpPr>
                <a:spLocks/>
              </p:cNvSpPr>
              <p:nvPr/>
            </p:nvSpPr>
            <p:spPr bwMode="auto">
              <a:xfrm>
                <a:off x="6978652" y="2632076"/>
                <a:ext cx="152400" cy="130175"/>
              </a:xfrm>
              <a:custGeom>
                <a:avLst/>
                <a:gdLst>
                  <a:gd name="T0" fmla="*/ 6 w 14"/>
                  <a:gd name="T1" fmla="*/ 12 h 12"/>
                  <a:gd name="T2" fmla="*/ 6 w 14"/>
                  <a:gd name="T3" fmla="*/ 12 h 12"/>
                  <a:gd name="T4" fmla="*/ 7 w 14"/>
                  <a:gd name="T5" fmla="*/ 11 h 12"/>
                  <a:gd name="T6" fmla="*/ 8 w 14"/>
                  <a:gd name="T7" fmla="*/ 11 h 12"/>
                  <a:gd name="T8" fmla="*/ 8 w 14"/>
                  <a:gd name="T9" fmla="*/ 11 h 12"/>
                  <a:gd name="T10" fmla="*/ 9 w 14"/>
                  <a:gd name="T11" fmla="*/ 10 h 12"/>
                  <a:gd name="T12" fmla="*/ 10 w 14"/>
                  <a:gd name="T13" fmla="*/ 10 h 12"/>
                  <a:gd name="T14" fmla="*/ 10 w 14"/>
                  <a:gd name="T15" fmla="*/ 9 h 12"/>
                  <a:gd name="T16" fmla="*/ 10 w 14"/>
                  <a:gd name="T17" fmla="*/ 8 h 12"/>
                  <a:gd name="T18" fmla="*/ 11 w 14"/>
                  <a:gd name="T19" fmla="*/ 8 h 12"/>
                  <a:gd name="T20" fmla="*/ 11 w 14"/>
                  <a:gd name="T21" fmla="*/ 7 h 12"/>
                  <a:gd name="T22" fmla="*/ 12 w 14"/>
                  <a:gd name="T23" fmla="*/ 7 h 12"/>
                  <a:gd name="T24" fmla="*/ 13 w 14"/>
                  <a:gd name="T25" fmla="*/ 6 h 12"/>
                  <a:gd name="T26" fmla="*/ 13 w 14"/>
                  <a:gd name="T27" fmla="*/ 7 h 12"/>
                  <a:gd name="T28" fmla="*/ 14 w 14"/>
                  <a:gd name="T29" fmla="*/ 6 h 12"/>
                  <a:gd name="T30" fmla="*/ 14 w 14"/>
                  <a:gd name="T31" fmla="*/ 5 h 12"/>
                  <a:gd name="T32" fmla="*/ 13 w 14"/>
                  <a:gd name="T33" fmla="*/ 4 h 12"/>
                  <a:gd name="T34" fmla="*/ 14 w 14"/>
                  <a:gd name="T35" fmla="*/ 3 h 12"/>
                  <a:gd name="T36" fmla="*/ 13 w 14"/>
                  <a:gd name="T37" fmla="*/ 2 h 12"/>
                  <a:gd name="T38" fmla="*/ 13 w 14"/>
                  <a:gd name="T39" fmla="*/ 2 h 12"/>
                  <a:gd name="T40" fmla="*/ 12 w 14"/>
                  <a:gd name="T41" fmla="*/ 1 h 12"/>
                  <a:gd name="T42" fmla="*/ 12 w 14"/>
                  <a:gd name="T43" fmla="*/ 1 h 12"/>
                  <a:gd name="T44" fmla="*/ 11 w 14"/>
                  <a:gd name="T45" fmla="*/ 1 h 12"/>
                  <a:gd name="T46" fmla="*/ 10 w 14"/>
                  <a:gd name="T47" fmla="*/ 0 h 12"/>
                  <a:gd name="T48" fmla="*/ 10 w 14"/>
                  <a:gd name="T49" fmla="*/ 1 h 12"/>
                  <a:gd name="T50" fmla="*/ 9 w 14"/>
                  <a:gd name="T51" fmla="*/ 2 h 12"/>
                  <a:gd name="T52" fmla="*/ 8 w 14"/>
                  <a:gd name="T53" fmla="*/ 1 h 12"/>
                  <a:gd name="T54" fmla="*/ 7 w 14"/>
                  <a:gd name="T55" fmla="*/ 1 h 12"/>
                  <a:gd name="T56" fmla="*/ 7 w 14"/>
                  <a:gd name="T57" fmla="*/ 1 h 12"/>
                  <a:gd name="T58" fmla="*/ 6 w 14"/>
                  <a:gd name="T59" fmla="*/ 1 h 12"/>
                  <a:gd name="T60" fmla="*/ 5 w 14"/>
                  <a:gd name="T61" fmla="*/ 1 h 12"/>
                  <a:gd name="T62" fmla="*/ 4 w 14"/>
                  <a:gd name="T63" fmla="*/ 1 h 12"/>
                  <a:gd name="T64" fmla="*/ 3 w 14"/>
                  <a:gd name="T65" fmla="*/ 1 h 12"/>
                  <a:gd name="T66" fmla="*/ 2 w 14"/>
                  <a:gd name="T67" fmla="*/ 1 h 12"/>
                  <a:gd name="T68" fmla="*/ 1 w 14"/>
                  <a:gd name="T69" fmla="*/ 2 h 12"/>
                  <a:gd name="T70" fmla="*/ 1 w 14"/>
                  <a:gd name="T71" fmla="*/ 3 h 12"/>
                  <a:gd name="T72" fmla="*/ 0 w 14"/>
                  <a:gd name="T73" fmla="*/ 3 h 12"/>
                  <a:gd name="T74" fmla="*/ 0 w 14"/>
                  <a:gd name="T75" fmla="*/ 5 h 12"/>
                  <a:gd name="T76" fmla="*/ 1 w 14"/>
                  <a:gd name="T77" fmla="*/ 5 h 12"/>
                  <a:gd name="T78" fmla="*/ 1 w 14"/>
                  <a:gd name="T79" fmla="*/ 6 h 12"/>
                  <a:gd name="T80" fmla="*/ 1 w 14"/>
                  <a:gd name="T81" fmla="*/ 7 h 12"/>
                  <a:gd name="T82" fmla="*/ 1 w 14"/>
                  <a:gd name="T83" fmla="*/ 7 h 12"/>
                  <a:gd name="T84" fmla="*/ 2 w 14"/>
                  <a:gd name="T85" fmla="*/ 7 h 12"/>
                  <a:gd name="T86" fmla="*/ 2 w 14"/>
                  <a:gd name="T87" fmla="*/ 8 h 12"/>
                  <a:gd name="T88" fmla="*/ 2 w 14"/>
                  <a:gd name="T89" fmla="*/ 8 h 12"/>
                  <a:gd name="T90" fmla="*/ 3 w 14"/>
                  <a:gd name="T91" fmla="*/ 9 h 12"/>
                  <a:gd name="T92" fmla="*/ 3 w 14"/>
                  <a:gd name="T93" fmla="*/ 11 h 12"/>
                  <a:gd name="T94" fmla="*/ 3 w 14"/>
                  <a:gd name="T95" fmla="*/ 10 h 12"/>
                  <a:gd name="T96" fmla="*/ 4 w 14"/>
                  <a:gd name="T97" fmla="*/ 11 h 12"/>
                  <a:gd name="T98" fmla="*/ 5 w 14"/>
                  <a:gd name="T99" fmla="*/ 12 h 12"/>
                  <a:gd name="T100" fmla="*/ 6 w 14"/>
                  <a:gd name="T101" fmla="*/ 12 h 12"/>
                  <a:gd name="T102" fmla="*/ 6 w 14"/>
                  <a:gd name="T10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2">
                    <a:moveTo>
                      <a:pt x="6" y="12"/>
                    </a:moveTo>
                    <a:cubicBezTo>
                      <a:pt x="6" y="12"/>
                      <a:pt x="6" y="12"/>
                      <a:pt x="6" y="12"/>
                    </a:cubicBezTo>
                    <a:cubicBezTo>
                      <a:pt x="7" y="12"/>
                      <a:pt x="7" y="11"/>
                      <a:pt x="7" y="11"/>
                    </a:cubicBezTo>
                    <a:cubicBezTo>
                      <a:pt x="7" y="11"/>
                      <a:pt x="8" y="11"/>
                      <a:pt x="8" y="11"/>
                    </a:cubicBezTo>
                    <a:cubicBezTo>
                      <a:pt x="8" y="11"/>
                      <a:pt x="8" y="11"/>
                      <a:pt x="8" y="11"/>
                    </a:cubicBezTo>
                    <a:cubicBezTo>
                      <a:pt x="8" y="10"/>
                      <a:pt x="8" y="10"/>
                      <a:pt x="9" y="10"/>
                    </a:cubicBezTo>
                    <a:cubicBezTo>
                      <a:pt x="9" y="10"/>
                      <a:pt x="10" y="10"/>
                      <a:pt x="10" y="10"/>
                    </a:cubicBezTo>
                    <a:cubicBezTo>
                      <a:pt x="10" y="10"/>
                      <a:pt x="10" y="9"/>
                      <a:pt x="10" y="9"/>
                    </a:cubicBezTo>
                    <a:cubicBezTo>
                      <a:pt x="10" y="9"/>
                      <a:pt x="10" y="8"/>
                      <a:pt x="10" y="8"/>
                    </a:cubicBezTo>
                    <a:cubicBezTo>
                      <a:pt x="10" y="8"/>
                      <a:pt x="11" y="8"/>
                      <a:pt x="11" y="8"/>
                    </a:cubicBezTo>
                    <a:cubicBezTo>
                      <a:pt x="11" y="8"/>
                      <a:pt x="11" y="7"/>
                      <a:pt x="11" y="7"/>
                    </a:cubicBezTo>
                    <a:cubicBezTo>
                      <a:pt x="12" y="7"/>
                      <a:pt x="12" y="7"/>
                      <a:pt x="12" y="7"/>
                    </a:cubicBezTo>
                    <a:cubicBezTo>
                      <a:pt x="12" y="7"/>
                      <a:pt x="12" y="6"/>
                      <a:pt x="13" y="6"/>
                    </a:cubicBezTo>
                    <a:cubicBezTo>
                      <a:pt x="13" y="6"/>
                      <a:pt x="13" y="7"/>
                      <a:pt x="13" y="7"/>
                    </a:cubicBezTo>
                    <a:cubicBezTo>
                      <a:pt x="13" y="7"/>
                      <a:pt x="13" y="6"/>
                      <a:pt x="14" y="6"/>
                    </a:cubicBezTo>
                    <a:cubicBezTo>
                      <a:pt x="14" y="6"/>
                      <a:pt x="14" y="5"/>
                      <a:pt x="14" y="5"/>
                    </a:cubicBezTo>
                    <a:cubicBezTo>
                      <a:pt x="13" y="4"/>
                      <a:pt x="13" y="4"/>
                      <a:pt x="13" y="4"/>
                    </a:cubicBezTo>
                    <a:cubicBezTo>
                      <a:pt x="13" y="3"/>
                      <a:pt x="14" y="3"/>
                      <a:pt x="14" y="3"/>
                    </a:cubicBezTo>
                    <a:cubicBezTo>
                      <a:pt x="13" y="2"/>
                      <a:pt x="13" y="3"/>
                      <a:pt x="13" y="2"/>
                    </a:cubicBezTo>
                    <a:cubicBezTo>
                      <a:pt x="13" y="2"/>
                      <a:pt x="13" y="2"/>
                      <a:pt x="13" y="2"/>
                    </a:cubicBezTo>
                    <a:cubicBezTo>
                      <a:pt x="13" y="1"/>
                      <a:pt x="13" y="1"/>
                      <a:pt x="12" y="1"/>
                    </a:cubicBezTo>
                    <a:cubicBezTo>
                      <a:pt x="12" y="1"/>
                      <a:pt x="12" y="1"/>
                      <a:pt x="12" y="1"/>
                    </a:cubicBezTo>
                    <a:cubicBezTo>
                      <a:pt x="12" y="1"/>
                      <a:pt x="12" y="1"/>
                      <a:pt x="11" y="1"/>
                    </a:cubicBezTo>
                    <a:cubicBezTo>
                      <a:pt x="11" y="0"/>
                      <a:pt x="10" y="0"/>
                      <a:pt x="10" y="0"/>
                    </a:cubicBezTo>
                    <a:cubicBezTo>
                      <a:pt x="10" y="0"/>
                      <a:pt x="10" y="1"/>
                      <a:pt x="10" y="1"/>
                    </a:cubicBezTo>
                    <a:cubicBezTo>
                      <a:pt x="9" y="1"/>
                      <a:pt x="9" y="2"/>
                      <a:pt x="9" y="2"/>
                    </a:cubicBezTo>
                    <a:cubicBezTo>
                      <a:pt x="9" y="2"/>
                      <a:pt x="9" y="1"/>
                      <a:pt x="8" y="1"/>
                    </a:cubicBezTo>
                    <a:cubicBezTo>
                      <a:pt x="8" y="1"/>
                      <a:pt x="8" y="2"/>
                      <a:pt x="7" y="1"/>
                    </a:cubicBezTo>
                    <a:cubicBezTo>
                      <a:pt x="7" y="1"/>
                      <a:pt x="7" y="1"/>
                      <a:pt x="7" y="1"/>
                    </a:cubicBezTo>
                    <a:cubicBezTo>
                      <a:pt x="7" y="1"/>
                      <a:pt x="6" y="1"/>
                      <a:pt x="6" y="1"/>
                    </a:cubicBezTo>
                    <a:cubicBezTo>
                      <a:pt x="6" y="1"/>
                      <a:pt x="5" y="1"/>
                      <a:pt x="5" y="1"/>
                    </a:cubicBezTo>
                    <a:cubicBezTo>
                      <a:pt x="5" y="1"/>
                      <a:pt x="4" y="1"/>
                      <a:pt x="4" y="1"/>
                    </a:cubicBezTo>
                    <a:cubicBezTo>
                      <a:pt x="3" y="1"/>
                      <a:pt x="3" y="0"/>
                      <a:pt x="3" y="1"/>
                    </a:cubicBezTo>
                    <a:cubicBezTo>
                      <a:pt x="2" y="1"/>
                      <a:pt x="2" y="1"/>
                      <a:pt x="2" y="1"/>
                    </a:cubicBezTo>
                    <a:cubicBezTo>
                      <a:pt x="2" y="1"/>
                      <a:pt x="1" y="1"/>
                      <a:pt x="1" y="2"/>
                    </a:cubicBezTo>
                    <a:cubicBezTo>
                      <a:pt x="1" y="2"/>
                      <a:pt x="1" y="3"/>
                      <a:pt x="1" y="3"/>
                    </a:cubicBezTo>
                    <a:cubicBezTo>
                      <a:pt x="1" y="3"/>
                      <a:pt x="0" y="3"/>
                      <a:pt x="0" y="3"/>
                    </a:cubicBezTo>
                    <a:cubicBezTo>
                      <a:pt x="0" y="4"/>
                      <a:pt x="0" y="4"/>
                      <a:pt x="0" y="5"/>
                    </a:cubicBezTo>
                    <a:cubicBezTo>
                      <a:pt x="0" y="5"/>
                      <a:pt x="0" y="5"/>
                      <a:pt x="1" y="5"/>
                    </a:cubicBezTo>
                    <a:cubicBezTo>
                      <a:pt x="1" y="6"/>
                      <a:pt x="1" y="6"/>
                      <a:pt x="1" y="6"/>
                    </a:cubicBezTo>
                    <a:cubicBezTo>
                      <a:pt x="2" y="6"/>
                      <a:pt x="1" y="7"/>
                      <a:pt x="1" y="7"/>
                    </a:cubicBezTo>
                    <a:cubicBezTo>
                      <a:pt x="1" y="7"/>
                      <a:pt x="1" y="7"/>
                      <a:pt x="1" y="7"/>
                    </a:cubicBezTo>
                    <a:cubicBezTo>
                      <a:pt x="1" y="7"/>
                      <a:pt x="2" y="7"/>
                      <a:pt x="2" y="7"/>
                    </a:cubicBezTo>
                    <a:cubicBezTo>
                      <a:pt x="2" y="8"/>
                      <a:pt x="2" y="8"/>
                      <a:pt x="2" y="8"/>
                    </a:cubicBezTo>
                    <a:cubicBezTo>
                      <a:pt x="2" y="8"/>
                      <a:pt x="2" y="8"/>
                      <a:pt x="2" y="8"/>
                    </a:cubicBezTo>
                    <a:cubicBezTo>
                      <a:pt x="3" y="9"/>
                      <a:pt x="3" y="9"/>
                      <a:pt x="3" y="9"/>
                    </a:cubicBezTo>
                    <a:cubicBezTo>
                      <a:pt x="3" y="10"/>
                      <a:pt x="2" y="10"/>
                      <a:pt x="3" y="11"/>
                    </a:cubicBezTo>
                    <a:cubicBezTo>
                      <a:pt x="3" y="11"/>
                      <a:pt x="3" y="10"/>
                      <a:pt x="3" y="10"/>
                    </a:cubicBezTo>
                    <a:cubicBezTo>
                      <a:pt x="4" y="10"/>
                      <a:pt x="4" y="11"/>
                      <a:pt x="4" y="11"/>
                    </a:cubicBezTo>
                    <a:cubicBezTo>
                      <a:pt x="4" y="11"/>
                      <a:pt x="4" y="12"/>
                      <a:pt x="5" y="12"/>
                    </a:cubicBezTo>
                    <a:cubicBezTo>
                      <a:pt x="5" y="12"/>
                      <a:pt x="5" y="12"/>
                      <a:pt x="6" y="12"/>
                    </a:cubicBezTo>
                    <a:cubicBezTo>
                      <a:pt x="6" y="12"/>
                      <a:pt x="6" y="12"/>
                      <a:pt x="6"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3" name="Freeform 44">
                <a:extLst>
                  <a:ext uri="{FF2B5EF4-FFF2-40B4-BE49-F238E27FC236}">
                    <a16:creationId xmlns:a16="http://schemas.microsoft.com/office/drawing/2014/main" id="{D0A9586A-C3FB-4835-9365-161B55742BCE}"/>
                  </a:ext>
                </a:extLst>
              </p:cNvPr>
              <p:cNvSpPr>
                <a:spLocks/>
              </p:cNvSpPr>
              <p:nvPr/>
            </p:nvSpPr>
            <p:spPr bwMode="auto">
              <a:xfrm>
                <a:off x="1936752" y="2362201"/>
                <a:ext cx="269875" cy="107950"/>
              </a:xfrm>
              <a:custGeom>
                <a:avLst/>
                <a:gdLst>
                  <a:gd name="T0" fmla="*/ 25 w 25"/>
                  <a:gd name="T1" fmla="*/ 7 h 10"/>
                  <a:gd name="T2" fmla="*/ 23 w 25"/>
                  <a:gd name="T3" fmla="*/ 7 h 10"/>
                  <a:gd name="T4" fmla="*/ 22 w 25"/>
                  <a:gd name="T5" fmla="*/ 7 h 10"/>
                  <a:gd name="T6" fmla="*/ 22 w 25"/>
                  <a:gd name="T7" fmla="*/ 6 h 10"/>
                  <a:gd name="T8" fmla="*/ 22 w 25"/>
                  <a:gd name="T9" fmla="*/ 6 h 10"/>
                  <a:gd name="T10" fmla="*/ 21 w 25"/>
                  <a:gd name="T11" fmla="*/ 5 h 10"/>
                  <a:gd name="T12" fmla="*/ 20 w 25"/>
                  <a:gd name="T13" fmla="*/ 6 h 10"/>
                  <a:gd name="T14" fmla="*/ 19 w 25"/>
                  <a:gd name="T15" fmla="*/ 5 h 10"/>
                  <a:gd name="T16" fmla="*/ 18 w 25"/>
                  <a:gd name="T17" fmla="*/ 5 h 10"/>
                  <a:gd name="T18" fmla="*/ 17 w 25"/>
                  <a:gd name="T19" fmla="*/ 4 h 10"/>
                  <a:gd name="T20" fmla="*/ 16 w 25"/>
                  <a:gd name="T21" fmla="*/ 3 h 10"/>
                  <a:gd name="T22" fmla="*/ 15 w 25"/>
                  <a:gd name="T23" fmla="*/ 2 h 10"/>
                  <a:gd name="T24" fmla="*/ 14 w 25"/>
                  <a:gd name="T25" fmla="*/ 2 h 10"/>
                  <a:gd name="T26" fmla="*/ 13 w 25"/>
                  <a:gd name="T27" fmla="*/ 2 h 10"/>
                  <a:gd name="T28" fmla="*/ 13 w 25"/>
                  <a:gd name="T29" fmla="*/ 1 h 10"/>
                  <a:gd name="T30" fmla="*/ 12 w 25"/>
                  <a:gd name="T31" fmla="*/ 0 h 10"/>
                  <a:gd name="T32" fmla="*/ 10 w 25"/>
                  <a:gd name="T33" fmla="*/ 0 h 10"/>
                  <a:gd name="T34" fmla="*/ 8 w 25"/>
                  <a:gd name="T35" fmla="*/ 0 h 10"/>
                  <a:gd name="T36" fmla="*/ 7 w 25"/>
                  <a:gd name="T37" fmla="*/ 0 h 10"/>
                  <a:gd name="T38" fmla="*/ 6 w 25"/>
                  <a:gd name="T39" fmla="*/ 0 h 10"/>
                  <a:gd name="T40" fmla="*/ 4 w 25"/>
                  <a:gd name="T41" fmla="*/ 0 h 10"/>
                  <a:gd name="T42" fmla="*/ 2 w 25"/>
                  <a:gd name="T43" fmla="*/ 1 h 10"/>
                  <a:gd name="T44" fmla="*/ 1 w 25"/>
                  <a:gd name="T45" fmla="*/ 2 h 10"/>
                  <a:gd name="T46" fmla="*/ 1 w 25"/>
                  <a:gd name="T47" fmla="*/ 3 h 10"/>
                  <a:gd name="T48" fmla="*/ 0 w 25"/>
                  <a:gd name="T49" fmla="*/ 4 h 10"/>
                  <a:gd name="T50" fmla="*/ 1 w 25"/>
                  <a:gd name="T51" fmla="*/ 4 h 10"/>
                  <a:gd name="T52" fmla="*/ 2 w 25"/>
                  <a:gd name="T53" fmla="*/ 4 h 10"/>
                  <a:gd name="T54" fmla="*/ 2 w 25"/>
                  <a:gd name="T55" fmla="*/ 3 h 10"/>
                  <a:gd name="T56" fmla="*/ 3 w 25"/>
                  <a:gd name="T57" fmla="*/ 3 h 10"/>
                  <a:gd name="T58" fmla="*/ 4 w 25"/>
                  <a:gd name="T59" fmla="*/ 3 h 10"/>
                  <a:gd name="T60" fmla="*/ 5 w 25"/>
                  <a:gd name="T61" fmla="*/ 2 h 10"/>
                  <a:gd name="T62" fmla="*/ 6 w 25"/>
                  <a:gd name="T63" fmla="*/ 2 h 10"/>
                  <a:gd name="T64" fmla="*/ 7 w 25"/>
                  <a:gd name="T65" fmla="*/ 1 h 10"/>
                  <a:gd name="T66" fmla="*/ 8 w 25"/>
                  <a:gd name="T67" fmla="*/ 2 h 10"/>
                  <a:gd name="T68" fmla="*/ 7 w 25"/>
                  <a:gd name="T69" fmla="*/ 2 h 10"/>
                  <a:gd name="T70" fmla="*/ 8 w 25"/>
                  <a:gd name="T71" fmla="*/ 3 h 10"/>
                  <a:gd name="T72" fmla="*/ 9 w 25"/>
                  <a:gd name="T73" fmla="*/ 3 h 10"/>
                  <a:gd name="T74" fmla="*/ 9 w 25"/>
                  <a:gd name="T75" fmla="*/ 3 h 10"/>
                  <a:gd name="T76" fmla="*/ 11 w 25"/>
                  <a:gd name="T77" fmla="*/ 3 h 10"/>
                  <a:gd name="T78" fmla="*/ 12 w 25"/>
                  <a:gd name="T79" fmla="*/ 3 h 10"/>
                  <a:gd name="T80" fmla="*/ 11 w 25"/>
                  <a:gd name="T81" fmla="*/ 4 h 10"/>
                  <a:gd name="T82" fmla="*/ 12 w 25"/>
                  <a:gd name="T83" fmla="*/ 5 h 10"/>
                  <a:gd name="T84" fmla="*/ 14 w 25"/>
                  <a:gd name="T85" fmla="*/ 5 h 10"/>
                  <a:gd name="T86" fmla="*/ 15 w 25"/>
                  <a:gd name="T87" fmla="*/ 5 h 10"/>
                  <a:gd name="T88" fmla="*/ 15 w 25"/>
                  <a:gd name="T89" fmla="*/ 6 h 10"/>
                  <a:gd name="T90" fmla="*/ 16 w 25"/>
                  <a:gd name="T91" fmla="*/ 7 h 10"/>
                  <a:gd name="T92" fmla="*/ 17 w 25"/>
                  <a:gd name="T93" fmla="*/ 8 h 10"/>
                  <a:gd name="T94" fmla="*/ 17 w 25"/>
                  <a:gd name="T95" fmla="*/ 9 h 10"/>
                  <a:gd name="T96" fmla="*/ 18 w 25"/>
                  <a:gd name="T97" fmla="*/ 9 h 10"/>
                  <a:gd name="T98" fmla="*/ 19 w 25"/>
                  <a:gd name="T99" fmla="*/ 9 h 10"/>
                  <a:gd name="T100" fmla="*/ 21 w 25"/>
                  <a:gd name="T101" fmla="*/ 9 h 10"/>
                  <a:gd name="T102" fmla="*/ 22 w 25"/>
                  <a:gd name="T103" fmla="*/ 9 h 10"/>
                  <a:gd name="T104" fmla="*/ 24 w 25"/>
                  <a:gd name="T105" fmla="*/ 9 h 10"/>
                  <a:gd name="T106" fmla="*/ 25 w 25"/>
                  <a:gd name="T107" fmla="*/ 9 h 10"/>
                  <a:gd name="T108" fmla="*/ 25 w 25"/>
                  <a:gd name="T109" fmla="*/ 8 h 10"/>
                  <a:gd name="T110" fmla="*/ 25 w 25"/>
                  <a:gd name="T11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 h="10">
                    <a:moveTo>
                      <a:pt x="25" y="7"/>
                    </a:moveTo>
                    <a:cubicBezTo>
                      <a:pt x="24" y="7"/>
                      <a:pt x="24" y="7"/>
                      <a:pt x="23" y="7"/>
                    </a:cubicBezTo>
                    <a:cubicBezTo>
                      <a:pt x="23" y="7"/>
                      <a:pt x="23" y="7"/>
                      <a:pt x="22" y="7"/>
                    </a:cubicBezTo>
                    <a:cubicBezTo>
                      <a:pt x="22" y="7"/>
                      <a:pt x="22" y="6"/>
                      <a:pt x="22" y="6"/>
                    </a:cubicBezTo>
                    <a:cubicBezTo>
                      <a:pt x="22" y="6"/>
                      <a:pt x="22" y="6"/>
                      <a:pt x="22" y="6"/>
                    </a:cubicBezTo>
                    <a:cubicBezTo>
                      <a:pt x="21" y="6"/>
                      <a:pt x="21" y="5"/>
                      <a:pt x="21" y="5"/>
                    </a:cubicBezTo>
                    <a:cubicBezTo>
                      <a:pt x="21" y="5"/>
                      <a:pt x="20" y="6"/>
                      <a:pt x="20" y="6"/>
                    </a:cubicBezTo>
                    <a:cubicBezTo>
                      <a:pt x="20" y="6"/>
                      <a:pt x="20" y="5"/>
                      <a:pt x="19" y="5"/>
                    </a:cubicBezTo>
                    <a:cubicBezTo>
                      <a:pt x="19" y="5"/>
                      <a:pt x="19" y="5"/>
                      <a:pt x="18" y="5"/>
                    </a:cubicBezTo>
                    <a:cubicBezTo>
                      <a:pt x="18" y="4"/>
                      <a:pt x="18" y="4"/>
                      <a:pt x="17" y="4"/>
                    </a:cubicBezTo>
                    <a:cubicBezTo>
                      <a:pt x="17" y="3"/>
                      <a:pt x="17" y="3"/>
                      <a:pt x="16" y="3"/>
                    </a:cubicBezTo>
                    <a:cubicBezTo>
                      <a:pt x="16" y="3"/>
                      <a:pt x="16" y="2"/>
                      <a:pt x="15" y="2"/>
                    </a:cubicBezTo>
                    <a:cubicBezTo>
                      <a:pt x="15" y="2"/>
                      <a:pt x="14" y="2"/>
                      <a:pt x="14" y="2"/>
                    </a:cubicBezTo>
                    <a:cubicBezTo>
                      <a:pt x="14" y="2"/>
                      <a:pt x="13" y="2"/>
                      <a:pt x="13" y="2"/>
                    </a:cubicBezTo>
                    <a:cubicBezTo>
                      <a:pt x="13" y="2"/>
                      <a:pt x="13" y="1"/>
                      <a:pt x="13" y="1"/>
                    </a:cubicBezTo>
                    <a:cubicBezTo>
                      <a:pt x="13" y="0"/>
                      <a:pt x="12" y="0"/>
                      <a:pt x="12" y="0"/>
                    </a:cubicBezTo>
                    <a:cubicBezTo>
                      <a:pt x="11" y="0"/>
                      <a:pt x="11" y="0"/>
                      <a:pt x="10" y="0"/>
                    </a:cubicBezTo>
                    <a:cubicBezTo>
                      <a:pt x="9" y="0"/>
                      <a:pt x="9" y="0"/>
                      <a:pt x="8" y="0"/>
                    </a:cubicBezTo>
                    <a:cubicBezTo>
                      <a:pt x="8" y="0"/>
                      <a:pt x="7" y="0"/>
                      <a:pt x="7" y="0"/>
                    </a:cubicBezTo>
                    <a:cubicBezTo>
                      <a:pt x="6" y="0"/>
                      <a:pt x="6" y="0"/>
                      <a:pt x="6" y="0"/>
                    </a:cubicBezTo>
                    <a:cubicBezTo>
                      <a:pt x="5" y="0"/>
                      <a:pt x="5" y="0"/>
                      <a:pt x="4" y="0"/>
                    </a:cubicBezTo>
                    <a:cubicBezTo>
                      <a:pt x="3" y="0"/>
                      <a:pt x="3" y="1"/>
                      <a:pt x="2" y="1"/>
                    </a:cubicBezTo>
                    <a:cubicBezTo>
                      <a:pt x="2" y="2"/>
                      <a:pt x="1" y="2"/>
                      <a:pt x="1" y="2"/>
                    </a:cubicBezTo>
                    <a:cubicBezTo>
                      <a:pt x="1" y="2"/>
                      <a:pt x="1" y="3"/>
                      <a:pt x="1" y="3"/>
                    </a:cubicBezTo>
                    <a:cubicBezTo>
                      <a:pt x="1" y="3"/>
                      <a:pt x="0" y="4"/>
                      <a:pt x="0" y="4"/>
                    </a:cubicBezTo>
                    <a:cubicBezTo>
                      <a:pt x="1" y="4"/>
                      <a:pt x="1" y="4"/>
                      <a:pt x="1" y="4"/>
                    </a:cubicBezTo>
                    <a:cubicBezTo>
                      <a:pt x="2" y="4"/>
                      <a:pt x="2" y="4"/>
                      <a:pt x="2" y="4"/>
                    </a:cubicBezTo>
                    <a:cubicBezTo>
                      <a:pt x="2" y="4"/>
                      <a:pt x="2" y="3"/>
                      <a:pt x="2" y="3"/>
                    </a:cubicBezTo>
                    <a:cubicBezTo>
                      <a:pt x="2" y="3"/>
                      <a:pt x="3" y="3"/>
                      <a:pt x="3" y="3"/>
                    </a:cubicBezTo>
                    <a:cubicBezTo>
                      <a:pt x="4" y="3"/>
                      <a:pt x="4" y="3"/>
                      <a:pt x="4" y="3"/>
                    </a:cubicBezTo>
                    <a:cubicBezTo>
                      <a:pt x="5" y="2"/>
                      <a:pt x="5" y="2"/>
                      <a:pt x="5" y="2"/>
                    </a:cubicBezTo>
                    <a:cubicBezTo>
                      <a:pt x="5" y="2"/>
                      <a:pt x="5" y="2"/>
                      <a:pt x="6" y="2"/>
                    </a:cubicBezTo>
                    <a:cubicBezTo>
                      <a:pt x="6" y="1"/>
                      <a:pt x="6" y="1"/>
                      <a:pt x="7" y="1"/>
                    </a:cubicBezTo>
                    <a:cubicBezTo>
                      <a:pt x="7" y="1"/>
                      <a:pt x="8" y="1"/>
                      <a:pt x="8" y="2"/>
                    </a:cubicBezTo>
                    <a:cubicBezTo>
                      <a:pt x="8" y="2"/>
                      <a:pt x="7" y="2"/>
                      <a:pt x="7" y="2"/>
                    </a:cubicBezTo>
                    <a:cubicBezTo>
                      <a:pt x="7" y="2"/>
                      <a:pt x="7" y="3"/>
                      <a:pt x="8" y="3"/>
                    </a:cubicBezTo>
                    <a:cubicBezTo>
                      <a:pt x="8" y="3"/>
                      <a:pt x="8" y="3"/>
                      <a:pt x="9" y="3"/>
                    </a:cubicBezTo>
                    <a:cubicBezTo>
                      <a:pt x="9" y="3"/>
                      <a:pt x="9" y="3"/>
                      <a:pt x="9" y="3"/>
                    </a:cubicBezTo>
                    <a:cubicBezTo>
                      <a:pt x="10" y="3"/>
                      <a:pt x="10" y="3"/>
                      <a:pt x="11" y="3"/>
                    </a:cubicBezTo>
                    <a:cubicBezTo>
                      <a:pt x="11" y="3"/>
                      <a:pt x="12" y="3"/>
                      <a:pt x="12" y="3"/>
                    </a:cubicBezTo>
                    <a:cubicBezTo>
                      <a:pt x="12" y="4"/>
                      <a:pt x="11" y="4"/>
                      <a:pt x="11" y="4"/>
                    </a:cubicBezTo>
                    <a:cubicBezTo>
                      <a:pt x="11" y="5"/>
                      <a:pt x="12" y="4"/>
                      <a:pt x="12" y="5"/>
                    </a:cubicBezTo>
                    <a:cubicBezTo>
                      <a:pt x="13" y="5"/>
                      <a:pt x="13" y="5"/>
                      <a:pt x="14" y="5"/>
                    </a:cubicBezTo>
                    <a:cubicBezTo>
                      <a:pt x="14" y="5"/>
                      <a:pt x="15" y="5"/>
                      <a:pt x="15" y="5"/>
                    </a:cubicBezTo>
                    <a:cubicBezTo>
                      <a:pt x="15" y="6"/>
                      <a:pt x="15" y="6"/>
                      <a:pt x="15" y="6"/>
                    </a:cubicBezTo>
                    <a:cubicBezTo>
                      <a:pt x="15" y="7"/>
                      <a:pt x="15" y="7"/>
                      <a:pt x="16" y="7"/>
                    </a:cubicBezTo>
                    <a:cubicBezTo>
                      <a:pt x="16" y="7"/>
                      <a:pt x="16" y="7"/>
                      <a:pt x="17" y="8"/>
                    </a:cubicBezTo>
                    <a:cubicBezTo>
                      <a:pt x="17" y="8"/>
                      <a:pt x="17" y="8"/>
                      <a:pt x="17" y="9"/>
                    </a:cubicBezTo>
                    <a:cubicBezTo>
                      <a:pt x="17" y="9"/>
                      <a:pt x="17" y="9"/>
                      <a:pt x="18" y="9"/>
                    </a:cubicBezTo>
                    <a:cubicBezTo>
                      <a:pt x="18" y="9"/>
                      <a:pt x="18" y="9"/>
                      <a:pt x="19" y="9"/>
                    </a:cubicBezTo>
                    <a:cubicBezTo>
                      <a:pt x="20" y="9"/>
                      <a:pt x="20" y="9"/>
                      <a:pt x="21" y="9"/>
                    </a:cubicBezTo>
                    <a:cubicBezTo>
                      <a:pt x="21" y="9"/>
                      <a:pt x="22" y="9"/>
                      <a:pt x="22" y="9"/>
                    </a:cubicBezTo>
                    <a:cubicBezTo>
                      <a:pt x="23" y="9"/>
                      <a:pt x="23" y="9"/>
                      <a:pt x="24" y="9"/>
                    </a:cubicBezTo>
                    <a:cubicBezTo>
                      <a:pt x="24" y="9"/>
                      <a:pt x="25" y="10"/>
                      <a:pt x="25" y="9"/>
                    </a:cubicBezTo>
                    <a:cubicBezTo>
                      <a:pt x="25" y="9"/>
                      <a:pt x="25" y="8"/>
                      <a:pt x="25" y="8"/>
                    </a:cubicBezTo>
                    <a:cubicBezTo>
                      <a:pt x="25" y="8"/>
                      <a:pt x="25" y="8"/>
                      <a:pt x="25"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4" name="Freeform 45">
                <a:extLst>
                  <a:ext uri="{FF2B5EF4-FFF2-40B4-BE49-F238E27FC236}">
                    <a16:creationId xmlns:a16="http://schemas.microsoft.com/office/drawing/2014/main" id="{1E78EE04-BB4D-4AA8-84E1-056F28DE6158}"/>
                  </a:ext>
                </a:extLst>
              </p:cNvPr>
              <p:cNvSpPr>
                <a:spLocks/>
              </p:cNvSpPr>
              <p:nvPr/>
            </p:nvSpPr>
            <p:spPr bwMode="auto">
              <a:xfrm>
                <a:off x="1970089" y="2395539"/>
                <a:ext cx="31750" cy="20638"/>
              </a:xfrm>
              <a:custGeom>
                <a:avLst/>
                <a:gdLst>
                  <a:gd name="T0" fmla="*/ 2 w 3"/>
                  <a:gd name="T1" fmla="*/ 0 h 2"/>
                  <a:gd name="T2" fmla="*/ 1 w 3"/>
                  <a:gd name="T3" fmla="*/ 1 h 2"/>
                  <a:gd name="T4" fmla="*/ 1 w 3"/>
                  <a:gd name="T5" fmla="*/ 1 h 2"/>
                  <a:gd name="T6" fmla="*/ 0 w 3"/>
                  <a:gd name="T7" fmla="*/ 2 h 2"/>
                  <a:gd name="T8" fmla="*/ 1 w 3"/>
                  <a:gd name="T9" fmla="*/ 2 h 2"/>
                  <a:gd name="T10" fmla="*/ 2 w 3"/>
                  <a:gd name="T11" fmla="*/ 2 h 2"/>
                  <a:gd name="T12" fmla="*/ 3 w 3"/>
                  <a:gd name="T13" fmla="*/ 2 h 2"/>
                  <a:gd name="T14" fmla="*/ 3 w 3"/>
                  <a:gd name="T15" fmla="*/ 1 h 2"/>
                  <a:gd name="T16" fmla="*/ 2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0"/>
                    </a:moveTo>
                    <a:cubicBezTo>
                      <a:pt x="2" y="0"/>
                      <a:pt x="2" y="0"/>
                      <a:pt x="1" y="1"/>
                    </a:cubicBezTo>
                    <a:cubicBezTo>
                      <a:pt x="1" y="1"/>
                      <a:pt x="1" y="1"/>
                      <a:pt x="1" y="1"/>
                    </a:cubicBezTo>
                    <a:cubicBezTo>
                      <a:pt x="0" y="1"/>
                      <a:pt x="0" y="1"/>
                      <a:pt x="0" y="2"/>
                    </a:cubicBezTo>
                    <a:cubicBezTo>
                      <a:pt x="0" y="2"/>
                      <a:pt x="1" y="2"/>
                      <a:pt x="1" y="2"/>
                    </a:cubicBezTo>
                    <a:cubicBezTo>
                      <a:pt x="1" y="2"/>
                      <a:pt x="2" y="2"/>
                      <a:pt x="2" y="2"/>
                    </a:cubicBezTo>
                    <a:cubicBezTo>
                      <a:pt x="2" y="2"/>
                      <a:pt x="3" y="2"/>
                      <a:pt x="3" y="2"/>
                    </a:cubicBezTo>
                    <a:cubicBezTo>
                      <a:pt x="3" y="2"/>
                      <a:pt x="3" y="1"/>
                      <a:pt x="3" y="1"/>
                    </a:cubicBezTo>
                    <a:cubicBezTo>
                      <a:pt x="3" y="1"/>
                      <a:pt x="3" y="1"/>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5" name="Freeform 46">
                <a:extLst>
                  <a:ext uri="{FF2B5EF4-FFF2-40B4-BE49-F238E27FC236}">
                    <a16:creationId xmlns:a16="http://schemas.microsoft.com/office/drawing/2014/main" id="{6E5B22C1-B8DC-41B4-9864-F15FF98E6A2D}"/>
                  </a:ext>
                </a:extLst>
              </p:cNvPr>
              <p:cNvSpPr>
                <a:spLocks/>
              </p:cNvSpPr>
              <p:nvPr/>
            </p:nvSpPr>
            <p:spPr bwMode="auto">
              <a:xfrm>
                <a:off x="1754189" y="2632076"/>
                <a:ext cx="74613" cy="53975"/>
              </a:xfrm>
              <a:custGeom>
                <a:avLst/>
                <a:gdLst>
                  <a:gd name="T0" fmla="*/ 6 w 7"/>
                  <a:gd name="T1" fmla="*/ 3 h 5"/>
                  <a:gd name="T2" fmla="*/ 6 w 7"/>
                  <a:gd name="T3" fmla="*/ 2 h 5"/>
                  <a:gd name="T4" fmla="*/ 6 w 7"/>
                  <a:gd name="T5" fmla="*/ 2 h 5"/>
                  <a:gd name="T6" fmla="*/ 5 w 7"/>
                  <a:gd name="T7" fmla="*/ 2 h 5"/>
                  <a:gd name="T8" fmla="*/ 5 w 7"/>
                  <a:gd name="T9" fmla="*/ 2 h 5"/>
                  <a:gd name="T10" fmla="*/ 4 w 7"/>
                  <a:gd name="T11" fmla="*/ 1 h 5"/>
                  <a:gd name="T12" fmla="*/ 3 w 7"/>
                  <a:gd name="T13" fmla="*/ 0 h 5"/>
                  <a:gd name="T14" fmla="*/ 3 w 7"/>
                  <a:gd name="T15" fmla="*/ 0 h 5"/>
                  <a:gd name="T16" fmla="*/ 2 w 7"/>
                  <a:gd name="T17" fmla="*/ 0 h 5"/>
                  <a:gd name="T18" fmla="*/ 1 w 7"/>
                  <a:gd name="T19" fmla="*/ 1 h 5"/>
                  <a:gd name="T20" fmla="*/ 0 w 7"/>
                  <a:gd name="T21" fmla="*/ 2 h 5"/>
                  <a:gd name="T22" fmla="*/ 0 w 7"/>
                  <a:gd name="T23" fmla="*/ 3 h 5"/>
                  <a:gd name="T24" fmla="*/ 1 w 7"/>
                  <a:gd name="T25" fmla="*/ 3 h 5"/>
                  <a:gd name="T26" fmla="*/ 2 w 7"/>
                  <a:gd name="T27" fmla="*/ 4 h 5"/>
                  <a:gd name="T28" fmla="*/ 3 w 7"/>
                  <a:gd name="T29" fmla="*/ 4 h 5"/>
                  <a:gd name="T30" fmla="*/ 4 w 7"/>
                  <a:gd name="T31" fmla="*/ 4 h 5"/>
                  <a:gd name="T32" fmla="*/ 5 w 7"/>
                  <a:gd name="T33" fmla="*/ 5 h 5"/>
                  <a:gd name="T34" fmla="*/ 6 w 7"/>
                  <a:gd name="T35" fmla="*/ 4 h 5"/>
                  <a:gd name="T36" fmla="*/ 6 w 7"/>
                  <a:gd name="T37" fmla="*/ 4 h 5"/>
                  <a:gd name="T38" fmla="*/ 6 w 7"/>
                  <a:gd name="T39" fmla="*/ 4 h 5"/>
                  <a:gd name="T40" fmla="*/ 6 w 7"/>
                  <a:gd name="T4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5">
                    <a:moveTo>
                      <a:pt x="6" y="3"/>
                    </a:moveTo>
                    <a:cubicBezTo>
                      <a:pt x="6" y="3"/>
                      <a:pt x="7" y="2"/>
                      <a:pt x="6" y="2"/>
                    </a:cubicBezTo>
                    <a:cubicBezTo>
                      <a:pt x="6" y="2"/>
                      <a:pt x="6" y="2"/>
                      <a:pt x="6" y="2"/>
                    </a:cubicBezTo>
                    <a:cubicBezTo>
                      <a:pt x="5" y="2"/>
                      <a:pt x="5" y="2"/>
                      <a:pt x="5" y="2"/>
                    </a:cubicBezTo>
                    <a:cubicBezTo>
                      <a:pt x="5" y="2"/>
                      <a:pt x="5" y="2"/>
                      <a:pt x="5" y="2"/>
                    </a:cubicBezTo>
                    <a:cubicBezTo>
                      <a:pt x="4" y="1"/>
                      <a:pt x="4" y="1"/>
                      <a:pt x="4" y="1"/>
                    </a:cubicBezTo>
                    <a:cubicBezTo>
                      <a:pt x="3" y="1"/>
                      <a:pt x="3" y="1"/>
                      <a:pt x="3" y="0"/>
                    </a:cubicBezTo>
                    <a:cubicBezTo>
                      <a:pt x="3" y="0"/>
                      <a:pt x="3" y="0"/>
                      <a:pt x="3" y="0"/>
                    </a:cubicBezTo>
                    <a:cubicBezTo>
                      <a:pt x="3" y="0"/>
                      <a:pt x="3" y="0"/>
                      <a:pt x="2" y="0"/>
                    </a:cubicBezTo>
                    <a:cubicBezTo>
                      <a:pt x="2" y="1"/>
                      <a:pt x="2" y="1"/>
                      <a:pt x="1" y="1"/>
                    </a:cubicBezTo>
                    <a:cubicBezTo>
                      <a:pt x="1" y="1"/>
                      <a:pt x="1" y="2"/>
                      <a:pt x="0" y="2"/>
                    </a:cubicBezTo>
                    <a:cubicBezTo>
                      <a:pt x="0" y="3"/>
                      <a:pt x="0" y="3"/>
                      <a:pt x="0" y="3"/>
                    </a:cubicBezTo>
                    <a:cubicBezTo>
                      <a:pt x="0" y="3"/>
                      <a:pt x="1" y="3"/>
                      <a:pt x="1" y="3"/>
                    </a:cubicBezTo>
                    <a:cubicBezTo>
                      <a:pt x="1" y="3"/>
                      <a:pt x="1" y="3"/>
                      <a:pt x="2" y="4"/>
                    </a:cubicBezTo>
                    <a:cubicBezTo>
                      <a:pt x="2" y="4"/>
                      <a:pt x="3" y="4"/>
                      <a:pt x="3" y="4"/>
                    </a:cubicBezTo>
                    <a:cubicBezTo>
                      <a:pt x="4" y="4"/>
                      <a:pt x="4" y="4"/>
                      <a:pt x="4" y="4"/>
                    </a:cubicBezTo>
                    <a:cubicBezTo>
                      <a:pt x="5" y="4"/>
                      <a:pt x="5" y="5"/>
                      <a:pt x="5" y="5"/>
                    </a:cubicBezTo>
                    <a:cubicBezTo>
                      <a:pt x="6" y="4"/>
                      <a:pt x="6" y="4"/>
                      <a:pt x="6" y="4"/>
                    </a:cubicBezTo>
                    <a:cubicBezTo>
                      <a:pt x="6" y="4"/>
                      <a:pt x="6" y="4"/>
                      <a:pt x="6" y="4"/>
                    </a:cubicBezTo>
                    <a:cubicBezTo>
                      <a:pt x="6" y="4"/>
                      <a:pt x="6" y="4"/>
                      <a:pt x="6" y="4"/>
                    </a:cubicBezTo>
                    <a:cubicBezTo>
                      <a:pt x="6" y="4"/>
                      <a:pt x="6" y="3"/>
                      <a:pt x="6"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6" name="Freeform 47">
                <a:extLst>
                  <a:ext uri="{FF2B5EF4-FFF2-40B4-BE49-F238E27FC236}">
                    <a16:creationId xmlns:a16="http://schemas.microsoft.com/office/drawing/2014/main" id="{A58A8C72-E5FF-4A3C-8E56-B08BF8A264D2}"/>
                  </a:ext>
                </a:extLst>
              </p:cNvPr>
              <p:cNvSpPr>
                <a:spLocks/>
              </p:cNvSpPr>
              <p:nvPr/>
            </p:nvSpPr>
            <p:spPr bwMode="auto">
              <a:xfrm>
                <a:off x="1873252" y="2730501"/>
                <a:ext cx="85725" cy="96838"/>
              </a:xfrm>
              <a:custGeom>
                <a:avLst/>
                <a:gdLst>
                  <a:gd name="T0" fmla="*/ 7 w 8"/>
                  <a:gd name="T1" fmla="*/ 3 h 9"/>
                  <a:gd name="T2" fmla="*/ 7 w 8"/>
                  <a:gd name="T3" fmla="*/ 3 h 9"/>
                  <a:gd name="T4" fmla="*/ 6 w 8"/>
                  <a:gd name="T5" fmla="*/ 2 h 9"/>
                  <a:gd name="T6" fmla="*/ 6 w 8"/>
                  <a:gd name="T7" fmla="*/ 1 h 9"/>
                  <a:gd name="T8" fmla="*/ 5 w 8"/>
                  <a:gd name="T9" fmla="*/ 1 h 9"/>
                  <a:gd name="T10" fmla="*/ 5 w 8"/>
                  <a:gd name="T11" fmla="*/ 1 h 9"/>
                  <a:gd name="T12" fmla="*/ 4 w 8"/>
                  <a:gd name="T13" fmla="*/ 1 h 9"/>
                  <a:gd name="T14" fmla="*/ 3 w 8"/>
                  <a:gd name="T15" fmla="*/ 1 h 9"/>
                  <a:gd name="T16" fmla="*/ 2 w 8"/>
                  <a:gd name="T17" fmla="*/ 1 h 9"/>
                  <a:gd name="T18" fmla="*/ 2 w 8"/>
                  <a:gd name="T19" fmla="*/ 1 h 9"/>
                  <a:gd name="T20" fmla="*/ 1 w 8"/>
                  <a:gd name="T21" fmla="*/ 0 h 9"/>
                  <a:gd name="T22" fmla="*/ 0 w 8"/>
                  <a:gd name="T23" fmla="*/ 0 h 9"/>
                  <a:gd name="T24" fmla="*/ 0 w 8"/>
                  <a:gd name="T25" fmla="*/ 0 h 9"/>
                  <a:gd name="T26" fmla="*/ 0 w 8"/>
                  <a:gd name="T27" fmla="*/ 1 h 9"/>
                  <a:gd name="T28" fmla="*/ 0 w 8"/>
                  <a:gd name="T29" fmla="*/ 2 h 9"/>
                  <a:gd name="T30" fmla="*/ 0 w 8"/>
                  <a:gd name="T31" fmla="*/ 2 h 9"/>
                  <a:gd name="T32" fmla="*/ 0 w 8"/>
                  <a:gd name="T33" fmla="*/ 4 h 9"/>
                  <a:gd name="T34" fmla="*/ 1 w 8"/>
                  <a:gd name="T35" fmla="*/ 4 h 9"/>
                  <a:gd name="T36" fmla="*/ 2 w 8"/>
                  <a:gd name="T37" fmla="*/ 5 h 9"/>
                  <a:gd name="T38" fmla="*/ 2 w 8"/>
                  <a:gd name="T39" fmla="*/ 5 h 9"/>
                  <a:gd name="T40" fmla="*/ 2 w 8"/>
                  <a:gd name="T41" fmla="*/ 4 h 9"/>
                  <a:gd name="T42" fmla="*/ 3 w 8"/>
                  <a:gd name="T43" fmla="*/ 5 h 9"/>
                  <a:gd name="T44" fmla="*/ 4 w 8"/>
                  <a:gd name="T45" fmla="*/ 6 h 9"/>
                  <a:gd name="T46" fmla="*/ 5 w 8"/>
                  <a:gd name="T47" fmla="*/ 6 h 9"/>
                  <a:gd name="T48" fmla="*/ 5 w 8"/>
                  <a:gd name="T49" fmla="*/ 7 h 9"/>
                  <a:gd name="T50" fmla="*/ 5 w 8"/>
                  <a:gd name="T51" fmla="*/ 9 h 9"/>
                  <a:gd name="T52" fmla="*/ 6 w 8"/>
                  <a:gd name="T53" fmla="*/ 9 h 9"/>
                  <a:gd name="T54" fmla="*/ 6 w 8"/>
                  <a:gd name="T55" fmla="*/ 8 h 9"/>
                  <a:gd name="T56" fmla="*/ 7 w 8"/>
                  <a:gd name="T57" fmla="*/ 7 h 9"/>
                  <a:gd name="T58" fmla="*/ 7 w 8"/>
                  <a:gd name="T59" fmla="*/ 6 h 9"/>
                  <a:gd name="T60" fmla="*/ 6 w 8"/>
                  <a:gd name="T61" fmla="*/ 6 h 9"/>
                  <a:gd name="T62" fmla="*/ 7 w 8"/>
                  <a:gd name="T63" fmla="*/ 5 h 9"/>
                  <a:gd name="T64" fmla="*/ 8 w 8"/>
                  <a:gd name="T65" fmla="*/ 5 h 9"/>
                  <a:gd name="T66" fmla="*/ 8 w 8"/>
                  <a:gd name="T67" fmla="*/ 5 h 9"/>
                  <a:gd name="T68" fmla="*/ 8 w 8"/>
                  <a:gd name="T69" fmla="*/ 4 h 9"/>
                  <a:gd name="T70" fmla="*/ 7 w 8"/>
                  <a:gd name="T7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9">
                    <a:moveTo>
                      <a:pt x="7" y="3"/>
                    </a:moveTo>
                    <a:cubicBezTo>
                      <a:pt x="7" y="3"/>
                      <a:pt x="7" y="4"/>
                      <a:pt x="7" y="3"/>
                    </a:cubicBezTo>
                    <a:cubicBezTo>
                      <a:pt x="6" y="3"/>
                      <a:pt x="6" y="3"/>
                      <a:pt x="6" y="2"/>
                    </a:cubicBezTo>
                    <a:cubicBezTo>
                      <a:pt x="6" y="2"/>
                      <a:pt x="6" y="1"/>
                      <a:pt x="6" y="1"/>
                    </a:cubicBezTo>
                    <a:cubicBezTo>
                      <a:pt x="5" y="1"/>
                      <a:pt x="5" y="1"/>
                      <a:pt x="5" y="1"/>
                    </a:cubicBezTo>
                    <a:cubicBezTo>
                      <a:pt x="5" y="1"/>
                      <a:pt x="5" y="1"/>
                      <a:pt x="5" y="1"/>
                    </a:cubicBezTo>
                    <a:cubicBezTo>
                      <a:pt x="4" y="1"/>
                      <a:pt x="4" y="1"/>
                      <a:pt x="4" y="1"/>
                    </a:cubicBezTo>
                    <a:cubicBezTo>
                      <a:pt x="4" y="1"/>
                      <a:pt x="4" y="1"/>
                      <a:pt x="3" y="1"/>
                    </a:cubicBezTo>
                    <a:cubicBezTo>
                      <a:pt x="3" y="0"/>
                      <a:pt x="3" y="1"/>
                      <a:pt x="2" y="1"/>
                    </a:cubicBezTo>
                    <a:cubicBezTo>
                      <a:pt x="2" y="1"/>
                      <a:pt x="2" y="1"/>
                      <a:pt x="2" y="1"/>
                    </a:cubicBezTo>
                    <a:cubicBezTo>
                      <a:pt x="1" y="0"/>
                      <a:pt x="1" y="0"/>
                      <a:pt x="1" y="0"/>
                    </a:cubicBezTo>
                    <a:cubicBezTo>
                      <a:pt x="0" y="0"/>
                      <a:pt x="0" y="0"/>
                      <a:pt x="0" y="0"/>
                    </a:cubicBezTo>
                    <a:cubicBezTo>
                      <a:pt x="0" y="0"/>
                      <a:pt x="0" y="0"/>
                      <a:pt x="0" y="0"/>
                    </a:cubicBezTo>
                    <a:cubicBezTo>
                      <a:pt x="0" y="1"/>
                      <a:pt x="0" y="1"/>
                      <a:pt x="0" y="1"/>
                    </a:cubicBezTo>
                    <a:cubicBezTo>
                      <a:pt x="0" y="1"/>
                      <a:pt x="0" y="1"/>
                      <a:pt x="0" y="2"/>
                    </a:cubicBezTo>
                    <a:cubicBezTo>
                      <a:pt x="0" y="2"/>
                      <a:pt x="0" y="2"/>
                      <a:pt x="0" y="2"/>
                    </a:cubicBezTo>
                    <a:cubicBezTo>
                      <a:pt x="0" y="3"/>
                      <a:pt x="0" y="3"/>
                      <a:pt x="0" y="4"/>
                    </a:cubicBezTo>
                    <a:cubicBezTo>
                      <a:pt x="0" y="4"/>
                      <a:pt x="1" y="4"/>
                      <a:pt x="1" y="4"/>
                    </a:cubicBezTo>
                    <a:cubicBezTo>
                      <a:pt x="1" y="4"/>
                      <a:pt x="1" y="5"/>
                      <a:pt x="2" y="5"/>
                    </a:cubicBezTo>
                    <a:cubicBezTo>
                      <a:pt x="2" y="5"/>
                      <a:pt x="2" y="5"/>
                      <a:pt x="2" y="5"/>
                    </a:cubicBezTo>
                    <a:cubicBezTo>
                      <a:pt x="3" y="4"/>
                      <a:pt x="2" y="4"/>
                      <a:pt x="2" y="4"/>
                    </a:cubicBezTo>
                    <a:cubicBezTo>
                      <a:pt x="3" y="3"/>
                      <a:pt x="3" y="4"/>
                      <a:pt x="3" y="5"/>
                    </a:cubicBezTo>
                    <a:cubicBezTo>
                      <a:pt x="3" y="5"/>
                      <a:pt x="3" y="6"/>
                      <a:pt x="4" y="6"/>
                    </a:cubicBezTo>
                    <a:cubicBezTo>
                      <a:pt x="4" y="6"/>
                      <a:pt x="4" y="6"/>
                      <a:pt x="5" y="6"/>
                    </a:cubicBezTo>
                    <a:cubicBezTo>
                      <a:pt x="5" y="6"/>
                      <a:pt x="5" y="7"/>
                      <a:pt x="5" y="7"/>
                    </a:cubicBezTo>
                    <a:cubicBezTo>
                      <a:pt x="5" y="8"/>
                      <a:pt x="5" y="8"/>
                      <a:pt x="5" y="9"/>
                    </a:cubicBezTo>
                    <a:cubicBezTo>
                      <a:pt x="5" y="9"/>
                      <a:pt x="6" y="9"/>
                      <a:pt x="6" y="9"/>
                    </a:cubicBezTo>
                    <a:cubicBezTo>
                      <a:pt x="6" y="9"/>
                      <a:pt x="6" y="9"/>
                      <a:pt x="6" y="8"/>
                    </a:cubicBezTo>
                    <a:cubicBezTo>
                      <a:pt x="6" y="8"/>
                      <a:pt x="7" y="8"/>
                      <a:pt x="7" y="7"/>
                    </a:cubicBezTo>
                    <a:cubicBezTo>
                      <a:pt x="7" y="7"/>
                      <a:pt x="7" y="7"/>
                      <a:pt x="7" y="6"/>
                    </a:cubicBezTo>
                    <a:cubicBezTo>
                      <a:pt x="7" y="6"/>
                      <a:pt x="6" y="6"/>
                      <a:pt x="6" y="6"/>
                    </a:cubicBezTo>
                    <a:cubicBezTo>
                      <a:pt x="6" y="5"/>
                      <a:pt x="6" y="5"/>
                      <a:pt x="7" y="5"/>
                    </a:cubicBezTo>
                    <a:cubicBezTo>
                      <a:pt x="7" y="5"/>
                      <a:pt x="7" y="5"/>
                      <a:pt x="8" y="5"/>
                    </a:cubicBezTo>
                    <a:cubicBezTo>
                      <a:pt x="8" y="5"/>
                      <a:pt x="8" y="5"/>
                      <a:pt x="8" y="5"/>
                    </a:cubicBezTo>
                    <a:cubicBezTo>
                      <a:pt x="8" y="5"/>
                      <a:pt x="8" y="5"/>
                      <a:pt x="8" y="4"/>
                    </a:cubicBezTo>
                    <a:cubicBezTo>
                      <a:pt x="7" y="4"/>
                      <a:pt x="8" y="4"/>
                      <a:pt x="7"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7" name="Freeform 48">
                <a:extLst>
                  <a:ext uri="{FF2B5EF4-FFF2-40B4-BE49-F238E27FC236}">
                    <a16:creationId xmlns:a16="http://schemas.microsoft.com/office/drawing/2014/main" id="{99B24B83-F427-4A2B-97A9-3B2C2D1AECE6}"/>
                  </a:ext>
                </a:extLst>
              </p:cNvPr>
              <p:cNvSpPr>
                <a:spLocks/>
              </p:cNvSpPr>
              <p:nvPr/>
            </p:nvSpPr>
            <p:spPr bwMode="auto">
              <a:xfrm>
                <a:off x="1936752" y="2827339"/>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8" name="Freeform 49">
                <a:extLst>
                  <a:ext uri="{FF2B5EF4-FFF2-40B4-BE49-F238E27FC236}">
                    <a16:creationId xmlns:a16="http://schemas.microsoft.com/office/drawing/2014/main" id="{8922933A-6E51-42E6-8434-A030C9D98030}"/>
                  </a:ext>
                </a:extLst>
              </p:cNvPr>
              <p:cNvSpPr>
                <a:spLocks/>
              </p:cNvSpPr>
              <p:nvPr/>
            </p:nvSpPr>
            <p:spPr bwMode="auto">
              <a:xfrm>
                <a:off x="2314577" y="34210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69" name="Freeform 50">
                <a:extLst>
                  <a:ext uri="{FF2B5EF4-FFF2-40B4-BE49-F238E27FC236}">
                    <a16:creationId xmlns:a16="http://schemas.microsoft.com/office/drawing/2014/main" id="{70C4D166-8EFB-42E4-B3EF-47726EBCCF0F}"/>
                  </a:ext>
                </a:extLst>
              </p:cNvPr>
              <p:cNvSpPr>
                <a:spLocks/>
              </p:cNvSpPr>
              <p:nvPr/>
            </p:nvSpPr>
            <p:spPr bwMode="auto">
              <a:xfrm>
                <a:off x="2314577" y="3389314"/>
                <a:ext cx="346075" cy="400050"/>
              </a:xfrm>
              <a:custGeom>
                <a:avLst/>
                <a:gdLst>
                  <a:gd name="T0" fmla="*/ 31 w 32"/>
                  <a:gd name="T1" fmla="*/ 22 h 37"/>
                  <a:gd name="T2" fmla="*/ 29 w 32"/>
                  <a:gd name="T3" fmla="*/ 20 h 37"/>
                  <a:gd name="T4" fmla="*/ 29 w 32"/>
                  <a:gd name="T5" fmla="*/ 19 h 37"/>
                  <a:gd name="T6" fmla="*/ 25 w 32"/>
                  <a:gd name="T7" fmla="*/ 18 h 37"/>
                  <a:gd name="T8" fmla="*/ 25 w 32"/>
                  <a:gd name="T9" fmla="*/ 18 h 37"/>
                  <a:gd name="T10" fmla="*/ 24 w 32"/>
                  <a:gd name="T11" fmla="*/ 16 h 37"/>
                  <a:gd name="T12" fmla="*/ 24 w 32"/>
                  <a:gd name="T13" fmla="*/ 13 h 37"/>
                  <a:gd name="T14" fmla="*/ 23 w 32"/>
                  <a:gd name="T15" fmla="*/ 11 h 37"/>
                  <a:gd name="T16" fmla="*/ 20 w 32"/>
                  <a:gd name="T17" fmla="*/ 11 h 37"/>
                  <a:gd name="T18" fmla="*/ 19 w 32"/>
                  <a:gd name="T19" fmla="*/ 9 h 37"/>
                  <a:gd name="T20" fmla="*/ 16 w 32"/>
                  <a:gd name="T21" fmla="*/ 8 h 37"/>
                  <a:gd name="T22" fmla="*/ 14 w 32"/>
                  <a:gd name="T23" fmla="*/ 8 h 37"/>
                  <a:gd name="T24" fmla="*/ 13 w 32"/>
                  <a:gd name="T25" fmla="*/ 7 h 37"/>
                  <a:gd name="T26" fmla="*/ 11 w 32"/>
                  <a:gd name="T27" fmla="*/ 5 h 37"/>
                  <a:gd name="T28" fmla="*/ 11 w 32"/>
                  <a:gd name="T29" fmla="*/ 2 h 37"/>
                  <a:gd name="T30" fmla="*/ 11 w 32"/>
                  <a:gd name="T31" fmla="*/ 0 h 37"/>
                  <a:gd name="T32" fmla="*/ 9 w 32"/>
                  <a:gd name="T33" fmla="*/ 0 h 37"/>
                  <a:gd name="T34" fmla="*/ 7 w 32"/>
                  <a:gd name="T35" fmla="*/ 1 h 37"/>
                  <a:gd name="T36" fmla="*/ 6 w 32"/>
                  <a:gd name="T37" fmla="*/ 2 h 37"/>
                  <a:gd name="T38" fmla="*/ 4 w 32"/>
                  <a:gd name="T39" fmla="*/ 3 h 37"/>
                  <a:gd name="T40" fmla="*/ 2 w 32"/>
                  <a:gd name="T41" fmla="*/ 4 h 37"/>
                  <a:gd name="T42" fmla="*/ 1 w 32"/>
                  <a:gd name="T43" fmla="*/ 5 h 37"/>
                  <a:gd name="T44" fmla="*/ 2 w 32"/>
                  <a:gd name="T45" fmla="*/ 7 h 37"/>
                  <a:gd name="T46" fmla="*/ 3 w 32"/>
                  <a:gd name="T47" fmla="*/ 10 h 37"/>
                  <a:gd name="T48" fmla="*/ 3 w 32"/>
                  <a:gd name="T49" fmla="*/ 13 h 37"/>
                  <a:gd name="T50" fmla="*/ 2 w 32"/>
                  <a:gd name="T51" fmla="*/ 14 h 37"/>
                  <a:gd name="T52" fmla="*/ 2 w 32"/>
                  <a:gd name="T53" fmla="*/ 17 h 37"/>
                  <a:gd name="T54" fmla="*/ 3 w 32"/>
                  <a:gd name="T55" fmla="*/ 18 h 37"/>
                  <a:gd name="T56" fmla="*/ 3 w 32"/>
                  <a:gd name="T57" fmla="*/ 19 h 37"/>
                  <a:gd name="T58" fmla="*/ 3 w 32"/>
                  <a:gd name="T59" fmla="*/ 19 h 37"/>
                  <a:gd name="T60" fmla="*/ 3 w 32"/>
                  <a:gd name="T61" fmla="*/ 19 h 37"/>
                  <a:gd name="T62" fmla="*/ 2 w 32"/>
                  <a:gd name="T63" fmla="*/ 21 h 37"/>
                  <a:gd name="T64" fmla="*/ 3 w 32"/>
                  <a:gd name="T65" fmla="*/ 21 h 37"/>
                  <a:gd name="T66" fmla="*/ 5 w 32"/>
                  <a:gd name="T67" fmla="*/ 24 h 37"/>
                  <a:gd name="T68" fmla="*/ 8 w 32"/>
                  <a:gd name="T69" fmla="*/ 26 h 37"/>
                  <a:gd name="T70" fmla="*/ 8 w 32"/>
                  <a:gd name="T71" fmla="*/ 29 h 37"/>
                  <a:gd name="T72" fmla="*/ 10 w 32"/>
                  <a:gd name="T73" fmla="*/ 30 h 37"/>
                  <a:gd name="T74" fmla="*/ 10 w 32"/>
                  <a:gd name="T75" fmla="*/ 33 h 37"/>
                  <a:gd name="T76" fmla="*/ 9 w 32"/>
                  <a:gd name="T77" fmla="*/ 36 h 37"/>
                  <a:gd name="T78" fmla="*/ 10 w 32"/>
                  <a:gd name="T79" fmla="*/ 37 h 37"/>
                  <a:gd name="T80" fmla="*/ 11 w 32"/>
                  <a:gd name="T81" fmla="*/ 36 h 37"/>
                  <a:gd name="T82" fmla="*/ 14 w 32"/>
                  <a:gd name="T83" fmla="*/ 36 h 37"/>
                  <a:gd name="T84" fmla="*/ 16 w 32"/>
                  <a:gd name="T85" fmla="*/ 37 h 37"/>
                  <a:gd name="T86" fmla="*/ 17 w 32"/>
                  <a:gd name="T87" fmla="*/ 35 h 37"/>
                  <a:gd name="T88" fmla="*/ 19 w 32"/>
                  <a:gd name="T89" fmla="*/ 35 h 37"/>
                  <a:gd name="T90" fmla="*/ 20 w 32"/>
                  <a:gd name="T91" fmla="*/ 36 h 37"/>
                  <a:gd name="T92" fmla="*/ 20 w 32"/>
                  <a:gd name="T93" fmla="*/ 34 h 37"/>
                  <a:gd name="T94" fmla="*/ 21 w 32"/>
                  <a:gd name="T95" fmla="*/ 30 h 37"/>
                  <a:gd name="T96" fmla="*/ 23 w 32"/>
                  <a:gd name="T97" fmla="*/ 28 h 37"/>
                  <a:gd name="T98" fmla="*/ 26 w 32"/>
                  <a:gd name="T99" fmla="*/ 27 h 37"/>
                  <a:gd name="T100" fmla="*/ 30 w 32"/>
                  <a:gd name="T101" fmla="*/ 28 h 37"/>
                  <a:gd name="T102" fmla="*/ 31 w 32"/>
                  <a:gd name="T103" fmla="*/ 29 h 37"/>
                  <a:gd name="T104" fmla="*/ 31 w 32"/>
                  <a:gd name="T105" fmla="*/ 29 h 37"/>
                  <a:gd name="T106" fmla="*/ 32 w 32"/>
                  <a:gd name="T107" fmla="*/ 25 h 37"/>
                  <a:gd name="T108" fmla="*/ 31 w 32"/>
                  <a:gd name="T109"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37">
                    <a:moveTo>
                      <a:pt x="31" y="23"/>
                    </a:moveTo>
                    <a:cubicBezTo>
                      <a:pt x="31" y="23"/>
                      <a:pt x="31" y="22"/>
                      <a:pt x="31" y="22"/>
                    </a:cubicBezTo>
                    <a:cubicBezTo>
                      <a:pt x="31" y="22"/>
                      <a:pt x="30" y="22"/>
                      <a:pt x="29" y="22"/>
                    </a:cubicBezTo>
                    <a:cubicBezTo>
                      <a:pt x="29" y="21"/>
                      <a:pt x="29" y="21"/>
                      <a:pt x="29" y="20"/>
                    </a:cubicBezTo>
                    <a:cubicBezTo>
                      <a:pt x="29" y="20"/>
                      <a:pt x="30" y="20"/>
                      <a:pt x="29" y="19"/>
                    </a:cubicBezTo>
                    <a:cubicBezTo>
                      <a:pt x="29" y="19"/>
                      <a:pt x="29" y="19"/>
                      <a:pt x="29" y="19"/>
                    </a:cubicBezTo>
                    <a:cubicBezTo>
                      <a:pt x="28" y="19"/>
                      <a:pt x="27" y="19"/>
                      <a:pt x="26" y="19"/>
                    </a:cubicBezTo>
                    <a:cubicBezTo>
                      <a:pt x="25" y="18"/>
                      <a:pt x="25" y="18"/>
                      <a:pt x="25" y="18"/>
                    </a:cubicBezTo>
                    <a:cubicBezTo>
                      <a:pt x="25" y="18"/>
                      <a:pt x="25" y="18"/>
                      <a:pt x="25" y="18"/>
                    </a:cubicBezTo>
                    <a:cubicBezTo>
                      <a:pt x="25" y="18"/>
                      <a:pt x="25" y="18"/>
                      <a:pt x="25" y="18"/>
                    </a:cubicBezTo>
                    <a:cubicBezTo>
                      <a:pt x="25" y="17"/>
                      <a:pt x="25" y="17"/>
                      <a:pt x="25" y="16"/>
                    </a:cubicBezTo>
                    <a:cubicBezTo>
                      <a:pt x="24" y="16"/>
                      <a:pt x="24" y="16"/>
                      <a:pt x="24" y="16"/>
                    </a:cubicBezTo>
                    <a:cubicBezTo>
                      <a:pt x="23" y="15"/>
                      <a:pt x="24" y="14"/>
                      <a:pt x="24" y="14"/>
                    </a:cubicBezTo>
                    <a:cubicBezTo>
                      <a:pt x="24" y="13"/>
                      <a:pt x="24" y="13"/>
                      <a:pt x="24" y="13"/>
                    </a:cubicBezTo>
                    <a:cubicBezTo>
                      <a:pt x="24" y="13"/>
                      <a:pt x="24" y="12"/>
                      <a:pt x="23" y="12"/>
                    </a:cubicBezTo>
                    <a:cubicBezTo>
                      <a:pt x="23" y="11"/>
                      <a:pt x="23" y="11"/>
                      <a:pt x="23" y="11"/>
                    </a:cubicBezTo>
                    <a:cubicBezTo>
                      <a:pt x="22" y="11"/>
                      <a:pt x="22" y="11"/>
                      <a:pt x="22" y="11"/>
                    </a:cubicBezTo>
                    <a:cubicBezTo>
                      <a:pt x="21" y="11"/>
                      <a:pt x="21" y="11"/>
                      <a:pt x="20" y="11"/>
                    </a:cubicBezTo>
                    <a:cubicBezTo>
                      <a:pt x="20" y="11"/>
                      <a:pt x="20" y="10"/>
                      <a:pt x="20" y="10"/>
                    </a:cubicBezTo>
                    <a:cubicBezTo>
                      <a:pt x="19" y="10"/>
                      <a:pt x="19" y="10"/>
                      <a:pt x="19" y="9"/>
                    </a:cubicBezTo>
                    <a:cubicBezTo>
                      <a:pt x="18" y="9"/>
                      <a:pt x="18" y="9"/>
                      <a:pt x="17" y="9"/>
                    </a:cubicBezTo>
                    <a:cubicBezTo>
                      <a:pt x="17" y="8"/>
                      <a:pt x="17" y="8"/>
                      <a:pt x="16" y="8"/>
                    </a:cubicBezTo>
                    <a:cubicBezTo>
                      <a:pt x="16" y="8"/>
                      <a:pt x="15" y="8"/>
                      <a:pt x="15" y="8"/>
                    </a:cubicBezTo>
                    <a:cubicBezTo>
                      <a:pt x="15" y="8"/>
                      <a:pt x="15" y="8"/>
                      <a:pt x="14" y="8"/>
                    </a:cubicBezTo>
                    <a:cubicBezTo>
                      <a:pt x="14" y="8"/>
                      <a:pt x="14" y="8"/>
                      <a:pt x="13" y="8"/>
                    </a:cubicBezTo>
                    <a:cubicBezTo>
                      <a:pt x="13" y="7"/>
                      <a:pt x="13" y="7"/>
                      <a:pt x="13" y="7"/>
                    </a:cubicBezTo>
                    <a:cubicBezTo>
                      <a:pt x="12" y="6"/>
                      <a:pt x="12" y="7"/>
                      <a:pt x="11" y="6"/>
                    </a:cubicBezTo>
                    <a:cubicBezTo>
                      <a:pt x="11" y="6"/>
                      <a:pt x="11" y="5"/>
                      <a:pt x="11" y="5"/>
                    </a:cubicBezTo>
                    <a:cubicBezTo>
                      <a:pt x="11" y="4"/>
                      <a:pt x="11" y="4"/>
                      <a:pt x="11" y="3"/>
                    </a:cubicBezTo>
                    <a:cubicBezTo>
                      <a:pt x="11" y="3"/>
                      <a:pt x="11" y="2"/>
                      <a:pt x="11" y="2"/>
                    </a:cubicBezTo>
                    <a:cubicBezTo>
                      <a:pt x="11" y="1"/>
                      <a:pt x="11" y="1"/>
                      <a:pt x="11" y="0"/>
                    </a:cubicBezTo>
                    <a:cubicBezTo>
                      <a:pt x="11" y="0"/>
                      <a:pt x="11" y="0"/>
                      <a:pt x="11" y="0"/>
                    </a:cubicBezTo>
                    <a:cubicBezTo>
                      <a:pt x="11" y="0"/>
                      <a:pt x="10" y="0"/>
                      <a:pt x="10" y="0"/>
                    </a:cubicBezTo>
                    <a:cubicBezTo>
                      <a:pt x="10" y="0"/>
                      <a:pt x="10" y="0"/>
                      <a:pt x="9" y="0"/>
                    </a:cubicBezTo>
                    <a:cubicBezTo>
                      <a:pt x="9" y="0"/>
                      <a:pt x="9" y="0"/>
                      <a:pt x="8" y="0"/>
                    </a:cubicBezTo>
                    <a:cubicBezTo>
                      <a:pt x="8" y="0"/>
                      <a:pt x="8" y="0"/>
                      <a:pt x="7" y="1"/>
                    </a:cubicBezTo>
                    <a:cubicBezTo>
                      <a:pt x="7" y="1"/>
                      <a:pt x="7" y="2"/>
                      <a:pt x="6" y="2"/>
                    </a:cubicBezTo>
                    <a:cubicBezTo>
                      <a:pt x="6" y="2"/>
                      <a:pt x="6" y="2"/>
                      <a:pt x="6" y="2"/>
                    </a:cubicBezTo>
                    <a:cubicBezTo>
                      <a:pt x="5" y="2"/>
                      <a:pt x="5" y="2"/>
                      <a:pt x="4" y="2"/>
                    </a:cubicBezTo>
                    <a:cubicBezTo>
                      <a:pt x="4" y="3"/>
                      <a:pt x="4" y="3"/>
                      <a:pt x="4" y="3"/>
                    </a:cubicBezTo>
                    <a:cubicBezTo>
                      <a:pt x="4" y="3"/>
                      <a:pt x="4" y="3"/>
                      <a:pt x="3" y="4"/>
                    </a:cubicBezTo>
                    <a:cubicBezTo>
                      <a:pt x="3" y="4"/>
                      <a:pt x="2" y="4"/>
                      <a:pt x="2" y="4"/>
                    </a:cubicBezTo>
                    <a:cubicBezTo>
                      <a:pt x="1" y="4"/>
                      <a:pt x="1" y="4"/>
                      <a:pt x="0" y="3"/>
                    </a:cubicBezTo>
                    <a:cubicBezTo>
                      <a:pt x="1" y="4"/>
                      <a:pt x="1" y="4"/>
                      <a:pt x="1" y="5"/>
                    </a:cubicBezTo>
                    <a:cubicBezTo>
                      <a:pt x="1" y="5"/>
                      <a:pt x="1" y="5"/>
                      <a:pt x="1" y="6"/>
                    </a:cubicBezTo>
                    <a:cubicBezTo>
                      <a:pt x="2" y="6"/>
                      <a:pt x="2" y="6"/>
                      <a:pt x="2" y="7"/>
                    </a:cubicBezTo>
                    <a:cubicBezTo>
                      <a:pt x="2" y="8"/>
                      <a:pt x="2" y="8"/>
                      <a:pt x="2" y="8"/>
                    </a:cubicBezTo>
                    <a:cubicBezTo>
                      <a:pt x="2" y="9"/>
                      <a:pt x="3" y="9"/>
                      <a:pt x="3" y="10"/>
                    </a:cubicBezTo>
                    <a:cubicBezTo>
                      <a:pt x="2" y="11"/>
                      <a:pt x="2" y="11"/>
                      <a:pt x="2" y="11"/>
                    </a:cubicBezTo>
                    <a:cubicBezTo>
                      <a:pt x="2" y="12"/>
                      <a:pt x="2" y="12"/>
                      <a:pt x="3" y="13"/>
                    </a:cubicBezTo>
                    <a:cubicBezTo>
                      <a:pt x="3" y="13"/>
                      <a:pt x="3" y="13"/>
                      <a:pt x="3" y="14"/>
                    </a:cubicBezTo>
                    <a:cubicBezTo>
                      <a:pt x="3" y="14"/>
                      <a:pt x="3" y="14"/>
                      <a:pt x="2" y="14"/>
                    </a:cubicBezTo>
                    <a:cubicBezTo>
                      <a:pt x="2" y="15"/>
                      <a:pt x="2" y="15"/>
                      <a:pt x="2" y="16"/>
                    </a:cubicBezTo>
                    <a:cubicBezTo>
                      <a:pt x="2" y="16"/>
                      <a:pt x="2" y="16"/>
                      <a:pt x="2" y="17"/>
                    </a:cubicBezTo>
                    <a:cubicBezTo>
                      <a:pt x="3" y="17"/>
                      <a:pt x="3" y="17"/>
                      <a:pt x="3" y="18"/>
                    </a:cubicBezTo>
                    <a:cubicBezTo>
                      <a:pt x="3" y="18"/>
                      <a:pt x="3" y="18"/>
                      <a:pt x="3" y="18"/>
                    </a:cubicBezTo>
                    <a:cubicBezTo>
                      <a:pt x="3" y="18"/>
                      <a:pt x="3" y="18"/>
                      <a:pt x="3" y="18"/>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20"/>
                    </a:cubicBezTo>
                    <a:cubicBezTo>
                      <a:pt x="3" y="20"/>
                      <a:pt x="2" y="20"/>
                      <a:pt x="2" y="21"/>
                    </a:cubicBezTo>
                    <a:cubicBezTo>
                      <a:pt x="2" y="21"/>
                      <a:pt x="2" y="21"/>
                      <a:pt x="2" y="21"/>
                    </a:cubicBezTo>
                    <a:cubicBezTo>
                      <a:pt x="3" y="21"/>
                      <a:pt x="3" y="21"/>
                      <a:pt x="3" y="21"/>
                    </a:cubicBezTo>
                    <a:cubicBezTo>
                      <a:pt x="4" y="22"/>
                      <a:pt x="4" y="22"/>
                      <a:pt x="4" y="22"/>
                    </a:cubicBezTo>
                    <a:cubicBezTo>
                      <a:pt x="4" y="23"/>
                      <a:pt x="5" y="23"/>
                      <a:pt x="5" y="24"/>
                    </a:cubicBezTo>
                    <a:cubicBezTo>
                      <a:pt x="6" y="24"/>
                      <a:pt x="6" y="25"/>
                      <a:pt x="7" y="25"/>
                    </a:cubicBezTo>
                    <a:cubicBezTo>
                      <a:pt x="8" y="25"/>
                      <a:pt x="7" y="25"/>
                      <a:pt x="8" y="26"/>
                    </a:cubicBezTo>
                    <a:cubicBezTo>
                      <a:pt x="8" y="27"/>
                      <a:pt x="8" y="26"/>
                      <a:pt x="8" y="27"/>
                    </a:cubicBezTo>
                    <a:cubicBezTo>
                      <a:pt x="8" y="28"/>
                      <a:pt x="8" y="28"/>
                      <a:pt x="8" y="29"/>
                    </a:cubicBezTo>
                    <a:cubicBezTo>
                      <a:pt x="9" y="29"/>
                      <a:pt x="9" y="29"/>
                      <a:pt x="9" y="29"/>
                    </a:cubicBezTo>
                    <a:cubicBezTo>
                      <a:pt x="10" y="30"/>
                      <a:pt x="10" y="30"/>
                      <a:pt x="10" y="30"/>
                    </a:cubicBezTo>
                    <a:cubicBezTo>
                      <a:pt x="10" y="31"/>
                      <a:pt x="10" y="31"/>
                      <a:pt x="10" y="32"/>
                    </a:cubicBezTo>
                    <a:cubicBezTo>
                      <a:pt x="10" y="32"/>
                      <a:pt x="10" y="32"/>
                      <a:pt x="10" y="33"/>
                    </a:cubicBezTo>
                    <a:cubicBezTo>
                      <a:pt x="9" y="33"/>
                      <a:pt x="9" y="34"/>
                      <a:pt x="9" y="34"/>
                    </a:cubicBezTo>
                    <a:cubicBezTo>
                      <a:pt x="9" y="35"/>
                      <a:pt x="9" y="35"/>
                      <a:pt x="9" y="36"/>
                    </a:cubicBezTo>
                    <a:cubicBezTo>
                      <a:pt x="10" y="36"/>
                      <a:pt x="10" y="36"/>
                      <a:pt x="10" y="37"/>
                    </a:cubicBezTo>
                    <a:cubicBezTo>
                      <a:pt x="10" y="37"/>
                      <a:pt x="10" y="37"/>
                      <a:pt x="10" y="37"/>
                    </a:cubicBezTo>
                    <a:cubicBezTo>
                      <a:pt x="10" y="36"/>
                      <a:pt x="10" y="36"/>
                      <a:pt x="11" y="36"/>
                    </a:cubicBezTo>
                    <a:cubicBezTo>
                      <a:pt x="11" y="36"/>
                      <a:pt x="11" y="36"/>
                      <a:pt x="11" y="36"/>
                    </a:cubicBezTo>
                    <a:cubicBezTo>
                      <a:pt x="11" y="35"/>
                      <a:pt x="12" y="35"/>
                      <a:pt x="12" y="35"/>
                    </a:cubicBezTo>
                    <a:cubicBezTo>
                      <a:pt x="13" y="35"/>
                      <a:pt x="13" y="36"/>
                      <a:pt x="14" y="36"/>
                    </a:cubicBezTo>
                    <a:cubicBezTo>
                      <a:pt x="14" y="36"/>
                      <a:pt x="14" y="36"/>
                      <a:pt x="15" y="36"/>
                    </a:cubicBezTo>
                    <a:cubicBezTo>
                      <a:pt x="15" y="36"/>
                      <a:pt x="15" y="37"/>
                      <a:pt x="16" y="37"/>
                    </a:cubicBezTo>
                    <a:cubicBezTo>
                      <a:pt x="16" y="37"/>
                      <a:pt x="16" y="36"/>
                      <a:pt x="16" y="36"/>
                    </a:cubicBezTo>
                    <a:cubicBezTo>
                      <a:pt x="16" y="36"/>
                      <a:pt x="17" y="36"/>
                      <a:pt x="17" y="35"/>
                    </a:cubicBezTo>
                    <a:cubicBezTo>
                      <a:pt x="18" y="35"/>
                      <a:pt x="18" y="35"/>
                      <a:pt x="18" y="35"/>
                    </a:cubicBezTo>
                    <a:cubicBezTo>
                      <a:pt x="19" y="35"/>
                      <a:pt x="19" y="35"/>
                      <a:pt x="19" y="35"/>
                    </a:cubicBezTo>
                    <a:cubicBezTo>
                      <a:pt x="20" y="36"/>
                      <a:pt x="20" y="36"/>
                      <a:pt x="20" y="36"/>
                    </a:cubicBezTo>
                    <a:cubicBezTo>
                      <a:pt x="20" y="36"/>
                      <a:pt x="20" y="36"/>
                      <a:pt x="20" y="36"/>
                    </a:cubicBezTo>
                    <a:cubicBezTo>
                      <a:pt x="20" y="35"/>
                      <a:pt x="20" y="35"/>
                      <a:pt x="20" y="35"/>
                    </a:cubicBezTo>
                    <a:cubicBezTo>
                      <a:pt x="20" y="35"/>
                      <a:pt x="20" y="34"/>
                      <a:pt x="20" y="34"/>
                    </a:cubicBezTo>
                    <a:cubicBezTo>
                      <a:pt x="20" y="33"/>
                      <a:pt x="20" y="33"/>
                      <a:pt x="20" y="32"/>
                    </a:cubicBezTo>
                    <a:cubicBezTo>
                      <a:pt x="20" y="31"/>
                      <a:pt x="20" y="31"/>
                      <a:pt x="21" y="30"/>
                    </a:cubicBezTo>
                    <a:cubicBezTo>
                      <a:pt x="21" y="29"/>
                      <a:pt x="21" y="29"/>
                      <a:pt x="22" y="29"/>
                    </a:cubicBezTo>
                    <a:cubicBezTo>
                      <a:pt x="22" y="28"/>
                      <a:pt x="23" y="28"/>
                      <a:pt x="23" y="28"/>
                    </a:cubicBezTo>
                    <a:cubicBezTo>
                      <a:pt x="24" y="28"/>
                      <a:pt x="24" y="28"/>
                      <a:pt x="25" y="28"/>
                    </a:cubicBezTo>
                    <a:cubicBezTo>
                      <a:pt x="25" y="28"/>
                      <a:pt x="26" y="27"/>
                      <a:pt x="26" y="27"/>
                    </a:cubicBezTo>
                    <a:cubicBezTo>
                      <a:pt x="27" y="27"/>
                      <a:pt x="28" y="27"/>
                      <a:pt x="28" y="28"/>
                    </a:cubicBezTo>
                    <a:cubicBezTo>
                      <a:pt x="29" y="28"/>
                      <a:pt x="29" y="28"/>
                      <a:pt x="30" y="28"/>
                    </a:cubicBezTo>
                    <a:cubicBezTo>
                      <a:pt x="30" y="29"/>
                      <a:pt x="30" y="29"/>
                      <a:pt x="31" y="29"/>
                    </a:cubicBezTo>
                    <a:cubicBezTo>
                      <a:pt x="31" y="29"/>
                      <a:pt x="31" y="29"/>
                      <a:pt x="31" y="29"/>
                    </a:cubicBezTo>
                    <a:cubicBezTo>
                      <a:pt x="31" y="29"/>
                      <a:pt x="31" y="30"/>
                      <a:pt x="32" y="29"/>
                    </a:cubicBezTo>
                    <a:cubicBezTo>
                      <a:pt x="32" y="29"/>
                      <a:pt x="31" y="29"/>
                      <a:pt x="31" y="29"/>
                    </a:cubicBezTo>
                    <a:cubicBezTo>
                      <a:pt x="31" y="28"/>
                      <a:pt x="31" y="28"/>
                      <a:pt x="32" y="27"/>
                    </a:cubicBezTo>
                    <a:cubicBezTo>
                      <a:pt x="32" y="26"/>
                      <a:pt x="32" y="26"/>
                      <a:pt x="32" y="25"/>
                    </a:cubicBezTo>
                    <a:cubicBezTo>
                      <a:pt x="32" y="24"/>
                      <a:pt x="32" y="24"/>
                      <a:pt x="32" y="24"/>
                    </a:cubicBezTo>
                    <a:cubicBezTo>
                      <a:pt x="32" y="23"/>
                      <a:pt x="32" y="23"/>
                      <a:pt x="31" y="2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0" name="Freeform 51">
                <a:extLst>
                  <a:ext uri="{FF2B5EF4-FFF2-40B4-BE49-F238E27FC236}">
                    <a16:creationId xmlns:a16="http://schemas.microsoft.com/office/drawing/2014/main" id="{5BC89013-9A41-4EAD-B9B7-40E473AB13BE}"/>
                  </a:ext>
                </a:extLst>
              </p:cNvPr>
              <p:cNvSpPr>
                <a:spLocks/>
              </p:cNvSpPr>
              <p:nvPr/>
            </p:nvSpPr>
            <p:spPr bwMode="auto">
              <a:xfrm>
                <a:off x="5348289" y="2492376"/>
                <a:ext cx="292100" cy="193675"/>
              </a:xfrm>
              <a:custGeom>
                <a:avLst/>
                <a:gdLst>
                  <a:gd name="T0" fmla="*/ 23 w 27"/>
                  <a:gd name="T1" fmla="*/ 2 h 18"/>
                  <a:gd name="T2" fmla="*/ 22 w 27"/>
                  <a:gd name="T3" fmla="*/ 0 h 18"/>
                  <a:gd name="T4" fmla="*/ 22 w 27"/>
                  <a:gd name="T5" fmla="*/ 0 h 18"/>
                  <a:gd name="T6" fmla="*/ 21 w 27"/>
                  <a:gd name="T7" fmla="*/ 1 h 18"/>
                  <a:gd name="T8" fmla="*/ 18 w 27"/>
                  <a:gd name="T9" fmla="*/ 2 h 18"/>
                  <a:gd name="T10" fmla="*/ 16 w 27"/>
                  <a:gd name="T11" fmla="*/ 2 h 18"/>
                  <a:gd name="T12" fmla="*/ 13 w 27"/>
                  <a:gd name="T13" fmla="*/ 3 h 18"/>
                  <a:gd name="T14" fmla="*/ 11 w 27"/>
                  <a:gd name="T15" fmla="*/ 4 h 18"/>
                  <a:gd name="T16" fmla="*/ 11 w 27"/>
                  <a:gd name="T17" fmla="*/ 5 h 18"/>
                  <a:gd name="T18" fmla="*/ 10 w 27"/>
                  <a:gd name="T19" fmla="*/ 7 h 18"/>
                  <a:gd name="T20" fmla="*/ 9 w 27"/>
                  <a:gd name="T21" fmla="*/ 8 h 18"/>
                  <a:gd name="T22" fmla="*/ 8 w 27"/>
                  <a:gd name="T23" fmla="*/ 9 h 18"/>
                  <a:gd name="T24" fmla="*/ 8 w 27"/>
                  <a:gd name="T25" fmla="*/ 9 h 18"/>
                  <a:gd name="T26" fmla="*/ 7 w 27"/>
                  <a:gd name="T27" fmla="*/ 7 h 18"/>
                  <a:gd name="T28" fmla="*/ 6 w 27"/>
                  <a:gd name="T29" fmla="*/ 6 h 18"/>
                  <a:gd name="T30" fmla="*/ 5 w 27"/>
                  <a:gd name="T31" fmla="*/ 6 h 18"/>
                  <a:gd name="T32" fmla="*/ 4 w 27"/>
                  <a:gd name="T33" fmla="*/ 5 h 18"/>
                  <a:gd name="T34" fmla="*/ 2 w 27"/>
                  <a:gd name="T35" fmla="*/ 5 h 18"/>
                  <a:gd name="T36" fmla="*/ 0 w 27"/>
                  <a:gd name="T37" fmla="*/ 5 h 18"/>
                  <a:gd name="T38" fmla="*/ 0 w 27"/>
                  <a:gd name="T39" fmla="*/ 5 h 18"/>
                  <a:gd name="T40" fmla="*/ 0 w 27"/>
                  <a:gd name="T41" fmla="*/ 6 h 18"/>
                  <a:gd name="T42" fmla="*/ 1 w 27"/>
                  <a:gd name="T43" fmla="*/ 6 h 18"/>
                  <a:gd name="T44" fmla="*/ 2 w 27"/>
                  <a:gd name="T45" fmla="*/ 8 h 18"/>
                  <a:gd name="T46" fmla="*/ 2 w 27"/>
                  <a:gd name="T47" fmla="*/ 8 h 18"/>
                  <a:gd name="T48" fmla="*/ 1 w 27"/>
                  <a:gd name="T49" fmla="*/ 9 h 18"/>
                  <a:gd name="T50" fmla="*/ 1 w 27"/>
                  <a:gd name="T51" fmla="*/ 10 h 18"/>
                  <a:gd name="T52" fmla="*/ 1 w 27"/>
                  <a:gd name="T53" fmla="*/ 11 h 18"/>
                  <a:gd name="T54" fmla="*/ 2 w 27"/>
                  <a:gd name="T55" fmla="*/ 12 h 18"/>
                  <a:gd name="T56" fmla="*/ 2 w 27"/>
                  <a:gd name="T57" fmla="*/ 13 h 18"/>
                  <a:gd name="T58" fmla="*/ 2 w 27"/>
                  <a:gd name="T59" fmla="*/ 15 h 18"/>
                  <a:gd name="T60" fmla="*/ 3 w 27"/>
                  <a:gd name="T61" fmla="*/ 16 h 18"/>
                  <a:gd name="T62" fmla="*/ 2 w 27"/>
                  <a:gd name="T63" fmla="*/ 17 h 18"/>
                  <a:gd name="T64" fmla="*/ 3 w 27"/>
                  <a:gd name="T65" fmla="*/ 18 h 18"/>
                  <a:gd name="T66" fmla="*/ 4 w 27"/>
                  <a:gd name="T67" fmla="*/ 18 h 18"/>
                  <a:gd name="T68" fmla="*/ 6 w 27"/>
                  <a:gd name="T69" fmla="*/ 18 h 18"/>
                  <a:gd name="T70" fmla="*/ 7 w 27"/>
                  <a:gd name="T71" fmla="*/ 18 h 18"/>
                  <a:gd name="T72" fmla="*/ 8 w 27"/>
                  <a:gd name="T73" fmla="*/ 17 h 18"/>
                  <a:gd name="T74" fmla="*/ 9 w 27"/>
                  <a:gd name="T75" fmla="*/ 16 h 18"/>
                  <a:gd name="T76" fmla="*/ 11 w 27"/>
                  <a:gd name="T77" fmla="*/ 16 h 18"/>
                  <a:gd name="T78" fmla="*/ 12 w 27"/>
                  <a:gd name="T79" fmla="*/ 16 h 18"/>
                  <a:gd name="T80" fmla="*/ 13 w 27"/>
                  <a:gd name="T81" fmla="*/ 15 h 18"/>
                  <a:gd name="T82" fmla="*/ 14 w 27"/>
                  <a:gd name="T83" fmla="*/ 15 h 18"/>
                  <a:gd name="T84" fmla="*/ 15 w 27"/>
                  <a:gd name="T85" fmla="*/ 15 h 18"/>
                  <a:gd name="T86" fmla="*/ 15 w 27"/>
                  <a:gd name="T87" fmla="*/ 15 h 18"/>
                  <a:gd name="T88" fmla="*/ 17 w 27"/>
                  <a:gd name="T89" fmla="*/ 14 h 18"/>
                  <a:gd name="T90" fmla="*/ 17 w 27"/>
                  <a:gd name="T91" fmla="*/ 13 h 18"/>
                  <a:gd name="T92" fmla="*/ 18 w 27"/>
                  <a:gd name="T93" fmla="*/ 13 h 18"/>
                  <a:gd name="T94" fmla="*/ 19 w 27"/>
                  <a:gd name="T95" fmla="*/ 12 h 18"/>
                  <a:gd name="T96" fmla="*/ 21 w 27"/>
                  <a:gd name="T97" fmla="*/ 12 h 18"/>
                  <a:gd name="T98" fmla="*/ 22 w 27"/>
                  <a:gd name="T99" fmla="*/ 11 h 18"/>
                  <a:gd name="T100" fmla="*/ 24 w 27"/>
                  <a:gd name="T101" fmla="*/ 11 h 18"/>
                  <a:gd name="T102" fmla="*/ 25 w 27"/>
                  <a:gd name="T103" fmla="*/ 10 h 18"/>
                  <a:gd name="T104" fmla="*/ 25 w 27"/>
                  <a:gd name="T105" fmla="*/ 10 h 18"/>
                  <a:gd name="T106" fmla="*/ 25 w 27"/>
                  <a:gd name="T107" fmla="*/ 8 h 18"/>
                  <a:gd name="T108" fmla="*/ 26 w 27"/>
                  <a:gd name="T109" fmla="*/ 7 h 18"/>
                  <a:gd name="T110" fmla="*/ 26 w 27"/>
                  <a:gd name="T111" fmla="*/ 7 h 18"/>
                  <a:gd name="T112" fmla="*/ 26 w 27"/>
                  <a:gd name="T113" fmla="*/ 7 h 18"/>
                  <a:gd name="T114" fmla="*/ 27 w 27"/>
                  <a:gd name="T115" fmla="*/ 7 h 18"/>
                  <a:gd name="T116" fmla="*/ 24 w 27"/>
                  <a:gd name="T117" fmla="*/ 4 h 18"/>
                  <a:gd name="T118" fmla="*/ 23 w 27"/>
                  <a:gd name="T11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 h="18">
                    <a:moveTo>
                      <a:pt x="23" y="2"/>
                    </a:moveTo>
                    <a:cubicBezTo>
                      <a:pt x="23" y="1"/>
                      <a:pt x="22" y="1"/>
                      <a:pt x="22" y="0"/>
                    </a:cubicBezTo>
                    <a:cubicBezTo>
                      <a:pt x="22" y="0"/>
                      <a:pt x="22" y="0"/>
                      <a:pt x="22" y="0"/>
                    </a:cubicBezTo>
                    <a:cubicBezTo>
                      <a:pt x="21" y="1"/>
                      <a:pt x="21" y="1"/>
                      <a:pt x="21" y="1"/>
                    </a:cubicBezTo>
                    <a:cubicBezTo>
                      <a:pt x="20" y="1"/>
                      <a:pt x="19" y="1"/>
                      <a:pt x="18" y="2"/>
                    </a:cubicBezTo>
                    <a:cubicBezTo>
                      <a:pt x="17" y="2"/>
                      <a:pt x="17" y="2"/>
                      <a:pt x="16" y="2"/>
                    </a:cubicBezTo>
                    <a:cubicBezTo>
                      <a:pt x="15" y="3"/>
                      <a:pt x="14" y="3"/>
                      <a:pt x="13" y="3"/>
                    </a:cubicBezTo>
                    <a:cubicBezTo>
                      <a:pt x="12" y="4"/>
                      <a:pt x="12" y="3"/>
                      <a:pt x="11" y="4"/>
                    </a:cubicBezTo>
                    <a:cubicBezTo>
                      <a:pt x="11" y="4"/>
                      <a:pt x="11" y="5"/>
                      <a:pt x="11" y="5"/>
                    </a:cubicBezTo>
                    <a:cubicBezTo>
                      <a:pt x="10" y="6"/>
                      <a:pt x="10" y="6"/>
                      <a:pt x="10" y="7"/>
                    </a:cubicBezTo>
                    <a:cubicBezTo>
                      <a:pt x="10" y="7"/>
                      <a:pt x="10" y="8"/>
                      <a:pt x="9" y="8"/>
                    </a:cubicBezTo>
                    <a:cubicBezTo>
                      <a:pt x="9" y="9"/>
                      <a:pt x="9" y="9"/>
                      <a:pt x="8" y="9"/>
                    </a:cubicBezTo>
                    <a:cubicBezTo>
                      <a:pt x="8" y="9"/>
                      <a:pt x="8" y="9"/>
                      <a:pt x="8" y="9"/>
                    </a:cubicBezTo>
                    <a:cubicBezTo>
                      <a:pt x="8" y="8"/>
                      <a:pt x="8" y="8"/>
                      <a:pt x="7" y="7"/>
                    </a:cubicBezTo>
                    <a:cubicBezTo>
                      <a:pt x="7" y="7"/>
                      <a:pt x="7" y="6"/>
                      <a:pt x="6" y="6"/>
                    </a:cubicBezTo>
                    <a:cubicBezTo>
                      <a:pt x="6" y="6"/>
                      <a:pt x="6" y="6"/>
                      <a:pt x="5" y="6"/>
                    </a:cubicBezTo>
                    <a:cubicBezTo>
                      <a:pt x="5" y="6"/>
                      <a:pt x="5" y="5"/>
                      <a:pt x="4" y="5"/>
                    </a:cubicBezTo>
                    <a:cubicBezTo>
                      <a:pt x="4" y="5"/>
                      <a:pt x="3" y="5"/>
                      <a:pt x="2" y="5"/>
                    </a:cubicBezTo>
                    <a:cubicBezTo>
                      <a:pt x="1" y="5"/>
                      <a:pt x="1" y="5"/>
                      <a:pt x="0" y="5"/>
                    </a:cubicBezTo>
                    <a:cubicBezTo>
                      <a:pt x="0" y="5"/>
                      <a:pt x="0" y="5"/>
                      <a:pt x="0" y="5"/>
                    </a:cubicBezTo>
                    <a:cubicBezTo>
                      <a:pt x="0" y="6"/>
                      <a:pt x="0" y="6"/>
                      <a:pt x="0" y="6"/>
                    </a:cubicBezTo>
                    <a:cubicBezTo>
                      <a:pt x="0" y="6"/>
                      <a:pt x="1" y="6"/>
                      <a:pt x="1" y="6"/>
                    </a:cubicBezTo>
                    <a:cubicBezTo>
                      <a:pt x="1" y="7"/>
                      <a:pt x="1" y="7"/>
                      <a:pt x="2" y="8"/>
                    </a:cubicBezTo>
                    <a:cubicBezTo>
                      <a:pt x="2" y="8"/>
                      <a:pt x="2" y="8"/>
                      <a:pt x="2" y="8"/>
                    </a:cubicBezTo>
                    <a:cubicBezTo>
                      <a:pt x="1" y="9"/>
                      <a:pt x="1" y="9"/>
                      <a:pt x="1" y="9"/>
                    </a:cubicBezTo>
                    <a:cubicBezTo>
                      <a:pt x="0" y="9"/>
                      <a:pt x="0" y="10"/>
                      <a:pt x="1" y="10"/>
                    </a:cubicBezTo>
                    <a:cubicBezTo>
                      <a:pt x="1" y="11"/>
                      <a:pt x="1" y="11"/>
                      <a:pt x="1" y="11"/>
                    </a:cubicBezTo>
                    <a:cubicBezTo>
                      <a:pt x="1" y="12"/>
                      <a:pt x="1" y="12"/>
                      <a:pt x="2" y="12"/>
                    </a:cubicBezTo>
                    <a:cubicBezTo>
                      <a:pt x="2" y="13"/>
                      <a:pt x="2" y="13"/>
                      <a:pt x="2" y="13"/>
                    </a:cubicBezTo>
                    <a:cubicBezTo>
                      <a:pt x="2" y="14"/>
                      <a:pt x="2" y="14"/>
                      <a:pt x="2" y="15"/>
                    </a:cubicBezTo>
                    <a:cubicBezTo>
                      <a:pt x="2" y="15"/>
                      <a:pt x="3" y="15"/>
                      <a:pt x="3" y="16"/>
                    </a:cubicBezTo>
                    <a:cubicBezTo>
                      <a:pt x="3" y="16"/>
                      <a:pt x="2" y="17"/>
                      <a:pt x="2" y="17"/>
                    </a:cubicBezTo>
                    <a:cubicBezTo>
                      <a:pt x="3" y="18"/>
                      <a:pt x="3" y="18"/>
                      <a:pt x="3" y="18"/>
                    </a:cubicBezTo>
                    <a:cubicBezTo>
                      <a:pt x="4" y="18"/>
                      <a:pt x="4" y="18"/>
                      <a:pt x="4" y="18"/>
                    </a:cubicBezTo>
                    <a:cubicBezTo>
                      <a:pt x="5" y="18"/>
                      <a:pt x="5" y="18"/>
                      <a:pt x="6" y="18"/>
                    </a:cubicBezTo>
                    <a:cubicBezTo>
                      <a:pt x="6" y="18"/>
                      <a:pt x="6" y="18"/>
                      <a:pt x="7" y="18"/>
                    </a:cubicBezTo>
                    <a:cubicBezTo>
                      <a:pt x="8" y="17"/>
                      <a:pt x="8" y="17"/>
                      <a:pt x="8" y="17"/>
                    </a:cubicBezTo>
                    <a:cubicBezTo>
                      <a:pt x="9" y="17"/>
                      <a:pt x="9" y="17"/>
                      <a:pt x="9" y="16"/>
                    </a:cubicBezTo>
                    <a:cubicBezTo>
                      <a:pt x="10" y="16"/>
                      <a:pt x="10" y="16"/>
                      <a:pt x="11" y="16"/>
                    </a:cubicBezTo>
                    <a:cubicBezTo>
                      <a:pt x="11" y="16"/>
                      <a:pt x="11" y="16"/>
                      <a:pt x="12" y="16"/>
                    </a:cubicBezTo>
                    <a:cubicBezTo>
                      <a:pt x="12" y="16"/>
                      <a:pt x="13" y="16"/>
                      <a:pt x="13" y="15"/>
                    </a:cubicBezTo>
                    <a:cubicBezTo>
                      <a:pt x="14" y="15"/>
                      <a:pt x="14" y="14"/>
                      <a:pt x="14" y="15"/>
                    </a:cubicBezTo>
                    <a:cubicBezTo>
                      <a:pt x="14" y="15"/>
                      <a:pt x="14" y="15"/>
                      <a:pt x="15" y="15"/>
                    </a:cubicBezTo>
                    <a:cubicBezTo>
                      <a:pt x="15" y="15"/>
                      <a:pt x="15" y="15"/>
                      <a:pt x="15" y="15"/>
                    </a:cubicBezTo>
                    <a:cubicBezTo>
                      <a:pt x="16" y="15"/>
                      <a:pt x="16" y="15"/>
                      <a:pt x="17" y="14"/>
                    </a:cubicBezTo>
                    <a:cubicBezTo>
                      <a:pt x="17" y="14"/>
                      <a:pt x="17" y="14"/>
                      <a:pt x="17" y="13"/>
                    </a:cubicBezTo>
                    <a:cubicBezTo>
                      <a:pt x="18" y="13"/>
                      <a:pt x="18" y="13"/>
                      <a:pt x="18" y="13"/>
                    </a:cubicBezTo>
                    <a:cubicBezTo>
                      <a:pt x="19" y="13"/>
                      <a:pt x="19" y="13"/>
                      <a:pt x="19" y="12"/>
                    </a:cubicBezTo>
                    <a:cubicBezTo>
                      <a:pt x="20" y="12"/>
                      <a:pt x="20" y="12"/>
                      <a:pt x="21" y="12"/>
                    </a:cubicBezTo>
                    <a:cubicBezTo>
                      <a:pt x="21" y="12"/>
                      <a:pt x="22" y="12"/>
                      <a:pt x="22" y="11"/>
                    </a:cubicBezTo>
                    <a:cubicBezTo>
                      <a:pt x="23" y="11"/>
                      <a:pt x="23" y="11"/>
                      <a:pt x="24" y="11"/>
                    </a:cubicBezTo>
                    <a:cubicBezTo>
                      <a:pt x="24" y="11"/>
                      <a:pt x="24" y="11"/>
                      <a:pt x="25" y="10"/>
                    </a:cubicBezTo>
                    <a:cubicBezTo>
                      <a:pt x="25" y="10"/>
                      <a:pt x="25" y="10"/>
                      <a:pt x="25" y="10"/>
                    </a:cubicBezTo>
                    <a:cubicBezTo>
                      <a:pt x="25" y="9"/>
                      <a:pt x="24" y="9"/>
                      <a:pt x="25" y="8"/>
                    </a:cubicBezTo>
                    <a:cubicBezTo>
                      <a:pt x="25" y="8"/>
                      <a:pt x="25" y="8"/>
                      <a:pt x="26" y="7"/>
                    </a:cubicBezTo>
                    <a:cubicBezTo>
                      <a:pt x="26" y="7"/>
                      <a:pt x="26" y="7"/>
                      <a:pt x="26" y="7"/>
                    </a:cubicBezTo>
                    <a:cubicBezTo>
                      <a:pt x="26" y="7"/>
                      <a:pt x="26" y="7"/>
                      <a:pt x="26" y="7"/>
                    </a:cubicBezTo>
                    <a:cubicBezTo>
                      <a:pt x="27" y="7"/>
                      <a:pt x="27" y="7"/>
                      <a:pt x="27" y="7"/>
                    </a:cubicBezTo>
                    <a:cubicBezTo>
                      <a:pt x="26" y="6"/>
                      <a:pt x="25" y="5"/>
                      <a:pt x="24" y="4"/>
                    </a:cubicBezTo>
                    <a:cubicBezTo>
                      <a:pt x="24" y="3"/>
                      <a:pt x="24" y="3"/>
                      <a:pt x="23"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1" name="Freeform 52">
                <a:extLst>
                  <a:ext uri="{FF2B5EF4-FFF2-40B4-BE49-F238E27FC236}">
                    <a16:creationId xmlns:a16="http://schemas.microsoft.com/office/drawing/2014/main" id="{6A25AC21-F3EE-4F97-BCED-2BF251293D9A}"/>
                  </a:ext>
                </a:extLst>
              </p:cNvPr>
              <p:cNvSpPr>
                <a:spLocks/>
              </p:cNvSpPr>
              <p:nvPr/>
            </p:nvSpPr>
            <p:spPr bwMode="auto">
              <a:xfrm>
                <a:off x="3729039" y="2557464"/>
                <a:ext cx="161925" cy="139700"/>
              </a:xfrm>
              <a:custGeom>
                <a:avLst/>
                <a:gdLst>
                  <a:gd name="T0" fmla="*/ 14 w 15"/>
                  <a:gd name="T1" fmla="*/ 10 h 13"/>
                  <a:gd name="T2" fmla="*/ 13 w 15"/>
                  <a:gd name="T3" fmla="*/ 10 h 13"/>
                  <a:gd name="T4" fmla="*/ 13 w 15"/>
                  <a:gd name="T5" fmla="*/ 9 h 13"/>
                  <a:gd name="T6" fmla="*/ 13 w 15"/>
                  <a:gd name="T7" fmla="*/ 8 h 13"/>
                  <a:gd name="T8" fmla="*/ 13 w 15"/>
                  <a:gd name="T9" fmla="*/ 7 h 13"/>
                  <a:gd name="T10" fmla="*/ 13 w 15"/>
                  <a:gd name="T11" fmla="*/ 6 h 13"/>
                  <a:gd name="T12" fmla="*/ 12 w 15"/>
                  <a:gd name="T13" fmla="*/ 5 h 13"/>
                  <a:gd name="T14" fmla="*/ 11 w 15"/>
                  <a:gd name="T15" fmla="*/ 4 h 13"/>
                  <a:gd name="T16" fmla="*/ 11 w 15"/>
                  <a:gd name="T17" fmla="*/ 4 h 13"/>
                  <a:gd name="T18" fmla="*/ 10 w 15"/>
                  <a:gd name="T19" fmla="*/ 3 h 13"/>
                  <a:gd name="T20" fmla="*/ 10 w 15"/>
                  <a:gd name="T21" fmla="*/ 2 h 13"/>
                  <a:gd name="T22" fmla="*/ 9 w 15"/>
                  <a:gd name="T23" fmla="*/ 2 h 13"/>
                  <a:gd name="T24" fmla="*/ 8 w 15"/>
                  <a:gd name="T25" fmla="*/ 2 h 13"/>
                  <a:gd name="T26" fmla="*/ 8 w 15"/>
                  <a:gd name="T27" fmla="*/ 1 h 13"/>
                  <a:gd name="T28" fmla="*/ 7 w 15"/>
                  <a:gd name="T29" fmla="*/ 1 h 13"/>
                  <a:gd name="T30" fmla="*/ 6 w 15"/>
                  <a:gd name="T31" fmla="*/ 0 h 13"/>
                  <a:gd name="T32" fmla="*/ 5 w 15"/>
                  <a:gd name="T33" fmla="*/ 1 h 13"/>
                  <a:gd name="T34" fmla="*/ 4 w 15"/>
                  <a:gd name="T35" fmla="*/ 1 h 13"/>
                  <a:gd name="T36" fmla="*/ 3 w 15"/>
                  <a:gd name="T37" fmla="*/ 1 h 13"/>
                  <a:gd name="T38" fmla="*/ 2 w 15"/>
                  <a:gd name="T39" fmla="*/ 2 h 13"/>
                  <a:gd name="T40" fmla="*/ 2 w 15"/>
                  <a:gd name="T41" fmla="*/ 2 h 13"/>
                  <a:gd name="T42" fmla="*/ 2 w 15"/>
                  <a:gd name="T43" fmla="*/ 3 h 13"/>
                  <a:gd name="T44" fmla="*/ 1 w 15"/>
                  <a:gd name="T45" fmla="*/ 4 h 13"/>
                  <a:gd name="T46" fmla="*/ 0 w 15"/>
                  <a:gd name="T47" fmla="*/ 5 h 13"/>
                  <a:gd name="T48" fmla="*/ 0 w 15"/>
                  <a:gd name="T49" fmla="*/ 7 h 13"/>
                  <a:gd name="T50" fmla="*/ 1 w 15"/>
                  <a:gd name="T51" fmla="*/ 8 h 13"/>
                  <a:gd name="T52" fmla="*/ 1 w 15"/>
                  <a:gd name="T53" fmla="*/ 9 h 13"/>
                  <a:gd name="T54" fmla="*/ 3 w 15"/>
                  <a:gd name="T55" fmla="*/ 9 h 13"/>
                  <a:gd name="T56" fmla="*/ 4 w 15"/>
                  <a:gd name="T57" fmla="*/ 9 h 13"/>
                  <a:gd name="T58" fmla="*/ 5 w 15"/>
                  <a:gd name="T59" fmla="*/ 9 h 13"/>
                  <a:gd name="T60" fmla="*/ 6 w 15"/>
                  <a:gd name="T61" fmla="*/ 9 h 13"/>
                  <a:gd name="T62" fmla="*/ 7 w 15"/>
                  <a:gd name="T63" fmla="*/ 9 h 13"/>
                  <a:gd name="T64" fmla="*/ 8 w 15"/>
                  <a:gd name="T65" fmla="*/ 9 h 13"/>
                  <a:gd name="T66" fmla="*/ 9 w 15"/>
                  <a:gd name="T67" fmla="*/ 10 h 13"/>
                  <a:gd name="T68" fmla="*/ 8 w 15"/>
                  <a:gd name="T69" fmla="*/ 10 h 13"/>
                  <a:gd name="T70" fmla="*/ 7 w 15"/>
                  <a:gd name="T71" fmla="*/ 10 h 13"/>
                  <a:gd name="T72" fmla="*/ 6 w 15"/>
                  <a:gd name="T73" fmla="*/ 10 h 13"/>
                  <a:gd name="T74" fmla="*/ 6 w 15"/>
                  <a:gd name="T75" fmla="*/ 10 h 13"/>
                  <a:gd name="T76" fmla="*/ 5 w 15"/>
                  <a:gd name="T77" fmla="*/ 10 h 13"/>
                  <a:gd name="T78" fmla="*/ 4 w 15"/>
                  <a:gd name="T79" fmla="*/ 10 h 13"/>
                  <a:gd name="T80" fmla="*/ 4 w 15"/>
                  <a:gd name="T81" fmla="*/ 10 h 13"/>
                  <a:gd name="T82" fmla="*/ 3 w 15"/>
                  <a:gd name="T83" fmla="*/ 10 h 13"/>
                  <a:gd name="T84" fmla="*/ 2 w 15"/>
                  <a:gd name="T85" fmla="*/ 10 h 13"/>
                  <a:gd name="T86" fmla="*/ 1 w 15"/>
                  <a:gd name="T87" fmla="*/ 11 h 13"/>
                  <a:gd name="T88" fmla="*/ 1 w 15"/>
                  <a:gd name="T89" fmla="*/ 12 h 13"/>
                  <a:gd name="T90" fmla="*/ 1 w 15"/>
                  <a:gd name="T91" fmla="*/ 13 h 13"/>
                  <a:gd name="T92" fmla="*/ 1 w 15"/>
                  <a:gd name="T93" fmla="*/ 13 h 13"/>
                  <a:gd name="T94" fmla="*/ 3 w 15"/>
                  <a:gd name="T95" fmla="*/ 13 h 13"/>
                  <a:gd name="T96" fmla="*/ 4 w 15"/>
                  <a:gd name="T97" fmla="*/ 13 h 13"/>
                  <a:gd name="T98" fmla="*/ 5 w 15"/>
                  <a:gd name="T99" fmla="*/ 12 h 13"/>
                  <a:gd name="T100" fmla="*/ 5 w 15"/>
                  <a:gd name="T101" fmla="*/ 12 h 13"/>
                  <a:gd name="T102" fmla="*/ 7 w 15"/>
                  <a:gd name="T103" fmla="*/ 12 h 13"/>
                  <a:gd name="T104" fmla="*/ 9 w 15"/>
                  <a:gd name="T105" fmla="*/ 12 h 13"/>
                  <a:gd name="T106" fmla="*/ 9 w 15"/>
                  <a:gd name="T107" fmla="*/ 12 h 13"/>
                  <a:gd name="T108" fmla="*/ 10 w 15"/>
                  <a:gd name="T109" fmla="*/ 12 h 13"/>
                  <a:gd name="T110" fmla="*/ 11 w 15"/>
                  <a:gd name="T111" fmla="*/ 13 h 13"/>
                  <a:gd name="T112" fmla="*/ 12 w 15"/>
                  <a:gd name="T113" fmla="*/ 13 h 13"/>
                  <a:gd name="T114" fmla="*/ 13 w 15"/>
                  <a:gd name="T115" fmla="*/ 13 h 13"/>
                  <a:gd name="T116" fmla="*/ 14 w 15"/>
                  <a:gd name="T117" fmla="*/ 13 h 13"/>
                  <a:gd name="T118" fmla="*/ 15 w 15"/>
                  <a:gd name="T119" fmla="*/ 12 h 13"/>
                  <a:gd name="T120" fmla="*/ 15 w 15"/>
                  <a:gd name="T121" fmla="*/ 11 h 13"/>
                  <a:gd name="T122" fmla="*/ 14 w 15"/>
                  <a:gd name="T123"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13">
                    <a:moveTo>
                      <a:pt x="14" y="10"/>
                    </a:moveTo>
                    <a:cubicBezTo>
                      <a:pt x="14" y="10"/>
                      <a:pt x="14" y="10"/>
                      <a:pt x="13" y="10"/>
                    </a:cubicBezTo>
                    <a:cubicBezTo>
                      <a:pt x="13" y="9"/>
                      <a:pt x="13" y="9"/>
                      <a:pt x="13" y="9"/>
                    </a:cubicBezTo>
                    <a:cubicBezTo>
                      <a:pt x="13" y="8"/>
                      <a:pt x="13" y="8"/>
                      <a:pt x="13" y="8"/>
                    </a:cubicBezTo>
                    <a:cubicBezTo>
                      <a:pt x="13" y="7"/>
                      <a:pt x="13" y="7"/>
                      <a:pt x="13" y="7"/>
                    </a:cubicBezTo>
                    <a:cubicBezTo>
                      <a:pt x="13" y="6"/>
                      <a:pt x="13" y="6"/>
                      <a:pt x="13" y="6"/>
                    </a:cubicBezTo>
                    <a:cubicBezTo>
                      <a:pt x="12" y="6"/>
                      <a:pt x="12" y="5"/>
                      <a:pt x="12" y="5"/>
                    </a:cubicBezTo>
                    <a:cubicBezTo>
                      <a:pt x="12" y="5"/>
                      <a:pt x="11" y="5"/>
                      <a:pt x="11" y="4"/>
                    </a:cubicBezTo>
                    <a:cubicBezTo>
                      <a:pt x="11" y="4"/>
                      <a:pt x="11" y="4"/>
                      <a:pt x="11" y="4"/>
                    </a:cubicBezTo>
                    <a:cubicBezTo>
                      <a:pt x="11" y="3"/>
                      <a:pt x="10" y="4"/>
                      <a:pt x="10" y="3"/>
                    </a:cubicBezTo>
                    <a:cubicBezTo>
                      <a:pt x="10" y="3"/>
                      <a:pt x="10" y="3"/>
                      <a:pt x="10" y="2"/>
                    </a:cubicBezTo>
                    <a:cubicBezTo>
                      <a:pt x="10" y="2"/>
                      <a:pt x="10" y="2"/>
                      <a:pt x="9" y="2"/>
                    </a:cubicBezTo>
                    <a:cubicBezTo>
                      <a:pt x="9" y="2"/>
                      <a:pt x="9" y="2"/>
                      <a:pt x="8" y="2"/>
                    </a:cubicBezTo>
                    <a:cubicBezTo>
                      <a:pt x="8" y="1"/>
                      <a:pt x="8" y="1"/>
                      <a:pt x="8" y="1"/>
                    </a:cubicBezTo>
                    <a:cubicBezTo>
                      <a:pt x="8" y="0"/>
                      <a:pt x="7" y="1"/>
                      <a:pt x="7" y="1"/>
                    </a:cubicBezTo>
                    <a:cubicBezTo>
                      <a:pt x="6" y="0"/>
                      <a:pt x="6" y="0"/>
                      <a:pt x="6" y="0"/>
                    </a:cubicBezTo>
                    <a:cubicBezTo>
                      <a:pt x="5" y="0"/>
                      <a:pt x="5" y="0"/>
                      <a:pt x="5" y="1"/>
                    </a:cubicBezTo>
                    <a:cubicBezTo>
                      <a:pt x="5" y="1"/>
                      <a:pt x="4" y="1"/>
                      <a:pt x="4" y="1"/>
                    </a:cubicBezTo>
                    <a:cubicBezTo>
                      <a:pt x="4" y="1"/>
                      <a:pt x="3" y="1"/>
                      <a:pt x="3" y="1"/>
                    </a:cubicBezTo>
                    <a:cubicBezTo>
                      <a:pt x="3" y="1"/>
                      <a:pt x="3" y="1"/>
                      <a:pt x="2" y="2"/>
                    </a:cubicBezTo>
                    <a:cubicBezTo>
                      <a:pt x="2" y="2"/>
                      <a:pt x="2" y="2"/>
                      <a:pt x="2" y="2"/>
                    </a:cubicBezTo>
                    <a:cubicBezTo>
                      <a:pt x="2" y="2"/>
                      <a:pt x="3" y="3"/>
                      <a:pt x="2" y="3"/>
                    </a:cubicBezTo>
                    <a:cubicBezTo>
                      <a:pt x="2" y="4"/>
                      <a:pt x="2" y="4"/>
                      <a:pt x="1" y="4"/>
                    </a:cubicBezTo>
                    <a:cubicBezTo>
                      <a:pt x="1" y="5"/>
                      <a:pt x="0" y="5"/>
                      <a:pt x="0" y="5"/>
                    </a:cubicBezTo>
                    <a:cubicBezTo>
                      <a:pt x="0" y="6"/>
                      <a:pt x="0" y="6"/>
                      <a:pt x="0" y="7"/>
                    </a:cubicBezTo>
                    <a:cubicBezTo>
                      <a:pt x="1" y="7"/>
                      <a:pt x="1" y="7"/>
                      <a:pt x="1" y="8"/>
                    </a:cubicBezTo>
                    <a:cubicBezTo>
                      <a:pt x="2" y="8"/>
                      <a:pt x="1" y="9"/>
                      <a:pt x="1" y="9"/>
                    </a:cubicBezTo>
                    <a:cubicBezTo>
                      <a:pt x="2" y="9"/>
                      <a:pt x="2" y="9"/>
                      <a:pt x="3" y="9"/>
                    </a:cubicBezTo>
                    <a:cubicBezTo>
                      <a:pt x="3" y="9"/>
                      <a:pt x="4" y="9"/>
                      <a:pt x="4" y="9"/>
                    </a:cubicBezTo>
                    <a:cubicBezTo>
                      <a:pt x="5" y="9"/>
                      <a:pt x="5" y="9"/>
                      <a:pt x="5" y="9"/>
                    </a:cubicBezTo>
                    <a:cubicBezTo>
                      <a:pt x="6" y="8"/>
                      <a:pt x="6" y="8"/>
                      <a:pt x="6" y="9"/>
                    </a:cubicBezTo>
                    <a:cubicBezTo>
                      <a:pt x="7" y="9"/>
                      <a:pt x="7" y="9"/>
                      <a:pt x="7" y="9"/>
                    </a:cubicBezTo>
                    <a:cubicBezTo>
                      <a:pt x="8" y="9"/>
                      <a:pt x="8" y="9"/>
                      <a:pt x="8" y="9"/>
                    </a:cubicBezTo>
                    <a:cubicBezTo>
                      <a:pt x="9" y="9"/>
                      <a:pt x="9" y="9"/>
                      <a:pt x="9" y="10"/>
                    </a:cubicBezTo>
                    <a:cubicBezTo>
                      <a:pt x="9" y="10"/>
                      <a:pt x="8" y="10"/>
                      <a:pt x="8" y="10"/>
                    </a:cubicBezTo>
                    <a:cubicBezTo>
                      <a:pt x="8" y="10"/>
                      <a:pt x="7" y="10"/>
                      <a:pt x="7" y="10"/>
                    </a:cubicBezTo>
                    <a:cubicBezTo>
                      <a:pt x="7" y="10"/>
                      <a:pt x="7" y="10"/>
                      <a:pt x="6" y="10"/>
                    </a:cubicBezTo>
                    <a:cubicBezTo>
                      <a:pt x="6" y="9"/>
                      <a:pt x="6" y="9"/>
                      <a:pt x="6" y="10"/>
                    </a:cubicBezTo>
                    <a:cubicBezTo>
                      <a:pt x="5" y="10"/>
                      <a:pt x="5" y="10"/>
                      <a:pt x="5" y="10"/>
                    </a:cubicBezTo>
                    <a:cubicBezTo>
                      <a:pt x="5" y="10"/>
                      <a:pt x="5" y="10"/>
                      <a:pt x="4" y="10"/>
                    </a:cubicBezTo>
                    <a:cubicBezTo>
                      <a:pt x="4" y="10"/>
                      <a:pt x="4" y="10"/>
                      <a:pt x="4" y="10"/>
                    </a:cubicBezTo>
                    <a:cubicBezTo>
                      <a:pt x="4" y="11"/>
                      <a:pt x="3" y="10"/>
                      <a:pt x="3" y="10"/>
                    </a:cubicBezTo>
                    <a:cubicBezTo>
                      <a:pt x="3" y="10"/>
                      <a:pt x="3" y="10"/>
                      <a:pt x="2" y="10"/>
                    </a:cubicBezTo>
                    <a:cubicBezTo>
                      <a:pt x="1" y="11"/>
                      <a:pt x="1" y="11"/>
                      <a:pt x="1" y="11"/>
                    </a:cubicBezTo>
                    <a:cubicBezTo>
                      <a:pt x="1" y="11"/>
                      <a:pt x="1" y="11"/>
                      <a:pt x="1" y="12"/>
                    </a:cubicBezTo>
                    <a:cubicBezTo>
                      <a:pt x="1" y="12"/>
                      <a:pt x="1" y="12"/>
                      <a:pt x="1" y="13"/>
                    </a:cubicBezTo>
                    <a:cubicBezTo>
                      <a:pt x="1" y="13"/>
                      <a:pt x="1" y="13"/>
                      <a:pt x="1" y="13"/>
                    </a:cubicBezTo>
                    <a:cubicBezTo>
                      <a:pt x="2" y="13"/>
                      <a:pt x="2" y="13"/>
                      <a:pt x="3" y="13"/>
                    </a:cubicBezTo>
                    <a:cubicBezTo>
                      <a:pt x="3" y="13"/>
                      <a:pt x="3" y="13"/>
                      <a:pt x="4" y="13"/>
                    </a:cubicBezTo>
                    <a:cubicBezTo>
                      <a:pt x="4" y="13"/>
                      <a:pt x="4" y="12"/>
                      <a:pt x="5" y="12"/>
                    </a:cubicBezTo>
                    <a:cubicBezTo>
                      <a:pt x="5" y="12"/>
                      <a:pt x="5" y="12"/>
                      <a:pt x="5" y="12"/>
                    </a:cubicBezTo>
                    <a:cubicBezTo>
                      <a:pt x="6" y="12"/>
                      <a:pt x="7" y="12"/>
                      <a:pt x="7" y="12"/>
                    </a:cubicBezTo>
                    <a:cubicBezTo>
                      <a:pt x="8" y="12"/>
                      <a:pt x="8" y="12"/>
                      <a:pt x="9" y="12"/>
                    </a:cubicBezTo>
                    <a:cubicBezTo>
                      <a:pt x="9" y="12"/>
                      <a:pt x="9" y="12"/>
                      <a:pt x="9" y="12"/>
                    </a:cubicBezTo>
                    <a:cubicBezTo>
                      <a:pt x="9" y="12"/>
                      <a:pt x="9" y="12"/>
                      <a:pt x="10" y="12"/>
                    </a:cubicBezTo>
                    <a:cubicBezTo>
                      <a:pt x="10" y="12"/>
                      <a:pt x="10" y="12"/>
                      <a:pt x="11" y="13"/>
                    </a:cubicBezTo>
                    <a:cubicBezTo>
                      <a:pt x="11" y="13"/>
                      <a:pt x="12" y="13"/>
                      <a:pt x="12" y="13"/>
                    </a:cubicBezTo>
                    <a:cubicBezTo>
                      <a:pt x="13" y="13"/>
                      <a:pt x="13" y="12"/>
                      <a:pt x="13" y="13"/>
                    </a:cubicBezTo>
                    <a:cubicBezTo>
                      <a:pt x="14" y="13"/>
                      <a:pt x="14" y="13"/>
                      <a:pt x="14" y="13"/>
                    </a:cubicBezTo>
                    <a:cubicBezTo>
                      <a:pt x="14" y="13"/>
                      <a:pt x="14" y="13"/>
                      <a:pt x="15" y="12"/>
                    </a:cubicBezTo>
                    <a:cubicBezTo>
                      <a:pt x="15" y="12"/>
                      <a:pt x="15" y="12"/>
                      <a:pt x="15" y="11"/>
                    </a:cubicBezTo>
                    <a:cubicBezTo>
                      <a:pt x="15" y="11"/>
                      <a:pt x="15" y="11"/>
                      <a:pt x="14" y="1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2" name="Freeform 53">
                <a:extLst>
                  <a:ext uri="{FF2B5EF4-FFF2-40B4-BE49-F238E27FC236}">
                    <a16:creationId xmlns:a16="http://schemas.microsoft.com/office/drawing/2014/main" id="{795518AA-56A5-4EDB-8309-B08727B6AC30}"/>
                  </a:ext>
                </a:extLst>
              </p:cNvPr>
              <p:cNvSpPr>
                <a:spLocks/>
              </p:cNvSpPr>
              <p:nvPr/>
            </p:nvSpPr>
            <p:spPr bwMode="auto">
              <a:xfrm>
                <a:off x="3740152" y="26543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3" name="Freeform 54">
                <a:extLst>
                  <a:ext uri="{FF2B5EF4-FFF2-40B4-BE49-F238E27FC236}">
                    <a16:creationId xmlns:a16="http://schemas.microsoft.com/office/drawing/2014/main" id="{9378A8BF-B273-4BB3-AB77-B993B49EA414}"/>
                  </a:ext>
                </a:extLst>
              </p:cNvPr>
              <p:cNvSpPr>
                <a:spLocks/>
              </p:cNvSpPr>
              <p:nvPr/>
            </p:nvSpPr>
            <p:spPr bwMode="auto">
              <a:xfrm>
                <a:off x="3751264" y="25781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4" name="Freeform 55">
                <a:extLst>
                  <a:ext uri="{FF2B5EF4-FFF2-40B4-BE49-F238E27FC236}">
                    <a16:creationId xmlns:a16="http://schemas.microsoft.com/office/drawing/2014/main" id="{FA49ED5C-4E46-49F6-BA5B-E693289271AB}"/>
                  </a:ext>
                </a:extLst>
              </p:cNvPr>
              <p:cNvSpPr>
                <a:spLocks/>
              </p:cNvSpPr>
              <p:nvPr/>
            </p:nvSpPr>
            <p:spPr bwMode="auto">
              <a:xfrm>
                <a:off x="4268789" y="2643189"/>
                <a:ext cx="323850" cy="314325"/>
              </a:xfrm>
              <a:custGeom>
                <a:avLst/>
                <a:gdLst>
                  <a:gd name="T0" fmla="*/ 29 w 30"/>
                  <a:gd name="T1" fmla="*/ 5 h 29"/>
                  <a:gd name="T2" fmla="*/ 28 w 30"/>
                  <a:gd name="T3" fmla="*/ 3 h 29"/>
                  <a:gd name="T4" fmla="*/ 29 w 30"/>
                  <a:gd name="T5" fmla="*/ 2 h 29"/>
                  <a:gd name="T6" fmla="*/ 28 w 30"/>
                  <a:gd name="T7" fmla="*/ 1 h 29"/>
                  <a:gd name="T8" fmla="*/ 27 w 30"/>
                  <a:gd name="T9" fmla="*/ 1 h 29"/>
                  <a:gd name="T10" fmla="*/ 26 w 30"/>
                  <a:gd name="T11" fmla="*/ 2 h 29"/>
                  <a:gd name="T12" fmla="*/ 24 w 30"/>
                  <a:gd name="T13" fmla="*/ 3 h 29"/>
                  <a:gd name="T14" fmla="*/ 22 w 30"/>
                  <a:gd name="T15" fmla="*/ 2 h 29"/>
                  <a:gd name="T16" fmla="*/ 20 w 30"/>
                  <a:gd name="T17" fmla="*/ 2 h 29"/>
                  <a:gd name="T18" fmla="*/ 18 w 30"/>
                  <a:gd name="T19" fmla="*/ 3 h 29"/>
                  <a:gd name="T20" fmla="*/ 16 w 30"/>
                  <a:gd name="T21" fmla="*/ 4 h 29"/>
                  <a:gd name="T22" fmla="*/ 14 w 30"/>
                  <a:gd name="T23" fmla="*/ 2 h 29"/>
                  <a:gd name="T24" fmla="*/ 12 w 30"/>
                  <a:gd name="T25" fmla="*/ 3 h 29"/>
                  <a:gd name="T26" fmla="*/ 10 w 30"/>
                  <a:gd name="T27" fmla="*/ 2 h 29"/>
                  <a:gd name="T28" fmla="*/ 8 w 30"/>
                  <a:gd name="T29" fmla="*/ 1 h 29"/>
                  <a:gd name="T30" fmla="*/ 7 w 30"/>
                  <a:gd name="T31" fmla="*/ 1 h 29"/>
                  <a:gd name="T32" fmla="*/ 5 w 30"/>
                  <a:gd name="T33" fmla="*/ 1 h 29"/>
                  <a:gd name="T34" fmla="*/ 4 w 30"/>
                  <a:gd name="T35" fmla="*/ 3 h 29"/>
                  <a:gd name="T36" fmla="*/ 2 w 30"/>
                  <a:gd name="T37" fmla="*/ 5 h 29"/>
                  <a:gd name="T38" fmla="*/ 2 w 30"/>
                  <a:gd name="T39" fmla="*/ 6 h 29"/>
                  <a:gd name="T40" fmla="*/ 2 w 30"/>
                  <a:gd name="T41" fmla="*/ 9 h 29"/>
                  <a:gd name="T42" fmla="*/ 2 w 30"/>
                  <a:gd name="T43" fmla="*/ 11 h 29"/>
                  <a:gd name="T44" fmla="*/ 2 w 30"/>
                  <a:gd name="T45" fmla="*/ 12 h 29"/>
                  <a:gd name="T46" fmla="*/ 1 w 30"/>
                  <a:gd name="T47" fmla="*/ 14 h 29"/>
                  <a:gd name="T48" fmla="*/ 0 w 30"/>
                  <a:gd name="T49" fmla="*/ 15 h 29"/>
                  <a:gd name="T50" fmla="*/ 0 w 30"/>
                  <a:gd name="T51" fmla="*/ 19 h 29"/>
                  <a:gd name="T52" fmla="*/ 0 w 30"/>
                  <a:gd name="T53" fmla="*/ 22 h 29"/>
                  <a:gd name="T54" fmla="*/ 2 w 30"/>
                  <a:gd name="T55" fmla="*/ 22 h 29"/>
                  <a:gd name="T56" fmla="*/ 4 w 30"/>
                  <a:gd name="T57" fmla="*/ 22 h 29"/>
                  <a:gd name="T58" fmla="*/ 5 w 30"/>
                  <a:gd name="T59" fmla="*/ 23 h 29"/>
                  <a:gd name="T60" fmla="*/ 6 w 30"/>
                  <a:gd name="T61" fmla="*/ 24 h 29"/>
                  <a:gd name="T62" fmla="*/ 7 w 30"/>
                  <a:gd name="T63" fmla="*/ 26 h 29"/>
                  <a:gd name="T64" fmla="*/ 8 w 30"/>
                  <a:gd name="T65" fmla="*/ 28 h 29"/>
                  <a:gd name="T66" fmla="*/ 9 w 30"/>
                  <a:gd name="T67" fmla="*/ 28 h 29"/>
                  <a:gd name="T68" fmla="*/ 12 w 30"/>
                  <a:gd name="T69" fmla="*/ 27 h 29"/>
                  <a:gd name="T70" fmla="*/ 14 w 30"/>
                  <a:gd name="T71" fmla="*/ 27 h 29"/>
                  <a:gd name="T72" fmla="*/ 15 w 30"/>
                  <a:gd name="T73" fmla="*/ 26 h 29"/>
                  <a:gd name="T74" fmla="*/ 15 w 30"/>
                  <a:gd name="T75" fmla="*/ 25 h 29"/>
                  <a:gd name="T76" fmla="*/ 16 w 30"/>
                  <a:gd name="T77" fmla="*/ 23 h 29"/>
                  <a:gd name="T78" fmla="*/ 17 w 30"/>
                  <a:gd name="T79" fmla="*/ 22 h 29"/>
                  <a:gd name="T80" fmla="*/ 19 w 30"/>
                  <a:gd name="T81" fmla="*/ 20 h 29"/>
                  <a:gd name="T82" fmla="*/ 20 w 30"/>
                  <a:gd name="T83" fmla="*/ 20 h 29"/>
                  <a:gd name="T84" fmla="*/ 22 w 30"/>
                  <a:gd name="T85" fmla="*/ 21 h 29"/>
                  <a:gd name="T86" fmla="*/ 23 w 30"/>
                  <a:gd name="T87" fmla="*/ 19 h 29"/>
                  <a:gd name="T88" fmla="*/ 23 w 30"/>
                  <a:gd name="T89" fmla="*/ 18 h 29"/>
                  <a:gd name="T90" fmla="*/ 24 w 30"/>
                  <a:gd name="T91" fmla="*/ 16 h 29"/>
                  <a:gd name="T92" fmla="*/ 25 w 30"/>
                  <a:gd name="T93" fmla="*/ 14 h 29"/>
                  <a:gd name="T94" fmla="*/ 26 w 30"/>
                  <a:gd name="T95" fmla="*/ 13 h 29"/>
                  <a:gd name="T96" fmla="*/ 26 w 30"/>
                  <a:gd name="T97" fmla="*/ 11 h 29"/>
                  <a:gd name="T98" fmla="*/ 27 w 30"/>
                  <a:gd name="T99" fmla="*/ 10 h 29"/>
                  <a:gd name="T100" fmla="*/ 28 w 30"/>
                  <a:gd name="T101" fmla="*/ 8 h 29"/>
                  <a:gd name="T102" fmla="*/ 30 w 30"/>
                  <a:gd name="T103" fmla="*/ 7 h 29"/>
                  <a:gd name="T104" fmla="*/ 29 w 30"/>
                  <a:gd name="T105"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 h="29">
                    <a:moveTo>
                      <a:pt x="29" y="5"/>
                    </a:moveTo>
                    <a:cubicBezTo>
                      <a:pt x="29" y="5"/>
                      <a:pt x="29" y="5"/>
                      <a:pt x="29" y="5"/>
                    </a:cubicBezTo>
                    <a:cubicBezTo>
                      <a:pt x="28" y="5"/>
                      <a:pt x="28" y="4"/>
                      <a:pt x="28" y="4"/>
                    </a:cubicBezTo>
                    <a:cubicBezTo>
                      <a:pt x="28" y="4"/>
                      <a:pt x="28" y="4"/>
                      <a:pt x="28" y="3"/>
                    </a:cubicBezTo>
                    <a:cubicBezTo>
                      <a:pt x="29" y="3"/>
                      <a:pt x="29" y="3"/>
                      <a:pt x="29" y="3"/>
                    </a:cubicBezTo>
                    <a:cubicBezTo>
                      <a:pt x="29" y="2"/>
                      <a:pt x="29" y="2"/>
                      <a:pt x="29" y="2"/>
                    </a:cubicBezTo>
                    <a:cubicBezTo>
                      <a:pt x="28" y="2"/>
                      <a:pt x="29" y="1"/>
                      <a:pt x="28" y="1"/>
                    </a:cubicBezTo>
                    <a:cubicBezTo>
                      <a:pt x="28" y="1"/>
                      <a:pt x="28" y="1"/>
                      <a:pt x="28" y="1"/>
                    </a:cubicBezTo>
                    <a:cubicBezTo>
                      <a:pt x="28" y="1"/>
                      <a:pt x="28" y="1"/>
                      <a:pt x="28" y="1"/>
                    </a:cubicBezTo>
                    <a:cubicBezTo>
                      <a:pt x="27" y="1"/>
                      <a:pt x="27" y="1"/>
                      <a:pt x="27" y="1"/>
                    </a:cubicBezTo>
                    <a:cubicBezTo>
                      <a:pt x="27" y="2"/>
                      <a:pt x="27" y="2"/>
                      <a:pt x="27" y="2"/>
                    </a:cubicBezTo>
                    <a:cubicBezTo>
                      <a:pt x="26" y="2"/>
                      <a:pt x="26" y="2"/>
                      <a:pt x="26" y="2"/>
                    </a:cubicBezTo>
                    <a:cubicBezTo>
                      <a:pt x="25" y="2"/>
                      <a:pt x="25" y="2"/>
                      <a:pt x="25" y="3"/>
                    </a:cubicBezTo>
                    <a:cubicBezTo>
                      <a:pt x="24" y="3"/>
                      <a:pt x="24" y="3"/>
                      <a:pt x="24" y="3"/>
                    </a:cubicBezTo>
                    <a:cubicBezTo>
                      <a:pt x="23" y="3"/>
                      <a:pt x="23" y="3"/>
                      <a:pt x="23" y="3"/>
                    </a:cubicBezTo>
                    <a:cubicBezTo>
                      <a:pt x="22" y="3"/>
                      <a:pt x="22" y="3"/>
                      <a:pt x="22" y="2"/>
                    </a:cubicBezTo>
                    <a:cubicBezTo>
                      <a:pt x="22" y="2"/>
                      <a:pt x="21" y="2"/>
                      <a:pt x="21" y="2"/>
                    </a:cubicBezTo>
                    <a:cubicBezTo>
                      <a:pt x="21" y="2"/>
                      <a:pt x="20" y="2"/>
                      <a:pt x="20" y="2"/>
                    </a:cubicBezTo>
                    <a:cubicBezTo>
                      <a:pt x="19" y="2"/>
                      <a:pt x="19" y="2"/>
                      <a:pt x="19" y="3"/>
                    </a:cubicBezTo>
                    <a:cubicBezTo>
                      <a:pt x="18" y="3"/>
                      <a:pt x="18" y="3"/>
                      <a:pt x="18" y="3"/>
                    </a:cubicBezTo>
                    <a:cubicBezTo>
                      <a:pt x="17" y="4"/>
                      <a:pt x="17" y="4"/>
                      <a:pt x="17" y="4"/>
                    </a:cubicBezTo>
                    <a:cubicBezTo>
                      <a:pt x="16" y="4"/>
                      <a:pt x="16" y="4"/>
                      <a:pt x="16" y="4"/>
                    </a:cubicBezTo>
                    <a:cubicBezTo>
                      <a:pt x="15" y="3"/>
                      <a:pt x="15" y="3"/>
                      <a:pt x="15" y="3"/>
                    </a:cubicBezTo>
                    <a:cubicBezTo>
                      <a:pt x="14" y="3"/>
                      <a:pt x="14" y="2"/>
                      <a:pt x="14" y="2"/>
                    </a:cubicBezTo>
                    <a:cubicBezTo>
                      <a:pt x="13" y="2"/>
                      <a:pt x="13" y="2"/>
                      <a:pt x="13" y="2"/>
                    </a:cubicBezTo>
                    <a:cubicBezTo>
                      <a:pt x="12" y="2"/>
                      <a:pt x="12" y="3"/>
                      <a:pt x="12" y="3"/>
                    </a:cubicBezTo>
                    <a:cubicBezTo>
                      <a:pt x="11" y="3"/>
                      <a:pt x="11" y="3"/>
                      <a:pt x="10" y="3"/>
                    </a:cubicBezTo>
                    <a:cubicBezTo>
                      <a:pt x="10" y="3"/>
                      <a:pt x="10" y="2"/>
                      <a:pt x="10" y="2"/>
                    </a:cubicBezTo>
                    <a:cubicBezTo>
                      <a:pt x="9" y="2"/>
                      <a:pt x="9" y="2"/>
                      <a:pt x="9" y="2"/>
                    </a:cubicBezTo>
                    <a:cubicBezTo>
                      <a:pt x="8" y="2"/>
                      <a:pt x="8" y="1"/>
                      <a:pt x="8" y="1"/>
                    </a:cubicBezTo>
                    <a:cubicBezTo>
                      <a:pt x="8" y="1"/>
                      <a:pt x="8" y="1"/>
                      <a:pt x="7" y="1"/>
                    </a:cubicBezTo>
                    <a:cubicBezTo>
                      <a:pt x="7" y="0"/>
                      <a:pt x="7" y="1"/>
                      <a:pt x="7" y="1"/>
                    </a:cubicBezTo>
                    <a:cubicBezTo>
                      <a:pt x="6" y="1"/>
                      <a:pt x="6" y="1"/>
                      <a:pt x="6" y="1"/>
                    </a:cubicBezTo>
                    <a:cubicBezTo>
                      <a:pt x="6" y="1"/>
                      <a:pt x="5" y="1"/>
                      <a:pt x="5" y="1"/>
                    </a:cubicBezTo>
                    <a:cubicBezTo>
                      <a:pt x="5" y="1"/>
                      <a:pt x="4" y="2"/>
                      <a:pt x="4" y="2"/>
                    </a:cubicBezTo>
                    <a:cubicBezTo>
                      <a:pt x="4" y="2"/>
                      <a:pt x="4" y="2"/>
                      <a:pt x="4" y="3"/>
                    </a:cubicBezTo>
                    <a:cubicBezTo>
                      <a:pt x="3" y="3"/>
                      <a:pt x="4" y="4"/>
                      <a:pt x="3" y="4"/>
                    </a:cubicBezTo>
                    <a:cubicBezTo>
                      <a:pt x="3" y="4"/>
                      <a:pt x="2" y="4"/>
                      <a:pt x="2" y="5"/>
                    </a:cubicBezTo>
                    <a:cubicBezTo>
                      <a:pt x="2" y="5"/>
                      <a:pt x="2" y="5"/>
                      <a:pt x="2" y="6"/>
                    </a:cubicBezTo>
                    <a:cubicBezTo>
                      <a:pt x="2" y="6"/>
                      <a:pt x="2" y="6"/>
                      <a:pt x="2" y="6"/>
                    </a:cubicBezTo>
                    <a:cubicBezTo>
                      <a:pt x="2" y="7"/>
                      <a:pt x="2" y="7"/>
                      <a:pt x="2" y="7"/>
                    </a:cubicBezTo>
                    <a:cubicBezTo>
                      <a:pt x="2" y="8"/>
                      <a:pt x="2" y="8"/>
                      <a:pt x="2" y="9"/>
                    </a:cubicBezTo>
                    <a:cubicBezTo>
                      <a:pt x="3" y="9"/>
                      <a:pt x="3" y="9"/>
                      <a:pt x="3" y="10"/>
                    </a:cubicBezTo>
                    <a:cubicBezTo>
                      <a:pt x="3" y="10"/>
                      <a:pt x="3" y="10"/>
                      <a:pt x="2" y="11"/>
                    </a:cubicBezTo>
                    <a:cubicBezTo>
                      <a:pt x="2" y="11"/>
                      <a:pt x="2" y="11"/>
                      <a:pt x="2" y="12"/>
                    </a:cubicBezTo>
                    <a:cubicBezTo>
                      <a:pt x="2" y="12"/>
                      <a:pt x="2" y="12"/>
                      <a:pt x="2" y="12"/>
                    </a:cubicBezTo>
                    <a:cubicBezTo>
                      <a:pt x="1" y="13"/>
                      <a:pt x="1" y="13"/>
                      <a:pt x="1" y="13"/>
                    </a:cubicBezTo>
                    <a:cubicBezTo>
                      <a:pt x="1" y="14"/>
                      <a:pt x="1" y="14"/>
                      <a:pt x="1" y="14"/>
                    </a:cubicBezTo>
                    <a:cubicBezTo>
                      <a:pt x="1" y="14"/>
                      <a:pt x="1" y="14"/>
                      <a:pt x="1" y="14"/>
                    </a:cubicBezTo>
                    <a:cubicBezTo>
                      <a:pt x="0" y="15"/>
                      <a:pt x="0" y="15"/>
                      <a:pt x="0" y="15"/>
                    </a:cubicBezTo>
                    <a:cubicBezTo>
                      <a:pt x="0" y="15"/>
                      <a:pt x="0" y="16"/>
                      <a:pt x="0" y="17"/>
                    </a:cubicBezTo>
                    <a:cubicBezTo>
                      <a:pt x="0" y="17"/>
                      <a:pt x="0" y="18"/>
                      <a:pt x="0" y="19"/>
                    </a:cubicBezTo>
                    <a:cubicBezTo>
                      <a:pt x="0" y="19"/>
                      <a:pt x="0" y="20"/>
                      <a:pt x="0" y="20"/>
                    </a:cubicBezTo>
                    <a:cubicBezTo>
                      <a:pt x="0" y="21"/>
                      <a:pt x="0" y="21"/>
                      <a:pt x="0" y="22"/>
                    </a:cubicBezTo>
                    <a:cubicBezTo>
                      <a:pt x="0" y="22"/>
                      <a:pt x="0" y="22"/>
                      <a:pt x="0" y="22"/>
                    </a:cubicBezTo>
                    <a:cubicBezTo>
                      <a:pt x="1" y="22"/>
                      <a:pt x="1" y="22"/>
                      <a:pt x="2" y="22"/>
                    </a:cubicBezTo>
                    <a:cubicBezTo>
                      <a:pt x="2" y="22"/>
                      <a:pt x="3" y="22"/>
                      <a:pt x="3" y="22"/>
                    </a:cubicBezTo>
                    <a:cubicBezTo>
                      <a:pt x="4" y="22"/>
                      <a:pt x="4" y="22"/>
                      <a:pt x="4" y="22"/>
                    </a:cubicBezTo>
                    <a:cubicBezTo>
                      <a:pt x="4" y="22"/>
                      <a:pt x="5" y="22"/>
                      <a:pt x="5" y="23"/>
                    </a:cubicBezTo>
                    <a:cubicBezTo>
                      <a:pt x="5" y="23"/>
                      <a:pt x="5" y="23"/>
                      <a:pt x="5" y="23"/>
                    </a:cubicBezTo>
                    <a:cubicBezTo>
                      <a:pt x="5" y="24"/>
                      <a:pt x="6" y="23"/>
                      <a:pt x="6" y="24"/>
                    </a:cubicBezTo>
                    <a:cubicBezTo>
                      <a:pt x="6" y="24"/>
                      <a:pt x="6" y="24"/>
                      <a:pt x="6" y="24"/>
                    </a:cubicBezTo>
                    <a:cubicBezTo>
                      <a:pt x="7" y="25"/>
                      <a:pt x="7" y="25"/>
                      <a:pt x="7" y="25"/>
                    </a:cubicBezTo>
                    <a:cubicBezTo>
                      <a:pt x="7" y="26"/>
                      <a:pt x="7" y="26"/>
                      <a:pt x="7" y="26"/>
                    </a:cubicBezTo>
                    <a:cubicBezTo>
                      <a:pt x="7" y="27"/>
                      <a:pt x="7" y="27"/>
                      <a:pt x="7" y="27"/>
                    </a:cubicBezTo>
                    <a:cubicBezTo>
                      <a:pt x="8" y="28"/>
                      <a:pt x="8" y="28"/>
                      <a:pt x="8" y="28"/>
                    </a:cubicBezTo>
                    <a:cubicBezTo>
                      <a:pt x="8" y="28"/>
                      <a:pt x="8" y="28"/>
                      <a:pt x="9" y="28"/>
                    </a:cubicBezTo>
                    <a:cubicBezTo>
                      <a:pt x="9" y="28"/>
                      <a:pt x="9" y="28"/>
                      <a:pt x="9" y="28"/>
                    </a:cubicBezTo>
                    <a:cubicBezTo>
                      <a:pt x="10" y="29"/>
                      <a:pt x="10" y="28"/>
                      <a:pt x="10" y="28"/>
                    </a:cubicBezTo>
                    <a:cubicBezTo>
                      <a:pt x="11" y="28"/>
                      <a:pt x="11" y="27"/>
                      <a:pt x="12" y="27"/>
                    </a:cubicBezTo>
                    <a:cubicBezTo>
                      <a:pt x="13" y="27"/>
                      <a:pt x="13" y="27"/>
                      <a:pt x="13" y="27"/>
                    </a:cubicBezTo>
                    <a:cubicBezTo>
                      <a:pt x="14" y="27"/>
                      <a:pt x="14" y="27"/>
                      <a:pt x="14" y="27"/>
                    </a:cubicBezTo>
                    <a:cubicBezTo>
                      <a:pt x="14" y="27"/>
                      <a:pt x="14" y="27"/>
                      <a:pt x="14" y="27"/>
                    </a:cubicBezTo>
                    <a:cubicBezTo>
                      <a:pt x="14" y="26"/>
                      <a:pt x="14" y="26"/>
                      <a:pt x="15" y="26"/>
                    </a:cubicBezTo>
                    <a:cubicBezTo>
                      <a:pt x="15" y="26"/>
                      <a:pt x="15" y="26"/>
                      <a:pt x="15" y="26"/>
                    </a:cubicBezTo>
                    <a:cubicBezTo>
                      <a:pt x="15" y="25"/>
                      <a:pt x="15" y="25"/>
                      <a:pt x="15" y="25"/>
                    </a:cubicBezTo>
                    <a:cubicBezTo>
                      <a:pt x="15" y="25"/>
                      <a:pt x="15" y="24"/>
                      <a:pt x="15" y="24"/>
                    </a:cubicBezTo>
                    <a:cubicBezTo>
                      <a:pt x="15" y="24"/>
                      <a:pt x="16" y="23"/>
                      <a:pt x="16" y="23"/>
                    </a:cubicBezTo>
                    <a:cubicBezTo>
                      <a:pt x="16" y="23"/>
                      <a:pt x="16" y="23"/>
                      <a:pt x="17" y="22"/>
                    </a:cubicBezTo>
                    <a:cubicBezTo>
                      <a:pt x="17" y="22"/>
                      <a:pt x="17" y="22"/>
                      <a:pt x="17" y="22"/>
                    </a:cubicBezTo>
                    <a:cubicBezTo>
                      <a:pt x="18" y="22"/>
                      <a:pt x="18" y="21"/>
                      <a:pt x="18" y="21"/>
                    </a:cubicBezTo>
                    <a:cubicBezTo>
                      <a:pt x="18" y="21"/>
                      <a:pt x="18" y="20"/>
                      <a:pt x="19" y="20"/>
                    </a:cubicBezTo>
                    <a:cubicBezTo>
                      <a:pt x="19" y="20"/>
                      <a:pt x="19" y="20"/>
                      <a:pt x="20" y="20"/>
                    </a:cubicBezTo>
                    <a:cubicBezTo>
                      <a:pt x="20" y="20"/>
                      <a:pt x="20" y="20"/>
                      <a:pt x="20" y="20"/>
                    </a:cubicBezTo>
                    <a:cubicBezTo>
                      <a:pt x="21" y="20"/>
                      <a:pt x="21" y="21"/>
                      <a:pt x="21" y="21"/>
                    </a:cubicBezTo>
                    <a:cubicBezTo>
                      <a:pt x="21" y="21"/>
                      <a:pt x="21" y="21"/>
                      <a:pt x="22" y="21"/>
                    </a:cubicBezTo>
                    <a:cubicBezTo>
                      <a:pt x="22" y="22"/>
                      <a:pt x="22" y="21"/>
                      <a:pt x="22" y="21"/>
                    </a:cubicBezTo>
                    <a:cubicBezTo>
                      <a:pt x="23" y="20"/>
                      <a:pt x="23" y="20"/>
                      <a:pt x="23" y="19"/>
                    </a:cubicBezTo>
                    <a:cubicBezTo>
                      <a:pt x="23" y="19"/>
                      <a:pt x="23" y="19"/>
                      <a:pt x="23" y="19"/>
                    </a:cubicBezTo>
                    <a:cubicBezTo>
                      <a:pt x="23" y="18"/>
                      <a:pt x="23" y="18"/>
                      <a:pt x="23" y="18"/>
                    </a:cubicBezTo>
                    <a:cubicBezTo>
                      <a:pt x="24" y="17"/>
                      <a:pt x="24" y="17"/>
                      <a:pt x="24" y="16"/>
                    </a:cubicBezTo>
                    <a:cubicBezTo>
                      <a:pt x="24" y="16"/>
                      <a:pt x="24" y="16"/>
                      <a:pt x="24" y="16"/>
                    </a:cubicBezTo>
                    <a:cubicBezTo>
                      <a:pt x="25" y="15"/>
                      <a:pt x="25" y="15"/>
                      <a:pt x="25" y="15"/>
                    </a:cubicBezTo>
                    <a:cubicBezTo>
                      <a:pt x="25" y="15"/>
                      <a:pt x="25" y="15"/>
                      <a:pt x="25" y="14"/>
                    </a:cubicBezTo>
                    <a:cubicBezTo>
                      <a:pt x="25" y="14"/>
                      <a:pt x="25" y="14"/>
                      <a:pt x="26" y="14"/>
                    </a:cubicBezTo>
                    <a:cubicBezTo>
                      <a:pt x="26" y="14"/>
                      <a:pt x="25" y="13"/>
                      <a:pt x="26" y="13"/>
                    </a:cubicBezTo>
                    <a:cubicBezTo>
                      <a:pt x="26" y="13"/>
                      <a:pt x="26" y="13"/>
                      <a:pt x="26" y="13"/>
                    </a:cubicBezTo>
                    <a:cubicBezTo>
                      <a:pt x="27" y="12"/>
                      <a:pt x="26" y="12"/>
                      <a:pt x="26" y="11"/>
                    </a:cubicBezTo>
                    <a:cubicBezTo>
                      <a:pt x="27" y="11"/>
                      <a:pt x="27" y="11"/>
                      <a:pt x="27" y="11"/>
                    </a:cubicBezTo>
                    <a:cubicBezTo>
                      <a:pt x="27" y="10"/>
                      <a:pt x="27" y="10"/>
                      <a:pt x="27" y="10"/>
                    </a:cubicBezTo>
                    <a:cubicBezTo>
                      <a:pt x="28" y="9"/>
                      <a:pt x="28" y="9"/>
                      <a:pt x="28" y="9"/>
                    </a:cubicBezTo>
                    <a:cubicBezTo>
                      <a:pt x="28" y="8"/>
                      <a:pt x="28" y="8"/>
                      <a:pt x="28" y="8"/>
                    </a:cubicBezTo>
                    <a:cubicBezTo>
                      <a:pt x="29" y="8"/>
                      <a:pt x="29" y="8"/>
                      <a:pt x="29" y="8"/>
                    </a:cubicBezTo>
                    <a:cubicBezTo>
                      <a:pt x="30" y="8"/>
                      <a:pt x="30" y="7"/>
                      <a:pt x="30" y="7"/>
                    </a:cubicBezTo>
                    <a:cubicBezTo>
                      <a:pt x="30" y="7"/>
                      <a:pt x="30" y="6"/>
                      <a:pt x="30" y="6"/>
                    </a:cubicBezTo>
                    <a:cubicBezTo>
                      <a:pt x="30" y="5"/>
                      <a:pt x="30" y="5"/>
                      <a:pt x="29"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5" name="Freeform 56">
                <a:extLst>
                  <a:ext uri="{FF2B5EF4-FFF2-40B4-BE49-F238E27FC236}">
                    <a16:creationId xmlns:a16="http://schemas.microsoft.com/office/drawing/2014/main" id="{F1BDA974-94D3-448D-A6B7-D10E538D20AE}"/>
                  </a:ext>
                </a:extLst>
              </p:cNvPr>
              <p:cNvSpPr>
                <a:spLocks/>
              </p:cNvSpPr>
              <p:nvPr/>
            </p:nvSpPr>
            <p:spPr bwMode="auto">
              <a:xfrm>
                <a:off x="4862514" y="3573464"/>
                <a:ext cx="215900" cy="215900"/>
              </a:xfrm>
              <a:custGeom>
                <a:avLst/>
                <a:gdLst>
                  <a:gd name="T0" fmla="*/ 20 w 20"/>
                  <a:gd name="T1" fmla="*/ 3 h 20"/>
                  <a:gd name="T2" fmla="*/ 19 w 20"/>
                  <a:gd name="T3" fmla="*/ 3 h 20"/>
                  <a:gd name="T4" fmla="*/ 18 w 20"/>
                  <a:gd name="T5" fmla="*/ 2 h 20"/>
                  <a:gd name="T6" fmla="*/ 16 w 20"/>
                  <a:gd name="T7" fmla="*/ 1 h 20"/>
                  <a:gd name="T8" fmla="*/ 15 w 20"/>
                  <a:gd name="T9" fmla="*/ 1 h 20"/>
                  <a:gd name="T10" fmla="*/ 14 w 20"/>
                  <a:gd name="T11" fmla="*/ 0 h 20"/>
                  <a:gd name="T12" fmla="*/ 14 w 20"/>
                  <a:gd name="T13" fmla="*/ 0 h 20"/>
                  <a:gd name="T14" fmla="*/ 13 w 20"/>
                  <a:gd name="T15" fmla="*/ 0 h 20"/>
                  <a:gd name="T16" fmla="*/ 12 w 20"/>
                  <a:gd name="T17" fmla="*/ 0 h 20"/>
                  <a:gd name="T18" fmla="*/ 11 w 20"/>
                  <a:gd name="T19" fmla="*/ 0 h 20"/>
                  <a:gd name="T20" fmla="*/ 11 w 20"/>
                  <a:gd name="T21" fmla="*/ 0 h 20"/>
                  <a:gd name="T22" fmla="*/ 10 w 20"/>
                  <a:gd name="T23" fmla="*/ 1 h 20"/>
                  <a:gd name="T24" fmla="*/ 9 w 20"/>
                  <a:gd name="T25" fmla="*/ 2 h 20"/>
                  <a:gd name="T26" fmla="*/ 9 w 20"/>
                  <a:gd name="T27" fmla="*/ 3 h 20"/>
                  <a:gd name="T28" fmla="*/ 9 w 20"/>
                  <a:gd name="T29" fmla="*/ 3 h 20"/>
                  <a:gd name="T30" fmla="*/ 8 w 20"/>
                  <a:gd name="T31" fmla="*/ 4 h 20"/>
                  <a:gd name="T32" fmla="*/ 7 w 20"/>
                  <a:gd name="T33" fmla="*/ 4 h 20"/>
                  <a:gd name="T34" fmla="*/ 6 w 20"/>
                  <a:gd name="T35" fmla="*/ 5 h 20"/>
                  <a:gd name="T36" fmla="*/ 5 w 20"/>
                  <a:gd name="T37" fmla="*/ 6 h 20"/>
                  <a:gd name="T38" fmla="*/ 5 w 20"/>
                  <a:gd name="T39" fmla="*/ 7 h 20"/>
                  <a:gd name="T40" fmla="*/ 5 w 20"/>
                  <a:gd name="T41" fmla="*/ 7 h 20"/>
                  <a:gd name="T42" fmla="*/ 4 w 20"/>
                  <a:gd name="T43" fmla="*/ 7 h 20"/>
                  <a:gd name="T44" fmla="*/ 3 w 20"/>
                  <a:gd name="T45" fmla="*/ 7 h 20"/>
                  <a:gd name="T46" fmla="*/ 3 w 20"/>
                  <a:gd name="T47" fmla="*/ 6 h 20"/>
                  <a:gd name="T48" fmla="*/ 2 w 20"/>
                  <a:gd name="T49" fmla="*/ 6 h 20"/>
                  <a:gd name="T50" fmla="*/ 1 w 20"/>
                  <a:gd name="T51" fmla="*/ 6 h 20"/>
                  <a:gd name="T52" fmla="*/ 0 w 20"/>
                  <a:gd name="T53" fmla="*/ 6 h 20"/>
                  <a:gd name="T54" fmla="*/ 1 w 20"/>
                  <a:gd name="T55" fmla="*/ 6 h 20"/>
                  <a:gd name="T56" fmla="*/ 1 w 20"/>
                  <a:gd name="T57" fmla="*/ 7 h 20"/>
                  <a:gd name="T58" fmla="*/ 2 w 20"/>
                  <a:gd name="T59" fmla="*/ 8 h 20"/>
                  <a:gd name="T60" fmla="*/ 2 w 20"/>
                  <a:gd name="T61" fmla="*/ 9 h 20"/>
                  <a:gd name="T62" fmla="*/ 3 w 20"/>
                  <a:gd name="T63" fmla="*/ 11 h 20"/>
                  <a:gd name="T64" fmla="*/ 3 w 20"/>
                  <a:gd name="T65" fmla="*/ 12 h 20"/>
                  <a:gd name="T66" fmla="*/ 4 w 20"/>
                  <a:gd name="T67" fmla="*/ 13 h 20"/>
                  <a:gd name="T68" fmla="*/ 5 w 20"/>
                  <a:gd name="T69" fmla="*/ 13 h 20"/>
                  <a:gd name="T70" fmla="*/ 6 w 20"/>
                  <a:gd name="T71" fmla="*/ 14 h 20"/>
                  <a:gd name="T72" fmla="*/ 6 w 20"/>
                  <a:gd name="T73" fmla="*/ 15 h 20"/>
                  <a:gd name="T74" fmla="*/ 7 w 20"/>
                  <a:gd name="T75" fmla="*/ 16 h 20"/>
                  <a:gd name="T76" fmla="*/ 8 w 20"/>
                  <a:gd name="T77" fmla="*/ 17 h 20"/>
                  <a:gd name="T78" fmla="*/ 9 w 20"/>
                  <a:gd name="T79" fmla="*/ 17 h 20"/>
                  <a:gd name="T80" fmla="*/ 10 w 20"/>
                  <a:gd name="T81" fmla="*/ 19 h 20"/>
                  <a:gd name="T82" fmla="*/ 11 w 20"/>
                  <a:gd name="T83" fmla="*/ 19 h 20"/>
                  <a:gd name="T84" fmla="*/ 12 w 20"/>
                  <a:gd name="T85" fmla="*/ 19 h 20"/>
                  <a:gd name="T86" fmla="*/ 14 w 20"/>
                  <a:gd name="T87" fmla="*/ 20 h 20"/>
                  <a:gd name="T88" fmla="*/ 15 w 20"/>
                  <a:gd name="T89" fmla="*/ 20 h 20"/>
                  <a:gd name="T90" fmla="*/ 15 w 20"/>
                  <a:gd name="T91" fmla="*/ 20 h 20"/>
                  <a:gd name="T92" fmla="*/ 16 w 20"/>
                  <a:gd name="T93" fmla="*/ 19 h 20"/>
                  <a:gd name="T94" fmla="*/ 17 w 20"/>
                  <a:gd name="T95" fmla="*/ 18 h 20"/>
                  <a:gd name="T96" fmla="*/ 17 w 20"/>
                  <a:gd name="T97" fmla="*/ 17 h 20"/>
                  <a:gd name="T98" fmla="*/ 18 w 20"/>
                  <a:gd name="T99" fmla="*/ 16 h 20"/>
                  <a:gd name="T100" fmla="*/ 19 w 20"/>
                  <a:gd name="T101" fmla="*/ 15 h 20"/>
                  <a:gd name="T102" fmla="*/ 19 w 20"/>
                  <a:gd name="T103" fmla="*/ 14 h 20"/>
                  <a:gd name="T104" fmla="*/ 20 w 20"/>
                  <a:gd name="T105" fmla="*/ 12 h 20"/>
                  <a:gd name="T106" fmla="*/ 20 w 20"/>
                  <a:gd name="T107" fmla="*/ 10 h 20"/>
                  <a:gd name="T108" fmla="*/ 20 w 20"/>
                  <a:gd name="T109" fmla="*/ 8 h 20"/>
                  <a:gd name="T110" fmla="*/ 20 w 20"/>
                  <a:gd name="T111" fmla="*/ 6 h 20"/>
                  <a:gd name="T112" fmla="*/ 20 w 20"/>
                  <a:gd name="T113" fmla="*/ 4 h 20"/>
                  <a:gd name="T114" fmla="*/ 20 w 20"/>
                  <a:gd name="T11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 h="20">
                    <a:moveTo>
                      <a:pt x="20" y="3"/>
                    </a:moveTo>
                    <a:cubicBezTo>
                      <a:pt x="20" y="3"/>
                      <a:pt x="19" y="3"/>
                      <a:pt x="19" y="3"/>
                    </a:cubicBezTo>
                    <a:cubicBezTo>
                      <a:pt x="19" y="2"/>
                      <a:pt x="18" y="2"/>
                      <a:pt x="18" y="2"/>
                    </a:cubicBezTo>
                    <a:cubicBezTo>
                      <a:pt x="17" y="2"/>
                      <a:pt x="17" y="2"/>
                      <a:pt x="16" y="1"/>
                    </a:cubicBezTo>
                    <a:cubicBezTo>
                      <a:pt x="16" y="1"/>
                      <a:pt x="15" y="1"/>
                      <a:pt x="15" y="1"/>
                    </a:cubicBezTo>
                    <a:cubicBezTo>
                      <a:pt x="14" y="0"/>
                      <a:pt x="14" y="0"/>
                      <a:pt x="14" y="0"/>
                    </a:cubicBezTo>
                    <a:cubicBezTo>
                      <a:pt x="14" y="0"/>
                      <a:pt x="14" y="0"/>
                      <a:pt x="14" y="0"/>
                    </a:cubicBezTo>
                    <a:cubicBezTo>
                      <a:pt x="13" y="0"/>
                      <a:pt x="13" y="0"/>
                      <a:pt x="13" y="0"/>
                    </a:cubicBezTo>
                    <a:cubicBezTo>
                      <a:pt x="13" y="0"/>
                      <a:pt x="12" y="0"/>
                      <a:pt x="12" y="0"/>
                    </a:cubicBezTo>
                    <a:cubicBezTo>
                      <a:pt x="12" y="0"/>
                      <a:pt x="12" y="0"/>
                      <a:pt x="11" y="0"/>
                    </a:cubicBezTo>
                    <a:cubicBezTo>
                      <a:pt x="11" y="0"/>
                      <a:pt x="11" y="0"/>
                      <a:pt x="11" y="0"/>
                    </a:cubicBezTo>
                    <a:cubicBezTo>
                      <a:pt x="10" y="0"/>
                      <a:pt x="10" y="1"/>
                      <a:pt x="10" y="1"/>
                    </a:cubicBezTo>
                    <a:cubicBezTo>
                      <a:pt x="9" y="1"/>
                      <a:pt x="9" y="2"/>
                      <a:pt x="9" y="2"/>
                    </a:cubicBezTo>
                    <a:cubicBezTo>
                      <a:pt x="9" y="2"/>
                      <a:pt x="9" y="3"/>
                      <a:pt x="9" y="3"/>
                    </a:cubicBezTo>
                    <a:cubicBezTo>
                      <a:pt x="9" y="3"/>
                      <a:pt x="9" y="3"/>
                      <a:pt x="9" y="3"/>
                    </a:cubicBezTo>
                    <a:cubicBezTo>
                      <a:pt x="8" y="3"/>
                      <a:pt x="8" y="3"/>
                      <a:pt x="8" y="4"/>
                    </a:cubicBezTo>
                    <a:cubicBezTo>
                      <a:pt x="7" y="4"/>
                      <a:pt x="7" y="4"/>
                      <a:pt x="7" y="4"/>
                    </a:cubicBezTo>
                    <a:cubicBezTo>
                      <a:pt x="7" y="5"/>
                      <a:pt x="7" y="5"/>
                      <a:pt x="6" y="5"/>
                    </a:cubicBezTo>
                    <a:cubicBezTo>
                      <a:pt x="6" y="6"/>
                      <a:pt x="6" y="6"/>
                      <a:pt x="5" y="6"/>
                    </a:cubicBezTo>
                    <a:cubicBezTo>
                      <a:pt x="5" y="6"/>
                      <a:pt x="6" y="7"/>
                      <a:pt x="5" y="7"/>
                    </a:cubicBezTo>
                    <a:cubicBezTo>
                      <a:pt x="5" y="7"/>
                      <a:pt x="5" y="7"/>
                      <a:pt x="5" y="7"/>
                    </a:cubicBezTo>
                    <a:cubicBezTo>
                      <a:pt x="4" y="7"/>
                      <a:pt x="4" y="7"/>
                      <a:pt x="4" y="7"/>
                    </a:cubicBezTo>
                    <a:cubicBezTo>
                      <a:pt x="4" y="7"/>
                      <a:pt x="4" y="7"/>
                      <a:pt x="3" y="7"/>
                    </a:cubicBezTo>
                    <a:cubicBezTo>
                      <a:pt x="3" y="7"/>
                      <a:pt x="3" y="7"/>
                      <a:pt x="3" y="6"/>
                    </a:cubicBezTo>
                    <a:cubicBezTo>
                      <a:pt x="2" y="6"/>
                      <a:pt x="2" y="6"/>
                      <a:pt x="2" y="6"/>
                    </a:cubicBezTo>
                    <a:cubicBezTo>
                      <a:pt x="2" y="6"/>
                      <a:pt x="1" y="6"/>
                      <a:pt x="1" y="6"/>
                    </a:cubicBezTo>
                    <a:cubicBezTo>
                      <a:pt x="1" y="6"/>
                      <a:pt x="1" y="6"/>
                      <a:pt x="0" y="6"/>
                    </a:cubicBezTo>
                    <a:cubicBezTo>
                      <a:pt x="1" y="6"/>
                      <a:pt x="1" y="6"/>
                      <a:pt x="1" y="6"/>
                    </a:cubicBezTo>
                    <a:cubicBezTo>
                      <a:pt x="1" y="6"/>
                      <a:pt x="1" y="7"/>
                      <a:pt x="1" y="7"/>
                    </a:cubicBezTo>
                    <a:cubicBezTo>
                      <a:pt x="1" y="7"/>
                      <a:pt x="2" y="7"/>
                      <a:pt x="2" y="8"/>
                    </a:cubicBezTo>
                    <a:cubicBezTo>
                      <a:pt x="2" y="8"/>
                      <a:pt x="2" y="8"/>
                      <a:pt x="2" y="9"/>
                    </a:cubicBezTo>
                    <a:cubicBezTo>
                      <a:pt x="2" y="10"/>
                      <a:pt x="2" y="10"/>
                      <a:pt x="3" y="11"/>
                    </a:cubicBezTo>
                    <a:cubicBezTo>
                      <a:pt x="3" y="11"/>
                      <a:pt x="3" y="12"/>
                      <a:pt x="3" y="12"/>
                    </a:cubicBezTo>
                    <a:cubicBezTo>
                      <a:pt x="4" y="12"/>
                      <a:pt x="4" y="13"/>
                      <a:pt x="4" y="13"/>
                    </a:cubicBezTo>
                    <a:cubicBezTo>
                      <a:pt x="5" y="13"/>
                      <a:pt x="5" y="13"/>
                      <a:pt x="5" y="13"/>
                    </a:cubicBezTo>
                    <a:cubicBezTo>
                      <a:pt x="6" y="14"/>
                      <a:pt x="6" y="14"/>
                      <a:pt x="6" y="14"/>
                    </a:cubicBezTo>
                    <a:cubicBezTo>
                      <a:pt x="6" y="14"/>
                      <a:pt x="6" y="14"/>
                      <a:pt x="6" y="15"/>
                    </a:cubicBezTo>
                    <a:cubicBezTo>
                      <a:pt x="6" y="15"/>
                      <a:pt x="6" y="16"/>
                      <a:pt x="7" y="16"/>
                    </a:cubicBezTo>
                    <a:cubicBezTo>
                      <a:pt x="7" y="17"/>
                      <a:pt x="7" y="17"/>
                      <a:pt x="8" y="17"/>
                    </a:cubicBezTo>
                    <a:cubicBezTo>
                      <a:pt x="9" y="17"/>
                      <a:pt x="9" y="17"/>
                      <a:pt x="9" y="17"/>
                    </a:cubicBezTo>
                    <a:cubicBezTo>
                      <a:pt x="10" y="18"/>
                      <a:pt x="10" y="18"/>
                      <a:pt x="10" y="19"/>
                    </a:cubicBezTo>
                    <a:cubicBezTo>
                      <a:pt x="10" y="19"/>
                      <a:pt x="10" y="19"/>
                      <a:pt x="11" y="19"/>
                    </a:cubicBezTo>
                    <a:cubicBezTo>
                      <a:pt x="11" y="20"/>
                      <a:pt x="12" y="19"/>
                      <a:pt x="12" y="19"/>
                    </a:cubicBezTo>
                    <a:cubicBezTo>
                      <a:pt x="13" y="19"/>
                      <a:pt x="13" y="19"/>
                      <a:pt x="14" y="20"/>
                    </a:cubicBezTo>
                    <a:cubicBezTo>
                      <a:pt x="14" y="20"/>
                      <a:pt x="15" y="20"/>
                      <a:pt x="15" y="20"/>
                    </a:cubicBezTo>
                    <a:cubicBezTo>
                      <a:pt x="15" y="20"/>
                      <a:pt x="15" y="20"/>
                      <a:pt x="15" y="20"/>
                    </a:cubicBezTo>
                    <a:cubicBezTo>
                      <a:pt x="15" y="19"/>
                      <a:pt x="16" y="19"/>
                      <a:pt x="16" y="19"/>
                    </a:cubicBezTo>
                    <a:cubicBezTo>
                      <a:pt x="16" y="18"/>
                      <a:pt x="17" y="18"/>
                      <a:pt x="17" y="18"/>
                    </a:cubicBezTo>
                    <a:cubicBezTo>
                      <a:pt x="17" y="18"/>
                      <a:pt x="17" y="17"/>
                      <a:pt x="17" y="17"/>
                    </a:cubicBezTo>
                    <a:cubicBezTo>
                      <a:pt x="18" y="17"/>
                      <a:pt x="18" y="17"/>
                      <a:pt x="18" y="16"/>
                    </a:cubicBezTo>
                    <a:cubicBezTo>
                      <a:pt x="18" y="16"/>
                      <a:pt x="19" y="15"/>
                      <a:pt x="19" y="15"/>
                    </a:cubicBezTo>
                    <a:cubicBezTo>
                      <a:pt x="19" y="15"/>
                      <a:pt x="19" y="14"/>
                      <a:pt x="19" y="14"/>
                    </a:cubicBezTo>
                    <a:cubicBezTo>
                      <a:pt x="19" y="13"/>
                      <a:pt x="20" y="13"/>
                      <a:pt x="20" y="12"/>
                    </a:cubicBezTo>
                    <a:cubicBezTo>
                      <a:pt x="20" y="11"/>
                      <a:pt x="20" y="11"/>
                      <a:pt x="20" y="10"/>
                    </a:cubicBezTo>
                    <a:cubicBezTo>
                      <a:pt x="20" y="9"/>
                      <a:pt x="20" y="9"/>
                      <a:pt x="20" y="8"/>
                    </a:cubicBezTo>
                    <a:cubicBezTo>
                      <a:pt x="20" y="7"/>
                      <a:pt x="20" y="7"/>
                      <a:pt x="20" y="6"/>
                    </a:cubicBezTo>
                    <a:cubicBezTo>
                      <a:pt x="20" y="5"/>
                      <a:pt x="20" y="5"/>
                      <a:pt x="20" y="4"/>
                    </a:cubicBezTo>
                    <a:cubicBezTo>
                      <a:pt x="20" y="4"/>
                      <a:pt x="20" y="3"/>
                      <a:pt x="2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6" name="Freeform 57">
                <a:extLst>
                  <a:ext uri="{FF2B5EF4-FFF2-40B4-BE49-F238E27FC236}">
                    <a16:creationId xmlns:a16="http://schemas.microsoft.com/office/drawing/2014/main" id="{66C5ACC9-9F36-41CD-9D23-D89DDD819049}"/>
                  </a:ext>
                </a:extLst>
              </p:cNvPr>
              <p:cNvSpPr>
                <a:spLocks/>
              </p:cNvSpPr>
              <p:nvPr/>
            </p:nvSpPr>
            <p:spPr bwMode="auto">
              <a:xfrm>
                <a:off x="5003802" y="2957514"/>
                <a:ext cx="150813" cy="173038"/>
              </a:xfrm>
              <a:custGeom>
                <a:avLst/>
                <a:gdLst>
                  <a:gd name="T0" fmla="*/ 14 w 14"/>
                  <a:gd name="T1" fmla="*/ 5 h 16"/>
                  <a:gd name="T2" fmla="*/ 14 w 14"/>
                  <a:gd name="T3" fmla="*/ 4 h 16"/>
                  <a:gd name="T4" fmla="*/ 13 w 14"/>
                  <a:gd name="T5" fmla="*/ 3 h 16"/>
                  <a:gd name="T6" fmla="*/ 12 w 14"/>
                  <a:gd name="T7" fmla="*/ 1 h 16"/>
                  <a:gd name="T8" fmla="*/ 12 w 14"/>
                  <a:gd name="T9" fmla="*/ 1 h 16"/>
                  <a:gd name="T10" fmla="*/ 11 w 14"/>
                  <a:gd name="T11" fmla="*/ 0 h 16"/>
                  <a:gd name="T12" fmla="*/ 11 w 14"/>
                  <a:gd name="T13" fmla="*/ 0 h 16"/>
                  <a:gd name="T14" fmla="*/ 10 w 14"/>
                  <a:gd name="T15" fmla="*/ 0 h 16"/>
                  <a:gd name="T16" fmla="*/ 9 w 14"/>
                  <a:gd name="T17" fmla="*/ 1 h 16"/>
                  <a:gd name="T18" fmla="*/ 8 w 14"/>
                  <a:gd name="T19" fmla="*/ 1 h 16"/>
                  <a:gd name="T20" fmla="*/ 7 w 14"/>
                  <a:gd name="T21" fmla="*/ 1 h 16"/>
                  <a:gd name="T22" fmla="*/ 7 w 14"/>
                  <a:gd name="T23" fmla="*/ 1 h 16"/>
                  <a:gd name="T24" fmla="*/ 5 w 14"/>
                  <a:gd name="T25" fmla="*/ 1 h 16"/>
                  <a:gd name="T26" fmla="*/ 4 w 14"/>
                  <a:gd name="T27" fmla="*/ 1 h 16"/>
                  <a:gd name="T28" fmla="*/ 3 w 14"/>
                  <a:gd name="T29" fmla="*/ 1 h 16"/>
                  <a:gd name="T30" fmla="*/ 3 w 14"/>
                  <a:gd name="T31" fmla="*/ 1 h 16"/>
                  <a:gd name="T32" fmla="*/ 3 w 14"/>
                  <a:gd name="T33" fmla="*/ 3 h 16"/>
                  <a:gd name="T34" fmla="*/ 3 w 14"/>
                  <a:gd name="T35" fmla="*/ 4 h 16"/>
                  <a:gd name="T36" fmla="*/ 4 w 14"/>
                  <a:gd name="T37" fmla="*/ 5 h 16"/>
                  <a:gd name="T38" fmla="*/ 4 w 14"/>
                  <a:gd name="T39" fmla="*/ 6 h 16"/>
                  <a:gd name="T40" fmla="*/ 4 w 14"/>
                  <a:gd name="T41" fmla="*/ 6 h 16"/>
                  <a:gd name="T42" fmla="*/ 4 w 14"/>
                  <a:gd name="T43" fmla="*/ 6 h 16"/>
                  <a:gd name="T44" fmla="*/ 3 w 14"/>
                  <a:gd name="T45" fmla="*/ 7 h 16"/>
                  <a:gd name="T46" fmla="*/ 3 w 14"/>
                  <a:gd name="T47" fmla="*/ 7 h 16"/>
                  <a:gd name="T48" fmla="*/ 3 w 14"/>
                  <a:gd name="T49" fmla="*/ 8 h 16"/>
                  <a:gd name="T50" fmla="*/ 2 w 14"/>
                  <a:gd name="T51" fmla="*/ 8 h 16"/>
                  <a:gd name="T52" fmla="*/ 1 w 14"/>
                  <a:gd name="T53" fmla="*/ 9 h 16"/>
                  <a:gd name="T54" fmla="*/ 1 w 14"/>
                  <a:gd name="T55" fmla="*/ 11 h 16"/>
                  <a:gd name="T56" fmla="*/ 0 w 14"/>
                  <a:gd name="T57" fmla="*/ 13 h 16"/>
                  <a:gd name="T58" fmla="*/ 0 w 14"/>
                  <a:gd name="T59" fmla="*/ 15 h 16"/>
                  <a:gd name="T60" fmla="*/ 0 w 14"/>
                  <a:gd name="T61" fmla="*/ 15 h 16"/>
                  <a:gd name="T62" fmla="*/ 1 w 14"/>
                  <a:gd name="T63" fmla="*/ 16 h 16"/>
                  <a:gd name="T64" fmla="*/ 2 w 14"/>
                  <a:gd name="T65" fmla="*/ 15 h 16"/>
                  <a:gd name="T66" fmla="*/ 3 w 14"/>
                  <a:gd name="T67" fmla="*/ 15 h 16"/>
                  <a:gd name="T68" fmla="*/ 5 w 14"/>
                  <a:gd name="T69" fmla="*/ 15 h 16"/>
                  <a:gd name="T70" fmla="*/ 6 w 14"/>
                  <a:gd name="T71" fmla="*/ 15 h 16"/>
                  <a:gd name="T72" fmla="*/ 6 w 14"/>
                  <a:gd name="T73" fmla="*/ 15 h 16"/>
                  <a:gd name="T74" fmla="*/ 6 w 14"/>
                  <a:gd name="T75" fmla="*/ 14 h 16"/>
                  <a:gd name="T76" fmla="*/ 7 w 14"/>
                  <a:gd name="T77" fmla="*/ 13 h 16"/>
                  <a:gd name="T78" fmla="*/ 7 w 14"/>
                  <a:gd name="T79" fmla="*/ 12 h 16"/>
                  <a:gd name="T80" fmla="*/ 8 w 14"/>
                  <a:gd name="T81" fmla="*/ 11 h 16"/>
                  <a:gd name="T82" fmla="*/ 9 w 14"/>
                  <a:gd name="T83" fmla="*/ 11 h 16"/>
                  <a:gd name="T84" fmla="*/ 10 w 14"/>
                  <a:gd name="T85" fmla="*/ 11 h 16"/>
                  <a:gd name="T86" fmla="*/ 11 w 14"/>
                  <a:gd name="T87" fmla="*/ 11 h 16"/>
                  <a:gd name="T88" fmla="*/ 11 w 14"/>
                  <a:gd name="T89" fmla="*/ 12 h 16"/>
                  <a:gd name="T90" fmla="*/ 11 w 14"/>
                  <a:gd name="T91" fmla="*/ 12 h 16"/>
                  <a:gd name="T92" fmla="*/ 11 w 14"/>
                  <a:gd name="T93" fmla="*/ 10 h 16"/>
                  <a:gd name="T94" fmla="*/ 12 w 14"/>
                  <a:gd name="T95" fmla="*/ 9 h 16"/>
                  <a:gd name="T96" fmla="*/ 13 w 14"/>
                  <a:gd name="T97" fmla="*/ 8 h 16"/>
                  <a:gd name="T98" fmla="*/ 14 w 14"/>
                  <a:gd name="T99" fmla="*/ 8 h 16"/>
                  <a:gd name="T100" fmla="*/ 14 w 14"/>
                  <a:gd name="T101" fmla="*/ 6 h 16"/>
                  <a:gd name="T102" fmla="*/ 14 w 14"/>
                  <a:gd name="T10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6">
                    <a:moveTo>
                      <a:pt x="14" y="5"/>
                    </a:moveTo>
                    <a:cubicBezTo>
                      <a:pt x="14" y="5"/>
                      <a:pt x="14" y="4"/>
                      <a:pt x="14" y="4"/>
                    </a:cubicBezTo>
                    <a:cubicBezTo>
                      <a:pt x="14" y="3"/>
                      <a:pt x="13" y="3"/>
                      <a:pt x="13" y="3"/>
                    </a:cubicBezTo>
                    <a:cubicBezTo>
                      <a:pt x="13" y="2"/>
                      <a:pt x="13" y="2"/>
                      <a:pt x="12" y="1"/>
                    </a:cubicBezTo>
                    <a:cubicBezTo>
                      <a:pt x="12" y="1"/>
                      <a:pt x="12" y="1"/>
                      <a:pt x="12" y="1"/>
                    </a:cubicBezTo>
                    <a:cubicBezTo>
                      <a:pt x="12" y="0"/>
                      <a:pt x="12" y="0"/>
                      <a:pt x="11" y="0"/>
                    </a:cubicBezTo>
                    <a:cubicBezTo>
                      <a:pt x="11" y="0"/>
                      <a:pt x="11" y="0"/>
                      <a:pt x="11" y="0"/>
                    </a:cubicBezTo>
                    <a:cubicBezTo>
                      <a:pt x="11" y="0"/>
                      <a:pt x="11" y="0"/>
                      <a:pt x="10" y="0"/>
                    </a:cubicBezTo>
                    <a:cubicBezTo>
                      <a:pt x="10" y="0"/>
                      <a:pt x="10" y="1"/>
                      <a:pt x="9" y="1"/>
                    </a:cubicBezTo>
                    <a:cubicBezTo>
                      <a:pt x="9" y="1"/>
                      <a:pt x="9" y="1"/>
                      <a:pt x="8" y="1"/>
                    </a:cubicBezTo>
                    <a:cubicBezTo>
                      <a:pt x="8" y="1"/>
                      <a:pt x="8" y="1"/>
                      <a:pt x="7" y="1"/>
                    </a:cubicBezTo>
                    <a:cubicBezTo>
                      <a:pt x="7" y="1"/>
                      <a:pt x="7" y="1"/>
                      <a:pt x="7" y="1"/>
                    </a:cubicBezTo>
                    <a:cubicBezTo>
                      <a:pt x="6" y="1"/>
                      <a:pt x="6" y="1"/>
                      <a:pt x="5" y="1"/>
                    </a:cubicBezTo>
                    <a:cubicBezTo>
                      <a:pt x="5" y="1"/>
                      <a:pt x="4" y="1"/>
                      <a:pt x="4" y="1"/>
                    </a:cubicBezTo>
                    <a:cubicBezTo>
                      <a:pt x="4" y="1"/>
                      <a:pt x="3" y="1"/>
                      <a:pt x="3" y="1"/>
                    </a:cubicBezTo>
                    <a:cubicBezTo>
                      <a:pt x="3" y="1"/>
                      <a:pt x="3" y="1"/>
                      <a:pt x="3" y="1"/>
                    </a:cubicBezTo>
                    <a:cubicBezTo>
                      <a:pt x="3" y="2"/>
                      <a:pt x="3" y="2"/>
                      <a:pt x="3" y="3"/>
                    </a:cubicBezTo>
                    <a:cubicBezTo>
                      <a:pt x="3" y="3"/>
                      <a:pt x="3" y="4"/>
                      <a:pt x="3" y="4"/>
                    </a:cubicBezTo>
                    <a:cubicBezTo>
                      <a:pt x="4" y="5"/>
                      <a:pt x="4" y="5"/>
                      <a:pt x="4" y="5"/>
                    </a:cubicBezTo>
                    <a:cubicBezTo>
                      <a:pt x="4" y="5"/>
                      <a:pt x="4" y="6"/>
                      <a:pt x="4" y="6"/>
                    </a:cubicBezTo>
                    <a:cubicBezTo>
                      <a:pt x="4" y="6"/>
                      <a:pt x="4" y="6"/>
                      <a:pt x="4" y="6"/>
                    </a:cubicBezTo>
                    <a:cubicBezTo>
                      <a:pt x="4" y="6"/>
                      <a:pt x="4" y="6"/>
                      <a:pt x="4" y="6"/>
                    </a:cubicBezTo>
                    <a:cubicBezTo>
                      <a:pt x="4" y="6"/>
                      <a:pt x="3" y="7"/>
                      <a:pt x="3" y="7"/>
                    </a:cubicBezTo>
                    <a:cubicBezTo>
                      <a:pt x="3" y="7"/>
                      <a:pt x="3" y="7"/>
                      <a:pt x="3" y="7"/>
                    </a:cubicBezTo>
                    <a:cubicBezTo>
                      <a:pt x="3" y="8"/>
                      <a:pt x="3" y="8"/>
                      <a:pt x="3" y="8"/>
                    </a:cubicBezTo>
                    <a:cubicBezTo>
                      <a:pt x="2" y="8"/>
                      <a:pt x="2" y="8"/>
                      <a:pt x="2" y="8"/>
                    </a:cubicBezTo>
                    <a:cubicBezTo>
                      <a:pt x="2" y="8"/>
                      <a:pt x="2" y="8"/>
                      <a:pt x="1" y="9"/>
                    </a:cubicBezTo>
                    <a:cubicBezTo>
                      <a:pt x="1" y="9"/>
                      <a:pt x="1" y="10"/>
                      <a:pt x="1" y="11"/>
                    </a:cubicBezTo>
                    <a:cubicBezTo>
                      <a:pt x="0" y="12"/>
                      <a:pt x="1" y="12"/>
                      <a:pt x="0" y="13"/>
                    </a:cubicBezTo>
                    <a:cubicBezTo>
                      <a:pt x="0" y="14"/>
                      <a:pt x="0" y="14"/>
                      <a:pt x="0" y="15"/>
                    </a:cubicBezTo>
                    <a:cubicBezTo>
                      <a:pt x="0" y="15"/>
                      <a:pt x="0" y="15"/>
                      <a:pt x="0" y="15"/>
                    </a:cubicBezTo>
                    <a:cubicBezTo>
                      <a:pt x="0" y="16"/>
                      <a:pt x="0" y="16"/>
                      <a:pt x="1" y="16"/>
                    </a:cubicBezTo>
                    <a:cubicBezTo>
                      <a:pt x="1" y="16"/>
                      <a:pt x="1" y="15"/>
                      <a:pt x="2" y="15"/>
                    </a:cubicBezTo>
                    <a:cubicBezTo>
                      <a:pt x="2" y="15"/>
                      <a:pt x="3" y="15"/>
                      <a:pt x="3" y="15"/>
                    </a:cubicBezTo>
                    <a:cubicBezTo>
                      <a:pt x="4" y="14"/>
                      <a:pt x="4" y="15"/>
                      <a:pt x="5" y="15"/>
                    </a:cubicBezTo>
                    <a:cubicBezTo>
                      <a:pt x="5" y="15"/>
                      <a:pt x="5" y="15"/>
                      <a:pt x="6" y="15"/>
                    </a:cubicBezTo>
                    <a:cubicBezTo>
                      <a:pt x="6" y="15"/>
                      <a:pt x="6" y="15"/>
                      <a:pt x="6" y="15"/>
                    </a:cubicBezTo>
                    <a:cubicBezTo>
                      <a:pt x="6" y="14"/>
                      <a:pt x="6" y="14"/>
                      <a:pt x="6" y="14"/>
                    </a:cubicBezTo>
                    <a:cubicBezTo>
                      <a:pt x="6" y="13"/>
                      <a:pt x="6" y="13"/>
                      <a:pt x="7" y="13"/>
                    </a:cubicBezTo>
                    <a:cubicBezTo>
                      <a:pt x="7" y="12"/>
                      <a:pt x="7" y="12"/>
                      <a:pt x="7" y="12"/>
                    </a:cubicBezTo>
                    <a:cubicBezTo>
                      <a:pt x="7" y="12"/>
                      <a:pt x="8" y="12"/>
                      <a:pt x="8" y="11"/>
                    </a:cubicBezTo>
                    <a:cubicBezTo>
                      <a:pt x="9" y="11"/>
                      <a:pt x="9" y="11"/>
                      <a:pt x="9" y="11"/>
                    </a:cubicBezTo>
                    <a:cubicBezTo>
                      <a:pt x="10" y="11"/>
                      <a:pt x="10" y="11"/>
                      <a:pt x="10" y="11"/>
                    </a:cubicBezTo>
                    <a:cubicBezTo>
                      <a:pt x="10" y="11"/>
                      <a:pt x="10" y="11"/>
                      <a:pt x="11" y="11"/>
                    </a:cubicBezTo>
                    <a:cubicBezTo>
                      <a:pt x="11" y="12"/>
                      <a:pt x="11" y="12"/>
                      <a:pt x="11" y="12"/>
                    </a:cubicBezTo>
                    <a:cubicBezTo>
                      <a:pt x="11" y="12"/>
                      <a:pt x="11" y="12"/>
                      <a:pt x="11" y="12"/>
                    </a:cubicBezTo>
                    <a:cubicBezTo>
                      <a:pt x="11" y="11"/>
                      <a:pt x="11" y="11"/>
                      <a:pt x="11" y="10"/>
                    </a:cubicBezTo>
                    <a:cubicBezTo>
                      <a:pt x="11" y="10"/>
                      <a:pt x="12" y="10"/>
                      <a:pt x="12" y="9"/>
                    </a:cubicBezTo>
                    <a:cubicBezTo>
                      <a:pt x="12" y="9"/>
                      <a:pt x="12" y="9"/>
                      <a:pt x="13" y="8"/>
                    </a:cubicBezTo>
                    <a:cubicBezTo>
                      <a:pt x="13" y="8"/>
                      <a:pt x="13" y="8"/>
                      <a:pt x="14" y="8"/>
                    </a:cubicBezTo>
                    <a:cubicBezTo>
                      <a:pt x="14" y="7"/>
                      <a:pt x="14" y="7"/>
                      <a:pt x="14" y="6"/>
                    </a:cubicBezTo>
                    <a:cubicBezTo>
                      <a:pt x="14" y="6"/>
                      <a:pt x="14" y="6"/>
                      <a:pt x="14"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7" name="Freeform 58">
                <a:extLst>
                  <a:ext uri="{FF2B5EF4-FFF2-40B4-BE49-F238E27FC236}">
                    <a16:creationId xmlns:a16="http://schemas.microsoft.com/office/drawing/2014/main" id="{9FD1718A-559D-4944-BB3B-59ACFDE25070}"/>
                  </a:ext>
                </a:extLst>
              </p:cNvPr>
              <p:cNvSpPr>
                <a:spLocks/>
              </p:cNvSpPr>
              <p:nvPr/>
            </p:nvSpPr>
            <p:spPr bwMode="auto">
              <a:xfrm>
                <a:off x="3719514" y="2178051"/>
                <a:ext cx="9525" cy="11113"/>
              </a:xfrm>
              <a:custGeom>
                <a:avLst/>
                <a:gdLst>
                  <a:gd name="T0" fmla="*/ 1 w 1"/>
                  <a:gd name="T1" fmla="*/ 1 h 1"/>
                  <a:gd name="T2" fmla="*/ 1 w 1"/>
                  <a:gd name="T3" fmla="*/ 1 h 1"/>
                  <a:gd name="T4" fmla="*/ 0 w 1"/>
                  <a:gd name="T5" fmla="*/ 1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1"/>
                      <a:pt x="1" y="1"/>
                    </a:cubicBezTo>
                    <a:cubicBezTo>
                      <a:pt x="0" y="1"/>
                      <a:pt x="0" y="1"/>
                      <a:pt x="0" y="1"/>
                    </a:cubicBezTo>
                    <a:cubicBezTo>
                      <a:pt x="0" y="1"/>
                      <a:pt x="1" y="1"/>
                      <a:pt x="1"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8" name="Freeform 59">
                <a:extLst>
                  <a:ext uri="{FF2B5EF4-FFF2-40B4-BE49-F238E27FC236}">
                    <a16:creationId xmlns:a16="http://schemas.microsoft.com/office/drawing/2014/main" id="{A7F1104B-5131-4D49-B4DA-6CFF3C1338FD}"/>
                  </a:ext>
                </a:extLst>
              </p:cNvPr>
              <p:cNvSpPr>
                <a:spLocks/>
              </p:cNvSpPr>
              <p:nvPr/>
            </p:nvSpPr>
            <p:spPr bwMode="auto">
              <a:xfrm>
                <a:off x="3719514" y="2189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79" name="Freeform 60">
                <a:extLst>
                  <a:ext uri="{FF2B5EF4-FFF2-40B4-BE49-F238E27FC236}">
                    <a16:creationId xmlns:a16="http://schemas.microsoft.com/office/drawing/2014/main" id="{8C376439-FCA8-49F5-9F05-B13124240494}"/>
                  </a:ext>
                </a:extLst>
              </p:cNvPr>
              <p:cNvSpPr>
                <a:spLocks/>
              </p:cNvSpPr>
              <p:nvPr/>
            </p:nvSpPr>
            <p:spPr bwMode="auto">
              <a:xfrm>
                <a:off x="3751264" y="2189164"/>
                <a:ext cx="22225" cy="22225"/>
              </a:xfrm>
              <a:custGeom>
                <a:avLst/>
                <a:gdLst>
                  <a:gd name="T0" fmla="*/ 0 w 2"/>
                  <a:gd name="T1" fmla="*/ 1 h 2"/>
                  <a:gd name="T2" fmla="*/ 1 w 2"/>
                  <a:gd name="T3" fmla="*/ 2 h 2"/>
                  <a:gd name="T4" fmla="*/ 2 w 2"/>
                  <a:gd name="T5" fmla="*/ 1 h 2"/>
                  <a:gd name="T6" fmla="*/ 2 w 2"/>
                  <a:gd name="T7" fmla="*/ 1 h 2"/>
                  <a:gd name="T8" fmla="*/ 2 w 2"/>
                  <a:gd name="T9" fmla="*/ 0 h 2"/>
                  <a:gd name="T10" fmla="*/ 1 w 2"/>
                  <a:gd name="T11" fmla="*/ 0 h 2"/>
                  <a:gd name="T12" fmla="*/ 0 w 2"/>
                  <a:gd name="T13" fmla="*/ 0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1" y="1"/>
                      <a:pt x="1" y="2"/>
                      <a:pt x="1" y="2"/>
                    </a:cubicBezTo>
                    <a:cubicBezTo>
                      <a:pt x="1" y="2"/>
                      <a:pt x="1" y="2"/>
                      <a:pt x="2" y="1"/>
                    </a:cubicBezTo>
                    <a:cubicBezTo>
                      <a:pt x="2" y="1"/>
                      <a:pt x="2" y="1"/>
                      <a:pt x="2" y="1"/>
                    </a:cubicBezTo>
                    <a:cubicBezTo>
                      <a:pt x="2" y="0"/>
                      <a:pt x="2" y="0"/>
                      <a:pt x="2" y="0"/>
                    </a:cubicBezTo>
                    <a:cubicBezTo>
                      <a:pt x="2" y="0"/>
                      <a:pt x="2" y="0"/>
                      <a:pt x="1" y="0"/>
                    </a:cubicBezTo>
                    <a:cubicBezTo>
                      <a:pt x="1" y="0"/>
                      <a:pt x="1"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0" name="Freeform 61">
                <a:extLst>
                  <a:ext uri="{FF2B5EF4-FFF2-40B4-BE49-F238E27FC236}">
                    <a16:creationId xmlns:a16="http://schemas.microsoft.com/office/drawing/2014/main" id="{153DAB91-8193-4DAF-B431-7A422B4B724E}"/>
                  </a:ext>
                </a:extLst>
              </p:cNvPr>
              <p:cNvSpPr>
                <a:spLocks/>
              </p:cNvSpPr>
              <p:nvPr/>
            </p:nvSpPr>
            <p:spPr bwMode="auto">
              <a:xfrm>
                <a:off x="3783014" y="2200276"/>
                <a:ext cx="11113" cy="22225"/>
              </a:xfrm>
              <a:custGeom>
                <a:avLst/>
                <a:gdLst>
                  <a:gd name="T0" fmla="*/ 1 w 1"/>
                  <a:gd name="T1" fmla="*/ 2 h 2"/>
                  <a:gd name="T2" fmla="*/ 1 w 1"/>
                  <a:gd name="T3" fmla="*/ 1 h 2"/>
                  <a:gd name="T4" fmla="*/ 1 w 1"/>
                  <a:gd name="T5" fmla="*/ 1 h 2"/>
                  <a:gd name="T6" fmla="*/ 1 w 1"/>
                  <a:gd name="T7" fmla="*/ 0 h 2"/>
                  <a:gd name="T8" fmla="*/ 0 w 1"/>
                  <a:gd name="T9" fmla="*/ 0 h 2"/>
                  <a:gd name="T10" fmla="*/ 0 w 1"/>
                  <a:gd name="T11" fmla="*/ 1 h 2"/>
                  <a:gd name="T12" fmla="*/ 0 w 1"/>
                  <a:gd name="T13" fmla="*/ 1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1" y="1"/>
                    </a:cubicBezTo>
                    <a:cubicBezTo>
                      <a:pt x="1" y="1"/>
                      <a:pt x="1" y="1"/>
                      <a:pt x="1" y="1"/>
                    </a:cubicBezTo>
                    <a:cubicBezTo>
                      <a:pt x="1" y="0"/>
                      <a:pt x="1" y="0"/>
                      <a:pt x="1" y="0"/>
                    </a:cubicBezTo>
                    <a:cubicBezTo>
                      <a:pt x="0" y="0"/>
                      <a:pt x="0" y="0"/>
                      <a:pt x="0" y="0"/>
                    </a:cubicBezTo>
                    <a:cubicBezTo>
                      <a:pt x="0" y="0"/>
                      <a:pt x="0" y="1"/>
                      <a:pt x="0" y="1"/>
                    </a:cubicBezTo>
                    <a:cubicBezTo>
                      <a:pt x="0" y="1"/>
                      <a:pt x="0" y="1"/>
                      <a:pt x="0" y="1"/>
                    </a:cubicBezTo>
                    <a:cubicBezTo>
                      <a:pt x="0" y="2"/>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1" name="Freeform 62">
                <a:extLst>
                  <a:ext uri="{FF2B5EF4-FFF2-40B4-BE49-F238E27FC236}">
                    <a16:creationId xmlns:a16="http://schemas.microsoft.com/office/drawing/2014/main" id="{3AD2F7AC-9D6B-4B83-B2B9-6DDF800008F7}"/>
                  </a:ext>
                </a:extLst>
              </p:cNvPr>
              <p:cNvSpPr>
                <a:spLocks/>
              </p:cNvSpPr>
              <p:nvPr/>
            </p:nvSpPr>
            <p:spPr bwMode="auto">
              <a:xfrm>
                <a:off x="3816352" y="2178051"/>
                <a:ext cx="20638" cy="33338"/>
              </a:xfrm>
              <a:custGeom>
                <a:avLst/>
                <a:gdLst>
                  <a:gd name="T0" fmla="*/ 1 w 2"/>
                  <a:gd name="T1" fmla="*/ 3 h 3"/>
                  <a:gd name="T2" fmla="*/ 2 w 2"/>
                  <a:gd name="T3" fmla="*/ 2 h 3"/>
                  <a:gd name="T4" fmla="*/ 2 w 2"/>
                  <a:gd name="T5" fmla="*/ 2 h 3"/>
                  <a:gd name="T6" fmla="*/ 2 w 2"/>
                  <a:gd name="T7" fmla="*/ 1 h 3"/>
                  <a:gd name="T8" fmla="*/ 2 w 2"/>
                  <a:gd name="T9" fmla="*/ 1 h 3"/>
                  <a:gd name="T10" fmla="*/ 1 w 2"/>
                  <a:gd name="T11" fmla="*/ 0 h 3"/>
                  <a:gd name="T12" fmla="*/ 1 w 2"/>
                  <a:gd name="T13" fmla="*/ 1 h 3"/>
                  <a:gd name="T14" fmla="*/ 0 w 2"/>
                  <a:gd name="T15" fmla="*/ 2 h 3"/>
                  <a:gd name="T16" fmla="*/ 0 w 2"/>
                  <a:gd name="T17" fmla="*/ 2 h 3"/>
                  <a:gd name="T18" fmla="*/ 1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cubicBezTo>
                      <a:pt x="1" y="3"/>
                      <a:pt x="1" y="3"/>
                      <a:pt x="2" y="2"/>
                    </a:cubicBezTo>
                    <a:cubicBezTo>
                      <a:pt x="2" y="2"/>
                      <a:pt x="2" y="2"/>
                      <a:pt x="2" y="2"/>
                    </a:cubicBezTo>
                    <a:cubicBezTo>
                      <a:pt x="2" y="2"/>
                      <a:pt x="2" y="2"/>
                      <a:pt x="2" y="1"/>
                    </a:cubicBezTo>
                    <a:cubicBezTo>
                      <a:pt x="2" y="1"/>
                      <a:pt x="2" y="1"/>
                      <a:pt x="2" y="1"/>
                    </a:cubicBezTo>
                    <a:cubicBezTo>
                      <a:pt x="2" y="1"/>
                      <a:pt x="1" y="0"/>
                      <a:pt x="1" y="0"/>
                    </a:cubicBezTo>
                    <a:cubicBezTo>
                      <a:pt x="1" y="0"/>
                      <a:pt x="1" y="1"/>
                      <a:pt x="1" y="1"/>
                    </a:cubicBezTo>
                    <a:cubicBezTo>
                      <a:pt x="1" y="1"/>
                      <a:pt x="0" y="1"/>
                      <a:pt x="0" y="2"/>
                    </a:cubicBezTo>
                    <a:cubicBezTo>
                      <a:pt x="0" y="2"/>
                      <a:pt x="0" y="2"/>
                      <a:pt x="0" y="2"/>
                    </a:cubicBezTo>
                    <a:cubicBezTo>
                      <a:pt x="1" y="3"/>
                      <a:pt x="1"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2" name="Freeform 63">
                <a:extLst>
                  <a:ext uri="{FF2B5EF4-FFF2-40B4-BE49-F238E27FC236}">
                    <a16:creationId xmlns:a16="http://schemas.microsoft.com/office/drawing/2014/main" id="{A513AFE2-7C50-4951-8F7C-76024367FA27}"/>
                  </a:ext>
                </a:extLst>
              </p:cNvPr>
              <p:cNvSpPr>
                <a:spLocks/>
              </p:cNvSpPr>
              <p:nvPr/>
            </p:nvSpPr>
            <p:spPr bwMode="auto">
              <a:xfrm>
                <a:off x="3836989" y="2168526"/>
                <a:ext cx="11113" cy="9525"/>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1"/>
                      <a:pt x="1" y="1"/>
                    </a:cubicBezTo>
                    <a:cubicBezTo>
                      <a:pt x="1" y="0"/>
                      <a:pt x="1" y="0"/>
                      <a:pt x="1" y="0"/>
                    </a:cubicBezTo>
                    <a:cubicBezTo>
                      <a:pt x="1" y="0"/>
                      <a:pt x="1" y="0"/>
                      <a:pt x="0" y="0"/>
                    </a:cubicBezTo>
                    <a:cubicBezTo>
                      <a:pt x="0" y="0"/>
                      <a:pt x="0" y="0"/>
                      <a:pt x="0" y="1"/>
                    </a:cubicBezTo>
                    <a:cubicBezTo>
                      <a:pt x="0" y="1"/>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3" name="Freeform 64">
                <a:extLst>
                  <a:ext uri="{FF2B5EF4-FFF2-40B4-BE49-F238E27FC236}">
                    <a16:creationId xmlns:a16="http://schemas.microsoft.com/office/drawing/2014/main" id="{619ACA13-C987-4A45-89BA-D47F834BEAFA}"/>
                  </a:ext>
                </a:extLst>
              </p:cNvPr>
              <p:cNvSpPr>
                <a:spLocks/>
              </p:cNvSpPr>
              <p:nvPr/>
            </p:nvSpPr>
            <p:spPr bwMode="auto">
              <a:xfrm>
                <a:off x="5640389" y="2686051"/>
                <a:ext cx="31750" cy="22225"/>
              </a:xfrm>
              <a:custGeom>
                <a:avLst/>
                <a:gdLst>
                  <a:gd name="T0" fmla="*/ 2 w 3"/>
                  <a:gd name="T1" fmla="*/ 0 h 2"/>
                  <a:gd name="T2" fmla="*/ 1 w 3"/>
                  <a:gd name="T3" fmla="*/ 0 h 2"/>
                  <a:gd name="T4" fmla="*/ 0 w 3"/>
                  <a:gd name="T5" fmla="*/ 1 h 2"/>
                  <a:gd name="T6" fmla="*/ 0 w 3"/>
                  <a:gd name="T7" fmla="*/ 2 h 2"/>
                  <a:gd name="T8" fmla="*/ 1 w 3"/>
                  <a:gd name="T9" fmla="*/ 2 h 2"/>
                  <a:gd name="T10" fmla="*/ 1 w 3"/>
                  <a:gd name="T11" fmla="*/ 2 h 2"/>
                  <a:gd name="T12" fmla="*/ 2 w 3"/>
                  <a:gd name="T13" fmla="*/ 1 h 2"/>
                  <a:gd name="T14" fmla="*/ 3 w 3"/>
                  <a:gd name="T15" fmla="*/ 1 h 2"/>
                  <a:gd name="T16" fmla="*/ 3 w 3"/>
                  <a:gd name="T17" fmla="*/ 1 h 2"/>
                  <a:gd name="T18" fmla="*/ 2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2" y="0"/>
                    </a:moveTo>
                    <a:cubicBezTo>
                      <a:pt x="2" y="0"/>
                      <a:pt x="1" y="0"/>
                      <a:pt x="1" y="0"/>
                    </a:cubicBezTo>
                    <a:cubicBezTo>
                      <a:pt x="1" y="0"/>
                      <a:pt x="0" y="0"/>
                      <a:pt x="0" y="1"/>
                    </a:cubicBezTo>
                    <a:cubicBezTo>
                      <a:pt x="0" y="1"/>
                      <a:pt x="0" y="1"/>
                      <a:pt x="0" y="2"/>
                    </a:cubicBezTo>
                    <a:cubicBezTo>
                      <a:pt x="1" y="2"/>
                      <a:pt x="1" y="2"/>
                      <a:pt x="1" y="2"/>
                    </a:cubicBezTo>
                    <a:cubicBezTo>
                      <a:pt x="1" y="2"/>
                      <a:pt x="1" y="2"/>
                      <a:pt x="1" y="2"/>
                    </a:cubicBezTo>
                    <a:cubicBezTo>
                      <a:pt x="2" y="2"/>
                      <a:pt x="2" y="1"/>
                      <a:pt x="2" y="1"/>
                    </a:cubicBezTo>
                    <a:cubicBezTo>
                      <a:pt x="2" y="1"/>
                      <a:pt x="3" y="1"/>
                      <a:pt x="3" y="1"/>
                    </a:cubicBezTo>
                    <a:cubicBezTo>
                      <a:pt x="3" y="1"/>
                      <a:pt x="3" y="1"/>
                      <a:pt x="3" y="1"/>
                    </a:cubicBezTo>
                    <a:cubicBezTo>
                      <a:pt x="3" y="0"/>
                      <a:pt x="3"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4" name="Freeform 65">
                <a:extLst>
                  <a:ext uri="{FF2B5EF4-FFF2-40B4-BE49-F238E27FC236}">
                    <a16:creationId xmlns:a16="http://schemas.microsoft.com/office/drawing/2014/main" id="{484D7E7A-9338-455D-BE67-FEB73E6FD831}"/>
                  </a:ext>
                </a:extLst>
              </p:cNvPr>
              <p:cNvSpPr>
                <a:spLocks/>
              </p:cNvSpPr>
              <p:nvPr/>
            </p:nvSpPr>
            <p:spPr bwMode="auto">
              <a:xfrm>
                <a:off x="4754564" y="1368426"/>
                <a:ext cx="152400" cy="139700"/>
              </a:xfrm>
              <a:custGeom>
                <a:avLst/>
                <a:gdLst>
                  <a:gd name="T0" fmla="*/ 0 w 14"/>
                  <a:gd name="T1" fmla="*/ 8 h 13"/>
                  <a:gd name="T2" fmla="*/ 0 w 14"/>
                  <a:gd name="T3" fmla="*/ 9 h 13"/>
                  <a:gd name="T4" fmla="*/ 0 w 14"/>
                  <a:gd name="T5" fmla="*/ 9 h 13"/>
                  <a:gd name="T6" fmla="*/ 0 w 14"/>
                  <a:gd name="T7" fmla="*/ 11 h 13"/>
                  <a:gd name="T8" fmla="*/ 1 w 14"/>
                  <a:gd name="T9" fmla="*/ 12 h 13"/>
                  <a:gd name="T10" fmla="*/ 1 w 14"/>
                  <a:gd name="T11" fmla="*/ 12 h 13"/>
                  <a:gd name="T12" fmla="*/ 2 w 14"/>
                  <a:gd name="T13" fmla="*/ 11 h 13"/>
                  <a:gd name="T14" fmla="*/ 3 w 14"/>
                  <a:gd name="T15" fmla="*/ 10 h 13"/>
                  <a:gd name="T16" fmla="*/ 3 w 14"/>
                  <a:gd name="T17" fmla="*/ 11 h 13"/>
                  <a:gd name="T18" fmla="*/ 5 w 14"/>
                  <a:gd name="T19" fmla="*/ 11 h 13"/>
                  <a:gd name="T20" fmla="*/ 5 w 14"/>
                  <a:gd name="T21" fmla="*/ 11 h 13"/>
                  <a:gd name="T22" fmla="*/ 6 w 14"/>
                  <a:gd name="T23" fmla="*/ 11 h 13"/>
                  <a:gd name="T24" fmla="*/ 7 w 14"/>
                  <a:gd name="T25" fmla="*/ 12 h 13"/>
                  <a:gd name="T26" fmla="*/ 8 w 14"/>
                  <a:gd name="T27" fmla="*/ 12 h 13"/>
                  <a:gd name="T28" fmla="*/ 8 w 14"/>
                  <a:gd name="T29" fmla="*/ 12 h 13"/>
                  <a:gd name="T30" fmla="*/ 9 w 14"/>
                  <a:gd name="T31" fmla="*/ 12 h 13"/>
                  <a:gd name="T32" fmla="*/ 10 w 14"/>
                  <a:gd name="T33" fmla="*/ 13 h 13"/>
                  <a:gd name="T34" fmla="*/ 11 w 14"/>
                  <a:gd name="T35" fmla="*/ 12 h 13"/>
                  <a:gd name="T36" fmla="*/ 11 w 14"/>
                  <a:gd name="T37" fmla="*/ 11 h 13"/>
                  <a:gd name="T38" fmla="*/ 12 w 14"/>
                  <a:gd name="T39" fmla="*/ 10 h 13"/>
                  <a:gd name="T40" fmla="*/ 12 w 14"/>
                  <a:gd name="T41" fmla="*/ 10 h 13"/>
                  <a:gd name="T42" fmla="*/ 12 w 14"/>
                  <a:gd name="T43" fmla="*/ 10 h 13"/>
                  <a:gd name="T44" fmla="*/ 12 w 14"/>
                  <a:gd name="T45" fmla="*/ 9 h 13"/>
                  <a:gd name="T46" fmla="*/ 12 w 14"/>
                  <a:gd name="T47" fmla="*/ 8 h 13"/>
                  <a:gd name="T48" fmla="*/ 13 w 14"/>
                  <a:gd name="T49" fmla="*/ 8 h 13"/>
                  <a:gd name="T50" fmla="*/ 14 w 14"/>
                  <a:gd name="T51" fmla="*/ 8 h 13"/>
                  <a:gd name="T52" fmla="*/ 13 w 14"/>
                  <a:gd name="T53" fmla="*/ 7 h 13"/>
                  <a:gd name="T54" fmla="*/ 12 w 14"/>
                  <a:gd name="T55" fmla="*/ 6 h 13"/>
                  <a:gd name="T56" fmla="*/ 12 w 14"/>
                  <a:gd name="T57" fmla="*/ 5 h 13"/>
                  <a:gd name="T58" fmla="*/ 12 w 14"/>
                  <a:gd name="T59" fmla="*/ 4 h 13"/>
                  <a:gd name="T60" fmla="*/ 11 w 14"/>
                  <a:gd name="T61" fmla="*/ 3 h 13"/>
                  <a:gd name="T62" fmla="*/ 10 w 14"/>
                  <a:gd name="T63" fmla="*/ 2 h 13"/>
                  <a:gd name="T64" fmla="*/ 9 w 14"/>
                  <a:gd name="T65" fmla="*/ 1 h 13"/>
                  <a:gd name="T66" fmla="*/ 8 w 14"/>
                  <a:gd name="T67" fmla="*/ 1 h 13"/>
                  <a:gd name="T68" fmla="*/ 8 w 14"/>
                  <a:gd name="T69" fmla="*/ 1 h 13"/>
                  <a:gd name="T70" fmla="*/ 6 w 14"/>
                  <a:gd name="T71" fmla="*/ 0 h 13"/>
                  <a:gd name="T72" fmla="*/ 6 w 14"/>
                  <a:gd name="T73" fmla="*/ 0 h 13"/>
                  <a:gd name="T74" fmla="*/ 5 w 14"/>
                  <a:gd name="T75" fmla="*/ 0 h 13"/>
                  <a:gd name="T76" fmla="*/ 5 w 14"/>
                  <a:gd name="T77" fmla="*/ 0 h 13"/>
                  <a:gd name="T78" fmla="*/ 4 w 14"/>
                  <a:gd name="T79" fmla="*/ 0 h 13"/>
                  <a:gd name="T80" fmla="*/ 3 w 14"/>
                  <a:gd name="T81" fmla="*/ 0 h 13"/>
                  <a:gd name="T82" fmla="*/ 3 w 14"/>
                  <a:gd name="T83" fmla="*/ 2 h 13"/>
                  <a:gd name="T84" fmla="*/ 2 w 14"/>
                  <a:gd name="T85" fmla="*/ 2 h 13"/>
                  <a:gd name="T86" fmla="*/ 1 w 14"/>
                  <a:gd name="T87" fmla="*/ 3 h 13"/>
                  <a:gd name="T88" fmla="*/ 0 w 14"/>
                  <a:gd name="T89" fmla="*/ 4 h 13"/>
                  <a:gd name="T90" fmla="*/ 0 w 14"/>
                  <a:gd name="T91" fmla="*/ 5 h 13"/>
                  <a:gd name="T92" fmla="*/ 0 w 14"/>
                  <a:gd name="T93" fmla="*/ 5 h 13"/>
                  <a:gd name="T94" fmla="*/ 0 w 14"/>
                  <a:gd name="T95" fmla="*/ 6 h 13"/>
                  <a:gd name="T96" fmla="*/ 1 w 14"/>
                  <a:gd name="T97" fmla="*/ 7 h 13"/>
                  <a:gd name="T98" fmla="*/ 1 w 14"/>
                  <a:gd name="T99" fmla="*/ 8 h 13"/>
                  <a:gd name="T100" fmla="*/ 0 w 14"/>
                  <a:gd name="T10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13">
                    <a:moveTo>
                      <a:pt x="0" y="8"/>
                    </a:moveTo>
                    <a:cubicBezTo>
                      <a:pt x="0" y="8"/>
                      <a:pt x="0" y="8"/>
                      <a:pt x="0" y="9"/>
                    </a:cubicBezTo>
                    <a:cubicBezTo>
                      <a:pt x="0" y="9"/>
                      <a:pt x="0" y="9"/>
                      <a:pt x="0" y="9"/>
                    </a:cubicBezTo>
                    <a:cubicBezTo>
                      <a:pt x="1" y="10"/>
                      <a:pt x="0" y="10"/>
                      <a:pt x="0" y="11"/>
                    </a:cubicBezTo>
                    <a:cubicBezTo>
                      <a:pt x="1" y="11"/>
                      <a:pt x="1" y="11"/>
                      <a:pt x="1" y="12"/>
                    </a:cubicBezTo>
                    <a:cubicBezTo>
                      <a:pt x="1" y="12"/>
                      <a:pt x="1" y="12"/>
                      <a:pt x="1" y="12"/>
                    </a:cubicBezTo>
                    <a:cubicBezTo>
                      <a:pt x="2" y="11"/>
                      <a:pt x="2" y="11"/>
                      <a:pt x="2" y="11"/>
                    </a:cubicBezTo>
                    <a:cubicBezTo>
                      <a:pt x="2" y="10"/>
                      <a:pt x="3" y="10"/>
                      <a:pt x="3" y="10"/>
                    </a:cubicBezTo>
                    <a:cubicBezTo>
                      <a:pt x="3" y="10"/>
                      <a:pt x="3" y="11"/>
                      <a:pt x="3" y="11"/>
                    </a:cubicBezTo>
                    <a:cubicBezTo>
                      <a:pt x="4" y="11"/>
                      <a:pt x="4" y="11"/>
                      <a:pt x="5" y="11"/>
                    </a:cubicBezTo>
                    <a:cubicBezTo>
                      <a:pt x="5" y="11"/>
                      <a:pt x="5" y="11"/>
                      <a:pt x="5" y="11"/>
                    </a:cubicBezTo>
                    <a:cubicBezTo>
                      <a:pt x="6" y="11"/>
                      <a:pt x="6" y="11"/>
                      <a:pt x="6" y="11"/>
                    </a:cubicBezTo>
                    <a:cubicBezTo>
                      <a:pt x="6" y="12"/>
                      <a:pt x="6" y="12"/>
                      <a:pt x="7" y="12"/>
                    </a:cubicBezTo>
                    <a:cubicBezTo>
                      <a:pt x="7" y="12"/>
                      <a:pt x="7" y="12"/>
                      <a:pt x="8" y="12"/>
                    </a:cubicBezTo>
                    <a:cubicBezTo>
                      <a:pt x="8" y="12"/>
                      <a:pt x="8" y="12"/>
                      <a:pt x="8" y="12"/>
                    </a:cubicBezTo>
                    <a:cubicBezTo>
                      <a:pt x="8" y="12"/>
                      <a:pt x="9" y="12"/>
                      <a:pt x="9" y="12"/>
                    </a:cubicBezTo>
                    <a:cubicBezTo>
                      <a:pt x="9" y="12"/>
                      <a:pt x="9" y="13"/>
                      <a:pt x="10" y="13"/>
                    </a:cubicBezTo>
                    <a:cubicBezTo>
                      <a:pt x="10" y="13"/>
                      <a:pt x="11" y="13"/>
                      <a:pt x="11" y="12"/>
                    </a:cubicBezTo>
                    <a:cubicBezTo>
                      <a:pt x="11" y="12"/>
                      <a:pt x="11" y="12"/>
                      <a:pt x="11" y="11"/>
                    </a:cubicBezTo>
                    <a:cubicBezTo>
                      <a:pt x="11" y="11"/>
                      <a:pt x="12" y="11"/>
                      <a:pt x="12" y="10"/>
                    </a:cubicBezTo>
                    <a:cubicBezTo>
                      <a:pt x="12" y="10"/>
                      <a:pt x="12" y="10"/>
                      <a:pt x="12" y="10"/>
                    </a:cubicBezTo>
                    <a:cubicBezTo>
                      <a:pt x="12" y="10"/>
                      <a:pt x="12" y="10"/>
                      <a:pt x="12" y="10"/>
                    </a:cubicBezTo>
                    <a:cubicBezTo>
                      <a:pt x="12" y="9"/>
                      <a:pt x="12" y="9"/>
                      <a:pt x="12" y="9"/>
                    </a:cubicBezTo>
                    <a:cubicBezTo>
                      <a:pt x="13" y="8"/>
                      <a:pt x="12" y="8"/>
                      <a:pt x="12" y="8"/>
                    </a:cubicBezTo>
                    <a:cubicBezTo>
                      <a:pt x="13" y="8"/>
                      <a:pt x="13" y="8"/>
                      <a:pt x="13" y="8"/>
                    </a:cubicBezTo>
                    <a:cubicBezTo>
                      <a:pt x="13" y="8"/>
                      <a:pt x="14" y="8"/>
                      <a:pt x="14" y="8"/>
                    </a:cubicBezTo>
                    <a:cubicBezTo>
                      <a:pt x="14" y="7"/>
                      <a:pt x="13" y="7"/>
                      <a:pt x="13" y="7"/>
                    </a:cubicBezTo>
                    <a:cubicBezTo>
                      <a:pt x="13" y="6"/>
                      <a:pt x="13" y="6"/>
                      <a:pt x="12" y="6"/>
                    </a:cubicBezTo>
                    <a:cubicBezTo>
                      <a:pt x="12" y="6"/>
                      <a:pt x="12" y="6"/>
                      <a:pt x="12" y="5"/>
                    </a:cubicBezTo>
                    <a:cubicBezTo>
                      <a:pt x="11" y="5"/>
                      <a:pt x="12" y="4"/>
                      <a:pt x="12" y="4"/>
                    </a:cubicBezTo>
                    <a:cubicBezTo>
                      <a:pt x="11" y="3"/>
                      <a:pt x="11" y="3"/>
                      <a:pt x="11" y="3"/>
                    </a:cubicBezTo>
                    <a:cubicBezTo>
                      <a:pt x="11" y="2"/>
                      <a:pt x="10" y="3"/>
                      <a:pt x="10" y="2"/>
                    </a:cubicBezTo>
                    <a:cubicBezTo>
                      <a:pt x="10" y="2"/>
                      <a:pt x="10" y="2"/>
                      <a:pt x="9" y="1"/>
                    </a:cubicBezTo>
                    <a:cubicBezTo>
                      <a:pt x="9" y="1"/>
                      <a:pt x="9" y="1"/>
                      <a:pt x="8" y="1"/>
                    </a:cubicBezTo>
                    <a:cubicBezTo>
                      <a:pt x="8" y="1"/>
                      <a:pt x="8" y="1"/>
                      <a:pt x="8" y="1"/>
                    </a:cubicBezTo>
                    <a:cubicBezTo>
                      <a:pt x="7" y="0"/>
                      <a:pt x="7" y="0"/>
                      <a:pt x="6" y="0"/>
                    </a:cubicBezTo>
                    <a:cubicBezTo>
                      <a:pt x="6" y="0"/>
                      <a:pt x="6" y="1"/>
                      <a:pt x="6" y="0"/>
                    </a:cubicBezTo>
                    <a:cubicBezTo>
                      <a:pt x="5" y="0"/>
                      <a:pt x="5" y="0"/>
                      <a:pt x="5" y="0"/>
                    </a:cubicBezTo>
                    <a:cubicBezTo>
                      <a:pt x="5" y="0"/>
                      <a:pt x="5" y="0"/>
                      <a:pt x="5" y="0"/>
                    </a:cubicBezTo>
                    <a:cubicBezTo>
                      <a:pt x="5" y="0"/>
                      <a:pt x="4" y="0"/>
                      <a:pt x="4" y="0"/>
                    </a:cubicBezTo>
                    <a:cubicBezTo>
                      <a:pt x="3" y="0"/>
                      <a:pt x="3" y="0"/>
                      <a:pt x="3" y="0"/>
                    </a:cubicBezTo>
                    <a:cubicBezTo>
                      <a:pt x="2" y="1"/>
                      <a:pt x="3" y="1"/>
                      <a:pt x="3" y="2"/>
                    </a:cubicBezTo>
                    <a:cubicBezTo>
                      <a:pt x="2" y="2"/>
                      <a:pt x="2" y="2"/>
                      <a:pt x="2" y="2"/>
                    </a:cubicBezTo>
                    <a:cubicBezTo>
                      <a:pt x="1" y="3"/>
                      <a:pt x="1" y="3"/>
                      <a:pt x="1" y="3"/>
                    </a:cubicBezTo>
                    <a:cubicBezTo>
                      <a:pt x="1" y="4"/>
                      <a:pt x="1" y="4"/>
                      <a:pt x="0" y="4"/>
                    </a:cubicBezTo>
                    <a:cubicBezTo>
                      <a:pt x="0" y="4"/>
                      <a:pt x="0" y="4"/>
                      <a:pt x="0" y="5"/>
                    </a:cubicBezTo>
                    <a:cubicBezTo>
                      <a:pt x="0" y="5"/>
                      <a:pt x="0" y="5"/>
                      <a:pt x="0" y="5"/>
                    </a:cubicBezTo>
                    <a:cubicBezTo>
                      <a:pt x="0" y="5"/>
                      <a:pt x="0" y="5"/>
                      <a:pt x="0" y="6"/>
                    </a:cubicBezTo>
                    <a:cubicBezTo>
                      <a:pt x="0" y="6"/>
                      <a:pt x="0" y="6"/>
                      <a:pt x="1" y="7"/>
                    </a:cubicBezTo>
                    <a:cubicBezTo>
                      <a:pt x="1" y="7"/>
                      <a:pt x="1" y="7"/>
                      <a:pt x="1" y="8"/>
                    </a:cubicBezTo>
                    <a:cubicBezTo>
                      <a:pt x="1" y="8"/>
                      <a:pt x="0" y="8"/>
                      <a:pt x="0"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5" name="Freeform 66">
                <a:extLst>
                  <a:ext uri="{FF2B5EF4-FFF2-40B4-BE49-F238E27FC236}">
                    <a16:creationId xmlns:a16="http://schemas.microsoft.com/office/drawing/2014/main" id="{00503D9C-5353-4C8A-B6B5-9538084CF915}"/>
                  </a:ext>
                </a:extLst>
              </p:cNvPr>
              <p:cNvSpPr>
                <a:spLocks/>
              </p:cNvSpPr>
              <p:nvPr/>
            </p:nvSpPr>
            <p:spPr bwMode="auto">
              <a:xfrm>
                <a:off x="4614864" y="1292226"/>
                <a:ext cx="22225" cy="31750"/>
              </a:xfrm>
              <a:custGeom>
                <a:avLst/>
                <a:gdLst>
                  <a:gd name="T0" fmla="*/ 0 w 2"/>
                  <a:gd name="T1" fmla="*/ 3 h 3"/>
                  <a:gd name="T2" fmla="*/ 1 w 2"/>
                  <a:gd name="T3" fmla="*/ 3 h 3"/>
                  <a:gd name="T4" fmla="*/ 1 w 2"/>
                  <a:gd name="T5" fmla="*/ 2 h 3"/>
                  <a:gd name="T6" fmla="*/ 2 w 2"/>
                  <a:gd name="T7" fmla="*/ 1 h 3"/>
                  <a:gd name="T8" fmla="*/ 2 w 2"/>
                  <a:gd name="T9" fmla="*/ 0 h 3"/>
                  <a:gd name="T10" fmla="*/ 1 w 2"/>
                  <a:gd name="T11" fmla="*/ 0 h 3"/>
                  <a:gd name="T12" fmla="*/ 0 w 2"/>
                  <a:gd name="T13" fmla="*/ 1 h 3"/>
                  <a:gd name="T14" fmla="*/ 0 w 2"/>
                  <a:gd name="T15" fmla="*/ 2 h 3"/>
                  <a:gd name="T16" fmla="*/ 0 w 2"/>
                  <a:gd name="T17" fmla="*/ 2 h 3"/>
                  <a:gd name="T18" fmla="*/ 0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3"/>
                    </a:moveTo>
                    <a:cubicBezTo>
                      <a:pt x="0" y="3"/>
                      <a:pt x="1" y="3"/>
                      <a:pt x="1" y="3"/>
                    </a:cubicBezTo>
                    <a:cubicBezTo>
                      <a:pt x="1" y="3"/>
                      <a:pt x="1" y="2"/>
                      <a:pt x="1" y="2"/>
                    </a:cubicBezTo>
                    <a:cubicBezTo>
                      <a:pt x="1" y="2"/>
                      <a:pt x="2" y="2"/>
                      <a:pt x="2" y="1"/>
                    </a:cubicBezTo>
                    <a:cubicBezTo>
                      <a:pt x="2" y="1"/>
                      <a:pt x="2" y="1"/>
                      <a:pt x="2" y="0"/>
                    </a:cubicBezTo>
                    <a:cubicBezTo>
                      <a:pt x="2" y="0"/>
                      <a:pt x="1" y="0"/>
                      <a:pt x="1" y="0"/>
                    </a:cubicBezTo>
                    <a:cubicBezTo>
                      <a:pt x="1" y="0"/>
                      <a:pt x="0" y="0"/>
                      <a:pt x="0" y="1"/>
                    </a:cubicBezTo>
                    <a:cubicBezTo>
                      <a:pt x="0" y="1"/>
                      <a:pt x="0" y="1"/>
                      <a:pt x="0" y="2"/>
                    </a:cubicBezTo>
                    <a:cubicBezTo>
                      <a:pt x="0" y="2"/>
                      <a:pt x="0" y="2"/>
                      <a:pt x="0" y="2"/>
                    </a:cubicBezTo>
                    <a:cubicBezTo>
                      <a:pt x="0" y="2"/>
                      <a:pt x="0" y="3"/>
                      <a:pt x="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6" name="Freeform 67">
                <a:extLst>
                  <a:ext uri="{FF2B5EF4-FFF2-40B4-BE49-F238E27FC236}">
                    <a16:creationId xmlns:a16="http://schemas.microsoft.com/office/drawing/2014/main" id="{4610C3C8-B635-4B28-8861-9FA1B9C9C7A8}"/>
                  </a:ext>
                </a:extLst>
              </p:cNvPr>
              <p:cNvSpPr>
                <a:spLocks/>
              </p:cNvSpPr>
              <p:nvPr/>
            </p:nvSpPr>
            <p:spPr bwMode="auto">
              <a:xfrm>
                <a:off x="4572002" y="1323976"/>
                <a:ext cx="20638" cy="22225"/>
              </a:xfrm>
              <a:custGeom>
                <a:avLst/>
                <a:gdLst>
                  <a:gd name="T0" fmla="*/ 1 w 2"/>
                  <a:gd name="T1" fmla="*/ 0 h 2"/>
                  <a:gd name="T2" fmla="*/ 1 w 2"/>
                  <a:gd name="T3" fmla="*/ 1 h 2"/>
                  <a:gd name="T4" fmla="*/ 1 w 2"/>
                  <a:gd name="T5" fmla="*/ 2 h 2"/>
                  <a:gd name="T6" fmla="*/ 1 w 2"/>
                  <a:gd name="T7" fmla="*/ 1 h 2"/>
                  <a:gd name="T8" fmla="*/ 2 w 2"/>
                  <a:gd name="T9" fmla="*/ 1 h 2"/>
                  <a:gd name="T10" fmla="*/ 2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1" y="1"/>
                    </a:cubicBezTo>
                    <a:cubicBezTo>
                      <a:pt x="1" y="1"/>
                      <a:pt x="0" y="1"/>
                      <a:pt x="1" y="2"/>
                    </a:cubicBezTo>
                    <a:cubicBezTo>
                      <a:pt x="1" y="2"/>
                      <a:pt x="1" y="2"/>
                      <a:pt x="1" y="1"/>
                    </a:cubicBezTo>
                    <a:cubicBezTo>
                      <a:pt x="2" y="1"/>
                      <a:pt x="2" y="1"/>
                      <a:pt x="2" y="1"/>
                    </a:cubicBezTo>
                    <a:cubicBezTo>
                      <a:pt x="2" y="0"/>
                      <a:pt x="2" y="0"/>
                      <a:pt x="2" y="0"/>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7" name="Freeform 68">
                <a:extLst>
                  <a:ext uri="{FF2B5EF4-FFF2-40B4-BE49-F238E27FC236}">
                    <a16:creationId xmlns:a16="http://schemas.microsoft.com/office/drawing/2014/main" id="{C0B2AFF4-651A-47B5-BE16-2A230EE3A576}"/>
                  </a:ext>
                </a:extLst>
              </p:cNvPr>
              <p:cNvSpPr>
                <a:spLocks/>
              </p:cNvSpPr>
              <p:nvPr/>
            </p:nvSpPr>
            <p:spPr bwMode="auto">
              <a:xfrm>
                <a:off x="4452939" y="989014"/>
                <a:ext cx="247650" cy="388938"/>
              </a:xfrm>
              <a:custGeom>
                <a:avLst/>
                <a:gdLst>
                  <a:gd name="T0" fmla="*/ 1 w 23"/>
                  <a:gd name="T1" fmla="*/ 26 h 36"/>
                  <a:gd name="T2" fmla="*/ 2 w 23"/>
                  <a:gd name="T3" fmla="*/ 27 h 36"/>
                  <a:gd name="T4" fmla="*/ 3 w 23"/>
                  <a:gd name="T5" fmla="*/ 30 h 36"/>
                  <a:gd name="T6" fmla="*/ 4 w 23"/>
                  <a:gd name="T7" fmla="*/ 31 h 36"/>
                  <a:gd name="T8" fmla="*/ 4 w 23"/>
                  <a:gd name="T9" fmla="*/ 33 h 36"/>
                  <a:gd name="T10" fmla="*/ 5 w 23"/>
                  <a:gd name="T11" fmla="*/ 34 h 36"/>
                  <a:gd name="T12" fmla="*/ 7 w 23"/>
                  <a:gd name="T13" fmla="*/ 35 h 36"/>
                  <a:gd name="T14" fmla="*/ 8 w 23"/>
                  <a:gd name="T15" fmla="*/ 34 h 36"/>
                  <a:gd name="T16" fmla="*/ 9 w 23"/>
                  <a:gd name="T17" fmla="*/ 33 h 36"/>
                  <a:gd name="T18" fmla="*/ 10 w 23"/>
                  <a:gd name="T19" fmla="*/ 33 h 36"/>
                  <a:gd name="T20" fmla="*/ 11 w 23"/>
                  <a:gd name="T21" fmla="*/ 31 h 36"/>
                  <a:gd name="T22" fmla="*/ 12 w 23"/>
                  <a:gd name="T23" fmla="*/ 29 h 36"/>
                  <a:gd name="T24" fmla="*/ 12 w 23"/>
                  <a:gd name="T25" fmla="*/ 27 h 36"/>
                  <a:gd name="T26" fmla="*/ 13 w 23"/>
                  <a:gd name="T27" fmla="*/ 26 h 36"/>
                  <a:gd name="T28" fmla="*/ 15 w 23"/>
                  <a:gd name="T29" fmla="*/ 26 h 36"/>
                  <a:gd name="T30" fmla="*/ 15 w 23"/>
                  <a:gd name="T31" fmla="*/ 24 h 36"/>
                  <a:gd name="T32" fmla="*/ 16 w 23"/>
                  <a:gd name="T33" fmla="*/ 23 h 36"/>
                  <a:gd name="T34" fmla="*/ 14 w 23"/>
                  <a:gd name="T35" fmla="*/ 21 h 36"/>
                  <a:gd name="T36" fmla="*/ 13 w 23"/>
                  <a:gd name="T37" fmla="*/ 21 h 36"/>
                  <a:gd name="T38" fmla="*/ 12 w 23"/>
                  <a:gd name="T39" fmla="*/ 19 h 36"/>
                  <a:gd name="T40" fmla="*/ 12 w 23"/>
                  <a:gd name="T41" fmla="*/ 18 h 36"/>
                  <a:gd name="T42" fmla="*/ 13 w 23"/>
                  <a:gd name="T43" fmla="*/ 17 h 36"/>
                  <a:gd name="T44" fmla="*/ 14 w 23"/>
                  <a:gd name="T45" fmla="*/ 16 h 36"/>
                  <a:gd name="T46" fmla="*/ 15 w 23"/>
                  <a:gd name="T47" fmla="*/ 15 h 36"/>
                  <a:gd name="T48" fmla="*/ 16 w 23"/>
                  <a:gd name="T49" fmla="*/ 14 h 36"/>
                  <a:gd name="T50" fmla="*/ 18 w 23"/>
                  <a:gd name="T51" fmla="*/ 13 h 36"/>
                  <a:gd name="T52" fmla="*/ 19 w 23"/>
                  <a:gd name="T53" fmla="*/ 12 h 36"/>
                  <a:gd name="T54" fmla="*/ 19 w 23"/>
                  <a:gd name="T55" fmla="*/ 11 h 36"/>
                  <a:gd name="T56" fmla="*/ 20 w 23"/>
                  <a:gd name="T57" fmla="*/ 9 h 36"/>
                  <a:gd name="T58" fmla="*/ 21 w 23"/>
                  <a:gd name="T59" fmla="*/ 9 h 36"/>
                  <a:gd name="T60" fmla="*/ 22 w 23"/>
                  <a:gd name="T61" fmla="*/ 8 h 36"/>
                  <a:gd name="T62" fmla="*/ 23 w 23"/>
                  <a:gd name="T63" fmla="*/ 7 h 36"/>
                  <a:gd name="T64" fmla="*/ 23 w 23"/>
                  <a:gd name="T65" fmla="*/ 5 h 36"/>
                  <a:gd name="T66" fmla="*/ 22 w 23"/>
                  <a:gd name="T67" fmla="*/ 5 h 36"/>
                  <a:gd name="T68" fmla="*/ 21 w 23"/>
                  <a:gd name="T69" fmla="*/ 3 h 36"/>
                  <a:gd name="T70" fmla="*/ 19 w 23"/>
                  <a:gd name="T71" fmla="*/ 2 h 36"/>
                  <a:gd name="T72" fmla="*/ 17 w 23"/>
                  <a:gd name="T73" fmla="*/ 1 h 36"/>
                  <a:gd name="T74" fmla="*/ 15 w 23"/>
                  <a:gd name="T75" fmla="*/ 0 h 36"/>
                  <a:gd name="T76" fmla="*/ 15 w 23"/>
                  <a:gd name="T77" fmla="*/ 1 h 36"/>
                  <a:gd name="T78" fmla="*/ 14 w 23"/>
                  <a:gd name="T79" fmla="*/ 2 h 36"/>
                  <a:gd name="T80" fmla="*/ 12 w 23"/>
                  <a:gd name="T81" fmla="*/ 2 h 36"/>
                  <a:gd name="T82" fmla="*/ 11 w 23"/>
                  <a:gd name="T83" fmla="*/ 2 h 36"/>
                  <a:gd name="T84" fmla="*/ 9 w 23"/>
                  <a:gd name="T85" fmla="*/ 3 h 36"/>
                  <a:gd name="T86" fmla="*/ 8 w 23"/>
                  <a:gd name="T87" fmla="*/ 5 h 36"/>
                  <a:gd name="T88" fmla="*/ 7 w 23"/>
                  <a:gd name="T89" fmla="*/ 7 h 36"/>
                  <a:gd name="T90" fmla="*/ 5 w 23"/>
                  <a:gd name="T91" fmla="*/ 7 h 36"/>
                  <a:gd name="T92" fmla="*/ 5 w 23"/>
                  <a:gd name="T93" fmla="*/ 9 h 36"/>
                  <a:gd name="T94" fmla="*/ 4 w 23"/>
                  <a:gd name="T95" fmla="*/ 11 h 36"/>
                  <a:gd name="T96" fmla="*/ 5 w 23"/>
                  <a:gd name="T97" fmla="*/ 13 h 36"/>
                  <a:gd name="T98" fmla="*/ 3 w 23"/>
                  <a:gd name="T99" fmla="*/ 13 h 36"/>
                  <a:gd name="T100" fmla="*/ 2 w 23"/>
                  <a:gd name="T101" fmla="*/ 13 h 36"/>
                  <a:gd name="T102" fmla="*/ 1 w 23"/>
                  <a:gd name="T103" fmla="*/ 16 h 36"/>
                  <a:gd name="T104" fmla="*/ 2 w 23"/>
                  <a:gd name="T105" fmla="*/ 18 h 36"/>
                  <a:gd name="T106" fmla="*/ 3 w 23"/>
                  <a:gd name="T107" fmla="*/ 19 h 36"/>
                  <a:gd name="T108" fmla="*/ 2 w 23"/>
                  <a:gd name="T109" fmla="*/ 20 h 36"/>
                  <a:gd name="T110" fmla="*/ 3 w 23"/>
                  <a:gd name="T111" fmla="*/ 22 h 36"/>
                  <a:gd name="T112" fmla="*/ 1 w 23"/>
                  <a:gd name="T113" fmla="*/ 24 h 36"/>
                  <a:gd name="T114" fmla="*/ 2 w 23"/>
                  <a:gd name="T115" fmla="*/ 25 h 36"/>
                  <a:gd name="T116" fmla="*/ 0 w 23"/>
                  <a:gd name="T11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 h="36">
                    <a:moveTo>
                      <a:pt x="1" y="26"/>
                    </a:moveTo>
                    <a:cubicBezTo>
                      <a:pt x="1" y="26"/>
                      <a:pt x="1" y="26"/>
                      <a:pt x="1" y="26"/>
                    </a:cubicBezTo>
                    <a:cubicBezTo>
                      <a:pt x="1" y="27"/>
                      <a:pt x="1" y="27"/>
                      <a:pt x="1" y="27"/>
                    </a:cubicBezTo>
                    <a:cubicBezTo>
                      <a:pt x="1" y="27"/>
                      <a:pt x="2" y="27"/>
                      <a:pt x="2" y="27"/>
                    </a:cubicBezTo>
                    <a:cubicBezTo>
                      <a:pt x="2" y="28"/>
                      <a:pt x="2" y="28"/>
                      <a:pt x="2" y="28"/>
                    </a:cubicBezTo>
                    <a:cubicBezTo>
                      <a:pt x="2" y="29"/>
                      <a:pt x="3" y="29"/>
                      <a:pt x="3" y="30"/>
                    </a:cubicBezTo>
                    <a:cubicBezTo>
                      <a:pt x="3" y="30"/>
                      <a:pt x="3" y="30"/>
                      <a:pt x="3" y="31"/>
                    </a:cubicBezTo>
                    <a:cubicBezTo>
                      <a:pt x="3" y="31"/>
                      <a:pt x="4" y="31"/>
                      <a:pt x="4" y="31"/>
                    </a:cubicBezTo>
                    <a:cubicBezTo>
                      <a:pt x="4" y="31"/>
                      <a:pt x="4" y="32"/>
                      <a:pt x="4" y="32"/>
                    </a:cubicBezTo>
                    <a:cubicBezTo>
                      <a:pt x="4" y="32"/>
                      <a:pt x="4" y="32"/>
                      <a:pt x="4" y="33"/>
                    </a:cubicBezTo>
                    <a:cubicBezTo>
                      <a:pt x="4" y="33"/>
                      <a:pt x="4" y="33"/>
                      <a:pt x="5" y="34"/>
                    </a:cubicBezTo>
                    <a:cubicBezTo>
                      <a:pt x="5" y="34"/>
                      <a:pt x="5" y="34"/>
                      <a:pt x="5" y="34"/>
                    </a:cubicBezTo>
                    <a:cubicBezTo>
                      <a:pt x="5" y="35"/>
                      <a:pt x="5" y="35"/>
                      <a:pt x="5" y="35"/>
                    </a:cubicBezTo>
                    <a:cubicBezTo>
                      <a:pt x="5" y="36"/>
                      <a:pt x="6" y="35"/>
                      <a:pt x="7" y="35"/>
                    </a:cubicBezTo>
                    <a:cubicBezTo>
                      <a:pt x="7" y="35"/>
                      <a:pt x="7" y="35"/>
                      <a:pt x="8" y="35"/>
                    </a:cubicBezTo>
                    <a:cubicBezTo>
                      <a:pt x="8" y="34"/>
                      <a:pt x="8" y="34"/>
                      <a:pt x="8" y="34"/>
                    </a:cubicBezTo>
                    <a:cubicBezTo>
                      <a:pt x="8" y="34"/>
                      <a:pt x="8" y="33"/>
                      <a:pt x="8" y="33"/>
                    </a:cubicBezTo>
                    <a:cubicBezTo>
                      <a:pt x="8" y="33"/>
                      <a:pt x="8" y="33"/>
                      <a:pt x="9" y="33"/>
                    </a:cubicBezTo>
                    <a:cubicBezTo>
                      <a:pt x="9" y="33"/>
                      <a:pt x="9" y="33"/>
                      <a:pt x="9" y="33"/>
                    </a:cubicBezTo>
                    <a:cubicBezTo>
                      <a:pt x="10" y="33"/>
                      <a:pt x="10" y="33"/>
                      <a:pt x="10" y="33"/>
                    </a:cubicBezTo>
                    <a:cubicBezTo>
                      <a:pt x="11" y="33"/>
                      <a:pt x="11" y="33"/>
                      <a:pt x="11" y="32"/>
                    </a:cubicBezTo>
                    <a:cubicBezTo>
                      <a:pt x="11" y="32"/>
                      <a:pt x="11" y="32"/>
                      <a:pt x="11" y="31"/>
                    </a:cubicBezTo>
                    <a:cubicBezTo>
                      <a:pt x="12" y="31"/>
                      <a:pt x="11" y="31"/>
                      <a:pt x="12" y="30"/>
                    </a:cubicBezTo>
                    <a:cubicBezTo>
                      <a:pt x="12" y="30"/>
                      <a:pt x="12" y="30"/>
                      <a:pt x="12" y="29"/>
                    </a:cubicBezTo>
                    <a:cubicBezTo>
                      <a:pt x="12" y="29"/>
                      <a:pt x="12" y="29"/>
                      <a:pt x="12" y="28"/>
                    </a:cubicBezTo>
                    <a:cubicBezTo>
                      <a:pt x="12" y="28"/>
                      <a:pt x="12" y="28"/>
                      <a:pt x="12" y="27"/>
                    </a:cubicBezTo>
                    <a:cubicBezTo>
                      <a:pt x="12" y="27"/>
                      <a:pt x="12" y="26"/>
                      <a:pt x="12" y="26"/>
                    </a:cubicBezTo>
                    <a:cubicBezTo>
                      <a:pt x="13" y="26"/>
                      <a:pt x="13" y="26"/>
                      <a:pt x="13" y="26"/>
                    </a:cubicBezTo>
                    <a:cubicBezTo>
                      <a:pt x="13" y="26"/>
                      <a:pt x="13" y="25"/>
                      <a:pt x="14" y="25"/>
                    </a:cubicBezTo>
                    <a:cubicBezTo>
                      <a:pt x="14" y="25"/>
                      <a:pt x="14" y="26"/>
                      <a:pt x="15" y="26"/>
                    </a:cubicBezTo>
                    <a:cubicBezTo>
                      <a:pt x="15" y="25"/>
                      <a:pt x="15" y="25"/>
                      <a:pt x="15" y="25"/>
                    </a:cubicBezTo>
                    <a:cubicBezTo>
                      <a:pt x="15" y="24"/>
                      <a:pt x="15" y="24"/>
                      <a:pt x="15" y="24"/>
                    </a:cubicBezTo>
                    <a:cubicBezTo>
                      <a:pt x="15" y="24"/>
                      <a:pt x="16" y="24"/>
                      <a:pt x="16" y="24"/>
                    </a:cubicBezTo>
                    <a:cubicBezTo>
                      <a:pt x="16" y="23"/>
                      <a:pt x="16" y="23"/>
                      <a:pt x="16" y="23"/>
                    </a:cubicBezTo>
                    <a:cubicBezTo>
                      <a:pt x="15" y="22"/>
                      <a:pt x="15" y="22"/>
                      <a:pt x="15" y="22"/>
                    </a:cubicBezTo>
                    <a:cubicBezTo>
                      <a:pt x="14" y="22"/>
                      <a:pt x="15" y="22"/>
                      <a:pt x="14" y="21"/>
                    </a:cubicBezTo>
                    <a:cubicBezTo>
                      <a:pt x="14" y="21"/>
                      <a:pt x="14" y="21"/>
                      <a:pt x="14" y="21"/>
                    </a:cubicBezTo>
                    <a:cubicBezTo>
                      <a:pt x="13" y="21"/>
                      <a:pt x="13" y="21"/>
                      <a:pt x="13" y="21"/>
                    </a:cubicBezTo>
                    <a:cubicBezTo>
                      <a:pt x="12" y="21"/>
                      <a:pt x="12" y="21"/>
                      <a:pt x="12" y="20"/>
                    </a:cubicBezTo>
                    <a:cubicBezTo>
                      <a:pt x="12" y="20"/>
                      <a:pt x="12" y="20"/>
                      <a:pt x="12" y="19"/>
                    </a:cubicBezTo>
                    <a:cubicBezTo>
                      <a:pt x="12" y="19"/>
                      <a:pt x="12" y="19"/>
                      <a:pt x="12" y="19"/>
                    </a:cubicBezTo>
                    <a:cubicBezTo>
                      <a:pt x="12" y="18"/>
                      <a:pt x="12" y="18"/>
                      <a:pt x="12" y="18"/>
                    </a:cubicBezTo>
                    <a:cubicBezTo>
                      <a:pt x="12" y="18"/>
                      <a:pt x="12" y="18"/>
                      <a:pt x="13" y="18"/>
                    </a:cubicBezTo>
                    <a:cubicBezTo>
                      <a:pt x="13" y="17"/>
                      <a:pt x="13" y="17"/>
                      <a:pt x="13" y="17"/>
                    </a:cubicBezTo>
                    <a:cubicBezTo>
                      <a:pt x="13" y="16"/>
                      <a:pt x="13" y="16"/>
                      <a:pt x="13" y="16"/>
                    </a:cubicBezTo>
                    <a:cubicBezTo>
                      <a:pt x="13" y="16"/>
                      <a:pt x="14" y="16"/>
                      <a:pt x="14" y="16"/>
                    </a:cubicBezTo>
                    <a:cubicBezTo>
                      <a:pt x="14" y="16"/>
                      <a:pt x="14" y="16"/>
                      <a:pt x="14" y="15"/>
                    </a:cubicBezTo>
                    <a:cubicBezTo>
                      <a:pt x="14" y="15"/>
                      <a:pt x="15" y="15"/>
                      <a:pt x="15" y="15"/>
                    </a:cubicBezTo>
                    <a:cubicBezTo>
                      <a:pt x="16" y="15"/>
                      <a:pt x="16" y="15"/>
                      <a:pt x="16" y="14"/>
                    </a:cubicBezTo>
                    <a:cubicBezTo>
                      <a:pt x="16" y="14"/>
                      <a:pt x="16" y="14"/>
                      <a:pt x="16" y="14"/>
                    </a:cubicBezTo>
                    <a:cubicBezTo>
                      <a:pt x="17" y="14"/>
                      <a:pt x="17" y="14"/>
                      <a:pt x="17" y="13"/>
                    </a:cubicBezTo>
                    <a:cubicBezTo>
                      <a:pt x="17" y="13"/>
                      <a:pt x="18" y="13"/>
                      <a:pt x="18" y="13"/>
                    </a:cubicBezTo>
                    <a:cubicBezTo>
                      <a:pt x="18" y="13"/>
                      <a:pt x="18" y="13"/>
                      <a:pt x="19" y="12"/>
                    </a:cubicBezTo>
                    <a:cubicBezTo>
                      <a:pt x="19" y="12"/>
                      <a:pt x="19" y="12"/>
                      <a:pt x="19" y="12"/>
                    </a:cubicBezTo>
                    <a:cubicBezTo>
                      <a:pt x="19" y="12"/>
                      <a:pt x="19" y="12"/>
                      <a:pt x="19" y="11"/>
                    </a:cubicBezTo>
                    <a:cubicBezTo>
                      <a:pt x="19" y="11"/>
                      <a:pt x="19" y="11"/>
                      <a:pt x="19" y="11"/>
                    </a:cubicBezTo>
                    <a:cubicBezTo>
                      <a:pt x="19" y="11"/>
                      <a:pt x="19" y="10"/>
                      <a:pt x="19" y="10"/>
                    </a:cubicBezTo>
                    <a:cubicBezTo>
                      <a:pt x="19" y="10"/>
                      <a:pt x="20" y="10"/>
                      <a:pt x="20" y="9"/>
                    </a:cubicBezTo>
                    <a:cubicBezTo>
                      <a:pt x="20" y="9"/>
                      <a:pt x="21" y="9"/>
                      <a:pt x="21" y="9"/>
                    </a:cubicBezTo>
                    <a:cubicBezTo>
                      <a:pt x="21" y="9"/>
                      <a:pt x="20" y="9"/>
                      <a:pt x="21" y="9"/>
                    </a:cubicBezTo>
                    <a:cubicBezTo>
                      <a:pt x="21" y="8"/>
                      <a:pt x="21" y="8"/>
                      <a:pt x="21" y="8"/>
                    </a:cubicBezTo>
                    <a:cubicBezTo>
                      <a:pt x="22" y="8"/>
                      <a:pt x="22" y="8"/>
                      <a:pt x="22" y="8"/>
                    </a:cubicBezTo>
                    <a:cubicBezTo>
                      <a:pt x="22" y="8"/>
                      <a:pt x="22" y="8"/>
                      <a:pt x="22" y="8"/>
                    </a:cubicBezTo>
                    <a:cubicBezTo>
                      <a:pt x="22" y="8"/>
                      <a:pt x="22" y="7"/>
                      <a:pt x="23" y="7"/>
                    </a:cubicBezTo>
                    <a:cubicBezTo>
                      <a:pt x="23" y="7"/>
                      <a:pt x="23" y="7"/>
                      <a:pt x="23" y="6"/>
                    </a:cubicBezTo>
                    <a:cubicBezTo>
                      <a:pt x="23" y="6"/>
                      <a:pt x="23" y="6"/>
                      <a:pt x="23" y="5"/>
                    </a:cubicBezTo>
                    <a:cubicBezTo>
                      <a:pt x="22" y="5"/>
                      <a:pt x="22" y="5"/>
                      <a:pt x="22" y="5"/>
                    </a:cubicBezTo>
                    <a:cubicBezTo>
                      <a:pt x="22" y="5"/>
                      <a:pt x="22" y="5"/>
                      <a:pt x="22" y="5"/>
                    </a:cubicBezTo>
                    <a:cubicBezTo>
                      <a:pt x="22" y="4"/>
                      <a:pt x="21" y="4"/>
                      <a:pt x="21" y="4"/>
                    </a:cubicBezTo>
                    <a:cubicBezTo>
                      <a:pt x="21" y="3"/>
                      <a:pt x="21" y="3"/>
                      <a:pt x="21" y="3"/>
                    </a:cubicBezTo>
                    <a:cubicBezTo>
                      <a:pt x="21" y="2"/>
                      <a:pt x="20" y="2"/>
                      <a:pt x="20" y="2"/>
                    </a:cubicBezTo>
                    <a:cubicBezTo>
                      <a:pt x="20" y="2"/>
                      <a:pt x="19" y="2"/>
                      <a:pt x="19" y="2"/>
                    </a:cubicBezTo>
                    <a:cubicBezTo>
                      <a:pt x="19" y="2"/>
                      <a:pt x="18" y="2"/>
                      <a:pt x="18" y="2"/>
                    </a:cubicBezTo>
                    <a:cubicBezTo>
                      <a:pt x="18" y="2"/>
                      <a:pt x="17" y="2"/>
                      <a:pt x="17" y="1"/>
                    </a:cubicBezTo>
                    <a:cubicBezTo>
                      <a:pt x="17" y="1"/>
                      <a:pt x="16" y="1"/>
                      <a:pt x="16" y="1"/>
                    </a:cubicBezTo>
                    <a:cubicBezTo>
                      <a:pt x="16" y="0"/>
                      <a:pt x="16" y="0"/>
                      <a:pt x="15" y="0"/>
                    </a:cubicBezTo>
                    <a:cubicBezTo>
                      <a:pt x="15" y="0"/>
                      <a:pt x="15" y="0"/>
                      <a:pt x="15" y="0"/>
                    </a:cubicBezTo>
                    <a:cubicBezTo>
                      <a:pt x="15" y="0"/>
                      <a:pt x="15" y="1"/>
                      <a:pt x="15" y="1"/>
                    </a:cubicBezTo>
                    <a:cubicBezTo>
                      <a:pt x="15" y="1"/>
                      <a:pt x="15" y="1"/>
                      <a:pt x="15" y="2"/>
                    </a:cubicBezTo>
                    <a:cubicBezTo>
                      <a:pt x="15" y="2"/>
                      <a:pt x="14" y="2"/>
                      <a:pt x="14" y="2"/>
                    </a:cubicBezTo>
                    <a:cubicBezTo>
                      <a:pt x="14" y="2"/>
                      <a:pt x="13" y="2"/>
                      <a:pt x="13" y="2"/>
                    </a:cubicBezTo>
                    <a:cubicBezTo>
                      <a:pt x="13" y="2"/>
                      <a:pt x="13" y="2"/>
                      <a:pt x="12" y="2"/>
                    </a:cubicBezTo>
                    <a:cubicBezTo>
                      <a:pt x="12" y="2"/>
                      <a:pt x="12" y="1"/>
                      <a:pt x="11" y="1"/>
                    </a:cubicBezTo>
                    <a:cubicBezTo>
                      <a:pt x="11" y="2"/>
                      <a:pt x="11" y="2"/>
                      <a:pt x="11" y="2"/>
                    </a:cubicBezTo>
                    <a:cubicBezTo>
                      <a:pt x="11" y="2"/>
                      <a:pt x="10" y="3"/>
                      <a:pt x="10" y="3"/>
                    </a:cubicBezTo>
                    <a:cubicBezTo>
                      <a:pt x="10" y="3"/>
                      <a:pt x="9" y="3"/>
                      <a:pt x="9" y="3"/>
                    </a:cubicBezTo>
                    <a:cubicBezTo>
                      <a:pt x="9" y="3"/>
                      <a:pt x="8" y="3"/>
                      <a:pt x="8" y="4"/>
                    </a:cubicBezTo>
                    <a:cubicBezTo>
                      <a:pt x="8" y="4"/>
                      <a:pt x="8" y="5"/>
                      <a:pt x="8" y="5"/>
                    </a:cubicBezTo>
                    <a:cubicBezTo>
                      <a:pt x="8" y="6"/>
                      <a:pt x="8" y="6"/>
                      <a:pt x="8" y="6"/>
                    </a:cubicBezTo>
                    <a:cubicBezTo>
                      <a:pt x="7" y="6"/>
                      <a:pt x="7" y="6"/>
                      <a:pt x="7" y="7"/>
                    </a:cubicBezTo>
                    <a:cubicBezTo>
                      <a:pt x="6" y="7"/>
                      <a:pt x="6" y="7"/>
                      <a:pt x="6" y="7"/>
                    </a:cubicBezTo>
                    <a:cubicBezTo>
                      <a:pt x="6" y="7"/>
                      <a:pt x="5" y="7"/>
                      <a:pt x="5" y="7"/>
                    </a:cubicBezTo>
                    <a:cubicBezTo>
                      <a:pt x="5" y="8"/>
                      <a:pt x="5" y="8"/>
                      <a:pt x="5" y="9"/>
                    </a:cubicBezTo>
                    <a:cubicBezTo>
                      <a:pt x="5" y="9"/>
                      <a:pt x="6" y="9"/>
                      <a:pt x="5" y="9"/>
                    </a:cubicBezTo>
                    <a:cubicBezTo>
                      <a:pt x="5" y="10"/>
                      <a:pt x="5" y="10"/>
                      <a:pt x="5" y="10"/>
                    </a:cubicBezTo>
                    <a:cubicBezTo>
                      <a:pt x="5" y="11"/>
                      <a:pt x="4" y="11"/>
                      <a:pt x="4" y="11"/>
                    </a:cubicBezTo>
                    <a:cubicBezTo>
                      <a:pt x="4" y="12"/>
                      <a:pt x="5" y="12"/>
                      <a:pt x="5" y="12"/>
                    </a:cubicBezTo>
                    <a:cubicBezTo>
                      <a:pt x="5" y="12"/>
                      <a:pt x="5" y="13"/>
                      <a:pt x="5" y="13"/>
                    </a:cubicBezTo>
                    <a:cubicBezTo>
                      <a:pt x="5" y="13"/>
                      <a:pt x="4" y="13"/>
                      <a:pt x="4" y="13"/>
                    </a:cubicBezTo>
                    <a:cubicBezTo>
                      <a:pt x="4" y="13"/>
                      <a:pt x="4" y="13"/>
                      <a:pt x="3" y="13"/>
                    </a:cubicBezTo>
                    <a:cubicBezTo>
                      <a:pt x="3" y="12"/>
                      <a:pt x="3" y="13"/>
                      <a:pt x="2" y="13"/>
                    </a:cubicBezTo>
                    <a:cubicBezTo>
                      <a:pt x="2" y="13"/>
                      <a:pt x="2" y="13"/>
                      <a:pt x="2" y="13"/>
                    </a:cubicBezTo>
                    <a:cubicBezTo>
                      <a:pt x="1" y="14"/>
                      <a:pt x="1" y="14"/>
                      <a:pt x="1" y="15"/>
                    </a:cubicBezTo>
                    <a:cubicBezTo>
                      <a:pt x="1" y="15"/>
                      <a:pt x="1" y="16"/>
                      <a:pt x="1" y="16"/>
                    </a:cubicBezTo>
                    <a:cubicBezTo>
                      <a:pt x="2" y="17"/>
                      <a:pt x="2" y="17"/>
                      <a:pt x="2" y="17"/>
                    </a:cubicBezTo>
                    <a:cubicBezTo>
                      <a:pt x="2" y="17"/>
                      <a:pt x="2" y="18"/>
                      <a:pt x="2" y="18"/>
                    </a:cubicBezTo>
                    <a:cubicBezTo>
                      <a:pt x="2" y="18"/>
                      <a:pt x="2" y="18"/>
                      <a:pt x="2" y="18"/>
                    </a:cubicBezTo>
                    <a:cubicBezTo>
                      <a:pt x="2" y="19"/>
                      <a:pt x="3" y="19"/>
                      <a:pt x="3" y="19"/>
                    </a:cubicBezTo>
                    <a:cubicBezTo>
                      <a:pt x="3" y="19"/>
                      <a:pt x="3" y="20"/>
                      <a:pt x="3" y="20"/>
                    </a:cubicBezTo>
                    <a:cubicBezTo>
                      <a:pt x="3" y="20"/>
                      <a:pt x="2" y="20"/>
                      <a:pt x="2" y="20"/>
                    </a:cubicBezTo>
                    <a:cubicBezTo>
                      <a:pt x="2" y="21"/>
                      <a:pt x="3" y="21"/>
                      <a:pt x="3" y="21"/>
                    </a:cubicBezTo>
                    <a:cubicBezTo>
                      <a:pt x="3" y="22"/>
                      <a:pt x="3" y="22"/>
                      <a:pt x="3" y="22"/>
                    </a:cubicBezTo>
                    <a:cubicBezTo>
                      <a:pt x="2" y="23"/>
                      <a:pt x="2" y="23"/>
                      <a:pt x="2" y="23"/>
                    </a:cubicBezTo>
                    <a:cubicBezTo>
                      <a:pt x="2" y="23"/>
                      <a:pt x="1" y="23"/>
                      <a:pt x="1" y="24"/>
                    </a:cubicBezTo>
                    <a:cubicBezTo>
                      <a:pt x="1" y="24"/>
                      <a:pt x="2" y="24"/>
                      <a:pt x="2" y="24"/>
                    </a:cubicBezTo>
                    <a:cubicBezTo>
                      <a:pt x="2" y="25"/>
                      <a:pt x="2" y="25"/>
                      <a:pt x="2" y="25"/>
                    </a:cubicBezTo>
                    <a:cubicBezTo>
                      <a:pt x="1" y="25"/>
                      <a:pt x="1" y="25"/>
                      <a:pt x="0" y="25"/>
                    </a:cubicBezTo>
                    <a:cubicBezTo>
                      <a:pt x="0" y="25"/>
                      <a:pt x="0" y="25"/>
                      <a:pt x="0" y="25"/>
                    </a:cubicBezTo>
                    <a:cubicBezTo>
                      <a:pt x="0" y="25"/>
                      <a:pt x="0" y="25"/>
                      <a:pt x="1" y="2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8" name="Freeform 69">
                <a:extLst>
                  <a:ext uri="{FF2B5EF4-FFF2-40B4-BE49-F238E27FC236}">
                    <a16:creationId xmlns:a16="http://schemas.microsoft.com/office/drawing/2014/main" id="{9FA4EEB5-69C2-44A6-85C3-8B2F85B1E923}"/>
                  </a:ext>
                </a:extLst>
              </p:cNvPr>
              <p:cNvSpPr>
                <a:spLocks/>
              </p:cNvSpPr>
              <p:nvPr/>
            </p:nvSpPr>
            <p:spPr bwMode="auto">
              <a:xfrm>
                <a:off x="4691064" y="10763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89" name="Freeform 70">
                <a:extLst>
                  <a:ext uri="{FF2B5EF4-FFF2-40B4-BE49-F238E27FC236}">
                    <a16:creationId xmlns:a16="http://schemas.microsoft.com/office/drawing/2014/main" id="{3B6DBE61-D47A-49E8-9753-844930463D7F}"/>
                  </a:ext>
                </a:extLst>
              </p:cNvPr>
              <p:cNvSpPr>
                <a:spLocks/>
              </p:cNvSpPr>
              <p:nvPr/>
            </p:nvSpPr>
            <p:spPr bwMode="auto">
              <a:xfrm>
                <a:off x="4603752" y="1573214"/>
                <a:ext cx="161925" cy="85725"/>
              </a:xfrm>
              <a:custGeom>
                <a:avLst/>
                <a:gdLst>
                  <a:gd name="T0" fmla="*/ 14 w 15"/>
                  <a:gd name="T1" fmla="*/ 1 h 8"/>
                  <a:gd name="T2" fmla="*/ 14 w 15"/>
                  <a:gd name="T3" fmla="*/ 1 h 8"/>
                  <a:gd name="T4" fmla="*/ 13 w 15"/>
                  <a:gd name="T5" fmla="*/ 1 h 8"/>
                  <a:gd name="T6" fmla="*/ 12 w 15"/>
                  <a:gd name="T7" fmla="*/ 1 h 8"/>
                  <a:gd name="T8" fmla="*/ 12 w 15"/>
                  <a:gd name="T9" fmla="*/ 0 h 8"/>
                  <a:gd name="T10" fmla="*/ 10 w 15"/>
                  <a:gd name="T11" fmla="*/ 0 h 8"/>
                  <a:gd name="T12" fmla="*/ 10 w 15"/>
                  <a:gd name="T13" fmla="*/ 0 h 8"/>
                  <a:gd name="T14" fmla="*/ 9 w 15"/>
                  <a:gd name="T15" fmla="*/ 0 h 8"/>
                  <a:gd name="T16" fmla="*/ 8 w 15"/>
                  <a:gd name="T17" fmla="*/ 1 h 8"/>
                  <a:gd name="T18" fmla="*/ 7 w 15"/>
                  <a:gd name="T19" fmla="*/ 1 h 8"/>
                  <a:gd name="T20" fmla="*/ 6 w 15"/>
                  <a:gd name="T21" fmla="*/ 1 h 8"/>
                  <a:gd name="T22" fmla="*/ 5 w 15"/>
                  <a:gd name="T23" fmla="*/ 2 h 8"/>
                  <a:gd name="T24" fmla="*/ 3 w 15"/>
                  <a:gd name="T25" fmla="*/ 2 h 8"/>
                  <a:gd name="T26" fmla="*/ 2 w 15"/>
                  <a:gd name="T27" fmla="*/ 2 h 8"/>
                  <a:gd name="T28" fmla="*/ 1 w 15"/>
                  <a:gd name="T29" fmla="*/ 2 h 8"/>
                  <a:gd name="T30" fmla="*/ 1 w 15"/>
                  <a:gd name="T31" fmla="*/ 2 h 8"/>
                  <a:gd name="T32" fmla="*/ 0 w 15"/>
                  <a:gd name="T33" fmla="*/ 4 h 8"/>
                  <a:gd name="T34" fmla="*/ 0 w 15"/>
                  <a:gd name="T35" fmla="*/ 4 h 8"/>
                  <a:gd name="T36" fmla="*/ 0 w 15"/>
                  <a:gd name="T37" fmla="*/ 5 h 8"/>
                  <a:gd name="T38" fmla="*/ 0 w 15"/>
                  <a:gd name="T39" fmla="*/ 5 h 8"/>
                  <a:gd name="T40" fmla="*/ 1 w 15"/>
                  <a:gd name="T41" fmla="*/ 6 h 8"/>
                  <a:gd name="T42" fmla="*/ 1 w 15"/>
                  <a:gd name="T43" fmla="*/ 6 h 8"/>
                  <a:gd name="T44" fmla="*/ 2 w 15"/>
                  <a:gd name="T45" fmla="*/ 7 h 8"/>
                  <a:gd name="T46" fmla="*/ 3 w 15"/>
                  <a:gd name="T47" fmla="*/ 7 h 8"/>
                  <a:gd name="T48" fmla="*/ 4 w 15"/>
                  <a:gd name="T49" fmla="*/ 8 h 8"/>
                  <a:gd name="T50" fmla="*/ 5 w 15"/>
                  <a:gd name="T51" fmla="*/ 7 h 8"/>
                  <a:gd name="T52" fmla="*/ 6 w 15"/>
                  <a:gd name="T53" fmla="*/ 7 h 8"/>
                  <a:gd name="T54" fmla="*/ 6 w 15"/>
                  <a:gd name="T55" fmla="*/ 8 h 8"/>
                  <a:gd name="T56" fmla="*/ 7 w 15"/>
                  <a:gd name="T57" fmla="*/ 7 h 8"/>
                  <a:gd name="T58" fmla="*/ 8 w 15"/>
                  <a:gd name="T59" fmla="*/ 7 h 8"/>
                  <a:gd name="T60" fmla="*/ 9 w 15"/>
                  <a:gd name="T61" fmla="*/ 8 h 8"/>
                  <a:gd name="T62" fmla="*/ 10 w 15"/>
                  <a:gd name="T63" fmla="*/ 8 h 8"/>
                  <a:gd name="T64" fmla="*/ 11 w 15"/>
                  <a:gd name="T65" fmla="*/ 7 h 8"/>
                  <a:gd name="T66" fmla="*/ 11 w 15"/>
                  <a:gd name="T67" fmla="*/ 6 h 8"/>
                  <a:gd name="T68" fmla="*/ 11 w 15"/>
                  <a:gd name="T69" fmla="*/ 4 h 8"/>
                  <a:gd name="T70" fmla="*/ 12 w 15"/>
                  <a:gd name="T71" fmla="*/ 4 h 8"/>
                  <a:gd name="T72" fmla="*/ 13 w 15"/>
                  <a:gd name="T73" fmla="*/ 3 h 8"/>
                  <a:gd name="T74" fmla="*/ 13 w 15"/>
                  <a:gd name="T75" fmla="*/ 2 h 8"/>
                  <a:gd name="T76" fmla="*/ 14 w 15"/>
                  <a:gd name="T77" fmla="*/ 2 h 8"/>
                  <a:gd name="T78" fmla="*/ 14 w 15"/>
                  <a:gd name="T79" fmla="*/ 2 h 8"/>
                  <a:gd name="T80" fmla="*/ 15 w 15"/>
                  <a:gd name="T81" fmla="*/ 1 h 8"/>
                  <a:gd name="T82" fmla="*/ 14 w 15"/>
                  <a:gd name="T8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 h="8">
                    <a:moveTo>
                      <a:pt x="14" y="1"/>
                    </a:moveTo>
                    <a:cubicBezTo>
                      <a:pt x="14" y="1"/>
                      <a:pt x="14" y="1"/>
                      <a:pt x="14" y="1"/>
                    </a:cubicBezTo>
                    <a:cubicBezTo>
                      <a:pt x="13" y="1"/>
                      <a:pt x="13" y="1"/>
                      <a:pt x="13" y="1"/>
                    </a:cubicBezTo>
                    <a:cubicBezTo>
                      <a:pt x="13" y="1"/>
                      <a:pt x="12" y="1"/>
                      <a:pt x="12" y="1"/>
                    </a:cubicBezTo>
                    <a:cubicBezTo>
                      <a:pt x="12" y="0"/>
                      <a:pt x="12" y="0"/>
                      <a:pt x="12" y="0"/>
                    </a:cubicBezTo>
                    <a:cubicBezTo>
                      <a:pt x="11" y="0"/>
                      <a:pt x="11" y="0"/>
                      <a:pt x="10" y="0"/>
                    </a:cubicBezTo>
                    <a:cubicBezTo>
                      <a:pt x="10" y="0"/>
                      <a:pt x="10" y="0"/>
                      <a:pt x="10" y="0"/>
                    </a:cubicBezTo>
                    <a:cubicBezTo>
                      <a:pt x="9" y="0"/>
                      <a:pt x="9" y="0"/>
                      <a:pt x="9" y="0"/>
                    </a:cubicBezTo>
                    <a:cubicBezTo>
                      <a:pt x="9" y="1"/>
                      <a:pt x="9" y="1"/>
                      <a:pt x="8" y="1"/>
                    </a:cubicBezTo>
                    <a:cubicBezTo>
                      <a:pt x="8" y="1"/>
                      <a:pt x="7" y="1"/>
                      <a:pt x="7" y="1"/>
                    </a:cubicBezTo>
                    <a:cubicBezTo>
                      <a:pt x="7" y="1"/>
                      <a:pt x="6" y="1"/>
                      <a:pt x="6" y="1"/>
                    </a:cubicBezTo>
                    <a:cubicBezTo>
                      <a:pt x="6" y="2"/>
                      <a:pt x="5" y="2"/>
                      <a:pt x="5" y="2"/>
                    </a:cubicBezTo>
                    <a:cubicBezTo>
                      <a:pt x="4" y="2"/>
                      <a:pt x="4" y="2"/>
                      <a:pt x="3" y="2"/>
                    </a:cubicBezTo>
                    <a:cubicBezTo>
                      <a:pt x="2" y="2"/>
                      <a:pt x="2" y="2"/>
                      <a:pt x="2" y="2"/>
                    </a:cubicBezTo>
                    <a:cubicBezTo>
                      <a:pt x="1" y="2"/>
                      <a:pt x="1" y="2"/>
                      <a:pt x="1" y="2"/>
                    </a:cubicBezTo>
                    <a:cubicBezTo>
                      <a:pt x="1" y="2"/>
                      <a:pt x="1" y="2"/>
                      <a:pt x="1" y="2"/>
                    </a:cubicBezTo>
                    <a:cubicBezTo>
                      <a:pt x="1" y="3"/>
                      <a:pt x="0" y="3"/>
                      <a:pt x="0" y="4"/>
                    </a:cubicBezTo>
                    <a:cubicBezTo>
                      <a:pt x="0" y="4"/>
                      <a:pt x="0" y="4"/>
                      <a:pt x="0" y="4"/>
                    </a:cubicBezTo>
                    <a:cubicBezTo>
                      <a:pt x="0" y="4"/>
                      <a:pt x="0" y="4"/>
                      <a:pt x="0" y="5"/>
                    </a:cubicBezTo>
                    <a:cubicBezTo>
                      <a:pt x="0" y="5"/>
                      <a:pt x="0" y="5"/>
                      <a:pt x="0" y="5"/>
                    </a:cubicBezTo>
                    <a:cubicBezTo>
                      <a:pt x="0" y="6"/>
                      <a:pt x="0" y="6"/>
                      <a:pt x="1" y="6"/>
                    </a:cubicBezTo>
                    <a:cubicBezTo>
                      <a:pt x="1" y="6"/>
                      <a:pt x="1" y="6"/>
                      <a:pt x="1" y="6"/>
                    </a:cubicBezTo>
                    <a:cubicBezTo>
                      <a:pt x="1" y="6"/>
                      <a:pt x="1" y="6"/>
                      <a:pt x="2" y="7"/>
                    </a:cubicBezTo>
                    <a:cubicBezTo>
                      <a:pt x="2" y="7"/>
                      <a:pt x="2" y="7"/>
                      <a:pt x="3" y="7"/>
                    </a:cubicBezTo>
                    <a:cubicBezTo>
                      <a:pt x="3" y="8"/>
                      <a:pt x="4" y="8"/>
                      <a:pt x="4" y="8"/>
                    </a:cubicBezTo>
                    <a:cubicBezTo>
                      <a:pt x="5" y="8"/>
                      <a:pt x="5" y="8"/>
                      <a:pt x="5" y="7"/>
                    </a:cubicBezTo>
                    <a:cubicBezTo>
                      <a:pt x="5" y="7"/>
                      <a:pt x="6" y="7"/>
                      <a:pt x="6" y="7"/>
                    </a:cubicBezTo>
                    <a:cubicBezTo>
                      <a:pt x="6" y="8"/>
                      <a:pt x="6" y="8"/>
                      <a:pt x="6" y="8"/>
                    </a:cubicBezTo>
                    <a:cubicBezTo>
                      <a:pt x="6" y="7"/>
                      <a:pt x="6" y="7"/>
                      <a:pt x="7" y="7"/>
                    </a:cubicBezTo>
                    <a:cubicBezTo>
                      <a:pt x="7" y="7"/>
                      <a:pt x="7" y="7"/>
                      <a:pt x="8" y="7"/>
                    </a:cubicBezTo>
                    <a:cubicBezTo>
                      <a:pt x="8" y="7"/>
                      <a:pt x="8" y="7"/>
                      <a:pt x="9" y="8"/>
                    </a:cubicBezTo>
                    <a:cubicBezTo>
                      <a:pt x="9" y="8"/>
                      <a:pt x="9" y="8"/>
                      <a:pt x="10" y="8"/>
                    </a:cubicBezTo>
                    <a:cubicBezTo>
                      <a:pt x="11" y="8"/>
                      <a:pt x="11" y="8"/>
                      <a:pt x="11" y="7"/>
                    </a:cubicBezTo>
                    <a:cubicBezTo>
                      <a:pt x="12" y="6"/>
                      <a:pt x="11" y="6"/>
                      <a:pt x="11" y="6"/>
                    </a:cubicBezTo>
                    <a:cubicBezTo>
                      <a:pt x="11" y="5"/>
                      <a:pt x="11" y="5"/>
                      <a:pt x="11" y="4"/>
                    </a:cubicBezTo>
                    <a:cubicBezTo>
                      <a:pt x="12" y="4"/>
                      <a:pt x="12" y="4"/>
                      <a:pt x="12" y="4"/>
                    </a:cubicBezTo>
                    <a:cubicBezTo>
                      <a:pt x="12" y="4"/>
                      <a:pt x="12" y="3"/>
                      <a:pt x="13" y="3"/>
                    </a:cubicBezTo>
                    <a:cubicBezTo>
                      <a:pt x="13" y="2"/>
                      <a:pt x="13" y="2"/>
                      <a:pt x="13" y="2"/>
                    </a:cubicBezTo>
                    <a:cubicBezTo>
                      <a:pt x="13" y="2"/>
                      <a:pt x="13" y="2"/>
                      <a:pt x="14" y="2"/>
                    </a:cubicBezTo>
                    <a:cubicBezTo>
                      <a:pt x="14" y="2"/>
                      <a:pt x="14" y="2"/>
                      <a:pt x="14" y="2"/>
                    </a:cubicBezTo>
                    <a:cubicBezTo>
                      <a:pt x="14" y="2"/>
                      <a:pt x="14" y="2"/>
                      <a:pt x="15" y="1"/>
                    </a:cubicBezTo>
                    <a:cubicBezTo>
                      <a:pt x="14" y="1"/>
                      <a:pt x="14" y="1"/>
                      <a:pt x="14"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0" name="Freeform 71">
                <a:extLst>
                  <a:ext uri="{FF2B5EF4-FFF2-40B4-BE49-F238E27FC236}">
                    <a16:creationId xmlns:a16="http://schemas.microsoft.com/office/drawing/2014/main" id="{7E884740-6A25-4CF4-9BDB-804FBF0C1314}"/>
                  </a:ext>
                </a:extLst>
              </p:cNvPr>
              <p:cNvSpPr>
                <a:spLocks/>
              </p:cNvSpPr>
              <p:nvPr/>
            </p:nvSpPr>
            <p:spPr bwMode="auto">
              <a:xfrm>
                <a:off x="4237039" y="1865314"/>
                <a:ext cx="11113" cy="11113"/>
              </a:xfrm>
              <a:custGeom>
                <a:avLst/>
                <a:gdLst>
                  <a:gd name="T0" fmla="*/ 1 w 1"/>
                  <a:gd name="T1" fmla="*/ 0 h 1"/>
                  <a:gd name="T2" fmla="*/ 0 w 1"/>
                  <a:gd name="T3" fmla="*/ 0 h 1"/>
                  <a:gd name="T4" fmla="*/ 0 w 1"/>
                  <a:gd name="T5" fmla="*/ 1 h 1"/>
                  <a:gd name="T6" fmla="*/ 1 w 1"/>
                  <a:gd name="T7" fmla="*/ 1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0"/>
                      <a:pt x="0" y="0"/>
                      <a:pt x="0" y="1"/>
                    </a:cubicBezTo>
                    <a:cubicBezTo>
                      <a:pt x="0" y="1"/>
                      <a:pt x="1" y="1"/>
                      <a:pt x="1" y="1"/>
                    </a:cubicBezTo>
                    <a:cubicBezTo>
                      <a:pt x="1" y="1"/>
                      <a:pt x="1" y="0"/>
                      <a:pt x="1"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1" name="Freeform 72">
                <a:extLst>
                  <a:ext uri="{FF2B5EF4-FFF2-40B4-BE49-F238E27FC236}">
                    <a16:creationId xmlns:a16="http://schemas.microsoft.com/office/drawing/2014/main" id="{0049BF33-A8CD-4865-974D-BAE3FEDD76AF}"/>
                  </a:ext>
                </a:extLst>
              </p:cNvPr>
              <p:cNvSpPr>
                <a:spLocks/>
              </p:cNvSpPr>
              <p:nvPr/>
            </p:nvSpPr>
            <p:spPr bwMode="auto">
              <a:xfrm>
                <a:off x="4268789" y="1843089"/>
                <a:ext cx="22225" cy="11113"/>
              </a:xfrm>
              <a:custGeom>
                <a:avLst/>
                <a:gdLst>
                  <a:gd name="T0" fmla="*/ 1 w 2"/>
                  <a:gd name="T1" fmla="*/ 1 h 1"/>
                  <a:gd name="T2" fmla="*/ 1 w 2"/>
                  <a:gd name="T3" fmla="*/ 1 h 1"/>
                  <a:gd name="T4" fmla="*/ 2 w 2"/>
                  <a:gd name="T5" fmla="*/ 1 h 1"/>
                  <a:gd name="T6" fmla="*/ 2 w 2"/>
                  <a:gd name="T7" fmla="*/ 0 h 1"/>
                  <a:gd name="T8" fmla="*/ 1 w 2"/>
                  <a:gd name="T9" fmla="*/ 0 h 1"/>
                  <a:gd name="T10" fmla="*/ 0 w 2"/>
                  <a:gd name="T11" fmla="*/ 0 h 1"/>
                  <a:gd name="T12" fmla="*/ 0 w 2"/>
                  <a:gd name="T13" fmla="*/ 1 h 1"/>
                  <a:gd name="T14" fmla="*/ 0 w 2"/>
                  <a:gd name="T15" fmla="*/ 1 h 1"/>
                  <a:gd name="T16" fmla="*/ 1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1" y="1"/>
                    </a:moveTo>
                    <a:cubicBezTo>
                      <a:pt x="1" y="1"/>
                      <a:pt x="1" y="1"/>
                      <a:pt x="1" y="1"/>
                    </a:cubicBezTo>
                    <a:cubicBezTo>
                      <a:pt x="2" y="1"/>
                      <a:pt x="2" y="1"/>
                      <a:pt x="2" y="1"/>
                    </a:cubicBezTo>
                    <a:cubicBezTo>
                      <a:pt x="2" y="0"/>
                      <a:pt x="2" y="0"/>
                      <a:pt x="2" y="0"/>
                    </a:cubicBezTo>
                    <a:cubicBezTo>
                      <a:pt x="1" y="0"/>
                      <a:pt x="1" y="0"/>
                      <a:pt x="1" y="0"/>
                    </a:cubicBezTo>
                    <a:cubicBezTo>
                      <a:pt x="1" y="0"/>
                      <a:pt x="0" y="0"/>
                      <a:pt x="0" y="0"/>
                    </a:cubicBezTo>
                    <a:cubicBezTo>
                      <a:pt x="0" y="0"/>
                      <a:pt x="0" y="0"/>
                      <a:pt x="0" y="1"/>
                    </a:cubicBezTo>
                    <a:cubicBezTo>
                      <a:pt x="0" y="1"/>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2" name="Freeform 73">
                <a:extLst>
                  <a:ext uri="{FF2B5EF4-FFF2-40B4-BE49-F238E27FC236}">
                    <a16:creationId xmlns:a16="http://schemas.microsoft.com/office/drawing/2014/main" id="{395FDB49-AB2D-454A-BB10-7A3C3BF5654C}"/>
                  </a:ext>
                </a:extLst>
              </p:cNvPr>
              <p:cNvSpPr>
                <a:spLocks/>
              </p:cNvSpPr>
              <p:nvPr/>
            </p:nvSpPr>
            <p:spPr bwMode="auto">
              <a:xfrm>
                <a:off x="4410077" y="1800226"/>
                <a:ext cx="42863" cy="76200"/>
              </a:xfrm>
              <a:custGeom>
                <a:avLst/>
                <a:gdLst>
                  <a:gd name="T0" fmla="*/ 4 w 4"/>
                  <a:gd name="T1" fmla="*/ 1 h 7"/>
                  <a:gd name="T2" fmla="*/ 3 w 4"/>
                  <a:gd name="T3" fmla="*/ 0 h 7"/>
                  <a:gd name="T4" fmla="*/ 3 w 4"/>
                  <a:gd name="T5" fmla="*/ 0 h 7"/>
                  <a:gd name="T6" fmla="*/ 2 w 4"/>
                  <a:gd name="T7" fmla="*/ 0 h 7"/>
                  <a:gd name="T8" fmla="*/ 1 w 4"/>
                  <a:gd name="T9" fmla="*/ 1 h 7"/>
                  <a:gd name="T10" fmla="*/ 0 w 4"/>
                  <a:gd name="T11" fmla="*/ 1 h 7"/>
                  <a:gd name="T12" fmla="*/ 0 w 4"/>
                  <a:gd name="T13" fmla="*/ 1 h 7"/>
                  <a:gd name="T14" fmla="*/ 0 w 4"/>
                  <a:gd name="T15" fmla="*/ 1 h 7"/>
                  <a:gd name="T16" fmla="*/ 0 w 4"/>
                  <a:gd name="T17" fmla="*/ 2 h 7"/>
                  <a:gd name="T18" fmla="*/ 0 w 4"/>
                  <a:gd name="T19" fmla="*/ 3 h 7"/>
                  <a:gd name="T20" fmla="*/ 1 w 4"/>
                  <a:gd name="T21" fmla="*/ 3 h 7"/>
                  <a:gd name="T22" fmla="*/ 1 w 4"/>
                  <a:gd name="T23" fmla="*/ 4 h 7"/>
                  <a:gd name="T24" fmla="*/ 1 w 4"/>
                  <a:gd name="T25" fmla="*/ 4 h 7"/>
                  <a:gd name="T26" fmla="*/ 1 w 4"/>
                  <a:gd name="T27" fmla="*/ 5 h 7"/>
                  <a:gd name="T28" fmla="*/ 1 w 4"/>
                  <a:gd name="T29" fmla="*/ 5 h 7"/>
                  <a:gd name="T30" fmla="*/ 1 w 4"/>
                  <a:gd name="T31" fmla="*/ 6 h 7"/>
                  <a:gd name="T32" fmla="*/ 1 w 4"/>
                  <a:gd name="T33" fmla="*/ 6 h 7"/>
                  <a:gd name="T34" fmla="*/ 1 w 4"/>
                  <a:gd name="T35" fmla="*/ 6 h 7"/>
                  <a:gd name="T36" fmla="*/ 2 w 4"/>
                  <a:gd name="T37" fmla="*/ 6 h 7"/>
                  <a:gd name="T38" fmla="*/ 3 w 4"/>
                  <a:gd name="T39" fmla="*/ 6 h 7"/>
                  <a:gd name="T40" fmla="*/ 4 w 4"/>
                  <a:gd name="T41" fmla="*/ 5 h 7"/>
                  <a:gd name="T42" fmla="*/ 4 w 4"/>
                  <a:gd name="T43" fmla="*/ 4 h 7"/>
                  <a:gd name="T44" fmla="*/ 4 w 4"/>
                  <a:gd name="T45" fmla="*/ 4 h 7"/>
                  <a:gd name="T46" fmla="*/ 4 w 4"/>
                  <a:gd name="T47" fmla="*/ 3 h 7"/>
                  <a:gd name="T48" fmla="*/ 4 w 4"/>
                  <a:gd name="T4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7">
                    <a:moveTo>
                      <a:pt x="4" y="1"/>
                    </a:moveTo>
                    <a:cubicBezTo>
                      <a:pt x="4" y="1"/>
                      <a:pt x="4" y="1"/>
                      <a:pt x="3" y="0"/>
                    </a:cubicBezTo>
                    <a:cubicBezTo>
                      <a:pt x="3" y="0"/>
                      <a:pt x="3" y="0"/>
                      <a:pt x="3" y="0"/>
                    </a:cubicBezTo>
                    <a:cubicBezTo>
                      <a:pt x="2" y="0"/>
                      <a:pt x="2" y="0"/>
                      <a:pt x="2" y="0"/>
                    </a:cubicBezTo>
                    <a:cubicBezTo>
                      <a:pt x="2" y="0"/>
                      <a:pt x="2" y="0"/>
                      <a:pt x="1" y="1"/>
                    </a:cubicBezTo>
                    <a:cubicBezTo>
                      <a:pt x="1" y="1"/>
                      <a:pt x="0" y="0"/>
                      <a:pt x="0" y="1"/>
                    </a:cubicBezTo>
                    <a:cubicBezTo>
                      <a:pt x="0" y="1"/>
                      <a:pt x="0" y="1"/>
                      <a:pt x="0" y="1"/>
                    </a:cubicBezTo>
                    <a:cubicBezTo>
                      <a:pt x="0" y="1"/>
                      <a:pt x="0" y="1"/>
                      <a:pt x="0" y="1"/>
                    </a:cubicBezTo>
                    <a:cubicBezTo>
                      <a:pt x="1" y="2"/>
                      <a:pt x="0" y="2"/>
                      <a:pt x="0" y="2"/>
                    </a:cubicBezTo>
                    <a:cubicBezTo>
                      <a:pt x="0" y="2"/>
                      <a:pt x="0" y="2"/>
                      <a:pt x="0" y="3"/>
                    </a:cubicBezTo>
                    <a:cubicBezTo>
                      <a:pt x="0" y="3"/>
                      <a:pt x="1" y="3"/>
                      <a:pt x="1" y="3"/>
                    </a:cubicBezTo>
                    <a:cubicBezTo>
                      <a:pt x="1" y="3"/>
                      <a:pt x="1" y="3"/>
                      <a:pt x="1" y="4"/>
                    </a:cubicBezTo>
                    <a:cubicBezTo>
                      <a:pt x="1" y="4"/>
                      <a:pt x="1" y="4"/>
                      <a:pt x="1" y="4"/>
                    </a:cubicBezTo>
                    <a:cubicBezTo>
                      <a:pt x="1" y="4"/>
                      <a:pt x="1" y="4"/>
                      <a:pt x="1" y="5"/>
                    </a:cubicBezTo>
                    <a:cubicBezTo>
                      <a:pt x="1" y="5"/>
                      <a:pt x="1" y="5"/>
                      <a:pt x="1" y="5"/>
                    </a:cubicBezTo>
                    <a:cubicBezTo>
                      <a:pt x="1" y="5"/>
                      <a:pt x="1" y="5"/>
                      <a:pt x="1" y="6"/>
                    </a:cubicBezTo>
                    <a:cubicBezTo>
                      <a:pt x="1" y="6"/>
                      <a:pt x="1" y="6"/>
                      <a:pt x="1" y="6"/>
                    </a:cubicBezTo>
                    <a:cubicBezTo>
                      <a:pt x="1" y="6"/>
                      <a:pt x="1" y="6"/>
                      <a:pt x="1" y="6"/>
                    </a:cubicBezTo>
                    <a:cubicBezTo>
                      <a:pt x="2" y="7"/>
                      <a:pt x="2" y="7"/>
                      <a:pt x="2" y="6"/>
                    </a:cubicBezTo>
                    <a:cubicBezTo>
                      <a:pt x="3" y="6"/>
                      <a:pt x="3" y="6"/>
                      <a:pt x="3" y="6"/>
                    </a:cubicBezTo>
                    <a:cubicBezTo>
                      <a:pt x="3" y="5"/>
                      <a:pt x="4" y="6"/>
                      <a:pt x="4" y="5"/>
                    </a:cubicBezTo>
                    <a:cubicBezTo>
                      <a:pt x="4" y="5"/>
                      <a:pt x="4" y="5"/>
                      <a:pt x="4" y="4"/>
                    </a:cubicBezTo>
                    <a:cubicBezTo>
                      <a:pt x="4" y="4"/>
                      <a:pt x="4" y="4"/>
                      <a:pt x="4" y="4"/>
                    </a:cubicBezTo>
                    <a:cubicBezTo>
                      <a:pt x="4" y="3"/>
                      <a:pt x="4" y="3"/>
                      <a:pt x="4" y="3"/>
                    </a:cubicBezTo>
                    <a:cubicBezTo>
                      <a:pt x="4" y="2"/>
                      <a:pt x="4" y="2"/>
                      <a:pt x="4"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3" name="Freeform 74">
                <a:extLst>
                  <a:ext uri="{FF2B5EF4-FFF2-40B4-BE49-F238E27FC236}">
                    <a16:creationId xmlns:a16="http://schemas.microsoft.com/office/drawing/2014/main" id="{8EB8A8B1-F7FE-4BD3-9816-36E1CF4D3ABF}"/>
                  </a:ext>
                </a:extLst>
              </p:cNvPr>
              <p:cNvSpPr>
                <a:spLocks/>
              </p:cNvSpPr>
              <p:nvPr/>
            </p:nvSpPr>
            <p:spPr bwMode="auto">
              <a:xfrm>
                <a:off x="4518027" y="1885951"/>
                <a:ext cx="85725" cy="55563"/>
              </a:xfrm>
              <a:custGeom>
                <a:avLst/>
                <a:gdLst>
                  <a:gd name="T0" fmla="*/ 7 w 8"/>
                  <a:gd name="T1" fmla="*/ 3 h 5"/>
                  <a:gd name="T2" fmla="*/ 7 w 8"/>
                  <a:gd name="T3" fmla="*/ 3 h 5"/>
                  <a:gd name="T4" fmla="*/ 7 w 8"/>
                  <a:gd name="T5" fmla="*/ 2 h 5"/>
                  <a:gd name="T6" fmla="*/ 8 w 8"/>
                  <a:gd name="T7" fmla="*/ 2 h 5"/>
                  <a:gd name="T8" fmla="*/ 8 w 8"/>
                  <a:gd name="T9" fmla="*/ 1 h 5"/>
                  <a:gd name="T10" fmla="*/ 7 w 8"/>
                  <a:gd name="T11" fmla="*/ 0 h 5"/>
                  <a:gd name="T12" fmla="*/ 6 w 8"/>
                  <a:gd name="T13" fmla="*/ 0 h 5"/>
                  <a:gd name="T14" fmla="*/ 5 w 8"/>
                  <a:gd name="T15" fmla="*/ 1 h 5"/>
                  <a:gd name="T16" fmla="*/ 5 w 8"/>
                  <a:gd name="T17" fmla="*/ 1 h 5"/>
                  <a:gd name="T18" fmla="*/ 4 w 8"/>
                  <a:gd name="T19" fmla="*/ 1 h 5"/>
                  <a:gd name="T20" fmla="*/ 3 w 8"/>
                  <a:gd name="T21" fmla="*/ 0 h 5"/>
                  <a:gd name="T22" fmla="*/ 2 w 8"/>
                  <a:gd name="T23" fmla="*/ 0 h 5"/>
                  <a:gd name="T24" fmla="*/ 2 w 8"/>
                  <a:gd name="T25" fmla="*/ 0 h 5"/>
                  <a:gd name="T26" fmla="*/ 1 w 8"/>
                  <a:gd name="T27" fmla="*/ 1 h 5"/>
                  <a:gd name="T28" fmla="*/ 0 w 8"/>
                  <a:gd name="T29" fmla="*/ 2 h 5"/>
                  <a:gd name="T30" fmla="*/ 1 w 8"/>
                  <a:gd name="T31" fmla="*/ 2 h 5"/>
                  <a:gd name="T32" fmla="*/ 2 w 8"/>
                  <a:gd name="T33" fmla="*/ 3 h 5"/>
                  <a:gd name="T34" fmla="*/ 3 w 8"/>
                  <a:gd name="T35" fmla="*/ 3 h 5"/>
                  <a:gd name="T36" fmla="*/ 3 w 8"/>
                  <a:gd name="T37" fmla="*/ 3 h 5"/>
                  <a:gd name="T38" fmla="*/ 4 w 8"/>
                  <a:gd name="T39" fmla="*/ 4 h 5"/>
                  <a:gd name="T40" fmla="*/ 4 w 8"/>
                  <a:gd name="T41" fmla="*/ 4 h 5"/>
                  <a:gd name="T42" fmla="*/ 5 w 8"/>
                  <a:gd name="T43" fmla="*/ 4 h 5"/>
                  <a:gd name="T44" fmla="*/ 6 w 8"/>
                  <a:gd name="T45" fmla="*/ 5 h 5"/>
                  <a:gd name="T46" fmla="*/ 7 w 8"/>
                  <a:gd name="T47" fmla="*/ 5 h 5"/>
                  <a:gd name="T48" fmla="*/ 8 w 8"/>
                  <a:gd name="T49" fmla="*/ 5 h 5"/>
                  <a:gd name="T50" fmla="*/ 8 w 8"/>
                  <a:gd name="T51" fmla="*/ 4 h 5"/>
                  <a:gd name="T52" fmla="*/ 7 w 8"/>
                  <a:gd name="T5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5">
                    <a:moveTo>
                      <a:pt x="7" y="3"/>
                    </a:moveTo>
                    <a:cubicBezTo>
                      <a:pt x="7" y="3"/>
                      <a:pt x="7" y="3"/>
                      <a:pt x="7" y="3"/>
                    </a:cubicBezTo>
                    <a:cubicBezTo>
                      <a:pt x="7" y="2"/>
                      <a:pt x="7" y="2"/>
                      <a:pt x="7" y="2"/>
                    </a:cubicBezTo>
                    <a:cubicBezTo>
                      <a:pt x="7" y="2"/>
                      <a:pt x="8" y="2"/>
                      <a:pt x="8" y="2"/>
                    </a:cubicBezTo>
                    <a:cubicBezTo>
                      <a:pt x="8" y="1"/>
                      <a:pt x="8" y="1"/>
                      <a:pt x="8" y="1"/>
                    </a:cubicBezTo>
                    <a:cubicBezTo>
                      <a:pt x="7" y="0"/>
                      <a:pt x="7" y="0"/>
                      <a:pt x="7" y="0"/>
                    </a:cubicBezTo>
                    <a:cubicBezTo>
                      <a:pt x="7" y="0"/>
                      <a:pt x="7" y="0"/>
                      <a:pt x="6" y="0"/>
                    </a:cubicBezTo>
                    <a:cubicBezTo>
                      <a:pt x="6" y="1"/>
                      <a:pt x="6" y="1"/>
                      <a:pt x="5" y="1"/>
                    </a:cubicBezTo>
                    <a:cubicBezTo>
                      <a:pt x="5" y="1"/>
                      <a:pt x="5" y="1"/>
                      <a:pt x="5" y="1"/>
                    </a:cubicBezTo>
                    <a:cubicBezTo>
                      <a:pt x="4" y="1"/>
                      <a:pt x="4" y="1"/>
                      <a:pt x="4" y="1"/>
                    </a:cubicBezTo>
                    <a:cubicBezTo>
                      <a:pt x="3" y="0"/>
                      <a:pt x="3" y="0"/>
                      <a:pt x="3" y="0"/>
                    </a:cubicBezTo>
                    <a:cubicBezTo>
                      <a:pt x="3" y="0"/>
                      <a:pt x="3" y="0"/>
                      <a:pt x="2" y="0"/>
                    </a:cubicBezTo>
                    <a:cubicBezTo>
                      <a:pt x="2" y="0"/>
                      <a:pt x="2" y="0"/>
                      <a:pt x="2" y="0"/>
                    </a:cubicBezTo>
                    <a:cubicBezTo>
                      <a:pt x="1" y="0"/>
                      <a:pt x="1" y="0"/>
                      <a:pt x="1" y="1"/>
                    </a:cubicBezTo>
                    <a:cubicBezTo>
                      <a:pt x="0" y="1"/>
                      <a:pt x="0" y="1"/>
                      <a:pt x="0" y="2"/>
                    </a:cubicBezTo>
                    <a:cubicBezTo>
                      <a:pt x="1" y="2"/>
                      <a:pt x="1" y="2"/>
                      <a:pt x="1" y="2"/>
                    </a:cubicBezTo>
                    <a:cubicBezTo>
                      <a:pt x="1" y="2"/>
                      <a:pt x="2" y="2"/>
                      <a:pt x="2" y="3"/>
                    </a:cubicBezTo>
                    <a:cubicBezTo>
                      <a:pt x="2" y="3"/>
                      <a:pt x="2" y="3"/>
                      <a:pt x="3" y="3"/>
                    </a:cubicBezTo>
                    <a:cubicBezTo>
                      <a:pt x="3" y="3"/>
                      <a:pt x="3" y="3"/>
                      <a:pt x="3" y="3"/>
                    </a:cubicBezTo>
                    <a:cubicBezTo>
                      <a:pt x="4" y="3"/>
                      <a:pt x="3" y="3"/>
                      <a:pt x="4" y="4"/>
                    </a:cubicBezTo>
                    <a:cubicBezTo>
                      <a:pt x="4" y="4"/>
                      <a:pt x="4" y="3"/>
                      <a:pt x="4" y="4"/>
                    </a:cubicBezTo>
                    <a:cubicBezTo>
                      <a:pt x="5" y="4"/>
                      <a:pt x="5" y="4"/>
                      <a:pt x="5" y="4"/>
                    </a:cubicBezTo>
                    <a:cubicBezTo>
                      <a:pt x="5" y="5"/>
                      <a:pt x="6" y="4"/>
                      <a:pt x="6" y="5"/>
                    </a:cubicBezTo>
                    <a:cubicBezTo>
                      <a:pt x="7" y="5"/>
                      <a:pt x="7" y="5"/>
                      <a:pt x="7" y="5"/>
                    </a:cubicBezTo>
                    <a:cubicBezTo>
                      <a:pt x="7" y="5"/>
                      <a:pt x="7" y="5"/>
                      <a:pt x="8" y="5"/>
                    </a:cubicBezTo>
                    <a:cubicBezTo>
                      <a:pt x="8" y="4"/>
                      <a:pt x="8" y="4"/>
                      <a:pt x="8" y="4"/>
                    </a:cubicBezTo>
                    <a:cubicBezTo>
                      <a:pt x="7" y="3"/>
                      <a:pt x="7" y="4"/>
                      <a:pt x="7"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4" name="Freeform 75">
                <a:extLst>
                  <a:ext uri="{FF2B5EF4-FFF2-40B4-BE49-F238E27FC236}">
                    <a16:creationId xmlns:a16="http://schemas.microsoft.com/office/drawing/2014/main" id="{F669FDAA-E06D-45B0-B192-2AF88961A91C}"/>
                  </a:ext>
                </a:extLst>
              </p:cNvPr>
              <p:cNvSpPr>
                <a:spLocks/>
              </p:cNvSpPr>
              <p:nvPr/>
            </p:nvSpPr>
            <p:spPr bwMode="auto">
              <a:xfrm>
                <a:off x="4754564" y="1703389"/>
                <a:ext cx="161925" cy="96838"/>
              </a:xfrm>
              <a:custGeom>
                <a:avLst/>
                <a:gdLst>
                  <a:gd name="T0" fmla="*/ 11 w 15"/>
                  <a:gd name="T1" fmla="*/ 7 h 9"/>
                  <a:gd name="T2" fmla="*/ 12 w 15"/>
                  <a:gd name="T3" fmla="*/ 7 h 9"/>
                  <a:gd name="T4" fmla="*/ 12 w 15"/>
                  <a:gd name="T5" fmla="*/ 7 h 9"/>
                  <a:gd name="T6" fmla="*/ 13 w 15"/>
                  <a:gd name="T7" fmla="*/ 7 h 9"/>
                  <a:gd name="T8" fmla="*/ 14 w 15"/>
                  <a:gd name="T9" fmla="*/ 7 h 9"/>
                  <a:gd name="T10" fmla="*/ 14 w 15"/>
                  <a:gd name="T11" fmla="*/ 7 h 9"/>
                  <a:gd name="T12" fmla="*/ 14 w 15"/>
                  <a:gd name="T13" fmla="*/ 6 h 9"/>
                  <a:gd name="T14" fmla="*/ 13 w 15"/>
                  <a:gd name="T15" fmla="*/ 5 h 9"/>
                  <a:gd name="T16" fmla="*/ 13 w 15"/>
                  <a:gd name="T17" fmla="*/ 4 h 9"/>
                  <a:gd name="T18" fmla="*/ 14 w 15"/>
                  <a:gd name="T19" fmla="*/ 3 h 9"/>
                  <a:gd name="T20" fmla="*/ 14 w 15"/>
                  <a:gd name="T21" fmla="*/ 3 h 9"/>
                  <a:gd name="T22" fmla="*/ 15 w 15"/>
                  <a:gd name="T23" fmla="*/ 2 h 9"/>
                  <a:gd name="T24" fmla="*/ 15 w 15"/>
                  <a:gd name="T25" fmla="*/ 1 h 9"/>
                  <a:gd name="T26" fmla="*/ 14 w 15"/>
                  <a:gd name="T27" fmla="*/ 1 h 9"/>
                  <a:gd name="T28" fmla="*/ 14 w 15"/>
                  <a:gd name="T29" fmla="*/ 2 h 9"/>
                  <a:gd name="T30" fmla="*/ 13 w 15"/>
                  <a:gd name="T31" fmla="*/ 1 h 9"/>
                  <a:gd name="T32" fmla="*/ 12 w 15"/>
                  <a:gd name="T33" fmla="*/ 1 h 9"/>
                  <a:gd name="T34" fmla="*/ 11 w 15"/>
                  <a:gd name="T35" fmla="*/ 1 h 9"/>
                  <a:gd name="T36" fmla="*/ 9 w 15"/>
                  <a:gd name="T37" fmla="*/ 1 h 9"/>
                  <a:gd name="T38" fmla="*/ 8 w 15"/>
                  <a:gd name="T39" fmla="*/ 1 h 9"/>
                  <a:gd name="T40" fmla="*/ 7 w 15"/>
                  <a:gd name="T41" fmla="*/ 2 h 9"/>
                  <a:gd name="T42" fmla="*/ 7 w 15"/>
                  <a:gd name="T43" fmla="*/ 2 h 9"/>
                  <a:gd name="T44" fmla="*/ 5 w 15"/>
                  <a:gd name="T45" fmla="*/ 2 h 9"/>
                  <a:gd name="T46" fmla="*/ 5 w 15"/>
                  <a:gd name="T47" fmla="*/ 2 h 9"/>
                  <a:gd name="T48" fmla="*/ 4 w 15"/>
                  <a:gd name="T49" fmla="*/ 2 h 9"/>
                  <a:gd name="T50" fmla="*/ 3 w 15"/>
                  <a:gd name="T51" fmla="*/ 1 h 9"/>
                  <a:gd name="T52" fmla="*/ 1 w 15"/>
                  <a:gd name="T53" fmla="*/ 1 h 9"/>
                  <a:gd name="T54" fmla="*/ 1 w 15"/>
                  <a:gd name="T55" fmla="*/ 0 h 9"/>
                  <a:gd name="T56" fmla="*/ 1 w 15"/>
                  <a:gd name="T57" fmla="*/ 0 h 9"/>
                  <a:gd name="T58" fmla="*/ 0 w 15"/>
                  <a:gd name="T59" fmla="*/ 1 h 9"/>
                  <a:gd name="T60" fmla="*/ 0 w 15"/>
                  <a:gd name="T61" fmla="*/ 2 h 9"/>
                  <a:gd name="T62" fmla="*/ 1 w 15"/>
                  <a:gd name="T63" fmla="*/ 3 h 9"/>
                  <a:gd name="T64" fmla="*/ 1 w 15"/>
                  <a:gd name="T65" fmla="*/ 4 h 9"/>
                  <a:gd name="T66" fmla="*/ 1 w 15"/>
                  <a:gd name="T67" fmla="*/ 4 h 9"/>
                  <a:gd name="T68" fmla="*/ 1 w 15"/>
                  <a:gd name="T69" fmla="*/ 6 h 9"/>
                  <a:gd name="T70" fmla="*/ 1 w 15"/>
                  <a:gd name="T71" fmla="*/ 6 h 9"/>
                  <a:gd name="T72" fmla="*/ 1 w 15"/>
                  <a:gd name="T73" fmla="*/ 6 h 9"/>
                  <a:gd name="T74" fmla="*/ 2 w 15"/>
                  <a:gd name="T75" fmla="*/ 7 h 9"/>
                  <a:gd name="T76" fmla="*/ 2 w 15"/>
                  <a:gd name="T77" fmla="*/ 8 h 9"/>
                  <a:gd name="T78" fmla="*/ 2 w 15"/>
                  <a:gd name="T79" fmla="*/ 9 h 9"/>
                  <a:gd name="T80" fmla="*/ 2 w 15"/>
                  <a:gd name="T81" fmla="*/ 9 h 9"/>
                  <a:gd name="T82" fmla="*/ 4 w 15"/>
                  <a:gd name="T83" fmla="*/ 8 h 9"/>
                  <a:gd name="T84" fmla="*/ 5 w 15"/>
                  <a:gd name="T85" fmla="*/ 8 h 9"/>
                  <a:gd name="T86" fmla="*/ 6 w 15"/>
                  <a:gd name="T87" fmla="*/ 8 h 9"/>
                  <a:gd name="T88" fmla="*/ 7 w 15"/>
                  <a:gd name="T89" fmla="*/ 8 h 9"/>
                  <a:gd name="T90" fmla="*/ 8 w 15"/>
                  <a:gd name="T91" fmla="*/ 9 h 9"/>
                  <a:gd name="T92" fmla="*/ 9 w 15"/>
                  <a:gd name="T93" fmla="*/ 9 h 9"/>
                  <a:gd name="T94" fmla="*/ 9 w 15"/>
                  <a:gd name="T95" fmla="*/ 8 h 9"/>
                  <a:gd name="T96" fmla="*/ 9 w 15"/>
                  <a:gd name="T97" fmla="*/ 7 h 9"/>
                  <a:gd name="T98" fmla="*/ 10 w 15"/>
                  <a:gd name="T99" fmla="*/ 7 h 9"/>
                  <a:gd name="T100" fmla="*/ 10 w 15"/>
                  <a:gd name="T101" fmla="*/ 7 h 9"/>
                  <a:gd name="T102" fmla="*/ 11 w 15"/>
                  <a:gd name="T10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9">
                    <a:moveTo>
                      <a:pt x="11" y="7"/>
                    </a:moveTo>
                    <a:cubicBezTo>
                      <a:pt x="11" y="7"/>
                      <a:pt x="11" y="7"/>
                      <a:pt x="12" y="7"/>
                    </a:cubicBezTo>
                    <a:cubicBezTo>
                      <a:pt x="12" y="7"/>
                      <a:pt x="12" y="7"/>
                      <a:pt x="12" y="7"/>
                    </a:cubicBezTo>
                    <a:cubicBezTo>
                      <a:pt x="12" y="7"/>
                      <a:pt x="13" y="7"/>
                      <a:pt x="13" y="7"/>
                    </a:cubicBezTo>
                    <a:cubicBezTo>
                      <a:pt x="13" y="7"/>
                      <a:pt x="13" y="7"/>
                      <a:pt x="14" y="7"/>
                    </a:cubicBezTo>
                    <a:cubicBezTo>
                      <a:pt x="14" y="7"/>
                      <a:pt x="14" y="7"/>
                      <a:pt x="14" y="7"/>
                    </a:cubicBezTo>
                    <a:cubicBezTo>
                      <a:pt x="14" y="6"/>
                      <a:pt x="14" y="6"/>
                      <a:pt x="14" y="6"/>
                    </a:cubicBezTo>
                    <a:cubicBezTo>
                      <a:pt x="13" y="6"/>
                      <a:pt x="13" y="6"/>
                      <a:pt x="13" y="5"/>
                    </a:cubicBezTo>
                    <a:cubicBezTo>
                      <a:pt x="13" y="5"/>
                      <a:pt x="13" y="5"/>
                      <a:pt x="13" y="4"/>
                    </a:cubicBezTo>
                    <a:cubicBezTo>
                      <a:pt x="13" y="4"/>
                      <a:pt x="13" y="3"/>
                      <a:pt x="14" y="3"/>
                    </a:cubicBezTo>
                    <a:cubicBezTo>
                      <a:pt x="14" y="3"/>
                      <a:pt x="14" y="3"/>
                      <a:pt x="14" y="3"/>
                    </a:cubicBezTo>
                    <a:cubicBezTo>
                      <a:pt x="15" y="2"/>
                      <a:pt x="15" y="2"/>
                      <a:pt x="15" y="2"/>
                    </a:cubicBezTo>
                    <a:cubicBezTo>
                      <a:pt x="15" y="2"/>
                      <a:pt x="15" y="2"/>
                      <a:pt x="15" y="1"/>
                    </a:cubicBezTo>
                    <a:cubicBezTo>
                      <a:pt x="14" y="1"/>
                      <a:pt x="14" y="1"/>
                      <a:pt x="14" y="1"/>
                    </a:cubicBezTo>
                    <a:cubicBezTo>
                      <a:pt x="14" y="2"/>
                      <a:pt x="14" y="2"/>
                      <a:pt x="14" y="2"/>
                    </a:cubicBezTo>
                    <a:cubicBezTo>
                      <a:pt x="13" y="2"/>
                      <a:pt x="13" y="1"/>
                      <a:pt x="13" y="1"/>
                    </a:cubicBezTo>
                    <a:cubicBezTo>
                      <a:pt x="13" y="1"/>
                      <a:pt x="12" y="1"/>
                      <a:pt x="12" y="1"/>
                    </a:cubicBezTo>
                    <a:cubicBezTo>
                      <a:pt x="11" y="1"/>
                      <a:pt x="11" y="1"/>
                      <a:pt x="11" y="1"/>
                    </a:cubicBezTo>
                    <a:cubicBezTo>
                      <a:pt x="10" y="1"/>
                      <a:pt x="10" y="1"/>
                      <a:pt x="9" y="1"/>
                    </a:cubicBezTo>
                    <a:cubicBezTo>
                      <a:pt x="9" y="1"/>
                      <a:pt x="9" y="1"/>
                      <a:pt x="8" y="1"/>
                    </a:cubicBezTo>
                    <a:cubicBezTo>
                      <a:pt x="8" y="2"/>
                      <a:pt x="8" y="2"/>
                      <a:pt x="7" y="2"/>
                    </a:cubicBezTo>
                    <a:cubicBezTo>
                      <a:pt x="7" y="2"/>
                      <a:pt x="7" y="2"/>
                      <a:pt x="7" y="2"/>
                    </a:cubicBezTo>
                    <a:cubicBezTo>
                      <a:pt x="6" y="2"/>
                      <a:pt x="6" y="2"/>
                      <a:pt x="5" y="2"/>
                    </a:cubicBezTo>
                    <a:cubicBezTo>
                      <a:pt x="5" y="2"/>
                      <a:pt x="5" y="2"/>
                      <a:pt x="5" y="2"/>
                    </a:cubicBezTo>
                    <a:cubicBezTo>
                      <a:pt x="4" y="2"/>
                      <a:pt x="4" y="2"/>
                      <a:pt x="4" y="2"/>
                    </a:cubicBezTo>
                    <a:cubicBezTo>
                      <a:pt x="3" y="1"/>
                      <a:pt x="3" y="1"/>
                      <a:pt x="3" y="1"/>
                    </a:cubicBezTo>
                    <a:cubicBezTo>
                      <a:pt x="2" y="1"/>
                      <a:pt x="2" y="1"/>
                      <a:pt x="1" y="1"/>
                    </a:cubicBezTo>
                    <a:cubicBezTo>
                      <a:pt x="1" y="1"/>
                      <a:pt x="1" y="0"/>
                      <a:pt x="1" y="0"/>
                    </a:cubicBezTo>
                    <a:cubicBezTo>
                      <a:pt x="1" y="0"/>
                      <a:pt x="1" y="0"/>
                      <a:pt x="1" y="0"/>
                    </a:cubicBezTo>
                    <a:cubicBezTo>
                      <a:pt x="1" y="1"/>
                      <a:pt x="0" y="1"/>
                      <a:pt x="0" y="1"/>
                    </a:cubicBezTo>
                    <a:cubicBezTo>
                      <a:pt x="0" y="1"/>
                      <a:pt x="0" y="2"/>
                      <a:pt x="0" y="2"/>
                    </a:cubicBezTo>
                    <a:cubicBezTo>
                      <a:pt x="1" y="3"/>
                      <a:pt x="1" y="3"/>
                      <a:pt x="1" y="3"/>
                    </a:cubicBezTo>
                    <a:cubicBezTo>
                      <a:pt x="1" y="3"/>
                      <a:pt x="1" y="4"/>
                      <a:pt x="1" y="4"/>
                    </a:cubicBezTo>
                    <a:cubicBezTo>
                      <a:pt x="1" y="4"/>
                      <a:pt x="1" y="4"/>
                      <a:pt x="1" y="4"/>
                    </a:cubicBezTo>
                    <a:cubicBezTo>
                      <a:pt x="0" y="5"/>
                      <a:pt x="1" y="5"/>
                      <a:pt x="1" y="6"/>
                    </a:cubicBezTo>
                    <a:cubicBezTo>
                      <a:pt x="1" y="6"/>
                      <a:pt x="1" y="6"/>
                      <a:pt x="1" y="6"/>
                    </a:cubicBezTo>
                    <a:cubicBezTo>
                      <a:pt x="1" y="6"/>
                      <a:pt x="1" y="6"/>
                      <a:pt x="1" y="6"/>
                    </a:cubicBezTo>
                    <a:cubicBezTo>
                      <a:pt x="2" y="6"/>
                      <a:pt x="2" y="6"/>
                      <a:pt x="2" y="7"/>
                    </a:cubicBezTo>
                    <a:cubicBezTo>
                      <a:pt x="2" y="7"/>
                      <a:pt x="2" y="8"/>
                      <a:pt x="2" y="8"/>
                    </a:cubicBezTo>
                    <a:cubicBezTo>
                      <a:pt x="2" y="8"/>
                      <a:pt x="2" y="8"/>
                      <a:pt x="2" y="9"/>
                    </a:cubicBezTo>
                    <a:cubicBezTo>
                      <a:pt x="2" y="9"/>
                      <a:pt x="2" y="9"/>
                      <a:pt x="2" y="9"/>
                    </a:cubicBezTo>
                    <a:cubicBezTo>
                      <a:pt x="3" y="9"/>
                      <a:pt x="3" y="8"/>
                      <a:pt x="4" y="8"/>
                    </a:cubicBezTo>
                    <a:cubicBezTo>
                      <a:pt x="4" y="8"/>
                      <a:pt x="4" y="8"/>
                      <a:pt x="5" y="8"/>
                    </a:cubicBezTo>
                    <a:cubicBezTo>
                      <a:pt x="5" y="8"/>
                      <a:pt x="6" y="8"/>
                      <a:pt x="6" y="8"/>
                    </a:cubicBezTo>
                    <a:cubicBezTo>
                      <a:pt x="6" y="8"/>
                      <a:pt x="6" y="8"/>
                      <a:pt x="7" y="8"/>
                    </a:cubicBezTo>
                    <a:cubicBezTo>
                      <a:pt x="7" y="9"/>
                      <a:pt x="8" y="9"/>
                      <a:pt x="8" y="9"/>
                    </a:cubicBezTo>
                    <a:cubicBezTo>
                      <a:pt x="8" y="9"/>
                      <a:pt x="9" y="9"/>
                      <a:pt x="9" y="9"/>
                    </a:cubicBezTo>
                    <a:cubicBezTo>
                      <a:pt x="9" y="8"/>
                      <a:pt x="9" y="8"/>
                      <a:pt x="9" y="8"/>
                    </a:cubicBezTo>
                    <a:cubicBezTo>
                      <a:pt x="10" y="8"/>
                      <a:pt x="9" y="7"/>
                      <a:pt x="9" y="7"/>
                    </a:cubicBezTo>
                    <a:cubicBezTo>
                      <a:pt x="10" y="7"/>
                      <a:pt x="10" y="7"/>
                      <a:pt x="10" y="7"/>
                    </a:cubicBezTo>
                    <a:cubicBezTo>
                      <a:pt x="10" y="7"/>
                      <a:pt x="10" y="7"/>
                      <a:pt x="10" y="7"/>
                    </a:cubicBezTo>
                    <a:cubicBezTo>
                      <a:pt x="11" y="7"/>
                      <a:pt x="11" y="7"/>
                      <a:pt x="11"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5" name="Freeform 76">
                <a:extLst>
                  <a:ext uri="{FF2B5EF4-FFF2-40B4-BE49-F238E27FC236}">
                    <a16:creationId xmlns:a16="http://schemas.microsoft.com/office/drawing/2014/main" id="{EB0A48CA-42CB-402F-8098-1239D15E34BE}"/>
                  </a:ext>
                </a:extLst>
              </p:cNvPr>
              <p:cNvSpPr>
                <a:spLocks/>
              </p:cNvSpPr>
              <p:nvPr/>
            </p:nvSpPr>
            <p:spPr bwMode="auto">
              <a:xfrm>
                <a:off x="4376739" y="1616076"/>
                <a:ext cx="292100" cy="292100"/>
              </a:xfrm>
              <a:custGeom>
                <a:avLst/>
                <a:gdLst>
                  <a:gd name="T0" fmla="*/ 26 w 27"/>
                  <a:gd name="T1" fmla="*/ 19 h 27"/>
                  <a:gd name="T2" fmla="*/ 24 w 27"/>
                  <a:gd name="T3" fmla="*/ 18 h 27"/>
                  <a:gd name="T4" fmla="*/ 21 w 27"/>
                  <a:gd name="T5" fmla="*/ 16 h 27"/>
                  <a:gd name="T6" fmla="*/ 21 w 27"/>
                  <a:gd name="T7" fmla="*/ 15 h 27"/>
                  <a:gd name="T8" fmla="*/ 18 w 27"/>
                  <a:gd name="T9" fmla="*/ 14 h 27"/>
                  <a:gd name="T10" fmla="*/ 17 w 27"/>
                  <a:gd name="T11" fmla="*/ 13 h 27"/>
                  <a:gd name="T12" fmla="*/ 16 w 27"/>
                  <a:gd name="T13" fmla="*/ 12 h 27"/>
                  <a:gd name="T14" fmla="*/ 14 w 27"/>
                  <a:gd name="T15" fmla="*/ 9 h 27"/>
                  <a:gd name="T16" fmla="*/ 12 w 27"/>
                  <a:gd name="T17" fmla="*/ 8 h 27"/>
                  <a:gd name="T18" fmla="*/ 12 w 27"/>
                  <a:gd name="T19" fmla="*/ 5 h 27"/>
                  <a:gd name="T20" fmla="*/ 14 w 27"/>
                  <a:gd name="T21" fmla="*/ 4 h 27"/>
                  <a:gd name="T22" fmla="*/ 15 w 27"/>
                  <a:gd name="T23" fmla="*/ 4 h 27"/>
                  <a:gd name="T24" fmla="*/ 14 w 27"/>
                  <a:gd name="T25" fmla="*/ 2 h 27"/>
                  <a:gd name="T26" fmla="*/ 12 w 27"/>
                  <a:gd name="T27" fmla="*/ 1 h 27"/>
                  <a:gd name="T28" fmla="*/ 10 w 27"/>
                  <a:gd name="T29" fmla="*/ 0 h 27"/>
                  <a:gd name="T30" fmla="*/ 7 w 27"/>
                  <a:gd name="T31" fmla="*/ 0 h 27"/>
                  <a:gd name="T32" fmla="*/ 8 w 27"/>
                  <a:gd name="T33" fmla="*/ 1 h 27"/>
                  <a:gd name="T34" fmla="*/ 6 w 27"/>
                  <a:gd name="T35" fmla="*/ 2 h 27"/>
                  <a:gd name="T36" fmla="*/ 4 w 27"/>
                  <a:gd name="T37" fmla="*/ 3 h 27"/>
                  <a:gd name="T38" fmla="*/ 1 w 27"/>
                  <a:gd name="T39" fmla="*/ 4 h 27"/>
                  <a:gd name="T40" fmla="*/ 1 w 27"/>
                  <a:gd name="T41" fmla="*/ 5 h 27"/>
                  <a:gd name="T42" fmla="*/ 1 w 27"/>
                  <a:gd name="T43" fmla="*/ 7 h 27"/>
                  <a:gd name="T44" fmla="*/ 0 w 27"/>
                  <a:gd name="T45" fmla="*/ 8 h 27"/>
                  <a:gd name="T46" fmla="*/ 2 w 27"/>
                  <a:gd name="T47" fmla="*/ 10 h 27"/>
                  <a:gd name="T48" fmla="*/ 3 w 27"/>
                  <a:gd name="T49" fmla="*/ 10 h 27"/>
                  <a:gd name="T50" fmla="*/ 3 w 27"/>
                  <a:gd name="T51" fmla="*/ 8 h 27"/>
                  <a:gd name="T52" fmla="*/ 5 w 27"/>
                  <a:gd name="T53" fmla="*/ 8 h 27"/>
                  <a:gd name="T54" fmla="*/ 7 w 27"/>
                  <a:gd name="T55" fmla="*/ 9 h 27"/>
                  <a:gd name="T56" fmla="*/ 8 w 27"/>
                  <a:gd name="T57" fmla="*/ 11 h 27"/>
                  <a:gd name="T58" fmla="*/ 10 w 27"/>
                  <a:gd name="T59" fmla="*/ 13 h 27"/>
                  <a:gd name="T60" fmla="*/ 10 w 27"/>
                  <a:gd name="T61" fmla="*/ 14 h 27"/>
                  <a:gd name="T62" fmla="*/ 12 w 27"/>
                  <a:gd name="T63" fmla="*/ 15 h 27"/>
                  <a:gd name="T64" fmla="*/ 14 w 27"/>
                  <a:gd name="T65" fmla="*/ 16 h 27"/>
                  <a:gd name="T66" fmla="*/ 16 w 27"/>
                  <a:gd name="T67" fmla="*/ 17 h 27"/>
                  <a:gd name="T68" fmla="*/ 17 w 27"/>
                  <a:gd name="T69" fmla="*/ 19 h 27"/>
                  <a:gd name="T70" fmla="*/ 19 w 27"/>
                  <a:gd name="T71" fmla="*/ 19 h 27"/>
                  <a:gd name="T72" fmla="*/ 20 w 27"/>
                  <a:gd name="T73" fmla="*/ 21 h 27"/>
                  <a:gd name="T74" fmla="*/ 22 w 27"/>
                  <a:gd name="T75" fmla="*/ 22 h 27"/>
                  <a:gd name="T76" fmla="*/ 22 w 27"/>
                  <a:gd name="T77" fmla="*/ 24 h 27"/>
                  <a:gd name="T78" fmla="*/ 21 w 27"/>
                  <a:gd name="T79" fmla="*/ 25 h 27"/>
                  <a:gd name="T80" fmla="*/ 22 w 27"/>
                  <a:gd name="T81" fmla="*/ 27 h 27"/>
                  <a:gd name="T82" fmla="*/ 23 w 27"/>
                  <a:gd name="T83" fmla="*/ 25 h 27"/>
                  <a:gd name="T84" fmla="*/ 24 w 27"/>
                  <a:gd name="T85" fmla="*/ 24 h 27"/>
                  <a:gd name="T86" fmla="*/ 24 w 27"/>
                  <a:gd name="T87" fmla="*/ 22 h 27"/>
                  <a:gd name="T88" fmla="*/ 23 w 27"/>
                  <a:gd name="T89" fmla="*/ 21 h 27"/>
                  <a:gd name="T90" fmla="*/ 23 w 27"/>
                  <a:gd name="T91" fmla="*/ 20 h 27"/>
                  <a:gd name="T92" fmla="*/ 24 w 27"/>
                  <a:gd name="T93" fmla="*/ 19 h 27"/>
                  <a:gd name="T94" fmla="*/ 26 w 27"/>
                  <a:gd name="T95" fmla="*/ 20 h 27"/>
                  <a:gd name="T96" fmla="*/ 26 w 27"/>
                  <a:gd name="T97" fmla="*/ 21 h 27"/>
                  <a:gd name="T98" fmla="*/ 27 w 27"/>
                  <a:gd name="T99"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27">
                    <a:moveTo>
                      <a:pt x="27" y="19"/>
                    </a:moveTo>
                    <a:cubicBezTo>
                      <a:pt x="27" y="19"/>
                      <a:pt x="26" y="19"/>
                      <a:pt x="26" y="19"/>
                    </a:cubicBezTo>
                    <a:cubicBezTo>
                      <a:pt x="25" y="18"/>
                      <a:pt x="25" y="18"/>
                      <a:pt x="25" y="18"/>
                    </a:cubicBezTo>
                    <a:cubicBezTo>
                      <a:pt x="24" y="18"/>
                      <a:pt x="24" y="18"/>
                      <a:pt x="24" y="18"/>
                    </a:cubicBezTo>
                    <a:cubicBezTo>
                      <a:pt x="23" y="17"/>
                      <a:pt x="23" y="17"/>
                      <a:pt x="22" y="17"/>
                    </a:cubicBezTo>
                    <a:cubicBezTo>
                      <a:pt x="22" y="16"/>
                      <a:pt x="21" y="17"/>
                      <a:pt x="21" y="16"/>
                    </a:cubicBezTo>
                    <a:cubicBezTo>
                      <a:pt x="21" y="16"/>
                      <a:pt x="22" y="16"/>
                      <a:pt x="21" y="15"/>
                    </a:cubicBezTo>
                    <a:cubicBezTo>
                      <a:pt x="21" y="15"/>
                      <a:pt x="21" y="15"/>
                      <a:pt x="21" y="15"/>
                    </a:cubicBezTo>
                    <a:cubicBezTo>
                      <a:pt x="21" y="14"/>
                      <a:pt x="20" y="15"/>
                      <a:pt x="20" y="15"/>
                    </a:cubicBezTo>
                    <a:cubicBezTo>
                      <a:pt x="19" y="14"/>
                      <a:pt x="19" y="15"/>
                      <a:pt x="18" y="14"/>
                    </a:cubicBezTo>
                    <a:cubicBezTo>
                      <a:pt x="18" y="14"/>
                      <a:pt x="18" y="14"/>
                      <a:pt x="17" y="14"/>
                    </a:cubicBezTo>
                    <a:cubicBezTo>
                      <a:pt x="17" y="14"/>
                      <a:pt x="17" y="14"/>
                      <a:pt x="17" y="13"/>
                    </a:cubicBezTo>
                    <a:cubicBezTo>
                      <a:pt x="17" y="13"/>
                      <a:pt x="17" y="13"/>
                      <a:pt x="17" y="13"/>
                    </a:cubicBezTo>
                    <a:cubicBezTo>
                      <a:pt x="16" y="12"/>
                      <a:pt x="16" y="12"/>
                      <a:pt x="16" y="12"/>
                    </a:cubicBezTo>
                    <a:cubicBezTo>
                      <a:pt x="16" y="11"/>
                      <a:pt x="16" y="11"/>
                      <a:pt x="15" y="10"/>
                    </a:cubicBezTo>
                    <a:cubicBezTo>
                      <a:pt x="15" y="10"/>
                      <a:pt x="15" y="9"/>
                      <a:pt x="14" y="9"/>
                    </a:cubicBezTo>
                    <a:cubicBezTo>
                      <a:pt x="14" y="9"/>
                      <a:pt x="13" y="9"/>
                      <a:pt x="13" y="9"/>
                    </a:cubicBezTo>
                    <a:cubicBezTo>
                      <a:pt x="13" y="8"/>
                      <a:pt x="13" y="8"/>
                      <a:pt x="12" y="8"/>
                    </a:cubicBezTo>
                    <a:cubicBezTo>
                      <a:pt x="12" y="7"/>
                      <a:pt x="12" y="7"/>
                      <a:pt x="12" y="6"/>
                    </a:cubicBezTo>
                    <a:cubicBezTo>
                      <a:pt x="12" y="6"/>
                      <a:pt x="12" y="5"/>
                      <a:pt x="12" y="5"/>
                    </a:cubicBezTo>
                    <a:cubicBezTo>
                      <a:pt x="13" y="5"/>
                      <a:pt x="13" y="5"/>
                      <a:pt x="13" y="5"/>
                    </a:cubicBezTo>
                    <a:cubicBezTo>
                      <a:pt x="14" y="4"/>
                      <a:pt x="14" y="4"/>
                      <a:pt x="14" y="4"/>
                    </a:cubicBezTo>
                    <a:cubicBezTo>
                      <a:pt x="15" y="4"/>
                      <a:pt x="15" y="4"/>
                      <a:pt x="15" y="4"/>
                    </a:cubicBezTo>
                    <a:cubicBezTo>
                      <a:pt x="15" y="4"/>
                      <a:pt x="15" y="4"/>
                      <a:pt x="15" y="4"/>
                    </a:cubicBezTo>
                    <a:cubicBezTo>
                      <a:pt x="15" y="4"/>
                      <a:pt x="16" y="3"/>
                      <a:pt x="15" y="3"/>
                    </a:cubicBezTo>
                    <a:cubicBezTo>
                      <a:pt x="15" y="2"/>
                      <a:pt x="15" y="2"/>
                      <a:pt x="14" y="2"/>
                    </a:cubicBezTo>
                    <a:cubicBezTo>
                      <a:pt x="14" y="2"/>
                      <a:pt x="14" y="1"/>
                      <a:pt x="14" y="1"/>
                    </a:cubicBezTo>
                    <a:cubicBezTo>
                      <a:pt x="13" y="1"/>
                      <a:pt x="13" y="1"/>
                      <a:pt x="12" y="1"/>
                    </a:cubicBezTo>
                    <a:cubicBezTo>
                      <a:pt x="12" y="1"/>
                      <a:pt x="12" y="1"/>
                      <a:pt x="11" y="1"/>
                    </a:cubicBezTo>
                    <a:cubicBezTo>
                      <a:pt x="11" y="1"/>
                      <a:pt x="10" y="0"/>
                      <a:pt x="10" y="0"/>
                    </a:cubicBezTo>
                    <a:cubicBezTo>
                      <a:pt x="9" y="0"/>
                      <a:pt x="9" y="1"/>
                      <a:pt x="8" y="1"/>
                    </a:cubicBezTo>
                    <a:cubicBezTo>
                      <a:pt x="8" y="1"/>
                      <a:pt x="8" y="0"/>
                      <a:pt x="7" y="0"/>
                    </a:cubicBezTo>
                    <a:cubicBezTo>
                      <a:pt x="8" y="0"/>
                      <a:pt x="8" y="0"/>
                      <a:pt x="8" y="0"/>
                    </a:cubicBezTo>
                    <a:cubicBezTo>
                      <a:pt x="8" y="1"/>
                      <a:pt x="8" y="1"/>
                      <a:pt x="8" y="1"/>
                    </a:cubicBezTo>
                    <a:cubicBezTo>
                      <a:pt x="7" y="2"/>
                      <a:pt x="7" y="2"/>
                      <a:pt x="7" y="2"/>
                    </a:cubicBezTo>
                    <a:cubicBezTo>
                      <a:pt x="6" y="3"/>
                      <a:pt x="6" y="2"/>
                      <a:pt x="6" y="2"/>
                    </a:cubicBezTo>
                    <a:cubicBezTo>
                      <a:pt x="5" y="3"/>
                      <a:pt x="5" y="3"/>
                      <a:pt x="4" y="3"/>
                    </a:cubicBezTo>
                    <a:cubicBezTo>
                      <a:pt x="4" y="3"/>
                      <a:pt x="4" y="3"/>
                      <a:pt x="4" y="3"/>
                    </a:cubicBezTo>
                    <a:cubicBezTo>
                      <a:pt x="3" y="2"/>
                      <a:pt x="3" y="3"/>
                      <a:pt x="2" y="3"/>
                    </a:cubicBezTo>
                    <a:cubicBezTo>
                      <a:pt x="2" y="3"/>
                      <a:pt x="2" y="4"/>
                      <a:pt x="1" y="4"/>
                    </a:cubicBezTo>
                    <a:cubicBezTo>
                      <a:pt x="1" y="4"/>
                      <a:pt x="1" y="4"/>
                      <a:pt x="1" y="5"/>
                    </a:cubicBezTo>
                    <a:cubicBezTo>
                      <a:pt x="1" y="5"/>
                      <a:pt x="1" y="5"/>
                      <a:pt x="1" y="5"/>
                    </a:cubicBezTo>
                    <a:cubicBezTo>
                      <a:pt x="1" y="6"/>
                      <a:pt x="1" y="6"/>
                      <a:pt x="1" y="6"/>
                    </a:cubicBezTo>
                    <a:cubicBezTo>
                      <a:pt x="1" y="7"/>
                      <a:pt x="1" y="6"/>
                      <a:pt x="1" y="7"/>
                    </a:cubicBezTo>
                    <a:cubicBezTo>
                      <a:pt x="0" y="7"/>
                      <a:pt x="0" y="7"/>
                      <a:pt x="0" y="8"/>
                    </a:cubicBezTo>
                    <a:cubicBezTo>
                      <a:pt x="0" y="8"/>
                      <a:pt x="0" y="8"/>
                      <a:pt x="0" y="8"/>
                    </a:cubicBezTo>
                    <a:cubicBezTo>
                      <a:pt x="1" y="9"/>
                      <a:pt x="1" y="8"/>
                      <a:pt x="2" y="8"/>
                    </a:cubicBezTo>
                    <a:cubicBezTo>
                      <a:pt x="2" y="9"/>
                      <a:pt x="2" y="9"/>
                      <a:pt x="2" y="10"/>
                    </a:cubicBezTo>
                    <a:cubicBezTo>
                      <a:pt x="2" y="10"/>
                      <a:pt x="2" y="10"/>
                      <a:pt x="2" y="10"/>
                    </a:cubicBezTo>
                    <a:cubicBezTo>
                      <a:pt x="2" y="10"/>
                      <a:pt x="2" y="10"/>
                      <a:pt x="3" y="10"/>
                    </a:cubicBezTo>
                    <a:cubicBezTo>
                      <a:pt x="3" y="10"/>
                      <a:pt x="3" y="9"/>
                      <a:pt x="3" y="9"/>
                    </a:cubicBezTo>
                    <a:cubicBezTo>
                      <a:pt x="3" y="9"/>
                      <a:pt x="3" y="9"/>
                      <a:pt x="3" y="8"/>
                    </a:cubicBezTo>
                    <a:cubicBezTo>
                      <a:pt x="3" y="8"/>
                      <a:pt x="4" y="8"/>
                      <a:pt x="4" y="8"/>
                    </a:cubicBezTo>
                    <a:cubicBezTo>
                      <a:pt x="5" y="8"/>
                      <a:pt x="5" y="8"/>
                      <a:pt x="5" y="8"/>
                    </a:cubicBezTo>
                    <a:cubicBezTo>
                      <a:pt x="5" y="9"/>
                      <a:pt x="6" y="9"/>
                      <a:pt x="6" y="9"/>
                    </a:cubicBezTo>
                    <a:cubicBezTo>
                      <a:pt x="6" y="9"/>
                      <a:pt x="7" y="9"/>
                      <a:pt x="7" y="9"/>
                    </a:cubicBezTo>
                    <a:cubicBezTo>
                      <a:pt x="7" y="9"/>
                      <a:pt x="7" y="10"/>
                      <a:pt x="7" y="10"/>
                    </a:cubicBezTo>
                    <a:cubicBezTo>
                      <a:pt x="8" y="10"/>
                      <a:pt x="8" y="11"/>
                      <a:pt x="8" y="11"/>
                    </a:cubicBezTo>
                    <a:cubicBezTo>
                      <a:pt x="8" y="11"/>
                      <a:pt x="8" y="12"/>
                      <a:pt x="9" y="12"/>
                    </a:cubicBezTo>
                    <a:cubicBezTo>
                      <a:pt x="9" y="13"/>
                      <a:pt x="9" y="13"/>
                      <a:pt x="10" y="13"/>
                    </a:cubicBezTo>
                    <a:cubicBezTo>
                      <a:pt x="10" y="13"/>
                      <a:pt x="10" y="13"/>
                      <a:pt x="10" y="13"/>
                    </a:cubicBezTo>
                    <a:cubicBezTo>
                      <a:pt x="10" y="14"/>
                      <a:pt x="10" y="14"/>
                      <a:pt x="10" y="14"/>
                    </a:cubicBezTo>
                    <a:cubicBezTo>
                      <a:pt x="11" y="15"/>
                      <a:pt x="11" y="14"/>
                      <a:pt x="11" y="15"/>
                    </a:cubicBezTo>
                    <a:cubicBezTo>
                      <a:pt x="12" y="15"/>
                      <a:pt x="11" y="15"/>
                      <a:pt x="12" y="15"/>
                    </a:cubicBezTo>
                    <a:cubicBezTo>
                      <a:pt x="12" y="16"/>
                      <a:pt x="12" y="16"/>
                      <a:pt x="13" y="16"/>
                    </a:cubicBezTo>
                    <a:cubicBezTo>
                      <a:pt x="13" y="16"/>
                      <a:pt x="13" y="16"/>
                      <a:pt x="14" y="16"/>
                    </a:cubicBezTo>
                    <a:cubicBezTo>
                      <a:pt x="14" y="17"/>
                      <a:pt x="14" y="17"/>
                      <a:pt x="15" y="17"/>
                    </a:cubicBezTo>
                    <a:cubicBezTo>
                      <a:pt x="15" y="17"/>
                      <a:pt x="16" y="17"/>
                      <a:pt x="16" y="17"/>
                    </a:cubicBezTo>
                    <a:cubicBezTo>
                      <a:pt x="17" y="17"/>
                      <a:pt x="16" y="18"/>
                      <a:pt x="17" y="18"/>
                    </a:cubicBezTo>
                    <a:cubicBezTo>
                      <a:pt x="17" y="19"/>
                      <a:pt x="17" y="19"/>
                      <a:pt x="17" y="19"/>
                    </a:cubicBezTo>
                    <a:cubicBezTo>
                      <a:pt x="18" y="19"/>
                      <a:pt x="18" y="19"/>
                      <a:pt x="19" y="19"/>
                    </a:cubicBezTo>
                    <a:cubicBezTo>
                      <a:pt x="19" y="19"/>
                      <a:pt x="19" y="19"/>
                      <a:pt x="19" y="19"/>
                    </a:cubicBezTo>
                    <a:cubicBezTo>
                      <a:pt x="20" y="19"/>
                      <a:pt x="19" y="20"/>
                      <a:pt x="19" y="20"/>
                    </a:cubicBezTo>
                    <a:cubicBezTo>
                      <a:pt x="19" y="20"/>
                      <a:pt x="20" y="20"/>
                      <a:pt x="20" y="21"/>
                    </a:cubicBezTo>
                    <a:cubicBezTo>
                      <a:pt x="21" y="21"/>
                      <a:pt x="21" y="21"/>
                      <a:pt x="21" y="21"/>
                    </a:cubicBezTo>
                    <a:cubicBezTo>
                      <a:pt x="21" y="22"/>
                      <a:pt x="22" y="22"/>
                      <a:pt x="22" y="22"/>
                    </a:cubicBezTo>
                    <a:cubicBezTo>
                      <a:pt x="22" y="22"/>
                      <a:pt x="22" y="23"/>
                      <a:pt x="22" y="23"/>
                    </a:cubicBezTo>
                    <a:cubicBezTo>
                      <a:pt x="22" y="23"/>
                      <a:pt x="22" y="24"/>
                      <a:pt x="22" y="24"/>
                    </a:cubicBezTo>
                    <a:cubicBezTo>
                      <a:pt x="22" y="24"/>
                      <a:pt x="22" y="24"/>
                      <a:pt x="21" y="24"/>
                    </a:cubicBezTo>
                    <a:cubicBezTo>
                      <a:pt x="21" y="24"/>
                      <a:pt x="21" y="25"/>
                      <a:pt x="21" y="25"/>
                    </a:cubicBezTo>
                    <a:cubicBezTo>
                      <a:pt x="21" y="25"/>
                      <a:pt x="21" y="25"/>
                      <a:pt x="21" y="26"/>
                    </a:cubicBezTo>
                    <a:cubicBezTo>
                      <a:pt x="21" y="26"/>
                      <a:pt x="21" y="27"/>
                      <a:pt x="22" y="27"/>
                    </a:cubicBezTo>
                    <a:cubicBezTo>
                      <a:pt x="22" y="27"/>
                      <a:pt x="22" y="26"/>
                      <a:pt x="23" y="26"/>
                    </a:cubicBezTo>
                    <a:cubicBezTo>
                      <a:pt x="23" y="25"/>
                      <a:pt x="23" y="25"/>
                      <a:pt x="23" y="25"/>
                    </a:cubicBezTo>
                    <a:cubicBezTo>
                      <a:pt x="23" y="24"/>
                      <a:pt x="23" y="24"/>
                      <a:pt x="24" y="24"/>
                    </a:cubicBezTo>
                    <a:cubicBezTo>
                      <a:pt x="24" y="24"/>
                      <a:pt x="24" y="24"/>
                      <a:pt x="24" y="24"/>
                    </a:cubicBezTo>
                    <a:cubicBezTo>
                      <a:pt x="25" y="23"/>
                      <a:pt x="25" y="23"/>
                      <a:pt x="24" y="22"/>
                    </a:cubicBezTo>
                    <a:cubicBezTo>
                      <a:pt x="24" y="22"/>
                      <a:pt x="24" y="22"/>
                      <a:pt x="24" y="22"/>
                    </a:cubicBezTo>
                    <a:cubicBezTo>
                      <a:pt x="23" y="21"/>
                      <a:pt x="23" y="22"/>
                      <a:pt x="23" y="21"/>
                    </a:cubicBezTo>
                    <a:cubicBezTo>
                      <a:pt x="23" y="21"/>
                      <a:pt x="23" y="21"/>
                      <a:pt x="23" y="21"/>
                    </a:cubicBezTo>
                    <a:cubicBezTo>
                      <a:pt x="23" y="21"/>
                      <a:pt x="23" y="20"/>
                      <a:pt x="23" y="20"/>
                    </a:cubicBezTo>
                    <a:cubicBezTo>
                      <a:pt x="23" y="20"/>
                      <a:pt x="23" y="20"/>
                      <a:pt x="23" y="20"/>
                    </a:cubicBezTo>
                    <a:cubicBezTo>
                      <a:pt x="24" y="20"/>
                      <a:pt x="23" y="19"/>
                      <a:pt x="24" y="19"/>
                    </a:cubicBezTo>
                    <a:cubicBezTo>
                      <a:pt x="24" y="19"/>
                      <a:pt x="24" y="19"/>
                      <a:pt x="24" y="19"/>
                    </a:cubicBezTo>
                    <a:cubicBezTo>
                      <a:pt x="24" y="19"/>
                      <a:pt x="24" y="19"/>
                      <a:pt x="25" y="19"/>
                    </a:cubicBezTo>
                    <a:cubicBezTo>
                      <a:pt x="25" y="19"/>
                      <a:pt x="25" y="19"/>
                      <a:pt x="26" y="20"/>
                    </a:cubicBezTo>
                    <a:cubicBezTo>
                      <a:pt x="26" y="20"/>
                      <a:pt x="25" y="20"/>
                      <a:pt x="26" y="21"/>
                    </a:cubicBezTo>
                    <a:cubicBezTo>
                      <a:pt x="26" y="21"/>
                      <a:pt x="26" y="21"/>
                      <a:pt x="26" y="21"/>
                    </a:cubicBezTo>
                    <a:cubicBezTo>
                      <a:pt x="26" y="21"/>
                      <a:pt x="27" y="20"/>
                      <a:pt x="27" y="20"/>
                    </a:cubicBezTo>
                    <a:cubicBezTo>
                      <a:pt x="27" y="20"/>
                      <a:pt x="27" y="20"/>
                      <a:pt x="27" y="1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6" name="Freeform 77">
                <a:extLst>
                  <a:ext uri="{FF2B5EF4-FFF2-40B4-BE49-F238E27FC236}">
                    <a16:creationId xmlns:a16="http://schemas.microsoft.com/office/drawing/2014/main" id="{D68C4CD0-DB46-4733-B6FB-A3D3CB749C0A}"/>
                  </a:ext>
                </a:extLst>
              </p:cNvPr>
              <p:cNvSpPr>
                <a:spLocks/>
              </p:cNvSpPr>
              <p:nvPr/>
            </p:nvSpPr>
            <p:spPr bwMode="auto">
              <a:xfrm>
                <a:off x="3989389" y="17780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7" name="Freeform 78">
                <a:extLst>
                  <a:ext uri="{FF2B5EF4-FFF2-40B4-BE49-F238E27FC236}">
                    <a16:creationId xmlns:a16="http://schemas.microsoft.com/office/drawing/2014/main" id="{E21558E0-1E45-4B2A-9B62-C7A9E27471C4}"/>
                  </a:ext>
                </a:extLst>
              </p:cNvPr>
              <p:cNvSpPr>
                <a:spLocks/>
              </p:cNvSpPr>
              <p:nvPr/>
            </p:nvSpPr>
            <p:spPr bwMode="auto">
              <a:xfrm>
                <a:off x="3978277" y="1714501"/>
                <a:ext cx="312738" cy="247650"/>
              </a:xfrm>
              <a:custGeom>
                <a:avLst/>
                <a:gdLst>
                  <a:gd name="T0" fmla="*/ 29 w 29"/>
                  <a:gd name="T1" fmla="*/ 5 h 23"/>
                  <a:gd name="T2" fmla="*/ 28 w 29"/>
                  <a:gd name="T3" fmla="*/ 4 h 23"/>
                  <a:gd name="T4" fmla="*/ 27 w 29"/>
                  <a:gd name="T5" fmla="*/ 5 h 23"/>
                  <a:gd name="T6" fmla="*/ 25 w 29"/>
                  <a:gd name="T7" fmla="*/ 4 h 23"/>
                  <a:gd name="T8" fmla="*/ 23 w 29"/>
                  <a:gd name="T9" fmla="*/ 3 h 23"/>
                  <a:gd name="T10" fmla="*/ 21 w 29"/>
                  <a:gd name="T11" fmla="*/ 3 h 23"/>
                  <a:gd name="T12" fmla="*/ 20 w 29"/>
                  <a:gd name="T13" fmla="*/ 3 h 23"/>
                  <a:gd name="T14" fmla="*/ 18 w 29"/>
                  <a:gd name="T15" fmla="*/ 2 h 23"/>
                  <a:gd name="T16" fmla="*/ 17 w 29"/>
                  <a:gd name="T17" fmla="*/ 1 h 23"/>
                  <a:gd name="T18" fmla="*/ 15 w 29"/>
                  <a:gd name="T19" fmla="*/ 2 h 23"/>
                  <a:gd name="T20" fmla="*/ 14 w 29"/>
                  <a:gd name="T21" fmla="*/ 1 h 23"/>
                  <a:gd name="T22" fmla="*/ 11 w 29"/>
                  <a:gd name="T23" fmla="*/ 2 h 23"/>
                  <a:gd name="T24" fmla="*/ 8 w 29"/>
                  <a:gd name="T25" fmla="*/ 1 h 23"/>
                  <a:gd name="T26" fmla="*/ 5 w 29"/>
                  <a:gd name="T27" fmla="*/ 1 h 23"/>
                  <a:gd name="T28" fmla="*/ 3 w 29"/>
                  <a:gd name="T29" fmla="*/ 0 h 23"/>
                  <a:gd name="T30" fmla="*/ 2 w 29"/>
                  <a:gd name="T31" fmla="*/ 2 h 23"/>
                  <a:gd name="T32" fmla="*/ 0 w 29"/>
                  <a:gd name="T33" fmla="*/ 2 h 23"/>
                  <a:gd name="T34" fmla="*/ 0 w 29"/>
                  <a:gd name="T35" fmla="*/ 4 h 23"/>
                  <a:gd name="T36" fmla="*/ 1 w 29"/>
                  <a:gd name="T37" fmla="*/ 6 h 23"/>
                  <a:gd name="T38" fmla="*/ 2 w 29"/>
                  <a:gd name="T39" fmla="*/ 5 h 23"/>
                  <a:gd name="T40" fmla="*/ 3 w 29"/>
                  <a:gd name="T41" fmla="*/ 5 h 23"/>
                  <a:gd name="T42" fmla="*/ 4 w 29"/>
                  <a:gd name="T43" fmla="*/ 6 h 23"/>
                  <a:gd name="T44" fmla="*/ 5 w 29"/>
                  <a:gd name="T45" fmla="*/ 6 h 23"/>
                  <a:gd name="T46" fmla="*/ 6 w 29"/>
                  <a:gd name="T47" fmla="*/ 6 h 23"/>
                  <a:gd name="T48" fmla="*/ 7 w 29"/>
                  <a:gd name="T49" fmla="*/ 7 h 23"/>
                  <a:gd name="T50" fmla="*/ 5 w 29"/>
                  <a:gd name="T51" fmla="*/ 8 h 23"/>
                  <a:gd name="T52" fmla="*/ 5 w 29"/>
                  <a:gd name="T53" fmla="*/ 10 h 23"/>
                  <a:gd name="T54" fmla="*/ 5 w 29"/>
                  <a:gd name="T55" fmla="*/ 12 h 23"/>
                  <a:gd name="T56" fmla="*/ 4 w 29"/>
                  <a:gd name="T57" fmla="*/ 12 h 23"/>
                  <a:gd name="T58" fmla="*/ 5 w 29"/>
                  <a:gd name="T59" fmla="*/ 13 h 23"/>
                  <a:gd name="T60" fmla="*/ 4 w 29"/>
                  <a:gd name="T61" fmla="*/ 14 h 23"/>
                  <a:gd name="T62" fmla="*/ 4 w 29"/>
                  <a:gd name="T63" fmla="*/ 15 h 23"/>
                  <a:gd name="T64" fmla="*/ 5 w 29"/>
                  <a:gd name="T65" fmla="*/ 16 h 23"/>
                  <a:gd name="T66" fmla="*/ 4 w 29"/>
                  <a:gd name="T67" fmla="*/ 17 h 23"/>
                  <a:gd name="T68" fmla="*/ 4 w 29"/>
                  <a:gd name="T69" fmla="*/ 19 h 23"/>
                  <a:gd name="T70" fmla="*/ 5 w 29"/>
                  <a:gd name="T71" fmla="*/ 20 h 23"/>
                  <a:gd name="T72" fmla="*/ 5 w 29"/>
                  <a:gd name="T73" fmla="*/ 21 h 23"/>
                  <a:gd name="T74" fmla="*/ 7 w 29"/>
                  <a:gd name="T75" fmla="*/ 23 h 23"/>
                  <a:gd name="T76" fmla="*/ 8 w 29"/>
                  <a:gd name="T77" fmla="*/ 21 h 23"/>
                  <a:gd name="T78" fmla="*/ 10 w 29"/>
                  <a:gd name="T79" fmla="*/ 21 h 23"/>
                  <a:gd name="T80" fmla="*/ 14 w 29"/>
                  <a:gd name="T81" fmla="*/ 21 h 23"/>
                  <a:gd name="T82" fmla="*/ 16 w 29"/>
                  <a:gd name="T83" fmla="*/ 20 h 23"/>
                  <a:gd name="T84" fmla="*/ 17 w 29"/>
                  <a:gd name="T85" fmla="*/ 19 h 23"/>
                  <a:gd name="T86" fmla="*/ 19 w 29"/>
                  <a:gd name="T87" fmla="*/ 18 h 23"/>
                  <a:gd name="T88" fmla="*/ 20 w 29"/>
                  <a:gd name="T89" fmla="*/ 17 h 23"/>
                  <a:gd name="T90" fmla="*/ 21 w 29"/>
                  <a:gd name="T91" fmla="*/ 16 h 23"/>
                  <a:gd name="T92" fmla="*/ 22 w 29"/>
                  <a:gd name="T93" fmla="*/ 15 h 23"/>
                  <a:gd name="T94" fmla="*/ 23 w 29"/>
                  <a:gd name="T95" fmla="*/ 14 h 23"/>
                  <a:gd name="T96" fmla="*/ 22 w 29"/>
                  <a:gd name="T97" fmla="*/ 13 h 23"/>
                  <a:gd name="T98" fmla="*/ 22 w 29"/>
                  <a:gd name="T99" fmla="*/ 12 h 23"/>
                  <a:gd name="T100" fmla="*/ 22 w 29"/>
                  <a:gd name="T101" fmla="*/ 11 h 23"/>
                  <a:gd name="T102" fmla="*/ 23 w 29"/>
                  <a:gd name="T103" fmla="*/ 9 h 23"/>
                  <a:gd name="T104" fmla="*/ 26 w 29"/>
                  <a:gd name="T105" fmla="*/ 7 h 23"/>
                  <a:gd name="T106" fmla="*/ 28 w 29"/>
                  <a:gd name="T10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3">
                    <a:moveTo>
                      <a:pt x="28" y="6"/>
                    </a:moveTo>
                    <a:cubicBezTo>
                      <a:pt x="29" y="6"/>
                      <a:pt x="29" y="5"/>
                      <a:pt x="29" y="5"/>
                    </a:cubicBezTo>
                    <a:cubicBezTo>
                      <a:pt x="29" y="5"/>
                      <a:pt x="29" y="4"/>
                      <a:pt x="29" y="4"/>
                    </a:cubicBezTo>
                    <a:cubicBezTo>
                      <a:pt x="28" y="4"/>
                      <a:pt x="28" y="4"/>
                      <a:pt x="28" y="4"/>
                    </a:cubicBezTo>
                    <a:cubicBezTo>
                      <a:pt x="28" y="5"/>
                      <a:pt x="28" y="5"/>
                      <a:pt x="27" y="5"/>
                    </a:cubicBezTo>
                    <a:cubicBezTo>
                      <a:pt x="27" y="5"/>
                      <a:pt x="27" y="5"/>
                      <a:pt x="27" y="5"/>
                    </a:cubicBezTo>
                    <a:cubicBezTo>
                      <a:pt x="26" y="4"/>
                      <a:pt x="26" y="5"/>
                      <a:pt x="26" y="4"/>
                    </a:cubicBezTo>
                    <a:cubicBezTo>
                      <a:pt x="25" y="4"/>
                      <a:pt x="25" y="4"/>
                      <a:pt x="25" y="4"/>
                    </a:cubicBezTo>
                    <a:cubicBezTo>
                      <a:pt x="24" y="4"/>
                      <a:pt x="24" y="4"/>
                      <a:pt x="24" y="3"/>
                    </a:cubicBezTo>
                    <a:cubicBezTo>
                      <a:pt x="24" y="3"/>
                      <a:pt x="23" y="3"/>
                      <a:pt x="23" y="3"/>
                    </a:cubicBezTo>
                    <a:cubicBezTo>
                      <a:pt x="23" y="3"/>
                      <a:pt x="22" y="3"/>
                      <a:pt x="22" y="3"/>
                    </a:cubicBezTo>
                    <a:cubicBezTo>
                      <a:pt x="22" y="3"/>
                      <a:pt x="22" y="3"/>
                      <a:pt x="21" y="3"/>
                    </a:cubicBezTo>
                    <a:cubicBezTo>
                      <a:pt x="21" y="3"/>
                      <a:pt x="21" y="3"/>
                      <a:pt x="20" y="3"/>
                    </a:cubicBezTo>
                    <a:cubicBezTo>
                      <a:pt x="20" y="3"/>
                      <a:pt x="20" y="3"/>
                      <a:pt x="20" y="3"/>
                    </a:cubicBezTo>
                    <a:cubicBezTo>
                      <a:pt x="19" y="2"/>
                      <a:pt x="19" y="2"/>
                      <a:pt x="19" y="2"/>
                    </a:cubicBezTo>
                    <a:cubicBezTo>
                      <a:pt x="18" y="2"/>
                      <a:pt x="18" y="2"/>
                      <a:pt x="18" y="2"/>
                    </a:cubicBezTo>
                    <a:cubicBezTo>
                      <a:pt x="18" y="2"/>
                      <a:pt x="18" y="2"/>
                      <a:pt x="18" y="1"/>
                    </a:cubicBezTo>
                    <a:cubicBezTo>
                      <a:pt x="17" y="1"/>
                      <a:pt x="17" y="1"/>
                      <a:pt x="17" y="1"/>
                    </a:cubicBezTo>
                    <a:cubicBezTo>
                      <a:pt x="17" y="1"/>
                      <a:pt x="17" y="2"/>
                      <a:pt x="16" y="2"/>
                    </a:cubicBezTo>
                    <a:cubicBezTo>
                      <a:pt x="16" y="2"/>
                      <a:pt x="16" y="2"/>
                      <a:pt x="15" y="2"/>
                    </a:cubicBezTo>
                    <a:cubicBezTo>
                      <a:pt x="15" y="2"/>
                      <a:pt x="14" y="2"/>
                      <a:pt x="14" y="2"/>
                    </a:cubicBezTo>
                    <a:cubicBezTo>
                      <a:pt x="14" y="2"/>
                      <a:pt x="14" y="1"/>
                      <a:pt x="14" y="1"/>
                    </a:cubicBezTo>
                    <a:cubicBezTo>
                      <a:pt x="13" y="1"/>
                      <a:pt x="13" y="2"/>
                      <a:pt x="12" y="2"/>
                    </a:cubicBezTo>
                    <a:cubicBezTo>
                      <a:pt x="12" y="2"/>
                      <a:pt x="11" y="2"/>
                      <a:pt x="11" y="2"/>
                    </a:cubicBezTo>
                    <a:cubicBezTo>
                      <a:pt x="10" y="2"/>
                      <a:pt x="10" y="2"/>
                      <a:pt x="9" y="1"/>
                    </a:cubicBezTo>
                    <a:cubicBezTo>
                      <a:pt x="9" y="1"/>
                      <a:pt x="9" y="1"/>
                      <a:pt x="8" y="1"/>
                    </a:cubicBezTo>
                    <a:cubicBezTo>
                      <a:pt x="8" y="1"/>
                      <a:pt x="8" y="1"/>
                      <a:pt x="7" y="1"/>
                    </a:cubicBezTo>
                    <a:cubicBezTo>
                      <a:pt x="7" y="1"/>
                      <a:pt x="6" y="1"/>
                      <a:pt x="5" y="1"/>
                    </a:cubicBezTo>
                    <a:cubicBezTo>
                      <a:pt x="5" y="1"/>
                      <a:pt x="5" y="1"/>
                      <a:pt x="4" y="1"/>
                    </a:cubicBezTo>
                    <a:cubicBezTo>
                      <a:pt x="4" y="1"/>
                      <a:pt x="4" y="0"/>
                      <a:pt x="3" y="0"/>
                    </a:cubicBezTo>
                    <a:cubicBezTo>
                      <a:pt x="3" y="0"/>
                      <a:pt x="3" y="1"/>
                      <a:pt x="3" y="1"/>
                    </a:cubicBezTo>
                    <a:cubicBezTo>
                      <a:pt x="2" y="1"/>
                      <a:pt x="3" y="2"/>
                      <a:pt x="2" y="2"/>
                    </a:cubicBezTo>
                    <a:cubicBezTo>
                      <a:pt x="2" y="2"/>
                      <a:pt x="2" y="2"/>
                      <a:pt x="1" y="2"/>
                    </a:cubicBezTo>
                    <a:cubicBezTo>
                      <a:pt x="1" y="2"/>
                      <a:pt x="0" y="2"/>
                      <a:pt x="0" y="2"/>
                    </a:cubicBezTo>
                    <a:cubicBezTo>
                      <a:pt x="0" y="2"/>
                      <a:pt x="0" y="3"/>
                      <a:pt x="0" y="3"/>
                    </a:cubicBezTo>
                    <a:cubicBezTo>
                      <a:pt x="0" y="4"/>
                      <a:pt x="0" y="4"/>
                      <a:pt x="0" y="4"/>
                    </a:cubicBezTo>
                    <a:cubicBezTo>
                      <a:pt x="1" y="4"/>
                      <a:pt x="1" y="5"/>
                      <a:pt x="1" y="5"/>
                    </a:cubicBezTo>
                    <a:cubicBezTo>
                      <a:pt x="1" y="5"/>
                      <a:pt x="1" y="6"/>
                      <a:pt x="1" y="6"/>
                    </a:cubicBezTo>
                    <a:cubicBezTo>
                      <a:pt x="1" y="6"/>
                      <a:pt x="1" y="6"/>
                      <a:pt x="1" y="6"/>
                    </a:cubicBezTo>
                    <a:cubicBezTo>
                      <a:pt x="2" y="6"/>
                      <a:pt x="1" y="5"/>
                      <a:pt x="2" y="5"/>
                    </a:cubicBezTo>
                    <a:cubicBezTo>
                      <a:pt x="2" y="5"/>
                      <a:pt x="2" y="5"/>
                      <a:pt x="2" y="5"/>
                    </a:cubicBezTo>
                    <a:cubicBezTo>
                      <a:pt x="2" y="5"/>
                      <a:pt x="3" y="5"/>
                      <a:pt x="3" y="5"/>
                    </a:cubicBezTo>
                    <a:cubicBezTo>
                      <a:pt x="3" y="5"/>
                      <a:pt x="3" y="6"/>
                      <a:pt x="3" y="6"/>
                    </a:cubicBezTo>
                    <a:cubicBezTo>
                      <a:pt x="3" y="6"/>
                      <a:pt x="3" y="6"/>
                      <a:pt x="4" y="6"/>
                    </a:cubicBezTo>
                    <a:cubicBezTo>
                      <a:pt x="4" y="6"/>
                      <a:pt x="4" y="6"/>
                      <a:pt x="4" y="6"/>
                    </a:cubicBezTo>
                    <a:cubicBezTo>
                      <a:pt x="4" y="6"/>
                      <a:pt x="5" y="6"/>
                      <a:pt x="5" y="6"/>
                    </a:cubicBezTo>
                    <a:cubicBezTo>
                      <a:pt x="5" y="6"/>
                      <a:pt x="5" y="5"/>
                      <a:pt x="6" y="5"/>
                    </a:cubicBezTo>
                    <a:cubicBezTo>
                      <a:pt x="6" y="5"/>
                      <a:pt x="6" y="6"/>
                      <a:pt x="6" y="6"/>
                    </a:cubicBezTo>
                    <a:cubicBezTo>
                      <a:pt x="6" y="6"/>
                      <a:pt x="6" y="6"/>
                      <a:pt x="7" y="6"/>
                    </a:cubicBezTo>
                    <a:cubicBezTo>
                      <a:pt x="7" y="6"/>
                      <a:pt x="7" y="7"/>
                      <a:pt x="7" y="7"/>
                    </a:cubicBezTo>
                    <a:cubicBezTo>
                      <a:pt x="7" y="8"/>
                      <a:pt x="6" y="7"/>
                      <a:pt x="6" y="8"/>
                    </a:cubicBezTo>
                    <a:cubicBezTo>
                      <a:pt x="6" y="8"/>
                      <a:pt x="5" y="8"/>
                      <a:pt x="5" y="8"/>
                    </a:cubicBezTo>
                    <a:cubicBezTo>
                      <a:pt x="5" y="8"/>
                      <a:pt x="5" y="9"/>
                      <a:pt x="5" y="9"/>
                    </a:cubicBezTo>
                    <a:cubicBezTo>
                      <a:pt x="5" y="10"/>
                      <a:pt x="5" y="10"/>
                      <a:pt x="5" y="10"/>
                    </a:cubicBezTo>
                    <a:cubicBezTo>
                      <a:pt x="5" y="11"/>
                      <a:pt x="5" y="11"/>
                      <a:pt x="5" y="11"/>
                    </a:cubicBezTo>
                    <a:cubicBezTo>
                      <a:pt x="5" y="11"/>
                      <a:pt x="5" y="11"/>
                      <a:pt x="5" y="12"/>
                    </a:cubicBezTo>
                    <a:cubicBezTo>
                      <a:pt x="5" y="12"/>
                      <a:pt x="5" y="12"/>
                      <a:pt x="5" y="12"/>
                    </a:cubicBezTo>
                    <a:cubicBezTo>
                      <a:pt x="5" y="12"/>
                      <a:pt x="4" y="12"/>
                      <a:pt x="4" y="12"/>
                    </a:cubicBezTo>
                    <a:cubicBezTo>
                      <a:pt x="4" y="13"/>
                      <a:pt x="4" y="13"/>
                      <a:pt x="4" y="13"/>
                    </a:cubicBezTo>
                    <a:cubicBezTo>
                      <a:pt x="4" y="13"/>
                      <a:pt x="5" y="13"/>
                      <a:pt x="5" y="13"/>
                    </a:cubicBezTo>
                    <a:cubicBezTo>
                      <a:pt x="5" y="14"/>
                      <a:pt x="5" y="14"/>
                      <a:pt x="5" y="14"/>
                    </a:cubicBezTo>
                    <a:cubicBezTo>
                      <a:pt x="5" y="14"/>
                      <a:pt x="5" y="14"/>
                      <a:pt x="4" y="14"/>
                    </a:cubicBezTo>
                    <a:cubicBezTo>
                      <a:pt x="4" y="15"/>
                      <a:pt x="4" y="15"/>
                      <a:pt x="4" y="15"/>
                    </a:cubicBezTo>
                    <a:cubicBezTo>
                      <a:pt x="4" y="15"/>
                      <a:pt x="4" y="15"/>
                      <a:pt x="4" y="15"/>
                    </a:cubicBezTo>
                    <a:cubicBezTo>
                      <a:pt x="4" y="16"/>
                      <a:pt x="4" y="16"/>
                      <a:pt x="4" y="16"/>
                    </a:cubicBezTo>
                    <a:cubicBezTo>
                      <a:pt x="5" y="16"/>
                      <a:pt x="5" y="16"/>
                      <a:pt x="5" y="16"/>
                    </a:cubicBezTo>
                    <a:cubicBezTo>
                      <a:pt x="5" y="17"/>
                      <a:pt x="4" y="17"/>
                      <a:pt x="4" y="17"/>
                    </a:cubicBezTo>
                    <a:cubicBezTo>
                      <a:pt x="4" y="17"/>
                      <a:pt x="4" y="17"/>
                      <a:pt x="4" y="17"/>
                    </a:cubicBezTo>
                    <a:cubicBezTo>
                      <a:pt x="3" y="18"/>
                      <a:pt x="4" y="18"/>
                      <a:pt x="4" y="19"/>
                    </a:cubicBezTo>
                    <a:cubicBezTo>
                      <a:pt x="4" y="19"/>
                      <a:pt x="4" y="19"/>
                      <a:pt x="4" y="19"/>
                    </a:cubicBezTo>
                    <a:cubicBezTo>
                      <a:pt x="4" y="19"/>
                      <a:pt x="4" y="19"/>
                      <a:pt x="5" y="19"/>
                    </a:cubicBezTo>
                    <a:cubicBezTo>
                      <a:pt x="5" y="19"/>
                      <a:pt x="5" y="19"/>
                      <a:pt x="5" y="20"/>
                    </a:cubicBezTo>
                    <a:cubicBezTo>
                      <a:pt x="5" y="20"/>
                      <a:pt x="5" y="20"/>
                      <a:pt x="5" y="20"/>
                    </a:cubicBezTo>
                    <a:cubicBezTo>
                      <a:pt x="5" y="21"/>
                      <a:pt x="5" y="21"/>
                      <a:pt x="5" y="21"/>
                    </a:cubicBezTo>
                    <a:cubicBezTo>
                      <a:pt x="6" y="22"/>
                      <a:pt x="6" y="22"/>
                      <a:pt x="6" y="22"/>
                    </a:cubicBezTo>
                    <a:cubicBezTo>
                      <a:pt x="7" y="22"/>
                      <a:pt x="7" y="23"/>
                      <a:pt x="7" y="23"/>
                    </a:cubicBezTo>
                    <a:cubicBezTo>
                      <a:pt x="7" y="23"/>
                      <a:pt x="7" y="22"/>
                      <a:pt x="8" y="22"/>
                    </a:cubicBezTo>
                    <a:cubicBezTo>
                      <a:pt x="8" y="22"/>
                      <a:pt x="8" y="22"/>
                      <a:pt x="8" y="21"/>
                    </a:cubicBezTo>
                    <a:cubicBezTo>
                      <a:pt x="9" y="21"/>
                      <a:pt x="9" y="21"/>
                      <a:pt x="9" y="21"/>
                    </a:cubicBezTo>
                    <a:cubicBezTo>
                      <a:pt x="10" y="21"/>
                      <a:pt x="10" y="21"/>
                      <a:pt x="10" y="21"/>
                    </a:cubicBezTo>
                    <a:cubicBezTo>
                      <a:pt x="11" y="21"/>
                      <a:pt x="12" y="21"/>
                      <a:pt x="12" y="21"/>
                    </a:cubicBezTo>
                    <a:cubicBezTo>
                      <a:pt x="13" y="21"/>
                      <a:pt x="14" y="21"/>
                      <a:pt x="14" y="21"/>
                    </a:cubicBezTo>
                    <a:cubicBezTo>
                      <a:pt x="15" y="21"/>
                      <a:pt x="16" y="21"/>
                      <a:pt x="16" y="21"/>
                    </a:cubicBezTo>
                    <a:cubicBezTo>
                      <a:pt x="16" y="20"/>
                      <a:pt x="16" y="20"/>
                      <a:pt x="16" y="20"/>
                    </a:cubicBezTo>
                    <a:cubicBezTo>
                      <a:pt x="16" y="20"/>
                      <a:pt x="16" y="19"/>
                      <a:pt x="17" y="19"/>
                    </a:cubicBezTo>
                    <a:cubicBezTo>
                      <a:pt x="17" y="19"/>
                      <a:pt x="17" y="19"/>
                      <a:pt x="17" y="19"/>
                    </a:cubicBezTo>
                    <a:cubicBezTo>
                      <a:pt x="18" y="18"/>
                      <a:pt x="18" y="19"/>
                      <a:pt x="19" y="18"/>
                    </a:cubicBezTo>
                    <a:cubicBezTo>
                      <a:pt x="19" y="18"/>
                      <a:pt x="19" y="19"/>
                      <a:pt x="19" y="18"/>
                    </a:cubicBezTo>
                    <a:cubicBezTo>
                      <a:pt x="19" y="18"/>
                      <a:pt x="19" y="18"/>
                      <a:pt x="19" y="18"/>
                    </a:cubicBezTo>
                    <a:cubicBezTo>
                      <a:pt x="20" y="17"/>
                      <a:pt x="20" y="17"/>
                      <a:pt x="20" y="17"/>
                    </a:cubicBezTo>
                    <a:cubicBezTo>
                      <a:pt x="20" y="17"/>
                      <a:pt x="20" y="17"/>
                      <a:pt x="20" y="16"/>
                    </a:cubicBezTo>
                    <a:cubicBezTo>
                      <a:pt x="20" y="16"/>
                      <a:pt x="20" y="16"/>
                      <a:pt x="21" y="16"/>
                    </a:cubicBezTo>
                    <a:cubicBezTo>
                      <a:pt x="21" y="16"/>
                      <a:pt x="21" y="16"/>
                      <a:pt x="21" y="16"/>
                    </a:cubicBezTo>
                    <a:cubicBezTo>
                      <a:pt x="22" y="16"/>
                      <a:pt x="22" y="16"/>
                      <a:pt x="22" y="15"/>
                    </a:cubicBezTo>
                    <a:cubicBezTo>
                      <a:pt x="22" y="15"/>
                      <a:pt x="22" y="15"/>
                      <a:pt x="23" y="15"/>
                    </a:cubicBezTo>
                    <a:cubicBezTo>
                      <a:pt x="23" y="15"/>
                      <a:pt x="23" y="14"/>
                      <a:pt x="23" y="14"/>
                    </a:cubicBezTo>
                    <a:cubicBezTo>
                      <a:pt x="22" y="14"/>
                      <a:pt x="22" y="14"/>
                      <a:pt x="22" y="14"/>
                    </a:cubicBezTo>
                    <a:cubicBezTo>
                      <a:pt x="21" y="13"/>
                      <a:pt x="22" y="13"/>
                      <a:pt x="22" y="13"/>
                    </a:cubicBezTo>
                    <a:cubicBezTo>
                      <a:pt x="22" y="12"/>
                      <a:pt x="22" y="12"/>
                      <a:pt x="22" y="12"/>
                    </a:cubicBezTo>
                    <a:cubicBezTo>
                      <a:pt x="22" y="12"/>
                      <a:pt x="22" y="12"/>
                      <a:pt x="22" y="12"/>
                    </a:cubicBezTo>
                    <a:cubicBezTo>
                      <a:pt x="22" y="11"/>
                      <a:pt x="22" y="11"/>
                      <a:pt x="22" y="11"/>
                    </a:cubicBezTo>
                    <a:cubicBezTo>
                      <a:pt x="22" y="11"/>
                      <a:pt x="22" y="11"/>
                      <a:pt x="22" y="11"/>
                    </a:cubicBezTo>
                    <a:cubicBezTo>
                      <a:pt x="22" y="11"/>
                      <a:pt x="22" y="11"/>
                      <a:pt x="22" y="10"/>
                    </a:cubicBezTo>
                    <a:cubicBezTo>
                      <a:pt x="23" y="10"/>
                      <a:pt x="23" y="9"/>
                      <a:pt x="23" y="9"/>
                    </a:cubicBezTo>
                    <a:cubicBezTo>
                      <a:pt x="24" y="8"/>
                      <a:pt x="24" y="8"/>
                      <a:pt x="24" y="8"/>
                    </a:cubicBezTo>
                    <a:cubicBezTo>
                      <a:pt x="25" y="8"/>
                      <a:pt x="26" y="8"/>
                      <a:pt x="26" y="7"/>
                    </a:cubicBezTo>
                    <a:cubicBezTo>
                      <a:pt x="27" y="7"/>
                      <a:pt x="27" y="7"/>
                      <a:pt x="27" y="7"/>
                    </a:cubicBezTo>
                    <a:cubicBezTo>
                      <a:pt x="27" y="6"/>
                      <a:pt x="28" y="7"/>
                      <a:pt x="28"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8" name="Freeform 79">
                <a:extLst>
                  <a:ext uri="{FF2B5EF4-FFF2-40B4-BE49-F238E27FC236}">
                    <a16:creationId xmlns:a16="http://schemas.microsoft.com/office/drawing/2014/main" id="{06F586DA-FC78-4A2D-AD20-A4E862B24A64}"/>
                  </a:ext>
                </a:extLst>
              </p:cNvPr>
              <p:cNvSpPr>
                <a:spLocks/>
              </p:cNvSpPr>
              <p:nvPr/>
            </p:nvSpPr>
            <p:spPr bwMode="auto">
              <a:xfrm>
                <a:off x="5327652" y="1778001"/>
                <a:ext cx="560388" cy="530225"/>
              </a:xfrm>
              <a:custGeom>
                <a:avLst/>
                <a:gdLst>
                  <a:gd name="T0" fmla="*/ 49 w 52"/>
                  <a:gd name="T1" fmla="*/ 39 h 49"/>
                  <a:gd name="T2" fmla="*/ 47 w 52"/>
                  <a:gd name="T3" fmla="*/ 38 h 49"/>
                  <a:gd name="T4" fmla="*/ 45 w 52"/>
                  <a:gd name="T5" fmla="*/ 35 h 49"/>
                  <a:gd name="T6" fmla="*/ 46 w 52"/>
                  <a:gd name="T7" fmla="*/ 31 h 49"/>
                  <a:gd name="T8" fmla="*/ 44 w 52"/>
                  <a:gd name="T9" fmla="*/ 30 h 49"/>
                  <a:gd name="T10" fmla="*/ 43 w 52"/>
                  <a:gd name="T11" fmla="*/ 27 h 49"/>
                  <a:gd name="T12" fmla="*/ 43 w 52"/>
                  <a:gd name="T13" fmla="*/ 24 h 49"/>
                  <a:gd name="T14" fmla="*/ 43 w 52"/>
                  <a:gd name="T15" fmla="*/ 19 h 49"/>
                  <a:gd name="T16" fmla="*/ 42 w 52"/>
                  <a:gd name="T17" fmla="*/ 17 h 49"/>
                  <a:gd name="T18" fmla="*/ 40 w 52"/>
                  <a:gd name="T19" fmla="*/ 15 h 49"/>
                  <a:gd name="T20" fmla="*/ 37 w 52"/>
                  <a:gd name="T21" fmla="*/ 13 h 49"/>
                  <a:gd name="T22" fmla="*/ 34 w 52"/>
                  <a:gd name="T23" fmla="*/ 12 h 49"/>
                  <a:gd name="T24" fmla="*/ 31 w 52"/>
                  <a:gd name="T25" fmla="*/ 11 h 49"/>
                  <a:gd name="T26" fmla="*/ 28 w 52"/>
                  <a:gd name="T27" fmla="*/ 11 h 49"/>
                  <a:gd name="T28" fmla="*/ 26 w 52"/>
                  <a:gd name="T29" fmla="*/ 12 h 49"/>
                  <a:gd name="T30" fmla="*/ 24 w 52"/>
                  <a:gd name="T31" fmla="*/ 13 h 49"/>
                  <a:gd name="T32" fmla="*/ 23 w 52"/>
                  <a:gd name="T33" fmla="*/ 14 h 49"/>
                  <a:gd name="T34" fmla="*/ 19 w 52"/>
                  <a:gd name="T35" fmla="*/ 15 h 49"/>
                  <a:gd name="T36" fmla="*/ 17 w 52"/>
                  <a:gd name="T37" fmla="*/ 14 h 49"/>
                  <a:gd name="T38" fmla="*/ 14 w 52"/>
                  <a:gd name="T39" fmla="*/ 12 h 49"/>
                  <a:gd name="T40" fmla="*/ 11 w 52"/>
                  <a:gd name="T41" fmla="*/ 11 h 49"/>
                  <a:gd name="T42" fmla="*/ 12 w 52"/>
                  <a:gd name="T43" fmla="*/ 7 h 49"/>
                  <a:gd name="T44" fmla="*/ 14 w 52"/>
                  <a:gd name="T45" fmla="*/ 5 h 49"/>
                  <a:gd name="T46" fmla="*/ 11 w 52"/>
                  <a:gd name="T47" fmla="*/ 3 h 49"/>
                  <a:gd name="T48" fmla="*/ 8 w 52"/>
                  <a:gd name="T49" fmla="*/ 1 h 49"/>
                  <a:gd name="T50" fmla="*/ 4 w 52"/>
                  <a:gd name="T51" fmla="*/ 1 h 49"/>
                  <a:gd name="T52" fmla="*/ 0 w 52"/>
                  <a:gd name="T53" fmla="*/ 0 h 49"/>
                  <a:gd name="T54" fmla="*/ 0 w 52"/>
                  <a:gd name="T55" fmla="*/ 4 h 49"/>
                  <a:gd name="T56" fmla="*/ 0 w 52"/>
                  <a:gd name="T57" fmla="*/ 7 h 49"/>
                  <a:gd name="T58" fmla="*/ 0 w 52"/>
                  <a:gd name="T59" fmla="*/ 10 h 49"/>
                  <a:gd name="T60" fmla="*/ 1 w 52"/>
                  <a:gd name="T61" fmla="*/ 12 h 49"/>
                  <a:gd name="T62" fmla="*/ 2 w 52"/>
                  <a:gd name="T63" fmla="*/ 14 h 49"/>
                  <a:gd name="T64" fmla="*/ 3 w 52"/>
                  <a:gd name="T65" fmla="*/ 16 h 49"/>
                  <a:gd name="T66" fmla="*/ 5 w 52"/>
                  <a:gd name="T67" fmla="*/ 17 h 49"/>
                  <a:gd name="T68" fmla="*/ 6 w 52"/>
                  <a:gd name="T69" fmla="*/ 20 h 49"/>
                  <a:gd name="T70" fmla="*/ 5 w 52"/>
                  <a:gd name="T71" fmla="*/ 23 h 49"/>
                  <a:gd name="T72" fmla="*/ 7 w 52"/>
                  <a:gd name="T73" fmla="*/ 25 h 49"/>
                  <a:gd name="T74" fmla="*/ 8 w 52"/>
                  <a:gd name="T75" fmla="*/ 27 h 49"/>
                  <a:gd name="T76" fmla="*/ 10 w 52"/>
                  <a:gd name="T77" fmla="*/ 28 h 49"/>
                  <a:gd name="T78" fmla="*/ 12 w 52"/>
                  <a:gd name="T79" fmla="*/ 31 h 49"/>
                  <a:gd name="T80" fmla="*/ 13 w 52"/>
                  <a:gd name="T81" fmla="*/ 33 h 49"/>
                  <a:gd name="T82" fmla="*/ 14 w 52"/>
                  <a:gd name="T83" fmla="*/ 35 h 49"/>
                  <a:gd name="T84" fmla="*/ 16 w 52"/>
                  <a:gd name="T85" fmla="*/ 34 h 49"/>
                  <a:gd name="T86" fmla="*/ 17 w 52"/>
                  <a:gd name="T87" fmla="*/ 34 h 49"/>
                  <a:gd name="T88" fmla="*/ 19 w 52"/>
                  <a:gd name="T89" fmla="*/ 36 h 49"/>
                  <a:gd name="T90" fmla="*/ 20 w 52"/>
                  <a:gd name="T91" fmla="*/ 38 h 49"/>
                  <a:gd name="T92" fmla="*/ 23 w 52"/>
                  <a:gd name="T93" fmla="*/ 42 h 49"/>
                  <a:gd name="T94" fmla="*/ 26 w 52"/>
                  <a:gd name="T95" fmla="*/ 43 h 49"/>
                  <a:gd name="T96" fmla="*/ 28 w 52"/>
                  <a:gd name="T97" fmla="*/ 44 h 49"/>
                  <a:gd name="T98" fmla="*/ 30 w 52"/>
                  <a:gd name="T99" fmla="*/ 44 h 49"/>
                  <a:gd name="T100" fmla="*/ 32 w 52"/>
                  <a:gd name="T101" fmla="*/ 43 h 49"/>
                  <a:gd name="T102" fmla="*/ 35 w 52"/>
                  <a:gd name="T103" fmla="*/ 43 h 49"/>
                  <a:gd name="T104" fmla="*/ 37 w 52"/>
                  <a:gd name="T105" fmla="*/ 46 h 49"/>
                  <a:gd name="T106" fmla="*/ 38 w 52"/>
                  <a:gd name="T107" fmla="*/ 47 h 49"/>
                  <a:gd name="T108" fmla="*/ 41 w 52"/>
                  <a:gd name="T109" fmla="*/ 48 h 49"/>
                  <a:gd name="T110" fmla="*/ 46 w 52"/>
                  <a:gd name="T111" fmla="*/ 48 h 49"/>
                  <a:gd name="T112" fmla="*/ 49 w 52"/>
                  <a:gd name="T113" fmla="*/ 49 h 49"/>
                  <a:gd name="T114" fmla="*/ 49 w 52"/>
                  <a:gd name="T115" fmla="*/ 46 h 49"/>
                  <a:gd name="T116" fmla="*/ 52 w 52"/>
                  <a:gd name="T117"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 h="49">
                    <a:moveTo>
                      <a:pt x="51" y="41"/>
                    </a:moveTo>
                    <a:cubicBezTo>
                      <a:pt x="51" y="41"/>
                      <a:pt x="51" y="40"/>
                      <a:pt x="51" y="40"/>
                    </a:cubicBezTo>
                    <a:cubicBezTo>
                      <a:pt x="50" y="39"/>
                      <a:pt x="50" y="39"/>
                      <a:pt x="49" y="39"/>
                    </a:cubicBezTo>
                    <a:cubicBezTo>
                      <a:pt x="49" y="39"/>
                      <a:pt x="49" y="39"/>
                      <a:pt x="49" y="39"/>
                    </a:cubicBezTo>
                    <a:cubicBezTo>
                      <a:pt x="48" y="39"/>
                      <a:pt x="48" y="39"/>
                      <a:pt x="48" y="39"/>
                    </a:cubicBezTo>
                    <a:cubicBezTo>
                      <a:pt x="48" y="39"/>
                      <a:pt x="48" y="38"/>
                      <a:pt x="47" y="38"/>
                    </a:cubicBezTo>
                    <a:cubicBezTo>
                      <a:pt x="47" y="38"/>
                      <a:pt x="47" y="38"/>
                      <a:pt x="46" y="37"/>
                    </a:cubicBezTo>
                    <a:cubicBezTo>
                      <a:pt x="46" y="37"/>
                      <a:pt x="46" y="36"/>
                      <a:pt x="46" y="36"/>
                    </a:cubicBezTo>
                    <a:cubicBezTo>
                      <a:pt x="46" y="35"/>
                      <a:pt x="45" y="35"/>
                      <a:pt x="45" y="35"/>
                    </a:cubicBezTo>
                    <a:cubicBezTo>
                      <a:pt x="45" y="34"/>
                      <a:pt x="45" y="34"/>
                      <a:pt x="45" y="34"/>
                    </a:cubicBezTo>
                    <a:cubicBezTo>
                      <a:pt x="46" y="33"/>
                      <a:pt x="46" y="33"/>
                      <a:pt x="46" y="33"/>
                    </a:cubicBezTo>
                    <a:cubicBezTo>
                      <a:pt x="46" y="32"/>
                      <a:pt x="46" y="32"/>
                      <a:pt x="46" y="31"/>
                    </a:cubicBezTo>
                    <a:cubicBezTo>
                      <a:pt x="46" y="31"/>
                      <a:pt x="46" y="31"/>
                      <a:pt x="46" y="30"/>
                    </a:cubicBezTo>
                    <a:cubicBezTo>
                      <a:pt x="46" y="30"/>
                      <a:pt x="45" y="30"/>
                      <a:pt x="45" y="30"/>
                    </a:cubicBezTo>
                    <a:cubicBezTo>
                      <a:pt x="44" y="30"/>
                      <a:pt x="44" y="30"/>
                      <a:pt x="44" y="30"/>
                    </a:cubicBezTo>
                    <a:cubicBezTo>
                      <a:pt x="44" y="30"/>
                      <a:pt x="44" y="30"/>
                      <a:pt x="43" y="29"/>
                    </a:cubicBezTo>
                    <a:cubicBezTo>
                      <a:pt x="43" y="29"/>
                      <a:pt x="44" y="29"/>
                      <a:pt x="44" y="28"/>
                    </a:cubicBezTo>
                    <a:cubicBezTo>
                      <a:pt x="44" y="28"/>
                      <a:pt x="43" y="27"/>
                      <a:pt x="43" y="27"/>
                    </a:cubicBezTo>
                    <a:cubicBezTo>
                      <a:pt x="43" y="26"/>
                      <a:pt x="43" y="26"/>
                      <a:pt x="43" y="26"/>
                    </a:cubicBezTo>
                    <a:cubicBezTo>
                      <a:pt x="43" y="25"/>
                      <a:pt x="43" y="25"/>
                      <a:pt x="43" y="25"/>
                    </a:cubicBezTo>
                    <a:cubicBezTo>
                      <a:pt x="43" y="24"/>
                      <a:pt x="43" y="24"/>
                      <a:pt x="43" y="24"/>
                    </a:cubicBezTo>
                    <a:cubicBezTo>
                      <a:pt x="43" y="23"/>
                      <a:pt x="43" y="23"/>
                      <a:pt x="43" y="22"/>
                    </a:cubicBezTo>
                    <a:cubicBezTo>
                      <a:pt x="43" y="21"/>
                      <a:pt x="43" y="21"/>
                      <a:pt x="43" y="20"/>
                    </a:cubicBezTo>
                    <a:cubicBezTo>
                      <a:pt x="43" y="20"/>
                      <a:pt x="43" y="19"/>
                      <a:pt x="43" y="19"/>
                    </a:cubicBezTo>
                    <a:cubicBezTo>
                      <a:pt x="43" y="19"/>
                      <a:pt x="43" y="19"/>
                      <a:pt x="43" y="19"/>
                    </a:cubicBezTo>
                    <a:cubicBezTo>
                      <a:pt x="43" y="18"/>
                      <a:pt x="43" y="18"/>
                      <a:pt x="43" y="18"/>
                    </a:cubicBezTo>
                    <a:cubicBezTo>
                      <a:pt x="42" y="17"/>
                      <a:pt x="42" y="17"/>
                      <a:pt x="42" y="17"/>
                    </a:cubicBezTo>
                    <a:cubicBezTo>
                      <a:pt x="42" y="16"/>
                      <a:pt x="42" y="16"/>
                      <a:pt x="41" y="15"/>
                    </a:cubicBezTo>
                    <a:cubicBezTo>
                      <a:pt x="41" y="15"/>
                      <a:pt x="41" y="15"/>
                      <a:pt x="41" y="15"/>
                    </a:cubicBezTo>
                    <a:cubicBezTo>
                      <a:pt x="40" y="15"/>
                      <a:pt x="40" y="15"/>
                      <a:pt x="40" y="15"/>
                    </a:cubicBezTo>
                    <a:cubicBezTo>
                      <a:pt x="39" y="15"/>
                      <a:pt x="39" y="14"/>
                      <a:pt x="39" y="14"/>
                    </a:cubicBezTo>
                    <a:cubicBezTo>
                      <a:pt x="39" y="14"/>
                      <a:pt x="38" y="14"/>
                      <a:pt x="38" y="14"/>
                    </a:cubicBezTo>
                    <a:cubicBezTo>
                      <a:pt x="37" y="14"/>
                      <a:pt x="37" y="13"/>
                      <a:pt x="37" y="13"/>
                    </a:cubicBezTo>
                    <a:cubicBezTo>
                      <a:pt x="37" y="13"/>
                      <a:pt x="37" y="13"/>
                      <a:pt x="36" y="12"/>
                    </a:cubicBezTo>
                    <a:cubicBezTo>
                      <a:pt x="36" y="12"/>
                      <a:pt x="36" y="12"/>
                      <a:pt x="35" y="12"/>
                    </a:cubicBezTo>
                    <a:cubicBezTo>
                      <a:pt x="34" y="12"/>
                      <a:pt x="34" y="12"/>
                      <a:pt x="34" y="12"/>
                    </a:cubicBezTo>
                    <a:cubicBezTo>
                      <a:pt x="34" y="12"/>
                      <a:pt x="33" y="12"/>
                      <a:pt x="33" y="12"/>
                    </a:cubicBezTo>
                    <a:cubicBezTo>
                      <a:pt x="33" y="12"/>
                      <a:pt x="32" y="12"/>
                      <a:pt x="32" y="11"/>
                    </a:cubicBezTo>
                    <a:cubicBezTo>
                      <a:pt x="32" y="11"/>
                      <a:pt x="31" y="11"/>
                      <a:pt x="31" y="11"/>
                    </a:cubicBezTo>
                    <a:cubicBezTo>
                      <a:pt x="30" y="11"/>
                      <a:pt x="30" y="10"/>
                      <a:pt x="29" y="11"/>
                    </a:cubicBezTo>
                    <a:cubicBezTo>
                      <a:pt x="29" y="11"/>
                      <a:pt x="29" y="11"/>
                      <a:pt x="29" y="11"/>
                    </a:cubicBezTo>
                    <a:cubicBezTo>
                      <a:pt x="29" y="11"/>
                      <a:pt x="29" y="11"/>
                      <a:pt x="28" y="11"/>
                    </a:cubicBezTo>
                    <a:cubicBezTo>
                      <a:pt x="28" y="11"/>
                      <a:pt x="28" y="11"/>
                      <a:pt x="28" y="11"/>
                    </a:cubicBezTo>
                    <a:cubicBezTo>
                      <a:pt x="27" y="11"/>
                      <a:pt x="27" y="11"/>
                      <a:pt x="27" y="11"/>
                    </a:cubicBezTo>
                    <a:cubicBezTo>
                      <a:pt x="26" y="12"/>
                      <a:pt x="26" y="12"/>
                      <a:pt x="26" y="12"/>
                    </a:cubicBezTo>
                    <a:cubicBezTo>
                      <a:pt x="26" y="13"/>
                      <a:pt x="25" y="13"/>
                      <a:pt x="25" y="13"/>
                    </a:cubicBezTo>
                    <a:cubicBezTo>
                      <a:pt x="24" y="13"/>
                      <a:pt x="24" y="13"/>
                      <a:pt x="24" y="13"/>
                    </a:cubicBezTo>
                    <a:cubicBezTo>
                      <a:pt x="24" y="13"/>
                      <a:pt x="24" y="13"/>
                      <a:pt x="24" y="13"/>
                    </a:cubicBezTo>
                    <a:cubicBezTo>
                      <a:pt x="24" y="13"/>
                      <a:pt x="24" y="14"/>
                      <a:pt x="24" y="14"/>
                    </a:cubicBezTo>
                    <a:cubicBezTo>
                      <a:pt x="24" y="14"/>
                      <a:pt x="24" y="14"/>
                      <a:pt x="24" y="15"/>
                    </a:cubicBezTo>
                    <a:cubicBezTo>
                      <a:pt x="23" y="15"/>
                      <a:pt x="23" y="14"/>
                      <a:pt x="23" y="14"/>
                    </a:cubicBezTo>
                    <a:cubicBezTo>
                      <a:pt x="22" y="14"/>
                      <a:pt x="22" y="14"/>
                      <a:pt x="22" y="14"/>
                    </a:cubicBezTo>
                    <a:cubicBezTo>
                      <a:pt x="21" y="14"/>
                      <a:pt x="21" y="15"/>
                      <a:pt x="20" y="15"/>
                    </a:cubicBezTo>
                    <a:cubicBezTo>
                      <a:pt x="20" y="15"/>
                      <a:pt x="20" y="15"/>
                      <a:pt x="19" y="15"/>
                    </a:cubicBezTo>
                    <a:cubicBezTo>
                      <a:pt x="19" y="15"/>
                      <a:pt x="19" y="15"/>
                      <a:pt x="19" y="15"/>
                    </a:cubicBezTo>
                    <a:cubicBezTo>
                      <a:pt x="18" y="15"/>
                      <a:pt x="18" y="15"/>
                      <a:pt x="18" y="15"/>
                    </a:cubicBezTo>
                    <a:cubicBezTo>
                      <a:pt x="17" y="15"/>
                      <a:pt x="17" y="15"/>
                      <a:pt x="17" y="14"/>
                    </a:cubicBezTo>
                    <a:cubicBezTo>
                      <a:pt x="16" y="14"/>
                      <a:pt x="16" y="14"/>
                      <a:pt x="16" y="14"/>
                    </a:cubicBezTo>
                    <a:cubicBezTo>
                      <a:pt x="15" y="13"/>
                      <a:pt x="15" y="13"/>
                      <a:pt x="15" y="13"/>
                    </a:cubicBezTo>
                    <a:cubicBezTo>
                      <a:pt x="14" y="13"/>
                      <a:pt x="14" y="13"/>
                      <a:pt x="14" y="12"/>
                    </a:cubicBezTo>
                    <a:cubicBezTo>
                      <a:pt x="13" y="12"/>
                      <a:pt x="13" y="12"/>
                      <a:pt x="13" y="12"/>
                    </a:cubicBezTo>
                    <a:cubicBezTo>
                      <a:pt x="13" y="12"/>
                      <a:pt x="12" y="12"/>
                      <a:pt x="12" y="12"/>
                    </a:cubicBezTo>
                    <a:cubicBezTo>
                      <a:pt x="12" y="12"/>
                      <a:pt x="12" y="11"/>
                      <a:pt x="11" y="11"/>
                    </a:cubicBezTo>
                    <a:cubicBezTo>
                      <a:pt x="11" y="10"/>
                      <a:pt x="11" y="10"/>
                      <a:pt x="11" y="9"/>
                    </a:cubicBezTo>
                    <a:cubicBezTo>
                      <a:pt x="11" y="9"/>
                      <a:pt x="11" y="8"/>
                      <a:pt x="11" y="8"/>
                    </a:cubicBezTo>
                    <a:cubicBezTo>
                      <a:pt x="11" y="8"/>
                      <a:pt x="12" y="7"/>
                      <a:pt x="12" y="7"/>
                    </a:cubicBezTo>
                    <a:cubicBezTo>
                      <a:pt x="12" y="6"/>
                      <a:pt x="12" y="6"/>
                      <a:pt x="12" y="6"/>
                    </a:cubicBezTo>
                    <a:cubicBezTo>
                      <a:pt x="12" y="5"/>
                      <a:pt x="12" y="5"/>
                      <a:pt x="13" y="5"/>
                    </a:cubicBezTo>
                    <a:cubicBezTo>
                      <a:pt x="13" y="5"/>
                      <a:pt x="14" y="6"/>
                      <a:pt x="14" y="5"/>
                    </a:cubicBezTo>
                    <a:cubicBezTo>
                      <a:pt x="14" y="5"/>
                      <a:pt x="14" y="5"/>
                      <a:pt x="13" y="4"/>
                    </a:cubicBezTo>
                    <a:cubicBezTo>
                      <a:pt x="13" y="4"/>
                      <a:pt x="12" y="4"/>
                      <a:pt x="12" y="4"/>
                    </a:cubicBezTo>
                    <a:cubicBezTo>
                      <a:pt x="11" y="3"/>
                      <a:pt x="11" y="3"/>
                      <a:pt x="11" y="3"/>
                    </a:cubicBezTo>
                    <a:cubicBezTo>
                      <a:pt x="10" y="2"/>
                      <a:pt x="10" y="2"/>
                      <a:pt x="10" y="1"/>
                    </a:cubicBezTo>
                    <a:cubicBezTo>
                      <a:pt x="9" y="1"/>
                      <a:pt x="9" y="1"/>
                      <a:pt x="9" y="1"/>
                    </a:cubicBezTo>
                    <a:cubicBezTo>
                      <a:pt x="9" y="2"/>
                      <a:pt x="8" y="2"/>
                      <a:pt x="8" y="1"/>
                    </a:cubicBezTo>
                    <a:cubicBezTo>
                      <a:pt x="7" y="1"/>
                      <a:pt x="7" y="1"/>
                      <a:pt x="6" y="1"/>
                    </a:cubicBezTo>
                    <a:cubicBezTo>
                      <a:pt x="6" y="1"/>
                      <a:pt x="6" y="1"/>
                      <a:pt x="5" y="1"/>
                    </a:cubicBezTo>
                    <a:cubicBezTo>
                      <a:pt x="5" y="1"/>
                      <a:pt x="4" y="1"/>
                      <a:pt x="4" y="1"/>
                    </a:cubicBezTo>
                    <a:cubicBezTo>
                      <a:pt x="3" y="1"/>
                      <a:pt x="3" y="1"/>
                      <a:pt x="2" y="1"/>
                    </a:cubicBezTo>
                    <a:cubicBezTo>
                      <a:pt x="1" y="1"/>
                      <a:pt x="1" y="1"/>
                      <a:pt x="0" y="0"/>
                    </a:cubicBezTo>
                    <a:cubicBezTo>
                      <a:pt x="0" y="0"/>
                      <a:pt x="0" y="0"/>
                      <a:pt x="0" y="0"/>
                    </a:cubicBezTo>
                    <a:cubicBezTo>
                      <a:pt x="0" y="1"/>
                      <a:pt x="0" y="1"/>
                      <a:pt x="0" y="1"/>
                    </a:cubicBezTo>
                    <a:cubicBezTo>
                      <a:pt x="0" y="2"/>
                      <a:pt x="0" y="2"/>
                      <a:pt x="0" y="2"/>
                    </a:cubicBezTo>
                    <a:cubicBezTo>
                      <a:pt x="0" y="3"/>
                      <a:pt x="0" y="3"/>
                      <a:pt x="0" y="4"/>
                    </a:cubicBezTo>
                    <a:cubicBezTo>
                      <a:pt x="0" y="4"/>
                      <a:pt x="1" y="5"/>
                      <a:pt x="1" y="5"/>
                    </a:cubicBezTo>
                    <a:cubicBezTo>
                      <a:pt x="1" y="6"/>
                      <a:pt x="1" y="6"/>
                      <a:pt x="0" y="7"/>
                    </a:cubicBezTo>
                    <a:cubicBezTo>
                      <a:pt x="0" y="7"/>
                      <a:pt x="0" y="7"/>
                      <a:pt x="0" y="7"/>
                    </a:cubicBezTo>
                    <a:cubicBezTo>
                      <a:pt x="0" y="8"/>
                      <a:pt x="0" y="8"/>
                      <a:pt x="0" y="8"/>
                    </a:cubicBezTo>
                    <a:cubicBezTo>
                      <a:pt x="0" y="8"/>
                      <a:pt x="0" y="9"/>
                      <a:pt x="0" y="9"/>
                    </a:cubicBezTo>
                    <a:cubicBezTo>
                      <a:pt x="0" y="9"/>
                      <a:pt x="0" y="10"/>
                      <a:pt x="0" y="10"/>
                    </a:cubicBezTo>
                    <a:cubicBezTo>
                      <a:pt x="1" y="10"/>
                      <a:pt x="1" y="10"/>
                      <a:pt x="1" y="10"/>
                    </a:cubicBezTo>
                    <a:cubicBezTo>
                      <a:pt x="1" y="11"/>
                      <a:pt x="1" y="11"/>
                      <a:pt x="0" y="11"/>
                    </a:cubicBezTo>
                    <a:cubicBezTo>
                      <a:pt x="0" y="11"/>
                      <a:pt x="1" y="12"/>
                      <a:pt x="1" y="12"/>
                    </a:cubicBezTo>
                    <a:cubicBezTo>
                      <a:pt x="1" y="12"/>
                      <a:pt x="1" y="12"/>
                      <a:pt x="1" y="12"/>
                    </a:cubicBezTo>
                    <a:cubicBezTo>
                      <a:pt x="2" y="13"/>
                      <a:pt x="2" y="13"/>
                      <a:pt x="2" y="13"/>
                    </a:cubicBezTo>
                    <a:cubicBezTo>
                      <a:pt x="2" y="13"/>
                      <a:pt x="2" y="13"/>
                      <a:pt x="2" y="14"/>
                    </a:cubicBezTo>
                    <a:cubicBezTo>
                      <a:pt x="2" y="14"/>
                      <a:pt x="2" y="14"/>
                      <a:pt x="2" y="14"/>
                    </a:cubicBezTo>
                    <a:cubicBezTo>
                      <a:pt x="2" y="14"/>
                      <a:pt x="3" y="14"/>
                      <a:pt x="3" y="15"/>
                    </a:cubicBezTo>
                    <a:cubicBezTo>
                      <a:pt x="3" y="15"/>
                      <a:pt x="3" y="15"/>
                      <a:pt x="3" y="16"/>
                    </a:cubicBezTo>
                    <a:cubicBezTo>
                      <a:pt x="3" y="16"/>
                      <a:pt x="4" y="16"/>
                      <a:pt x="4" y="16"/>
                    </a:cubicBezTo>
                    <a:cubicBezTo>
                      <a:pt x="4" y="16"/>
                      <a:pt x="4" y="16"/>
                      <a:pt x="4" y="17"/>
                    </a:cubicBezTo>
                    <a:cubicBezTo>
                      <a:pt x="4" y="17"/>
                      <a:pt x="5" y="17"/>
                      <a:pt x="5" y="17"/>
                    </a:cubicBezTo>
                    <a:cubicBezTo>
                      <a:pt x="5" y="17"/>
                      <a:pt x="6" y="17"/>
                      <a:pt x="6" y="17"/>
                    </a:cubicBezTo>
                    <a:cubicBezTo>
                      <a:pt x="6" y="18"/>
                      <a:pt x="6" y="18"/>
                      <a:pt x="6" y="19"/>
                    </a:cubicBezTo>
                    <a:cubicBezTo>
                      <a:pt x="6" y="19"/>
                      <a:pt x="6" y="19"/>
                      <a:pt x="6" y="20"/>
                    </a:cubicBezTo>
                    <a:cubicBezTo>
                      <a:pt x="6" y="20"/>
                      <a:pt x="5" y="20"/>
                      <a:pt x="5" y="21"/>
                    </a:cubicBezTo>
                    <a:cubicBezTo>
                      <a:pt x="5" y="21"/>
                      <a:pt x="5" y="22"/>
                      <a:pt x="5" y="22"/>
                    </a:cubicBezTo>
                    <a:cubicBezTo>
                      <a:pt x="5" y="23"/>
                      <a:pt x="5" y="23"/>
                      <a:pt x="5" y="23"/>
                    </a:cubicBezTo>
                    <a:cubicBezTo>
                      <a:pt x="6" y="24"/>
                      <a:pt x="6" y="24"/>
                      <a:pt x="6" y="24"/>
                    </a:cubicBezTo>
                    <a:cubicBezTo>
                      <a:pt x="7" y="24"/>
                      <a:pt x="7" y="24"/>
                      <a:pt x="7" y="25"/>
                    </a:cubicBezTo>
                    <a:cubicBezTo>
                      <a:pt x="7" y="25"/>
                      <a:pt x="7" y="25"/>
                      <a:pt x="7" y="25"/>
                    </a:cubicBezTo>
                    <a:cubicBezTo>
                      <a:pt x="7" y="25"/>
                      <a:pt x="7" y="25"/>
                      <a:pt x="7" y="26"/>
                    </a:cubicBezTo>
                    <a:cubicBezTo>
                      <a:pt x="7" y="26"/>
                      <a:pt x="7" y="26"/>
                      <a:pt x="8" y="26"/>
                    </a:cubicBezTo>
                    <a:cubicBezTo>
                      <a:pt x="8" y="27"/>
                      <a:pt x="8" y="27"/>
                      <a:pt x="8" y="27"/>
                    </a:cubicBezTo>
                    <a:cubicBezTo>
                      <a:pt x="9" y="27"/>
                      <a:pt x="9" y="27"/>
                      <a:pt x="9" y="27"/>
                    </a:cubicBezTo>
                    <a:cubicBezTo>
                      <a:pt x="10" y="27"/>
                      <a:pt x="10" y="27"/>
                      <a:pt x="10" y="27"/>
                    </a:cubicBezTo>
                    <a:cubicBezTo>
                      <a:pt x="10" y="27"/>
                      <a:pt x="10" y="27"/>
                      <a:pt x="10" y="28"/>
                    </a:cubicBezTo>
                    <a:cubicBezTo>
                      <a:pt x="11" y="28"/>
                      <a:pt x="11" y="28"/>
                      <a:pt x="11" y="29"/>
                    </a:cubicBezTo>
                    <a:cubicBezTo>
                      <a:pt x="12" y="30"/>
                      <a:pt x="11" y="30"/>
                      <a:pt x="11" y="30"/>
                    </a:cubicBezTo>
                    <a:cubicBezTo>
                      <a:pt x="12" y="31"/>
                      <a:pt x="11" y="31"/>
                      <a:pt x="12" y="31"/>
                    </a:cubicBezTo>
                    <a:cubicBezTo>
                      <a:pt x="12" y="31"/>
                      <a:pt x="12" y="31"/>
                      <a:pt x="12" y="32"/>
                    </a:cubicBezTo>
                    <a:cubicBezTo>
                      <a:pt x="12" y="32"/>
                      <a:pt x="12" y="32"/>
                      <a:pt x="12" y="33"/>
                    </a:cubicBezTo>
                    <a:cubicBezTo>
                      <a:pt x="12" y="33"/>
                      <a:pt x="13" y="33"/>
                      <a:pt x="13" y="33"/>
                    </a:cubicBezTo>
                    <a:cubicBezTo>
                      <a:pt x="13" y="34"/>
                      <a:pt x="13" y="34"/>
                      <a:pt x="14" y="34"/>
                    </a:cubicBezTo>
                    <a:cubicBezTo>
                      <a:pt x="14" y="34"/>
                      <a:pt x="14" y="34"/>
                      <a:pt x="14" y="35"/>
                    </a:cubicBezTo>
                    <a:cubicBezTo>
                      <a:pt x="14" y="35"/>
                      <a:pt x="14" y="35"/>
                      <a:pt x="14" y="35"/>
                    </a:cubicBezTo>
                    <a:cubicBezTo>
                      <a:pt x="14" y="35"/>
                      <a:pt x="15" y="35"/>
                      <a:pt x="15" y="34"/>
                    </a:cubicBezTo>
                    <a:cubicBezTo>
                      <a:pt x="15" y="34"/>
                      <a:pt x="15" y="34"/>
                      <a:pt x="15" y="34"/>
                    </a:cubicBezTo>
                    <a:cubicBezTo>
                      <a:pt x="15" y="34"/>
                      <a:pt x="15" y="34"/>
                      <a:pt x="16" y="34"/>
                    </a:cubicBezTo>
                    <a:cubicBezTo>
                      <a:pt x="16" y="34"/>
                      <a:pt x="16" y="34"/>
                      <a:pt x="16" y="34"/>
                    </a:cubicBezTo>
                    <a:cubicBezTo>
                      <a:pt x="16" y="34"/>
                      <a:pt x="16" y="34"/>
                      <a:pt x="16" y="35"/>
                    </a:cubicBezTo>
                    <a:cubicBezTo>
                      <a:pt x="17" y="35"/>
                      <a:pt x="17" y="34"/>
                      <a:pt x="17" y="34"/>
                    </a:cubicBezTo>
                    <a:cubicBezTo>
                      <a:pt x="17" y="34"/>
                      <a:pt x="17" y="34"/>
                      <a:pt x="18" y="34"/>
                    </a:cubicBezTo>
                    <a:cubicBezTo>
                      <a:pt x="18" y="34"/>
                      <a:pt x="18" y="35"/>
                      <a:pt x="18" y="35"/>
                    </a:cubicBezTo>
                    <a:cubicBezTo>
                      <a:pt x="18" y="35"/>
                      <a:pt x="19" y="35"/>
                      <a:pt x="19" y="36"/>
                    </a:cubicBezTo>
                    <a:cubicBezTo>
                      <a:pt x="19" y="36"/>
                      <a:pt x="19" y="36"/>
                      <a:pt x="19" y="37"/>
                    </a:cubicBezTo>
                    <a:cubicBezTo>
                      <a:pt x="20" y="37"/>
                      <a:pt x="20" y="37"/>
                      <a:pt x="20" y="38"/>
                    </a:cubicBezTo>
                    <a:cubicBezTo>
                      <a:pt x="20" y="38"/>
                      <a:pt x="20" y="38"/>
                      <a:pt x="20" y="38"/>
                    </a:cubicBezTo>
                    <a:cubicBezTo>
                      <a:pt x="21" y="39"/>
                      <a:pt x="21" y="39"/>
                      <a:pt x="21" y="39"/>
                    </a:cubicBezTo>
                    <a:cubicBezTo>
                      <a:pt x="21" y="40"/>
                      <a:pt x="21" y="41"/>
                      <a:pt x="22" y="41"/>
                    </a:cubicBezTo>
                    <a:cubicBezTo>
                      <a:pt x="22" y="42"/>
                      <a:pt x="23" y="42"/>
                      <a:pt x="23" y="42"/>
                    </a:cubicBezTo>
                    <a:cubicBezTo>
                      <a:pt x="23" y="41"/>
                      <a:pt x="23" y="41"/>
                      <a:pt x="24" y="41"/>
                    </a:cubicBezTo>
                    <a:cubicBezTo>
                      <a:pt x="24" y="41"/>
                      <a:pt x="24" y="42"/>
                      <a:pt x="25" y="42"/>
                    </a:cubicBezTo>
                    <a:cubicBezTo>
                      <a:pt x="25" y="42"/>
                      <a:pt x="25" y="42"/>
                      <a:pt x="26" y="43"/>
                    </a:cubicBezTo>
                    <a:cubicBezTo>
                      <a:pt x="26" y="43"/>
                      <a:pt x="26" y="43"/>
                      <a:pt x="27" y="43"/>
                    </a:cubicBezTo>
                    <a:cubicBezTo>
                      <a:pt x="27" y="43"/>
                      <a:pt x="27" y="43"/>
                      <a:pt x="27" y="44"/>
                    </a:cubicBezTo>
                    <a:cubicBezTo>
                      <a:pt x="27" y="44"/>
                      <a:pt x="28" y="44"/>
                      <a:pt x="28" y="44"/>
                    </a:cubicBezTo>
                    <a:cubicBezTo>
                      <a:pt x="28" y="44"/>
                      <a:pt x="29" y="44"/>
                      <a:pt x="29" y="44"/>
                    </a:cubicBezTo>
                    <a:cubicBezTo>
                      <a:pt x="29" y="44"/>
                      <a:pt x="29" y="45"/>
                      <a:pt x="30" y="45"/>
                    </a:cubicBezTo>
                    <a:cubicBezTo>
                      <a:pt x="30" y="45"/>
                      <a:pt x="30" y="44"/>
                      <a:pt x="30" y="44"/>
                    </a:cubicBezTo>
                    <a:cubicBezTo>
                      <a:pt x="31" y="44"/>
                      <a:pt x="31" y="44"/>
                      <a:pt x="31" y="44"/>
                    </a:cubicBezTo>
                    <a:cubicBezTo>
                      <a:pt x="32" y="44"/>
                      <a:pt x="32" y="43"/>
                      <a:pt x="32" y="43"/>
                    </a:cubicBezTo>
                    <a:cubicBezTo>
                      <a:pt x="32" y="43"/>
                      <a:pt x="32" y="43"/>
                      <a:pt x="32" y="43"/>
                    </a:cubicBezTo>
                    <a:cubicBezTo>
                      <a:pt x="33" y="43"/>
                      <a:pt x="33" y="43"/>
                      <a:pt x="33" y="43"/>
                    </a:cubicBezTo>
                    <a:cubicBezTo>
                      <a:pt x="34" y="42"/>
                      <a:pt x="34" y="43"/>
                      <a:pt x="34" y="43"/>
                    </a:cubicBezTo>
                    <a:cubicBezTo>
                      <a:pt x="35" y="43"/>
                      <a:pt x="35" y="43"/>
                      <a:pt x="35" y="43"/>
                    </a:cubicBezTo>
                    <a:cubicBezTo>
                      <a:pt x="35" y="43"/>
                      <a:pt x="36" y="43"/>
                      <a:pt x="36" y="43"/>
                    </a:cubicBezTo>
                    <a:cubicBezTo>
                      <a:pt x="36" y="44"/>
                      <a:pt x="36" y="44"/>
                      <a:pt x="36" y="44"/>
                    </a:cubicBezTo>
                    <a:cubicBezTo>
                      <a:pt x="37" y="45"/>
                      <a:pt x="36" y="45"/>
                      <a:pt x="37" y="46"/>
                    </a:cubicBezTo>
                    <a:cubicBezTo>
                      <a:pt x="37" y="46"/>
                      <a:pt x="37" y="46"/>
                      <a:pt x="37" y="46"/>
                    </a:cubicBezTo>
                    <a:cubicBezTo>
                      <a:pt x="37" y="47"/>
                      <a:pt x="37" y="47"/>
                      <a:pt x="38" y="47"/>
                    </a:cubicBezTo>
                    <a:cubicBezTo>
                      <a:pt x="38" y="47"/>
                      <a:pt x="38" y="47"/>
                      <a:pt x="38" y="47"/>
                    </a:cubicBezTo>
                    <a:cubicBezTo>
                      <a:pt x="38" y="48"/>
                      <a:pt x="39" y="47"/>
                      <a:pt x="39" y="47"/>
                    </a:cubicBezTo>
                    <a:cubicBezTo>
                      <a:pt x="39" y="47"/>
                      <a:pt x="40" y="47"/>
                      <a:pt x="40" y="47"/>
                    </a:cubicBezTo>
                    <a:cubicBezTo>
                      <a:pt x="40" y="47"/>
                      <a:pt x="41" y="48"/>
                      <a:pt x="41" y="48"/>
                    </a:cubicBezTo>
                    <a:cubicBezTo>
                      <a:pt x="42" y="48"/>
                      <a:pt x="42" y="48"/>
                      <a:pt x="43" y="48"/>
                    </a:cubicBezTo>
                    <a:cubicBezTo>
                      <a:pt x="44" y="48"/>
                      <a:pt x="44" y="48"/>
                      <a:pt x="44" y="48"/>
                    </a:cubicBezTo>
                    <a:cubicBezTo>
                      <a:pt x="45" y="48"/>
                      <a:pt x="45" y="48"/>
                      <a:pt x="46" y="48"/>
                    </a:cubicBezTo>
                    <a:cubicBezTo>
                      <a:pt x="46" y="49"/>
                      <a:pt x="46" y="49"/>
                      <a:pt x="47" y="49"/>
                    </a:cubicBezTo>
                    <a:cubicBezTo>
                      <a:pt x="48" y="49"/>
                      <a:pt x="48" y="49"/>
                      <a:pt x="48" y="49"/>
                    </a:cubicBezTo>
                    <a:cubicBezTo>
                      <a:pt x="49" y="49"/>
                      <a:pt x="49" y="49"/>
                      <a:pt x="49" y="49"/>
                    </a:cubicBezTo>
                    <a:cubicBezTo>
                      <a:pt x="49" y="49"/>
                      <a:pt x="49" y="49"/>
                      <a:pt x="49" y="49"/>
                    </a:cubicBezTo>
                    <a:cubicBezTo>
                      <a:pt x="49" y="48"/>
                      <a:pt x="48" y="48"/>
                      <a:pt x="48" y="47"/>
                    </a:cubicBezTo>
                    <a:cubicBezTo>
                      <a:pt x="48" y="46"/>
                      <a:pt x="48" y="46"/>
                      <a:pt x="49" y="46"/>
                    </a:cubicBezTo>
                    <a:cubicBezTo>
                      <a:pt x="49" y="45"/>
                      <a:pt x="49" y="45"/>
                      <a:pt x="50" y="44"/>
                    </a:cubicBezTo>
                    <a:cubicBezTo>
                      <a:pt x="50" y="44"/>
                      <a:pt x="50" y="44"/>
                      <a:pt x="51" y="44"/>
                    </a:cubicBezTo>
                    <a:cubicBezTo>
                      <a:pt x="51" y="44"/>
                      <a:pt x="51" y="44"/>
                      <a:pt x="52" y="43"/>
                    </a:cubicBezTo>
                    <a:cubicBezTo>
                      <a:pt x="52" y="43"/>
                      <a:pt x="51" y="43"/>
                      <a:pt x="51" y="42"/>
                    </a:cubicBezTo>
                    <a:cubicBezTo>
                      <a:pt x="51" y="42"/>
                      <a:pt x="51" y="42"/>
                      <a:pt x="51" y="4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99" name="Freeform 80">
                <a:extLst>
                  <a:ext uri="{FF2B5EF4-FFF2-40B4-BE49-F238E27FC236}">
                    <a16:creationId xmlns:a16="http://schemas.microsoft.com/office/drawing/2014/main" id="{08D3E359-0B88-4786-823C-1CDB9DB178C6}"/>
                  </a:ext>
                </a:extLst>
              </p:cNvPr>
              <p:cNvSpPr>
                <a:spLocks/>
              </p:cNvSpPr>
              <p:nvPr/>
            </p:nvSpPr>
            <p:spPr bwMode="auto">
              <a:xfrm>
                <a:off x="5435602" y="17891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0" name="Freeform 81">
                <a:extLst>
                  <a:ext uri="{FF2B5EF4-FFF2-40B4-BE49-F238E27FC236}">
                    <a16:creationId xmlns:a16="http://schemas.microsoft.com/office/drawing/2014/main" id="{FBF08AB5-36A0-4C4F-9172-344B40816609}"/>
                  </a:ext>
                </a:extLst>
              </p:cNvPr>
              <p:cNvSpPr>
                <a:spLocks/>
              </p:cNvSpPr>
              <p:nvPr/>
            </p:nvSpPr>
            <p:spPr bwMode="auto">
              <a:xfrm>
                <a:off x="7173914" y="3421064"/>
                <a:ext cx="1090613" cy="887413"/>
              </a:xfrm>
              <a:custGeom>
                <a:avLst/>
                <a:gdLst>
                  <a:gd name="T0" fmla="*/ 8 w 101"/>
                  <a:gd name="T1" fmla="*/ 69 h 82"/>
                  <a:gd name="T2" fmla="*/ 13 w 101"/>
                  <a:gd name="T3" fmla="*/ 67 h 82"/>
                  <a:gd name="T4" fmla="*/ 22 w 101"/>
                  <a:gd name="T5" fmla="*/ 66 h 82"/>
                  <a:gd name="T6" fmla="*/ 28 w 101"/>
                  <a:gd name="T7" fmla="*/ 62 h 82"/>
                  <a:gd name="T8" fmla="*/ 36 w 101"/>
                  <a:gd name="T9" fmla="*/ 61 h 82"/>
                  <a:gd name="T10" fmla="*/ 43 w 101"/>
                  <a:gd name="T11" fmla="*/ 60 h 82"/>
                  <a:gd name="T12" fmla="*/ 46 w 101"/>
                  <a:gd name="T13" fmla="*/ 62 h 82"/>
                  <a:gd name="T14" fmla="*/ 49 w 101"/>
                  <a:gd name="T15" fmla="*/ 66 h 82"/>
                  <a:gd name="T16" fmla="*/ 50 w 101"/>
                  <a:gd name="T17" fmla="*/ 70 h 82"/>
                  <a:gd name="T18" fmla="*/ 54 w 101"/>
                  <a:gd name="T19" fmla="*/ 66 h 82"/>
                  <a:gd name="T20" fmla="*/ 56 w 101"/>
                  <a:gd name="T21" fmla="*/ 66 h 82"/>
                  <a:gd name="T22" fmla="*/ 53 w 101"/>
                  <a:gd name="T23" fmla="*/ 70 h 82"/>
                  <a:gd name="T24" fmla="*/ 55 w 101"/>
                  <a:gd name="T25" fmla="*/ 69 h 82"/>
                  <a:gd name="T26" fmla="*/ 54 w 101"/>
                  <a:gd name="T27" fmla="*/ 72 h 82"/>
                  <a:gd name="T28" fmla="*/ 55 w 101"/>
                  <a:gd name="T29" fmla="*/ 77 h 82"/>
                  <a:gd name="T30" fmla="*/ 60 w 101"/>
                  <a:gd name="T31" fmla="*/ 80 h 82"/>
                  <a:gd name="T32" fmla="*/ 66 w 101"/>
                  <a:gd name="T33" fmla="*/ 79 h 82"/>
                  <a:gd name="T34" fmla="*/ 70 w 101"/>
                  <a:gd name="T35" fmla="*/ 81 h 82"/>
                  <a:gd name="T36" fmla="*/ 78 w 101"/>
                  <a:gd name="T37" fmla="*/ 79 h 82"/>
                  <a:gd name="T38" fmla="*/ 84 w 101"/>
                  <a:gd name="T39" fmla="*/ 72 h 82"/>
                  <a:gd name="T40" fmla="*/ 91 w 101"/>
                  <a:gd name="T41" fmla="*/ 65 h 82"/>
                  <a:gd name="T42" fmla="*/ 96 w 101"/>
                  <a:gd name="T43" fmla="*/ 59 h 82"/>
                  <a:gd name="T44" fmla="*/ 101 w 101"/>
                  <a:gd name="T45" fmla="*/ 50 h 82"/>
                  <a:gd name="T46" fmla="*/ 101 w 101"/>
                  <a:gd name="T47" fmla="*/ 41 h 82"/>
                  <a:gd name="T48" fmla="*/ 97 w 101"/>
                  <a:gd name="T49" fmla="*/ 34 h 82"/>
                  <a:gd name="T50" fmla="*/ 95 w 101"/>
                  <a:gd name="T51" fmla="*/ 27 h 82"/>
                  <a:gd name="T52" fmla="*/ 90 w 101"/>
                  <a:gd name="T53" fmla="*/ 23 h 82"/>
                  <a:gd name="T54" fmla="*/ 90 w 101"/>
                  <a:gd name="T55" fmla="*/ 14 h 82"/>
                  <a:gd name="T56" fmla="*/ 87 w 101"/>
                  <a:gd name="T57" fmla="*/ 11 h 82"/>
                  <a:gd name="T58" fmla="*/ 86 w 101"/>
                  <a:gd name="T59" fmla="*/ 4 h 82"/>
                  <a:gd name="T60" fmla="*/ 82 w 101"/>
                  <a:gd name="T61" fmla="*/ 4 h 82"/>
                  <a:gd name="T62" fmla="*/ 81 w 101"/>
                  <a:gd name="T63" fmla="*/ 11 h 82"/>
                  <a:gd name="T64" fmla="*/ 76 w 101"/>
                  <a:gd name="T65" fmla="*/ 20 h 82"/>
                  <a:gd name="T66" fmla="*/ 69 w 101"/>
                  <a:gd name="T67" fmla="*/ 15 h 82"/>
                  <a:gd name="T68" fmla="*/ 66 w 101"/>
                  <a:gd name="T69" fmla="*/ 11 h 82"/>
                  <a:gd name="T70" fmla="*/ 69 w 101"/>
                  <a:gd name="T71" fmla="*/ 7 h 82"/>
                  <a:gd name="T72" fmla="*/ 67 w 101"/>
                  <a:gd name="T73" fmla="*/ 3 h 82"/>
                  <a:gd name="T74" fmla="*/ 60 w 101"/>
                  <a:gd name="T75" fmla="*/ 3 h 82"/>
                  <a:gd name="T76" fmla="*/ 58 w 101"/>
                  <a:gd name="T77" fmla="*/ 3 h 82"/>
                  <a:gd name="T78" fmla="*/ 54 w 101"/>
                  <a:gd name="T79" fmla="*/ 6 h 82"/>
                  <a:gd name="T80" fmla="*/ 50 w 101"/>
                  <a:gd name="T81" fmla="*/ 10 h 82"/>
                  <a:gd name="T82" fmla="*/ 47 w 101"/>
                  <a:gd name="T83" fmla="*/ 13 h 82"/>
                  <a:gd name="T84" fmla="*/ 43 w 101"/>
                  <a:gd name="T85" fmla="*/ 9 h 82"/>
                  <a:gd name="T86" fmla="*/ 39 w 101"/>
                  <a:gd name="T87" fmla="*/ 13 h 82"/>
                  <a:gd name="T88" fmla="*/ 35 w 101"/>
                  <a:gd name="T89" fmla="*/ 18 h 82"/>
                  <a:gd name="T90" fmla="*/ 30 w 101"/>
                  <a:gd name="T91" fmla="*/ 20 h 82"/>
                  <a:gd name="T92" fmla="*/ 27 w 101"/>
                  <a:gd name="T93" fmla="*/ 25 h 82"/>
                  <a:gd name="T94" fmla="*/ 21 w 101"/>
                  <a:gd name="T95" fmla="*/ 27 h 82"/>
                  <a:gd name="T96" fmla="*/ 15 w 101"/>
                  <a:gd name="T97" fmla="*/ 29 h 82"/>
                  <a:gd name="T98" fmla="*/ 10 w 101"/>
                  <a:gd name="T99" fmla="*/ 32 h 82"/>
                  <a:gd name="T100" fmla="*/ 7 w 101"/>
                  <a:gd name="T101" fmla="*/ 36 h 82"/>
                  <a:gd name="T102" fmla="*/ 5 w 101"/>
                  <a:gd name="T103" fmla="*/ 41 h 82"/>
                  <a:gd name="T104" fmla="*/ 4 w 101"/>
                  <a:gd name="T105" fmla="*/ 43 h 82"/>
                  <a:gd name="T106" fmla="*/ 4 w 101"/>
                  <a:gd name="T107" fmla="*/ 47 h 82"/>
                  <a:gd name="T108" fmla="*/ 4 w 101"/>
                  <a:gd name="T109" fmla="*/ 55 h 82"/>
                  <a:gd name="T110" fmla="*/ 3 w 101"/>
                  <a:gd name="T111"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 h="82">
                    <a:moveTo>
                      <a:pt x="1" y="69"/>
                    </a:moveTo>
                    <a:cubicBezTo>
                      <a:pt x="1" y="69"/>
                      <a:pt x="1" y="69"/>
                      <a:pt x="1" y="70"/>
                    </a:cubicBezTo>
                    <a:cubicBezTo>
                      <a:pt x="2" y="70"/>
                      <a:pt x="2" y="70"/>
                      <a:pt x="2" y="70"/>
                    </a:cubicBezTo>
                    <a:cubicBezTo>
                      <a:pt x="3" y="70"/>
                      <a:pt x="4" y="70"/>
                      <a:pt x="4" y="70"/>
                    </a:cubicBezTo>
                    <a:cubicBezTo>
                      <a:pt x="5" y="70"/>
                      <a:pt x="5" y="70"/>
                      <a:pt x="6" y="70"/>
                    </a:cubicBezTo>
                    <a:cubicBezTo>
                      <a:pt x="7" y="70"/>
                      <a:pt x="7" y="70"/>
                      <a:pt x="8" y="69"/>
                    </a:cubicBezTo>
                    <a:cubicBezTo>
                      <a:pt x="8" y="69"/>
                      <a:pt x="8" y="69"/>
                      <a:pt x="8" y="69"/>
                    </a:cubicBezTo>
                    <a:cubicBezTo>
                      <a:pt x="9" y="69"/>
                      <a:pt x="9" y="69"/>
                      <a:pt x="9" y="68"/>
                    </a:cubicBezTo>
                    <a:cubicBezTo>
                      <a:pt x="10" y="68"/>
                      <a:pt x="10" y="68"/>
                      <a:pt x="11" y="68"/>
                    </a:cubicBezTo>
                    <a:cubicBezTo>
                      <a:pt x="11" y="68"/>
                      <a:pt x="11" y="68"/>
                      <a:pt x="11" y="68"/>
                    </a:cubicBezTo>
                    <a:cubicBezTo>
                      <a:pt x="11" y="67"/>
                      <a:pt x="12" y="67"/>
                      <a:pt x="12" y="67"/>
                    </a:cubicBezTo>
                    <a:cubicBezTo>
                      <a:pt x="12" y="67"/>
                      <a:pt x="12" y="67"/>
                      <a:pt x="13" y="67"/>
                    </a:cubicBezTo>
                    <a:cubicBezTo>
                      <a:pt x="13" y="67"/>
                      <a:pt x="14" y="67"/>
                      <a:pt x="14" y="67"/>
                    </a:cubicBezTo>
                    <a:cubicBezTo>
                      <a:pt x="15" y="67"/>
                      <a:pt x="15" y="67"/>
                      <a:pt x="16" y="67"/>
                    </a:cubicBezTo>
                    <a:cubicBezTo>
                      <a:pt x="17" y="67"/>
                      <a:pt x="17" y="67"/>
                      <a:pt x="18" y="67"/>
                    </a:cubicBezTo>
                    <a:cubicBezTo>
                      <a:pt x="18" y="67"/>
                      <a:pt x="19" y="67"/>
                      <a:pt x="19" y="67"/>
                    </a:cubicBezTo>
                    <a:cubicBezTo>
                      <a:pt x="20" y="67"/>
                      <a:pt x="20" y="67"/>
                      <a:pt x="21" y="67"/>
                    </a:cubicBezTo>
                    <a:cubicBezTo>
                      <a:pt x="21" y="67"/>
                      <a:pt x="21" y="67"/>
                      <a:pt x="22" y="66"/>
                    </a:cubicBezTo>
                    <a:cubicBezTo>
                      <a:pt x="22" y="66"/>
                      <a:pt x="23" y="66"/>
                      <a:pt x="23" y="65"/>
                    </a:cubicBezTo>
                    <a:cubicBezTo>
                      <a:pt x="23" y="65"/>
                      <a:pt x="24" y="65"/>
                      <a:pt x="24" y="64"/>
                    </a:cubicBezTo>
                    <a:cubicBezTo>
                      <a:pt x="25" y="64"/>
                      <a:pt x="25" y="64"/>
                      <a:pt x="25" y="64"/>
                    </a:cubicBezTo>
                    <a:cubicBezTo>
                      <a:pt x="26" y="64"/>
                      <a:pt x="26" y="64"/>
                      <a:pt x="26" y="63"/>
                    </a:cubicBezTo>
                    <a:cubicBezTo>
                      <a:pt x="26" y="63"/>
                      <a:pt x="27" y="63"/>
                      <a:pt x="27" y="63"/>
                    </a:cubicBezTo>
                    <a:cubicBezTo>
                      <a:pt x="28" y="63"/>
                      <a:pt x="28" y="63"/>
                      <a:pt x="28" y="62"/>
                    </a:cubicBezTo>
                    <a:cubicBezTo>
                      <a:pt x="29" y="62"/>
                      <a:pt x="29" y="62"/>
                      <a:pt x="29" y="62"/>
                    </a:cubicBezTo>
                    <a:cubicBezTo>
                      <a:pt x="30" y="62"/>
                      <a:pt x="30" y="62"/>
                      <a:pt x="31" y="62"/>
                    </a:cubicBezTo>
                    <a:cubicBezTo>
                      <a:pt x="31" y="62"/>
                      <a:pt x="31" y="63"/>
                      <a:pt x="32" y="63"/>
                    </a:cubicBezTo>
                    <a:cubicBezTo>
                      <a:pt x="32" y="63"/>
                      <a:pt x="32" y="63"/>
                      <a:pt x="33" y="63"/>
                    </a:cubicBezTo>
                    <a:cubicBezTo>
                      <a:pt x="34" y="63"/>
                      <a:pt x="34" y="62"/>
                      <a:pt x="35" y="62"/>
                    </a:cubicBezTo>
                    <a:cubicBezTo>
                      <a:pt x="35" y="62"/>
                      <a:pt x="35" y="62"/>
                      <a:pt x="36" y="61"/>
                    </a:cubicBezTo>
                    <a:cubicBezTo>
                      <a:pt x="36" y="61"/>
                      <a:pt x="36" y="61"/>
                      <a:pt x="36" y="61"/>
                    </a:cubicBezTo>
                    <a:cubicBezTo>
                      <a:pt x="36" y="61"/>
                      <a:pt x="37" y="61"/>
                      <a:pt x="37" y="61"/>
                    </a:cubicBezTo>
                    <a:cubicBezTo>
                      <a:pt x="38" y="61"/>
                      <a:pt x="38" y="61"/>
                      <a:pt x="38" y="61"/>
                    </a:cubicBezTo>
                    <a:cubicBezTo>
                      <a:pt x="39" y="61"/>
                      <a:pt x="39" y="61"/>
                      <a:pt x="40" y="61"/>
                    </a:cubicBezTo>
                    <a:cubicBezTo>
                      <a:pt x="40" y="61"/>
                      <a:pt x="41" y="61"/>
                      <a:pt x="41" y="61"/>
                    </a:cubicBezTo>
                    <a:cubicBezTo>
                      <a:pt x="42" y="61"/>
                      <a:pt x="42" y="60"/>
                      <a:pt x="43" y="60"/>
                    </a:cubicBezTo>
                    <a:cubicBezTo>
                      <a:pt x="43" y="60"/>
                      <a:pt x="43" y="61"/>
                      <a:pt x="44" y="61"/>
                    </a:cubicBezTo>
                    <a:cubicBezTo>
                      <a:pt x="44" y="61"/>
                      <a:pt x="44" y="61"/>
                      <a:pt x="44" y="61"/>
                    </a:cubicBezTo>
                    <a:cubicBezTo>
                      <a:pt x="44" y="62"/>
                      <a:pt x="44" y="62"/>
                      <a:pt x="44" y="62"/>
                    </a:cubicBezTo>
                    <a:cubicBezTo>
                      <a:pt x="44" y="62"/>
                      <a:pt x="44" y="62"/>
                      <a:pt x="45" y="62"/>
                    </a:cubicBezTo>
                    <a:cubicBezTo>
                      <a:pt x="45" y="62"/>
                      <a:pt x="45" y="62"/>
                      <a:pt x="46" y="62"/>
                    </a:cubicBezTo>
                    <a:cubicBezTo>
                      <a:pt x="46" y="62"/>
                      <a:pt x="46" y="62"/>
                      <a:pt x="46" y="62"/>
                    </a:cubicBezTo>
                    <a:cubicBezTo>
                      <a:pt x="47" y="62"/>
                      <a:pt x="48" y="62"/>
                      <a:pt x="48" y="62"/>
                    </a:cubicBezTo>
                    <a:cubicBezTo>
                      <a:pt x="48" y="63"/>
                      <a:pt x="48" y="63"/>
                      <a:pt x="48" y="63"/>
                    </a:cubicBezTo>
                    <a:cubicBezTo>
                      <a:pt x="49" y="64"/>
                      <a:pt x="49" y="64"/>
                      <a:pt x="49" y="64"/>
                    </a:cubicBezTo>
                    <a:cubicBezTo>
                      <a:pt x="49" y="64"/>
                      <a:pt x="49" y="64"/>
                      <a:pt x="49" y="65"/>
                    </a:cubicBezTo>
                    <a:cubicBezTo>
                      <a:pt x="49" y="65"/>
                      <a:pt x="49" y="65"/>
                      <a:pt x="49" y="65"/>
                    </a:cubicBezTo>
                    <a:cubicBezTo>
                      <a:pt x="49" y="66"/>
                      <a:pt x="49" y="66"/>
                      <a:pt x="49" y="66"/>
                    </a:cubicBezTo>
                    <a:cubicBezTo>
                      <a:pt x="49" y="67"/>
                      <a:pt x="49" y="67"/>
                      <a:pt x="49" y="67"/>
                    </a:cubicBezTo>
                    <a:cubicBezTo>
                      <a:pt x="49" y="67"/>
                      <a:pt x="49" y="67"/>
                      <a:pt x="49" y="68"/>
                    </a:cubicBezTo>
                    <a:cubicBezTo>
                      <a:pt x="49" y="68"/>
                      <a:pt x="49" y="68"/>
                      <a:pt x="49" y="68"/>
                    </a:cubicBezTo>
                    <a:cubicBezTo>
                      <a:pt x="49" y="69"/>
                      <a:pt x="49" y="69"/>
                      <a:pt x="49" y="69"/>
                    </a:cubicBezTo>
                    <a:cubicBezTo>
                      <a:pt x="49" y="70"/>
                      <a:pt x="49" y="70"/>
                      <a:pt x="49" y="70"/>
                    </a:cubicBezTo>
                    <a:cubicBezTo>
                      <a:pt x="50" y="70"/>
                      <a:pt x="50" y="70"/>
                      <a:pt x="50" y="70"/>
                    </a:cubicBezTo>
                    <a:cubicBezTo>
                      <a:pt x="50" y="69"/>
                      <a:pt x="51" y="69"/>
                      <a:pt x="51" y="69"/>
                    </a:cubicBezTo>
                    <a:cubicBezTo>
                      <a:pt x="51" y="69"/>
                      <a:pt x="51" y="69"/>
                      <a:pt x="52" y="68"/>
                    </a:cubicBezTo>
                    <a:cubicBezTo>
                      <a:pt x="52" y="68"/>
                      <a:pt x="51" y="68"/>
                      <a:pt x="52" y="68"/>
                    </a:cubicBezTo>
                    <a:cubicBezTo>
                      <a:pt x="52" y="67"/>
                      <a:pt x="52" y="67"/>
                      <a:pt x="52" y="67"/>
                    </a:cubicBezTo>
                    <a:cubicBezTo>
                      <a:pt x="53" y="67"/>
                      <a:pt x="53" y="67"/>
                      <a:pt x="53" y="67"/>
                    </a:cubicBezTo>
                    <a:cubicBezTo>
                      <a:pt x="54" y="67"/>
                      <a:pt x="54" y="67"/>
                      <a:pt x="54" y="66"/>
                    </a:cubicBezTo>
                    <a:cubicBezTo>
                      <a:pt x="54" y="66"/>
                      <a:pt x="55" y="66"/>
                      <a:pt x="55" y="66"/>
                    </a:cubicBezTo>
                    <a:cubicBezTo>
                      <a:pt x="55" y="66"/>
                      <a:pt x="55" y="65"/>
                      <a:pt x="55" y="65"/>
                    </a:cubicBezTo>
                    <a:cubicBezTo>
                      <a:pt x="55" y="65"/>
                      <a:pt x="56" y="65"/>
                      <a:pt x="56" y="65"/>
                    </a:cubicBezTo>
                    <a:cubicBezTo>
                      <a:pt x="57" y="65"/>
                      <a:pt x="57" y="64"/>
                      <a:pt x="57" y="65"/>
                    </a:cubicBezTo>
                    <a:cubicBezTo>
                      <a:pt x="57" y="65"/>
                      <a:pt x="57" y="65"/>
                      <a:pt x="56" y="65"/>
                    </a:cubicBezTo>
                    <a:cubicBezTo>
                      <a:pt x="56" y="66"/>
                      <a:pt x="57" y="66"/>
                      <a:pt x="56" y="66"/>
                    </a:cubicBezTo>
                    <a:cubicBezTo>
                      <a:pt x="56" y="66"/>
                      <a:pt x="56" y="67"/>
                      <a:pt x="56" y="67"/>
                    </a:cubicBezTo>
                    <a:cubicBezTo>
                      <a:pt x="56" y="67"/>
                      <a:pt x="55" y="67"/>
                      <a:pt x="55" y="67"/>
                    </a:cubicBezTo>
                    <a:cubicBezTo>
                      <a:pt x="55" y="68"/>
                      <a:pt x="55" y="68"/>
                      <a:pt x="54" y="68"/>
                    </a:cubicBezTo>
                    <a:cubicBezTo>
                      <a:pt x="54" y="68"/>
                      <a:pt x="54" y="68"/>
                      <a:pt x="54" y="69"/>
                    </a:cubicBezTo>
                    <a:cubicBezTo>
                      <a:pt x="54" y="69"/>
                      <a:pt x="54" y="69"/>
                      <a:pt x="54" y="69"/>
                    </a:cubicBezTo>
                    <a:cubicBezTo>
                      <a:pt x="53" y="70"/>
                      <a:pt x="53" y="70"/>
                      <a:pt x="53" y="70"/>
                    </a:cubicBezTo>
                    <a:cubicBezTo>
                      <a:pt x="53" y="70"/>
                      <a:pt x="52" y="70"/>
                      <a:pt x="52" y="70"/>
                    </a:cubicBezTo>
                    <a:cubicBezTo>
                      <a:pt x="52" y="71"/>
                      <a:pt x="52" y="71"/>
                      <a:pt x="52" y="71"/>
                    </a:cubicBezTo>
                    <a:cubicBezTo>
                      <a:pt x="52" y="71"/>
                      <a:pt x="52" y="71"/>
                      <a:pt x="53" y="71"/>
                    </a:cubicBezTo>
                    <a:cubicBezTo>
                      <a:pt x="53" y="71"/>
                      <a:pt x="53" y="71"/>
                      <a:pt x="54" y="71"/>
                    </a:cubicBezTo>
                    <a:cubicBezTo>
                      <a:pt x="54" y="71"/>
                      <a:pt x="54" y="71"/>
                      <a:pt x="54" y="70"/>
                    </a:cubicBezTo>
                    <a:cubicBezTo>
                      <a:pt x="55" y="70"/>
                      <a:pt x="55" y="70"/>
                      <a:pt x="55" y="69"/>
                    </a:cubicBezTo>
                    <a:cubicBezTo>
                      <a:pt x="55" y="69"/>
                      <a:pt x="55" y="69"/>
                      <a:pt x="56" y="69"/>
                    </a:cubicBezTo>
                    <a:cubicBezTo>
                      <a:pt x="56" y="69"/>
                      <a:pt x="56" y="69"/>
                      <a:pt x="56" y="70"/>
                    </a:cubicBezTo>
                    <a:cubicBezTo>
                      <a:pt x="56" y="70"/>
                      <a:pt x="56" y="70"/>
                      <a:pt x="56" y="71"/>
                    </a:cubicBezTo>
                    <a:cubicBezTo>
                      <a:pt x="55" y="71"/>
                      <a:pt x="55" y="71"/>
                      <a:pt x="55" y="71"/>
                    </a:cubicBezTo>
                    <a:cubicBezTo>
                      <a:pt x="55" y="72"/>
                      <a:pt x="55" y="72"/>
                      <a:pt x="55" y="72"/>
                    </a:cubicBezTo>
                    <a:cubicBezTo>
                      <a:pt x="55" y="72"/>
                      <a:pt x="54" y="72"/>
                      <a:pt x="54" y="72"/>
                    </a:cubicBezTo>
                    <a:cubicBezTo>
                      <a:pt x="55" y="73"/>
                      <a:pt x="55" y="72"/>
                      <a:pt x="56" y="72"/>
                    </a:cubicBezTo>
                    <a:cubicBezTo>
                      <a:pt x="56" y="72"/>
                      <a:pt x="56" y="72"/>
                      <a:pt x="56" y="73"/>
                    </a:cubicBezTo>
                    <a:cubicBezTo>
                      <a:pt x="56" y="73"/>
                      <a:pt x="56" y="74"/>
                      <a:pt x="56" y="74"/>
                    </a:cubicBezTo>
                    <a:cubicBezTo>
                      <a:pt x="56" y="75"/>
                      <a:pt x="56" y="75"/>
                      <a:pt x="55" y="75"/>
                    </a:cubicBezTo>
                    <a:cubicBezTo>
                      <a:pt x="55" y="75"/>
                      <a:pt x="55" y="75"/>
                      <a:pt x="55" y="76"/>
                    </a:cubicBezTo>
                    <a:cubicBezTo>
                      <a:pt x="55" y="76"/>
                      <a:pt x="55" y="76"/>
                      <a:pt x="55" y="77"/>
                    </a:cubicBezTo>
                    <a:cubicBezTo>
                      <a:pt x="55" y="77"/>
                      <a:pt x="56" y="77"/>
                      <a:pt x="56" y="78"/>
                    </a:cubicBezTo>
                    <a:cubicBezTo>
                      <a:pt x="56" y="78"/>
                      <a:pt x="56" y="79"/>
                      <a:pt x="56" y="79"/>
                    </a:cubicBezTo>
                    <a:cubicBezTo>
                      <a:pt x="56" y="79"/>
                      <a:pt x="57" y="79"/>
                      <a:pt x="57" y="80"/>
                    </a:cubicBezTo>
                    <a:cubicBezTo>
                      <a:pt x="57" y="80"/>
                      <a:pt x="58" y="80"/>
                      <a:pt x="58" y="80"/>
                    </a:cubicBezTo>
                    <a:cubicBezTo>
                      <a:pt x="58" y="80"/>
                      <a:pt x="59" y="80"/>
                      <a:pt x="59" y="80"/>
                    </a:cubicBezTo>
                    <a:cubicBezTo>
                      <a:pt x="60" y="80"/>
                      <a:pt x="60" y="80"/>
                      <a:pt x="60" y="80"/>
                    </a:cubicBezTo>
                    <a:cubicBezTo>
                      <a:pt x="60" y="81"/>
                      <a:pt x="61" y="81"/>
                      <a:pt x="61" y="81"/>
                    </a:cubicBezTo>
                    <a:cubicBezTo>
                      <a:pt x="61" y="81"/>
                      <a:pt x="62" y="82"/>
                      <a:pt x="62" y="81"/>
                    </a:cubicBezTo>
                    <a:cubicBezTo>
                      <a:pt x="63" y="81"/>
                      <a:pt x="63" y="81"/>
                      <a:pt x="63" y="81"/>
                    </a:cubicBezTo>
                    <a:cubicBezTo>
                      <a:pt x="63" y="80"/>
                      <a:pt x="63" y="80"/>
                      <a:pt x="64" y="80"/>
                    </a:cubicBezTo>
                    <a:cubicBezTo>
                      <a:pt x="64" y="80"/>
                      <a:pt x="65" y="80"/>
                      <a:pt x="65" y="80"/>
                    </a:cubicBezTo>
                    <a:cubicBezTo>
                      <a:pt x="65" y="80"/>
                      <a:pt x="65" y="80"/>
                      <a:pt x="66" y="79"/>
                    </a:cubicBezTo>
                    <a:cubicBezTo>
                      <a:pt x="66" y="79"/>
                      <a:pt x="66" y="79"/>
                      <a:pt x="67" y="79"/>
                    </a:cubicBezTo>
                    <a:cubicBezTo>
                      <a:pt x="67" y="79"/>
                      <a:pt x="67" y="80"/>
                      <a:pt x="67" y="80"/>
                    </a:cubicBezTo>
                    <a:cubicBezTo>
                      <a:pt x="67" y="80"/>
                      <a:pt x="67" y="81"/>
                      <a:pt x="67" y="81"/>
                    </a:cubicBezTo>
                    <a:cubicBezTo>
                      <a:pt x="67" y="81"/>
                      <a:pt x="67" y="81"/>
                      <a:pt x="68" y="82"/>
                    </a:cubicBezTo>
                    <a:cubicBezTo>
                      <a:pt x="68" y="82"/>
                      <a:pt x="68" y="82"/>
                      <a:pt x="69" y="82"/>
                    </a:cubicBezTo>
                    <a:cubicBezTo>
                      <a:pt x="69" y="82"/>
                      <a:pt x="70" y="81"/>
                      <a:pt x="70" y="81"/>
                    </a:cubicBezTo>
                    <a:cubicBezTo>
                      <a:pt x="70" y="81"/>
                      <a:pt x="71" y="81"/>
                      <a:pt x="71" y="80"/>
                    </a:cubicBezTo>
                    <a:cubicBezTo>
                      <a:pt x="72" y="80"/>
                      <a:pt x="72" y="80"/>
                      <a:pt x="72" y="80"/>
                    </a:cubicBezTo>
                    <a:cubicBezTo>
                      <a:pt x="73" y="80"/>
                      <a:pt x="72" y="79"/>
                      <a:pt x="73" y="79"/>
                    </a:cubicBezTo>
                    <a:cubicBezTo>
                      <a:pt x="73" y="79"/>
                      <a:pt x="74" y="79"/>
                      <a:pt x="74" y="79"/>
                    </a:cubicBezTo>
                    <a:cubicBezTo>
                      <a:pt x="75" y="78"/>
                      <a:pt x="75" y="78"/>
                      <a:pt x="76" y="78"/>
                    </a:cubicBezTo>
                    <a:cubicBezTo>
                      <a:pt x="77" y="78"/>
                      <a:pt x="77" y="79"/>
                      <a:pt x="78" y="79"/>
                    </a:cubicBezTo>
                    <a:cubicBezTo>
                      <a:pt x="78" y="79"/>
                      <a:pt x="78" y="79"/>
                      <a:pt x="79" y="78"/>
                    </a:cubicBezTo>
                    <a:cubicBezTo>
                      <a:pt x="79" y="78"/>
                      <a:pt x="79" y="78"/>
                      <a:pt x="79" y="77"/>
                    </a:cubicBezTo>
                    <a:cubicBezTo>
                      <a:pt x="80" y="77"/>
                      <a:pt x="80" y="76"/>
                      <a:pt x="81" y="75"/>
                    </a:cubicBezTo>
                    <a:cubicBezTo>
                      <a:pt x="81" y="74"/>
                      <a:pt x="82" y="74"/>
                      <a:pt x="82" y="74"/>
                    </a:cubicBezTo>
                    <a:cubicBezTo>
                      <a:pt x="83" y="74"/>
                      <a:pt x="83" y="73"/>
                      <a:pt x="83" y="73"/>
                    </a:cubicBezTo>
                    <a:cubicBezTo>
                      <a:pt x="83" y="72"/>
                      <a:pt x="84" y="72"/>
                      <a:pt x="84" y="72"/>
                    </a:cubicBezTo>
                    <a:cubicBezTo>
                      <a:pt x="84" y="72"/>
                      <a:pt x="84" y="72"/>
                      <a:pt x="84" y="72"/>
                    </a:cubicBezTo>
                    <a:cubicBezTo>
                      <a:pt x="85" y="71"/>
                      <a:pt x="85" y="71"/>
                      <a:pt x="85" y="70"/>
                    </a:cubicBezTo>
                    <a:cubicBezTo>
                      <a:pt x="86" y="70"/>
                      <a:pt x="86" y="69"/>
                      <a:pt x="87" y="69"/>
                    </a:cubicBezTo>
                    <a:cubicBezTo>
                      <a:pt x="87" y="68"/>
                      <a:pt x="87" y="68"/>
                      <a:pt x="88" y="67"/>
                    </a:cubicBezTo>
                    <a:cubicBezTo>
                      <a:pt x="89" y="66"/>
                      <a:pt x="89" y="66"/>
                      <a:pt x="89" y="65"/>
                    </a:cubicBezTo>
                    <a:cubicBezTo>
                      <a:pt x="90" y="65"/>
                      <a:pt x="90" y="65"/>
                      <a:pt x="91" y="65"/>
                    </a:cubicBezTo>
                    <a:cubicBezTo>
                      <a:pt x="91" y="64"/>
                      <a:pt x="91" y="64"/>
                      <a:pt x="92" y="64"/>
                    </a:cubicBezTo>
                    <a:cubicBezTo>
                      <a:pt x="92" y="63"/>
                      <a:pt x="92" y="63"/>
                      <a:pt x="93" y="63"/>
                    </a:cubicBezTo>
                    <a:cubicBezTo>
                      <a:pt x="93" y="62"/>
                      <a:pt x="93" y="62"/>
                      <a:pt x="94" y="62"/>
                    </a:cubicBezTo>
                    <a:cubicBezTo>
                      <a:pt x="94" y="62"/>
                      <a:pt x="94" y="62"/>
                      <a:pt x="94" y="61"/>
                    </a:cubicBezTo>
                    <a:cubicBezTo>
                      <a:pt x="94" y="61"/>
                      <a:pt x="95" y="61"/>
                      <a:pt x="95" y="60"/>
                    </a:cubicBezTo>
                    <a:cubicBezTo>
                      <a:pt x="96" y="60"/>
                      <a:pt x="96" y="59"/>
                      <a:pt x="96" y="59"/>
                    </a:cubicBezTo>
                    <a:cubicBezTo>
                      <a:pt x="97" y="58"/>
                      <a:pt x="97" y="58"/>
                      <a:pt x="98" y="57"/>
                    </a:cubicBezTo>
                    <a:cubicBezTo>
                      <a:pt x="98" y="57"/>
                      <a:pt x="98" y="56"/>
                      <a:pt x="98" y="56"/>
                    </a:cubicBezTo>
                    <a:cubicBezTo>
                      <a:pt x="99" y="55"/>
                      <a:pt x="98" y="55"/>
                      <a:pt x="99" y="54"/>
                    </a:cubicBezTo>
                    <a:cubicBezTo>
                      <a:pt x="99" y="54"/>
                      <a:pt x="100" y="54"/>
                      <a:pt x="100" y="53"/>
                    </a:cubicBezTo>
                    <a:cubicBezTo>
                      <a:pt x="100" y="53"/>
                      <a:pt x="100" y="52"/>
                      <a:pt x="101" y="52"/>
                    </a:cubicBezTo>
                    <a:cubicBezTo>
                      <a:pt x="101" y="51"/>
                      <a:pt x="101" y="51"/>
                      <a:pt x="101" y="50"/>
                    </a:cubicBezTo>
                    <a:cubicBezTo>
                      <a:pt x="101" y="49"/>
                      <a:pt x="101" y="49"/>
                      <a:pt x="101" y="48"/>
                    </a:cubicBezTo>
                    <a:cubicBezTo>
                      <a:pt x="101" y="48"/>
                      <a:pt x="101" y="47"/>
                      <a:pt x="101" y="47"/>
                    </a:cubicBezTo>
                    <a:cubicBezTo>
                      <a:pt x="101" y="46"/>
                      <a:pt x="101" y="46"/>
                      <a:pt x="101" y="45"/>
                    </a:cubicBezTo>
                    <a:cubicBezTo>
                      <a:pt x="101" y="45"/>
                      <a:pt x="101" y="44"/>
                      <a:pt x="101" y="43"/>
                    </a:cubicBezTo>
                    <a:cubicBezTo>
                      <a:pt x="101" y="42"/>
                      <a:pt x="101" y="42"/>
                      <a:pt x="101" y="41"/>
                    </a:cubicBezTo>
                    <a:cubicBezTo>
                      <a:pt x="101" y="41"/>
                      <a:pt x="101" y="41"/>
                      <a:pt x="101" y="41"/>
                    </a:cubicBezTo>
                    <a:cubicBezTo>
                      <a:pt x="101" y="41"/>
                      <a:pt x="101" y="41"/>
                      <a:pt x="101" y="40"/>
                    </a:cubicBezTo>
                    <a:cubicBezTo>
                      <a:pt x="100" y="40"/>
                      <a:pt x="100" y="39"/>
                      <a:pt x="100" y="39"/>
                    </a:cubicBezTo>
                    <a:cubicBezTo>
                      <a:pt x="99" y="38"/>
                      <a:pt x="98" y="38"/>
                      <a:pt x="98" y="37"/>
                    </a:cubicBezTo>
                    <a:cubicBezTo>
                      <a:pt x="98" y="37"/>
                      <a:pt x="98" y="36"/>
                      <a:pt x="98" y="36"/>
                    </a:cubicBezTo>
                    <a:cubicBezTo>
                      <a:pt x="99" y="35"/>
                      <a:pt x="99" y="35"/>
                      <a:pt x="98" y="34"/>
                    </a:cubicBezTo>
                    <a:cubicBezTo>
                      <a:pt x="98" y="34"/>
                      <a:pt x="98" y="34"/>
                      <a:pt x="97" y="34"/>
                    </a:cubicBezTo>
                    <a:cubicBezTo>
                      <a:pt x="97" y="34"/>
                      <a:pt x="97" y="34"/>
                      <a:pt x="96" y="34"/>
                    </a:cubicBezTo>
                    <a:cubicBezTo>
                      <a:pt x="96" y="33"/>
                      <a:pt x="96" y="33"/>
                      <a:pt x="96" y="32"/>
                    </a:cubicBezTo>
                    <a:cubicBezTo>
                      <a:pt x="96" y="32"/>
                      <a:pt x="96" y="31"/>
                      <a:pt x="96" y="31"/>
                    </a:cubicBezTo>
                    <a:cubicBezTo>
                      <a:pt x="95" y="30"/>
                      <a:pt x="95" y="30"/>
                      <a:pt x="95" y="30"/>
                    </a:cubicBezTo>
                    <a:cubicBezTo>
                      <a:pt x="95" y="29"/>
                      <a:pt x="95" y="29"/>
                      <a:pt x="95" y="28"/>
                    </a:cubicBezTo>
                    <a:cubicBezTo>
                      <a:pt x="95" y="28"/>
                      <a:pt x="95" y="28"/>
                      <a:pt x="95" y="27"/>
                    </a:cubicBezTo>
                    <a:cubicBezTo>
                      <a:pt x="95" y="27"/>
                      <a:pt x="94" y="27"/>
                      <a:pt x="94" y="27"/>
                    </a:cubicBezTo>
                    <a:cubicBezTo>
                      <a:pt x="94" y="27"/>
                      <a:pt x="93" y="27"/>
                      <a:pt x="93" y="26"/>
                    </a:cubicBezTo>
                    <a:cubicBezTo>
                      <a:pt x="93" y="26"/>
                      <a:pt x="93" y="26"/>
                      <a:pt x="93" y="25"/>
                    </a:cubicBezTo>
                    <a:cubicBezTo>
                      <a:pt x="92" y="25"/>
                      <a:pt x="92" y="25"/>
                      <a:pt x="92" y="25"/>
                    </a:cubicBezTo>
                    <a:cubicBezTo>
                      <a:pt x="91" y="25"/>
                      <a:pt x="91" y="25"/>
                      <a:pt x="91" y="24"/>
                    </a:cubicBezTo>
                    <a:cubicBezTo>
                      <a:pt x="90" y="24"/>
                      <a:pt x="90" y="24"/>
                      <a:pt x="90" y="23"/>
                    </a:cubicBezTo>
                    <a:cubicBezTo>
                      <a:pt x="90" y="23"/>
                      <a:pt x="90" y="22"/>
                      <a:pt x="90" y="21"/>
                    </a:cubicBezTo>
                    <a:cubicBezTo>
                      <a:pt x="90" y="21"/>
                      <a:pt x="90" y="21"/>
                      <a:pt x="90" y="21"/>
                    </a:cubicBezTo>
                    <a:cubicBezTo>
                      <a:pt x="90" y="20"/>
                      <a:pt x="90" y="20"/>
                      <a:pt x="90" y="19"/>
                    </a:cubicBezTo>
                    <a:cubicBezTo>
                      <a:pt x="90" y="19"/>
                      <a:pt x="90" y="19"/>
                      <a:pt x="90" y="18"/>
                    </a:cubicBezTo>
                    <a:cubicBezTo>
                      <a:pt x="90" y="18"/>
                      <a:pt x="90" y="17"/>
                      <a:pt x="90" y="17"/>
                    </a:cubicBezTo>
                    <a:cubicBezTo>
                      <a:pt x="90" y="16"/>
                      <a:pt x="90" y="15"/>
                      <a:pt x="90" y="14"/>
                    </a:cubicBezTo>
                    <a:cubicBezTo>
                      <a:pt x="90" y="13"/>
                      <a:pt x="90" y="13"/>
                      <a:pt x="90" y="12"/>
                    </a:cubicBezTo>
                    <a:cubicBezTo>
                      <a:pt x="89" y="12"/>
                      <a:pt x="89" y="12"/>
                      <a:pt x="89" y="11"/>
                    </a:cubicBezTo>
                    <a:cubicBezTo>
                      <a:pt x="89" y="11"/>
                      <a:pt x="89" y="11"/>
                      <a:pt x="89" y="11"/>
                    </a:cubicBezTo>
                    <a:cubicBezTo>
                      <a:pt x="89" y="10"/>
                      <a:pt x="89" y="10"/>
                      <a:pt x="88" y="10"/>
                    </a:cubicBezTo>
                    <a:cubicBezTo>
                      <a:pt x="88" y="10"/>
                      <a:pt x="88" y="10"/>
                      <a:pt x="87" y="11"/>
                    </a:cubicBezTo>
                    <a:cubicBezTo>
                      <a:pt x="87" y="11"/>
                      <a:pt x="87" y="11"/>
                      <a:pt x="87" y="11"/>
                    </a:cubicBezTo>
                    <a:cubicBezTo>
                      <a:pt x="87" y="11"/>
                      <a:pt x="86" y="11"/>
                      <a:pt x="86" y="11"/>
                    </a:cubicBezTo>
                    <a:cubicBezTo>
                      <a:pt x="86" y="11"/>
                      <a:pt x="86" y="11"/>
                      <a:pt x="86" y="11"/>
                    </a:cubicBezTo>
                    <a:cubicBezTo>
                      <a:pt x="86" y="10"/>
                      <a:pt x="86" y="10"/>
                      <a:pt x="86" y="9"/>
                    </a:cubicBezTo>
                    <a:cubicBezTo>
                      <a:pt x="86" y="9"/>
                      <a:pt x="86" y="8"/>
                      <a:pt x="86" y="7"/>
                    </a:cubicBezTo>
                    <a:cubicBezTo>
                      <a:pt x="86" y="7"/>
                      <a:pt x="86" y="6"/>
                      <a:pt x="86" y="5"/>
                    </a:cubicBezTo>
                    <a:cubicBezTo>
                      <a:pt x="86" y="5"/>
                      <a:pt x="86" y="4"/>
                      <a:pt x="86" y="4"/>
                    </a:cubicBezTo>
                    <a:cubicBezTo>
                      <a:pt x="86" y="3"/>
                      <a:pt x="85" y="3"/>
                      <a:pt x="85" y="3"/>
                    </a:cubicBezTo>
                    <a:cubicBezTo>
                      <a:pt x="85" y="2"/>
                      <a:pt x="86" y="1"/>
                      <a:pt x="85" y="1"/>
                    </a:cubicBezTo>
                    <a:cubicBezTo>
                      <a:pt x="85" y="0"/>
                      <a:pt x="84" y="0"/>
                      <a:pt x="84" y="0"/>
                    </a:cubicBezTo>
                    <a:cubicBezTo>
                      <a:pt x="83" y="1"/>
                      <a:pt x="83" y="1"/>
                      <a:pt x="83" y="2"/>
                    </a:cubicBezTo>
                    <a:cubicBezTo>
                      <a:pt x="83" y="2"/>
                      <a:pt x="83" y="2"/>
                      <a:pt x="83" y="3"/>
                    </a:cubicBezTo>
                    <a:cubicBezTo>
                      <a:pt x="83" y="3"/>
                      <a:pt x="82" y="4"/>
                      <a:pt x="82" y="4"/>
                    </a:cubicBezTo>
                    <a:cubicBezTo>
                      <a:pt x="82" y="5"/>
                      <a:pt x="82" y="5"/>
                      <a:pt x="82" y="6"/>
                    </a:cubicBezTo>
                    <a:cubicBezTo>
                      <a:pt x="82" y="7"/>
                      <a:pt x="82" y="7"/>
                      <a:pt x="82" y="8"/>
                    </a:cubicBezTo>
                    <a:cubicBezTo>
                      <a:pt x="81" y="9"/>
                      <a:pt x="81" y="9"/>
                      <a:pt x="81" y="9"/>
                    </a:cubicBezTo>
                    <a:cubicBezTo>
                      <a:pt x="81" y="10"/>
                      <a:pt x="81" y="10"/>
                      <a:pt x="81" y="10"/>
                    </a:cubicBezTo>
                    <a:cubicBezTo>
                      <a:pt x="81" y="10"/>
                      <a:pt x="81" y="10"/>
                      <a:pt x="81" y="11"/>
                    </a:cubicBezTo>
                    <a:cubicBezTo>
                      <a:pt x="81" y="11"/>
                      <a:pt x="81" y="11"/>
                      <a:pt x="81" y="11"/>
                    </a:cubicBezTo>
                    <a:cubicBezTo>
                      <a:pt x="80" y="12"/>
                      <a:pt x="80" y="12"/>
                      <a:pt x="80" y="13"/>
                    </a:cubicBezTo>
                    <a:cubicBezTo>
                      <a:pt x="80" y="14"/>
                      <a:pt x="80" y="14"/>
                      <a:pt x="79" y="15"/>
                    </a:cubicBezTo>
                    <a:cubicBezTo>
                      <a:pt x="79" y="16"/>
                      <a:pt x="79" y="16"/>
                      <a:pt x="79" y="17"/>
                    </a:cubicBezTo>
                    <a:cubicBezTo>
                      <a:pt x="79" y="17"/>
                      <a:pt x="79" y="18"/>
                      <a:pt x="79" y="19"/>
                    </a:cubicBezTo>
                    <a:cubicBezTo>
                      <a:pt x="78" y="19"/>
                      <a:pt x="78" y="19"/>
                      <a:pt x="77" y="20"/>
                    </a:cubicBezTo>
                    <a:cubicBezTo>
                      <a:pt x="77" y="20"/>
                      <a:pt x="76" y="20"/>
                      <a:pt x="76" y="20"/>
                    </a:cubicBezTo>
                    <a:cubicBezTo>
                      <a:pt x="75" y="20"/>
                      <a:pt x="75" y="20"/>
                      <a:pt x="74" y="20"/>
                    </a:cubicBezTo>
                    <a:cubicBezTo>
                      <a:pt x="74" y="20"/>
                      <a:pt x="74" y="19"/>
                      <a:pt x="73" y="19"/>
                    </a:cubicBezTo>
                    <a:cubicBezTo>
                      <a:pt x="73" y="18"/>
                      <a:pt x="72" y="18"/>
                      <a:pt x="72" y="18"/>
                    </a:cubicBezTo>
                    <a:cubicBezTo>
                      <a:pt x="71" y="17"/>
                      <a:pt x="71" y="17"/>
                      <a:pt x="70" y="16"/>
                    </a:cubicBezTo>
                    <a:cubicBezTo>
                      <a:pt x="70" y="16"/>
                      <a:pt x="70" y="16"/>
                      <a:pt x="69" y="16"/>
                    </a:cubicBezTo>
                    <a:cubicBezTo>
                      <a:pt x="69" y="15"/>
                      <a:pt x="69" y="15"/>
                      <a:pt x="69" y="15"/>
                    </a:cubicBezTo>
                    <a:cubicBezTo>
                      <a:pt x="68" y="15"/>
                      <a:pt x="68" y="15"/>
                      <a:pt x="67" y="15"/>
                    </a:cubicBezTo>
                    <a:cubicBezTo>
                      <a:pt x="67" y="14"/>
                      <a:pt x="67" y="14"/>
                      <a:pt x="67" y="13"/>
                    </a:cubicBezTo>
                    <a:cubicBezTo>
                      <a:pt x="66" y="13"/>
                      <a:pt x="66" y="13"/>
                      <a:pt x="66" y="13"/>
                    </a:cubicBezTo>
                    <a:cubicBezTo>
                      <a:pt x="65" y="13"/>
                      <a:pt x="65" y="12"/>
                      <a:pt x="65" y="12"/>
                    </a:cubicBezTo>
                    <a:cubicBezTo>
                      <a:pt x="65" y="12"/>
                      <a:pt x="66" y="11"/>
                      <a:pt x="66" y="11"/>
                    </a:cubicBezTo>
                    <a:cubicBezTo>
                      <a:pt x="66" y="11"/>
                      <a:pt x="66" y="11"/>
                      <a:pt x="66" y="11"/>
                    </a:cubicBezTo>
                    <a:cubicBezTo>
                      <a:pt x="66" y="11"/>
                      <a:pt x="67" y="10"/>
                      <a:pt x="67" y="10"/>
                    </a:cubicBezTo>
                    <a:cubicBezTo>
                      <a:pt x="67" y="10"/>
                      <a:pt x="67" y="10"/>
                      <a:pt x="67" y="10"/>
                    </a:cubicBezTo>
                    <a:cubicBezTo>
                      <a:pt x="67" y="9"/>
                      <a:pt x="67" y="9"/>
                      <a:pt x="67" y="9"/>
                    </a:cubicBezTo>
                    <a:cubicBezTo>
                      <a:pt x="67" y="8"/>
                      <a:pt x="67" y="8"/>
                      <a:pt x="67" y="8"/>
                    </a:cubicBezTo>
                    <a:cubicBezTo>
                      <a:pt x="67" y="7"/>
                      <a:pt x="67" y="7"/>
                      <a:pt x="68" y="7"/>
                    </a:cubicBezTo>
                    <a:cubicBezTo>
                      <a:pt x="68" y="7"/>
                      <a:pt x="69" y="8"/>
                      <a:pt x="69" y="7"/>
                    </a:cubicBezTo>
                    <a:cubicBezTo>
                      <a:pt x="69" y="7"/>
                      <a:pt x="69" y="6"/>
                      <a:pt x="69" y="6"/>
                    </a:cubicBezTo>
                    <a:cubicBezTo>
                      <a:pt x="69" y="6"/>
                      <a:pt x="70" y="5"/>
                      <a:pt x="70" y="5"/>
                    </a:cubicBezTo>
                    <a:cubicBezTo>
                      <a:pt x="70" y="5"/>
                      <a:pt x="70" y="4"/>
                      <a:pt x="69" y="4"/>
                    </a:cubicBezTo>
                    <a:cubicBezTo>
                      <a:pt x="69" y="4"/>
                      <a:pt x="69" y="4"/>
                      <a:pt x="68" y="4"/>
                    </a:cubicBezTo>
                    <a:cubicBezTo>
                      <a:pt x="68" y="4"/>
                      <a:pt x="68" y="4"/>
                      <a:pt x="67" y="4"/>
                    </a:cubicBezTo>
                    <a:cubicBezTo>
                      <a:pt x="67" y="4"/>
                      <a:pt x="67" y="3"/>
                      <a:pt x="67" y="3"/>
                    </a:cubicBezTo>
                    <a:cubicBezTo>
                      <a:pt x="67" y="3"/>
                      <a:pt x="67" y="3"/>
                      <a:pt x="66" y="3"/>
                    </a:cubicBezTo>
                    <a:cubicBezTo>
                      <a:pt x="66" y="4"/>
                      <a:pt x="66" y="4"/>
                      <a:pt x="65" y="4"/>
                    </a:cubicBezTo>
                    <a:cubicBezTo>
                      <a:pt x="65" y="4"/>
                      <a:pt x="65" y="4"/>
                      <a:pt x="64" y="4"/>
                    </a:cubicBezTo>
                    <a:cubicBezTo>
                      <a:pt x="64" y="4"/>
                      <a:pt x="63" y="4"/>
                      <a:pt x="63" y="4"/>
                    </a:cubicBezTo>
                    <a:cubicBezTo>
                      <a:pt x="62" y="3"/>
                      <a:pt x="62" y="3"/>
                      <a:pt x="62" y="3"/>
                    </a:cubicBezTo>
                    <a:cubicBezTo>
                      <a:pt x="61" y="3"/>
                      <a:pt x="61" y="3"/>
                      <a:pt x="60" y="3"/>
                    </a:cubicBezTo>
                    <a:cubicBezTo>
                      <a:pt x="60" y="3"/>
                      <a:pt x="60" y="2"/>
                      <a:pt x="60" y="2"/>
                    </a:cubicBezTo>
                    <a:cubicBezTo>
                      <a:pt x="59" y="2"/>
                      <a:pt x="59" y="2"/>
                      <a:pt x="59" y="2"/>
                    </a:cubicBezTo>
                    <a:cubicBezTo>
                      <a:pt x="58" y="2"/>
                      <a:pt x="58" y="1"/>
                      <a:pt x="57" y="2"/>
                    </a:cubicBezTo>
                    <a:cubicBezTo>
                      <a:pt x="57" y="2"/>
                      <a:pt x="57" y="2"/>
                      <a:pt x="57" y="2"/>
                    </a:cubicBezTo>
                    <a:cubicBezTo>
                      <a:pt x="57" y="3"/>
                      <a:pt x="57" y="3"/>
                      <a:pt x="58" y="3"/>
                    </a:cubicBezTo>
                    <a:cubicBezTo>
                      <a:pt x="58" y="3"/>
                      <a:pt x="58" y="3"/>
                      <a:pt x="58" y="3"/>
                    </a:cubicBezTo>
                    <a:cubicBezTo>
                      <a:pt x="59" y="3"/>
                      <a:pt x="58" y="4"/>
                      <a:pt x="58" y="4"/>
                    </a:cubicBezTo>
                    <a:cubicBezTo>
                      <a:pt x="58" y="5"/>
                      <a:pt x="58" y="4"/>
                      <a:pt x="57" y="5"/>
                    </a:cubicBezTo>
                    <a:cubicBezTo>
                      <a:pt x="57" y="5"/>
                      <a:pt x="57" y="5"/>
                      <a:pt x="57" y="5"/>
                    </a:cubicBezTo>
                    <a:cubicBezTo>
                      <a:pt x="56" y="5"/>
                      <a:pt x="56" y="4"/>
                      <a:pt x="56" y="4"/>
                    </a:cubicBezTo>
                    <a:cubicBezTo>
                      <a:pt x="55" y="4"/>
                      <a:pt x="55" y="5"/>
                      <a:pt x="55" y="5"/>
                    </a:cubicBezTo>
                    <a:cubicBezTo>
                      <a:pt x="54" y="5"/>
                      <a:pt x="54" y="5"/>
                      <a:pt x="54" y="6"/>
                    </a:cubicBezTo>
                    <a:cubicBezTo>
                      <a:pt x="53" y="6"/>
                      <a:pt x="53" y="6"/>
                      <a:pt x="53" y="6"/>
                    </a:cubicBezTo>
                    <a:cubicBezTo>
                      <a:pt x="53" y="6"/>
                      <a:pt x="52" y="6"/>
                      <a:pt x="52" y="7"/>
                    </a:cubicBezTo>
                    <a:cubicBezTo>
                      <a:pt x="52" y="7"/>
                      <a:pt x="53" y="8"/>
                      <a:pt x="52" y="8"/>
                    </a:cubicBezTo>
                    <a:cubicBezTo>
                      <a:pt x="52" y="9"/>
                      <a:pt x="52" y="8"/>
                      <a:pt x="51" y="9"/>
                    </a:cubicBezTo>
                    <a:cubicBezTo>
                      <a:pt x="51" y="9"/>
                      <a:pt x="51" y="9"/>
                      <a:pt x="51" y="10"/>
                    </a:cubicBezTo>
                    <a:cubicBezTo>
                      <a:pt x="50" y="10"/>
                      <a:pt x="50" y="10"/>
                      <a:pt x="50" y="10"/>
                    </a:cubicBezTo>
                    <a:cubicBezTo>
                      <a:pt x="50" y="10"/>
                      <a:pt x="50" y="11"/>
                      <a:pt x="50" y="11"/>
                    </a:cubicBezTo>
                    <a:cubicBezTo>
                      <a:pt x="50" y="11"/>
                      <a:pt x="50" y="11"/>
                      <a:pt x="50" y="11"/>
                    </a:cubicBezTo>
                    <a:cubicBezTo>
                      <a:pt x="50" y="12"/>
                      <a:pt x="51" y="12"/>
                      <a:pt x="51" y="12"/>
                    </a:cubicBezTo>
                    <a:cubicBezTo>
                      <a:pt x="50" y="13"/>
                      <a:pt x="50" y="13"/>
                      <a:pt x="50" y="13"/>
                    </a:cubicBezTo>
                    <a:cubicBezTo>
                      <a:pt x="49" y="13"/>
                      <a:pt x="49" y="12"/>
                      <a:pt x="48" y="12"/>
                    </a:cubicBezTo>
                    <a:cubicBezTo>
                      <a:pt x="47" y="12"/>
                      <a:pt x="47" y="13"/>
                      <a:pt x="47" y="13"/>
                    </a:cubicBezTo>
                    <a:cubicBezTo>
                      <a:pt x="47" y="13"/>
                      <a:pt x="47" y="12"/>
                      <a:pt x="47" y="12"/>
                    </a:cubicBezTo>
                    <a:cubicBezTo>
                      <a:pt x="46" y="12"/>
                      <a:pt x="46" y="12"/>
                      <a:pt x="46" y="11"/>
                    </a:cubicBezTo>
                    <a:cubicBezTo>
                      <a:pt x="46" y="11"/>
                      <a:pt x="46" y="11"/>
                      <a:pt x="46" y="11"/>
                    </a:cubicBezTo>
                    <a:cubicBezTo>
                      <a:pt x="46" y="10"/>
                      <a:pt x="46" y="10"/>
                      <a:pt x="45" y="10"/>
                    </a:cubicBezTo>
                    <a:cubicBezTo>
                      <a:pt x="45" y="10"/>
                      <a:pt x="45" y="10"/>
                      <a:pt x="44" y="9"/>
                    </a:cubicBezTo>
                    <a:cubicBezTo>
                      <a:pt x="44" y="9"/>
                      <a:pt x="44" y="9"/>
                      <a:pt x="43" y="9"/>
                    </a:cubicBezTo>
                    <a:cubicBezTo>
                      <a:pt x="43" y="9"/>
                      <a:pt x="43" y="9"/>
                      <a:pt x="42" y="10"/>
                    </a:cubicBezTo>
                    <a:cubicBezTo>
                      <a:pt x="42" y="10"/>
                      <a:pt x="42" y="10"/>
                      <a:pt x="42" y="11"/>
                    </a:cubicBezTo>
                    <a:cubicBezTo>
                      <a:pt x="42" y="11"/>
                      <a:pt x="42" y="11"/>
                      <a:pt x="42" y="11"/>
                    </a:cubicBezTo>
                    <a:cubicBezTo>
                      <a:pt x="41" y="11"/>
                      <a:pt x="41" y="11"/>
                      <a:pt x="40" y="11"/>
                    </a:cubicBezTo>
                    <a:cubicBezTo>
                      <a:pt x="40" y="11"/>
                      <a:pt x="40" y="12"/>
                      <a:pt x="39" y="12"/>
                    </a:cubicBezTo>
                    <a:cubicBezTo>
                      <a:pt x="39" y="13"/>
                      <a:pt x="39" y="13"/>
                      <a:pt x="39" y="13"/>
                    </a:cubicBezTo>
                    <a:cubicBezTo>
                      <a:pt x="38" y="14"/>
                      <a:pt x="38" y="13"/>
                      <a:pt x="37" y="14"/>
                    </a:cubicBezTo>
                    <a:cubicBezTo>
                      <a:pt x="37" y="14"/>
                      <a:pt x="37" y="14"/>
                      <a:pt x="37" y="15"/>
                    </a:cubicBezTo>
                    <a:cubicBezTo>
                      <a:pt x="37" y="15"/>
                      <a:pt x="37" y="16"/>
                      <a:pt x="37" y="16"/>
                    </a:cubicBezTo>
                    <a:cubicBezTo>
                      <a:pt x="36" y="16"/>
                      <a:pt x="36" y="16"/>
                      <a:pt x="36" y="17"/>
                    </a:cubicBezTo>
                    <a:cubicBezTo>
                      <a:pt x="35" y="17"/>
                      <a:pt x="34" y="16"/>
                      <a:pt x="34" y="17"/>
                    </a:cubicBezTo>
                    <a:cubicBezTo>
                      <a:pt x="34" y="17"/>
                      <a:pt x="34" y="17"/>
                      <a:pt x="35" y="18"/>
                    </a:cubicBezTo>
                    <a:cubicBezTo>
                      <a:pt x="35" y="18"/>
                      <a:pt x="34" y="19"/>
                      <a:pt x="33" y="19"/>
                    </a:cubicBezTo>
                    <a:cubicBezTo>
                      <a:pt x="33" y="19"/>
                      <a:pt x="33" y="19"/>
                      <a:pt x="33" y="18"/>
                    </a:cubicBezTo>
                    <a:cubicBezTo>
                      <a:pt x="33" y="18"/>
                      <a:pt x="33" y="17"/>
                      <a:pt x="33" y="17"/>
                    </a:cubicBezTo>
                    <a:cubicBezTo>
                      <a:pt x="32" y="17"/>
                      <a:pt x="32" y="17"/>
                      <a:pt x="32" y="17"/>
                    </a:cubicBezTo>
                    <a:cubicBezTo>
                      <a:pt x="31" y="18"/>
                      <a:pt x="31" y="18"/>
                      <a:pt x="31" y="19"/>
                    </a:cubicBezTo>
                    <a:cubicBezTo>
                      <a:pt x="31" y="19"/>
                      <a:pt x="31" y="19"/>
                      <a:pt x="30" y="20"/>
                    </a:cubicBezTo>
                    <a:cubicBezTo>
                      <a:pt x="30" y="20"/>
                      <a:pt x="30" y="20"/>
                      <a:pt x="30" y="20"/>
                    </a:cubicBezTo>
                    <a:cubicBezTo>
                      <a:pt x="30" y="20"/>
                      <a:pt x="30" y="21"/>
                      <a:pt x="30" y="21"/>
                    </a:cubicBezTo>
                    <a:cubicBezTo>
                      <a:pt x="30" y="21"/>
                      <a:pt x="30" y="22"/>
                      <a:pt x="30" y="22"/>
                    </a:cubicBezTo>
                    <a:cubicBezTo>
                      <a:pt x="30" y="22"/>
                      <a:pt x="29" y="22"/>
                      <a:pt x="29" y="23"/>
                    </a:cubicBezTo>
                    <a:cubicBezTo>
                      <a:pt x="29" y="23"/>
                      <a:pt x="28" y="23"/>
                      <a:pt x="28" y="24"/>
                    </a:cubicBezTo>
                    <a:cubicBezTo>
                      <a:pt x="28" y="24"/>
                      <a:pt x="27" y="24"/>
                      <a:pt x="27" y="25"/>
                    </a:cubicBezTo>
                    <a:cubicBezTo>
                      <a:pt x="27" y="25"/>
                      <a:pt x="27" y="25"/>
                      <a:pt x="27" y="26"/>
                    </a:cubicBezTo>
                    <a:cubicBezTo>
                      <a:pt x="27" y="26"/>
                      <a:pt x="26" y="26"/>
                      <a:pt x="26" y="27"/>
                    </a:cubicBezTo>
                    <a:cubicBezTo>
                      <a:pt x="26" y="27"/>
                      <a:pt x="26" y="27"/>
                      <a:pt x="25" y="27"/>
                    </a:cubicBezTo>
                    <a:cubicBezTo>
                      <a:pt x="25" y="27"/>
                      <a:pt x="25" y="27"/>
                      <a:pt x="24" y="27"/>
                    </a:cubicBezTo>
                    <a:cubicBezTo>
                      <a:pt x="23" y="28"/>
                      <a:pt x="23" y="27"/>
                      <a:pt x="22" y="27"/>
                    </a:cubicBezTo>
                    <a:cubicBezTo>
                      <a:pt x="22" y="27"/>
                      <a:pt x="21" y="27"/>
                      <a:pt x="21" y="27"/>
                    </a:cubicBezTo>
                    <a:cubicBezTo>
                      <a:pt x="21" y="28"/>
                      <a:pt x="21" y="28"/>
                      <a:pt x="20" y="28"/>
                    </a:cubicBezTo>
                    <a:cubicBezTo>
                      <a:pt x="20" y="29"/>
                      <a:pt x="20" y="28"/>
                      <a:pt x="19" y="28"/>
                    </a:cubicBezTo>
                    <a:cubicBezTo>
                      <a:pt x="19" y="28"/>
                      <a:pt x="18" y="28"/>
                      <a:pt x="18" y="29"/>
                    </a:cubicBezTo>
                    <a:cubicBezTo>
                      <a:pt x="18" y="29"/>
                      <a:pt x="18" y="29"/>
                      <a:pt x="17" y="29"/>
                    </a:cubicBezTo>
                    <a:cubicBezTo>
                      <a:pt x="17" y="30"/>
                      <a:pt x="17" y="29"/>
                      <a:pt x="16" y="30"/>
                    </a:cubicBezTo>
                    <a:cubicBezTo>
                      <a:pt x="16" y="30"/>
                      <a:pt x="16" y="29"/>
                      <a:pt x="15" y="29"/>
                    </a:cubicBezTo>
                    <a:cubicBezTo>
                      <a:pt x="15" y="30"/>
                      <a:pt x="14" y="30"/>
                      <a:pt x="14" y="30"/>
                    </a:cubicBezTo>
                    <a:cubicBezTo>
                      <a:pt x="14" y="30"/>
                      <a:pt x="13" y="30"/>
                      <a:pt x="13" y="30"/>
                    </a:cubicBezTo>
                    <a:cubicBezTo>
                      <a:pt x="13" y="30"/>
                      <a:pt x="12" y="31"/>
                      <a:pt x="12" y="31"/>
                    </a:cubicBezTo>
                    <a:cubicBezTo>
                      <a:pt x="12" y="31"/>
                      <a:pt x="12" y="31"/>
                      <a:pt x="11" y="31"/>
                    </a:cubicBezTo>
                    <a:cubicBezTo>
                      <a:pt x="11" y="32"/>
                      <a:pt x="11" y="32"/>
                      <a:pt x="11" y="32"/>
                    </a:cubicBezTo>
                    <a:cubicBezTo>
                      <a:pt x="10" y="32"/>
                      <a:pt x="10" y="32"/>
                      <a:pt x="10" y="32"/>
                    </a:cubicBezTo>
                    <a:cubicBezTo>
                      <a:pt x="9" y="33"/>
                      <a:pt x="9" y="33"/>
                      <a:pt x="9" y="33"/>
                    </a:cubicBezTo>
                    <a:cubicBezTo>
                      <a:pt x="9" y="33"/>
                      <a:pt x="9" y="33"/>
                      <a:pt x="8" y="34"/>
                    </a:cubicBezTo>
                    <a:cubicBezTo>
                      <a:pt x="8" y="34"/>
                      <a:pt x="8" y="34"/>
                      <a:pt x="8" y="34"/>
                    </a:cubicBezTo>
                    <a:cubicBezTo>
                      <a:pt x="8" y="34"/>
                      <a:pt x="8" y="34"/>
                      <a:pt x="7" y="34"/>
                    </a:cubicBezTo>
                    <a:cubicBezTo>
                      <a:pt x="7" y="34"/>
                      <a:pt x="7" y="34"/>
                      <a:pt x="7" y="34"/>
                    </a:cubicBezTo>
                    <a:cubicBezTo>
                      <a:pt x="7" y="35"/>
                      <a:pt x="7" y="35"/>
                      <a:pt x="7" y="36"/>
                    </a:cubicBezTo>
                    <a:cubicBezTo>
                      <a:pt x="7" y="36"/>
                      <a:pt x="7" y="36"/>
                      <a:pt x="7" y="36"/>
                    </a:cubicBezTo>
                    <a:cubicBezTo>
                      <a:pt x="7" y="37"/>
                      <a:pt x="7" y="37"/>
                      <a:pt x="6" y="37"/>
                    </a:cubicBezTo>
                    <a:cubicBezTo>
                      <a:pt x="6" y="38"/>
                      <a:pt x="6" y="38"/>
                      <a:pt x="6" y="38"/>
                    </a:cubicBezTo>
                    <a:cubicBezTo>
                      <a:pt x="6" y="39"/>
                      <a:pt x="5" y="39"/>
                      <a:pt x="5" y="39"/>
                    </a:cubicBezTo>
                    <a:cubicBezTo>
                      <a:pt x="5" y="40"/>
                      <a:pt x="5" y="40"/>
                      <a:pt x="5" y="41"/>
                    </a:cubicBezTo>
                    <a:cubicBezTo>
                      <a:pt x="5" y="41"/>
                      <a:pt x="5" y="41"/>
                      <a:pt x="5" y="41"/>
                    </a:cubicBezTo>
                    <a:cubicBezTo>
                      <a:pt x="5" y="41"/>
                      <a:pt x="5" y="41"/>
                      <a:pt x="6" y="42"/>
                    </a:cubicBezTo>
                    <a:cubicBezTo>
                      <a:pt x="6" y="42"/>
                      <a:pt x="6" y="42"/>
                      <a:pt x="6" y="43"/>
                    </a:cubicBezTo>
                    <a:cubicBezTo>
                      <a:pt x="6" y="44"/>
                      <a:pt x="6" y="44"/>
                      <a:pt x="6" y="45"/>
                    </a:cubicBezTo>
                    <a:cubicBezTo>
                      <a:pt x="6" y="45"/>
                      <a:pt x="6" y="45"/>
                      <a:pt x="5" y="45"/>
                    </a:cubicBezTo>
                    <a:cubicBezTo>
                      <a:pt x="5" y="45"/>
                      <a:pt x="5" y="45"/>
                      <a:pt x="5" y="44"/>
                    </a:cubicBezTo>
                    <a:cubicBezTo>
                      <a:pt x="5" y="44"/>
                      <a:pt x="5" y="43"/>
                      <a:pt x="4" y="43"/>
                    </a:cubicBezTo>
                    <a:cubicBezTo>
                      <a:pt x="4" y="43"/>
                      <a:pt x="4" y="44"/>
                      <a:pt x="4" y="44"/>
                    </a:cubicBezTo>
                    <a:cubicBezTo>
                      <a:pt x="4" y="44"/>
                      <a:pt x="4" y="44"/>
                      <a:pt x="4" y="45"/>
                    </a:cubicBezTo>
                    <a:cubicBezTo>
                      <a:pt x="4" y="45"/>
                      <a:pt x="4" y="45"/>
                      <a:pt x="4" y="46"/>
                    </a:cubicBezTo>
                    <a:cubicBezTo>
                      <a:pt x="4" y="46"/>
                      <a:pt x="3" y="45"/>
                      <a:pt x="3" y="45"/>
                    </a:cubicBezTo>
                    <a:cubicBezTo>
                      <a:pt x="3" y="45"/>
                      <a:pt x="3" y="46"/>
                      <a:pt x="3" y="46"/>
                    </a:cubicBezTo>
                    <a:cubicBezTo>
                      <a:pt x="3" y="47"/>
                      <a:pt x="3" y="47"/>
                      <a:pt x="4" y="47"/>
                    </a:cubicBezTo>
                    <a:cubicBezTo>
                      <a:pt x="4" y="48"/>
                      <a:pt x="4" y="48"/>
                      <a:pt x="4" y="48"/>
                    </a:cubicBezTo>
                    <a:cubicBezTo>
                      <a:pt x="4" y="49"/>
                      <a:pt x="4" y="49"/>
                      <a:pt x="4" y="49"/>
                    </a:cubicBezTo>
                    <a:cubicBezTo>
                      <a:pt x="4" y="50"/>
                      <a:pt x="4" y="50"/>
                      <a:pt x="4" y="51"/>
                    </a:cubicBezTo>
                    <a:cubicBezTo>
                      <a:pt x="4" y="51"/>
                      <a:pt x="5" y="52"/>
                      <a:pt x="5" y="52"/>
                    </a:cubicBezTo>
                    <a:cubicBezTo>
                      <a:pt x="5" y="53"/>
                      <a:pt x="5" y="53"/>
                      <a:pt x="5" y="54"/>
                    </a:cubicBezTo>
                    <a:cubicBezTo>
                      <a:pt x="5" y="54"/>
                      <a:pt x="4" y="55"/>
                      <a:pt x="4" y="55"/>
                    </a:cubicBezTo>
                    <a:cubicBezTo>
                      <a:pt x="4" y="56"/>
                      <a:pt x="4" y="57"/>
                      <a:pt x="4" y="57"/>
                    </a:cubicBezTo>
                    <a:cubicBezTo>
                      <a:pt x="4" y="58"/>
                      <a:pt x="4" y="59"/>
                      <a:pt x="4" y="60"/>
                    </a:cubicBezTo>
                    <a:cubicBezTo>
                      <a:pt x="4" y="60"/>
                      <a:pt x="4" y="61"/>
                      <a:pt x="4" y="61"/>
                    </a:cubicBezTo>
                    <a:cubicBezTo>
                      <a:pt x="4" y="62"/>
                      <a:pt x="4" y="62"/>
                      <a:pt x="4" y="62"/>
                    </a:cubicBezTo>
                    <a:cubicBezTo>
                      <a:pt x="4" y="62"/>
                      <a:pt x="4" y="63"/>
                      <a:pt x="4" y="63"/>
                    </a:cubicBezTo>
                    <a:cubicBezTo>
                      <a:pt x="4" y="64"/>
                      <a:pt x="3" y="64"/>
                      <a:pt x="3" y="64"/>
                    </a:cubicBezTo>
                    <a:cubicBezTo>
                      <a:pt x="3" y="65"/>
                      <a:pt x="3" y="66"/>
                      <a:pt x="2" y="66"/>
                    </a:cubicBezTo>
                    <a:cubicBezTo>
                      <a:pt x="2" y="66"/>
                      <a:pt x="2" y="66"/>
                      <a:pt x="1" y="67"/>
                    </a:cubicBezTo>
                    <a:cubicBezTo>
                      <a:pt x="1" y="67"/>
                      <a:pt x="1" y="67"/>
                      <a:pt x="0" y="67"/>
                    </a:cubicBezTo>
                    <a:cubicBezTo>
                      <a:pt x="0" y="67"/>
                      <a:pt x="0" y="68"/>
                      <a:pt x="0" y="68"/>
                    </a:cubicBezTo>
                    <a:cubicBezTo>
                      <a:pt x="1" y="68"/>
                      <a:pt x="1" y="68"/>
                      <a:pt x="1" y="6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1" name="Freeform 82">
                <a:extLst>
                  <a:ext uri="{FF2B5EF4-FFF2-40B4-BE49-F238E27FC236}">
                    <a16:creationId xmlns:a16="http://schemas.microsoft.com/office/drawing/2014/main" id="{57DA882B-6D1A-4767-B419-E56446EE3C95}"/>
                  </a:ext>
                </a:extLst>
              </p:cNvPr>
              <p:cNvSpPr>
                <a:spLocks/>
              </p:cNvSpPr>
              <p:nvPr/>
            </p:nvSpPr>
            <p:spPr bwMode="auto">
              <a:xfrm>
                <a:off x="7745414" y="3432176"/>
                <a:ext cx="42863" cy="33338"/>
              </a:xfrm>
              <a:custGeom>
                <a:avLst/>
                <a:gdLst>
                  <a:gd name="T0" fmla="*/ 1 w 4"/>
                  <a:gd name="T1" fmla="*/ 2 h 3"/>
                  <a:gd name="T2" fmla="*/ 1 w 4"/>
                  <a:gd name="T3" fmla="*/ 2 h 3"/>
                  <a:gd name="T4" fmla="*/ 1 w 4"/>
                  <a:gd name="T5" fmla="*/ 3 h 3"/>
                  <a:gd name="T6" fmla="*/ 2 w 4"/>
                  <a:gd name="T7" fmla="*/ 3 h 3"/>
                  <a:gd name="T8" fmla="*/ 3 w 4"/>
                  <a:gd name="T9" fmla="*/ 2 h 3"/>
                  <a:gd name="T10" fmla="*/ 4 w 4"/>
                  <a:gd name="T11" fmla="*/ 1 h 3"/>
                  <a:gd name="T12" fmla="*/ 3 w 4"/>
                  <a:gd name="T13" fmla="*/ 1 h 3"/>
                  <a:gd name="T14" fmla="*/ 2 w 4"/>
                  <a:gd name="T15" fmla="*/ 1 h 3"/>
                  <a:gd name="T16" fmla="*/ 1 w 4"/>
                  <a:gd name="T17" fmla="*/ 1 h 3"/>
                  <a:gd name="T18" fmla="*/ 0 w 4"/>
                  <a:gd name="T19" fmla="*/ 1 h 3"/>
                  <a:gd name="T20" fmla="*/ 0 w 4"/>
                  <a:gd name="T21" fmla="*/ 2 h 3"/>
                  <a:gd name="T22" fmla="*/ 1 w 4"/>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1" y="2"/>
                    </a:moveTo>
                    <a:cubicBezTo>
                      <a:pt x="1" y="2"/>
                      <a:pt x="1" y="2"/>
                      <a:pt x="1" y="2"/>
                    </a:cubicBezTo>
                    <a:cubicBezTo>
                      <a:pt x="1" y="3"/>
                      <a:pt x="1" y="3"/>
                      <a:pt x="1" y="3"/>
                    </a:cubicBezTo>
                    <a:cubicBezTo>
                      <a:pt x="1" y="3"/>
                      <a:pt x="2" y="3"/>
                      <a:pt x="2" y="3"/>
                    </a:cubicBezTo>
                    <a:cubicBezTo>
                      <a:pt x="3" y="2"/>
                      <a:pt x="3" y="2"/>
                      <a:pt x="3" y="2"/>
                    </a:cubicBezTo>
                    <a:cubicBezTo>
                      <a:pt x="3" y="2"/>
                      <a:pt x="4" y="2"/>
                      <a:pt x="4" y="1"/>
                    </a:cubicBezTo>
                    <a:cubicBezTo>
                      <a:pt x="4" y="1"/>
                      <a:pt x="4" y="1"/>
                      <a:pt x="3" y="1"/>
                    </a:cubicBezTo>
                    <a:cubicBezTo>
                      <a:pt x="3" y="0"/>
                      <a:pt x="3" y="1"/>
                      <a:pt x="2" y="1"/>
                    </a:cubicBezTo>
                    <a:cubicBezTo>
                      <a:pt x="2" y="1"/>
                      <a:pt x="2" y="1"/>
                      <a:pt x="1" y="1"/>
                    </a:cubicBezTo>
                    <a:cubicBezTo>
                      <a:pt x="1" y="1"/>
                      <a:pt x="0" y="0"/>
                      <a:pt x="0" y="1"/>
                    </a:cubicBezTo>
                    <a:cubicBezTo>
                      <a:pt x="0" y="1"/>
                      <a:pt x="0" y="1"/>
                      <a:pt x="0" y="2"/>
                    </a:cubicBezTo>
                    <a:cubicBezTo>
                      <a:pt x="0" y="2"/>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2" name="Freeform 83">
                <a:extLst>
                  <a:ext uri="{FF2B5EF4-FFF2-40B4-BE49-F238E27FC236}">
                    <a16:creationId xmlns:a16="http://schemas.microsoft.com/office/drawing/2014/main" id="{D4FF4D72-4F9E-49A4-A4F4-FC2D92914F3C}"/>
                  </a:ext>
                </a:extLst>
              </p:cNvPr>
              <p:cNvSpPr>
                <a:spLocks/>
              </p:cNvSpPr>
              <p:nvPr/>
            </p:nvSpPr>
            <p:spPr bwMode="auto">
              <a:xfrm>
                <a:off x="7702552" y="4200526"/>
                <a:ext cx="42863" cy="11113"/>
              </a:xfrm>
              <a:custGeom>
                <a:avLst/>
                <a:gdLst>
                  <a:gd name="T0" fmla="*/ 1 w 4"/>
                  <a:gd name="T1" fmla="*/ 1 h 1"/>
                  <a:gd name="T2" fmla="*/ 2 w 4"/>
                  <a:gd name="T3" fmla="*/ 1 h 1"/>
                  <a:gd name="T4" fmla="*/ 3 w 4"/>
                  <a:gd name="T5" fmla="*/ 1 h 1"/>
                  <a:gd name="T6" fmla="*/ 4 w 4"/>
                  <a:gd name="T7" fmla="*/ 1 h 1"/>
                  <a:gd name="T8" fmla="*/ 4 w 4"/>
                  <a:gd name="T9" fmla="*/ 0 h 1"/>
                  <a:gd name="T10" fmla="*/ 3 w 4"/>
                  <a:gd name="T11" fmla="*/ 0 h 1"/>
                  <a:gd name="T12" fmla="*/ 2 w 4"/>
                  <a:gd name="T13" fmla="*/ 0 h 1"/>
                  <a:gd name="T14" fmla="*/ 0 w 4"/>
                  <a:gd name="T15" fmla="*/ 1 h 1"/>
                  <a:gd name="T16" fmla="*/ 0 w 4"/>
                  <a:gd name="T17" fmla="*/ 1 h 1"/>
                  <a:gd name="T18" fmla="*/ 1 w 4"/>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1" y="1"/>
                    </a:moveTo>
                    <a:cubicBezTo>
                      <a:pt x="1" y="1"/>
                      <a:pt x="2" y="1"/>
                      <a:pt x="2" y="1"/>
                    </a:cubicBezTo>
                    <a:cubicBezTo>
                      <a:pt x="2" y="1"/>
                      <a:pt x="2" y="1"/>
                      <a:pt x="3" y="1"/>
                    </a:cubicBezTo>
                    <a:cubicBezTo>
                      <a:pt x="3" y="1"/>
                      <a:pt x="3" y="1"/>
                      <a:pt x="4" y="1"/>
                    </a:cubicBezTo>
                    <a:cubicBezTo>
                      <a:pt x="4" y="1"/>
                      <a:pt x="4" y="1"/>
                      <a:pt x="4" y="0"/>
                    </a:cubicBezTo>
                    <a:cubicBezTo>
                      <a:pt x="4" y="0"/>
                      <a:pt x="3" y="0"/>
                      <a:pt x="3" y="0"/>
                    </a:cubicBezTo>
                    <a:cubicBezTo>
                      <a:pt x="2" y="0"/>
                      <a:pt x="2" y="0"/>
                      <a:pt x="2" y="0"/>
                    </a:cubicBezTo>
                    <a:cubicBezTo>
                      <a:pt x="1" y="0"/>
                      <a:pt x="1" y="0"/>
                      <a:pt x="0" y="1"/>
                    </a:cubicBezTo>
                    <a:cubicBezTo>
                      <a:pt x="0" y="1"/>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3" name="Freeform 84">
                <a:extLst>
                  <a:ext uri="{FF2B5EF4-FFF2-40B4-BE49-F238E27FC236}">
                    <a16:creationId xmlns:a16="http://schemas.microsoft.com/office/drawing/2014/main" id="{C9460202-4C78-4825-88F5-119DC2902469}"/>
                  </a:ext>
                </a:extLst>
              </p:cNvPr>
              <p:cNvSpPr>
                <a:spLocks/>
              </p:cNvSpPr>
              <p:nvPr/>
            </p:nvSpPr>
            <p:spPr bwMode="auto">
              <a:xfrm>
                <a:off x="7821614" y="4330701"/>
                <a:ext cx="20638" cy="9525"/>
              </a:xfrm>
              <a:custGeom>
                <a:avLst/>
                <a:gdLst>
                  <a:gd name="T0" fmla="*/ 1 w 2"/>
                  <a:gd name="T1" fmla="*/ 1 h 1"/>
                  <a:gd name="T2" fmla="*/ 1 w 2"/>
                  <a:gd name="T3" fmla="*/ 1 h 1"/>
                  <a:gd name="T4" fmla="*/ 2 w 2"/>
                  <a:gd name="T5" fmla="*/ 0 h 1"/>
                  <a:gd name="T6" fmla="*/ 1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1" y="1"/>
                    </a:cubicBezTo>
                    <a:cubicBezTo>
                      <a:pt x="1" y="0"/>
                      <a:pt x="2" y="0"/>
                      <a:pt x="2" y="0"/>
                    </a:cubicBezTo>
                    <a:cubicBezTo>
                      <a:pt x="2" y="0"/>
                      <a:pt x="1" y="0"/>
                      <a:pt x="1" y="0"/>
                    </a:cubicBezTo>
                    <a:cubicBezTo>
                      <a:pt x="1" y="0"/>
                      <a:pt x="1" y="0"/>
                      <a:pt x="0" y="0"/>
                    </a:cubicBezTo>
                    <a:cubicBezTo>
                      <a:pt x="0" y="0"/>
                      <a:pt x="0" y="0"/>
                      <a:pt x="0" y="1"/>
                    </a:cubicBezTo>
                    <a:cubicBezTo>
                      <a:pt x="0"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4" name="Freeform 85">
                <a:extLst>
                  <a:ext uri="{FF2B5EF4-FFF2-40B4-BE49-F238E27FC236}">
                    <a16:creationId xmlns:a16="http://schemas.microsoft.com/office/drawing/2014/main" id="{185556A6-F550-4801-AEB4-7D22EE1B5E3F}"/>
                  </a:ext>
                </a:extLst>
              </p:cNvPr>
              <p:cNvSpPr>
                <a:spLocks/>
              </p:cNvSpPr>
              <p:nvPr/>
            </p:nvSpPr>
            <p:spPr bwMode="auto">
              <a:xfrm>
                <a:off x="7918452" y="4330701"/>
                <a:ext cx="22225" cy="20638"/>
              </a:xfrm>
              <a:custGeom>
                <a:avLst/>
                <a:gdLst>
                  <a:gd name="T0" fmla="*/ 1 w 2"/>
                  <a:gd name="T1" fmla="*/ 2 h 2"/>
                  <a:gd name="T2" fmla="*/ 2 w 2"/>
                  <a:gd name="T3" fmla="*/ 1 h 2"/>
                  <a:gd name="T4" fmla="*/ 2 w 2"/>
                  <a:gd name="T5" fmla="*/ 0 h 2"/>
                  <a:gd name="T6" fmla="*/ 1 w 2"/>
                  <a:gd name="T7" fmla="*/ 0 h 2"/>
                  <a:gd name="T8" fmla="*/ 1 w 2"/>
                  <a:gd name="T9" fmla="*/ 0 h 2"/>
                  <a:gd name="T10" fmla="*/ 0 w 2"/>
                  <a:gd name="T11" fmla="*/ 1 h 2"/>
                  <a:gd name="T12" fmla="*/ 0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2" y="1"/>
                      <a:pt x="2" y="1"/>
                      <a:pt x="2" y="1"/>
                    </a:cubicBezTo>
                    <a:cubicBezTo>
                      <a:pt x="2" y="1"/>
                      <a:pt x="2" y="0"/>
                      <a:pt x="2" y="0"/>
                    </a:cubicBezTo>
                    <a:cubicBezTo>
                      <a:pt x="2" y="0"/>
                      <a:pt x="2" y="0"/>
                      <a:pt x="1" y="0"/>
                    </a:cubicBezTo>
                    <a:cubicBezTo>
                      <a:pt x="1" y="0"/>
                      <a:pt x="1" y="0"/>
                      <a:pt x="1" y="0"/>
                    </a:cubicBezTo>
                    <a:cubicBezTo>
                      <a:pt x="0" y="1"/>
                      <a:pt x="0" y="1"/>
                      <a:pt x="0" y="1"/>
                    </a:cubicBezTo>
                    <a:cubicBezTo>
                      <a:pt x="0" y="1"/>
                      <a:pt x="0" y="1"/>
                      <a:pt x="0" y="2"/>
                    </a:cubicBezTo>
                    <a:cubicBezTo>
                      <a:pt x="1"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5" name="Freeform 86">
                <a:extLst>
                  <a:ext uri="{FF2B5EF4-FFF2-40B4-BE49-F238E27FC236}">
                    <a16:creationId xmlns:a16="http://schemas.microsoft.com/office/drawing/2014/main" id="{47779D2B-6D8A-4F3B-957D-51DCF40DCE48}"/>
                  </a:ext>
                </a:extLst>
              </p:cNvPr>
              <p:cNvSpPr>
                <a:spLocks/>
              </p:cNvSpPr>
              <p:nvPr/>
            </p:nvSpPr>
            <p:spPr bwMode="auto">
              <a:xfrm>
                <a:off x="7799389" y="4362451"/>
                <a:ext cx="130175" cy="85725"/>
              </a:xfrm>
              <a:custGeom>
                <a:avLst/>
                <a:gdLst>
                  <a:gd name="T0" fmla="*/ 1 w 12"/>
                  <a:gd name="T1" fmla="*/ 8 h 8"/>
                  <a:gd name="T2" fmla="*/ 2 w 12"/>
                  <a:gd name="T3" fmla="*/ 8 h 8"/>
                  <a:gd name="T4" fmla="*/ 3 w 12"/>
                  <a:gd name="T5" fmla="*/ 7 h 8"/>
                  <a:gd name="T6" fmla="*/ 4 w 12"/>
                  <a:gd name="T7" fmla="*/ 7 h 8"/>
                  <a:gd name="T8" fmla="*/ 6 w 12"/>
                  <a:gd name="T9" fmla="*/ 6 h 8"/>
                  <a:gd name="T10" fmla="*/ 7 w 12"/>
                  <a:gd name="T11" fmla="*/ 6 h 8"/>
                  <a:gd name="T12" fmla="*/ 8 w 12"/>
                  <a:gd name="T13" fmla="*/ 4 h 8"/>
                  <a:gd name="T14" fmla="*/ 9 w 12"/>
                  <a:gd name="T15" fmla="*/ 4 h 8"/>
                  <a:gd name="T16" fmla="*/ 10 w 12"/>
                  <a:gd name="T17" fmla="*/ 2 h 8"/>
                  <a:gd name="T18" fmla="*/ 10 w 12"/>
                  <a:gd name="T19" fmla="*/ 1 h 8"/>
                  <a:gd name="T20" fmla="*/ 11 w 12"/>
                  <a:gd name="T21" fmla="*/ 0 h 8"/>
                  <a:gd name="T22" fmla="*/ 10 w 12"/>
                  <a:gd name="T23" fmla="*/ 0 h 8"/>
                  <a:gd name="T24" fmla="*/ 9 w 12"/>
                  <a:gd name="T25" fmla="*/ 0 h 8"/>
                  <a:gd name="T26" fmla="*/ 8 w 12"/>
                  <a:gd name="T27" fmla="*/ 0 h 8"/>
                  <a:gd name="T28" fmla="*/ 7 w 12"/>
                  <a:gd name="T29" fmla="*/ 1 h 8"/>
                  <a:gd name="T30" fmla="*/ 6 w 12"/>
                  <a:gd name="T31" fmla="*/ 1 h 8"/>
                  <a:gd name="T32" fmla="*/ 6 w 12"/>
                  <a:gd name="T33" fmla="*/ 0 h 8"/>
                  <a:gd name="T34" fmla="*/ 5 w 12"/>
                  <a:gd name="T35" fmla="*/ 0 h 8"/>
                  <a:gd name="T36" fmla="*/ 3 w 12"/>
                  <a:gd name="T37" fmla="*/ 0 h 8"/>
                  <a:gd name="T38" fmla="*/ 3 w 12"/>
                  <a:gd name="T39" fmla="*/ 0 h 8"/>
                  <a:gd name="T40" fmla="*/ 2 w 12"/>
                  <a:gd name="T41" fmla="*/ 1 h 8"/>
                  <a:gd name="T42" fmla="*/ 2 w 12"/>
                  <a:gd name="T43" fmla="*/ 3 h 8"/>
                  <a:gd name="T44" fmla="*/ 2 w 12"/>
                  <a:gd name="T45" fmla="*/ 4 h 8"/>
                  <a:gd name="T46" fmla="*/ 1 w 12"/>
                  <a:gd name="T47" fmla="*/ 5 h 8"/>
                  <a:gd name="T48" fmla="*/ 1 w 12"/>
                  <a:gd name="T49" fmla="*/ 6 h 8"/>
                  <a:gd name="T50" fmla="*/ 1 w 12"/>
                  <a:gd name="T51" fmla="*/ 7 h 8"/>
                  <a:gd name="T52" fmla="*/ 1 w 12"/>
                  <a:gd name="T5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8">
                    <a:moveTo>
                      <a:pt x="1" y="8"/>
                    </a:moveTo>
                    <a:cubicBezTo>
                      <a:pt x="1" y="8"/>
                      <a:pt x="1" y="8"/>
                      <a:pt x="2" y="8"/>
                    </a:cubicBezTo>
                    <a:cubicBezTo>
                      <a:pt x="2" y="8"/>
                      <a:pt x="3" y="8"/>
                      <a:pt x="3" y="7"/>
                    </a:cubicBezTo>
                    <a:cubicBezTo>
                      <a:pt x="4" y="7"/>
                      <a:pt x="4" y="7"/>
                      <a:pt x="4" y="7"/>
                    </a:cubicBezTo>
                    <a:cubicBezTo>
                      <a:pt x="5" y="7"/>
                      <a:pt x="5" y="6"/>
                      <a:pt x="6" y="6"/>
                    </a:cubicBezTo>
                    <a:cubicBezTo>
                      <a:pt x="6" y="6"/>
                      <a:pt x="7" y="6"/>
                      <a:pt x="7" y="6"/>
                    </a:cubicBezTo>
                    <a:cubicBezTo>
                      <a:pt x="8" y="5"/>
                      <a:pt x="8" y="5"/>
                      <a:pt x="8" y="4"/>
                    </a:cubicBezTo>
                    <a:cubicBezTo>
                      <a:pt x="9" y="4"/>
                      <a:pt x="9" y="4"/>
                      <a:pt x="9" y="4"/>
                    </a:cubicBezTo>
                    <a:cubicBezTo>
                      <a:pt x="10" y="3"/>
                      <a:pt x="10" y="3"/>
                      <a:pt x="10" y="2"/>
                    </a:cubicBezTo>
                    <a:cubicBezTo>
                      <a:pt x="10" y="2"/>
                      <a:pt x="10" y="1"/>
                      <a:pt x="10" y="1"/>
                    </a:cubicBezTo>
                    <a:cubicBezTo>
                      <a:pt x="11" y="1"/>
                      <a:pt x="12" y="1"/>
                      <a:pt x="11" y="0"/>
                    </a:cubicBezTo>
                    <a:cubicBezTo>
                      <a:pt x="11" y="0"/>
                      <a:pt x="11" y="0"/>
                      <a:pt x="10" y="0"/>
                    </a:cubicBezTo>
                    <a:cubicBezTo>
                      <a:pt x="10" y="0"/>
                      <a:pt x="10" y="0"/>
                      <a:pt x="9" y="0"/>
                    </a:cubicBezTo>
                    <a:cubicBezTo>
                      <a:pt x="9" y="0"/>
                      <a:pt x="8" y="0"/>
                      <a:pt x="8" y="0"/>
                    </a:cubicBezTo>
                    <a:cubicBezTo>
                      <a:pt x="8" y="0"/>
                      <a:pt x="8" y="1"/>
                      <a:pt x="7" y="1"/>
                    </a:cubicBezTo>
                    <a:cubicBezTo>
                      <a:pt x="7" y="1"/>
                      <a:pt x="7" y="1"/>
                      <a:pt x="6" y="1"/>
                    </a:cubicBezTo>
                    <a:cubicBezTo>
                      <a:pt x="6" y="1"/>
                      <a:pt x="6" y="0"/>
                      <a:pt x="6" y="0"/>
                    </a:cubicBezTo>
                    <a:cubicBezTo>
                      <a:pt x="5" y="0"/>
                      <a:pt x="5" y="0"/>
                      <a:pt x="5" y="0"/>
                    </a:cubicBezTo>
                    <a:cubicBezTo>
                      <a:pt x="4" y="0"/>
                      <a:pt x="4" y="0"/>
                      <a:pt x="3" y="0"/>
                    </a:cubicBezTo>
                    <a:cubicBezTo>
                      <a:pt x="3" y="0"/>
                      <a:pt x="3" y="0"/>
                      <a:pt x="3" y="0"/>
                    </a:cubicBezTo>
                    <a:cubicBezTo>
                      <a:pt x="3" y="1"/>
                      <a:pt x="3" y="1"/>
                      <a:pt x="2" y="1"/>
                    </a:cubicBezTo>
                    <a:cubicBezTo>
                      <a:pt x="2" y="2"/>
                      <a:pt x="2" y="2"/>
                      <a:pt x="2" y="3"/>
                    </a:cubicBezTo>
                    <a:cubicBezTo>
                      <a:pt x="2" y="3"/>
                      <a:pt x="2" y="3"/>
                      <a:pt x="2" y="4"/>
                    </a:cubicBezTo>
                    <a:cubicBezTo>
                      <a:pt x="2" y="4"/>
                      <a:pt x="1" y="4"/>
                      <a:pt x="1" y="5"/>
                    </a:cubicBezTo>
                    <a:cubicBezTo>
                      <a:pt x="1" y="5"/>
                      <a:pt x="1" y="5"/>
                      <a:pt x="1" y="6"/>
                    </a:cubicBezTo>
                    <a:cubicBezTo>
                      <a:pt x="1" y="6"/>
                      <a:pt x="1" y="6"/>
                      <a:pt x="1" y="7"/>
                    </a:cubicBezTo>
                    <a:cubicBezTo>
                      <a:pt x="1" y="7"/>
                      <a:pt x="0" y="8"/>
                      <a:pt x="1"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6" name="Freeform 87">
                <a:extLst>
                  <a:ext uri="{FF2B5EF4-FFF2-40B4-BE49-F238E27FC236}">
                    <a16:creationId xmlns:a16="http://schemas.microsoft.com/office/drawing/2014/main" id="{C9314A05-6E88-47D3-B68B-ED56A4865A83}"/>
                  </a:ext>
                </a:extLst>
              </p:cNvPr>
              <p:cNvSpPr>
                <a:spLocks/>
              </p:cNvSpPr>
              <p:nvPr/>
            </p:nvSpPr>
            <p:spPr bwMode="auto">
              <a:xfrm>
                <a:off x="5672139" y="2243139"/>
                <a:ext cx="22225" cy="22225"/>
              </a:xfrm>
              <a:custGeom>
                <a:avLst/>
                <a:gdLst>
                  <a:gd name="T0" fmla="*/ 1 w 2"/>
                  <a:gd name="T1" fmla="*/ 0 h 2"/>
                  <a:gd name="T2" fmla="*/ 1 w 2"/>
                  <a:gd name="T3" fmla="*/ 0 h 2"/>
                  <a:gd name="T4" fmla="*/ 0 w 2"/>
                  <a:gd name="T5" fmla="*/ 1 h 2"/>
                  <a:gd name="T6" fmla="*/ 0 w 2"/>
                  <a:gd name="T7" fmla="*/ 1 h 2"/>
                  <a:gd name="T8" fmla="*/ 1 w 2"/>
                  <a:gd name="T9" fmla="*/ 1 h 2"/>
                  <a:gd name="T10" fmla="*/ 2 w 2"/>
                  <a:gd name="T11" fmla="*/ 1 h 2"/>
                  <a:gd name="T12" fmla="*/ 2 w 2"/>
                  <a:gd name="T13" fmla="*/ 0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1" y="0"/>
                      <a:pt x="1" y="0"/>
                    </a:cubicBezTo>
                    <a:cubicBezTo>
                      <a:pt x="0" y="0"/>
                      <a:pt x="0" y="0"/>
                      <a:pt x="0" y="1"/>
                    </a:cubicBezTo>
                    <a:cubicBezTo>
                      <a:pt x="0" y="1"/>
                      <a:pt x="0" y="1"/>
                      <a:pt x="0" y="1"/>
                    </a:cubicBezTo>
                    <a:cubicBezTo>
                      <a:pt x="1" y="2"/>
                      <a:pt x="1" y="1"/>
                      <a:pt x="1" y="1"/>
                    </a:cubicBezTo>
                    <a:cubicBezTo>
                      <a:pt x="1" y="1"/>
                      <a:pt x="2" y="1"/>
                      <a:pt x="2" y="1"/>
                    </a:cubicBezTo>
                    <a:cubicBezTo>
                      <a:pt x="2" y="1"/>
                      <a:pt x="2" y="1"/>
                      <a:pt x="2" y="0"/>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7" name="Freeform 88">
                <a:extLst>
                  <a:ext uri="{FF2B5EF4-FFF2-40B4-BE49-F238E27FC236}">
                    <a16:creationId xmlns:a16="http://schemas.microsoft.com/office/drawing/2014/main" id="{5EBAEB7C-D5A3-4803-B804-60EEFA7B2C72}"/>
                  </a:ext>
                </a:extLst>
              </p:cNvPr>
              <p:cNvSpPr>
                <a:spLocks/>
              </p:cNvSpPr>
              <p:nvPr/>
            </p:nvSpPr>
            <p:spPr bwMode="auto">
              <a:xfrm>
                <a:off x="7346952" y="1757364"/>
                <a:ext cx="117475" cy="161925"/>
              </a:xfrm>
              <a:custGeom>
                <a:avLst/>
                <a:gdLst>
                  <a:gd name="T0" fmla="*/ 2 w 11"/>
                  <a:gd name="T1" fmla="*/ 9 h 15"/>
                  <a:gd name="T2" fmla="*/ 3 w 11"/>
                  <a:gd name="T3" fmla="*/ 9 h 15"/>
                  <a:gd name="T4" fmla="*/ 4 w 11"/>
                  <a:gd name="T5" fmla="*/ 10 h 15"/>
                  <a:gd name="T6" fmla="*/ 4 w 11"/>
                  <a:gd name="T7" fmla="*/ 11 h 15"/>
                  <a:gd name="T8" fmla="*/ 4 w 11"/>
                  <a:gd name="T9" fmla="*/ 13 h 15"/>
                  <a:gd name="T10" fmla="*/ 4 w 11"/>
                  <a:gd name="T11" fmla="*/ 14 h 15"/>
                  <a:gd name="T12" fmla="*/ 6 w 11"/>
                  <a:gd name="T13" fmla="*/ 14 h 15"/>
                  <a:gd name="T14" fmla="*/ 7 w 11"/>
                  <a:gd name="T15" fmla="*/ 14 h 15"/>
                  <a:gd name="T16" fmla="*/ 8 w 11"/>
                  <a:gd name="T17" fmla="*/ 14 h 15"/>
                  <a:gd name="T18" fmla="*/ 8 w 11"/>
                  <a:gd name="T19" fmla="*/ 14 h 15"/>
                  <a:gd name="T20" fmla="*/ 9 w 11"/>
                  <a:gd name="T21" fmla="*/ 14 h 15"/>
                  <a:gd name="T22" fmla="*/ 9 w 11"/>
                  <a:gd name="T23" fmla="*/ 13 h 15"/>
                  <a:gd name="T24" fmla="*/ 10 w 11"/>
                  <a:gd name="T25" fmla="*/ 12 h 15"/>
                  <a:gd name="T26" fmla="*/ 11 w 11"/>
                  <a:gd name="T27" fmla="*/ 11 h 15"/>
                  <a:gd name="T28" fmla="*/ 11 w 11"/>
                  <a:gd name="T29" fmla="*/ 11 h 15"/>
                  <a:gd name="T30" fmla="*/ 10 w 11"/>
                  <a:gd name="T31" fmla="*/ 10 h 15"/>
                  <a:gd name="T32" fmla="*/ 10 w 11"/>
                  <a:gd name="T33" fmla="*/ 10 h 15"/>
                  <a:gd name="T34" fmla="*/ 9 w 11"/>
                  <a:gd name="T35" fmla="*/ 9 h 15"/>
                  <a:gd name="T36" fmla="*/ 9 w 11"/>
                  <a:gd name="T37" fmla="*/ 8 h 15"/>
                  <a:gd name="T38" fmla="*/ 9 w 11"/>
                  <a:gd name="T39" fmla="*/ 8 h 15"/>
                  <a:gd name="T40" fmla="*/ 10 w 11"/>
                  <a:gd name="T41" fmla="*/ 7 h 15"/>
                  <a:gd name="T42" fmla="*/ 10 w 11"/>
                  <a:gd name="T43" fmla="*/ 7 h 15"/>
                  <a:gd name="T44" fmla="*/ 11 w 11"/>
                  <a:gd name="T45" fmla="*/ 6 h 15"/>
                  <a:gd name="T46" fmla="*/ 11 w 11"/>
                  <a:gd name="T47" fmla="*/ 4 h 15"/>
                  <a:gd name="T48" fmla="*/ 11 w 11"/>
                  <a:gd name="T49" fmla="*/ 4 h 15"/>
                  <a:gd name="T50" fmla="*/ 10 w 11"/>
                  <a:gd name="T51" fmla="*/ 2 h 15"/>
                  <a:gd name="T52" fmla="*/ 11 w 11"/>
                  <a:gd name="T53" fmla="*/ 1 h 15"/>
                  <a:gd name="T54" fmla="*/ 11 w 11"/>
                  <a:gd name="T55" fmla="*/ 1 h 15"/>
                  <a:gd name="T56" fmla="*/ 10 w 11"/>
                  <a:gd name="T57" fmla="*/ 0 h 15"/>
                  <a:gd name="T58" fmla="*/ 10 w 11"/>
                  <a:gd name="T59" fmla="*/ 1 h 15"/>
                  <a:gd name="T60" fmla="*/ 9 w 11"/>
                  <a:gd name="T61" fmla="*/ 0 h 15"/>
                  <a:gd name="T62" fmla="*/ 8 w 11"/>
                  <a:gd name="T63" fmla="*/ 0 h 15"/>
                  <a:gd name="T64" fmla="*/ 8 w 11"/>
                  <a:gd name="T65" fmla="*/ 1 h 15"/>
                  <a:gd name="T66" fmla="*/ 8 w 11"/>
                  <a:gd name="T67" fmla="*/ 2 h 15"/>
                  <a:gd name="T68" fmla="*/ 6 w 11"/>
                  <a:gd name="T69" fmla="*/ 4 h 15"/>
                  <a:gd name="T70" fmla="*/ 6 w 11"/>
                  <a:gd name="T71" fmla="*/ 5 h 15"/>
                  <a:gd name="T72" fmla="*/ 5 w 11"/>
                  <a:gd name="T73" fmla="*/ 6 h 15"/>
                  <a:gd name="T74" fmla="*/ 3 w 11"/>
                  <a:gd name="T75" fmla="*/ 6 h 15"/>
                  <a:gd name="T76" fmla="*/ 2 w 11"/>
                  <a:gd name="T77" fmla="*/ 7 h 15"/>
                  <a:gd name="T78" fmla="*/ 1 w 11"/>
                  <a:gd name="T79" fmla="*/ 7 h 15"/>
                  <a:gd name="T80" fmla="*/ 1 w 11"/>
                  <a:gd name="T81" fmla="*/ 8 h 15"/>
                  <a:gd name="T82" fmla="*/ 0 w 11"/>
                  <a:gd name="T83" fmla="*/ 8 h 15"/>
                  <a:gd name="T84" fmla="*/ 0 w 11"/>
                  <a:gd name="T85" fmla="*/ 8 h 15"/>
                  <a:gd name="T86" fmla="*/ 1 w 11"/>
                  <a:gd name="T87" fmla="*/ 9 h 15"/>
                  <a:gd name="T88" fmla="*/ 2 w 11"/>
                  <a:gd name="T8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15">
                    <a:moveTo>
                      <a:pt x="2" y="9"/>
                    </a:moveTo>
                    <a:cubicBezTo>
                      <a:pt x="2" y="9"/>
                      <a:pt x="3" y="9"/>
                      <a:pt x="3" y="9"/>
                    </a:cubicBezTo>
                    <a:cubicBezTo>
                      <a:pt x="3" y="9"/>
                      <a:pt x="4" y="9"/>
                      <a:pt x="4" y="10"/>
                    </a:cubicBezTo>
                    <a:cubicBezTo>
                      <a:pt x="4" y="10"/>
                      <a:pt x="4" y="11"/>
                      <a:pt x="4" y="11"/>
                    </a:cubicBezTo>
                    <a:cubicBezTo>
                      <a:pt x="4" y="12"/>
                      <a:pt x="4" y="12"/>
                      <a:pt x="4" y="13"/>
                    </a:cubicBezTo>
                    <a:cubicBezTo>
                      <a:pt x="4" y="13"/>
                      <a:pt x="4" y="14"/>
                      <a:pt x="4" y="14"/>
                    </a:cubicBezTo>
                    <a:cubicBezTo>
                      <a:pt x="5" y="15"/>
                      <a:pt x="5" y="14"/>
                      <a:pt x="6" y="14"/>
                    </a:cubicBezTo>
                    <a:cubicBezTo>
                      <a:pt x="6" y="14"/>
                      <a:pt x="7" y="14"/>
                      <a:pt x="7" y="14"/>
                    </a:cubicBezTo>
                    <a:cubicBezTo>
                      <a:pt x="8" y="14"/>
                      <a:pt x="8" y="14"/>
                      <a:pt x="8" y="14"/>
                    </a:cubicBezTo>
                    <a:cubicBezTo>
                      <a:pt x="8" y="14"/>
                      <a:pt x="8" y="14"/>
                      <a:pt x="8" y="14"/>
                    </a:cubicBezTo>
                    <a:cubicBezTo>
                      <a:pt x="8" y="14"/>
                      <a:pt x="8" y="14"/>
                      <a:pt x="9" y="14"/>
                    </a:cubicBezTo>
                    <a:cubicBezTo>
                      <a:pt x="9" y="13"/>
                      <a:pt x="9" y="13"/>
                      <a:pt x="9" y="13"/>
                    </a:cubicBezTo>
                    <a:cubicBezTo>
                      <a:pt x="10" y="13"/>
                      <a:pt x="10" y="12"/>
                      <a:pt x="10" y="12"/>
                    </a:cubicBezTo>
                    <a:cubicBezTo>
                      <a:pt x="11" y="12"/>
                      <a:pt x="11" y="12"/>
                      <a:pt x="11" y="11"/>
                    </a:cubicBezTo>
                    <a:cubicBezTo>
                      <a:pt x="11" y="11"/>
                      <a:pt x="11" y="11"/>
                      <a:pt x="11" y="11"/>
                    </a:cubicBezTo>
                    <a:cubicBezTo>
                      <a:pt x="11" y="11"/>
                      <a:pt x="10" y="11"/>
                      <a:pt x="10" y="10"/>
                    </a:cubicBezTo>
                    <a:cubicBezTo>
                      <a:pt x="10" y="10"/>
                      <a:pt x="10" y="10"/>
                      <a:pt x="10" y="10"/>
                    </a:cubicBezTo>
                    <a:cubicBezTo>
                      <a:pt x="10" y="9"/>
                      <a:pt x="9" y="10"/>
                      <a:pt x="9" y="9"/>
                    </a:cubicBezTo>
                    <a:cubicBezTo>
                      <a:pt x="9" y="9"/>
                      <a:pt x="8" y="9"/>
                      <a:pt x="9" y="8"/>
                    </a:cubicBezTo>
                    <a:cubicBezTo>
                      <a:pt x="9" y="8"/>
                      <a:pt x="9" y="8"/>
                      <a:pt x="9" y="8"/>
                    </a:cubicBezTo>
                    <a:cubicBezTo>
                      <a:pt x="10" y="7"/>
                      <a:pt x="10" y="7"/>
                      <a:pt x="10" y="7"/>
                    </a:cubicBezTo>
                    <a:cubicBezTo>
                      <a:pt x="10" y="7"/>
                      <a:pt x="10" y="7"/>
                      <a:pt x="10" y="7"/>
                    </a:cubicBezTo>
                    <a:cubicBezTo>
                      <a:pt x="11" y="7"/>
                      <a:pt x="11" y="6"/>
                      <a:pt x="11" y="6"/>
                    </a:cubicBezTo>
                    <a:cubicBezTo>
                      <a:pt x="11" y="5"/>
                      <a:pt x="11" y="5"/>
                      <a:pt x="11" y="4"/>
                    </a:cubicBezTo>
                    <a:cubicBezTo>
                      <a:pt x="11" y="4"/>
                      <a:pt x="11" y="4"/>
                      <a:pt x="11" y="4"/>
                    </a:cubicBezTo>
                    <a:cubicBezTo>
                      <a:pt x="11" y="3"/>
                      <a:pt x="10" y="3"/>
                      <a:pt x="10" y="2"/>
                    </a:cubicBezTo>
                    <a:cubicBezTo>
                      <a:pt x="10" y="2"/>
                      <a:pt x="11" y="2"/>
                      <a:pt x="11" y="1"/>
                    </a:cubicBezTo>
                    <a:cubicBezTo>
                      <a:pt x="11" y="1"/>
                      <a:pt x="11" y="1"/>
                      <a:pt x="11" y="1"/>
                    </a:cubicBezTo>
                    <a:cubicBezTo>
                      <a:pt x="10" y="1"/>
                      <a:pt x="10" y="0"/>
                      <a:pt x="10" y="0"/>
                    </a:cubicBezTo>
                    <a:cubicBezTo>
                      <a:pt x="10" y="0"/>
                      <a:pt x="10" y="1"/>
                      <a:pt x="10" y="1"/>
                    </a:cubicBezTo>
                    <a:cubicBezTo>
                      <a:pt x="9" y="1"/>
                      <a:pt x="9" y="0"/>
                      <a:pt x="9" y="0"/>
                    </a:cubicBezTo>
                    <a:cubicBezTo>
                      <a:pt x="9" y="0"/>
                      <a:pt x="9" y="0"/>
                      <a:pt x="8" y="0"/>
                    </a:cubicBezTo>
                    <a:cubicBezTo>
                      <a:pt x="8" y="0"/>
                      <a:pt x="9" y="1"/>
                      <a:pt x="8" y="1"/>
                    </a:cubicBezTo>
                    <a:cubicBezTo>
                      <a:pt x="8" y="1"/>
                      <a:pt x="8" y="2"/>
                      <a:pt x="8" y="2"/>
                    </a:cubicBezTo>
                    <a:cubicBezTo>
                      <a:pt x="7" y="3"/>
                      <a:pt x="7" y="3"/>
                      <a:pt x="6" y="4"/>
                    </a:cubicBezTo>
                    <a:cubicBezTo>
                      <a:pt x="6" y="4"/>
                      <a:pt x="6" y="5"/>
                      <a:pt x="6" y="5"/>
                    </a:cubicBezTo>
                    <a:cubicBezTo>
                      <a:pt x="5" y="6"/>
                      <a:pt x="5" y="6"/>
                      <a:pt x="5" y="6"/>
                    </a:cubicBezTo>
                    <a:cubicBezTo>
                      <a:pt x="4" y="6"/>
                      <a:pt x="4" y="6"/>
                      <a:pt x="3" y="6"/>
                    </a:cubicBezTo>
                    <a:cubicBezTo>
                      <a:pt x="3" y="7"/>
                      <a:pt x="2" y="7"/>
                      <a:pt x="2" y="7"/>
                    </a:cubicBezTo>
                    <a:cubicBezTo>
                      <a:pt x="2" y="7"/>
                      <a:pt x="1" y="7"/>
                      <a:pt x="1" y="7"/>
                    </a:cubicBezTo>
                    <a:cubicBezTo>
                      <a:pt x="1" y="7"/>
                      <a:pt x="1" y="7"/>
                      <a:pt x="1" y="8"/>
                    </a:cubicBezTo>
                    <a:cubicBezTo>
                      <a:pt x="0" y="8"/>
                      <a:pt x="0" y="8"/>
                      <a:pt x="0" y="8"/>
                    </a:cubicBezTo>
                    <a:cubicBezTo>
                      <a:pt x="0" y="8"/>
                      <a:pt x="0" y="8"/>
                      <a:pt x="0" y="8"/>
                    </a:cubicBezTo>
                    <a:cubicBezTo>
                      <a:pt x="0" y="8"/>
                      <a:pt x="1" y="8"/>
                      <a:pt x="1" y="9"/>
                    </a:cubicBezTo>
                    <a:cubicBezTo>
                      <a:pt x="1" y="9"/>
                      <a:pt x="1" y="9"/>
                      <a:pt x="2"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8" name="Freeform 89">
                <a:extLst>
                  <a:ext uri="{FF2B5EF4-FFF2-40B4-BE49-F238E27FC236}">
                    <a16:creationId xmlns:a16="http://schemas.microsoft.com/office/drawing/2014/main" id="{1055E115-7E08-48E0-9093-2948A4B9603C}"/>
                  </a:ext>
                </a:extLst>
              </p:cNvPr>
              <p:cNvSpPr>
                <a:spLocks/>
              </p:cNvSpPr>
              <p:nvPr/>
            </p:nvSpPr>
            <p:spPr bwMode="auto">
              <a:xfrm>
                <a:off x="7454902" y="3032126"/>
                <a:ext cx="182563" cy="238125"/>
              </a:xfrm>
              <a:custGeom>
                <a:avLst/>
                <a:gdLst>
                  <a:gd name="T0" fmla="*/ 1 w 17"/>
                  <a:gd name="T1" fmla="*/ 10 h 22"/>
                  <a:gd name="T2" fmla="*/ 1 w 17"/>
                  <a:gd name="T3" fmla="*/ 11 h 22"/>
                  <a:gd name="T4" fmla="*/ 0 w 17"/>
                  <a:gd name="T5" fmla="*/ 13 h 22"/>
                  <a:gd name="T6" fmla="*/ 0 w 17"/>
                  <a:gd name="T7" fmla="*/ 15 h 22"/>
                  <a:gd name="T8" fmla="*/ 2 w 17"/>
                  <a:gd name="T9" fmla="*/ 16 h 22"/>
                  <a:gd name="T10" fmla="*/ 2 w 17"/>
                  <a:gd name="T11" fmla="*/ 18 h 22"/>
                  <a:gd name="T12" fmla="*/ 1 w 17"/>
                  <a:gd name="T13" fmla="*/ 21 h 22"/>
                  <a:gd name="T14" fmla="*/ 4 w 17"/>
                  <a:gd name="T15" fmla="*/ 21 h 22"/>
                  <a:gd name="T16" fmla="*/ 4 w 17"/>
                  <a:gd name="T17" fmla="*/ 18 h 22"/>
                  <a:gd name="T18" fmla="*/ 4 w 17"/>
                  <a:gd name="T19" fmla="*/ 17 h 22"/>
                  <a:gd name="T20" fmla="*/ 4 w 17"/>
                  <a:gd name="T21" fmla="*/ 15 h 22"/>
                  <a:gd name="T22" fmla="*/ 5 w 17"/>
                  <a:gd name="T23" fmla="*/ 13 h 22"/>
                  <a:gd name="T24" fmla="*/ 6 w 17"/>
                  <a:gd name="T25" fmla="*/ 14 h 22"/>
                  <a:gd name="T26" fmla="*/ 6 w 17"/>
                  <a:gd name="T27" fmla="*/ 17 h 22"/>
                  <a:gd name="T28" fmla="*/ 7 w 17"/>
                  <a:gd name="T29" fmla="*/ 17 h 22"/>
                  <a:gd name="T30" fmla="*/ 7 w 17"/>
                  <a:gd name="T31" fmla="*/ 19 h 22"/>
                  <a:gd name="T32" fmla="*/ 8 w 17"/>
                  <a:gd name="T33" fmla="*/ 18 h 22"/>
                  <a:gd name="T34" fmla="*/ 10 w 17"/>
                  <a:gd name="T35" fmla="*/ 18 h 22"/>
                  <a:gd name="T36" fmla="*/ 10 w 17"/>
                  <a:gd name="T37" fmla="*/ 16 h 22"/>
                  <a:gd name="T38" fmla="*/ 9 w 17"/>
                  <a:gd name="T39" fmla="*/ 15 h 22"/>
                  <a:gd name="T40" fmla="*/ 9 w 17"/>
                  <a:gd name="T41" fmla="*/ 14 h 22"/>
                  <a:gd name="T42" fmla="*/ 7 w 17"/>
                  <a:gd name="T43" fmla="*/ 12 h 22"/>
                  <a:gd name="T44" fmla="*/ 7 w 17"/>
                  <a:gd name="T45" fmla="*/ 11 h 22"/>
                  <a:gd name="T46" fmla="*/ 9 w 17"/>
                  <a:gd name="T47" fmla="*/ 10 h 22"/>
                  <a:gd name="T48" fmla="*/ 11 w 17"/>
                  <a:gd name="T49" fmla="*/ 8 h 22"/>
                  <a:gd name="T50" fmla="*/ 12 w 17"/>
                  <a:gd name="T51" fmla="*/ 7 h 22"/>
                  <a:gd name="T52" fmla="*/ 10 w 17"/>
                  <a:gd name="T53" fmla="*/ 7 h 22"/>
                  <a:gd name="T54" fmla="*/ 9 w 17"/>
                  <a:gd name="T55" fmla="*/ 8 h 22"/>
                  <a:gd name="T56" fmla="*/ 7 w 17"/>
                  <a:gd name="T57" fmla="*/ 8 h 22"/>
                  <a:gd name="T58" fmla="*/ 5 w 17"/>
                  <a:gd name="T59" fmla="*/ 9 h 22"/>
                  <a:gd name="T60" fmla="*/ 4 w 17"/>
                  <a:gd name="T61" fmla="*/ 7 h 22"/>
                  <a:gd name="T62" fmla="*/ 4 w 17"/>
                  <a:gd name="T63" fmla="*/ 4 h 22"/>
                  <a:gd name="T64" fmla="*/ 6 w 17"/>
                  <a:gd name="T65" fmla="*/ 5 h 22"/>
                  <a:gd name="T66" fmla="*/ 9 w 17"/>
                  <a:gd name="T67" fmla="*/ 5 h 22"/>
                  <a:gd name="T68" fmla="*/ 11 w 17"/>
                  <a:gd name="T69" fmla="*/ 5 h 22"/>
                  <a:gd name="T70" fmla="*/ 15 w 17"/>
                  <a:gd name="T71" fmla="*/ 4 h 22"/>
                  <a:gd name="T72" fmla="*/ 16 w 17"/>
                  <a:gd name="T73" fmla="*/ 2 h 22"/>
                  <a:gd name="T74" fmla="*/ 17 w 17"/>
                  <a:gd name="T75" fmla="*/ 1 h 22"/>
                  <a:gd name="T76" fmla="*/ 15 w 17"/>
                  <a:gd name="T77" fmla="*/ 1 h 22"/>
                  <a:gd name="T78" fmla="*/ 14 w 17"/>
                  <a:gd name="T79" fmla="*/ 2 h 22"/>
                  <a:gd name="T80" fmla="*/ 13 w 17"/>
                  <a:gd name="T81" fmla="*/ 3 h 22"/>
                  <a:gd name="T82" fmla="*/ 10 w 17"/>
                  <a:gd name="T83" fmla="*/ 3 h 22"/>
                  <a:gd name="T84" fmla="*/ 8 w 17"/>
                  <a:gd name="T85" fmla="*/ 2 h 22"/>
                  <a:gd name="T86" fmla="*/ 5 w 17"/>
                  <a:gd name="T87" fmla="*/ 2 h 22"/>
                  <a:gd name="T88" fmla="*/ 5 w 17"/>
                  <a:gd name="T89" fmla="*/ 3 h 22"/>
                  <a:gd name="T90" fmla="*/ 3 w 17"/>
                  <a:gd name="T91" fmla="*/ 3 h 22"/>
                  <a:gd name="T92" fmla="*/ 2 w 17"/>
                  <a:gd name="T93" fmla="*/ 6 h 22"/>
                  <a:gd name="T94" fmla="*/ 1 w 17"/>
                  <a:gd name="T9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22">
                    <a:moveTo>
                      <a:pt x="1" y="9"/>
                    </a:moveTo>
                    <a:cubicBezTo>
                      <a:pt x="1" y="9"/>
                      <a:pt x="1" y="9"/>
                      <a:pt x="1" y="10"/>
                    </a:cubicBezTo>
                    <a:cubicBezTo>
                      <a:pt x="1" y="10"/>
                      <a:pt x="1" y="10"/>
                      <a:pt x="1" y="11"/>
                    </a:cubicBezTo>
                    <a:cubicBezTo>
                      <a:pt x="1" y="11"/>
                      <a:pt x="1" y="11"/>
                      <a:pt x="1" y="11"/>
                    </a:cubicBezTo>
                    <a:cubicBezTo>
                      <a:pt x="1" y="11"/>
                      <a:pt x="1" y="11"/>
                      <a:pt x="1" y="12"/>
                    </a:cubicBezTo>
                    <a:cubicBezTo>
                      <a:pt x="1" y="12"/>
                      <a:pt x="0" y="12"/>
                      <a:pt x="0" y="13"/>
                    </a:cubicBezTo>
                    <a:cubicBezTo>
                      <a:pt x="0" y="13"/>
                      <a:pt x="0" y="14"/>
                      <a:pt x="0" y="14"/>
                    </a:cubicBezTo>
                    <a:cubicBezTo>
                      <a:pt x="0" y="15"/>
                      <a:pt x="0" y="15"/>
                      <a:pt x="0" y="15"/>
                    </a:cubicBezTo>
                    <a:cubicBezTo>
                      <a:pt x="1" y="16"/>
                      <a:pt x="1" y="15"/>
                      <a:pt x="1" y="15"/>
                    </a:cubicBezTo>
                    <a:cubicBezTo>
                      <a:pt x="2" y="15"/>
                      <a:pt x="2" y="15"/>
                      <a:pt x="2" y="16"/>
                    </a:cubicBezTo>
                    <a:cubicBezTo>
                      <a:pt x="2" y="16"/>
                      <a:pt x="2" y="16"/>
                      <a:pt x="2" y="17"/>
                    </a:cubicBezTo>
                    <a:cubicBezTo>
                      <a:pt x="2" y="17"/>
                      <a:pt x="2" y="18"/>
                      <a:pt x="2" y="18"/>
                    </a:cubicBezTo>
                    <a:cubicBezTo>
                      <a:pt x="2" y="19"/>
                      <a:pt x="2" y="19"/>
                      <a:pt x="2" y="20"/>
                    </a:cubicBezTo>
                    <a:cubicBezTo>
                      <a:pt x="2" y="20"/>
                      <a:pt x="1" y="21"/>
                      <a:pt x="1" y="21"/>
                    </a:cubicBezTo>
                    <a:cubicBezTo>
                      <a:pt x="1" y="22"/>
                      <a:pt x="2" y="22"/>
                      <a:pt x="3" y="22"/>
                    </a:cubicBezTo>
                    <a:cubicBezTo>
                      <a:pt x="3" y="22"/>
                      <a:pt x="4" y="22"/>
                      <a:pt x="4" y="21"/>
                    </a:cubicBezTo>
                    <a:cubicBezTo>
                      <a:pt x="4" y="21"/>
                      <a:pt x="4" y="20"/>
                      <a:pt x="4" y="20"/>
                    </a:cubicBezTo>
                    <a:cubicBezTo>
                      <a:pt x="4" y="19"/>
                      <a:pt x="4" y="19"/>
                      <a:pt x="4" y="18"/>
                    </a:cubicBezTo>
                    <a:cubicBezTo>
                      <a:pt x="4" y="18"/>
                      <a:pt x="4" y="18"/>
                      <a:pt x="4" y="17"/>
                    </a:cubicBezTo>
                    <a:cubicBezTo>
                      <a:pt x="4" y="17"/>
                      <a:pt x="4" y="17"/>
                      <a:pt x="4" y="17"/>
                    </a:cubicBezTo>
                    <a:cubicBezTo>
                      <a:pt x="4" y="16"/>
                      <a:pt x="4" y="16"/>
                      <a:pt x="4" y="15"/>
                    </a:cubicBezTo>
                    <a:cubicBezTo>
                      <a:pt x="4" y="15"/>
                      <a:pt x="4" y="15"/>
                      <a:pt x="4" y="15"/>
                    </a:cubicBezTo>
                    <a:cubicBezTo>
                      <a:pt x="4" y="14"/>
                      <a:pt x="4" y="14"/>
                      <a:pt x="4" y="14"/>
                    </a:cubicBezTo>
                    <a:cubicBezTo>
                      <a:pt x="4" y="13"/>
                      <a:pt x="4" y="13"/>
                      <a:pt x="5" y="13"/>
                    </a:cubicBezTo>
                    <a:cubicBezTo>
                      <a:pt x="5" y="13"/>
                      <a:pt x="5" y="13"/>
                      <a:pt x="6" y="13"/>
                    </a:cubicBezTo>
                    <a:cubicBezTo>
                      <a:pt x="6" y="13"/>
                      <a:pt x="6" y="14"/>
                      <a:pt x="6" y="14"/>
                    </a:cubicBezTo>
                    <a:cubicBezTo>
                      <a:pt x="6" y="15"/>
                      <a:pt x="5" y="15"/>
                      <a:pt x="6" y="16"/>
                    </a:cubicBezTo>
                    <a:cubicBezTo>
                      <a:pt x="6" y="16"/>
                      <a:pt x="6" y="16"/>
                      <a:pt x="6" y="17"/>
                    </a:cubicBezTo>
                    <a:cubicBezTo>
                      <a:pt x="6" y="17"/>
                      <a:pt x="7" y="16"/>
                      <a:pt x="7" y="17"/>
                    </a:cubicBezTo>
                    <a:cubicBezTo>
                      <a:pt x="7" y="17"/>
                      <a:pt x="7" y="17"/>
                      <a:pt x="7" y="17"/>
                    </a:cubicBezTo>
                    <a:cubicBezTo>
                      <a:pt x="7" y="18"/>
                      <a:pt x="7" y="18"/>
                      <a:pt x="7" y="18"/>
                    </a:cubicBezTo>
                    <a:cubicBezTo>
                      <a:pt x="6" y="18"/>
                      <a:pt x="6" y="19"/>
                      <a:pt x="7" y="19"/>
                    </a:cubicBezTo>
                    <a:cubicBezTo>
                      <a:pt x="7" y="20"/>
                      <a:pt x="8" y="20"/>
                      <a:pt x="8" y="19"/>
                    </a:cubicBezTo>
                    <a:cubicBezTo>
                      <a:pt x="8" y="19"/>
                      <a:pt x="8" y="19"/>
                      <a:pt x="8" y="18"/>
                    </a:cubicBezTo>
                    <a:cubicBezTo>
                      <a:pt x="9" y="18"/>
                      <a:pt x="9" y="18"/>
                      <a:pt x="9" y="18"/>
                    </a:cubicBezTo>
                    <a:cubicBezTo>
                      <a:pt x="9" y="18"/>
                      <a:pt x="10" y="18"/>
                      <a:pt x="10" y="18"/>
                    </a:cubicBezTo>
                    <a:cubicBezTo>
                      <a:pt x="10" y="18"/>
                      <a:pt x="11" y="18"/>
                      <a:pt x="11" y="17"/>
                    </a:cubicBezTo>
                    <a:cubicBezTo>
                      <a:pt x="10" y="17"/>
                      <a:pt x="10" y="17"/>
                      <a:pt x="10" y="16"/>
                    </a:cubicBezTo>
                    <a:cubicBezTo>
                      <a:pt x="10" y="16"/>
                      <a:pt x="9" y="16"/>
                      <a:pt x="9" y="16"/>
                    </a:cubicBezTo>
                    <a:cubicBezTo>
                      <a:pt x="9" y="15"/>
                      <a:pt x="9" y="15"/>
                      <a:pt x="9" y="15"/>
                    </a:cubicBezTo>
                    <a:cubicBezTo>
                      <a:pt x="9" y="15"/>
                      <a:pt x="10" y="15"/>
                      <a:pt x="10" y="14"/>
                    </a:cubicBezTo>
                    <a:cubicBezTo>
                      <a:pt x="10" y="14"/>
                      <a:pt x="9" y="14"/>
                      <a:pt x="9" y="14"/>
                    </a:cubicBezTo>
                    <a:cubicBezTo>
                      <a:pt x="9" y="13"/>
                      <a:pt x="9" y="13"/>
                      <a:pt x="8" y="13"/>
                    </a:cubicBezTo>
                    <a:cubicBezTo>
                      <a:pt x="8" y="12"/>
                      <a:pt x="8" y="12"/>
                      <a:pt x="7" y="12"/>
                    </a:cubicBezTo>
                    <a:cubicBezTo>
                      <a:pt x="7" y="11"/>
                      <a:pt x="7" y="11"/>
                      <a:pt x="7" y="11"/>
                    </a:cubicBezTo>
                    <a:cubicBezTo>
                      <a:pt x="7" y="11"/>
                      <a:pt x="7" y="11"/>
                      <a:pt x="7" y="11"/>
                    </a:cubicBezTo>
                    <a:cubicBezTo>
                      <a:pt x="8" y="11"/>
                      <a:pt x="8" y="11"/>
                      <a:pt x="8" y="10"/>
                    </a:cubicBezTo>
                    <a:cubicBezTo>
                      <a:pt x="8" y="10"/>
                      <a:pt x="8" y="10"/>
                      <a:pt x="9" y="10"/>
                    </a:cubicBezTo>
                    <a:cubicBezTo>
                      <a:pt x="9" y="10"/>
                      <a:pt x="10" y="10"/>
                      <a:pt x="10" y="9"/>
                    </a:cubicBezTo>
                    <a:cubicBezTo>
                      <a:pt x="10" y="9"/>
                      <a:pt x="10" y="8"/>
                      <a:pt x="11" y="8"/>
                    </a:cubicBezTo>
                    <a:cubicBezTo>
                      <a:pt x="11" y="8"/>
                      <a:pt x="12" y="9"/>
                      <a:pt x="12" y="8"/>
                    </a:cubicBezTo>
                    <a:cubicBezTo>
                      <a:pt x="12" y="8"/>
                      <a:pt x="12" y="8"/>
                      <a:pt x="12" y="7"/>
                    </a:cubicBezTo>
                    <a:cubicBezTo>
                      <a:pt x="12" y="7"/>
                      <a:pt x="12" y="7"/>
                      <a:pt x="12" y="7"/>
                    </a:cubicBezTo>
                    <a:cubicBezTo>
                      <a:pt x="11" y="6"/>
                      <a:pt x="11" y="7"/>
                      <a:pt x="10" y="7"/>
                    </a:cubicBezTo>
                    <a:cubicBezTo>
                      <a:pt x="10" y="7"/>
                      <a:pt x="9" y="7"/>
                      <a:pt x="9" y="7"/>
                    </a:cubicBezTo>
                    <a:cubicBezTo>
                      <a:pt x="9" y="7"/>
                      <a:pt x="9" y="7"/>
                      <a:pt x="9" y="8"/>
                    </a:cubicBezTo>
                    <a:cubicBezTo>
                      <a:pt x="8" y="8"/>
                      <a:pt x="8" y="8"/>
                      <a:pt x="8" y="8"/>
                    </a:cubicBezTo>
                    <a:cubicBezTo>
                      <a:pt x="7" y="8"/>
                      <a:pt x="7" y="8"/>
                      <a:pt x="7" y="8"/>
                    </a:cubicBezTo>
                    <a:cubicBezTo>
                      <a:pt x="7" y="8"/>
                      <a:pt x="7" y="8"/>
                      <a:pt x="7" y="9"/>
                    </a:cubicBezTo>
                    <a:cubicBezTo>
                      <a:pt x="6" y="9"/>
                      <a:pt x="6" y="9"/>
                      <a:pt x="5" y="9"/>
                    </a:cubicBezTo>
                    <a:cubicBezTo>
                      <a:pt x="5" y="8"/>
                      <a:pt x="5" y="8"/>
                      <a:pt x="5" y="8"/>
                    </a:cubicBezTo>
                    <a:cubicBezTo>
                      <a:pt x="5" y="7"/>
                      <a:pt x="5" y="7"/>
                      <a:pt x="4" y="7"/>
                    </a:cubicBezTo>
                    <a:cubicBezTo>
                      <a:pt x="4" y="7"/>
                      <a:pt x="4" y="6"/>
                      <a:pt x="4" y="6"/>
                    </a:cubicBezTo>
                    <a:cubicBezTo>
                      <a:pt x="4" y="5"/>
                      <a:pt x="4" y="5"/>
                      <a:pt x="4" y="4"/>
                    </a:cubicBezTo>
                    <a:cubicBezTo>
                      <a:pt x="4" y="4"/>
                      <a:pt x="5" y="4"/>
                      <a:pt x="5" y="4"/>
                    </a:cubicBezTo>
                    <a:cubicBezTo>
                      <a:pt x="6" y="4"/>
                      <a:pt x="6" y="5"/>
                      <a:pt x="6" y="5"/>
                    </a:cubicBezTo>
                    <a:cubicBezTo>
                      <a:pt x="6" y="5"/>
                      <a:pt x="7" y="5"/>
                      <a:pt x="7" y="5"/>
                    </a:cubicBezTo>
                    <a:cubicBezTo>
                      <a:pt x="8" y="5"/>
                      <a:pt x="8" y="5"/>
                      <a:pt x="9" y="5"/>
                    </a:cubicBezTo>
                    <a:cubicBezTo>
                      <a:pt x="9" y="4"/>
                      <a:pt x="10" y="4"/>
                      <a:pt x="10" y="4"/>
                    </a:cubicBezTo>
                    <a:cubicBezTo>
                      <a:pt x="10" y="4"/>
                      <a:pt x="10" y="4"/>
                      <a:pt x="11" y="5"/>
                    </a:cubicBezTo>
                    <a:cubicBezTo>
                      <a:pt x="12" y="5"/>
                      <a:pt x="12" y="4"/>
                      <a:pt x="13" y="4"/>
                    </a:cubicBezTo>
                    <a:cubicBezTo>
                      <a:pt x="14" y="4"/>
                      <a:pt x="14" y="5"/>
                      <a:pt x="15" y="4"/>
                    </a:cubicBezTo>
                    <a:cubicBezTo>
                      <a:pt x="15" y="4"/>
                      <a:pt x="15" y="4"/>
                      <a:pt x="15" y="4"/>
                    </a:cubicBezTo>
                    <a:cubicBezTo>
                      <a:pt x="16" y="3"/>
                      <a:pt x="16" y="3"/>
                      <a:pt x="16" y="2"/>
                    </a:cubicBezTo>
                    <a:cubicBezTo>
                      <a:pt x="16" y="2"/>
                      <a:pt x="16" y="2"/>
                      <a:pt x="17" y="1"/>
                    </a:cubicBezTo>
                    <a:cubicBezTo>
                      <a:pt x="17" y="1"/>
                      <a:pt x="17" y="1"/>
                      <a:pt x="17" y="1"/>
                    </a:cubicBezTo>
                    <a:cubicBezTo>
                      <a:pt x="17" y="0"/>
                      <a:pt x="16" y="0"/>
                      <a:pt x="16" y="0"/>
                    </a:cubicBezTo>
                    <a:cubicBezTo>
                      <a:pt x="15" y="0"/>
                      <a:pt x="15" y="0"/>
                      <a:pt x="15" y="1"/>
                    </a:cubicBezTo>
                    <a:cubicBezTo>
                      <a:pt x="15" y="1"/>
                      <a:pt x="15" y="1"/>
                      <a:pt x="15" y="1"/>
                    </a:cubicBezTo>
                    <a:cubicBezTo>
                      <a:pt x="15" y="2"/>
                      <a:pt x="14" y="1"/>
                      <a:pt x="14" y="2"/>
                    </a:cubicBezTo>
                    <a:cubicBezTo>
                      <a:pt x="14" y="2"/>
                      <a:pt x="14" y="2"/>
                      <a:pt x="14" y="2"/>
                    </a:cubicBezTo>
                    <a:cubicBezTo>
                      <a:pt x="14" y="3"/>
                      <a:pt x="13" y="3"/>
                      <a:pt x="13" y="3"/>
                    </a:cubicBezTo>
                    <a:cubicBezTo>
                      <a:pt x="12" y="3"/>
                      <a:pt x="12" y="3"/>
                      <a:pt x="11" y="3"/>
                    </a:cubicBezTo>
                    <a:cubicBezTo>
                      <a:pt x="11" y="3"/>
                      <a:pt x="11" y="3"/>
                      <a:pt x="10" y="3"/>
                    </a:cubicBezTo>
                    <a:cubicBezTo>
                      <a:pt x="10" y="3"/>
                      <a:pt x="10" y="2"/>
                      <a:pt x="9" y="2"/>
                    </a:cubicBezTo>
                    <a:cubicBezTo>
                      <a:pt x="9" y="2"/>
                      <a:pt x="8" y="2"/>
                      <a:pt x="8" y="2"/>
                    </a:cubicBezTo>
                    <a:cubicBezTo>
                      <a:pt x="7" y="2"/>
                      <a:pt x="7" y="2"/>
                      <a:pt x="7" y="2"/>
                    </a:cubicBezTo>
                    <a:cubicBezTo>
                      <a:pt x="6" y="2"/>
                      <a:pt x="6" y="1"/>
                      <a:pt x="5" y="2"/>
                    </a:cubicBezTo>
                    <a:cubicBezTo>
                      <a:pt x="5" y="2"/>
                      <a:pt x="5" y="2"/>
                      <a:pt x="5" y="2"/>
                    </a:cubicBezTo>
                    <a:cubicBezTo>
                      <a:pt x="5" y="2"/>
                      <a:pt x="5" y="3"/>
                      <a:pt x="5" y="3"/>
                    </a:cubicBezTo>
                    <a:cubicBezTo>
                      <a:pt x="4" y="3"/>
                      <a:pt x="4" y="3"/>
                      <a:pt x="4" y="3"/>
                    </a:cubicBezTo>
                    <a:cubicBezTo>
                      <a:pt x="3" y="3"/>
                      <a:pt x="3" y="3"/>
                      <a:pt x="3" y="3"/>
                    </a:cubicBezTo>
                    <a:cubicBezTo>
                      <a:pt x="2" y="4"/>
                      <a:pt x="2" y="4"/>
                      <a:pt x="2" y="5"/>
                    </a:cubicBezTo>
                    <a:cubicBezTo>
                      <a:pt x="2" y="6"/>
                      <a:pt x="2" y="6"/>
                      <a:pt x="2" y="6"/>
                    </a:cubicBezTo>
                    <a:cubicBezTo>
                      <a:pt x="2" y="7"/>
                      <a:pt x="2" y="7"/>
                      <a:pt x="2" y="8"/>
                    </a:cubicBezTo>
                    <a:cubicBezTo>
                      <a:pt x="2" y="8"/>
                      <a:pt x="1" y="8"/>
                      <a:pt x="1"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09" name="Freeform 90">
                <a:extLst>
                  <a:ext uri="{FF2B5EF4-FFF2-40B4-BE49-F238E27FC236}">
                    <a16:creationId xmlns:a16="http://schemas.microsoft.com/office/drawing/2014/main" id="{D7E464C2-CF6A-4C0E-BF23-830ACCEA4D70}"/>
                  </a:ext>
                </a:extLst>
              </p:cNvPr>
              <p:cNvSpPr>
                <a:spLocks/>
              </p:cNvSpPr>
              <p:nvPr/>
            </p:nvSpPr>
            <p:spPr bwMode="auto">
              <a:xfrm>
                <a:off x="6677027" y="2200276"/>
                <a:ext cx="227013" cy="573088"/>
              </a:xfrm>
              <a:custGeom>
                <a:avLst/>
                <a:gdLst>
                  <a:gd name="T0" fmla="*/ 4 w 21"/>
                  <a:gd name="T1" fmla="*/ 25 h 53"/>
                  <a:gd name="T2" fmla="*/ 4 w 21"/>
                  <a:gd name="T3" fmla="*/ 27 h 53"/>
                  <a:gd name="T4" fmla="*/ 5 w 21"/>
                  <a:gd name="T5" fmla="*/ 28 h 53"/>
                  <a:gd name="T6" fmla="*/ 6 w 21"/>
                  <a:gd name="T7" fmla="*/ 29 h 53"/>
                  <a:gd name="T8" fmla="*/ 7 w 21"/>
                  <a:gd name="T9" fmla="*/ 34 h 53"/>
                  <a:gd name="T10" fmla="*/ 8 w 21"/>
                  <a:gd name="T11" fmla="*/ 36 h 53"/>
                  <a:gd name="T12" fmla="*/ 12 w 21"/>
                  <a:gd name="T13" fmla="*/ 36 h 53"/>
                  <a:gd name="T14" fmla="*/ 13 w 21"/>
                  <a:gd name="T15" fmla="*/ 34 h 53"/>
                  <a:gd name="T16" fmla="*/ 15 w 21"/>
                  <a:gd name="T17" fmla="*/ 34 h 53"/>
                  <a:gd name="T18" fmla="*/ 16 w 21"/>
                  <a:gd name="T19" fmla="*/ 36 h 53"/>
                  <a:gd name="T20" fmla="*/ 17 w 21"/>
                  <a:gd name="T21" fmla="*/ 42 h 53"/>
                  <a:gd name="T22" fmla="*/ 18 w 21"/>
                  <a:gd name="T23" fmla="*/ 44 h 53"/>
                  <a:gd name="T24" fmla="*/ 18 w 21"/>
                  <a:gd name="T25" fmla="*/ 48 h 53"/>
                  <a:gd name="T26" fmla="*/ 19 w 21"/>
                  <a:gd name="T27" fmla="*/ 50 h 53"/>
                  <a:gd name="T28" fmla="*/ 19 w 21"/>
                  <a:gd name="T29" fmla="*/ 52 h 53"/>
                  <a:gd name="T30" fmla="*/ 20 w 21"/>
                  <a:gd name="T31" fmla="*/ 50 h 53"/>
                  <a:gd name="T32" fmla="*/ 21 w 21"/>
                  <a:gd name="T33" fmla="*/ 47 h 53"/>
                  <a:gd name="T34" fmla="*/ 20 w 21"/>
                  <a:gd name="T35" fmla="*/ 44 h 53"/>
                  <a:gd name="T36" fmla="*/ 19 w 21"/>
                  <a:gd name="T37" fmla="*/ 41 h 53"/>
                  <a:gd name="T38" fmla="*/ 19 w 21"/>
                  <a:gd name="T39" fmla="*/ 38 h 53"/>
                  <a:gd name="T40" fmla="*/ 18 w 21"/>
                  <a:gd name="T41" fmla="*/ 34 h 53"/>
                  <a:gd name="T42" fmla="*/ 15 w 21"/>
                  <a:gd name="T43" fmla="*/ 31 h 53"/>
                  <a:gd name="T44" fmla="*/ 15 w 21"/>
                  <a:gd name="T45" fmla="*/ 28 h 53"/>
                  <a:gd name="T46" fmla="*/ 15 w 21"/>
                  <a:gd name="T47" fmla="*/ 26 h 53"/>
                  <a:gd name="T48" fmla="*/ 17 w 21"/>
                  <a:gd name="T49" fmla="*/ 25 h 53"/>
                  <a:gd name="T50" fmla="*/ 20 w 21"/>
                  <a:gd name="T51" fmla="*/ 22 h 53"/>
                  <a:gd name="T52" fmla="*/ 20 w 21"/>
                  <a:gd name="T53" fmla="*/ 20 h 53"/>
                  <a:gd name="T54" fmla="*/ 17 w 21"/>
                  <a:gd name="T55" fmla="*/ 18 h 53"/>
                  <a:gd name="T56" fmla="*/ 16 w 21"/>
                  <a:gd name="T57" fmla="*/ 16 h 53"/>
                  <a:gd name="T58" fmla="*/ 14 w 21"/>
                  <a:gd name="T59" fmla="*/ 13 h 53"/>
                  <a:gd name="T60" fmla="*/ 12 w 21"/>
                  <a:gd name="T61" fmla="*/ 10 h 53"/>
                  <a:gd name="T62" fmla="*/ 14 w 21"/>
                  <a:gd name="T63" fmla="*/ 6 h 53"/>
                  <a:gd name="T64" fmla="*/ 11 w 21"/>
                  <a:gd name="T65" fmla="*/ 2 h 53"/>
                  <a:gd name="T66" fmla="*/ 9 w 21"/>
                  <a:gd name="T67" fmla="*/ 0 h 53"/>
                  <a:gd name="T68" fmla="*/ 7 w 21"/>
                  <a:gd name="T69" fmla="*/ 4 h 53"/>
                  <a:gd name="T70" fmla="*/ 5 w 21"/>
                  <a:gd name="T71" fmla="*/ 7 h 53"/>
                  <a:gd name="T72" fmla="*/ 5 w 21"/>
                  <a:gd name="T73" fmla="*/ 10 h 53"/>
                  <a:gd name="T74" fmla="*/ 4 w 21"/>
                  <a:gd name="T75" fmla="*/ 14 h 53"/>
                  <a:gd name="T76" fmla="*/ 3 w 21"/>
                  <a:gd name="T77" fmla="*/ 15 h 53"/>
                  <a:gd name="T78" fmla="*/ 2 w 21"/>
                  <a:gd name="T79" fmla="*/ 17 h 53"/>
                  <a:gd name="T80" fmla="*/ 1 w 21"/>
                  <a:gd name="T81" fmla="*/ 18 h 53"/>
                  <a:gd name="T82" fmla="*/ 1 w 21"/>
                  <a:gd name="T83" fmla="*/ 22 h 53"/>
                  <a:gd name="T84" fmla="*/ 0 w 21"/>
                  <a:gd name="T85"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 y="25"/>
                    </a:moveTo>
                    <a:cubicBezTo>
                      <a:pt x="2" y="25"/>
                      <a:pt x="2" y="24"/>
                      <a:pt x="2" y="24"/>
                    </a:cubicBezTo>
                    <a:cubicBezTo>
                      <a:pt x="3" y="24"/>
                      <a:pt x="4" y="24"/>
                      <a:pt x="4" y="25"/>
                    </a:cubicBezTo>
                    <a:cubicBezTo>
                      <a:pt x="4" y="26"/>
                      <a:pt x="5" y="26"/>
                      <a:pt x="4" y="26"/>
                    </a:cubicBezTo>
                    <a:cubicBezTo>
                      <a:pt x="4" y="26"/>
                      <a:pt x="4" y="26"/>
                      <a:pt x="4" y="26"/>
                    </a:cubicBezTo>
                    <a:cubicBezTo>
                      <a:pt x="4" y="27"/>
                      <a:pt x="4" y="27"/>
                      <a:pt x="4" y="27"/>
                    </a:cubicBezTo>
                    <a:cubicBezTo>
                      <a:pt x="3" y="27"/>
                      <a:pt x="4" y="27"/>
                      <a:pt x="4" y="28"/>
                    </a:cubicBezTo>
                    <a:cubicBezTo>
                      <a:pt x="4" y="28"/>
                      <a:pt x="4" y="28"/>
                      <a:pt x="4" y="28"/>
                    </a:cubicBezTo>
                    <a:cubicBezTo>
                      <a:pt x="5" y="28"/>
                      <a:pt x="5" y="28"/>
                      <a:pt x="5" y="28"/>
                    </a:cubicBezTo>
                    <a:cubicBezTo>
                      <a:pt x="5" y="27"/>
                      <a:pt x="5" y="27"/>
                      <a:pt x="5" y="27"/>
                    </a:cubicBezTo>
                    <a:cubicBezTo>
                      <a:pt x="5" y="28"/>
                      <a:pt x="5" y="28"/>
                      <a:pt x="6" y="28"/>
                    </a:cubicBezTo>
                    <a:cubicBezTo>
                      <a:pt x="6" y="28"/>
                      <a:pt x="6" y="29"/>
                      <a:pt x="6" y="29"/>
                    </a:cubicBezTo>
                    <a:cubicBezTo>
                      <a:pt x="7" y="30"/>
                      <a:pt x="7" y="30"/>
                      <a:pt x="7" y="31"/>
                    </a:cubicBezTo>
                    <a:cubicBezTo>
                      <a:pt x="7" y="31"/>
                      <a:pt x="7" y="32"/>
                      <a:pt x="8" y="32"/>
                    </a:cubicBezTo>
                    <a:cubicBezTo>
                      <a:pt x="8" y="33"/>
                      <a:pt x="7" y="33"/>
                      <a:pt x="7" y="34"/>
                    </a:cubicBezTo>
                    <a:cubicBezTo>
                      <a:pt x="7" y="35"/>
                      <a:pt x="7" y="35"/>
                      <a:pt x="7" y="36"/>
                    </a:cubicBezTo>
                    <a:cubicBezTo>
                      <a:pt x="7" y="36"/>
                      <a:pt x="7" y="36"/>
                      <a:pt x="8" y="36"/>
                    </a:cubicBezTo>
                    <a:cubicBezTo>
                      <a:pt x="8" y="36"/>
                      <a:pt x="8" y="36"/>
                      <a:pt x="8" y="36"/>
                    </a:cubicBezTo>
                    <a:cubicBezTo>
                      <a:pt x="9" y="36"/>
                      <a:pt x="9" y="36"/>
                      <a:pt x="9" y="36"/>
                    </a:cubicBezTo>
                    <a:cubicBezTo>
                      <a:pt x="10" y="36"/>
                      <a:pt x="10" y="36"/>
                      <a:pt x="11" y="36"/>
                    </a:cubicBezTo>
                    <a:cubicBezTo>
                      <a:pt x="11" y="36"/>
                      <a:pt x="11" y="36"/>
                      <a:pt x="12" y="36"/>
                    </a:cubicBezTo>
                    <a:cubicBezTo>
                      <a:pt x="12" y="35"/>
                      <a:pt x="12" y="35"/>
                      <a:pt x="12" y="35"/>
                    </a:cubicBezTo>
                    <a:cubicBezTo>
                      <a:pt x="12" y="35"/>
                      <a:pt x="13" y="35"/>
                      <a:pt x="13" y="35"/>
                    </a:cubicBezTo>
                    <a:cubicBezTo>
                      <a:pt x="13" y="35"/>
                      <a:pt x="13" y="34"/>
                      <a:pt x="13" y="34"/>
                    </a:cubicBezTo>
                    <a:cubicBezTo>
                      <a:pt x="13" y="34"/>
                      <a:pt x="13" y="33"/>
                      <a:pt x="13" y="33"/>
                    </a:cubicBezTo>
                    <a:cubicBezTo>
                      <a:pt x="13" y="33"/>
                      <a:pt x="14" y="33"/>
                      <a:pt x="14" y="33"/>
                    </a:cubicBezTo>
                    <a:cubicBezTo>
                      <a:pt x="14" y="33"/>
                      <a:pt x="14" y="33"/>
                      <a:pt x="15" y="34"/>
                    </a:cubicBezTo>
                    <a:cubicBezTo>
                      <a:pt x="15" y="34"/>
                      <a:pt x="15" y="34"/>
                      <a:pt x="15" y="35"/>
                    </a:cubicBezTo>
                    <a:cubicBezTo>
                      <a:pt x="15" y="35"/>
                      <a:pt x="15" y="35"/>
                      <a:pt x="16" y="35"/>
                    </a:cubicBezTo>
                    <a:cubicBezTo>
                      <a:pt x="16" y="36"/>
                      <a:pt x="16" y="36"/>
                      <a:pt x="16" y="36"/>
                    </a:cubicBezTo>
                    <a:cubicBezTo>
                      <a:pt x="17" y="37"/>
                      <a:pt x="16" y="38"/>
                      <a:pt x="16" y="39"/>
                    </a:cubicBezTo>
                    <a:cubicBezTo>
                      <a:pt x="17" y="39"/>
                      <a:pt x="17" y="40"/>
                      <a:pt x="17" y="40"/>
                    </a:cubicBezTo>
                    <a:cubicBezTo>
                      <a:pt x="17" y="41"/>
                      <a:pt x="17" y="41"/>
                      <a:pt x="17" y="42"/>
                    </a:cubicBezTo>
                    <a:cubicBezTo>
                      <a:pt x="17" y="42"/>
                      <a:pt x="17" y="43"/>
                      <a:pt x="17" y="43"/>
                    </a:cubicBezTo>
                    <a:cubicBezTo>
                      <a:pt x="18" y="43"/>
                      <a:pt x="18" y="43"/>
                      <a:pt x="18" y="44"/>
                    </a:cubicBezTo>
                    <a:cubicBezTo>
                      <a:pt x="18" y="44"/>
                      <a:pt x="18" y="44"/>
                      <a:pt x="18" y="44"/>
                    </a:cubicBezTo>
                    <a:cubicBezTo>
                      <a:pt x="19" y="45"/>
                      <a:pt x="18" y="45"/>
                      <a:pt x="18" y="46"/>
                    </a:cubicBezTo>
                    <a:cubicBezTo>
                      <a:pt x="18" y="46"/>
                      <a:pt x="19" y="46"/>
                      <a:pt x="19" y="47"/>
                    </a:cubicBezTo>
                    <a:cubicBezTo>
                      <a:pt x="19" y="47"/>
                      <a:pt x="18" y="48"/>
                      <a:pt x="18" y="48"/>
                    </a:cubicBezTo>
                    <a:cubicBezTo>
                      <a:pt x="19" y="49"/>
                      <a:pt x="19" y="49"/>
                      <a:pt x="19" y="49"/>
                    </a:cubicBezTo>
                    <a:cubicBezTo>
                      <a:pt x="20" y="49"/>
                      <a:pt x="20" y="50"/>
                      <a:pt x="19" y="50"/>
                    </a:cubicBezTo>
                    <a:cubicBezTo>
                      <a:pt x="19" y="50"/>
                      <a:pt x="19" y="50"/>
                      <a:pt x="19" y="50"/>
                    </a:cubicBezTo>
                    <a:cubicBezTo>
                      <a:pt x="19" y="51"/>
                      <a:pt x="19" y="51"/>
                      <a:pt x="19" y="52"/>
                    </a:cubicBezTo>
                    <a:cubicBezTo>
                      <a:pt x="19" y="52"/>
                      <a:pt x="19" y="53"/>
                      <a:pt x="19" y="53"/>
                    </a:cubicBezTo>
                    <a:cubicBezTo>
                      <a:pt x="19" y="52"/>
                      <a:pt x="19" y="52"/>
                      <a:pt x="19" y="52"/>
                    </a:cubicBezTo>
                    <a:cubicBezTo>
                      <a:pt x="19" y="52"/>
                      <a:pt x="19" y="52"/>
                      <a:pt x="19" y="51"/>
                    </a:cubicBezTo>
                    <a:cubicBezTo>
                      <a:pt x="19" y="51"/>
                      <a:pt x="19" y="51"/>
                      <a:pt x="19" y="51"/>
                    </a:cubicBezTo>
                    <a:cubicBezTo>
                      <a:pt x="20" y="50"/>
                      <a:pt x="20" y="50"/>
                      <a:pt x="20" y="50"/>
                    </a:cubicBezTo>
                    <a:cubicBezTo>
                      <a:pt x="20" y="50"/>
                      <a:pt x="21" y="50"/>
                      <a:pt x="21" y="50"/>
                    </a:cubicBezTo>
                    <a:cubicBezTo>
                      <a:pt x="21" y="49"/>
                      <a:pt x="21" y="49"/>
                      <a:pt x="21" y="49"/>
                    </a:cubicBezTo>
                    <a:cubicBezTo>
                      <a:pt x="21" y="48"/>
                      <a:pt x="21" y="48"/>
                      <a:pt x="21" y="47"/>
                    </a:cubicBezTo>
                    <a:cubicBezTo>
                      <a:pt x="21" y="47"/>
                      <a:pt x="21" y="46"/>
                      <a:pt x="21" y="46"/>
                    </a:cubicBezTo>
                    <a:cubicBezTo>
                      <a:pt x="21" y="46"/>
                      <a:pt x="21" y="45"/>
                      <a:pt x="21" y="45"/>
                    </a:cubicBezTo>
                    <a:cubicBezTo>
                      <a:pt x="20" y="45"/>
                      <a:pt x="20" y="44"/>
                      <a:pt x="20" y="44"/>
                    </a:cubicBezTo>
                    <a:cubicBezTo>
                      <a:pt x="20" y="43"/>
                      <a:pt x="20" y="43"/>
                      <a:pt x="20" y="43"/>
                    </a:cubicBezTo>
                    <a:cubicBezTo>
                      <a:pt x="20" y="42"/>
                      <a:pt x="20" y="42"/>
                      <a:pt x="20" y="41"/>
                    </a:cubicBezTo>
                    <a:cubicBezTo>
                      <a:pt x="19" y="41"/>
                      <a:pt x="19" y="41"/>
                      <a:pt x="19" y="41"/>
                    </a:cubicBezTo>
                    <a:cubicBezTo>
                      <a:pt x="18" y="41"/>
                      <a:pt x="18" y="40"/>
                      <a:pt x="18" y="40"/>
                    </a:cubicBezTo>
                    <a:cubicBezTo>
                      <a:pt x="18" y="40"/>
                      <a:pt x="18" y="40"/>
                      <a:pt x="19" y="39"/>
                    </a:cubicBezTo>
                    <a:cubicBezTo>
                      <a:pt x="19" y="39"/>
                      <a:pt x="19" y="38"/>
                      <a:pt x="19" y="38"/>
                    </a:cubicBezTo>
                    <a:cubicBezTo>
                      <a:pt x="19" y="37"/>
                      <a:pt x="19" y="37"/>
                      <a:pt x="19" y="37"/>
                    </a:cubicBezTo>
                    <a:cubicBezTo>
                      <a:pt x="19" y="36"/>
                      <a:pt x="19" y="36"/>
                      <a:pt x="19" y="36"/>
                    </a:cubicBezTo>
                    <a:cubicBezTo>
                      <a:pt x="19" y="35"/>
                      <a:pt x="18" y="35"/>
                      <a:pt x="18" y="34"/>
                    </a:cubicBezTo>
                    <a:cubicBezTo>
                      <a:pt x="18" y="34"/>
                      <a:pt x="18" y="33"/>
                      <a:pt x="17" y="33"/>
                    </a:cubicBezTo>
                    <a:cubicBezTo>
                      <a:pt x="17" y="32"/>
                      <a:pt x="17" y="32"/>
                      <a:pt x="16" y="32"/>
                    </a:cubicBezTo>
                    <a:cubicBezTo>
                      <a:pt x="16" y="31"/>
                      <a:pt x="16" y="31"/>
                      <a:pt x="15" y="31"/>
                    </a:cubicBezTo>
                    <a:cubicBezTo>
                      <a:pt x="15" y="30"/>
                      <a:pt x="15" y="30"/>
                      <a:pt x="15" y="30"/>
                    </a:cubicBezTo>
                    <a:cubicBezTo>
                      <a:pt x="14" y="29"/>
                      <a:pt x="14" y="29"/>
                      <a:pt x="14" y="29"/>
                    </a:cubicBezTo>
                    <a:cubicBezTo>
                      <a:pt x="15" y="28"/>
                      <a:pt x="15" y="28"/>
                      <a:pt x="15" y="28"/>
                    </a:cubicBezTo>
                    <a:cubicBezTo>
                      <a:pt x="15" y="28"/>
                      <a:pt x="15" y="28"/>
                      <a:pt x="15" y="27"/>
                    </a:cubicBezTo>
                    <a:cubicBezTo>
                      <a:pt x="15" y="27"/>
                      <a:pt x="15" y="27"/>
                      <a:pt x="15" y="26"/>
                    </a:cubicBezTo>
                    <a:cubicBezTo>
                      <a:pt x="15" y="26"/>
                      <a:pt x="15" y="26"/>
                      <a:pt x="15" y="26"/>
                    </a:cubicBezTo>
                    <a:cubicBezTo>
                      <a:pt x="15" y="26"/>
                      <a:pt x="15" y="25"/>
                      <a:pt x="15" y="25"/>
                    </a:cubicBezTo>
                    <a:cubicBezTo>
                      <a:pt x="16" y="25"/>
                      <a:pt x="16" y="25"/>
                      <a:pt x="17" y="25"/>
                    </a:cubicBezTo>
                    <a:cubicBezTo>
                      <a:pt x="17" y="25"/>
                      <a:pt x="17" y="25"/>
                      <a:pt x="17" y="25"/>
                    </a:cubicBezTo>
                    <a:cubicBezTo>
                      <a:pt x="18" y="25"/>
                      <a:pt x="18" y="24"/>
                      <a:pt x="18" y="24"/>
                    </a:cubicBezTo>
                    <a:cubicBezTo>
                      <a:pt x="19" y="24"/>
                      <a:pt x="19" y="24"/>
                      <a:pt x="19" y="23"/>
                    </a:cubicBezTo>
                    <a:cubicBezTo>
                      <a:pt x="20" y="23"/>
                      <a:pt x="20" y="23"/>
                      <a:pt x="20" y="22"/>
                    </a:cubicBezTo>
                    <a:cubicBezTo>
                      <a:pt x="21" y="22"/>
                      <a:pt x="21" y="22"/>
                      <a:pt x="21" y="22"/>
                    </a:cubicBezTo>
                    <a:cubicBezTo>
                      <a:pt x="21" y="21"/>
                      <a:pt x="21" y="21"/>
                      <a:pt x="21" y="21"/>
                    </a:cubicBezTo>
                    <a:cubicBezTo>
                      <a:pt x="21" y="21"/>
                      <a:pt x="20" y="21"/>
                      <a:pt x="20" y="20"/>
                    </a:cubicBezTo>
                    <a:cubicBezTo>
                      <a:pt x="19" y="20"/>
                      <a:pt x="19" y="19"/>
                      <a:pt x="19" y="19"/>
                    </a:cubicBezTo>
                    <a:cubicBezTo>
                      <a:pt x="18" y="19"/>
                      <a:pt x="18" y="19"/>
                      <a:pt x="17" y="19"/>
                    </a:cubicBezTo>
                    <a:cubicBezTo>
                      <a:pt x="17" y="18"/>
                      <a:pt x="17" y="18"/>
                      <a:pt x="17" y="18"/>
                    </a:cubicBezTo>
                    <a:cubicBezTo>
                      <a:pt x="17" y="17"/>
                      <a:pt x="18" y="17"/>
                      <a:pt x="18" y="17"/>
                    </a:cubicBezTo>
                    <a:cubicBezTo>
                      <a:pt x="18" y="16"/>
                      <a:pt x="18" y="16"/>
                      <a:pt x="17" y="16"/>
                    </a:cubicBezTo>
                    <a:cubicBezTo>
                      <a:pt x="17" y="16"/>
                      <a:pt x="17" y="16"/>
                      <a:pt x="16" y="16"/>
                    </a:cubicBezTo>
                    <a:cubicBezTo>
                      <a:pt x="16" y="15"/>
                      <a:pt x="16" y="15"/>
                      <a:pt x="16" y="14"/>
                    </a:cubicBezTo>
                    <a:cubicBezTo>
                      <a:pt x="15" y="14"/>
                      <a:pt x="16" y="13"/>
                      <a:pt x="15" y="13"/>
                    </a:cubicBezTo>
                    <a:cubicBezTo>
                      <a:pt x="15" y="12"/>
                      <a:pt x="15" y="13"/>
                      <a:pt x="14" y="13"/>
                    </a:cubicBezTo>
                    <a:cubicBezTo>
                      <a:pt x="14" y="13"/>
                      <a:pt x="13" y="13"/>
                      <a:pt x="13" y="13"/>
                    </a:cubicBezTo>
                    <a:cubicBezTo>
                      <a:pt x="12" y="13"/>
                      <a:pt x="12" y="12"/>
                      <a:pt x="12" y="12"/>
                    </a:cubicBezTo>
                    <a:cubicBezTo>
                      <a:pt x="12" y="11"/>
                      <a:pt x="11" y="11"/>
                      <a:pt x="12" y="10"/>
                    </a:cubicBezTo>
                    <a:cubicBezTo>
                      <a:pt x="12" y="10"/>
                      <a:pt x="12" y="9"/>
                      <a:pt x="13" y="9"/>
                    </a:cubicBezTo>
                    <a:cubicBezTo>
                      <a:pt x="13" y="8"/>
                      <a:pt x="14" y="8"/>
                      <a:pt x="14" y="7"/>
                    </a:cubicBezTo>
                    <a:cubicBezTo>
                      <a:pt x="14" y="7"/>
                      <a:pt x="14" y="7"/>
                      <a:pt x="14" y="6"/>
                    </a:cubicBezTo>
                    <a:cubicBezTo>
                      <a:pt x="13" y="5"/>
                      <a:pt x="14" y="5"/>
                      <a:pt x="13" y="4"/>
                    </a:cubicBezTo>
                    <a:cubicBezTo>
                      <a:pt x="13" y="4"/>
                      <a:pt x="13" y="4"/>
                      <a:pt x="13" y="3"/>
                    </a:cubicBezTo>
                    <a:cubicBezTo>
                      <a:pt x="12" y="3"/>
                      <a:pt x="12" y="2"/>
                      <a:pt x="11" y="2"/>
                    </a:cubicBezTo>
                    <a:cubicBezTo>
                      <a:pt x="11" y="1"/>
                      <a:pt x="11" y="1"/>
                      <a:pt x="10" y="1"/>
                    </a:cubicBezTo>
                    <a:cubicBezTo>
                      <a:pt x="10" y="0"/>
                      <a:pt x="10" y="0"/>
                      <a:pt x="10" y="0"/>
                    </a:cubicBezTo>
                    <a:cubicBezTo>
                      <a:pt x="9" y="0"/>
                      <a:pt x="9" y="0"/>
                      <a:pt x="9" y="0"/>
                    </a:cubicBezTo>
                    <a:cubicBezTo>
                      <a:pt x="9" y="1"/>
                      <a:pt x="10" y="1"/>
                      <a:pt x="10" y="2"/>
                    </a:cubicBezTo>
                    <a:cubicBezTo>
                      <a:pt x="9" y="3"/>
                      <a:pt x="9" y="3"/>
                      <a:pt x="8" y="3"/>
                    </a:cubicBezTo>
                    <a:cubicBezTo>
                      <a:pt x="8" y="4"/>
                      <a:pt x="7" y="4"/>
                      <a:pt x="7" y="4"/>
                    </a:cubicBezTo>
                    <a:cubicBezTo>
                      <a:pt x="7" y="5"/>
                      <a:pt x="6" y="4"/>
                      <a:pt x="6" y="5"/>
                    </a:cubicBezTo>
                    <a:cubicBezTo>
                      <a:pt x="5" y="5"/>
                      <a:pt x="5" y="6"/>
                      <a:pt x="5" y="6"/>
                    </a:cubicBezTo>
                    <a:cubicBezTo>
                      <a:pt x="5" y="7"/>
                      <a:pt x="5" y="7"/>
                      <a:pt x="5" y="7"/>
                    </a:cubicBezTo>
                    <a:cubicBezTo>
                      <a:pt x="5" y="8"/>
                      <a:pt x="5" y="8"/>
                      <a:pt x="5" y="8"/>
                    </a:cubicBezTo>
                    <a:cubicBezTo>
                      <a:pt x="5" y="9"/>
                      <a:pt x="5" y="9"/>
                      <a:pt x="4" y="9"/>
                    </a:cubicBezTo>
                    <a:cubicBezTo>
                      <a:pt x="4" y="9"/>
                      <a:pt x="5" y="10"/>
                      <a:pt x="5" y="10"/>
                    </a:cubicBezTo>
                    <a:cubicBezTo>
                      <a:pt x="5" y="11"/>
                      <a:pt x="5" y="11"/>
                      <a:pt x="5" y="11"/>
                    </a:cubicBezTo>
                    <a:cubicBezTo>
                      <a:pt x="5" y="12"/>
                      <a:pt x="5" y="12"/>
                      <a:pt x="4" y="12"/>
                    </a:cubicBezTo>
                    <a:cubicBezTo>
                      <a:pt x="4" y="13"/>
                      <a:pt x="5" y="13"/>
                      <a:pt x="4" y="14"/>
                    </a:cubicBezTo>
                    <a:cubicBezTo>
                      <a:pt x="4" y="14"/>
                      <a:pt x="4" y="13"/>
                      <a:pt x="3" y="13"/>
                    </a:cubicBezTo>
                    <a:cubicBezTo>
                      <a:pt x="3" y="13"/>
                      <a:pt x="3" y="13"/>
                      <a:pt x="3" y="13"/>
                    </a:cubicBezTo>
                    <a:cubicBezTo>
                      <a:pt x="2" y="13"/>
                      <a:pt x="2" y="14"/>
                      <a:pt x="3" y="15"/>
                    </a:cubicBezTo>
                    <a:cubicBezTo>
                      <a:pt x="3" y="15"/>
                      <a:pt x="3" y="15"/>
                      <a:pt x="3" y="16"/>
                    </a:cubicBezTo>
                    <a:cubicBezTo>
                      <a:pt x="3" y="16"/>
                      <a:pt x="2" y="16"/>
                      <a:pt x="2" y="16"/>
                    </a:cubicBezTo>
                    <a:cubicBezTo>
                      <a:pt x="2" y="17"/>
                      <a:pt x="2" y="17"/>
                      <a:pt x="2" y="17"/>
                    </a:cubicBezTo>
                    <a:cubicBezTo>
                      <a:pt x="2" y="17"/>
                      <a:pt x="3" y="17"/>
                      <a:pt x="3" y="18"/>
                    </a:cubicBezTo>
                    <a:cubicBezTo>
                      <a:pt x="3" y="18"/>
                      <a:pt x="2" y="18"/>
                      <a:pt x="2" y="18"/>
                    </a:cubicBezTo>
                    <a:cubicBezTo>
                      <a:pt x="2" y="19"/>
                      <a:pt x="2" y="18"/>
                      <a:pt x="1" y="18"/>
                    </a:cubicBezTo>
                    <a:cubicBezTo>
                      <a:pt x="1" y="19"/>
                      <a:pt x="1" y="19"/>
                      <a:pt x="1" y="19"/>
                    </a:cubicBezTo>
                    <a:cubicBezTo>
                      <a:pt x="1" y="19"/>
                      <a:pt x="1" y="20"/>
                      <a:pt x="1" y="20"/>
                    </a:cubicBezTo>
                    <a:cubicBezTo>
                      <a:pt x="1" y="21"/>
                      <a:pt x="1" y="21"/>
                      <a:pt x="1" y="22"/>
                    </a:cubicBezTo>
                    <a:cubicBezTo>
                      <a:pt x="0" y="22"/>
                      <a:pt x="0" y="23"/>
                      <a:pt x="0" y="23"/>
                    </a:cubicBezTo>
                    <a:cubicBezTo>
                      <a:pt x="0" y="23"/>
                      <a:pt x="0" y="23"/>
                      <a:pt x="0" y="23"/>
                    </a:cubicBezTo>
                    <a:cubicBezTo>
                      <a:pt x="0" y="24"/>
                      <a:pt x="0" y="24"/>
                      <a:pt x="0" y="24"/>
                    </a:cubicBezTo>
                    <a:cubicBezTo>
                      <a:pt x="1" y="24"/>
                      <a:pt x="1" y="25"/>
                      <a:pt x="1" y="2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0" name="Freeform 91">
                <a:extLst>
                  <a:ext uri="{FF2B5EF4-FFF2-40B4-BE49-F238E27FC236}">
                    <a16:creationId xmlns:a16="http://schemas.microsoft.com/office/drawing/2014/main" id="{94C25522-BD8B-4FFA-8AB0-BE7052A20786}"/>
                  </a:ext>
                </a:extLst>
              </p:cNvPr>
              <p:cNvSpPr>
                <a:spLocks/>
              </p:cNvSpPr>
              <p:nvPr/>
            </p:nvSpPr>
            <p:spPr bwMode="auto">
              <a:xfrm>
                <a:off x="6816727" y="3000376"/>
                <a:ext cx="22225" cy="11113"/>
              </a:xfrm>
              <a:custGeom>
                <a:avLst/>
                <a:gdLst>
                  <a:gd name="T0" fmla="*/ 1 w 2"/>
                  <a:gd name="T1" fmla="*/ 0 h 1"/>
                  <a:gd name="T2" fmla="*/ 0 w 2"/>
                  <a:gd name="T3" fmla="*/ 0 h 1"/>
                  <a:gd name="T4" fmla="*/ 0 w 2"/>
                  <a:gd name="T5" fmla="*/ 1 h 1"/>
                  <a:gd name="T6" fmla="*/ 1 w 2"/>
                  <a:gd name="T7" fmla="*/ 1 h 1"/>
                  <a:gd name="T8" fmla="*/ 1 w 2"/>
                  <a:gd name="T9" fmla="*/ 1 h 1"/>
                  <a:gd name="T10" fmla="*/ 2 w 2"/>
                  <a:gd name="T11" fmla="*/ 1 h 1"/>
                  <a:gd name="T12" fmla="*/ 2 w 2"/>
                  <a:gd name="T13" fmla="*/ 0 h 1"/>
                  <a:gd name="T14" fmla="*/ 1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0"/>
                    </a:moveTo>
                    <a:cubicBezTo>
                      <a:pt x="0" y="0"/>
                      <a:pt x="0" y="0"/>
                      <a:pt x="0" y="0"/>
                    </a:cubicBezTo>
                    <a:cubicBezTo>
                      <a:pt x="0" y="0"/>
                      <a:pt x="0" y="0"/>
                      <a:pt x="0" y="1"/>
                    </a:cubicBezTo>
                    <a:cubicBezTo>
                      <a:pt x="0" y="1"/>
                      <a:pt x="0" y="1"/>
                      <a:pt x="1" y="1"/>
                    </a:cubicBezTo>
                    <a:cubicBezTo>
                      <a:pt x="1" y="1"/>
                      <a:pt x="1" y="1"/>
                      <a:pt x="1" y="1"/>
                    </a:cubicBezTo>
                    <a:cubicBezTo>
                      <a:pt x="2" y="1"/>
                      <a:pt x="2" y="1"/>
                      <a:pt x="2" y="1"/>
                    </a:cubicBezTo>
                    <a:cubicBezTo>
                      <a:pt x="2" y="1"/>
                      <a:pt x="2" y="0"/>
                      <a:pt x="2" y="0"/>
                    </a:cubicBezTo>
                    <a:cubicBezTo>
                      <a:pt x="2"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1" name="Freeform 92">
                <a:extLst>
                  <a:ext uri="{FF2B5EF4-FFF2-40B4-BE49-F238E27FC236}">
                    <a16:creationId xmlns:a16="http://schemas.microsoft.com/office/drawing/2014/main" id="{A7A4397E-1A21-4BD7-BB9C-79E5B4E313BA}"/>
                  </a:ext>
                </a:extLst>
              </p:cNvPr>
              <p:cNvSpPr>
                <a:spLocks/>
              </p:cNvSpPr>
              <p:nvPr/>
            </p:nvSpPr>
            <p:spPr bwMode="auto">
              <a:xfrm>
                <a:off x="6807202" y="2903539"/>
                <a:ext cx="301625" cy="366713"/>
              </a:xfrm>
              <a:custGeom>
                <a:avLst/>
                <a:gdLst>
                  <a:gd name="T0" fmla="*/ 8 w 28"/>
                  <a:gd name="T1" fmla="*/ 5 h 34"/>
                  <a:gd name="T2" fmla="*/ 7 w 28"/>
                  <a:gd name="T3" fmla="*/ 3 h 34"/>
                  <a:gd name="T4" fmla="*/ 6 w 28"/>
                  <a:gd name="T5" fmla="*/ 2 h 34"/>
                  <a:gd name="T6" fmla="*/ 2 w 28"/>
                  <a:gd name="T7" fmla="*/ 2 h 34"/>
                  <a:gd name="T8" fmla="*/ 0 w 28"/>
                  <a:gd name="T9" fmla="*/ 1 h 34"/>
                  <a:gd name="T10" fmla="*/ 0 w 28"/>
                  <a:gd name="T11" fmla="*/ 2 h 34"/>
                  <a:gd name="T12" fmla="*/ 2 w 28"/>
                  <a:gd name="T13" fmla="*/ 5 h 34"/>
                  <a:gd name="T14" fmla="*/ 3 w 28"/>
                  <a:gd name="T15" fmla="*/ 6 h 34"/>
                  <a:gd name="T16" fmla="*/ 5 w 28"/>
                  <a:gd name="T17" fmla="*/ 7 h 34"/>
                  <a:gd name="T18" fmla="*/ 6 w 28"/>
                  <a:gd name="T19" fmla="*/ 8 h 34"/>
                  <a:gd name="T20" fmla="*/ 6 w 28"/>
                  <a:gd name="T21" fmla="*/ 10 h 34"/>
                  <a:gd name="T22" fmla="*/ 7 w 28"/>
                  <a:gd name="T23" fmla="*/ 12 h 34"/>
                  <a:gd name="T24" fmla="*/ 9 w 28"/>
                  <a:gd name="T25" fmla="*/ 12 h 34"/>
                  <a:gd name="T26" fmla="*/ 10 w 28"/>
                  <a:gd name="T27" fmla="*/ 16 h 34"/>
                  <a:gd name="T28" fmla="*/ 11 w 28"/>
                  <a:gd name="T29" fmla="*/ 17 h 34"/>
                  <a:gd name="T30" fmla="*/ 12 w 28"/>
                  <a:gd name="T31" fmla="*/ 18 h 34"/>
                  <a:gd name="T32" fmla="*/ 13 w 28"/>
                  <a:gd name="T33" fmla="*/ 20 h 34"/>
                  <a:gd name="T34" fmla="*/ 14 w 28"/>
                  <a:gd name="T35" fmla="*/ 22 h 34"/>
                  <a:gd name="T36" fmla="*/ 15 w 28"/>
                  <a:gd name="T37" fmla="*/ 24 h 34"/>
                  <a:gd name="T38" fmla="*/ 16 w 28"/>
                  <a:gd name="T39" fmla="*/ 25 h 34"/>
                  <a:gd name="T40" fmla="*/ 17 w 28"/>
                  <a:gd name="T41" fmla="*/ 28 h 34"/>
                  <a:gd name="T42" fmla="*/ 18 w 28"/>
                  <a:gd name="T43" fmla="*/ 29 h 34"/>
                  <a:gd name="T44" fmla="*/ 20 w 28"/>
                  <a:gd name="T45" fmla="*/ 30 h 34"/>
                  <a:gd name="T46" fmla="*/ 22 w 28"/>
                  <a:gd name="T47" fmla="*/ 33 h 34"/>
                  <a:gd name="T48" fmla="*/ 24 w 28"/>
                  <a:gd name="T49" fmla="*/ 34 h 34"/>
                  <a:gd name="T50" fmla="*/ 25 w 28"/>
                  <a:gd name="T51" fmla="*/ 33 h 34"/>
                  <a:gd name="T52" fmla="*/ 27 w 28"/>
                  <a:gd name="T53" fmla="*/ 33 h 34"/>
                  <a:gd name="T54" fmla="*/ 27 w 28"/>
                  <a:gd name="T55" fmla="*/ 30 h 34"/>
                  <a:gd name="T56" fmla="*/ 28 w 28"/>
                  <a:gd name="T57" fmla="*/ 27 h 34"/>
                  <a:gd name="T58" fmla="*/ 27 w 28"/>
                  <a:gd name="T59" fmla="*/ 26 h 34"/>
                  <a:gd name="T60" fmla="*/ 26 w 28"/>
                  <a:gd name="T61" fmla="*/ 24 h 34"/>
                  <a:gd name="T62" fmla="*/ 25 w 28"/>
                  <a:gd name="T63" fmla="*/ 23 h 34"/>
                  <a:gd name="T64" fmla="*/ 23 w 28"/>
                  <a:gd name="T65" fmla="*/ 22 h 34"/>
                  <a:gd name="T66" fmla="*/ 23 w 28"/>
                  <a:gd name="T67" fmla="*/ 20 h 34"/>
                  <a:gd name="T68" fmla="*/ 21 w 28"/>
                  <a:gd name="T69" fmla="*/ 18 h 34"/>
                  <a:gd name="T70" fmla="*/ 22 w 28"/>
                  <a:gd name="T71" fmla="*/ 17 h 34"/>
                  <a:gd name="T72" fmla="*/ 20 w 28"/>
                  <a:gd name="T73" fmla="*/ 15 h 34"/>
                  <a:gd name="T74" fmla="*/ 20 w 28"/>
                  <a:gd name="T75" fmla="*/ 15 h 34"/>
                  <a:gd name="T76" fmla="*/ 18 w 28"/>
                  <a:gd name="T77" fmla="*/ 13 h 34"/>
                  <a:gd name="T78" fmla="*/ 17 w 28"/>
                  <a:gd name="T79" fmla="*/ 12 h 34"/>
                  <a:gd name="T80" fmla="*/ 16 w 28"/>
                  <a:gd name="T81" fmla="*/ 11 h 34"/>
                  <a:gd name="T82" fmla="*/ 15 w 28"/>
                  <a:gd name="T83" fmla="*/ 11 h 34"/>
                  <a:gd name="T84" fmla="*/ 13 w 28"/>
                  <a:gd name="T85" fmla="*/ 10 h 34"/>
                  <a:gd name="T86" fmla="*/ 11 w 28"/>
                  <a:gd name="T87" fmla="*/ 8 h 34"/>
                  <a:gd name="T88" fmla="*/ 10 w 28"/>
                  <a:gd name="T89" fmla="*/ 7 h 34"/>
                  <a:gd name="T90" fmla="*/ 9 w 28"/>
                  <a:gd name="T9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34">
                    <a:moveTo>
                      <a:pt x="9" y="6"/>
                    </a:moveTo>
                    <a:cubicBezTo>
                      <a:pt x="8" y="6"/>
                      <a:pt x="8" y="5"/>
                      <a:pt x="8" y="5"/>
                    </a:cubicBezTo>
                    <a:cubicBezTo>
                      <a:pt x="8" y="5"/>
                      <a:pt x="8" y="5"/>
                      <a:pt x="7" y="4"/>
                    </a:cubicBezTo>
                    <a:cubicBezTo>
                      <a:pt x="7" y="4"/>
                      <a:pt x="7" y="4"/>
                      <a:pt x="7" y="3"/>
                    </a:cubicBezTo>
                    <a:cubicBezTo>
                      <a:pt x="7" y="3"/>
                      <a:pt x="7" y="3"/>
                      <a:pt x="6" y="3"/>
                    </a:cubicBezTo>
                    <a:cubicBezTo>
                      <a:pt x="6" y="3"/>
                      <a:pt x="6" y="2"/>
                      <a:pt x="6" y="2"/>
                    </a:cubicBezTo>
                    <a:cubicBezTo>
                      <a:pt x="5" y="1"/>
                      <a:pt x="5" y="2"/>
                      <a:pt x="4" y="2"/>
                    </a:cubicBezTo>
                    <a:cubicBezTo>
                      <a:pt x="3" y="2"/>
                      <a:pt x="3" y="2"/>
                      <a:pt x="2" y="2"/>
                    </a:cubicBezTo>
                    <a:cubicBezTo>
                      <a:pt x="2" y="2"/>
                      <a:pt x="2" y="1"/>
                      <a:pt x="1" y="1"/>
                    </a:cubicBezTo>
                    <a:cubicBezTo>
                      <a:pt x="1" y="1"/>
                      <a:pt x="1" y="0"/>
                      <a:pt x="0" y="1"/>
                    </a:cubicBezTo>
                    <a:cubicBezTo>
                      <a:pt x="0" y="1"/>
                      <a:pt x="0" y="1"/>
                      <a:pt x="0" y="1"/>
                    </a:cubicBezTo>
                    <a:cubicBezTo>
                      <a:pt x="0" y="2"/>
                      <a:pt x="0" y="2"/>
                      <a:pt x="0" y="2"/>
                    </a:cubicBezTo>
                    <a:cubicBezTo>
                      <a:pt x="0" y="3"/>
                      <a:pt x="0" y="3"/>
                      <a:pt x="1" y="4"/>
                    </a:cubicBezTo>
                    <a:cubicBezTo>
                      <a:pt x="1" y="4"/>
                      <a:pt x="1" y="4"/>
                      <a:pt x="2" y="5"/>
                    </a:cubicBezTo>
                    <a:cubicBezTo>
                      <a:pt x="2" y="5"/>
                      <a:pt x="2" y="5"/>
                      <a:pt x="2" y="6"/>
                    </a:cubicBezTo>
                    <a:cubicBezTo>
                      <a:pt x="3" y="6"/>
                      <a:pt x="3" y="6"/>
                      <a:pt x="3" y="6"/>
                    </a:cubicBezTo>
                    <a:cubicBezTo>
                      <a:pt x="4" y="6"/>
                      <a:pt x="4" y="6"/>
                      <a:pt x="4" y="6"/>
                    </a:cubicBezTo>
                    <a:cubicBezTo>
                      <a:pt x="4" y="7"/>
                      <a:pt x="5" y="7"/>
                      <a:pt x="5" y="7"/>
                    </a:cubicBezTo>
                    <a:cubicBezTo>
                      <a:pt x="5" y="7"/>
                      <a:pt x="5" y="8"/>
                      <a:pt x="5" y="8"/>
                    </a:cubicBezTo>
                    <a:cubicBezTo>
                      <a:pt x="5" y="8"/>
                      <a:pt x="6" y="8"/>
                      <a:pt x="6" y="8"/>
                    </a:cubicBezTo>
                    <a:cubicBezTo>
                      <a:pt x="6" y="9"/>
                      <a:pt x="6" y="9"/>
                      <a:pt x="6" y="9"/>
                    </a:cubicBezTo>
                    <a:cubicBezTo>
                      <a:pt x="6" y="10"/>
                      <a:pt x="6" y="10"/>
                      <a:pt x="6" y="10"/>
                    </a:cubicBezTo>
                    <a:cubicBezTo>
                      <a:pt x="6" y="11"/>
                      <a:pt x="6" y="11"/>
                      <a:pt x="7" y="11"/>
                    </a:cubicBezTo>
                    <a:cubicBezTo>
                      <a:pt x="7" y="11"/>
                      <a:pt x="7" y="11"/>
                      <a:pt x="7" y="12"/>
                    </a:cubicBezTo>
                    <a:cubicBezTo>
                      <a:pt x="8" y="12"/>
                      <a:pt x="8" y="12"/>
                      <a:pt x="8" y="12"/>
                    </a:cubicBezTo>
                    <a:cubicBezTo>
                      <a:pt x="9" y="12"/>
                      <a:pt x="9" y="12"/>
                      <a:pt x="9" y="12"/>
                    </a:cubicBezTo>
                    <a:cubicBezTo>
                      <a:pt x="9" y="13"/>
                      <a:pt x="9" y="14"/>
                      <a:pt x="9" y="14"/>
                    </a:cubicBezTo>
                    <a:cubicBezTo>
                      <a:pt x="10" y="15"/>
                      <a:pt x="10" y="15"/>
                      <a:pt x="10" y="16"/>
                    </a:cubicBezTo>
                    <a:cubicBezTo>
                      <a:pt x="10" y="16"/>
                      <a:pt x="10" y="17"/>
                      <a:pt x="10" y="17"/>
                    </a:cubicBezTo>
                    <a:cubicBezTo>
                      <a:pt x="10" y="17"/>
                      <a:pt x="10" y="17"/>
                      <a:pt x="11" y="17"/>
                    </a:cubicBezTo>
                    <a:cubicBezTo>
                      <a:pt x="11" y="17"/>
                      <a:pt x="11" y="17"/>
                      <a:pt x="11" y="17"/>
                    </a:cubicBezTo>
                    <a:cubicBezTo>
                      <a:pt x="12" y="18"/>
                      <a:pt x="12" y="18"/>
                      <a:pt x="12" y="18"/>
                    </a:cubicBezTo>
                    <a:cubicBezTo>
                      <a:pt x="12" y="19"/>
                      <a:pt x="13" y="19"/>
                      <a:pt x="13" y="19"/>
                    </a:cubicBezTo>
                    <a:cubicBezTo>
                      <a:pt x="13" y="19"/>
                      <a:pt x="13" y="20"/>
                      <a:pt x="13" y="20"/>
                    </a:cubicBezTo>
                    <a:cubicBezTo>
                      <a:pt x="13" y="20"/>
                      <a:pt x="13" y="21"/>
                      <a:pt x="13" y="21"/>
                    </a:cubicBezTo>
                    <a:cubicBezTo>
                      <a:pt x="13" y="21"/>
                      <a:pt x="14" y="22"/>
                      <a:pt x="14" y="22"/>
                    </a:cubicBezTo>
                    <a:cubicBezTo>
                      <a:pt x="14" y="22"/>
                      <a:pt x="14" y="22"/>
                      <a:pt x="14" y="23"/>
                    </a:cubicBezTo>
                    <a:cubicBezTo>
                      <a:pt x="14" y="23"/>
                      <a:pt x="14" y="23"/>
                      <a:pt x="15" y="24"/>
                    </a:cubicBezTo>
                    <a:cubicBezTo>
                      <a:pt x="15" y="24"/>
                      <a:pt x="15" y="24"/>
                      <a:pt x="15" y="25"/>
                    </a:cubicBezTo>
                    <a:cubicBezTo>
                      <a:pt x="15" y="25"/>
                      <a:pt x="16" y="25"/>
                      <a:pt x="16" y="25"/>
                    </a:cubicBezTo>
                    <a:cubicBezTo>
                      <a:pt x="16" y="26"/>
                      <a:pt x="16" y="26"/>
                      <a:pt x="16" y="27"/>
                    </a:cubicBezTo>
                    <a:cubicBezTo>
                      <a:pt x="17" y="27"/>
                      <a:pt x="17" y="27"/>
                      <a:pt x="17" y="28"/>
                    </a:cubicBezTo>
                    <a:cubicBezTo>
                      <a:pt x="17" y="28"/>
                      <a:pt x="18" y="28"/>
                      <a:pt x="18" y="28"/>
                    </a:cubicBezTo>
                    <a:cubicBezTo>
                      <a:pt x="18" y="29"/>
                      <a:pt x="18" y="29"/>
                      <a:pt x="18" y="29"/>
                    </a:cubicBezTo>
                    <a:cubicBezTo>
                      <a:pt x="19" y="30"/>
                      <a:pt x="19" y="30"/>
                      <a:pt x="19" y="30"/>
                    </a:cubicBezTo>
                    <a:cubicBezTo>
                      <a:pt x="20" y="30"/>
                      <a:pt x="20" y="30"/>
                      <a:pt x="20" y="30"/>
                    </a:cubicBezTo>
                    <a:cubicBezTo>
                      <a:pt x="21" y="31"/>
                      <a:pt x="21" y="31"/>
                      <a:pt x="21" y="32"/>
                    </a:cubicBezTo>
                    <a:cubicBezTo>
                      <a:pt x="22" y="32"/>
                      <a:pt x="22" y="32"/>
                      <a:pt x="22" y="33"/>
                    </a:cubicBezTo>
                    <a:cubicBezTo>
                      <a:pt x="23" y="33"/>
                      <a:pt x="22" y="33"/>
                      <a:pt x="23" y="33"/>
                    </a:cubicBezTo>
                    <a:cubicBezTo>
                      <a:pt x="23" y="34"/>
                      <a:pt x="23" y="34"/>
                      <a:pt x="24" y="34"/>
                    </a:cubicBezTo>
                    <a:cubicBezTo>
                      <a:pt x="24" y="34"/>
                      <a:pt x="24" y="34"/>
                      <a:pt x="24" y="34"/>
                    </a:cubicBezTo>
                    <a:cubicBezTo>
                      <a:pt x="25" y="34"/>
                      <a:pt x="25" y="33"/>
                      <a:pt x="25" y="33"/>
                    </a:cubicBezTo>
                    <a:cubicBezTo>
                      <a:pt x="26" y="34"/>
                      <a:pt x="26" y="34"/>
                      <a:pt x="26" y="34"/>
                    </a:cubicBezTo>
                    <a:cubicBezTo>
                      <a:pt x="27" y="34"/>
                      <a:pt x="27" y="33"/>
                      <a:pt x="27" y="33"/>
                    </a:cubicBezTo>
                    <a:cubicBezTo>
                      <a:pt x="27" y="32"/>
                      <a:pt x="27" y="32"/>
                      <a:pt x="27" y="32"/>
                    </a:cubicBezTo>
                    <a:cubicBezTo>
                      <a:pt x="27" y="31"/>
                      <a:pt x="27" y="30"/>
                      <a:pt x="27" y="30"/>
                    </a:cubicBezTo>
                    <a:cubicBezTo>
                      <a:pt x="27" y="29"/>
                      <a:pt x="27" y="29"/>
                      <a:pt x="27" y="28"/>
                    </a:cubicBezTo>
                    <a:cubicBezTo>
                      <a:pt x="27" y="28"/>
                      <a:pt x="27" y="28"/>
                      <a:pt x="28" y="27"/>
                    </a:cubicBezTo>
                    <a:cubicBezTo>
                      <a:pt x="28" y="27"/>
                      <a:pt x="28" y="27"/>
                      <a:pt x="28" y="27"/>
                    </a:cubicBezTo>
                    <a:cubicBezTo>
                      <a:pt x="28" y="26"/>
                      <a:pt x="28" y="26"/>
                      <a:pt x="27" y="26"/>
                    </a:cubicBezTo>
                    <a:cubicBezTo>
                      <a:pt x="27" y="25"/>
                      <a:pt x="27" y="25"/>
                      <a:pt x="27" y="25"/>
                    </a:cubicBezTo>
                    <a:cubicBezTo>
                      <a:pt x="26" y="25"/>
                      <a:pt x="26" y="24"/>
                      <a:pt x="26" y="24"/>
                    </a:cubicBezTo>
                    <a:cubicBezTo>
                      <a:pt x="26" y="24"/>
                      <a:pt x="25" y="24"/>
                      <a:pt x="25" y="24"/>
                    </a:cubicBezTo>
                    <a:cubicBezTo>
                      <a:pt x="25" y="24"/>
                      <a:pt x="25" y="23"/>
                      <a:pt x="25" y="23"/>
                    </a:cubicBezTo>
                    <a:cubicBezTo>
                      <a:pt x="24" y="23"/>
                      <a:pt x="24" y="23"/>
                      <a:pt x="24" y="22"/>
                    </a:cubicBezTo>
                    <a:cubicBezTo>
                      <a:pt x="24" y="22"/>
                      <a:pt x="23" y="22"/>
                      <a:pt x="23" y="22"/>
                    </a:cubicBezTo>
                    <a:cubicBezTo>
                      <a:pt x="23" y="21"/>
                      <a:pt x="23" y="21"/>
                      <a:pt x="23" y="20"/>
                    </a:cubicBezTo>
                    <a:cubicBezTo>
                      <a:pt x="23" y="20"/>
                      <a:pt x="23" y="20"/>
                      <a:pt x="23" y="20"/>
                    </a:cubicBezTo>
                    <a:cubicBezTo>
                      <a:pt x="22" y="19"/>
                      <a:pt x="22" y="20"/>
                      <a:pt x="22" y="20"/>
                    </a:cubicBezTo>
                    <a:cubicBezTo>
                      <a:pt x="21" y="19"/>
                      <a:pt x="21" y="19"/>
                      <a:pt x="21" y="18"/>
                    </a:cubicBezTo>
                    <a:cubicBezTo>
                      <a:pt x="21" y="18"/>
                      <a:pt x="21" y="18"/>
                      <a:pt x="22" y="17"/>
                    </a:cubicBezTo>
                    <a:cubicBezTo>
                      <a:pt x="22" y="17"/>
                      <a:pt x="22" y="17"/>
                      <a:pt x="22" y="17"/>
                    </a:cubicBezTo>
                    <a:cubicBezTo>
                      <a:pt x="22" y="16"/>
                      <a:pt x="22" y="16"/>
                      <a:pt x="21" y="16"/>
                    </a:cubicBezTo>
                    <a:cubicBezTo>
                      <a:pt x="21" y="15"/>
                      <a:pt x="21" y="15"/>
                      <a:pt x="20" y="15"/>
                    </a:cubicBezTo>
                    <a:cubicBezTo>
                      <a:pt x="20" y="15"/>
                      <a:pt x="20" y="16"/>
                      <a:pt x="20" y="15"/>
                    </a:cubicBezTo>
                    <a:cubicBezTo>
                      <a:pt x="19" y="15"/>
                      <a:pt x="20" y="15"/>
                      <a:pt x="20" y="15"/>
                    </a:cubicBezTo>
                    <a:cubicBezTo>
                      <a:pt x="20" y="14"/>
                      <a:pt x="20" y="14"/>
                      <a:pt x="19" y="13"/>
                    </a:cubicBezTo>
                    <a:cubicBezTo>
                      <a:pt x="19" y="13"/>
                      <a:pt x="19" y="13"/>
                      <a:pt x="18" y="13"/>
                    </a:cubicBezTo>
                    <a:cubicBezTo>
                      <a:pt x="18" y="13"/>
                      <a:pt x="18" y="13"/>
                      <a:pt x="17" y="13"/>
                    </a:cubicBezTo>
                    <a:cubicBezTo>
                      <a:pt x="17" y="13"/>
                      <a:pt x="17" y="13"/>
                      <a:pt x="17" y="12"/>
                    </a:cubicBezTo>
                    <a:cubicBezTo>
                      <a:pt x="17" y="12"/>
                      <a:pt x="17" y="12"/>
                      <a:pt x="17" y="11"/>
                    </a:cubicBezTo>
                    <a:cubicBezTo>
                      <a:pt x="17" y="11"/>
                      <a:pt x="17" y="11"/>
                      <a:pt x="16" y="11"/>
                    </a:cubicBezTo>
                    <a:cubicBezTo>
                      <a:pt x="16" y="11"/>
                      <a:pt x="16" y="12"/>
                      <a:pt x="16" y="12"/>
                    </a:cubicBezTo>
                    <a:cubicBezTo>
                      <a:pt x="15" y="12"/>
                      <a:pt x="15" y="11"/>
                      <a:pt x="15" y="11"/>
                    </a:cubicBezTo>
                    <a:cubicBezTo>
                      <a:pt x="15" y="11"/>
                      <a:pt x="15" y="10"/>
                      <a:pt x="14" y="10"/>
                    </a:cubicBezTo>
                    <a:cubicBezTo>
                      <a:pt x="14" y="10"/>
                      <a:pt x="14" y="10"/>
                      <a:pt x="13" y="10"/>
                    </a:cubicBezTo>
                    <a:cubicBezTo>
                      <a:pt x="13" y="10"/>
                      <a:pt x="13" y="10"/>
                      <a:pt x="12" y="9"/>
                    </a:cubicBezTo>
                    <a:cubicBezTo>
                      <a:pt x="12" y="9"/>
                      <a:pt x="12" y="9"/>
                      <a:pt x="11" y="8"/>
                    </a:cubicBezTo>
                    <a:cubicBezTo>
                      <a:pt x="11" y="8"/>
                      <a:pt x="11" y="8"/>
                      <a:pt x="11" y="8"/>
                    </a:cubicBezTo>
                    <a:cubicBezTo>
                      <a:pt x="11" y="7"/>
                      <a:pt x="10" y="7"/>
                      <a:pt x="10" y="7"/>
                    </a:cubicBezTo>
                    <a:cubicBezTo>
                      <a:pt x="10" y="7"/>
                      <a:pt x="10" y="6"/>
                      <a:pt x="10" y="6"/>
                    </a:cubicBezTo>
                    <a:cubicBezTo>
                      <a:pt x="10" y="6"/>
                      <a:pt x="9" y="6"/>
                      <a:pt x="9"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2" name="Freeform 93">
                <a:extLst>
                  <a:ext uri="{FF2B5EF4-FFF2-40B4-BE49-F238E27FC236}">
                    <a16:creationId xmlns:a16="http://schemas.microsoft.com/office/drawing/2014/main" id="{1D716705-BAC8-460A-B6DD-0F57BEF46A6E}"/>
                  </a:ext>
                </a:extLst>
              </p:cNvPr>
              <p:cNvSpPr>
                <a:spLocks/>
              </p:cNvSpPr>
              <p:nvPr/>
            </p:nvSpPr>
            <p:spPr bwMode="auto">
              <a:xfrm>
                <a:off x="6881814" y="3097214"/>
                <a:ext cx="22225" cy="11113"/>
              </a:xfrm>
              <a:custGeom>
                <a:avLst/>
                <a:gdLst>
                  <a:gd name="T0" fmla="*/ 1 w 2"/>
                  <a:gd name="T1" fmla="*/ 0 h 1"/>
                  <a:gd name="T2" fmla="*/ 1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1" y="0"/>
                    </a:cubicBezTo>
                    <a:cubicBezTo>
                      <a:pt x="1" y="1"/>
                      <a:pt x="1" y="1"/>
                      <a:pt x="1" y="1"/>
                    </a:cubicBezTo>
                    <a:cubicBezTo>
                      <a:pt x="2" y="1"/>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3" name="Freeform 94">
                <a:extLst>
                  <a:ext uri="{FF2B5EF4-FFF2-40B4-BE49-F238E27FC236}">
                    <a16:creationId xmlns:a16="http://schemas.microsoft.com/office/drawing/2014/main" id="{2F394B97-B2A9-4B46-9294-56EE7B8BE74F}"/>
                  </a:ext>
                </a:extLst>
              </p:cNvPr>
              <p:cNvSpPr>
                <a:spLocks/>
              </p:cNvSpPr>
              <p:nvPr/>
            </p:nvSpPr>
            <p:spPr bwMode="auto">
              <a:xfrm>
                <a:off x="7065964" y="3086101"/>
                <a:ext cx="11113" cy="22225"/>
              </a:xfrm>
              <a:custGeom>
                <a:avLst/>
                <a:gdLst>
                  <a:gd name="T0" fmla="*/ 1 w 1"/>
                  <a:gd name="T1" fmla="*/ 1 h 2"/>
                  <a:gd name="T2" fmla="*/ 1 w 1"/>
                  <a:gd name="T3" fmla="*/ 1 h 2"/>
                  <a:gd name="T4" fmla="*/ 0 w 1"/>
                  <a:gd name="T5" fmla="*/ 0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1" y="1"/>
                    </a:cubicBezTo>
                    <a:cubicBezTo>
                      <a:pt x="1" y="0"/>
                      <a:pt x="0" y="0"/>
                      <a:pt x="0" y="0"/>
                    </a:cubicBezTo>
                    <a:cubicBezTo>
                      <a:pt x="0" y="1"/>
                      <a:pt x="0" y="1"/>
                      <a:pt x="0" y="1"/>
                    </a:cubicBezTo>
                    <a:cubicBezTo>
                      <a:pt x="0" y="1"/>
                      <a:pt x="0" y="2"/>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4" name="Freeform 95">
                <a:extLst>
                  <a:ext uri="{FF2B5EF4-FFF2-40B4-BE49-F238E27FC236}">
                    <a16:creationId xmlns:a16="http://schemas.microsoft.com/office/drawing/2014/main" id="{C0DABD67-EDDB-48C3-8DF2-071C0B51FF49}"/>
                  </a:ext>
                </a:extLst>
              </p:cNvPr>
              <p:cNvSpPr>
                <a:spLocks/>
              </p:cNvSpPr>
              <p:nvPr/>
            </p:nvSpPr>
            <p:spPr bwMode="auto">
              <a:xfrm>
                <a:off x="7185027" y="2946401"/>
                <a:ext cx="279400" cy="269875"/>
              </a:xfrm>
              <a:custGeom>
                <a:avLst/>
                <a:gdLst>
                  <a:gd name="T0" fmla="*/ 0 w 26"/>
                  <a:gd name="T1" fmla="*/ 13 h 25"/>
                  <a:gd name="T2" fmla="*/ 0 w 26"/>
                  <a:gd name="T3" fmla="*/ 14 h 25"/>
                  <a:gd name="T4" fmla="*/ 1 w 26"/>
                  <a:gd name="T5" fmla="*/ 15 h 25"/>
                  <a:gd name="T6" fmla="*/ 3 w 26"/>
                  <a:gd name="T7" fmla="*/ 17 h 25"/>
                  <a:gd name="T8" fmla="*/ 3 w 26"/>
                  <a:gd name="T9" fmla="*/ 18 h 25"/>
                  <a:gd name="T10" fmla="*/ 3 w 26"/>
                  <a:gd name="T11" fmla="*/ 20 h 25"/>
                  <a:gd name="T12" fmla="*/ 4 w 26"/>
                  <a:gd name="T13" fmla="*/ 21 h 25"/>
                  <a:gd name="T14" fmla="*/ 4 w 26"/>
                  <a:gd name="T15" fmla="*/ 22 h 25"/>
                  <a:gd name="T16" fmla="*/ 6 w 26"/>
                  <a:gd name="T17" fmla="*/ 22 h 25"/>
                  <a:gd name="T18" fmla="*/ 7 w 26"/>
                  <a:gd name="T19" fmla="*/ 22 h 25"/>
                  <a:gd name="T20" fmla="*/ 8 w 26"/>
                  <a:gd name="T21" fmla="*/ 23 h 25"/>
                  <a:gd name="T22" fmla="*/ 9 w 26"/>
                  <a:gd name="T23" fmla="*/ 23 h 25"/>
                  <a:gd name="T24" fmla="*/ 11 w 26"/>
                  <a:gd name="T25" fmla="*/ 22 h 25"/>
                  <a:gd name="T26" fmla="*/ 13 w 26"/>
                  <a:gd name="T27" fmla="*/ 23 h 25"/>
                  <a:gd name="T28" fmla="*/ 14 w 26"/>
                  <a:gd name="T29" fmla="*/ 24 h 25"/>
                  <a:gd name="T30" fmla="*/ 15 w 26"/>
                  <a:gd name="T31" fmla="*/ 25 h 25"/>
                  <a:gd name="T32" fmla="*/ 17 w 26"/>
                  <a:gd name="T33" fmla="*/ 24 h 25"/>
                  <a:gd name="T34" fmla="*/ 19 w 26"/>
                  <a:gd name="T35" fmla="*/ 21 h 25"/>
                  <a:gd name="T36" fmla="*/ 19 w 26"/>
                  <a:gd name="T37" fmla="*/ 19 h 25"/>
                  <a:gd name="T38" fmla="*/ 20 w 26"/>
                  <a:gd name="T39" fmla="*/ 17 h 25"/>
                  <a:gd name="T40" fmla="*/ 22 w 26"/>
                  <a:gd name="T41" fmla="*/ 16 h 25"/>
                  <a:gd name="T42" fmla="*/ 22 w 26"/>
                  <a:gd name="T43" fmla="*/ 13 h 25"/>
                  <a:gd name="T44" fmla="*/ 22 w 26"/>
                  <a:gd name="T45" fmla="*/ 12 h 25"/>
                  <a:gd name="T46" fmla="*/ 24 w 26"/>
                  <a:gd name="T47" fmla="*/ 11 h 25"/>
                  <a:gd name="T48" fmla="*/ 26 w 26"/>
                  <a:gd name="T49" fmla="*/ 11 h 25"/>
                  <a:gd name="T50" fmla="*/ 25 w 26"/>
                  <a:gd name="T51" fmla="*/ 9 h 25"/>
                  <a:gd name="T52" fmla="*/ 23 w 26"/>
                  <a:gd name="T53" fmla="*/ 8 h 25"/>
                  <a:gd name="T54" fmla="*/ 23 w 26"/>
                  <a:gd name="T55" fmla="*/ 6 h 25"/>
                  <a:gd name="T56" fmla="*/ 22 w 26"/>
                  <a:gd name="T57" fmla="*/ 5 h 25"/>
                  <a:gd name="T58" fmla="*/ 22 w 26"/>
                  <a:gd name="T59" fmla="*/ 3 h 25"/>
                  <a:gd name="T60" fmla="*/ 23 w 26"/>
                  <a:gd name="T61" fmla="*/ 1 h 25"/>
                  <a:gd name="T62" fmla="*/ 22 w 26"/>
                  <a:gd name="T63" fmla="*/ 1 h 25"/>
                  <a:gd name="T64" fmla="*/ 20 w 26"/>
                  <a:gd name="T65" fmla="*/ 0 h 25"/>
                  <a:gd name="T66" fmla="*/ 17 w 26"/>
                  <a:gd name="T67" fmla="*/ 1 h 25"/>
                  <a:gd name="T68" fmla="*/ 17 w 26"/>
                  <a:gd name="T69" fmla="*/ 4 h 25"/>
                  <a:gd name="T70" fmla="*/ 15 w 26"/>
                  <a:gd name="T71" fmla="*/ 6 h 25"/>
                  <a:gd name="T72" fmla="*/ 15 w 26"/>
                  <a:gd name="T73" fmla="*/ 8 h 25"/>
                  <a:gd name="T74" fmla="*/ 13 w 26"/>
                  <a:gd name="T75" fmla="*/ 8 h 25"/>
                  <a:gd name="T76" fmla="*/ 11 w 26"/>
                  <a:gd name="T77" fmla="*/ 9 h 25"/>
                  <a:gd name="T78" fmla="*/ 9 w 26"/>
                  <a:gd name="T79" fmla="*/ 8 h 25"/>
                  <a:gd name="T80" fmla="*/ 7 w 26"/>
                  <a:gd name="T81" fmla="*/ 10 h 25"/>
                  <a:gd name="T82" fmla="*/ 5 w 26"/>
                  <a:gd name="T83" fmla="*/ 9 h 25"/>
                  <a:gd name="T84" fmla="*/ 3 w 26"/>
                  <a:gd name="T85" fmla="*/ 9 h 25"/>
                  <a:gd name="T86" fmla="*/ 2 w 26"/>
                  <a:gd name="T87" fmla="*/ 8 h 25"/>
                  <a:gd name="T88" fmla="*/ 1 w 26"/>
                  <a:gd name="T89" fmla="*/ 8 h 25"/>
                  <a:gd name="T90" fmla="*/ 0 w 26"/>
                  <a:gd name="T91" fmla="*/ 9 h 25"/>
                  <a:gd name="T92" fmla="*/ 0 w 26"/>
                  <a:gd name="T93"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25">
                    <a:moveTo>
                      <a:pt x="0" y="13"/>
                    </a:moveTo>
                    <a:cubicBezTo>
                      <a:pt x="0" y="13"/>
                      <a:pt x="0" y="13"/>
                      <a:pt x="0" y="13"/>
                    </a:cubicBezTo>
                    <a:cubicBezTo>
                      <a:pt x="1" y="13"/>
                      <a:pt x="1" y="13"/>
                      <a:pt x="1" y="13"/>
                    </a:cubicBezTo>
                    <a:cubicBezTo>
                      <a:pt x="1" y="14"/>
                      <a:pt x="0" y="14"/>
                      <a:pt x="0" y="14"/>
                    </a:cubicBezTo>
                    <a:cubicBezTo>
                      <a:pt x="0" y="14"/>
                      <a:pt x="1" y="14"/>
                      <a:pt x="1" y="15"/>
                    </a:cubicBezTo>
                    <a:cubicBezTo>
                      <a:pt x="1" y="15"/>
                      <a:pt x="1" y="15"/>
                      <a:pt x="1" y="15"/>
                    </a:cubicBezTo>
                    <a:cubicBezTo>
                      <a:pt x="2" y="16"/>
                      <a:pt x="2" y="16"/>
                      <a:pt x="2" y="16"/>
                    </a:cubicBezTo>
                    <a:cubicBezTo>
                      <a:pt x="2" y="16"/>
                      <a:pt x="2" y="16"/>
                      <a:pt x="3" y="17"/>
                    </a:cubicBezTo>
                    <a:cubicBezTo>
                      <a:pt x="3" y="17"/>
                      <a:pt x="2" y="17"/>
                      <a:pt x="2" y="17"/>
                    </a:cubicBezTo>
                    <a:cubicBezTo>
                      <a:pt x="3" y="18"/>
                      <a:pt x="3" y="18"/>
                      <a:pt x="3" y="18"/>
                    </a:cubicBezTo>
                    <a:cubicBezTo>
                      <a:pt x="3" y="19"/>
                      <a:pt x="3" y="19"/>
                      <a:pt x="3" y="19"/>
                    </a:cubicBezTo>
                    <a:cubicBezTo>
                      <a:pt x="3" y="19"/>
                      <a:pt x="3" y="20"/>
                      <a:pt x="3" y="20"/>
                    </a:cubicBezTo>
                    <a:cubicBezTo>
                      <a:pt x="3" y="20"/>
                      <a:pt x="3" y="20"/>
                      <a:pt x="3" y="20"/>
                    </a:cubicBezTo>
                    <a:cubicBezTo>
                      <a:pt x="3" y="21"/>
                      <a:pt x="4" y="21"/>
                      <a:pt x="4" y="21"/>
                    </a:cubicBezTo>
                    <a:cubicBezTo>
                      <a:pt x="4" y="21"/>
                      <a:pt x="3" y="22"/>
                      <a:pt x="3" y="22"/>
                    </a:cubicBezTo>
                    <a:cubicBezTo>
                      <a:pt x="4" y="22"/>
                      <a:pt x="4" y="22"/>
                      <a:pt x="4" y="22"/>
                    </a:cubicBezTo>
                    <a:cubicBezTo>
                      <a:pt x="5" y="22"/>
                      <a:pt x="5" y="22"/>
                      <a:pt x="5" y="22"/>
                    </a:cubicBezTo>
                    <a:cubicBezTo>
                      <a:pt x="5" y="22"/>
                      <a:pt x="6" y="22"/>
                      <a:pt x="6" y="22"/>
                    </a:cubicBezTo>
                    <a:cubicBezTo>
                      <a:pt x="6" y="22"/>
                      <a:pt x="6" y="22"/>
                      <a:pt x="7" y="22"/>
                    </a:cubicBezTo>
                    <a:cubicBezTo>
                      <a:pt x="7" y="22"/>
                      <a:pt x="7" y="22"/>
                      <a:pt x="7" y="22"/>
                    </a:cubicBezTo>
                    <a:cubicBezTo>
                      <a:pt x="7" y="22"/>
                      <a:pt x="7" y="22"/>
                      <a:pt x="7" y="23"/>
                    </a:cubicBezTo>
                    <a:cubicBezTo>
                      <a:pt x="7" y="23"/>
                      <a:pt x="7" y="23"/>
                      <a:pt x="8" y="23"/>
                    </a:cubicBezTo>
                    <a:cubicBezTo>
                      <a:pt x="8" y="23"/>
                      <a:pt x="8" y="23"/>
                      <a:pt x="9" y="23"/>
                    </a:cubicBezTo>
                    <a:cubicBezTo>
                      <a:pt x="9" y="23"/>
                      <a:pt x="9" y="23"/>
                      <a:pt x="9" y="23"/>
                    </a:cubicBezTo>
                    <a:cubicBezTo>
                      <a:pt x="10" y="23"/>
                      <a:pt x="10" y="23"/>
                      <a:pt x="10" y="22"/>
                    </a:cubicBezTo>
                    <a:cubicBezTo>
                      <a:pt x="10" y="22"/>
                      <a:pt x="11" y="22"/>
                      <a:pt x="11" y="22"/>
                    </a:cubicBezTo>
                    <a:cubicBezTo>
                      <a:pt x="11" y="22"/>
                      <a:pt x="11" y="23"/>
                      <a:pt x="12" y="23"/>
                    </a:cubicBezTo>
                    <a:cubicBezTo>
                      <a:pt x="12" y="23"/>
                      <a:pt x="12" y="23"/>
                      <a:pt x="13" y="23"/>
                    </a:cubicBezTo>
                    <a:cubicBezTo>
                      <a:pt x="13" y="23"/>
                      <a:pt x="13" y="23"/>
                      <a:pt x="14" y="23"/>
                    </a:cubicBezTo>
                    <a:cubicBezTo>
                      <a:pt x="14" y="23"/>
                      <a:pt x="14" y="24"/>
                      <a:pt x="14" y="24"/>
                    </a:cubicBezTo>
                    <a:cubicBezTo>
                      <a:pt x="14" y="25"/>
                      <a:pt x="14" y="25"/>
                      <a:pt x="15" y="25"/>
                    </a:cubicBezTo>
                    <a:cubicBezTo>
                      <a:pt x="15" y="25"/>
                      <a:pt x="15" y="25"/>
                      <a:pt x="15" y="25"/>
                    </a:cubicBezTo>
                    <a:cubicBezTo>
                      <a:pt x="16" y="25"/>
                      <a:pt x="16" y="25"/>
                      <a:pt x="17" y="24"/>
                    </a:cubicBezTo>
                    <a:cubicBezTo>
                      <a:pt x="17" y="24"/>
                      <a:pt x="17" y="24"/>
                      <a:pt x="17" y="24"/>
                    </a:cubicBezTo>
                    <a:cubicBezTo>
                      <a:pt x="18" y="23"/>
                      <a:pt x="18" y="23"/>
                      <a:pt x="18" y="22"/>
                    </a:cubicBezTo>
                    <a:cubicBezTo>
                      <a:pt x="19" y="22"/>
                      <a:pt x="19" y="22"/>
                      <a:pt x="19" y="21"/>
                    </a:cubicBezTo>
                    <a:cubicBezTo>
                      <a:pt x="19" y="21"/>
                      <a:pt x="19" y="21"/>
                      <a:pt x="19" y="20"/>
                    </a:cubicBezTo>
                    <a:cubicBezTo>
                      <a:pt x="19" y="20"/>
                      <a:pt x="19" y="20"/>
                      <a:pt x="19" y="19"/>
                    </a:cubicBezTo>
                    <a:cubicBezTo>
                      <a:pt x="19" y="19"/>
                      <a:pt x="19" y="19"/>
                      <a:pt x="19" y="18"/>
                    </a:cubicBezTo>
                    <a:cubicBezTo>
                      <a:pt x="20" y="18"/>
                      <a:pt x="20" y="18"/>
                      <a:pt x="20" y="17"/>
                    </a:cubicBezTo>
                    <a:cubicBezTo>
                      <a:pt x="21" y="17"/>
                      <a:pt x="21" y="17"/>
                      <a:pt x="21" y="16"/>
                    </a:cubicBezTo>
                    <a:cubicBezTo>
                      <a:pt x="22" y="16"/>
                      <a:pt x="22" y="16"/>
                      <a:pt x="22" y="16"/>
                    </a:cubicBezTo>
                    <a:cubicBezTo>
                      <a:pt x="22" y="15"/>
                      <a:pt x="22" y="15"/>
                      <a:pt x="22" y="14"/>
                    </a:cubicBezTo>
                    <a:cubicBezTo>
                      <a:pt x="22" y="14"/>
                      <a:pt x="22" y="13"/>
                      <a:pt x="22" y="13"/>
                    </a:cubicBezTo>
                    <a:cubicBezTo>
                      <a:pt x="22" y="13"/>
                      <a:pt x="22" y="13"/>
                      <a:pt x="22" y="13"/>
                    </a:cubicBezTo>
                    <a:cubicBezTo>
                      <a:pt x="22" y="12"/>
                      <a:pt x="22" y="12"/>
                      <a:pt x="22" y="12"/>
                    </a:cubicBezTo>
                    <a:cubicBezTo>
                      <a:pt x="22" y="11"/>
                      <a:pt x="23" y="11"/>
                      <a:pt x="23" y="11"/>
                    </a:cubicBezTo>
                    <a:cubicBezTo>
                      <a:pt x="23" y="11"/>
                      <a:pt x="24" y="11"/>
                      <a:pt x="24" y="11"/>
                    </a:cubicBezTo>
                    <a:cubicBezTo>
                      <a:pt x="24" y="11"/>
                      <a:pt x="25" y="11"/>
                      <a:pt x="25" y="11"/>
                    </a:cubicBezTo>
                    <a:cubicBezTo>
                      <a:pt x="25" y="11"/>
                      <a:pt x="26" y="11"/>
                      <a:pt x="26" y="11"/>
                    </a:cubicBezTo>
                    <a:cubicBezTo>
                      <a:pt x="26" y="11"/>
                      <a:pt x="26" y="10"/>
                      <a:pt x="26" y="10"/>
                    </a:cubicBezTo>
                    <a:cubicBezTo>
                      <a:pt x="26" y="10"/>
                      <a:pt x="25" y="10"/>
                      <a:pt x="25" y="9"/>
                    </a:cubicBezTo>
                    <a:cubicBezTo>
                      <a:pt x="25" y="9"/>
                      <a:pt x="25" y="9"/>
                      <a:pt x="24" y="9"/>
                    </a:cubicBezTo>
                    <a:cubicBezTo>
                      <a:pt x="24" y="8"/>
                      <a:pt x="24" y="9"/>
                      <a:pt x="23" y="8"/>
                    </a:cubicBezTo>
                    <a:cubicBezTo>
                      <a:pt x="23" y="8"/>
                      <a:pt x="24" y="8"/>
                      <a:pt x="24" y="7"/>
                    </a:cubicBezTo>
                    <a:cubicBezTo>
                      <a:pt x="24" y="7"/>
                      <a:pt x="24" y="7"/>
                      <a:pt x="23" y="6"/>
                    </a:cubicBezTo>
                    <a:cubicBezTo>
                      <a:pt x="23" y="6"/>
                      <a:pt x="23" y="6"/>
                      <a:pt x="23" y="5"/>
                    </a:cubicBezTo>
                    <a:cubicBezTo>
                      <a:pt x="23" y="5"/>
                      <a:pt x="22" y="5"/>
                      <a:pt x="22" y="5"/>
                    </a:cubicBezTo>
                    <a:cubicBezTo>
                      <a:pt x="22" y="5"/>
                      <a:pt x="22" y="4"/>
                      <a:pt x="22" y="4"/>
                    </a:cubicBezTo>
                    <a:cubicBezTo>
                      <a:pt x="22" y="4"/>
                      <a:pt x="22" y="3"/>
                      <a:pt x="22" y="3"/>
                    </a:cubicBezTo>
                    <a:cubicBezTo>
                      <a:pt x="22" y="2"/>
                      <a:pt x="22" y="2"/>
                      <a:pt x="22" y="2"/>
                    </a:cubicBezTo>
                    <a:cubicBezTo>
                      <a:pt x="23" y="1"/>
                      <a:pt x="23" y="1"/>
                      <a:pt x="23" y="1"/>
                    </a:cubicBezTo>
                    <a:cubicBezTo>
                      <a:pt x="23" y="1"/>
                      <a:pt x="23" y="1"/>
                      <a:pt x="23" y="1"/>
                    </a:cubicBezTo>
                    <a:cubicBezTo>
                      <a:pt x="23" y="1"/>
                      <a:pt x="23" y="1"/>
                      <a:pt x="22" y="1"/>
                    </a:cubicBezTo>
                    <a:cubicBezTo>
                      <a:pt x="22" y="1"/>
                      <a:pt x="21" y="1"/>
                      <a:pt x="21" y="1"/>
                    </a:cubicBezTo>
                    <a:cubicBezTo>
                      <a:pt x="20" y="0"/>
                      <a:pt x="20" y="0"/>
                      <a:pt x="20" y="0"/>
                    </a:cubicBezTo>
                    <a:cubicBezTo>
                      <a:pt x="19" y="0"/>
                      <a:pt x="19" y="0"/>
                      <a:pt x="19" y="1"/>
                    </a:cubicBezTo>
                    <a:cubicBezTo>
                      <a:pt x="18" y="1"/>
                      <a:pt x="18" y="0"/>
                      <a:pt x="17" y="1"/>
                    </a:cubicBezTo>
                    <a:cubicBezTo>
                      <a:pt x="17" y="1"/>
                      <a:pt x="17" y="2"/>
                      <a:pt x="17" y="2"/>
                    </a:cubicBezTo>
                    <a:cubicBezTo>
                      <a:pt x="16" y="3"/>
                      <a:pt x="17" y="3"/>
                      <a:pt x="17" y="4"/>
                    </a:cubicBezTo>
                    <a:cubicBezTo>
                      <a:pt x="16" y="4"/>
                      <a:pt x="16" y="4"/>
                      <a:pt x="16" y="4"/>
                    </a:cubicBezTo>
                    <a:cubicBezTo>
                      <a:pt x="15" y="4"/>
                      <a:pt x="16" y="5"/>
                      <a:pt x="15" y="6"/>
                    </a:cubicBezTo>
                    <a:cubicBezTo>
                      <a:pt x="15" y="6"/>
                      <a:pt x="15" y="6"/>
                      <a:pt x="15" y="7"/>
                    </a:cubicBezTo>
                    <a:cubicBezTo>
                      <a:pt x="14" y="7"/>
                      <a:pt x="15" y="7"/>
                      <a:pt x="15" y="8"/>
                    </a:cubicBezTo>
                    <a:cubicBezTo>
                      <a:pt x="15" y="8"/>
                      <a:pt x="14" y="8"/>
                      <a:pt x="14" y="8"/>
                    </a:cubicBezTo>
                    <a:cubicBezTo>
                      <a:pt x="14" y="8"/>
                      <a:pt x="13" y="8"/>
                      <a:pt x="13" y="8"/>
                    </a:cubicBezTo>
                    <a:cubicBezTo>
                      <a:pt x="13" y="8"/>
                      <a:pt x="13" y="9"/>
                      <a:pt x="12" y="9"/>
                    </a:cubicBezTo>
                    <a:cubicBezTo>
                      <a:pt x="12" y="9"/>
                      <a:pt x="11" y="9"/>
                      <a:pt x="11" y="9"/>
                    </a:cubicBezTo>
                    <a:cubicBezTo>
                      <a:pt x="10" y="9"/>
                      <a:pt x="10" y="8"/>
                      <a:pt x="10" y="8"/>
                    </a:cubicBezTo>
                    <a:cubicBezTo>
                      <a:pt x="9" y="8"/>
                      <a:pt x="9" y="8"/>
                      <a:pt x="9" y="8"/>
                    </a:cubicBezTo>
                    <a:cubicBezTo>
                      <a:pt x="8" y="8"/>
                      <a:pt x="8" y="9"/>
                      <a:pt x="8" y="9"/>
                    </a:cubicBezTo>
                    <a:cubicBezTo>
                      <a:pt x="8" y="10"/>
                      <a:pt x="8" y="10"/>
                      <a:pt x="7" y="10"/>
                    </a:cubicBezTo>
                    <a:cubicBezTo>
                      <a:pt x="7" y="10"/>
                      <a:pt x="7" y="10"/>
                      <a:pt x="6" y="10"/>
                    </a:cubicBezTo>
                    <a:cubicBezTo>
                      <a:pt x="6" y="9"/>
                      <a:pt x="6" y="9"/>
                      <a:pt x="5" y="9"/>
                    </a:cubicBezTo>
                    <a:cubicBezTo>
                      <a:pt x="5" y="9"/>
                      <a:pt x="4" y="10"/>
                      <a:pt x="4" y="10"/>
                    </a:cubicBezTo>
                    <a:cubicBezTo>
                      <a:pt x="3" y="10"/>
                      <a:pt x="3" y="10"/>
                      <a:pt x="3" y="9"/>
                    </a:cubicBezTo>
                    <a:cubicBezTo>
                      <a:pt x="2" y="9"/>
                      <a:pt x="2" y="9"/>
                      <a:pt x="2" y="8"/>
                    </a:cubicBezTo>
                    <a:cubicBezTo>
                      <a:pt x="2" y="8"/>
                      <a:pt x="2" y="8"/>
                      <a:pt x="2" y="8"/>
                    </a:cubicBezTo>
                    <a:cubicBezTo>
                      <a:pt x="1" y="7"/>
                      <a:pt x="1" y="7"/>
                      <a:pt x="1" y="7"/>
                    </a:cubicBezTo>
                    <a:cubicBezTo>
                      <a:pt x="1" y="8"/>
                      <a:pt x="1" y="8"/>
                      <a:pt x="1" y="8"/>
                    </a:cubicBezTo>
                    <a:cubicBezTo>
                      <a:pt x="1" y="8"/>
                      <a:pt x="1" y="8"/>
                      <a:pt x="0" y="8"/>
                    </a:cubicBezTo>
                    <a:cubicBezTo>
                      <a:pt x="0" y="9"/>
                      <a:pt x="0" y="9"/>
                      <a:pt x="0" y="9"/>
                    </a:cubicBezTo>
                    <a:cubicBezTo>
                      <a:pt x="0" y="10"/>
                      <a:pt x="0" y="10"/>
                      <a:pt x="0" y="11"/>
                    </a:cubicBezTo>
                    <a:cubicBezTo>
                      <a:pt x="0" y="11"/>
                      <a:pt x="0" y="11"/>
                      <a:pt x="0" y="12"/>
                    </a:cubicBezTo>
                    <a:cubicBezTo>
                      <a:pt x="0" y="12"/>
                      <a:pt x="0" y="12"/>
                      <a:pt x="0" y="1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5" name="Freeform 96">
                <a:extLst>
                  <a:ext uri="{FF2B5EF4-FFF2-40B4-BE49-F238E27FC236}">
                    <a16:creationId xmlns:a16="http://schemas.microsoft.com/office/drawing/2014/main" id="{A5E42372-C8FE-479E-8BB5-5DEDB46B287E}"/>
                  </a:ext>
                </a:extLst>
              </p:cNvPr>
              <p:cNvSpPr>
                <a:spLocks/>
              </p:cNvSpPr>
              <p:nvPr/>
            </p:nvSpPr>
            <p:spPr bwMode="auto">
              <a:xfrm>
                <a:off x="2530477" y="2740026"/>
                <a:ext cx="22225" cy="33338"/>
              </a:xfrm>
              <a:custGeom>
                <a:avLst/>
                <a:gdLst>
                  <a:gd name="T0" fmla="*/ 1 w 2"/>
                  <a:gd name="T1" fmla="*/ 3 h 3"/>
                  <a:gd name="T2" fmla="*/ 2 w 2"/>
                  <a:gd name="T3" fmla="*/ 3 h 3"/>
                  <a:gd name="T4" fmla="*/ 2 w 2"/>
                  <a:gd name="T5" fmla="*/ 2 h 3"/>
                  <a:gd name="T6" fmla="*/ 2 w 2"/>
                  <a:gd name="T7" fmla="*/ 1 h 3"/>
                  <a:gd name="T8" fmla="*/ 2 w 2"/>
                  <a:gd name="T9" fmla="*/ 0 h 3"/>
                  <a:gd name="T10" fmla="*/ 1 w 2"/>
                  <a:gd name="T11" fmla="*/ 0 h 3"/>
                  <a:gd name="T12" fmla="*/ 1 w 2"/>
                  <a:gd name="T13" fmla="*/ 1 h 3"/>
                  <a:gd name="T14" fmla="*/ 1 w 2"/>
                  <a:gd name="T15" fmla="*/ 2 h 3"/>
                  <a:gd name="T16" fmla="*/ 0 w 2"/>
                  <a:gd name="T17" fmla="*/ 2 h 3"/>
                  <a:gd name="T18" fmla="*/ 1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3"/>
                    </a:moveTo>
                    <a:cubicBezTo>
                      <a:pt x="1" y="3"/>
                      <a:pt x="1" y="3"/>
                      <a:pt x="2" y="3"/>
                    </a:cubicBezTo>
                    <a:cubicBezTo>
                      <a:pt x="2" y="2"/>
                      <a:pt x="2" y="2"/>
                      <a:pt x="2" y="2"/>
                    </a:cubicBezTo>
                    <a:cubicBezTo>
                      <a:pt x="2" y="2"/>
                      <a:pt x="2" y="2"/>
                      <a:pt x="2" y="1"/>
                    </a:cubicBezTo>
                    <a:cubicBezTo>
                      <a:pt x="2" y="1"/>
                      <a:pt x="2" y="1"/>
                      <a:pt x="2" y="0"/>
                    </a:cubicBezTo>
                    <a:cubicBezTo>
                      <a:pt x="2" y="0"/>
                      <a:pt x="2" y="0"/>
                      <a:pt x="1" y="0"/>
                    </a:cubicBezTo>
                    <a:cubicBezTo>
                      <a:pt x="1" y="1"/>
                      <a:pt x="1" y="1"/>
                      <a:pt x="1" y="1"/>
                    </a:cubicBezTo>
                    <a:cubicBezTo>
                      <a:pt x="1" y="1"/>
                      <a:pt x="1" y="1"/>
                      <a:pt x="1" y="2"/>
                    </a:cubicBezTo>
                    <a:cubicBezTo>
                      <a:pt x="1" y="2"/>
                      <a:pt x="0" y="2"/>
                      <a:pt x="0" y="2"/>
                    </a:cubicBezTo>
                    <a:cubicBezTo>
                      <a:pt x="0" y="3"/>
                      <a:pt x="1"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6" name="Freeform 97">
                <a:extLst>
                  <a:ext uri="{FF2B5EF4-FFF2-40B4-BE49-F238E27FC236}">
                    <a16:creationId xmlns:a16="http://schemas.microsoft.com/office/drawing/2014/main" id="{8451E823-111B-4A39-9C6B-4B09C4C34625}"/>
                  </a:ext>
                </a:extLst>
              </p:cNvPr>
              <p:cNvSpPr>
                <a:spLocks/>
              </p:cNvSpPr>
              <p:nvPr/>
            </p:nvSpPr>
            <p:spPr bwMode="auto">
              <a:xfrm>
                <a:off x="2098677" y="2503489"/>
                <a:ext cx="53975" cy="31750"/>
              </a:xfrm>
              <a:custGeom>
                <a:avLst/>
                <a:gdLst>
                  <a:gd name="T0" fmla="*/ 5 w 5"/>
                  <a:gd name="T1" fmla="*/ 1 h 3"/>
                  <a:gd name="T2" fmla="*/ 4 w 5"/>
                  <a:gd name="T3" fmla="*/ 1 h 3"/>
                  <a:gd name="T4" fmla="*/ 2 w 5"/>
                  <a:gd name="T5" fmla="*/ 1 h 3"/>
                  <a:gd name="T6" fmla="*/ 1 w 5"/>
                  <a:gd name="T7" fmla="*/ 1 h 3"/>
                  <a:gd name="T8" fmla="*/ 0 w 5"/>
                  <a:gd name="T9" fmla="*/ 1 h 3"/>
                  <a:gd name="T10" fmla="*/ 0 w 5"/>
                  <a:gd name="T11" fmla="*/ 1 h 3"/>
                  <a:gd name="T12" fmla="*/ 1 w 5"/>
                  <a:gd name="T13" fmla="*/ 2 h 3"/>
                  <a:gd name="T14" fmla="*/ 1 w 5"/>
                  <a:gd name="T15" fmla="*/ 3 h 3"/>
                  <a:gd name="T16" fmla="*/ 2 w 5"/>
                  <a:gd name="T17" fmla="*/ 3 h 3"/>
                  <a:gd name="T18" fmla="*/ 3 w 5"/>
                  <a:gd name="T19" fmla="*/ 2 h 3"/>
                  <a:gd name="T20" fmla="*/ 4 w 5"/>
                  <a:gd name="T21" fmla="*/ 2 h 3"/>
                  <a:gd name="T22" fmla="*/ 5 w 5"/>
                  <a:gd name="T23" fmla="*/ 2 h 3"/>
                  <a:gd name="T24" fmla="*/ 5 w 5"/>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5" y="1"/>
                    </a:moveTo>
                    <a:cubicBezTo>
                      <a:pt x="4" y="1"/>
                      <a:pt x="4" y="1"/>
                      <a:pt x="4" y="1"/>
                    </a:cubicBezTo>
                    <a:cubicBezTo>
                      <a:pt x="3" y="1"/>
                      <a:pt x="3" y="1"/>
                      <a:pt x="2" y="1"/>
                    </a:cubicBezTo>
                    <a:cubicBezTo>
                      <a:pt x="2" y="1"/>
                      <a:pt x="2" y="1"/>
                      <a:pt x="1" y="1"/>
                    </a:cubicBezTo>
                    <a:cubicBezTo>
                      <a:pt x="1" y="1"/>
                      <a:pt x="0" y="0"/>
                      <a:pt x="0" y="1"/>
                    </a:cubicBezTo>
                    <a:cubicBezTo>
                      <a:pt x="0" y="1"/>
                      <a:pt x="0" y="1"/>
                      <a:pt x="0" y="1"/>
                    </a:cubicBezTo>
                    <a:cubicBezTo>
                      <a:pt x="0" y="2"/>
                      <a:pt x="1" y="2"/>
                      <a:pt x="1" y="2"/>
                    </a:cubicBezTo>
                    <a:cubicBezTo>
                      <a:pt x="1" y="2"/>
                      <a:pt x="1" y="3"/>
                      <a:pt x="1" y="3"/>
                    </a:cubicBezTo>
                    <a:cubicBezTo>
                      <a:pt x="1" y="3"/>
                      <a:pt x="2" y="3"/>
                      <a:pt x="2" y="3"/>
                    </a:cubicBezTo>
                    <a:cubicBezTo>
                      <a:pt x="2" y="2"/>
                      <a:pt x="3" y="2"/>
                      <a:pt x="3" y="2"/>
                    </a:cubicBezTo>
                    <a:cubicBezTo>
                      <a:pt x="4" y="2"/>
                      <a:pt x="4" y="2"/>
                      <a:pt x="4" y="2"/>
                    </a:cubicBezTo>
                    <a:cubicBezTo>
                      <a:pt x="5" y="2"/>
                      <a:pt x="5" y="2"/>
                      <a:pt x="5" y="2"/>
                    </a:cubicBezTo>
                    <a:cubicBezTo>
                      <a:pt x="5" y="2"/>
                      <a:pt x="5" y="1"/>
                      <a:pt x="5"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7" name="Freeform 98">
                <a:extLst>
                  <a:ext uri="{FF2B5EF4-FFF2-40B4-BE49-F238E27FC236}">
                    <a16:creationId xmlns:a16="http://schemas.microsoft.com/office/drawing/2014/main" id="{7F3AC992-85CD-4045-893B-DCF328C222BF}"/>
                  </a:ext>
                </a:extLst>
              </p:cNvPr>
              <p:cNvSpPr>
                <a:spLocks/>
              </p:cNvSpPr>
              <p:nvPr/>
            </p:nvSpPr>
            <p:spPr bwMode="auto">
              <a:xfrm>
                <a:off x="1700214" y="2524126"/>
                <a:ext cx="119063" cy="141288"/>
              </a:xfrm>
              <a:custGeom>
                <a:avLst/>
                <a:gdLst>
                  <a:gd name="T0" fmla="*/ 10 w 11"/>
                  <a:gd name="T1" fmla="*/ 6 h 13"/>
                  <a:gd name="T2" fmla="*/ 10 w 11"/>
                  <a:gd name="T3" fmla="*/ 6 h 13"/>
                  <a:gd name="T4" fmla="*/ 9 w 11"/>
                  <a:gd name="T5" fmla="*/ 6 h 13"/>
                  <a:gd name="T6" fmla="*/ 8 w 11"/>
                  <a:gd name="T7" fmla="*/ 4 h 13"/>
                  <a:gd name="T8" fmla="*/ 9 w 11"/>
                  <a:gd name="T9" fmla="*/ 3 h 13"/>
                  <a:gd name="T10" fmla="*/ 9 w 11"/>
                  <a:gd name="T11" fmla="*/ 2 h 13"/>
                  <a:gd name="T12" fmla="*/ 9 w 11"/>
                  <a:gd name="T13" fmla="*/ 0 h 13"/>
                  <a:gd name="T14" fmla="*/ 9 w 11"/>
                  <a:gd name="T15" fmla="*/ 0 h 13"/>
                  <a:gd name="T16" fmla="*/ 8 w 11"/>
                  <a:gd name="T17" fmla="*/ 0 h 13"/>
                  <a:gd name="T18" fmla="*/ 7 w 11"/>
                  <a:gd name="T19" fmla="*/ 0 h 13"/>
                  <a:gd name="T20" fmla="*/ 5 w 11"/>
                  <a:gd name="T21" fmla="*/ 0 h 13"/>
                  <a:gd name="T22" fmla="*/ 5 w 11"/>
                  <a:gd name="T23" fmla="*/ 1 h 13"/>
                  <a:gd name="T24" fmla="*/ 5 w 11"/>
                  <a:gd name="T25" fmla="*/ 2 h 13"/>
                  <a:gd name="T26" fmla="*/ 3 w 11"/>
                  <a:gd name="T27" fmla="*/ 2 h 13"/>
                  <a:gd name="T28" fmla="*/ 4 w 11"/>
                  <a:gd name="T29" fmla="*/ 3 h 13"/>
                  <a:gd name="T30" fmla="*/ 5 w 11"/>
                  <a:gd name="T31" fmla="*/ 4 h 13"/>
                  <a:gd name="T32" fmla="*/ 5 w 11"/>
                  <a:gd name="T33" fmla="*/ 4 h 13"/>
                  <a:gd name="T34" fmla="*/ 5 w 11"/>
                  <a:gd name="T35" fmla="*/ 5 h 13"/>
                  <a:gd name="T36" fmla="*/ 3 w 11"/>
                  <a:gd name="T37" fmla="*/ 5 h 13"/>
                  <a:gd name="T38" fmla="*/ 2 w 11"/>
                  <a:gd name="T39" fmla="*/ 5 h 13"/>
                  <a:gd name="T40" fmla="*/ 1 w 11"/>
                  <a:gd name="T41" fmla="*/ 6 h 13"/>
                  <a:gd name="T42" fmla="*/ 1 w 11"/>
                  <a:gd name="T43" fmla="*/ 7 h 13"/>
                  <a:gd name="T44" fmla="*/ 1 w 11"/>
                  <a:gd name="T45" fmla="*/ 8 h 13"/>
                  <a:gd name="T46" fmla="*/ 0 w 11"/>
                  <a:gd name="T47" fmla="*/ 9 h 13"/>
                  <a:gd name="T48" fmla="*/ 0 w 11"/>
                  <a:gd name="T49" fmla="*/ 10 h 13"/>
                  <a:gd name="T50" fmla="*/ 0 w 11"/>
                  <a:gd name="T51" fmla="*/ 10 h 13"/>
                  <a:gd name="T52" fmla="*/ 1 w 11"/>
                  <a:gd name="T53" fmla="*/ 11 h 13"/>
                  <a:gd name="T54" fmla="*/ 2 w 11"/>
                  <a:gd name="T55" fmla="*/ 12 h 13"/>
                  <a:gd name="T56" fmla="*/ 3 w 11"/>
                  <a:gd name="T57" fmla="*/ 12 h 13"/>
                  <a:gd name="T58" fmla="*/ 5 w 11"/>
                  <a:gd name="T59" fmla="*/ 12 h 13"/>
                  <a:gd name="T60" fmla="*/ 5 w 11"/>
                  <a:gd name="T61" fmla="*/ 13 h 13"/>
                  <a:gd name="T62" fmla="*/ 5 w 11"/>
                  <a:gd name="T63" fmla="*/ 12 h 13"/>
                  <a:gd name="T64" fmla="*/ 6 w 11"/>
                  <a:gd name="T65" fmla="*/ 11 h 13"/>
                  <a:gd name="T66" fmla="*/ 7 w 11"/>
                  <a:gd name="T67" fmla="*/ 10 h 13"/>
                  <a:gd name="T68" fmla="*/ 8 w 11"/>
                  <a:gd name="T69" fmla="*/ 10 h 13"/>
                  <a:gd name="T70" fmla="*/ 8 w 11"/>
                  <a:gd name="T71" fmla="*/ 9 h 13"/>
                  <a:gd name="T72" fmla="*/ 8 w 11"/>
                  <a:gd name="T73" fmla="*/ 8 h 13"/>
                  <a:gd name="T74" fmla="*/ 9 w 11"/>
                  <a:gd name="T75" fmla="*/ 7 h 13"/>
                  <a:gd name="T76" fmla="*/ 11 w 11"/>
                  <a:gd name="T77" fmla="*/ 6 h 13"/>
                  <a:gd name="T78" fmla="*/ 11 w 11"/>
                  <a:gd name="T79" fmla="*/ 6 h 13"/>
                  <a:gd name="T80" fmla="*/ 11 w 11"/>
                  <a:gd name="T81" fmla="*/ 6 h 13"/>
                  <a:gd name="T82" fmla="*/ 10 w 11"/>
                  <a:gd name="T8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 h="13">
                    <a:moveTo>
                      <a:pt x="10" y="6"/>
                    </a:moveTo>
                    <a:cubicBezTo>
                      <a:pt x="10" y="6"/>
                      <a:pt x="10" y="6"/>
                      <a:pt x="10" y="6"/>
                    </a:cubicBezTo>
                    <a:cubicBezTo>
                      <a:pt x="9" y="6"/>
                      <a:pt x="9" y="6"/>
                      <a:pt x="9" y="6"/>
                    </a:cubicBezTo>
                    <a:cubicBezTo>
                      <a:pt x="8" y="6"/>
                      <a:pt x="8" y="5"/>
                      <a:pt x="8" y="4"/>
                    </a:cubicBezTo>
                    <a:cubicBezTo>
                      <a:pt x="8" y="4"/>
                      <a:pt x="9" y="4"/>
                      <a:pt x="9" y="3"/>
                    </a:cubicBezTo>
                    <a:cubicBezTo>
                      <a:pt x="9" y="3"/>
                      <a:pt x="9" y="2"/>
                      <a:pt x="9" y="2"/>
                    </a:cubicBezTo>
                    <a:cubicBezTo>
                      <a:pt x="9" y="1"/>
                      <a:pt x="9" y="1"/>
                      <a:pt x="9" y="0"/>
                    </a:cubicBezTo>
                    <a:cubicBezTo>
                      <a:pt x="9" y="0"/>
                      <a:pt x="9" y="0"/>
                      <a:pt x="9" y="0"/>
                    </a:cubicBezTo>
                    <a:cubicBezTo>
                      <a:pt x="8" y="0"/>
                      <a:pt x="8" y="0"/>
                      <a:pt x="8" y="0"/>
                    </a:cubicBezTo>
                    <a:cubicBezTo>
                      <a:pt x="7" y="0"/>
                      <a:pt x="7" y="0"/>
                      <a:pt x="7" y="0"/>
                    </a:cubicBezTo>
                    <a:cubicBezTo>
                      <a:pt x="6" y="0"/>
                      <a:pt x="6" y="0"/>
                      <a:pt x="5" y="0"/>
                    </a:cubicBezTo>
                    <a:cubicBezTo>
                      <a:pt x="5" y="0"/>
                      <a:pt x="5" y="1"/>
                      <a:pt x="5" y="1"/>
                    </a:cubicBezTo>
                    <a:cubicBezTo>
                      <a:pt x="5" y="1"/>
                      <a:pt x="5" y="2"/>
                      <a:pt x="5" y="2"/>
                    </a:cubicBezTo>
                    <a:cubicBezTo>
                      <a:pt x="4" y="2"/>
                      <a:pt x="4" y="2"/>
                      <a:pt x="3" y="2"/>
                    </a:cubicBezTo>
                    <a:cubicBezTo>
                      <a:pt x="3" y="2"/>
                      <a:pt x="3" y="3"/>
                      <a:pt x="4" y="3"/>
                    </a:cubicBezTo>
                    <a:cubicBezTo>
                      <a:pt x="4" y="4"/>
                      <a:pt x="4" y="4"/>
                      <a:pt x="5" y="4"/>
                    </a:cubicBezTo>
                    <a:cubicBezTo>
                      <a:pt x="5" y="4"/>
                      <a:pt x="5" y="4"/>
                      <a:pt x="5" y="4"/>
                    </a:cubicBezTo>
                    <a:cubicBezTo>
                      <a:pt x="5" y="5"/>
                      <a:pt x="5" y="5"/>
                      <a:pt x="5" y="5"/>
                    </a:cubicBezTo>
                    <a:cubicBezTo>
                      <a:pt x="5" y="6"/>
                      <a:pt x="4" y="5"/>
                      <a:pt x="3" y="5"/>
                    </a:cubicBezTo>
                    <a:cubicBezTo>
                      <a:pt x="3" y="5"/>
                      <a:pt x="3" y="5"/>
                      <a:pt x="2" y="5"/>
                    </a:cubicBezTo>
                    <a:cubicBezTo>
                      <a:pt x="2" y="5"/>
                      <a:pt x="2" y="6"/>
                      <a:pt x="1" y="6"/>
                    </a:cubicBezTo>
                    <a:cubicBezTo>
                      <a:pt x="1" y="6"/>
                      <a:pt x="1" y="7"/>
                      <a:pt x="1" y="7"/>
                    </a:cubicBezTo>
                    <a:cubicBezTo>
                      <a:pt x="1" y="7"/>
                      <a:pt x="1" y="8"/>
                      <a:pt x="1" y="8"/>
                    </a:cubicBezTo>
                    <a:cubicBezTo>
                      <a:pt x="1" y="8"/>
                      <a:pt x="0" y="8"/>
                      <a:pt x="0" y="9"/>
                    </a:cubicBezTo>
                    <a:cubicBezTo>
                      <a:pt x="0" y="9"/>
                      <a:pt x="0" y="9"/>
                      <a:pt x="0" y="10"/>
                    </a:cubicBezTo>
                    <a:cubicBezTo>
                      <a:pt x="0" y="10"/>
                      <a:pt x="0" y="10"/>
                      <a:pt x="0" y="10"/>
                    </a:cubicBezTo>
                    <a:cubicBezTo>
                      <a:pt x="0" y="10"/>
                      <a:pt x="1" y="10"/>
                      <a:pt x="1" y="11"/>
                    </a:cubicBezTo>
                    <a:cubicBezTo>
                      <a:pt x="1" y="11"/>
                      <a:pt x="1" y="12"/>
                      <a:pt x="2" y="12"/>
                    </a:cubicBezTo>
                    <a:cubicBezTo>
                      <a:pt x="2" y="12"/>
                      <a:pt x="3" y="12"/>
                      <a:pt x="3" y="12"/>
                    </a:cubicBezTo>
                    <a:cubicBezTo>
                      <a:pt x="4" y="13"/>
                      <a:pt x="4" y="12"/>
                      <a:pt x="5" y="12"/>
                    </a:cubicBezTo>
                    <a:cubicBezTo>
                      <a:pt x="5" y="12"/>
                      <a:pt x="5" y="12"/>
                      <a:pt x="5" y="13"/>
                    </a:cubicBezTo>
                    <a:cubicBezTo>
                      <a:pt x="5" y="12"/>
                      <a:pt x="5" y="12"/>
                      <a:pt x="5" y="12"/>
                    </a:cubicBezTo>
                    <a:cubicBezTo>
                      <a:pt x="6" y="12"/>
                      <a:pt x="6" y="11"/>
                      <a:pt x="6" y="11"/>
                    </a:cubicBezTo>
                    <a:cubicBezTo>
                      <a:pt x="7" y="11"/>
                      <a:pt x="7" y="11"/>
                      <a:pt x="7" y="10"/>
                    </a:cubicBezTo>
                    <a:cubicBezTo>
                      <a:pt x="8" y="10"/>
                      <a:pt x="8" y="10"/>
                      <a:pt x="8" y="10"/>
                    </a:cubicBezTo>
                    <a:cubicBezTo>
                      <a:pt x="8" y="10"/>
                      <a:pt x="8" y="10"/>
                      <a:pt x="8" y="9"/>
                    </a:cubicBezTo>
                    <a:cubicBezTo>
                      <a:pt x="8" y="9"/>
                      <a:pt x="8" y="8"/>
                      <a:pt x="8" y="8"/>
                    </a:cubicBezTo>
                    <a:cubicBezTo>
                      <a:pt x="8" y="8"/>
                      <a:pt x="9" y="8"/>
                      <a:pt x="9" y="7"/>
                    </a:cubicBezTo>
                    <a:cubicBezTo>
                      <a:pt x="10" y="7"/>
                      <a:pt x="10" y="7"/>
                      <a:pt x="11" y="6"/>
                    </a:cubicBezTo>
                    <a:cubicBezTo>
                      <a:pt x="11" y="6"/>
                      <a:pt x="11" y="6"/>
                      <a:pt x="11" y="6"/>
                    </a:cubicBezTo>
                    <a:cubicBezTo>
                      <a:pt x="11" y="6"/>
                      <a:pt x="11" y="6"/>
                      <a:pt x="11" y="6"/>
                    </a:cubicBezTo>
                    <a:cubicBezTo>
                      <a:pt x="10" y="6"/>
                      <a:pt x="10" y="6"/>
                      <a:pt x="10"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8" name="Freeform 99">
                <a:extLst>
                  <a:ext uri="{FF2B5EF4-FFF2-40B4-BE49-F238E27FC236}">
                    <a16:creationId xmlns:a16="http://schemas.microsoft.com/office/drawing/2014/main" id="{CA595E0F-E4D2-4B33-98DD-7F6374291061}"/>
                  </a:ext>
                </a:extLst>
              </p:cNvPr>
              <p:cNvSpPr>
                <a:spLocks/>
              </p:cNvSpPr>
              <p:nvPr/>
            </p:nvSpPr>
            <p:spPr bwMode="auto">
              <a:xfrm>
                <a:off x="1936752" y="2784476"/>
                <a:ext cx="161925" cy="74613"/>
              </a:xfrm>
              <a:custGeom>
                <a:avLst/>
                <a:gdLst>
                  <a:gd name="T0" fmla="*/ 14 w 15"/>
                  <a:gd name="T1" fmla="*/ 6 h 7"/>
                  <a:gd name="T2" fmla="*/ 14 w 15"/>
                  <a:gd name="T3" fmla="*/ 6 h 7"/>
                  <a:gd name="T4" fmla="*/ 15 w 15"/>
                  <a:gd name="T5" fmla="*/ 6 h 7"/>
                  <a:gd name="T6" fmla="*/ 15 w 15"/>
                  <a:gd name="T7" fmla="*/ 5 h 7"/>
                  <a:gd name="T8" fmla="*/ 15 w 15"/>
                  <a:gd name="T9" fmla="*/ 4 h 7"/>
                  <a:gd name="T10" fmla="*/ 15 w 15"/>
                  <a:gd name="T11" fmla="*/ 4 h 7"/>
                  <a:gd name="T12" fmla="*/ 15 w 15"/>
                  <a:gd name="T13" fmla="*/ 3 h 7"/>
                  <a:gd name="T14" fmla="*/ 14 w 15"/>
                  <a:gd name="T15" fmla="*/ 2 h 7"/>
                  <a:gd name="T16" fmla="*/ 13 w 15"/>
                  <a:gd name="T17" fmla="*/ 1 h 7"/>
                  <a:gd name="T18" fmla="*/ 12 w 15"/>
                  <a:gd name="T19" fmla="*/ 0 h 7"/>
                  <a:gd name="T20" fmla="*/ 11 w 15"/>
                  <a:gd name="T21" fmla="*/ 0 h 7"/>
                  <a:gd name="T22" fmla="*/ 9 w 15"/>
                  <a:gd name="T23" fmla="*/ 0 h 7"/>
                  <a:gd name="T24" fmla="*/ 8 w 15"/>
                  <a:gd name="T25" fmla="*/ 0 h 7"/>
                  <a:gd name="T26" fmla="*/ 8 w 15"/>
                  <a:gd name="T27" fmla="*/ 1 h 7"/>
                  <a:gd name="T28" fmla="*/ 7 w 15"/>
                  <a:gd name="T29" fmla="*/ 1 h 7"/>
                  <a:gd name="T30" fmla="*/ 6 w 15"/>
                  <a:gd name="T31" fmla="*/ 2 h 7"/>
                  <a:gd name="T32" fmla="*/ 4 w 15"/>
                  <a:gd name="T33" fmla="*/ 2 h 7"/>
                  <a:gd name="T34" fmla="*/ 3 w 15"/>
                  <a:gd name="T35" fmla="*/ 2 h 7"/>
                  <a:gd name="T36" fmla="*/ 3 w 15"/>
                  <a:gd name="T37" fmla="*/ 0 h 7"/>
                  <a:gd name="T38" fmla="*/ 2 w 15"/>
                  <a:gd name="T39" fmla="*/ 0 h 7"/>
                  <a:gd name="T40" fmla="*/ 2 w 15"/>
                  <a:gd name="T41" fmla="*/ 0 h 7"/>
                  <a:gd name="T42" fmla="*/ 1 w 15"/>
                  <a:gd name="T43" fmla="*/ 0 h 7"/>
                  <a:gd name="T44" fmla="*/ 0 w 15"/>
                  <a:gd name="T45" fmla="*/ 1 h 7"/>
                  <a:gd name="T46" fmla="*/ 1 w 15"/>
                  <a:gd name="T47" fmla="*/ 1 h 7"/>
                  <a:gd name="T48" fmla="*/ 1 w 15"/>
                  <a:gd name="T49" fmla="*/ 2 h 7"/>
                  <a:gd name="T50" fmla="*/ 0 w 15"/>
                  <a:gd name="T51" fmla="*/ 3 h 7"/>
                  <a:gd name="T52" fmla="*/ 0 w 15"/>
                  <a:gd name="T53" fmla="*/ 4 h 7"/>
                  <a:gd name="T54" fmla="*/ 1 w 15"/>
                  <a:gd name="T55" fmla="*/ 4 h 7"/>
                  <a:gd name="T56" fmla="*/ 1 w 15"/>
                  <a:gd name="T57" fmla="*/ 4 h 7"/>
                  <a:gd name="T58" fmla="*/ 3 w 15"/>
                  <a:gd name="T59" fmla="*/ 4 h 7"/>
                  <a:gd name="T60" fmla="*/ 4 w 15"/>
                  <a:gd name="T61" fmla="*/ 4 h 7"/>
                  <a:gd name="T62" fmla="*/ 4 w 15"/>
                  <a:gd name="T63" fmla="*/ 6 h 7"/>
                  <a:gd name="T64" fmla="*/ 6 w 15"/>
                  <a:gd name="T65" fmla="*/ 6 h 7"/>
                  <a:gd name="T66" fmla="*/ 6 w 15"/>
                  <a:gd name="T67" fmla="*/ 7 h 7"/>
                  <a:gd name="T68" fmla="*/ 8 w 15"/>
                  <a:gd name="T69" fmla="*/ 7 h 7"/>
                  <a:gd name="T70" fmla="*/ 8 w 15"/>
                  <a:gd name="T71" fmla="*/ 6 h 7"/>
                  <a:gd name="T72" fmla="*/ 8 w 15"/>
                  <a:gd name="T73" fmla="*/ 5 h 7"/>
                  <a:gd name="T74" fmla="*/ 7 w 15"/>
                  <a:gd name="T75" fmla="*/ 5 h 7"/>
                  <a:gd name="T76" fmla="*/ 8 w 15"/>
                  <a:gd name="T77" fmla="*/ 4 h 7"/>
                  <a:gd name="T78" fmla="*/ 9 w 15"/>
                  <a:gd name="T79" fmla="*/ 3 h 7"/>
                  <a:gd name="T80" fmla="*/ 9 w 15"/>
                  <a:gd name="T81" fmla="*/ 3 h 7"/>
                  <a:gd name="T82" fmla="*/ 10 w 15"/>
                  <a:gd name="T83" fmla="*/ 2 h 7"/>
                  <a:gd name="T84" fmla="*/ 11 w 15"/>
                  <a:gd name="T85" fmla="*/ 2 h 7"/>
                  <a:gd name="T86" fmla="*/ 11 w 15"/>
                  <a:gd name="T87" fmla="*/ 2 h 7"/>
                  <a:gd name="T88" fmla="*/ 13 w 15"/>
                  <a:gd name="T89" fmla="*/ 3 h 7"/>
                  <a:gd name="T90" fmla="*/ 13 w 15"/>
                  <a:gd name="T91" fmla="*/ 4 h 7"/>
                  <a:gd name="T92" fmla="*/ 13 w 15"/>
                  <a:gd name="T93" fmla="*/ 5 h 7"/>
                  <a:gd name="T94" fmla="*/ 13 w 15"/>
                  <a:gd name="T95" fmla="*/ 6 h 7"/>
                  <a:gd name="T96" fmla="*/ 14 w 15"/>
                  <a:gd name="T9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 h="7">
                    <a:moveTo>
                      <a:pt x="14" y="6"/>
                    </a:moveTo>
                    <a:cubicBezTo>
                      <a:pt x="14" y="6"/>
                      <a:pt x="14" y="6"/>
                      <a:pt x="14" y="6"/>
                    </a:cubicBezTo>
                    <a:cubicBezTo>
                      <a:pt x="14" y="6"/>
                      <a:pt x="14" y="6"/>
                      <a:pt x="15" y="6"/>
                    </a:cubicBezTo>
                    <a:cubicBezTo>
                      <a:pt x="15" y="6"/>
                      <a:pt x="15" y="5"/>
                      <a:pt x="15" y="5"/>
                    </a:cubicBezTo>
                    <a:cubicBezTo>
                      <a:pt x="15" y="5"/>
                      <a:pt x="15" y="4"/>
                      <a:pt x="15" y="4"/>
                    </a:cubicBezTo>
                    <a:cubicBezTo>
                      <a:pt x="15" y="4"/>
                      <a:pt x="15" y="4"/>
                      <a:pt x="15" y="4"/>
                    </a:cubicBezTo>
                    <a:cubicBezTo>
                      <a:pt x="15" y="3"/>
                      <a:pt x="15" y="3"/>
                      <a:pt x="15" y="3"/>
                    </a:cubicBezTo>
                    <a:cubicBezTo>
                      <a:pt x="14" y="2"/>
                      <a:pt x="14" y="2"/>
                      <a:pt x="14" y="2"/>
                    </a:cubicBezTo>
                    <a:cubicBezTo>
                      <a:pt x="14" y="1"/>
                      <a:pt x="13" y="1"/>
                      <a:pt x="13" y="1"/>
                    </a:cubicBezTo>
                    <a:cubicBezTo>
                      <a:pt x="12" y="0"/>
                      <a:pt x="12" y="0"/>
                      <a:pt x="12" y="0"/>
                    </a:cubicBezTo>
                    <a:cubicBezTo>
                      <a:pt x="11" y="0"/>
                      <a:pt x="11" y="0"/>
                      <a:pt x="11" y="0"/>
                    </a:cubicBezTo>
                    <a:cubicBezTo>
                      <a:pt x="10" y="0"/>
                      <a:pt x="10" y="0"/>
                      <a:pt x="9" y="0"/>
                    </a:cubicBezTo>
                    <a:cubicBezTo>
                      <a:pt x="9" y="0"/>
                      <a:pt x="9" y="0"/>
                      <a:pt x="8" y="0"/>
                    </a:cubicBezTo>
                    <a:cubicBezTo>
                      <a:pt x="8" y="0"/>
                      <a:pt x="8" y="1"/>
                      <a:pt x="8" y="1"/>
                    </a:cubicBezTo>
                    <a:cubicBezTo>
                      <a:pt x="7" y="1"/>
                      <a:pt x="7" y="1"/>
                      <a:pt x="7" y="1"/>
                    </a:cubicBezTo>
                    <a:cubicBezTo>
                      <a:pt x="6" y="1"/>
                      <a:pt x="6" y="1"/>
                      <a:pt x="6" y="2"/>
                    </a:cubicBezTo>
                    <a:cubicBezTo>
                      <a:pt x="5" y="2"/>
                      <a:pt x="5" y="2"/>
                      <a:pt x="4" y="2"/>
                    </a:cubicBezTo>
                    <a:cubicBezTo>
                      <a:pt x="4" y="2"/>
                      <a:pt x="4" y="2"/>
                      <a:pt x="3" y="2"/>
                    </a:cubicBezTo>
                    <a:cubicBezTo>
                      <a:pt x="3" y="1"/>
                      <a:pt x="3" y="0"/>
                      <a:pt x="3" y="0"/>
                    </a:cubicBezTo>
                    <a:cubicBezTo>
                      <a:pt x="2" y="0"/>
                      <a:pt x="2" y="0"/>
                      <a:pt x="2" y="0"/>
                    </a:cubicBezTo>
                    <a:cubicBezTo>
                      <a:pt x="2" y="0"/>
                      <a:pt x="2" y="0"/>
                      <a:pt x="2" y="0"/>
                    </a:cubicBezTo>
                    <a:cubicBezTo>
                      <a:pt x="1" y="0"/>
                      <a:pt x="1" y="0"/>
                      <a:pt x="1" y="0"/>
                    </a:cubicBezTo>
                    <a:cubicBezTo>
                      <a:pt x="0" y="0"/>
                      <a:pt x="0" y="0"/>
                      <a:pt x="0" y="1"/>
                    </a:cubicBezTo>
                    <a:cubicBezTo>
                      <a:pt x="0" y="1"/>
                      <a:pt x="1" y="1"/>
                      <a:pt x="1" y="1"/>
                    </a:cubicBezTo>
                    <a:cubicBezTo>
                      <a:pt x="1" y="2"/>
                      <a:pt x="1" y="2"/>
                      <a:pt x="1" y="2"/>
                    </a:cubicBezTo>
                    <a:cubicBezTo>
                      <a:pt x="1" y="3"/>
                      <a:pt x="0" y="3"/>
                      <a:pt x="0" y="3"/>
                    </a:cubicBezTo>
                    <a:cubicBezTo>
                      <a:pt x="0" y="4"/>
                      <a:pt x="0" y="4"/>
                      <a:pt x="0" y="4"/>
                    </a:cubicBezTo>
                    <a:cubicBezTo>
                      <a:pt x="1" y="4"/>
                      <a:pt x="1" y="4"/>
                      <a:pt x="1" y="4"/>
                    </a:cubicBezTo>
                    <a:cubicBezTo>
                      <a:pt x="1" y="4"/>
                      <a:pt x="1" y="4"/>
                      <a:pt x="1" y="4"/>
                    </a:cubicBezTo>
                    <a:cubicBezTo>
                      <a:pt x="2" y="4"/>
                      <a:pt x="2" y="4"/>
                      <a:pt x="3" y="4"/>
                    </a:cubicBezTo>
                    <a:cubicBezTo>
                      <a:pt x="4" y="4"/>
                      <a:pt x="4" y="4"/>
                      <a:pt x="4" y="4"/>
                    </a:cubicBezTo>
                    <a:cubicBezTo>
                      <a:pt x="4" y="5"/>
                      <a:pt x="4" y="5"/>
                      <a:pt x="4" y="6"/>
                    </a:cubicBezTo>
                    <a:cubicBezTo>
                      <a:pt x="5" y="6"/>
                      <a:pt x="5" y="5"/>
                      <a:pt x="6" y="6"/>
                    </a:cubicBezTo>
                    <a:cubicBezTo>
                      <a:pt x="6" y="6"/>
                      <a:pt x="6" y="6"/>
                      <a:pt x="6" y="7"/>
                    </a:cubicBezTo>
                    <a:cubicBezTo>
                      <a:pt x="7" y="7"/>
                      <a:pt x="7" y="7"/>
                      <a:pt x="8" y="7"/>
                    </a:cubicBezTo>
                    <a:cubicBezTo>
                      <a:pt x="8" y="6"/>
                      <a:pt x="8" y="6"/>
                      <a:pt x="8" y="6"/>
                    </a:cubicBezTo>
                    <a:cubicBezTo>
                      <a:pt x="8" y="6"/>
                      <a:pt x="8" y="5"/>
                      <a:pt x="8" y="5"/>
                    </a:cubicBezTo>
                    <a:cubicBezTo>
                      <a:pt x="7" y="5"/>
                      <a:pt x="7" y="5"/>
                      <a:pt x="7" y="5"/>
                    </a:cubicBezTo>
                    <a:cubicBezTo>
                      <a:pt x="7" y="4"/>
                      <a:pt x="8" y="5"/>
                      <a:pt x="8" y="4"/>
                    </a:cubicBezTo>
                    <a:cubicBezTo>
                      <a:pt x="8" y="4"/>
                      <a:pt x="8" y="4"/>
                      <a:pt x="9" y="3"/>
                    </a:cubicBezTo>
                    <a:cubicBezTo>
                      <a:pt x="9" y="3"/>
                      <a:pt x="9" y="3"/>
                      <a:pt x="9" y="3"/>
                    </a:cubicBezTo>
                    <a:cubicBezTo>
                      <a:pt x="9" y="2"/>
                      <a:pt x="9" y="2"/>
                      <a:pt x="10" y="2"/>
                    </a:cubicBezTo>
                    <a:cubicBezTo>
                      <a:pt x="10" y="2"/>
                      <a:pt x="10" y="2"/>
                      <a:pt x="11" y="2"/>
                    </a:cubicBezTo>
                    <a:cubicBezTo>
                      <a:pt x="11" y="2"/>
                      <a:pt x="11" y="2"/>
                      <a:pt x="11" y="2"/>
                    </a:cubicBezTo>
                    <a:cubicBezTo>
                      <a:pt x="12" y="3"/>
                      <a:pt x="12" y="3"/>
                      <a:pt x="13" y="3"/>
                    </a:cubicBezTo>
                    <a:cubicBezTo>
                      <a:pt x="13" y="4"/>
                      <a:pt x="13" y="4"/>
                      <a:pt x="13" y="4"/>
                    </a:cubicBezTo>
                    <a:cubicBezTo>
                      <a:pt x="13" y="4"/>
                      <a:pt x="13" y="5"/>
                      <a:pt x="13" y="5"/>
                    </a:cubicBezTo>
                    <a:cubicBezTo>
                      <a:pt x="13" y="6"/>
                      <a:pt x="13" y="6"/>
                      <a:pt x="13" y="6"/>
                    </a:cubicBezTo>
                    <a:cubicBezTo>
                      <a:pt x="13" y="6"/>
                      <a:pt x="13" y="6"/>
                      <a:pt x="14"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19" name="Freeform 100">
                <a:extLst>
                  <a:ext uri="{FF2B5EF4-FFF2-40B4-BE49-F238E27FC236}">
                    <a16:creationId xmlns:a16="http://schemas.microsoft.com/office/drawing/2014/main" id="{46E3FEA9-7F68-4042-8380-1B641295C479}"/>
                  </a:ext>
                </a:extLst>
              </p:cNvPr>
              <p:cNvSpPr>
                <a:spLocks/>
              </p:cNvSpPr>
              <p:nvPr/>
            </p:nvSpPr>
            <p:spPr bwMode="auto">
              <a:xfrm>
                <a:off x="1970089" y="2849564"/>
                <a:ext cx="11113" cy="9525"/>
              </a:xfrm>
              <a:custGeom>
                <a:avLst/>
                <a:gdLst>
                  <a:gd name="T0" fmla="*/ 1 w 1"/>
                  <a:gd name="T1" fmla="*/ 0 h 1"/>
                  <a:gd name="T2" fmla="*/ 1 w 1"/>
                  <a:gd name="T3" fmla="*/ 0 h 1"/>
                  <a:gd name="T4" fmla="*/ 1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0"/>
                      <a:pt x="1" y="0"/>
                    </a:cubicBezTo>
                    <a:cubicBezTo>
                      <a:pt x="0" y="0"/>
                      <a:pt x="0" y="0"/>
                      <a:pt x="0" y="0"/>
                    </a:cubicBezTo>
                    <a:cubicBezTo>
                      <a:pt x="1" y="1"/>
                      <a:pt x="1" y="1"/>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0" name="Freeform 101">
                <a:extLst>
                  <a:ext uri="{FF2B5EF4-FFF2-40B4-BE49-F238E27FC236}">
                    <a16:creationId xmlns:a16="http://schemas.microsoft.com/office/drawing/2014/main" id="{5A6113C5-F56D-4C9C-8C9F-2E48EEDAD8D4}"/>
                  </a:ext>
                </a:extLst>
              </p:cNvPr>
              <p:cNvSpPr>
                <a:spLocks/>
              </p:cNvSpPr>
              <p:nvPr/>
            </p:nvSpPr>
            <p:spPr bwMode="auto">
              <a:xfrm>
                <a:off x="2197102" y="2913064"/>
                <a:ext cx="1068388" cy="1200150"/>
              </a:xfrm>
              <a:custGeom>
                <a:avLst/>
                <a:gdLst>
                  <a:gd name="T0" fmla="*/ 93 w 99"/>
                  <a:gd name="T1" fmla="*/ 30 h 111"/>
                  <a:gd name="T2" fmla="*/ 89 w 99"/>
                  <a:gd name="T3" fmla="*/ 27 h 111"/>
                  <a:gd name="T4" fmla="*/ 83 w 99"/>
                  <a:gd name="T5" fmla="*/ 24 h 111"/>
                  <a:gd name="T6" fmla="*/ 76 w 99"/>
                  <a:gd name="T7" fmla="*/ 23 h 111"/>
                  <a:gd name="T8" fmla="*/ 73 w 99"/>
                  <a:gd name="T9" fmla="*/ 20 h 111"/>
                  <a:gd name="T10" fmla="*/ 67 w 99"/>
                  <a:gd name="T11" fmla="*/ 18 h 111"/>
                  <a:gd name="T12" fmla="*/ 62 w 99"/>
                  <a:gd name="T13" fmla="*/ 21 h 111"/>
                  <a:gd name="T14" fmla="*/ 63 w 99"/>
                  <a:gd name="T15" fmla="*/ 19 h 111"/>
                  <a:gd name="T16" fmla="*/ 61 w 99"/>
                  <a:gd name="T17" fmla="*/ 16 h 111"/>
                  <a:gd name="T18" fmla="*/ 57 w 99"/>
                  <a:gd name="T19" fmla="*/ 19 h 111"/>
                  <a:gd name="T20" fmla="*/ 57 w 99"/>
                  <a:gd name="T21" fmla="*/ 18 h 111"/>
                  <a:gd name="T22" fmla="*/ 60 w 99"/>
                  <a:gd name="T23" fmla="*/ 12 h 111"/>
                  <a:gd name="T24" fmla="*/ 58 w 99"/>
                  <a:gd name="T25" fmla="*/ 7 h 111"/>
                  <a:gd name="T26" fmla="*/ 55 w 99"/>
                  <a:gd name="T27" fmla="*/ 5 h 111"/>
                  <a:gd name="T28" fmla="*/ 51 w 99"/>
                  <a:gd name="T29" fmla="*/ 9 h 111"/>
                  <a:gd name="T30" fmla="*/ 46 w 99"/>
                  <a:gd name="T31" fmla="*/ 9 h 111"/>
                  <a:gd name="T32" fmla="*/ 41 w 99"/>
                  <a:gd name="T33" fmla="*/ 11 h 111"/>
                  <a:gd name="T34" fmla="*/ 36 w 99"/>
                  <a:gd name="T35" fmla="*/ 10 h 111"/>
                  <a:gd name="T36" fmla="*/ 36 w 99"/>
                  <a:gd name="T37" fmla="*/ 5 h 111"/>
                  <a:gd name="T38" fmla="*/ 33 w 99"/>
                  <a:gd name="T39" fmla="*/ 1 h 111"/>
                  <a:gd name="T40" fmla="*/ 29 w 99"/>
                  <a:gd name="T41" fmla="*/ 4 h 111"/>
                  <a:gd name="T42" fmla="*/ 23 w 99"/>
                  <a:gd name="T43" fmla="*/ 4 h 111"/>
                  <a:gd name="T44" fmla="*/ 25 w 99"/>
                  <a:gd name="T45" fmla="*/ 10 h 111"/>
                  <a:gd name="T46" fmla="*/ 17 w 99"/>
                  <a:gd name="T47" fmla="*/ 13 h 111"/>
                  <a:gd name="T48" fmla="*/ 10 w 99"/>
                  <a:gd name="T49" fmla="*/ 11 h 111"/>
                  <a:gd name="T50" fmla="*/ 9 w 99"/>
                  <a:gd name="T51" fmla="*/ 15 h 111"/>
                  <a:gd name="T52" fmla="*/ 10 w 99"/>
                  <a:gd name="T53" fmla="*/ 24 h 111"/>
                  <a:gd name="T54" fmla="*/ 8 w 99"/>
                  <a:gd name="T55" fmla="*/ 28 h 111"/>
                  <a:gd name="T56" fmla="*/ 5 w 99"/>
                  <a:gd name="T57" fmla="*/ 28 h 111"/>
                  <a:gd name="T58" fmla="*/ 1 w 99"/>
                  <a:gd name="T59" fmla="*/ 34 h 111"/>
                  <a:gd name="T60" fmla="*/ 1 w 99"/>
                  <a:gd name="T61" fmla="*/ 40 h 111"/>
                  <a:gd name="T62" fmla="*/ 4 w 99"/>
                  <a:gd name="T63" fmla="*/ 44 h 111"/>
                  <a:gd name="T64" fmla="*/ 8 w 99"/>
                  <a:gd name="T65" fmla="*/ 47 h 111"/>
                  <a:gd name="T66" fmla="*/ 14 w 99"/>
                  <a:gd name="T67" fmla="*/ 48 h 111"/>
                  <a:gd name="T68" fmla="*/ 19 w 99"/>
                  <a:gd name="T69" fmla="*/ 44 h 111"/>
                  <a:gd name="T70" fmla="*/ 22 w 99"/>
                  <a:gd name="T71" fmla="*/ 47 h 111"/>
                  <a:gd name="T72" fmla="*/ 26 w 99"/>
                  <a:gd name="T73" fmla="*/ 52 h 111"/>
                  <a:gd name="T74" fmla="*/ 33 w 99"/>
                  <a:gd name="T75" fmla="*/ 55 h 111"/>
                  <a:gd name="T76" fmla="*/ 35 w 99"/>
                  <a:gd name="T77" fmla="*/ 60 h 111"/>
                  <a:gd name="T78" fmla="*/ 40 w 99"/>
                  <a:gd name="T79" fmla="*/ 63 h 111"/>
                  <a:gd name="T80" fmla="*/ 43 w 99"/>
                  <a:gd name="T81" fmla="*/ 69 h 111"/>
                  <a:gd name="T82" fmla="*/ 42 w 99"/>
                  <a:gd name="T83" fmla="*/ 76 h 111"/>
                  <a:gd name="T84" fmla="*/ 45 w 99"/>
                  <a:gd name="T85" fmla="*/ 79 h 111"/>
                  <a:gd name="T86" fmla="*/ 49 w 99"/>
                  <a:gd name="T87" fmla="*/ 84 h 111"/>
                  <a:gd name="T88" fmla="*/ 52 w 99"/>
                  <a:gd name="T89" fmla="*/ 87 h 111"/>
                  <a:gd name="T90" fmla="*/ 54 w 99"/>
                  <a:gd name="T91" fmla="*/ 91 h 111"/>
                  <a:gd name="T92" fmla="*/ 51 w 99"/>
                  <a:gd name="T93" fmla="*/ 96 h 111"/>
                  <a:gd name="T94" fmla="*/ 47 w 99"/>
                  <a:gd name="T95" fmla="*/ 102 h 111"/>
                  <a:gd name="T96" fmla="*/ 50 w 99"/>
                  <a:gd name="T97" fmla="*/ 104 h 111"/>
                  <a:gd name="T98" fmla="*/ 54 w 99"/>
                  <a:gd name="T99" fmla="*/ 107 h 111"/>
                  <a:gd name="T100" fmla="*/ 60 w 99"/>
                  <a:gd name="T101" fmla="*/ 111 h 111"/>
                  <a:gd name="T102" fmla="*/ 64 w 99"/>
                  <a:gd name="T103" fmla="*/ 105 h 111"/>
                  <a:gd name="T104" fmla="*/ 67 w 99"/>
                  <a:gd name="T105" fmla="*/ 97 h 111"/>
                  <a:gd name="T106" fmla="*/ 68 w 99"/>
                  <a:gd name="T107" fmla="*/ 88 h 111"/>
                  <a:gd name="T108" fmla="*/ 75 w 99"/>
                  <a:gd name="T109" fmla="*/ 84 h 111"/>
                  <a:gd name="T110" fmla="*/ 82 w 99"/>
                  <a:gd name="T111" fmla="*/ 82 h 111"/>
                  <a:gd name="T112" fmla="*/ 85 w 99"/>
                  <a:gd name="T113" fmla="*/ 76 h 111"/>
                  <a:gd name="T114" fmla="*/ 88 w 99"/>
                  <a:gd name="T115" fmla="*/ 69 h 111"/>
                  <a:gd name="T116" fmla="*/ 89 w 99"/>
                  <a:gd name="T117" fmla="*/ 61 h 111"/>
                  <a:gd name="T118" fmla="*/ 88 w 99"/>
                  <a:gd name="T119" fmla="*/ 54 h 111"/>
                  <a:gd name="T120" fmla="*/ 92 w 99"/>
                  <a:gd name="T121" fmla="*/ 49 h 111"/>
                  <a:gd name="T122" fmla="*/ 97 w 99"/>
                  <a:gd name="T123" fmla="*/ 43 h 111"/>
                  <a:gd name="T124" fmla="*/ 98 w 99"/>
                  <a:gd name="T125"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111">
                    <a:moveTo>
                      <a:pt x="98" y="33"/>
                    </a:moveTo>
                    <a:cubicBezTo>
                      <a:pt x="98" y="33"/>
                      <a:pt x="98" y="32"/>
                      <a:pt x="98" y="32"/>
                    </a:cubicBezTo>
                    <a:cubicBezTo>
                      <a:pt x="97" y="32"/>
                      <a:pt x="97" y="31"/>
                      <a:pt x="97" y="31"/>
                    </a:cubicBezTo>
                    <a:cubicBezTo>
                      <a:pt x="97" y="31"/>
                      <a:pt x="96" y="30"/>
                      <a:pt x="96" y="30"/>
                    </a:cubicBezTo>
                    <a:cubicBezTo>
                      <a:pt x="95" y="30"/>
                      <a:pt x="95" y="30"/>
                      <a:pt x="94" y="30"/>
                    </a:cubicBezTo>
                    <a:cubicBezTo>
                      <a:pt x="94" y="30"/>
                      <a:pt x="93" y="30"/>
                      <a:pt x="93" y="30"/>
                    </a:cubicBezTo>
                    <a:cubicBezTo>
                      <a:pt x="92" y="30"/>
                      <a:pt x="92" y="29"/>
                      <a:pt x="92" y="29"/>
                    </a:cubicBezTo>
                    <a:cubicBezTo>
                      <a:pt x="92" y="29"/>
                      <a:pt x="92" y="29"/>
                      <a:pt x="91" y="29"/>
                    </a:cubicBezTo>
                    <a:cubicBezTo>
                      <a:pt x="91" y="29"/>
                      <a:pt x="91" y="29"/>
                      <a:pt x="91" y="28"/>
                    </a:cubicBezTo>
                    <a:cubicBezTo>
                      <a:pt x="91" y="28"/>
                      <a:pt x="91" y="28"/>
                      <a:pt x="91" y="28"/>
                    </a:cubicBezTo>
                    <a:cubicBezTo>
                      <a:pt x="90" y="28"/>
                      <a:pt x="90" y="28"/>
                      <a:pt x="90" y="27"/>
                    </a:cubicBezTo>
                    <a:cubicBezTo>
                      <a:pt x="90" y="27"/>
                      <a:pt x="89" y="27"/>
                      <a:pt x="89" y="27"/>
                    </a:cubicBezTo>
                    <a:cubicBezTo>
                      <a:pt x="89" y="26"/>
                      <a:pt x="88" y="26"/>
                      <a:pt x="88" y="26"/>
                    </a:cubicBezTo>
                    <a:cubicBezTo>
                      <a:pt x="88" y="25"/>
                      <a:pt x="87" y="25"/>
                      <a:pt x="87" y="25"/>
                    </a:cubicBezTo>
                    <a:cubicBezTo>
                      <a:pt x="87" y="25"/>
                      <a:pt x="86" y="25"/>
                      <a:pt x="86" y="24"/>
                    </a:cubicBezTo>
                    <a:cubicBezTo>
                      <a:pt x="86" y="24"/>
                      <a:pt x="86" y="24"/>
                      <a:pt x="86" y="24"/>
                    </a:cubicBezTo>
                    <a:cubicBezTo>
                      <a:pt x="85" y="23"/>
                      <a:pt x="85" y="23"/>
                      <a:pt x="84" y="24"/>
                    </a:cubicBezTo>
                    <a:cubicBezTo>
                      <a:pt x="84" y="24"/>
                      <a:pt x="83" y="24"/>
                      <a:pt x="83" y="24"/>
                    </a:cubicBezTo>
                    <a:cubicBezTo>
                      <a:pt x="82" y="24"/>
                      <a:pt x="82" y="24"/>
                      <a:pt x="81" y="24"/>
                    </a:cubicBezTo>
                    <a:cubicBezTo>
                      <a:pt x="81" y="24"/>
                      <a:pt x="81" y="24"/>
                      <a:pt x="80" y="24"/>
                    </a:cubicBezTo>
                    <a:cubicBezTo>
                      <a:pt x="80" y="24"/>
                      <a:pt x="80" y="24"/>
                      <a:pt x="79" y="23"/>
                    </a:cubicBezTo>
                    <a:cubicBezTo>
                      <a:pt x="79" y="23"/>
                      <a:pt x="79" y="23"/>
                      <a:pt x="78" y="23"/>
                    </a:cubicBezTo>
                    <a:cubicBezTo>
                      <a:pt x="78" y="23"/>
                      <a:pt x="77" y="23"/>
                      <a:pt x="77" y="23"/>
                    </a:cubicBezTo>
                    <a:cubicBezTo>
                      <a:pt x="77" y="23"/>
                      <a:pt x="77" y="23"/>
                      <a:pt x="76" y="23"/>
                    </a:cubicBezTo>
                    <a:cubicBezTo>
                      <a:pt x="76" y="23"/>
                      <a:pt x="75" y="23"/>
                      <a:pt x="75" y="23"/>
                    </a:cubicBezTo>
                    <a:cubicBezTo>
                      <a:pt x="74" y="23"/>
                      <a:pt x="74" y="24"/>
                      <a:pt x="74" y="24"/>
                    </a:cubicBezTo>
                    <a:cubicBezTo>
                      <a:pt x="74" y="23"/>
                      <a:pt x="74" y="23"/>
                      <a:pt x="74" y="23"/>
                    </a:cubicBezTo>
                    <a:cubicBezTo>
                      <a:pt x="75" y="22"/>
                      <a:pt x="75" y="22"/>
                      <a:pt x="74" y="22"/>
                    </a:cubicBezTo>
                    <a:cubicBezTo>
                      <a:pt x="74" y="21"/>
                      <a:pt x="74" y="21"/>
                      <a:pt x="74" y="21"/>
                    </a:cubicBezTo>
                    <a:cubicBezTo>
                      <a:pt x="73" y="21"/>
                      <a:pt x="73" y="20"/>
                      <a:pt x="73" y="20"/>
                    </a:cubicBezTo>
                    <a:cubicBezTo>
                      <a:pt x="73" y="20"/>
                      <a:pt x="72" y="20"/>
                      <a:pt x="72" y="20"/>
                    </a:cubicBezTo>
                    <a:cubicBezTo>
                      <a:pt x="72" y="19"/>
                      <a:pt x="72" y="19"/>
                      <a:pt x="71" y="19"/>
                    </a:cubicBezTo>
                    <a:cubicBezTo>
                      <a:pt x="71" y="19"/>
                      <a:pt x="70" y="19"/>
                      <a:pt x="70" y="19"/>
                    </a:cubicBezTo>
                    <a:cubicBezTo>
                      <a:pt x="69" y="19"/>
                      <a:pt x="69" y="18"/>
                      <a:pt x="69" y="18"/>
                    </a:cubicBezTo>
                    <a:cubicBezTo>
                      <a:pt x="68" y="18"/>
                      <a:pt x="68" y="18"/>
                      <a:pt x="68" y="18"/>
                    </a:cubicBezTo>
                    <a:cubicBezTo>
                      <a:pt x="67" y="18"/>
                      <a:pt x="67" y="18"/>
                      <a:pt x="67" y="18"/>
                    </a:cubicBezTo>
                    <a:cubicBezTo>
                      <a:pt x="66" y="18"/>
                      <a:pt x="66" y="17"/>
                      <a:pt x="65" y="18"/>
                    </a:cubicBezTo>
                    <a:cubicBezTo>
                      <a:pt x="65" y="18"/>
                      <a:pt x="65" y="18"/>
                      <a:pt x="65" y="18"/>
                    </a:cubicBezTo>
                    <a:cubicBezTo>
                      <a:pt x="64" y="19"/>
                      <a:pt x="64" y="19"/>
                      <a:pt x="64" y="20"/>
                    </a:cubicBezTo>
                    <a:cubicBezTo>
                      <a:pt x="64" y="20"/>
                      <a:pt x="64" y="20"/>
                      <a:pt x="63" y="20"/>
                    </a:cubicBezTo>
                    <a:cubicBezTo>
                      <a:pt x="63" y="21"/>
                      <a:pt x="63" y="21"/>
                      <a:pt x="63" y="21"/>
                    </a:cubicBezTo>
                    <a:cubicBezTo>
                      <a:pt x="62" y="21"/>
                      <a:pt x="62" y="21"/>
                      <a:pt x="62" y="21"/>
                    </a:cubicBezTo>
                    <a:cubicBezTo>
                      <a:pt x="62" y="21"/>
                      <a:pt x="61" y="22"/>
                      <a:pt x="61" y="21"/>
                    </a:cubicBezTo>
                    <a:cubicBezTo>
                      <a:pt x="61" y="21"/>
                      <a:pt x="61" y="21"/>
                      <a:pt x="61" y="21"/>
                    </a:cubicBezTo>
                    <a:cubicBezTo>
                      <a:pt x="61" y="21"/>
                      <a:pt x="61" y="21"/>
                      <a:pt x="61" y="21"/>
                    </a:cubicBezTo>
                    <a:cubicBezTo>
                      <a:pt x="61" y="21"/>
                      <a:pt x="61" y="20"/>
                      <a:pt x="62" y="20"/>
                    </a:cubicBezTo>
                    <a:cubicBezTo>
                      <a:pt x="62" y="20"/>
                      <a:pt x="62" y="20"/>
                      <a:pt x="63" y="20"/>
                    </a:cubicBezTo>
                    <a:cubicBezTo>
                      <a:pt x="63" y="20"/>
                      <a:pt x="63" y="20"/>
                      <a:pt x="63" y="19"/>
                    </a:cubicBezTo>
                    <a:cubicBezTo>
                      <a:pt x="64" y="19"/>
                      <a:pt x="64" y="18"/>
                      <a:pt x="64" y="18"/>
                    </a:cubicBezTo>
                    <a:cubicBezTo>
                      <a:pt x="64" y="17"/>
                      <a:pt x="65" y="17"/>
                      <a:pt x="64" y="17"/>
                    </a:cubicBezTo>
                    <a:cubicBezTo>
                      <a:pt x="64" y="16"/>
                      <a:pt x="64" y="16"/>
                      <a:pt x="64" y="16"/>
                    </a:cubicBezTo>
                    <a:cubicBezTo>
                      <a:pt x="64" y="16"/>
                      <a:pt x="63" y="16"/>
                      <a:pt x="63" y="16"/>
                    </a:cubicBezTo>
                    <a:cubicBezTo>
                      <a:pt x="62" y="16"/>
                      <a:pt x="62" y="16"/>
                      <a:pt x="62" y="16"/>
                    </a:cubicBezTo>
                    <a:cubicBezTo>
                      <a:pt x="61" y="16"/>
                      <a:pt x="61" y="16"/>
                      <a:pt x="61" y="16"/>
                    </a:cubicBezTo>
                    <a:cubicBezTo>
                      <a:pt x="60" y="16"/>
                      <a:pt x="60" y="16"/>
                      <a:pt x="59" y="16"/>
                    </a:cubicBezTo>
                    <a:cubicBezTo>
                      <a:pt x="59" y="16"/>
                      <a:pt x="59" y="16"/>
                      <a:pt x="59" y="16"/>
                    </a:cubicBezTo>
                    <a:cubicBezTo>
                      <a:pt x="58" y="16"/>
                      <a:pt x="58" y="17"/>
                      <a:pt x="58" y="17"/>
                    </a:cubicBezTo>
                    <a:cubicBezTo>
                      <a:pt x="58" y="17"/>
                      <a:pt x="58" y="18"/>
                      <a:pt x="58" y="18"/>
                    </a:cubicBezTo>
                    <a:cubicBezTo>
                      <a:pt x="58" y="19"/>
                      <a:pt x="58" y="19"/>
                      <a:pt x="58" y="19"/>
                    </a:cubicBezTo>
                    <a:cubicBezTo>
                      <a:pt x="58" y="19"/>
                      <a:pt x="57" y="19"/>
                      <a:pt x="57" y="19"/>
                    </a:cubicBezTo>
                    <a:cubicBezTo>
                      <a:pt x="57" y="19"/>
                      <a:pt x="57" y="20"/>
                      <a:pt x="56" y="20"/>
                    </a:cubicBezTo>
                    <a:cubicBezTo>
                      <a:pt x="56" y="20"/>
                      <a:pt x="56" y="20"/>
                      <a:pt x="56" y="20"/>
                    </a:cubicBezTo>
                    <a:cubicBezTo>
                      <a:pt x="55" y="21"/>
                      <a:pt x="55" y="20"/>
                      <a:pt x="55" y="20"/>
                    </a:cubicBezTo>
                    <a:cubicBezTo>
                      <a:pt x="54" y="20"/>
                      <a:pt x="55" y="20"/>
                      <a:pt x="55" y="20"/>
                    </a:cubicBezTo>
                    <a:cubicBezTo>
                      <a:pt x="55" y="19"/>
                      <a:pt x="56" y="19"/>
                      <a:pt x="56" y="19"/>
                    </a:cubicBezTo>
                    <a:cubicBezTo>
                      <a:pt x="56" y="19"/>
                      <a:pt x="56" y="19"/>
                      <a:pt x="57" y="18"/>
                    </a:cubicBezTo>
                    <a:cubicBezTo>
                      <a:pt x="57" y="18"/>
                      <a:pt x="57" y="17"/>
                      <a:pt x="57" y="17"/>
                    </a:cubicBezTo>
                    <a:cubicBezTo>
                      <a:pt x="57" y="16"/>
                      <a:pt x="57" y="16"/>
                      <a:pt x="58" y="16"/>
                    </a:cubicBezTo>
                    <a:cubicBezTo>
                      <a:pt x="58" y="15"/>
                      <a:pt x="59" y="15"/>
                      <a:pt x="59" y="15"/>
                    </a:cubicBezTo>
                    <a:cubicBezTo>
                      <a:pt x="59" y="15"/>
                      <a:pt x="59" y="15"/>
                      <a:pt x="59" y="15"/>
                    </a:cubicBezTo>
                    <a:cubicBezTo>
                      <a:pt x="59" y="14"/>
                      <a:pt x="59" y="14"/>
                      <a:pt x="59" y="14"/>
                    </a:cubicBezTo>
                    <a:cubicBezTo>
                      <a:pt x="60" y="13"/>
                      <a:pt x="60" y="13"/>
                      <a:pt x="60" y="12"/>
                    </a:cubicBezTo>
                    <a:cubicBezTo>
                      <a:pt x="61" y="12"/>
                      <a:pt x="61" y="12"/>
                      <a:pt x="61" y="11"/>
                    </a:cubicBezTo>
                    <a:cubicBezTo>
                      <a:pt x="60" y="11"/>
                      <a:pt x="60" y="11"/>
                      <a:pt x="60" y="11"/>
                    </a:cubicBezTo>
                    <a:cubicBezTo>
                      <a:pt x="59" y="11"/>
                      <a:pt x="59" y="11"/>
                      <a:pt x="58" y="10"/>
                    </a:cubicBezTo>
                    <a:cubicBezTo>
                      <a:pt x="58" y="10"/>
                      <a:pt x="58" y="10"/>
                      <a:pt x="58" y="9"/>
                    </a:cubicBezTo>
                    <a:cubicBezTo>
                      <a:pt x="58" y="9"/>
                      <a:pt x="58" y="8"/>
                      <a:pt x="58" y="8"/>
                    </a:cubicBezTo>
                    <a:cubicBezTo>
                      <a:pt x="58" y="7"/>
                      <a:pt x="58" y="7"/>
                      <a:pt x="58" y="7"/>
                    </a:cubicBezTo>
                    <a:cubicBezTo>
                      <a:pt x="58" y="7"/>
                      <a:pt x="58" y="7"/>
                      <a:pt x="57" y="6"/>
                    </a:cubicBezTo>
                    <a:cubicBezTo>
                      <a:pt x="57" y="6"/>
                      <a:pt x="57" y="5"/>
                      <a:pt x="57" y="5"/>
                    </a:cubicBezTo>
                    <a:cubicBezTo>
                      <a:pt x="57" y="4"/>
                      <a:pt x="57" y="4"/>
                      <a:pt x="57" y="4"/>
                    </a:cubicBezTo>
                    <a:cubicBezTo>
                      <a:pt x="57" y="4"/>
                      <a:pt x="57" y="4"/>
                      <a:pt x="56" y="4"/>
                    </a:cubicBezTo>
                    <a:cubicBezTo>
                      <a:pt x="56" y="4"/>
                      <a:pt x="56" y="4"/>
                      <a:pt x="56" y="4"/>
                    </a:cubicBezTo>
                    <a:cubicBezTo>
                      <a:pt x="56" y="4"/>
                      <a:pt x="56" y="4"/>
                      <a:pt x="55" y="5"/>
                    </a:cubicBezTo>
                    <a:cubicBezTo>
                      <a:pt x="55" y="5"/>
                      <a:pt x="55" y="6"/>
                      <a:pt x="55" y="6"/>
                    </a:cubicBezTo>
                    <a:cubicBezTo>
                      <a:pt x="54" y="7"/>
                      <a:pt x="54" y="7"/>
                      <a:pt x="54" y="8"/>
                    </a:cubicBezTo>
                    <a:cubicBezTo>
                      <a:pt x="54" y="8"/>
                      <a:pt x="54" y="8"/>
                      <a:pt x="54" y="8"/>
                    </a:cubicBezTo>
                    <a:cubicBezTo>
                      <a:pt x="54" y="8"/>
                      <a:pt x="54" y="8"/>
                      <a:pt x="54" y="9"/>
                    </a:cubicBezTo>
                    <a:cubicBezTo>
                      <a:pt x="53" y="9"/>
                      <a:pt x="53" y="9"/>
                      <a:pt x="52" y="9"/>
                    </a:cubicBezTo>
                    <a:cubicBezTo>
                      <a:pt x="52" y="10"/>
                      <a:pt x="52" y="9"/>
                      <a:pt x="51" y="9"/>
                    </a:cubicBezTo>
                    <a:cubicBezTo>
                      <a:pt x="51" y="9"/>
                      <a:pt x="50" y="10"/>
                      <a:pt x="50" y="10"/>
                    </a:cubicBezTo>
                    <a:cubicBezTo>
                      <a:pt x="50" y="10"/>
                      <a:pt x="50" y="10"/>
                      <a:pt x="49" y="10"/>
                    </a:cubicBezTo>
                    <a:cubicBezTo>
                      <a:pt x="49" y="10"/>
                      <a:pt x="49" y="9"/>
                      <a:pt x="48" y="9"/>
                    </a:cubicBezTo>
                    <a:cubicBezTo>
                      <a:pt x="48" y="9"/>
                      <a:pt x="48" y="9"/>
                      <a:pt x="48" y="9"/>
                    </a:cubicBezTo>
                    <a:cubicBezTo>
                      <a:pt x="47" y="9"/>
                      <a:pt x="47" y="8"/>
                      <a:pt x="46" y="9"/>
                    </a:cubicBezTo>
                    <a:cubicBezTo>
                      <a:pt x="46" y="9"/>
                      <a:pt x="46" y="9"/>
                      <a:pt x="46" y="9"/>
                    </a:cubicBezTo>
                    <a:cubicBezTo>
                      <a:pt x="45" y="9"/>
                      <a:pt x="45" y="9"/>
                      <a:pt x="45" y="9"/>
                    </a:cubicBezTo>
                    <a:cubicBezTo>
                      <a:pt x="45" y="10"/>
                      <a:pt x="45" y="10"/>
                      <a:pt x="45" y="10"/>
                    </a:cubicBezTo>
                    <a:cubicBezTo>
                      <a:pt x="44" y="11"/>
                      <a:pt x="44" y="11"/>
                      <a:pt x="44" y="11"/>
                    </a:cubicBezTo>
                    <a:cubicBezTo>
                      <a:pt x="44" y="11"/>
                      <a:pt x="44" y="11"/>
                      <a:pt x="44" y="11"/>
                    </a:cubicBezTo>
                    <a:cubicBezTo>
                      <a:pt x="43" y="10"/>
                      <a:pt x="43" y="10"/>
                      <a:pt x="42" y="10"/>
                    </a:cubicBezTo>
                    <a:cubicBezTo>
                      <a:pt x="42" y="10"/>
                      <a:pt x="42" y="10"/>
                      <a:pt x="41" y="11"/>
                    </a:cubicBezTo>
                    <a:cubicBezTo>
                      <a:pt x="41" y="11"/>
                      <a:pt x="41" y="11"/>
                      <a:pt x="40" y="11"/>
                    </a:cubicBezTo>
                    <a:cubicBezTo>
                      <a:pt x="40" y="12"/>
                      <a:pt x="39" y="11"/>
                      <a:pt x="39" y="12"/>
                    </a:cubicBezTo>
                    <a:cubicBezTo>
                      <a:pt x="38" y="12"/>
                      <a:pt x="39" y="12"/>
                      <a:pt x="38" y="12"/>
                    </a:cubicBezTo>
                    <a:cubicBezTo>
                      <a:pt x="38" y="12"/>
                      <a:pt x="38" y="12"/>
                      <a:pt x="37" y="12"/>
                    </a:cubicBezTo>
                    <a:cubicBezTo>
                      <a:pt x="37" y="12"/>
                      <a:pt x="37" y="12"/>
                      <a:pt x="36" y="12"/>
                    </a:cubicBezTo>
                    <a:cubicBezTo>
                      <a:pt x="36" y="11"/>
                      <a:pt x="36" y="11"/>
                      <a:pt x="36" y="10"/>
                    </a:cubicBezTo>
                    <a:cubicBezTo>
                      <a:pt x="35" y="10"/>
                      <a:pt x="36" y="9"/>
                      <a:pt x="35" y="9"/>
                    </a:cubicBezTo>
                    <a:cubicBezTo>
                      <a:pt x="35" y="9"/>
                      <a:pt x="35" y="9"/>
                      <a:pt x="35" y="9"/>
                    </a:cubicBezTo>
                    <a:cubicBezTo>
                      <a:pt x="34" y="8"/>
                      <a:pt x="35" y="8"/>
                      <a:pt x="35" y="8"/>
                    </a:cubicBezTo>
                    <a:cubicBezTo>
                      <a:pt x="35" y="8"/>
                      <a:pt x="35" y="7"/>
                      <a:pt x="35" y="7"/>
                    </a:cubicBezTo>
                    <a:cubicBezTo>
                      <a:pt x="35" y="7"/>
                      <a:pt x="35" y="6"/>
                      <a:pt x="35" y="6"/>
                    </a:cubicBezTo>
                    <a:cubicBezTo>
                      <a:pt x="35" y="6"/>
                      <a:pt x="35" y="5"/>
                      <a:pt x="36" y="5"/>
                    </a:cubicBezTo>
                    <a:cubicBezTo>
                      <a:pt x="36" y="5"/>
                      <a:pt x="36" y="5"/>
                      <a:pt x="36" y="4"/>
                    </a:cubicBezTo>
                    <a:cubicBezTo>
                      <a:pt x="36" y="4"/>
                      <a:pt x="36" y="4"/>
                      <a:pt x="35" y="4"/>
                    </a:cubicBezTo>
                    <a:cubicBezTo>
                      <a:pt x="35" y="3"/>
                      <a:pt x="35" y="3"/>
                      <a:pt x="35" y="3"/>
                    </a:cubicBezTo>
                    <a:cubicBezTo>
                      <a:pt x="35" y="2"/>
                      <a:pt x="35" y="2"/>
                      <a:pt x="35" y="1"/>
                    </a:cubicBezTo>
                    <a:cubicBezTo>
                      <a:pt x="35" y="1"/>
                      <a:pt x="35" y="1"/>
                      <a:pt x="35" y="1"/>
                    </a:cubicBezTo>
                    <a:cubicBezTo>
                      <a:pt x="34" y="0"/>
                      <a:pt x="34" y="1"/>
                      <a:pt x="33" y="1"/>
                    </a:cubicBezTo>
                    <a:cubicBezTo>
                      <a:pt x="33" y="1"/>
                      <a:pt x="33" y="1"/>
                      <a:pt x="33" y="1"/>
                    </a:cubicBezTo>
                    <a:cubicBezTo>
                      <a:pt x="33" y="2"/>
                      <a:pt x="33" y="2"/>
                      <a:pt x="32" y="2"/>
                    </a:cubicBezTo>
                    <a:cubicBezTo>
                      <a:pt x="32" y="3"/>
                      <a:pt x="32" y="3"/>
                      <a:pt x="32" y="3"/>
                    </a:cubicBezTo>
                    <a:cubicBezTo>
                      <a:pt x="31" y="3"/>
                      <a:pt x="31" y="3"/>
                      <a:pt x="31" y="3"/>
                    </a:cubicBezTo>
                    <a:cubicBezTo>
                      <a:pt x="30" y="4"/>
                      <a:pt x="30" y="4"/>
                      <a:pt x="29" y="4"/>
                    </a:cubicBezTo>
                    <a:cubicBezTo>
                      <a:pt x="29" y="4"/>
                      <a:pt x="29" y="4"/>
                      <a:pt x="29" y="4"/>
                    </a:cubicBezTo>
                    <a:cubicBezTo>
                      <a:pt x="28" y="4"/>
                      <a:pt x="28" y="5"/>
                      <a:pt x="27" y="5"/>
                    </a:cubicBezTo>
                    <a:cubicBezTo>
                      <a:pt x="27" y="5"/>
                      <a:pt x="27" y="5"/>
                      <a:pt x="26" y="5"/>
                    </a:cubicBezTo>
                    <a:cubicBezTo>
                      <a:pt x="26" y="4"/>
                      <a:pt x="26" y="4"/>
                      <a:pt x="26" y="4"/>
                    </a:cubicBezTo>
                    <a:cubicBezTo>
                      <a:pt x="25" y="4"/>
                      <a:pt x="25" y="4"/>
                      <a:pt x="25" y="4"/>
                    </a:cubicBezTo>
                    <a:cubicBezTo>
                      <a:pt x="24" y="4"/>
                      <a:pt x="24" y="4"/>
                      <a:pt x="24" y="4"/>
                    </a:cubicBezTo>
                    <a:cubicBezTo>
                      <a:pt x="23" y="4"/>
                      <a:pt x="23" y="4"/>
                      <a:pt x="23" y="4"/>
                    </a:cubicBezTo>
                    <a:cubicBezTo>
                      <a:pt x="22" y="4"/>
                      <a:pt x="24" y="5"/>
                      <a:pt x="24" y="6"/>
                    </a:cubicBezTo>
                    <a:cubicBezTo>
                      <a:pt x="24" y="6"/>
                      <a:pt x="24" y="6"/>
                      <a:pt x="24" y="7"/>
                    </a:cubicBezTo>
                    <a:cubicBezTo>
                      <a:pt x="24" y="7"/>
                      <a:pt x="24" y="7"/>
                      <a:pt x="24" y="8"/>
                    </a:cubicBezTo>
                    <a:cubicBezTo>
                      <a:pt x="24" y="8"/>
                      <a:pt x="24" y="8"/>
                      <a:pt x="24" y="9"/>
                    </a:cubicBezTo>
                    <a:cubicBezTo>
                      <a:pt x="25" y="9"/>
                      <a:pt x="26" y="8"/>
                      <a:pt x="26" y="9"/>
                    </a:cubicBezTo>
                    <a:cubicBezTo>
                      <a:pt x="26" y="9"/>
                      <a:pt x="26" y="10"/>
                      <a:pt x="25" y="10"/>
                    </a:cubicBezTo>
                    <a:cubicBezTo>
                      <a:pt x="25" y="11"/>
                      <a:pt x="24" y="11"/>
                      <a:pt x="24" y="11"/>
                    </a:cubicBezTo>
                    <a:cubicBezTo>
                      <a:pt x="23" y="12"/>
                      <a:pt x="23" y="12"/>
                      <a:pt x="22" y="13"/>
                    </a:cubicBezTo>
                    <a:cubicBezTo>
                      <a:pt x="22" y="13"/>
                      <a:pt x="22" y="13"/>
                      <a:pt x="21" y="14"/>
                    </a:cubicBezTo>
                    <a:cubicBezTo>
                      <a:pt x="20" y="14"/>
                      <a:pt x="20" y="14"/>
                      <a:pt x="19" y="14"/>
                    </a:cubicBezTo>
                    <a:cubicBezTo>
                      <a:pt x="19" y="14"/>
                      <a:pt x="18" y="13"/>
                      <a:pt x="18" y="13"/>
                    </a:cubicBezTo>
                    <a:cubicBezTo>
                      <a:pt x="17" y="13"/>
                      <a:pt x="17" y="13"/>
                      <a:pt x="17" y="13"/>
                    </a:cubicBezTo>
                    <a:cubicBezTo>
                      <a:pt x="16" y="12"/>
                      <a:pt x="17" y="12"/>
                      <a:pt x="16" y="12"/>
                    </a:cubicBezTo>
                    <a:cubicBezTo>
                      <a:pt x="16" y="11"/>
                      <a:pt x="16" y="10"/>
                      <a:pt x="16" y="10"/>
                    </a:cubicBezTo>
                    <a:cubicBezTo>
                      <a:pt x="15" y="10"/>
                      <a:pt x="15" y="10"/>
                      <a:pt x="15" y="11"/>
                    </a:cubicBezTo>
                    <a:cubicBezTo>
                      <a:pt x="13" y="11"/>
                      <a:pt x="13" y="11"/>
                      <a:pt x="13" y="11"/>
                    </a:cubicBezTo>
                    <a:cubicBezTo>
                      <a:pt x="12" y="11"/>
                      <a:pt x="11" y="10"/>
                      <a:pt x="11" y="11"/>
                    </a:cubicBezTo>
                    <a:cubicBezTo>
                      <a:pt x="10" y="11"/>
                      <a:pt x="10" y="11"/>
                      <a:pt x="10" y="11"/>
                    </a:cubicBezTo>
                    <a:cubicBezTo>
                      <a:pt x="10" y="12"/>
                      <a:pt x="9" y="12"/>
                      <a:pt x="10" y="13"/>
                    </a:cubicBezTo>
                    <a:cubicBezTo>
                      <a:pt x="10" y="13"/>
                      <a:pt x="11" y="13"/>
                      <a:pt x="11" y="13"/>
                    </a:cubicBezTo>
                    <a:cubicBezTo>
                      <a:pt x="11" y="13"/>
                      <a:pt x="11" y="14"/>
                      <a:pt x="11" y="14"/>
                    </a:cubicBezTo>
                    <a:cubicBezTo>
                      <a:pt x="11" y="14"/>
                      <a:pt x="10" y="14"/>
                      <a:pt x="10" y="14"/>
                    </a:cubicBezTo>
                    <a:cubicBezTo>
                      <a:pt x="9" y="14"/>
                      <a:pt x="9" y="14"/>
                      <a:pt x="9" y="15"/>
                    </a:cubicBezTo>
                    <a:cubicBezTo>
                      <a:pt x="9" y="15"/>
                      <a:pt x="9" y="15"/>
                      <a:pt x="9" y="15"/>
                    </a:cubicBezTo>
                    <a:cubicBezTo>
                      <a:pt x="9" y="15"/>
                      <a:pt x="9" y="16"/>
                      <a:pt x="9" y="16"/>
                    </a:cubicBezTo>
                    <a:cubicBezTo>
                      <a:pt x="9" y="17"/>
                      <a:pt x="9" y="17"/>
                      <a:pt x="10" y="17"/>
                    </a:cubicBezTo>
                    <a:cubicBezTo>
                      <a:pt x="10" y="18"/>
                      <a:pt x="10" y="18"/>
                      <a:pt x="10" y="19"/>
                    </a:cubicBezTo>
                    <a:cubicBezTo>
                      <a:pt x="10" y="20"/>
                      <a:pt x="10" y="20"/>
                      <a:pt x="10" y="21"/>
                    </a:cubicBezTo>
                    <a:cubicBezTo>
                      <a:pt x="10" y="21"/>
                      <a:pt x="11" y="22"/>
                      <a:pt x="10" y="23"/>
                    </a:cubicBezTo>
                    <a:cubicBezTo>
                      <a:pt x="10" y="23"/>
                      <a:pt x="10" y="23"/>
                      <a:pt x="10" y="24"/>
                    </a:cubicBezTo>
                    <a:cubicBezTo>
                      <a:pt x="10" y="25"/>
                      <a:pt x="10" y="25"/>
                      <a:pt x="10" y="26"/>
                    </a:cubicBezTo>
                    <a:cubicBezTo>
                      <a:pt x="10" y="26"/>
                      <a:pt x="9" y="26"/>
                      <a:pt x="9" y="27"/>
                    </a:cubicBezTo>
                    <a:cubicBezTo>
                      <a:pt x="9" y="27"/>
                      <a:pt x="10" y="27"/>
                      <a:pt x="10" y="28"/>
                    </a:cubicBezTo>
                    <a:cubicBezTo>
                      <a:pt x="9" y="28"/>
                      <a:pt x="9" y="28"/>
                      <a:pt x="8" y="28"/>
                    </a:cubicBezTo>
                    <a:cubicBezTo>
                      <a:pt x="8" y="28"/>
                      <a:pt x="8" y="28"/>
                      <a:pt x="8" y="28"/>
                    </a:cubicBezTo>
                    <a:cubicBezTo>
                      <a:pt x="8" y="28"/>
                      <a:pt x="8" y="28"/>
                      <a:pt x="8" y="28"/>
                    </a:cubicBezTo>
                    <a:cubicBezTo>
                      <a:pt x="7" y="28"/>
                      <a:pt x="7" y="28"/>
                      <a:pt x="7" y="28"/>
                    </a:cubicBezTo>
                    <a:cubicBezTo>
                      <a:pt x="7" y="28"/>
                      <a:pt x="7" y="28"/>
                      <a:pt x="7" y="28"/>
                    </a:cubicBezTo>
                    <a:cubicBezTo>
                      <a:pt x="7" y="29"/>
                      <a:pt x="7" y="29"/>
                      <a:pt x="6" y="28"/>
                    </a:cubicBezTo>
                    <a:cubicBezTo>
                      <a:pt x="6" y="28"/>
                      <a:pt x="6" y="28"/>
                      <a:pt x="6" y="28"/>
                    </a:cubicBezTo>
                    <a:cubicBezTo>
                      <a:pt x="6" y="28"/>
                      <a:pt x="5" y="28"/>
                      <a:pt x="5" y="28"/>
                    </a:cubicBezTo>
                    <a:cubicBezTo>
                      <a:pt x="5" y="28"/>
                      <a:pt x="5" y="28"/>
                      <a:pt x="5" y="28"/>
                    </a:cubicBezTo>
                    <a:cubicBezTo>
                      <a:pt x="5" y="29"/>
                      <a:pt x="4" y="29"/>
                      <a:pt x="4" y="29"/>
                    </a:cubicBezTo>
                    <a:cubicBezTo>
                      <a:pt x="4" y="29"/>
                      <a:pt x="4" y="30"/>
                      <a:pt x="3" y="30"/>
                    </a:cubicBezTo>
                    <a:cubicBezTo>
                      <a:pt x="3" y="30"/>
                      <a:pt x="3" y="30"/>
                      <a:pt x="2" y="30"/>
                    </a:cubicBezTo>
                    <a:cubicBezTo>
                      <a:pt x="2" y="30"/>
                      <a:pt x="2" y="30"/>
                      <a:pt x="2" y="31"/>
                    </a:cubicBezTo>
                    <a:cubicBezTo>
                      <a:pt x="2" y="31"/>
                      <a:pt x="2" y="32"/>
                      <a:pt x="2" y="32"/>
                    </a:cubicBezTo>
                    <a:cubicBezTo>
                      <a:pt x="2" y="33"/>
                      <a:pt x="2" y="33"/>
                      <a:pt x="1" y="34"/>
                    </a:cubicBezTo>
                    <a:cubicBezTo>
                      <a:pt x="1" y="34"/>
                      <a:pt x="1" y="34"/>
                      <a:pt x="0" y="35"/>
                    </a:cubicBezTo>
                    <a:cubicBezTo>
                      <a:pt x="0" y="35"/>
                      <a:pt x="0" y="36"/>
                      <a:pt x="0" y="37"/>
                    </a:cubicBezTo>
                    <a:cubicBezTo>
                      <a:pt x="0" y="37"/>
                      <a:pt x="0" y="37"/>
                      <a:pt x="0" y="38"/>
                    </a:cubicBezTo>
                    <a:cubicBezTo>
                      <a:pt x="0" y="38"/>
                      <a:pt x="0" y="38"/>
                      <a:pt x="1" y="39"/>
                    </a:cubicBezTo>
                    <a:cubicBezTo>
                      <a:pt x="1" y="39"/>
                      <a:pt x="1" y="39"/>
                      <a:pt x="1" y="39"/>
                    </a:cubicBezTo>
                    <a:cubicBezTo>
                      <a:pt x="1" y="40"/>
                      <a:pt x="1" y="40"/>
                      <a:pt x="1" y="40"/>
                    </a:cubicBezTo>
                    <a:cubicBezTo>
                      <a:pt x="2" y="41"/>
                      <a:pt x="2" y="41"/>
                      <a:pt x="2" y="41"/>
                    </a:cubicBezTo>
                    <a:cubicBezTo>
                      <a:pt x="2" y="41"/>
                      <a:pt x="2" y="42"/>
                      <a:pt x="2" y="42"/>
                    </a:cubicBezTo>
                    <a:cubicBezTo>
                      <a:pt x="2" y="42"/>
                      <a:pt x="2" y="42"/>
                      <a:pt x="2" y="43"/>
                    </a:cubicBezTo>
                    <a:cubicBezTo>
                      <a:pt x="2" y="43"/>
                      <a:pt x="2" y="43"/>
                      <a:pt x="3" y="43"/>
                    </a:cubicBezTo>
                    <a:cubicBezTo>
                      <a:pt x="3" y="43"/>
                      <a:pt x="3" y="43"/>
                      <a:pt x="4" y="43"/>
                    </a:cubicBezTo>
                    <a:cubicBezTo>
                      <a:pt x="4" y="43"/>
                      <a:pt x="4" y="44"/>
                      <a:pt x="4" y="44"/>
                    </a:cubicBezTo>
                    <a:cubicBezTo>
                      <a:pt x="5" y="44"/>
                      <a:pt x="5" y="44"/>
                      <a:pt x="6" y="44"/>
                    </a:cubicBezTo>
                    <a:cubicBezTo>
                      <a:pt x="6" y="44"/>
                      <a:pt x="6" y="44"/>
                      <a:pt x="7" y="44"/>
                    </a:cubicBezTo>
                    <a:cubicBezTo>
                      <a:pt x="7" y="44"/>
                      <a:pt x="7" y="44"/>
                      <a:pt x="8" y="44"/>
                    </a:cubicBezTo>
                    <a:cubicBezTo>
                      <a:pt x="8" y="44"/>
                      <a:pt x="8" y="43"/>
                      <a:pt x="8" y="45"/>
                    </a:cubicBezTo>
                    <a:cubicBezTo>
                      <a:pt x="8" y="45"/>
                      <a:pt x="8" y="46"/>
                      <a:pt x="8" y="46"/>
                    </a:cubicBezTo>
                    <a:cubicBezTo>
                      <a:pt x="8" y="47"/>
                      <a:pt x="8" y="47"/>
                      <a:pt x="8" y="47"/>
                    </a:cubicBezTo>
                    <a:cubicBezTo>
                      <a:pt x="8" y="48"/>
                      <a:pt x="9" y="47"/>
                      <a:pt x="9" y="47"/>
                    </a:cubicBezTo>
                    <a:cubicBezTo>
                      <a:pt x="10" y="47"/>
                      <a:pt x="10" y="47"/>
                      <a:pt x="10" y="47"/>
                    </a:cubicBezTo>
                    <a:cubicBezTo>
                      <a:pt x="11" y="47"/>
                      <a:pt x="11" y="47"/>
                      <a:pt x="11" y="47"/>
                    </a:cubicBezTo>
                    <a:cubicBezTo>
                      <a:pt x="11" y="47"/>
                      <a:pt x="11" y="47"/>
                      <a:pt x="11" y="47"/>
                    </a:cubicBezTo>
                    <a:cubicBezTo>
                      <a:pt x="12" y="48"/>
                      <a:pt x="12" y="48"/>
                      <a:pt x="13" y="48"/>
                    </a:cubicBezTo>
                    <a:cubicBezTo>
                      <a:pt x="13" y="48"/>
                      <a:pt x="14" y="48"/>
                      <a:pt x="14" y="48"/>
                    </a:cubicBezTo>
                    <a:cubicBezTo>
                      <a:pt x="15" y="47"/>
                      <a:pt x="15" y="47"/>
                      <a:pt x="15" y="47"/>
                    </a:cubicBezTo>
                    <a:cubicBezTo>
                      <a:pt x="15" y="47"/>
                      <a:pt x="15" y="47"/>
                      <a:pt x="15" y="46"/>
                    </a:cubicBezTo>
                    <a:cubicBezTo>
                      <a:pt x="16" y="46"/>
                      <a:pt x="16" y="46"/>
                      <a:pt x="17" y="46"/>
                    </a:cubicBezTo>
                    <a:cubicBezTo>
                      <a:pt x="17" y="46"/>
                      <a:pt x="17" y="46"/>
                      <a:pt x="17" y="46"/>
                    </a:cubicBezTo>
                    <a:cubicBezTo>
                      <a:pt x="18" y="46"/>
                      <a:pt x="18" y="45"/>
                      <a:pt x="18" y="45"/>
                    </a:cubicBezTo>
                    <a:cubicBezTo>
                      <a:pt x="19" y="44"/>
                      <a:pt x="19" y="44"/>
                      <a:pt x="19" y="44"/>
                    </a:cubicBezTo>
                    <a:cubicBezTo>
                      <a:pt x="20" y="44"/>
                      <a:pt x="20" y="44"/>
                      <a:pt x="20" y="44"/>
                    </a:cubicBezTo>
                    <a:cubicBezTo>
                      <a:pt x="21" y="44"/>
                      <a:pt x="21" y="44"/>
                      <a:pt x="21" y="44"/>
                    </a:cubicBezTo>
                    <a:cubicBezTo>
                      <a:pt x="21" y="44"/>
                      <a:pt x="22" y="44"/>
                      <a:pt x="22" y="44"/>
                    </a:cubicBezTo>
                    <a:cubicBezTo>
                      <a:pt x="22" y="44"/>
                      <a:pt x="22" y="44"/>
                      <a:pt x="22" y="44"/>
                    </a:cubicBezTo>
                    <a:cubicBezTo>
                      <a:pt x="22" y="45"/>
                      <a:pt x="22" y="45"/>
                      <a:pt x="22" y="46"/>
                    </a:cubicBezTo>
                    <a:cubicBezTo>
                      <a:pt x="22" y="46"/>
                      <a:pt x="22" y="47"/>
                      <a:pt x="22" y="47"/>
                    </a:cubicBezTo>
                    <a:cubicBezTo>
                      <a:pt x="22" y="48"/>
                      <a:pt x="22" y="48"/>
                      <a:pt x="22" y="49"/>
                    </a:cubicBezTo>
                    <a:cubicBezTo>
                      <a:pt x="22" y="49"/>
                      <a:pt x="22" y="50"/>
                      <a:pt x="22" y="50"/>
                    </a:cubicBezTo>
                    <a:cubicBezTo>
                      <a:pt x="23" y="51"/>
                      <a:pt x="23" y="50"/>
                      <a:pt x="24" y="51"/>
                    </a:cubicBezTo>
                    <a:cubicBezTo>
                      <a:pt x="24" y="51"/>
                      <a:pt x="24" y="51"/>
                      <a:pt x="24" y="52"/>
                    </a:cubicBezTo>
                    <a:cubicBezTo>
                      <a:pt x="25" y="52"/>
                      <a:pt x="25" y="52"/>
                      <a:pt x="25" y="52"/>
                    </a:cubicBezTo>
                    <a:cubicBezTo>
                      <a:pt x="26" y="52"/>
                      <a:pt x="26" y="52"/>
                      <a:pt x="26" y="52"/>
                    </a:cubicBezTo>
                    <a:cubicBezTo>
                      <a:pt x="26" y="52"/>
                      <a:pt x="27" y="52"/>
                      <a:pt x="27" y="52"/>
                    </a:cubicBezTo>
                    <a:cubicBezTo>
                      <a:pt x="28" y="52"/>
                      <a:pt x="28" y="52"/>
                      <a:pt x="28" y="53"/>
                    </a:cubicBezTo>
                    <a:cubicBezTo>
                      <a:pt x="29" y="53"/>
                      <a:pt x="29" y="53"/>
                      <a:pt x="30" y="53"/>
                    </a:cubicBezTo>
                    <a:cubicBezTo>
                      <a:pt x="30" y="54"/>
                      <a:pt x="30" y="54"/>
                      <a:pt x="31" y="54"/>
                    </a:cubicBezTo>
                    <a:cubicBezTo>
                      <a:pt x="31" y="54"/>
                      <a:pt x="31" y="55"/>
                      <a:pt x="31" y="55"/>
                    </a:cubicBezTo>
                    <a:cubicBezTo>
                      <a:pt x="32" y="55"/>
                      <a:pt x="32" y="55"/>
                      <a:pt x="33" y="55"/>
                    </a:cubicBezTo>
                    <a:cubicBezTo>
                      <a:pt x="33" y="55"/>
                      <a:pt x="33" y="55"/>
                      <a:pt x="34" y="55"/>
                    </a:cubicBezTo>
                    <a:cubicBezTo>
                      <a:pt x="34" y="55"/>
                      <a:pt x="34" y="55"/>
                      <a:pt x="34" y="56"/>
                    </a:cubicBezTo>
                    <a:cubicBezTo>
                      <a:pt x="34" y="56"/>
                      <a:pt x="35" y="56"/>
                      <a:pt x="35" y="56"/>
                    </a:cubicBezTo>
                    <a:cubicBezTo>
                      <a:pt x="35" y="56"/>
                      <a:pt x="35" y="57"/>
                      <a:pt x="35" y="57"/>
                    </a:cubicBezTo>
                    <a:cubicBezTo>
                      <a:pt x="35" y="57"/>
                      <a:pt x="35" y="57"/>
                      <a:pt x="35" y="58"/>
                    </a:cubicBezTo>
                    <a:cubicBezTo>
                      <a:pt x="35" y="58"/>
                      <a:pt x="34" y="59"/>
                      <a:pt x="35" y="60"/>
                    </a:cubicBezTo>
                    <a:cubicBezTo>
                      <a:pt x="35" y="60"/>
                      <a:pt x="35" y="60"/>
                      <a:pt x="36" y="60"/>
                    </a:cubicBezTo>
                    <a:cubicBezTo>
                      <a:pt x="36" y="61"/>
                      <a:pt x="36" y="61"/>
                      <a:pt x="36" y="62"/>
                    </a:cubicBezTo>
                    <a:cubicBezTo>
                      <a:pt x="36" y="62"/>
                      <a:pt x="36" y="62"/>
                      <a:pt x="36" y="62"/>
                    </a:cubicBezTo>
                    <a:cubicBezTo>
                      <a:pt x="37" y="63"/>
                      <a:pt x="37" y="63"/>
                      <a:pt x="37" y="63"/>
                    </a:cubicBezTo>
                    <a:cubicBezTo>
                      <a:pt x="38" y="63"/>
                      <a:pt x="39" y="63"/>
                      <a:pt x="40" y="63"/>
                    </a:cubicBezTo>
                    <a:cubicBezTo>
                      <a:pt x="40" y="63"/>
                      <a:pt x="40" y="63"/>
                      <a:pt x="40" y="63"/>
                    </a:cubicBezTo>
                    <a:cubicBezTo>
                      <a:pt x="41" y="64"/>
                      <a:pt x="40" y="64"/>
                      <a:pt x="40" y="64"/>
                    </a:cubicBezTo>
                    <a:cubicBezTo>
                      <a:pt x="40" y="65"/>
                      <a:pt x="40" y="65"/>
                      <a:pt x="40" y="66"/>
                    </a:cubicBezTo>
                    <a:cubicBezTo>
                      <a:pt x="41" y="66"/>
                      <a:pt x="42" y="66"/>
                      <a:pt x="42" y="66"/>
                    </a:cubicBezTo>
                    <a:cubicBezTo>
                      <a:pt x="42" y="66"/>
                      <a:pt x="42" y="67"/>
                      <a:pt x="42" y="67"/>
                    </a:cubicBezTo>
                    <a:cubicBezTo>
                      <a:pt x="43" y="67"/>
                      <a:pt x="43" y="67"/>
                      <a:pt x="43" y="68"/>
                    </a:cubicBezTo>
                    <a:cubicBezTo>
                      <a:pt x="43" y="68"/>
                      <a:pt x="43" y="68"/>
                      <a:pt x="43" y="69"/>
                    </a:cubicBezTo>
                    <a:cubicBezTo>
                      <a:pt x="43" y="70"/>
                      <a:pt x="43" y="70"/>
                      <a:pt x="43" y="71"/>
                    </a:cubicBezTo>
                    <a:cubicBezTo>
                      <a:pt x="42" y="72"/>
                      <a:pt x="42" y="72"/>
                      <a:pt x="42" y="73"/>
                    </a:cubicBezTo>
                    <a:cubicBezTo>
                      <a:pt x="42" y="73"/>
                      <a:pt x="43" y="73"/>
                      <a:pt x="43" y="73"/>
                    </a:cubicBezTo>
                    <a:cubicBezTo>
                      <a:pt x="42" y="74"/>
                      <a:pt x="42" y="73"/>
                      <a:pt x="42" y="73"/>
                    </a:cubicBezTo>
                    <a:cubicBezTo>
                      <a:pt x="42" y="74"/>
                      <a:pt x="42" y="74"/>
                      <a:pt x="42" y="74"/>
                    </a:cubicBezTo>
                    <a:cubicBezTo>
                      <a:pt x="42" y="75"/>
                      <a:pt x="42" y="75"/>
                      <a:pt x="42" y="76"/>
                    </a:cubicBezTo>
                    <a:cubicBezTo>
                      <a:pt x="42" y="76"/>
                      <a:pt x="42" y="76"/>
                      <a:pt x="42" y="77"/>
                    </a:cubicBezTo>
                    <a:cubicBezTo>
                      <a:pt x="42" y="77"/>
                      <a:pt x="42" y="77"/>
                      <a:pt x="42" y="78"/>
                    </a:cubicBezTo>
                    <a:cubicBezTo>
                      <a:pt x="42" y="78"/>
                      <a:pt x="43" y="78"/>
                      <a:pt x="43" y="78"/>
                    </a:cubicBezTo>
                    <a:cubicBezTo>
                      <a:pt x="43" y="79"/>
                      <a:pt x="42" y="79"/>
                      <a:pt x="43" y="79"/>
                    </a:cubicBezTo>
                    <a:cubicBezTo>
                      <a:pt x="43" y="80"/>
                      <a:pt x="43" y="79"/>
                      <a:pt x="44" y="79"/>
                    </a:cubicBezTo>
                    <a:cubicBezTo>
                      <a:pt x="44" y="79"/>
                      <a:pt x="45" y="79"/>
                      <a:pt x="45" y="79"/>
                    </a:cubicBezTo>
                    <a:cubicBezTo>
                      <a:pt x="45" y="79"/>
                      <a:pt x="46" y="79"/>
                      <a:pt x="46" y="79"/>
                    </a:cubicBezTo>
                    <a:cubicBezTo>
                      <a:pt x="47" y="79"/>
                      <a:pt x="47" y="79"/>
                      <a:pt x="47" y="80"/>
                    </a:cubicBezTo>
                    <a:cubicBezTo>
                      <a:pt x="48" y="80"/>
                      <a:pt x="48" y="79"/>
                      <a:pt x="48" y="80"/>
                    </a:cubicBezTo>
                    <a:cubicBezTo>
                      <a:pt x="49" y="80"/>
                      <a:pt x="49" y="81"/>
                      <a:pt x="49" y="81"/>
                    </a:cubicBezTo>
                    <a:cubicBezTo>
                      <a:pt x="49" y="82"/>
                      <a:pt x="49" y="82"/>
                      <a:pt x="49" y="83"/>
                    </a:cubicBezTo>
                    <a:cubicBezTo>
                      <a:pt x="49" y="83"/>
                      <a:pt x="49" y="83"/>
                      <a:pt x="49" y="84"/>
                    </a:cubicBezTo>
                    <a:cubicBezTo>
                      <a:pt x="49" y="84"/>
                      <a:pt x="49" y="84"/>
                      <a:pt x="49" y="84"/>
                    </a:cubicBezTo>
                    <a:cubicBezTo>
                      <a:pt x="49" y="85"/>
                      <a:pt x="50" y="85"/>
                      <a:pt x="50" y="85"/>
                    </a:cubicBezTo>
                    <a:cubicBezTo>
                      <a:pt x="50" y="85"/>
                      <a:pt x="51" y="84"/>
                      <a:pt x="51" y="84"/>
                    </a:cubicBezTo>
                    <a:cubicBezTo>
                      <a:pt x="51" y="84"/>
                      <a:pt x="52" y="84"/>
                      <a:pt x="52" y="84"/>
                    </a:cubicBezTo>
                    <a:cubicBezTo>
                      <a:pt x="52" y="85"/>
                      <a:pt x="52" y="85"/>
                      <a:pt x="52" y="86"/>
                    </a:cubicBezTo>
                    <a:cubicBezTo>
                      <a:pt x="52" y="86"/>
                      <a:pt x="52" y="87"/>
                      <a:pt x="52" y="87"/>
                    </a:cubicBezTo>
                    <a:cubicBezTo>
                      <a:pt x="52" y="88"/>
                      <a:pt x="52" y="88"/>
                      <a:pt x="52" y="88"/>
                    </a:cubicBezTo>
                    <a:cubicBezTo>
                      <a:pt x="52" y="89"/>
                      <a:pt x="52" y="89"/>
                      <a:pt x="52" y="90"/>
                    </a:cubicBezTo>
                    <a:cubicBezTo>
                      <a:pt x="52" y="89"/>
                      <a:pt x="52" y="89"/>
                      <a:pt x="52" y="89"/>
                    </a:cubicBezTo>
                    <a:cubicBezTo>
                      <a:pt x="53" y="90"/>
                      <a:pt x="53" y="89"/>
                      <a:pt x="53" y="90"/>
                    </a:cubicBezTo>
                    <a:cubicBezTo>
                      <a:pt x="54" y="90"/>
                      <a:pt x="54" y="90"/>
                      <a:pt x="54" y="90"/>
                    </a:cubicBezTo>
                    <a:cubicBezTo>
                      <a:pt x="54" y="90"/>
                      <a:pt x="54" y="91"/>
                      <a:pt x="54" y="91"/>
                    </a:cubicBezTo>
                    <a:cubicBezTo>
                      <a:pt x="54" y="92"/>
                      <a:pt x="54" y="92"/>
                      <a:pt x="54" y="93"/>
                    </a:cubicBezTo>
                    <a:cubicBezTo>
                      <a:pt x="54" y="93"/>
                      <a:pt x="54" y="93"/>
                      <a:pt x="54" y="94"/>
                    </a:cubicBezTo>
                    <a:cubicBezTo>
                      <a:pt x="54" y="94"/>
                      <a:pt x="54" y="94"/>
                      <a:pt x="53" y="94"/>
                    </a:cubicBezTo>
                    <a:cubicBezTo>
                      <a:pt x="53" y="95"/>
                      <a:pt x="53" y="94"/>
                      <a:pt x="52" y="95"/>
                    </a:cubicBezTo>
                    <a:cubicBezTo>
                      <a:pt x="52" y="95"/>
                      <a:pt x="52" y="95"/>
                      <a:pt x="52" y="95"/>
                    </a:cubicBezTo>
                    <a:cubicBezTo>
                      <a:pt x="52" y="96"/>
                      <a:pt x="51" y="96"/>
                      <a:pt x="51" y="96"/>
                    </a:cubicBezTo>
                    <a:cubicBezTo>
                      <a:pt x="51" y="96"/>
                      <a:pt x="51" y="96"/>
                      <a:pt x="51" y="97"/>
                    </a:cubicBezTo>
                    <a:cubicBezTo>
                      <a:pt x="50" y="97"/>
                      <a:pt x="50" y="97"/>
                      <a:pt x="50" y="98"/>
                    </a:cubicBezTo>
                    <a:cubicBezTo>
                      <a:pt x="50" y="98"/>
                      <a:pt x="49" y="98"/>
                      <a:pt x="49" y="99"/>
                    </a:cubicBezTo>
                    <a:cubicBezTo>
                      <a:pt x="49" y="99"/>
                      <a:pt x="49" y="99"/>
                      <a:pt x="49" y="100"/>
                    </a:cubicBezTo>
                    <a:cubicBezTo>
                      <a:pt x="48" y="100"/>
                      <a:pt x="48" y="100"/>
                      <a:pt x="48" y="100"/>
                    </a:cubicBezTo>
                    <a:cubicBezTo>
                      <a:pt x="47" y="102"/>
                      <a:pt x="47" y="102"/>
                      <a:pt x="47" y="102"/>
                    </a:cubicBezTo>
                    <a:cubicBezTo>
                      <a:pt x="47" y="102"/>
                      <a:pt x="47" y="102"/>
                      <a:pt x="46" y="103"/>
                    </a:cubicBezTo>
                    <a:cubicBezTo>
                      <a:pt x="47" y="103"/>
                      <a:pt x="47" y="103"/>
                      <a:pt x="47" y="103"/>
                    </a:cubicBezTo>
                    <a:cubicBezTo>
                      <a:pt x="48" y="103"/>
                      <a:pt x="48" y="103"/>
                      <a:pt x="48" y="103"/>
                    </a:cubicBezTo>
                    <a:cubicBezTo>
                      <a:pt x="48" y="103"/>
                      <a:pt x="49" y="103"/>
                      <a:pt x="49" y="103"/>
                    </a:cubicBezTo>
                    <a:cubicBezTo>
                      <a:pt x="49" y="103"/>
                      <a:pt x="50" y="103"/>
                      <a:pt x="50" y="103"/>
                    </a:cubicBezTo>
                    <a:cubicBezTo>
                      <a:pt x="50" y="103"/>
                      <a:pt x="50" y="104"/>
                      <a:pt x="50" y="104"/>
                    </a:cubicBezTo>
                    <a:cubicBezTo>
                      <a:pt x="50" y="105"/>
                      <a:pt x="50" y="105"/>
                      <a:pt x="51" y="105"/>
                    </a:cubicBezTo>
                    <a:cubicBezTo>
                      <a:pt x="51" y="105"/>
                      <a:pt x="51" y="105"/>
                      <a:pt x="51" y="105"/>
                    </a:cubicBezTo>
                    <a:cubicBezTo>
                      <a:pt x="51" y="104"/>
                      <a:pt x="52" y="104"/>
                      <a:pt x="52" y="104"/>
                    </a:cubicBezTo>
                    <a:cubicBezTo>
                      <a:pt x="52" y="105"/>
                      <a:pt x="52" y="105"/>
                      <a:pt x="53" y="106"/>
                    </a:cubicBezTo>
                    <a:cubicBezTo>
                      <a:pt x="53" y="106"/>
                      <a:pt x="53" y="106"/>
                      <a:pt x="54" y="106"/>
                    </a:cubicBezTo>
                    <a:cubicBezTo>
                      <a:pt x="54" y="106"/>
                      <a:pt x="54" y="106"/>
                      <a:pt x="54" y="107"/>
                    </a:cubicBezTo>
                    <a:cubicBezTo>
                      <a:pt x="55" y="107"/>
                      <a:pt x="55" y="107"/>
                      <a:pt x="55" y="107"/>
                    </a:cubicBezTo>
                    <a:cubicBezTo>
                      <a:pt x="56" y="108"/>
                      <a:pt x="56" y="107"/>
                      <a:pt x="56" y="107"/>
                    </a:cubicBezTo>
                    <a:cubicBezTo>
                      <a:pt x="57" y="108"/>
                      <a:pt x="57" y="108"/>
                      <a:pt x="57" y="109"/>
                    </a:cubicBezTo>
                    <a:cubicBezTo>
                      <a:pt x="57" y="109"/>
                      <a:pt x="57" y="110"/>
                      <a:pt x="58" y="110"/>
                    </a:cubicBezTo>
                    <a:cubicBezTo>
                      <a:pt x="58" y="111"/>
                      <a:pt x="59" y="111"/>
                      <a:pt x="60" y="111"/>
                    </a:cubicBezTo>
                    <a:cubicBezTo>
                      <a:pt x="60" y="111"/>
                      <a:pt x="60" y="111"/>
                      <a:pt x="60" y="111"/>
                    </a:cubicBezTo>
                    <a:cubicBezTo>
                      <a:pt x="60" y="111"/>
                      <a:pt x="60" y="111"/>
                      <a:pt x="60" y="110"/>
                    </a:cubicBezTo>
                    <a:cubicBezTo>
                      <a:pt x="60" y="110"/>
                      <a:pt x="60" y="109"/>
                      <a:pt x="61" y="109"/>
                    </a:cubicBezTo>
                    <a:cubicBezTo>
                      <a:pt x="61" y="108"/>
                      <a:pt x="61" y="108"/>
                      <a:pt x="61" y="107"/>
                    </a:cubicBezTo>
                    <a:cubicBezTo>
                      <a:pt x="62" y="107"/>
                      <a:pt x="62" y="107"/>
                      <a:pt x="62" y="107"/>
                    </a:cubicBezTo>
                    <a:cubicBezTo>
                      <a:pt x="63" y="107"/>
                      <a:pt x="62" y="107"/>
                      <a:pt x="63" y="106"/>
                    </a:cubicBezTo>
                    <a:cubicBezTo>
                      <a:pt x="63" y="106"/>
                      <a:pt x="63" y="106"/>
                      <a:pt x="64" y="105"/>
                    </a:cubicBezTo>
                    <a:cubicBezTo>
                      <a:pt x="64" y="105"/>
                      <a:pt x="64" y="104"/>
                      <a:pt x="64" y="104"/>
                    </a:cubicBezTo>
                    <a:cubicBezTo>
                      <a:pt x="64" y="103"/>
                      <a:pt x="64" y="103"/>
                      <a:pt x="64" y="102"/>
                    </a:cubicBezTo>
                    <a:cubicBezTo>
                      <a:pt x="64" y="102"/>
                      <a:pt x="65" y="102"/>
                      <a:pt x="65" y="101"/>
                    </a:cubicBezTo>
                    <a:cubicBezTo>
                      <a:pt x="65" y="100"/>
                      <a:pt x="65" y="100"/>
                      <a:pt x="66" y="100"/>
                    </a:cubicBezTo>
                    <a:cubicBezTo>
                      <a:pt x="66" y="99"/>
                      <a:pt x="66" y="99"/>
                      <a:pt x="66" y="99"/>
                    </a:cubicBezTo>
                    <a:cubicBezTo>
                      <a:pt x="67" y="98"/>
                      <a:pt x="67" y="98"/>
                      <a:pt x="67" y="97"/>
                    </a:cubicBezTo>
                    <a:cubicBezTo>
                      <a:pt x="68" y="96"/>
                      <a:pt x="67" y="95"/>
                      <a:pt x="67" y="94"/>
                    </a:cubicBezTo>
                    <a:cubicBezTo>
                      <a:pt x="67" y="94"/>
                      <a:pt x="67" y="94"/>
                      <a:pt x="67" y="93"/>
                    </a:cubicBezTo>
                    <a:cubicBezTo>
                      <a:pt x="67" y="93"/>
                      <a:pt x="67" y="93"/>
                      <a:pt x="67" y="92"/>
                    </a:cubicBezTo>
                    <a:cubicBezTo>
                      <a:pt x="66" y="91"/>
                      <a:pt x="66" y="91"/>
                      <a:pt x="67" y="90"/>
                    </a:cubicBezTo>
                    <a:cubicBezTo>
                      <a:pt x="67" y="89"/>
                      <a:pt x="67" y="89"/>
                      <a:pt x="67" y="89"/>
                    </a:cubicBezTo>
                    <a:cubicBezTo>
                      <a:pt x="68" y="89"/>
                      <a:pt x="68" y="88"/>
                      <a:pt x="68" y="88"/>
                    </a:cubicBezTo>
                    <a:cubicBezTo>
                      <a:pt x="69" y="88"/>
                      <a:pt x="69" y="88"/>
                      <a:pt x="69" y="87"/>
                    </a:cubicBezTo>
                    <a:cubicBezTo>
                      <a:pt x="69" y="87"/>
                      <a:pt x="70" y="87"/>
                      <a:pt x="70" y="87"/>
                    </a:cubicBezTo>
                    <a:cubicBezTo>
                      <a:pt x="70" y="86"/>
                      <a:pt x="70" y="86"/>
                      <a:pt x="71" y="85"/>
                    </a:cubicBezTo>
                    <a:cubicBezTo>
                      <a:pt x="71" y="85"/>
                      <a:pt x="72" y="85"/>
                      <a:pt x="72" y="85"/>
                    </a:cubicBezTo>
                    <a:cubicBezTo>
                      <a:pt x="73" y="85"/>
                      <a:pt x="73" y="85"/>
                      <a:pt x="74" y="85"/>
                    </a:cubicBezTo>
                    <a:cubicBezTo>
                      <a:pt x="74" y="84"/>
                      <a:pt x="74" y="84"/>
                      <a:pt x="75" y="84"/>
                    </a:cubicBezTo>
                    <a:cubicBezTo>
                      <a:pt x="75" y="84"/>
                      <a:pt x="75" y="84"/>
                      <a:pt x="75" y="84"/>
                    </a:cubicBezTo>
                    <a:cubicBezTo>
                      <a:pt x="75" y="83"/>
                      <a:pt x="75" y="83"/>
                      <a:pt x="76" y="83"/>
                    </a:cubicBezTo>
                    <a:cubicBezTo>
                      <a:pt x="76" y="83"/>
                      <a:pt x="76" y="83"/>
                      <a:pt x="77" y="82"/>
                    </a:cubicBezTo>
                    <a:cubicBezTo>
                      <a:pt x="77" y="82"/>
                      <a:pt x="77" y="82"/>
                      <a:pt x="78" y="82"/>
                    </a:cubicBezTo>
                    <a:cubicBezTo>
                      <a:pt x="79" y="82"/>
                      <a:pt x="79" y="82"/>
                      <a:pt x="80" y="82"/>
                    </a:cubicBezTo>
                    <a:cubicBezTo>
                      <a:pt x="81" y="82"/>
                      <a:pt x="81" y="82"/>
                      <a:pt x="82" y="82"/>
                    </a:cubicBezTo>
                    <a:cubicBezTo>
                      <a:pt x="82" y="82"/>
                      <a:pt x="82" y="81"/>
                      <a:pt x="82" y="81"/>
                    </a:cubicBezTo>
                    <a:cubicBezTo>
                      <a:pt x="83" y="81"/>
                      <a:pt x="83" y="81"/>
                      <a:pt x="83" y="81"/>
                    </a:cubicBezTo>
                    <a:cubicBezTo>
                      <a:pt x="83" y="80"/>
                      <a:pt x="83" y="80"/>
                      <a:pt x="84" y="80"/>
                    </a:cubicBezTo>
                    <a:cubicBezTo>
                      <a:pt x="84" y="79"/>
                      <a:pt x="84" y="79"/>
                      <a:pt x="84" y="79"/>
                    </a:cubicBezTo>
                    <a:cubicBezTo>
                      <a:pt x="85" y="79"/>
                      <a:pt x="85" y="78"/>
                      <a:pt x="85" y="78"/>
                    </a:cubicBezTo>
                    <a:cubicBezTo>
                      <a:pt x="85" y="77"/>
                      <a:pt x="84" y="76"/>
                      <a:pt x="85" y="76"/>
                    </a:cubicBezTo>
                    <a:cubicBezTo>
                      <a:pt x="85" y="76"/>
                      <a:pt x="86" y="76"/>
                      <a:pt x="86" y="76"/>
                    </a:cubicBezTo>
                    <a:cubicBezTo>
                      <a:pt x="86" y="75"/>
                      <a:pt x="86" y="75"/>
                      <a:pt x="86" y="75"/>
                    </a:cubicBezTo>
                    <a:cubicBezTo>
                      <a:pt x="87" y="74"/>
                      <a:pt x="86" y="74"/>
                      <a:pt x="86" y="73"/>
                    </a:cubicBezTo>
                    <a:cubicBezTo>
                      <a:pt x="86" y="73"/>
                      <a:pt x="87" y="73"/>
                      <a:pt x="87" y="73"/>
                    </a:cubicBezTo>
                    <a:cubicBezTo>
                      <a:pt x="87" y="73"/>
                      <a:pt x="87" y="73"/>
                      <a:pt x="88" y="72"/>
                    </a:cubicBezTo>
                    <a:cubicBezTo>
                      <a:pt x="89" y="72"/>
                      <a:pt x="88" y="71"/>
                      <a:pt x="88" y="69"/>
                    </a:cubicBezTo>
                    <a:cubicBezTo>
                      <a:pt x="88" y="69"/>
                      <a:pt x="88" y="68"/>
                      <a:pt x="88" y="68"/>
                    </a:cubicBezTo>
                    <a:cubicBezTo>
                      <a:pt x="88" y="67"/>
                      <a:pt x="89" y="67"/>
                      <a:pt x="89" y="67"/>
                    </a:cubicBezTo>
                    <a:cubicBezTo>
                      <a:pt x="89" y="66"/>
                      <a:pt x="88" y="66"/>
                      <a:pt x="88" y="65"/>
                    </a:cubicBezTo>
                    <a:cubicBezTo>
                      <a:pt x="88" y="65"/>
                      <a:pt x="88" y="64"/>
                      <a:pt x="89" y="64"/>
                    </a:cubicBezTo>
                    <a:cubicBezTo>
                      <a:pt x="89" y="64"/>
                      <a:pt x="89" y="64"/>
                      <a:pt x="89" y="63"/>
                    </a:cubicBezTo>
                    <a:cubicBezTo>
                      <a:pt x="90" y="63"/>
                      <a:pt x="89" y="62"/>
                      <a:pt x="89" y="61"/>
                    </a:cubicBezTo>
                    <a:cubicBezTo>
                      <a:pt x="89" y="61"/>
                      <a:pt x="89" y="60"/>
                      <a:pt x="89" y="60"/>
                    </a:cubicBezTo>
                    <a:cubicBezTo>
                      <a:pt x="89" y="59"/>
                      <a:pt x="89" y="59"/>
                      <a:pt x="89" y="58"/>
                    </a:cubicBezTo>
                    <a:cubicBezTo>
                      <a:pt x="88" y="58"/>
                      <a:pt x="88" y="58"/>
                      <a:pt x="88" y="57"/>
                    </a:cubicBezTo>
                    <a:cubicBezTo>
                      <a:pt x="88" y="57"/>
                      <a:pt x="88" y="56"/>
                      <a:pt x="89" y="56"/>
                    </a:cubicBezTo>
                    <a:cubicBezTo>
                      <a:pt x="89" y="56"/>
                      <a:pt x="89" y="56"/>
                      <a:pt x="89" y="56"/>
                    </a:cubicBezTo>
                    <a:cubicBezTo>
                      <a:pt x="89" y="55"/>
                      <a:pt x="88" y="55"/>
                      <a:pt x="88" y="54"/>
                    </a:cubicBezTo>
                    <a:cubicBezTo>
                      <a:pt x="88" y="54"/>
                      <a:pt x="88" y="54"/>
                      <a:pt x="89" y="53"/>
                    </a:cubicBezTo>
                    <a:cubicBezTo>
                      <a:pt x="89" y="53"/>
                      <a:pt x="89" y="53"/>
                      <a:pt x="90" y="53"/>
                    </a:cubicBezTo>
                    <a:cubicBezTo>
                      <a:pt x="90" y="52"/>
                      <a:pt x="90" y="53"/>
                      <a:pt x="91" y="52"/>
                    </a:cubicBezTo>
                    <a:cubicBezTo>
                      <a:pt x="91" y="52"/>
                      <a:pt x="91" y="52"/>
                      <a:pt x="91" y="51"/>
                    </a:cubicBezTo>
                    <a:cubicBezTo>
                      <a:pt x="91" y="51"/>
                      <a:pt x="91" y="51"/>
                      <a:pt x="92" y="51"/>
                    </a:cubicBezTo>
                    <a:cubicBezTo>
                      <a:pt x="92" y="50"/>
                      <a:pt x="92" y="50"/>
                      <a:pt x="92" y="49"/>
                    </a:cubicBezTo>
                    <a:cubicBezTo>
                      <a:pt x="93" y="49"/>
                      <a:pt x="93" y="48"/>
                      <a:pt x="93" y="47"/>
                    </a:cubicBezTo>
                    <a:cubicBezTo>
                      <a:pt x="93" y="47"/>
                      <a:pt x="93" y="47"/>
                      <a:pt x="93" y="47"/>
                    </a:cubicBezTo>
                    <a:cubicBezTo>
                      <a:pt x="94" y="46"/>
                      <a:pt x="94" y="47"/>
                      <a:pt x="94" y="47"/>
                    </a:cubicBezTo>
                    <a:cubicBezTo>
                      <a:pt x="95" y="46"/>
                      <a:pt x="95" y="46"/>
                      <a:pt x="95" y="45"/>
                    </a:cubicBezTo>
                    <a:cubicBezTo>
                      <a:pt x="95" y="45"/>
                      <a:pt x="96" y="45"/>
                      <a:pt x="96" y="44"/>
                    </a:cubicBezTo>
                    <a:cubicBezTo>
                      <a:pt x="96" y="43"/>
                      <a:pt x="97" y="43"/>
                      <a:pt x="97" y="43"/>
                    </a:cubicBezTo>
                    <a:cubicBezTo>
                      <a:pt x="97" y="42"/>
                      <a:pt x="98" y="42"/>
                      <a:pt x="98" y="42"/>
                    </a:cubicBezTo>
                    <a:cubicBezTo>
                      <a:pt x="98" y="42"/>
                      <a:pt x="98" y="41"/>
                      <a:pt x="98" y="41"/>
                    </a:cubicBezTo>
                    <a:cubicBezTo>
                      <a:pt x="98" y="40"/>
                      <a:pt x="98" y="40"/>
                      <a:pt x="98" y="39"/>
                    </a:cubicBezTo>
                    <a:cubicBezTo>
                      <a:pt x="98" y="39"/>
                      <a:pt x="98" y="38"/>
                      <a:pt x="98" y="38"/>
                    </a:cubicBezTo>
                    <a:cubicBezTo>
                      <a:pt x="98" y="37"/>
                      <a:pt x="99" y="37"/>
                      <a:pt x="99" y="36"/>
                    </a:cubicBezTo>
                    <a:cubicBezTo>
                      <a:pt x="99" y="36"/>
                      <a:pt x="98" y="35"/>
                      <a:pt x="98" y="35"/>
                    </a:cubicBezTo>
                    <a:cubicBezTo>
                      <a:pt x="98" y="34"/>
                      <a:pt x="98" y="34"/>
                      <a:pt x="98" y="3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1" name="Freeform 102">
                <a:extLst>
                  <a:ext uri="{FF2B5EF4-FFF2-40B4-BE49-F238E27FC236}">
                    <a16:creationId xmlns:a16="http://schemas.microsoft.com/office/drawing/2014/main" id="{8FE63B21-9986-4C61-BE64-4F7C5F2BBCC5}"/>
                  </a:ext>
                </a:extLst>
              </p:cNvPr>
              <p:cNvSpPr>
                <a:spLocks/>
              </p:cNvSpPr>
              <p:nvPr/>
            </p:nvSpPr>
            <p:spPr bwMode="auto">
              <a:xfrm>
                <a:off x="3967164" y="1919289"/>
                <a:ext cx="550863" cy="573088"/>
              </a:xfrm>
              <a:custGeom>
                <a:avLst/>
                <a:gdLst>
                  <a:gd name="T0" fmla="*/ 47 w 51"/>
                  <a:gd name="T1" fmla="*/ 44 h 53"/>
                  <a:gd name="T2" fmla="*/ 49 w 51"/>
                  <a:gd name="T3" fmla="*/ 42 h 53"/>
                  <a:gd name="T4" fmla="*/ 50 w 51"/>
                  <a:gd name="T5" fmla="*/ 41 h 53"/>
                  <a:gd name="T6" fmla="*/ 51 w 51"/>
                  <a:gd name="T7" fmla="*/ 39 h 53"/>
                  <a:gd name="T8" fmla="*/ 49 w 51"/>
                  <a:gd name="T9" fmla="*/ 38 h 53"/>
                  <a:gd name="T10" fmla="*/ 48 w 51"/>
                  <a:gd name="T11" fmla="*/ 37 h 53"/>
                  <a:gd name="T12" fmla="*/ 46 w 51"/>
                  <a:gd name="T13" fmla="*/ 35 h 53"/>
                  <a:gd name="T14" fmla="*/ 46 w 51"/>
                  <a:gd name="T15" fmla="*/ 32 h 53"/>
                  <a:gd name="T16" fmla="*/ 46 w 51"/>
                  <a:gd name="T17" fmla="*/ 29 h 53"/>
                  <a:gd name="T18" fmla="*/ 46 w 51"/>
                  <a:gd name="T19" fmla="*/ 27 h 53"/>
                  <a:gd name="T20" fmla="*/ 46 w 51"/>
                  <a:gd name="T21" fmla="*/ 25 h 53"/>
                  <a:gd name="T22" fmla="*/ 45 w 51"/>
                  <a:gd name="T23" fmla="*/ 22 h 53"/>
                  <a:gd name="T24" fmla="*/ 45 w 51"/>
                  <a:gd name="T25" fmla="*/ 21 h 53"/>
                  <a:gd name="T26" fmla="*/ 45 w 51"/>
                  <a:gd name="T27" fmla="*/ 20 h 53"/>
                  <a:gd name="T28" fmla="*/ 44 w 51"/>
                  <a:gd name="T29" fmla="*/ 17 h 53"/>
                  <a:gd name="T30" fmla="*/ 43 w 51"/>
                  <a:gd name="T31" fmla="*/ 15 h 53"/>
                  <a:gd name="T32" fmla="*/ 42 w 51"/>
                  <a:gd name="T33" fmla="*/ 13 h 53"/>
                  <a:gd name="T34" fmla="*/ 40 w 51"/>
                  <a:gd name="T35" fmla="*/ 12 h 53"/>
                  <a:gd name="T36" fmla="*/ 40 w 51"/>
                  <a:gd name="T37" fmla="*/ 10 h 53"/>
                  <a:gd name="T38" fmla="*/ 42 w 51"/>
                  <a:gd name="T39" fmla="*/ 7 h 53"/>
                  <a:gd name="T40" fmla="*/ 41 w 51"/>
                  <a:gd name="T41" fmla="*/ 4 h 53"/>
                  <a:gd name="T42" fmla="*/ 42 w 51"/>
                  <a:gd name="T43" fmla="*/ 2 h 53"/>
                  <a:gd name="T44" fmla="*/ 42 w 51"/>
                  <a:gd name="T45" fmla="*/ 1 h 53"/>
                  <a:gd name="T46" fmla="*/ 39 w 51"/>
                  <a:gd name="T47" fmla="*/ 1 h 53"/>
                  <a:gd name="T48" fmla="*/ 37 w 51"/>
                  <a:gd name="T49" fmla="*/ 1 h 53"/>
                  <a:gd name="T50" fmla="*/ 35 w 51"/>
                  <a:gd name="T51" fmla="*/ 1 h 53"/>
                  <a:gd name="T52" fmla="*/ 34 w 51"/>
                  <a:gd name="T53" fmla="*/ 2 h 53"/>
                  <a:gd name="T54" fmla="*/ 32 w 51"/>
                  <a:gd name="T55" fmla="*/ 1 h 53"/>
                  <a:gd name="T56" fmla="*/ 29 w 51"/>
                  <a:gd name="T57" fmla="*/ 1 h 53"/>
                  <a:gd name="T58" fmla="*/ 27 w 51"/>
                  <a:gd name="T59" fmla="*/ 2 h 53"/>
                  <a:gd name="T60" fmla="*/ 24 w 51"/>
                  <a:gd name="T61" fmla="*/ 2 h 53"/>
                  <a:gd name="T62" fmla="*/ 22 w 51"/>
                  <a:gd name="T63" fmla="*/ 4 h 53"/>
                  <a:gd name="T64" fmla="*/ 20 w 51"/>
                  <a:gd name="T65" fmla="*/ 4 h 53"/>
                  <a:gd name="T66" fmla="*/ 18 w 51"/>
                  <a:gd name="T67" fmla="*/ 5 h 53"/>
                  <a:gd name="T68" fmla="*/ 17 w 51"/>
                  <a:gd name="T69" fmla="*/ 6 h 53"/>
                  <a:gd name="T70" fmla="*/ 18 w 51"/>
                  <a:gd name="T71" fmla="*/ 9 h 53"/>
                  <a:gd name="T72" fmla="*/ 18 w 51"/>
                  <a:gd name="T73" fmla="*/ 11 h 53"/>
                  <a:gd name="T74" fmla="*/ 18 w 51"/>
                  <a:gd name="T75" fmla="*/ 14 h 53"/>
                  <a:gd name="T76" fmla="*/ 19 w 51"/>
                  <a:gd name="T77" fmla="*/ 15 h 53"/>
                  <a:gd name="T78" fmla="*/ 17 w 51"/>
                  <a:gd name="T79" fmla="*/ 16 h 53"/>
                  <a:gd name="T80" fmla="*/ 14 w 51"/>
                  <a:gd name="T81" fmla="*/ 16 h 53"/>
                  <a:gd name="T82" fmla="*/ 14 w 51"/>
                  <a:gd name="T83" fmla="*/ 19 h 53"/>
                  <a:gd name="T84" fmla="*/ 11 w 51"/>
                  <a:gd name="T85" fmla="*/ 20 h 53"/>
                  <a:gd name="T86" fmla="*/ 9 w 51"/>
                  <a:gd name="T87" fmla="*/ 21 h 53"/>
                  <a:gd name="T88" fmla="*/ 7 w 51"/>
                  <a:gd name="T89" fmla="*/ 22 h 53"/>
                  <a:gd name="T90" fmla="*/ 4 w 51"/>
                  <a:gd name="T91" fmla="*/ 23 h 53"/>
                  <a:gd name="T92" fmla="*/ 2 w 51"/>
                  <a:gd name="T93" fmla="*/ 24 h 53"/>
                  <a:gd name="T94" fmla="*/ 1 w 51"/>
                  <a:gd name="T95" fmla="*/ 25 h 53"/>
                  <a:gd name="T96" fmla="*/ 1 w 51"/>
                  <a:gd name="T97" fmla="*/ 28 h 53"/>
                  <a:gd name="T98" fmla="*/ 10 w 51"/>
                  <a:gd name="T99" fmla="*/ 36 h 53"/>
                  <a:gd name="T100" fmla="*/ 25 w 51"/>
                  <a:gd name="T101" fmla="*/ 47 h 53"/>
                  <a:gd name="T102" fmla="*/ 25 w 51"/>
                  <a:gd name="T103" fmla="*/ 48 h 53"/>
                  <a:gd name="T104" fmla="*/ 27 w 51"/>
                  <a:gd name="T105" fmla="*/ 49 h 53"/>
                  <a:gd name="T106" fmla="*/ 28 w 51"/>
                  <a:gd name="T107" fmla="*/ 50 h 53"/>
                  <a:gd name="T108" fmla="*/ 30 w 51"/>
                  <a:gd name="T109" fmla="*/ 52 h 53"/>
                  <a:gd name="T110" fmla="*/ 30 w 51"/>
                  <a:gd name="T111" fmla="*/ 53 h 53"/>
                  <a:gd name="T112" fmla="*/ 31 w 51"/>
                  <a:gd name="T113" fmla="*/ 53 h 53"/>
                  <a:gd name="T114" fmla="*/ 36 w 51"/>
                  <a:gd name="T115" fmla="*/ 52 h 53"/>
                  <a:gd name="T116" fmla="*/ 39 w 51"/>
                  <a:gd name="T117" fmla="*/ 50 h 53"/>
                  <a:gd name="T118" fmla="*/ 43 w 51"/>
                  <a:gd name="T119" fmla="*/ 4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 h="53">
                    <a:moveTo>
                      <a:pt x="44" y="45"/>
                    </a:moveTo>
                    <a:cubicBezTo>
                      <a:pt x="45" y="44"/>
                      <a:pt x="46" y="45"/>
                      <a:pt x="47" y="44"/>
                    </a:cubicBezTo>
                    <a:cubicBezTo>
                      <a:pt x="47" y="43"/>
                      <a:pt x="47" y="43"/>
                      <a:pt x="48" y="43"/>
                    </a:cubicBezTo>
                    <a:cubicBezTo>
                      <a:pt x="48" y="42"/>
                      <a:pt x="48" y="42"/>
                      <a:pt x="49" y="42"/>
                    </a:cubicBezTo>
                    <a:cubicBezTo>
                      <a:pt x="49" y="42"/>
                      <a:pt x="49" y="42"/>
                      <a:pt x="50" y="41"/>
                    </a:cubicBezTo>
                    <a:cubicBezTo>
                      <a:pt x="50" y="41"/>
                      <a:pt x="50" y="41"/>
                      <a:pt x="50" y="41"/>
                    </a:cubicBezTo>
                    <a:cubicBezTo>
                      <a:pt x="51" y="41"/>
                      <a:pt x="51" y="40"/>
                      <a:pt x="51" y="40"/>
                    </a:cubicBezTo>
                    <a:cubicBezTo>
                      <a:pt x="51" y="40"/>
                      <a:pt x="51" y="39"/>
                      <a:pt x="51" y="39"/>
                    </a:cubicBezTo>
                    <a:cubicBezTo>
                      <a:pt x="51" y="38"/>
                      <a:pt x="50" y="38"/>
                      <a:pt x="50" y="38"/>
                    </a:cubicBezTo>
                    <a:cubicBezTo>
                      <a:pt x="50" y="38"/>
                      <a:pt x="50" y="38"/>
                      <a:pt x="49" y="38"/>
                    </a:cubicBezTo>
                    <a:cubicBezTo>
                      <a:pt x="49" y="37"/>
                      <a:pt x="49" y="37"/>
                      <a:pt x="48" y="37"/>
                    </a:cubicBezTo>
                    <a:cubicBezTo>
                      <a:pt x="48" y="37"/>
                      <a:pt x="48" y="37"/>
                      <a:pt x="48" y="37"/>
                    </a:cubicBezTo>
                    <a:cubicBezTo>
                      <a:pt x="47" y="37"/>
                      <a:pt x="47" y="37"/>
                      <a:pt x="47" y="37"/>
                    </a:cubicBezTo>
                    <a:cubicBezTo>
                      <a:pt x="47" y="36"/>
                      <a:pt x="46" y="36"/>
                      <a:pt x="46" y="35"/>
                    </a:cubicBezTo>
                    <a:cubicBezTo>
                      <a:pt x="46" y="35"/>
                      <a:pt x="46" y="35"/>
                      <a:pt x="46" y="34"/>
                    </a:cubicBezTo>
                    <a:cubicBezTo>
                      <a:pt x="46" y="33"/>
                      <a:pt x="46" y="33"/>
                      <a:pt x="46" y="32"/>
                    </a:cubicBezTo>
                    <a:cubicBezTo>
                      <a:pt x="46" y="32"/>
                      <a:pt x="46" y="31"/>
                      <a:pt x="46" y="31"/>
                    </a:cubicBezTo>
                    <a:cubicBezTo>
                      <a:pt x="46" y="30"/>
                      <a:pt x="46" y="30"/>
                      <a:pt x="46" y="29"/>
                    </a:cubicBezTo>
                    <a:cubicBezTo>
                      <a:pt x="46" y="28"/>
                      <a:pt x="46" y="28"/>
                      <a:pt x="46" y="27"/>
                    </a:cubicBezTo>
                    <a:cubicBezTo>
                      <a:pt x="46" y="27"/>
                      <a:pt x="46" y="27"/>
                      <a:pt x="46" y="27"/>
                    </a:cubicBezTo>
                    <a:cubicBezTo>
                      <a:pt x="46" y="27"/>
                      <a:pt x="46" y="26"/>
                      <a:pt x="46" y="26"/>
                    </a:cubicBezTo>
                    <a:cubicBezTo>
                      <a:pt x="46" y="25"/>
                      <a:pt x="46" y="25"/>
                      <a:pt x="46" y="25"/>
                    </a:cubicBezTo>
                    <a:cubicBezTo>
                      <a:pt x="46" y="24"/>
                      <a:pt x="46" y="24"/>
                      <a:pt x="45" y="24"/>
                    </a:cubicBezTo>
                    <a:cubicBezTo>
                      <a:pt x="45" y="23"/>
                      <a:pt x="46" y="23"/>
                      <a:pt x="45" y="22"/>
                    </a:cubicBezTo>
                    <a:cubicBezTo>
                      <a:pt x="45" y="22"/>
                      <a:pt x="45" y="22"/>
                      <a:pt x="45" y="22"/>
                    </a:cubicBezTo>
                    <a:cubicBezTo>
                      <a:pt x="45" y="21"/>
                      <a:pt x="45" y="21"/>
                      <a:pt x="45" y="21"/>
                    </a:cubicBezTo>
                    <a:cubicBezTo>
                      <a:pt x="45" y="21"/>
                      <a:pt x="45" y="21"/>
                      <a:pt x="45" y="21"/>
                    </a:cubicBezTo>
                    <a:cubicBezTo>
                      <a:pt x="45" y="20"/>
                      <a:pt x="45" y="20"/>
                      <a:pt x="45" y="20"/>
                    </a:cubicBezTo>
                    <a:cubicBezTo>
                      <a:pt x="45" y="19"/>
                      <a:pt x="45" y="19"/>
                      <a:pt x="45" y="18"/>
                    </a:cubicBezTo>
                    <a:cubicBezTo>
                      <a:pt x="44" y="18"/>
                      <a:pt x="44" y="17"/>
                      <a:pt x="44" y="17"/>
                    </a:cubicBezTo>
                    <a:cubicBezTo>
                      <a:pt x="44" y="16"/>
                      <a:pt x="44" y="16"/>
                      <a:pt x="44" y="15"/>
                    </a:cubicBezTo>
                    <a:cubicBezTo>
                      <a:pt x="43" y="15"/>
                      <a:pt x="43" y="15"/>
                      <a:pt x="43" y="15"/>
                    </a:cubicBezTo>
                    <a:cubicBezTo>
                      <a:pt x="42" y="15"/>
                      <a:pt x="42" y="15"/>
                      <a:pt x="42" y="14"/>
                    </a:cubicBezTo>
                    <a:cubicBezTo>
                      <a:pt x="42" y="14"/>
                      <a:pt x="42" y="14"/>
                      <a:pt x="42" y="13"/>
                    </a:cubicBezTo>
                    <a:cubicBezTo>
                      <a:pt x="42" y="13"/>
                      <a:pt x="42" y="13"/>
                      <a:pt x="41" y="12"/>
                    </a:cubicBezTo>
                    <a:cubicBezTo>
                      <a:pt x="41" y="12"/>
                      <a:pt x="41" y="12"/>
                      <a:pt x="40" y="12"/>
                    </a:cubicBezTo>
                    <a:cubicBezTo>
                      <a:pt x="40" y="12"/>
                      <a:pt x="40" y="11"/>
                      <a:pt x="40" y="11"/>
                    </a:cubicBezTo>
                    <a:cubicBezTo>
                      <a:pt x="40" y="10"/>
                      <a:pt x="40" y="10"/>
                      <a:pt x="40" y="10"/>
                    </a:cubicBezTo>
                    <a:cubicBezTo>
                      <a:pt x="40" y="9"/>
                      <a:pt x="41" y="9"/>
                      <a:pt x="41" y="9"/>
                    </a:cubicBezTo>
                    <a:cubicBezTo>
                      <a:pt x="42" y="8"/>
                      <a:pt x="42" y="8"/>
                      <a:pt x="42" y="7"/>
                    </a:cubicBezTo>
                    <a:cubicBezTo>
                      <a:pt x="42" y="7"/>
                      <a:pt x="42" y="6"/>
                      <a:pt x="42" y="6"/>
                    </a:cubicBezTo>
                    <a:cubicBezTo>
                      <a:pt x="42" y="5"/>
                      <a:pt x="41" y="5"/>
                      <a:pt x="41" y="4"/>
                    </a:cubicBezTo>
                    <a:cubicBezTo>
                      <a:pt x="41" y="4"/>
                      <a:pt x="42" y="4"/>
                      <a:pt x="42" y="3"/>
                    </a:cubicBezTo>
                    <a:cubicBezTo>
                      <a:pt x="42" y="3"/>
                      <a:pt x="42" y="3"/>
                      <a:pt x="42" y="2"/>
                    </a:cubicBezTo>
                    <a:cubicBezTo>
                      <a:pt x="42" y="2"/>
                      <a:pt x="42" y="2"/>
                      <a:pt x="42" y="1"/>
                    </a:cubicBezTo>
                    <a:cubicBezTo>
                      <a:pt x="42" y="1"/>
                      <a:pt x="42" y="1"/>
                      <a:pt x="42" y="1"/>
                    </a:cubicBezTo>
                    <a:cubicBezTo>
                      <a:pt x="41" y="2"/>
                      <a:pt x="41" y="1"/>
                      <a:pt x="40" y="1"/>
                    </a:cubicBezTo>
                    <a:cubicBezTo>
                      <a:pt x="40" y="1"/>
                      <a:pt x="39" y="1"/>
                      <a:pt x="39" y="1"/>
                    </a:cubicBezTo>
                    <a:cubicBezTo>
                      <a:pt x="38" y="1"/>
                      <a:pt x="38" y="1"/>
                      <a:pt x="38" y="1"/>
                    </a:cubicBezTo>
                    <a:cubicBezTo>
                      <a:pt x="37" y="1"/>
                      <a:pt x="37" y="0"/>
                      <a:pt x="37" y="1"/>
                    </a:cubicBezTo>
                    <a:cubicBezTo>
                      <a:pt x="37" y="1"/>
                      <a:pt x="37" y="1"/>
                      <a:pt x="37" y="1"/>
                    </a:cubicBezTo>
                    <a:cubicBezTo>
                      <a:pt x="36" y="2"/>
                      <a:pt x="36" y="1"/>
                      <a:pt x="35" y="1"/>
                    </a:cubicBezTo>
                    <a:cubicBezTo>
                      <a:pt x="35" y="2"/>
                      <a:pt x="35" y="2"/>
                      <a:pt x="35" y="2"/>
                    </a:cubicBezTo>
                    <a:cubicBezTo>
                      <a:pt x="35" y="2"/>
                      <a:pt x="35" y="2"/>
                      <a:pt x="34" y="2"/>
                    </a:cubicBezTo>
                    <a:cubicBezTo>
                      <a:pt x="34" y="2"/>
                      <a:pt x="34" y="1"/>
                      <a:pt x="33" y="1"/>
                    </a:cubicBezTo>
                    <a:cubicBezTo>
                      <a:pt x="33" y="1"/>
                      <a:pt x="32" y="1"/>
                      <a:pt x="32" y="1"/>
                    </a:cubicBezTo>
                    <a:cubicBezTo>
                      <a:pt x="31" y="1"/>
                      <a:pt x="31" y="1"/>
                      <a:pt x="30" y="1"/>
                    </a:cubicBezTo>
                    <a:cubicBezTo>
                      <a:pt x="30" y="1"/>
                      <a:pt x="29" y="1"/>
                      <a:pt x="29" y="1"/>
                    </a:cubicBezTo>
                    <a:cubicBezTo>
                      <a:pt x="28" y="1"/>
                      <a:pt x="28" y="2"/>
                      <a:pt x="28" y="2"/>
                    </a:cubicBezTo>
                    <a:cubicBezTo>
                      <a:pt x="28" y="2"/>
                      <a:pt x="27" y="2"/>
                      <a:pt x="27" y="2"/>
                    </a:cubicBezTo>
                    <a:cubicBezTo>
                      <a:pt x="26" y="2"/>
                      <a:pt x="26" y="2"/>
                      <a:pt x="25" y="2"/>
                    </a:cubicBezTo>
                    <a:cubicBezTo>
                      <a:pt x="25" y="2"/>
                      <a:pt x="24" y="2"/>
                      <a:pt x="24" y="2"/>
                    </a:cubicBezTo>
                    <a:cubicBezTo>
                      <a:pt x="24" y="2"/>
                      <a:pt x="23" y="2"/>
                      <a:pt x="23" y="3"/>
                    </a:cubicBezTo>
                    <a:cubicBezTo>
                      <a:pt x="23" y="3"/>
                      <a:pt x="23" y="4"/>
                      <a:pt x="22" y="4"/>
                    </a:cubicBezTo>
                    <a:cubicBezTo>
                      <a:pt x="22" y="4"/>
                      <a:pt x="22" y="4"/>
                      <a:pt x="21" y="4"/>
                    </a:cubicBezTo>
                    <a:cubicBezTo>
                      <a:pt x="21" y="4"/>
                      <a:pt x="20" y="4"/>
                      <a:pt x="20" y="4"/>
                    </a:cubicBezTo>
                    <a:cubicBezTo>
                      <a:pt x="19" y="4"/>
                      <a:pt x="19" y="4"/>
                      <a:pt x="19" y="5"/>
                    </a:cubicBezTo>
                    <a:cubicBezTo>
                      <a:pt x="19" y="5"/>
                      <a:pt x="18" y="5"/>
                      <a:pt x="18" y="5"/>
                    </a:cubicBezTo>
                    <a:cubicBezTo>
                      <a:pt x="18" y="5"/>
                      <a:pt x="18" y="6"/>
                      <a:pt x="17" y="6"/>
                    </a:cubicBezTo>
                    <a:cubicBezTo>
                      <a:pt x="17" y="6"/>
                      <a:pt x="17" y="6"/>
                      <a:pt x="17" y="6"/>
                    </a:cubicBezTo>
                    <a:cubicBezTo>
                      <a:pt x="17" y="7"/>
                      <a:pt x="17" y="7"/>
                      <a:pt x="17" y="7"/>
                    </a:cubicBezTo>
                    <a:cubicBezTo>
                      <a:pt x="18" y="8"/>
                      <a:pt x="18" y="8"/>
                      <a:pt x="18" y="9"/>
                    </a:cubicBezTo>
                    <a:cubicBezTo>
                      <a:pt x="18" y="9"/>
                      <a:pt x="18" y="10"/>
                      <a:pt x="18" y="10"/>
                    </a:cubicBezTo>
                    <a:cubicBezTo>
                      <a:pt x="18" y="10"/>
                      <a:pt x="18" y="11"/>
                      <a:pt x="18" y="11"/>
                    </a:cubicBezTo>
                    <a:cubicBezTo>
                      <a:pt x="18" y="11"/>
                      <a:pt x="18" y="12"/>
                      <a:pt x="18" y="12"/>
                    </a:cubicBezTo>
                    <a:cubicBezTo>
                      <a:pt x="18" y="13"/>
                      <a:pt x="18" y="13"/>
                      <a:pt x="18" y="14"/>
                    </a:cubicBezTo>
                    <a:cubicBezTo>
                      <a:pt x="19" y="14"/>
                      <a:pt x="19" y="14"/>
                      <a:pt x="19" y="14"/>
                    </a:cubicBezTo>
                    <a:cubicBezTo>
                      <a:pt x="19" y="15"/>
                      <a:pt x="19" y="15"/>
                      <a:pt x="19" y="15"/>
                    </a:cubicBezTo>
                    <a:cubicBezTo>
                      <a:pt x="19" y="16"/>
                      <a:pt x="19" y="16"/>
                      <a:pt x="18" y="16"/>
                    </a:cubicBezTo>
                    <a:cubicBezTo>
                      <a:pt x="18" y="16"/>
                      <a:pt x="17" y="16"/>
                      <a:pt x="17" y="16"/>
                    </a:cubicBezTo>
                    <a:cubicBezTo>
                      <a:pt x="17" y="15"/>
                      <a:pt x="16" y="15"/>
                      <a:pt x="16" y="16"/>
                    </a:cubicBezTo>
                    <a:cubicBezTo>
                      <a:pt x="15" y="16"/>
                      <a:pt x="14" y="16"/>
                      <a:pt x="14" y="16"/>
                    </a:cubicBezTo>
                    <a:cubicBezTo>
                      <a:pt x="14" y="17"/>
                      <a:pt x="13" y="17"/>
                      <a:pt x="13" y="18"/>
                    </a:cubicBezTo>
                    <a:cubicBezTo>
                      <a:pt x="13" y="18"/>
                      <a:pt x="14" y="19"/>
                      <a:pt x="14" y="19"/>
                    </a:cubicBezTo>
                    <a:cubicBezTo>
                      <a:pt x="14" y="20"/>
                      <a:pt x="13" y="20"/>
                      <a:pt x="12" y="20"/>
                    </a:cubicBezTo>
                    <a:cubicBezTo>
                      <a:pt x="12" y="20"/>
                      <a:pt x="12" y="20"/>
                      <a:pt x="11" y="20"/>
                    </a:cubicBezTo>
                    <a:cubicBezTo>
                      <a:pt x="11" y="20"/>
                      <a:pt x="11" y="20"/>
                      <a:pt x="10" y="20"/>
                    </a:cubicBezTo>
                    <a:cubicBezTo>
                      <a:pt x="10" y="20"/>
                      <a:pt x="10" y="21"/>
                      <a:pt x="9" y="21"/>
                    </a:cubicBezTo>
                    <a:cubicBezTo>
                      <a:pt x="9" y="21"/>
                      <a:pt x="8" y="22"/>
                      <a:pt x="8" y="22"/>
                    </a:cubicBezTo>
                    <a:cubicBezTo>
                      <a:pt x="7" y="22"/>
                      <a:pt x="7" y="22"/>
                      <a:pt x="7" y="22"/>
                    </a:cubicBezTo>
                    <a:cubicBezTo>
                      <a:pt x="6" y="22"/>
                      <a:pt x="6" y="22"/>
                      <a:pt x="5" y="23"/>
                    </a:cubicBezTo>
                    <a:cubicBezTo>
                      <a:pt x="5" y="23"/>
                      <a:pt x="4" y="23"/>
                      <a:pt x="4" y="23"/>
                    </a:cubicBezTo>
                    <a:cubicBezTo>
                      <a:pt x="3" y="24"/>
                      <a:pt x="3" y="24"/>
                      <a:pt x="3" y="24"/>
                    </a:cubicBezTo>
                    <a:cubicBezTo>
                      <a:pt x="3" y="24"/>
                      <a:pt x="2" y="24"/>
                      <a:pt x="2" y="24"/>
                    </a:cubicBezTo>
                    <a:cubicBezTo>
                      <a:pt x="2" y="24"/>
                      <a:pt x="2" y="25"/>
                      <a:pt x="1" y="25"/>
                    </a:cubicBezTo>
                    <a:cubicBezTo>
                      <a:pt x="1" y="25"/>
                      <a:pt x="1" y="25"/>
                      <a:pt x="1" y="25"/>
                    </a:cubicBezTo>
                    <a:cubicBezTo>
                      <a:pt x="1" y="25"/>
                      <a:pt x="1" y="26"/>
                      <a:pt x="1" y="27"/>
                    </a:cubicBezTo>
                    <a:cubicBezTo>
                      <a:pt x="1" y="27"/>
                      <a:pt x="1" y="28"/>
                      <a:pt x="1" y="28"/>
                    </a:cubicBezTo>
                    <a:cubicBezTo>
                      <a:pt x="0" y="28"/>
                      <a:pt x="0" y="28"/>
                      <a:pt x="0" y="28"/>
                    </a:cubicBezTo>
                    <a:cubicBezTo>
                      <a:pt x="10" y="36"/>
                      <a:pt x="10" y="36"/>
                      <a:pt x="10" y="36"/>
                    </a:cubicBezTo>
                    <a:cubicBezTo>
                      <a:pt x="10" y="36"/>
                      <a:pt x="10" y="36"/>
                      <a:pt x="10" y="36"/>
                    </a:cubicBezTo>
                    <a:cubicBezTo>
                      <a:pt x="25" y="47"/>
                      <a:pt x="25" y="47"/>
                      <a:pt x="25" y="47"/>
                    </a:cubicBezTo>
                    <a:cubicBezTo>
                      <a:pt x="25" y="47"/>
                      <a:pt x="25" y="48"/>
                      <a:pt x="25" y="48"/>
                    </a:cubicBezTo>
                    <a:cubicBezTo>
                      <a:pt x="25" y="48"/>
                      <a:pt x="25" y="48"/>
                      <a:pt x="25" y="48"/>
                    </a:cubicBezTo>
                    <a:cubicBezTo>
                      <a:pt x="26" y="49"/>
                      <a:pt x="26" y="49"/>
                      <a:pt x="26" y="49"/>
                    </a:cubicBezTo>
                    <a:cubicBezTo>
                      <a:pt x="27" y="49"/>
                      <a:pt x="27" y="49"/>
                      <a:pt x="27" y="49"/>
                    </a:cubicBezTo>
                    <a:cubicBezTo>
                      <a:pt x="27" y="50"/>
                      <a:pt x="27" y="50"/>
                      <a:pt x="28" y="50"/>
                    </a:cubicBezTo>
                    <a:cubicBezTo>
                      <a:pt x="28" y="51"/>
                      <a:pt x="28" y="50"/>
                      <a:pt x="28" y="50"/>
                    </a:cubicBezTo>
                    <a:cubicBezTo>
                      <a:pt x="29" y="50"/>
                      <a:pt x="29" y="50"/>
                      <a:pt x="29" y="51"/>
                    </a:cubicBezTo>
                    <a:cubicBezTo>
                      <a:pt x="30" y="51"/>
                      <a:pt x="30" y="52"/>
                      <a:pt x="30" y="52"/>
                    </a:cubicBezTo>
                    <a:cubicBezTo>
                      <a:pt x="30" y="52"/>
                      <a:pt x="29" y="53"/>
                      <a:pt x="30" y="53"/>
                    </a:cubicBezTo>
                    <a:cubicBezTo>
                      <a:pt x="30" y="53"/>
                      <a:pt x="30" y="53"/>
                      <a:pt x="30" y="53"/>
                    </a:cubicBezTo>
                    <a:cubicBezTo>
                      <a:pt x="31" y="53"/>
                      <a:pt x="31" y="53"/>
                      <a:pt x="32" y="53"/>
                    </a:cubicBezTo>
                    <a:cubicBezTo>
                      <a:pt x="31" y="53"/>
                      <a:pt x="31" y="53"/>
                      <a:pt x="31" y="53"/>
                    </a:cubicBezTo>
                    <a:cubicBezTo>
                      <a:pt x="32" y="53"/>
                      <a:pt x="33" y="52"/>
                      <a:pt x="34" y="52"/>
                    </a:cubicBezTo>
                    <a:cubicBezTo>
                      <a:pt x="35" y="52"/>
                      <a:pt x="35" y="52"/>
                      <a:pt x="36" y="52"/>
                    </a:cubicBezTo>
                    <a:cubicBezTo>
                      <a:pt x="36" y="52"/>
                      <a:pt x="36" y="51"/>
                      <a:pt x="37" y="51"/>
                    </a:cubicBezTo>
                    <a:cubicBezTo>
                      <a:pt x="37" y="51"/>
                      <a:pt x="38" y="50"/>
                      <a:pt x="39" y="50"/>
                    </a:cubicBezTo>
                    <a:cubicBezTo>
                      <a:pt x="39" y="49"/>
                      <a:pt x="40" y="49"/>
                      <a:pt x="40" y="48"/>
                    </a:cubicBezTo>
                    <a:cubicBezTo>
                      <a:pt x="41" y="48"/>
                      <a:pt x="42" y="47"/>
                      <a:pt x="43" y="47"/>
                    </a:cubicBezTo>
                    <a:cubicBezTo>
                      <a:pt x="43" y="46"/>
                      <a:pt x="43" y="45"/>
                      <a:pt x="44" y="4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2" name="Freeform 103">
                <a:extLst>
                  <a:ext uri="{FF2B5EF4-FFF2-40B4-BE49-F238E27FC236}">
                    <a16:creationId xmlns:a16="http://schemas.microsoft.com/office/drawing/2014/main" id="{8F137A13-A020-4B86-8454-3F3DCBB4C29E}"/>
                  </a:ext>
                </a:extLst>
              </p:cNvPr>
              <p:cNvSpPr>
                <a:spLocks/>
              </p:cNvSpPr>
              <p:nvPr/>
            </p:nvSpPr>
            <p:spPr bwMode="auto">
              <a:xfrm>
                <a:off x="4852989" y="2103439"/>
                <a:ext cx="301625" cy="312738"/>
              </a:xfrm>
              <a:custGeom>
                <a:avLst/>
                <a:gdLst>
                  <a:gd name="T0" fmla="*/ 23 w 28"/>
                  <a:gd name="T1" fmla="*/ 29 h 29"/>
                  <a:gd name="T2" fmla="*/ 24 w 28"/>
                  <a:gd name="T3" fmla="*/ 27 h 29"/>
                  <a:gd name="T4" fmla="*/ 25 w 28"/>
                  <a:gd name="T5" fmla="*/ 27 h 29"/>
                  <a:gd name="T6" fmla="*/ 27 w 28"/>
                  <a:gd name="T7" fmla="*/ 25 h 29"/>
                  <a:gd name="T8" fmla="*/ 28 w 28"/>
                  <a:gd name="T9" fmla="*/ 24 h 29"/>
                  <a:gd name="T10" fmla="*/ 28 w 28"/>
                  <a:gd name="T11" fmla="*/ 23 h 29"/>
                  <a:gd name="T12" fmla="*/ 27 w 28"/>
                  <a:gd name="T13" fmla="*/ 21 h 29"/>
                  <a:gd name="T14" fmla="*/ 26 w 28"/>
                  <a:gd name="T15" fmla="*/ 18 h 29"/>
                  <a:gd name="T16" fmla="*/ 25 w 28"/>
                  <a:gd name="T17" fmla="*/ 16 h 29"/>
                  <a:gd name="T18" fmla="*/ 24 w 28"/>
                  <a:gd name="T19" fmla="*/ 15 h 29"/>
                  <a:gd name="T20" fmla="*/ 23 w 28"/>
                  <a:gd name="T21" fmla="*/ 13 h 29"/>
                  <a:gd name="T22" fmla="*/ 22 w 28"/>
                  <a:gd name="T23" fmla="*/ 11 h 29"/>
                  <a:gd name="T24" fmla="*/ 21 w 28"/>
                  <a:gd name="T25" fmla="*/ 9 h 29"/>
                  <a:gd name="T26" fmla="*/ 19 w 28"/>
                  <a:gd name="T27" fmla="*/ 7 h 29"/>
                  <a:gd name="T28" fmla="*/ 19 w 28"/>
                  <a:gd name="T29" fmla="*/ 5 h 29"/>
                  <a:gd name="T30" fmla="*/ 20 w 28"/>
                  <a:gd name="T31" fmla="*/ 7 h 29"/>
                  <a:gd name="T32" fmla="*/ 22 w 28"/>
                  <a:gd name="T33" fmla="*/ 10 h 29"/>
                  <a:gd name="T34" fmla="*/ 24 w 28"/>
                  <a:gd name="T35" fmla="*/ 10 h 29"/>
                  <a:gd name="T36" fmla="*/ 24 w 28"/>
                  <a:gd name="T37" fmla="*/ 8 h 29"/>
                  <a:gd name="T38" fmla="*/ 25 w 28"/>
                  <a:gd name="T39" fmla="*/ 6 h 29"/>
                  <a:gd name="T40" fmla="*/ 25 w 28"/>
                  <a:gd name="T41" fmla="*/ 5 h 29"/>
                  <a:gd name="T42" fmla="*/ 24 w 28"/>
                  <a:gd name="T43" fmla="*/ 3 h 29"/>
                  <a:gd name="T44" fmla="*/ 23 w 28"/>
                  <a:gd name="T45" fmla="*/ 1 h 29"/>
                  <a:gd name="T46" fmla="*/ 22 w 28"/>
                  <a:gd name="T47" fmla="*/ 1 h 29"/>
                  <a:gd name="T48" fmla="*/ 19 w 28"/>
                  <a:gd name="T49" fmla="*/ 1 h 29"/>
                  <a:gd name="T50" fmla="*/ 16 w 28"/>
                  <a:gd name="T51" fmla="*/ 0 h 29"/>
                  <a:gd name="T52" fmla="*/ 14 w 28"/>
                  <a:gd name="T53" fmla="*/ 0 h 29"/>
                  <a:gd name="T54" fmla="*/ 12 w 28"/>
                  <a:gd name="T55" fmla="*/ 2 h 29"/>
                  <a:gd name="T56" fmla="*/ 8 w 28"/>
                  <a:gd name="T57" fmla="*/ 2 h 29"/>
                  <a:gd name="T58" fmla="*/ 6 w 28"/>
                  <a:gd name="T59" fmla="*/ 1 h 29"/>
                  <a:gd name="T60" fmla="*/ 3 w 28"/>
                  <a:gd name="T61" fmla="*/ 0 h 29"/>
                  <a:gd name="T62" fmla="*/ 2 w 28"/>
                  <a:gd name="T63" fmla="*/ 1 h 29"/>
                  <a:gd name="T64" fmla="*/ 1 w 28"/>
                  <a:gd name="T65" fmla="*/ 0 h 29"/>
                  <a:gd name="T66" fmla="*/ 0 w 28"/>
                  <a:gd name="T67" fmla="*/ 1 h 29"/>
                  <a:gd name="T68" fmla="*/ 1 w 28"/>
                  <a:gd name="T69" fmla="*/ 5 h 29"/>
                  <a:gd name="T70" fmla="*/ 2 w 28"/>
                  <a:gd name="T71" fmla="*/ 27 h 29"/>
                  <a:gd name="T72" fmla="*/ 22 w 28"/>
                  <a:gd name="T73"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9">
                    <a:moveTo>
                      <a:pt x="23" y="28"/>
                    </a:moveTo>
                    <a:cubicBezTo>
                      <a:pt x="23" y="29"/>
                      <a:pt x="23" y="29"/>
                      <a:pt x="23" y="29"/>
                    </a:cubicBezTo>
                    <a:cubicBezTo>
                      <a:pt x="23" y="29"/>
                      <a:pt x="23" y="29"/>
                      <a:pt x="24" y="29"/>
                    </a:cubicBezTo>
                    <a:cubicBezTo>
                      <a:pt x="24" y="28"/>
                      <a:pt x="24" y="28"/>
                      <a:pt x="24" y="27"/>
                    </a:cubicBezTo>
                    <a:cubicBezTo>
                      <a:pt x="25" y="27"/>
                      <a:pt x="25" y="27"/>
                      <a:pt x="25" y="27"/>
                    </a:cubicBezTo>
                    <a:cubicBezTo>
                      <a:pt x="25" y="27"/>
                      <a:pt x="25" y="27"/>
                      <a:pt x="25" y="27"/>
                    </a:cubicBezTo>
                    <a:cubicBezTo>
                      <a:pt x="26" y="26"/>
                      <a:pt x="25" y="26"/>
                      <a:pt x="26" y="26"/>
                    </a:cubicBezTo>
                    <a:cubicBezTo>
                      <a:pt x="26" y="25"/>
                      <a:pt x="26" y="25"/>
                      <a:pt x="27" y="25"/>
                    </a:cubicBezTo>
                    <a:cubicBezTo>
                      <a:pt x="27" y="25"/>
                      <a:pt x="27" y="25"/>
                      <a:pt x="27" y="25"/>
                    </a:cubicBezTo>
                    <a:cubicBezTo>
                      <a:pt x="28" y="25"/>
                      <a:pt x="28" y="25"/>
                      <a:pt x="28" y="24"/>
                    </a:cubicBezTo>
                    <a:cubicBezTo>
                      <a:pt x="28" y="24"/>
                      <a:pt x="28" y="24"/>
                      <a:pt x="28" y="24"/>
                    </a:cubicBezTo>
                    <a:cubicBezTo>
                      <a:pt x="28" y="24"/>
                      <a:pt x="28" y="24"/>
                      <a:pt x="28" y="23"/>
                    </a:cubicBezTo>
                    <a:cubicBezTo>
                      <a:pt x="28" y="22"/>
                      <a:pt x="28" y="22"/>
                      <a:pt x="28" y="21"/>
                    </a:cubicBezTo>
                    <a:cubicBezTo>
                      <a:pt x="28" y="21"/>
                      <a:pt x="27" y="21"/>
                      <a:pt x="27" y="21"/>
                    </a:cubicBezTo>
                    <a:cubicBezTo>
                      <a:pt x="27" y="20"/>
                      <a:pt x="27" y="20"/>
                      <a:pt x="27" y="19"/>
                    </a:cubicBezTo>
                    <a:cubicBezTo>
                      <a:pt x="27" y="19"/>
                      <a:pt x="26" y="19"/>
                      <a:pt x="26" y="18"/>
                    </a:cubicBezTo>
                    <a:cubicBezTo>
                      <a:pt x="26" y="18"/>
                      <a:pt x="26" y="18"/>
                      <a:pt x="26" y="17"/>
                    </a:cubicBezTo>
                    <a:cubicBezTo>
                      <a:pt x="25" y="17"/>
                      <a:pt x="25" y="17"/>
                      <a:pt x="25" y="16"/>
                    </a:cubicBezTo>
                    <a:cubicBezTo>
                      <a:pt x="25" y="16"/>
                      <a:pt x="25" y="16"/>
                      <a:pt x="25" y="16"/>
                    </a:cubicBezTo>
                    <a:cubicBezTo>
                      <a:pt x="24" y="15"/>
                      <a:pt x="24" y="15"/>
                      <a:pt x="24" y="15"/>
                    </a:cubicBezTo>
                    <a:cubicBezTo>
                      <a:pt x="24" y="14"/>
                      <a:pt x="23" y="14"/>
                      <a:pt x="23" y="14"/>
                    </a:cubicBezTo>
                    <a:cubicBezTo>
                      <a:pt x="23" y="13"/>
                      <a:pt x="23" y="13"/>
                      <a:pt x="23" y="13"/>
                    </a:cubicBezTo>
                    <a:cubicBezTo>
                      <a:pt x="23" y="12"/>
                      <a:pt x="23" y="12"/>
                      <a:pt x="23" y="12"/>
                    </a:cubicBezTo>
                    <a:cubicBezTo>
                      <a:pt x="23" y="11"/>
                      <a:pt x="22" y="11"/>
                      <a:pt x="22" y="11"/>
                    </a:cubicBezTo>
                    <a:cubicBezTo>
                      <a:pt x="22" y="11"/>
                      <a:pt x="22" y="11"/>
                      <a:pt x="21" y="10"/>
                    </a:cubicBezTo>
                    <a:cubicBezTo>
                      <a:pt x="21" y="10"/>
                      <a:pt x="21" y="10"/>
                      <a:pt x="21" y="9"/>
                    </a:cubicBezTo>
                    <a:cubicBezTo>
                      <a:pt x="20" y="9"/>
                      <a:pt x="20" y="8"/>
                      <a:pt x="20" y="8"/>
                    </a:cubicBezTo>
                    <a:cubicBezTo>
                      <a:pt x="20" y="7"/>
                      <a:pt x="19" y="7"/>
                      <a:pt x="19" y="7"/>
                    </a:cubicBezTo>
                    <a:cubicBezTo>
                      <a:pt x="19" y="6"/>
                      <a:pt x="19" y="6"/>
                      <a:pt x="19" y="5"/>
                    </a:cubicBezTo>
                    <a:cubicBezTo>
                      <a:pt x="19" y="5"/>
                      <a:pt x="19" y="5"/>
                      <a:pt x="19" y="5"/>
                    </a:cubicBezTo>
                    <a:cubicBezTo>
                      <a:pt x="20" y="5"/>
                      <a:pt x="20" y="5"/>
                      <a:pt x="20" y="6"/>
                    </a:cubicBezTo>
                    <a:cubicBezTo>
                      <a:pt x="20" y="6"/>
                      <a:pt x="20" y="7"/>
                      <a:pt x="20" y="7"/>
                    </a:cubicBezTo>
                    <a:cubicBezTo>
                      <a:pt x="21" y="8"/>
                      <a:pt x="21" y="8"/>
                      <a:pt x="21" y="9"/>
                    </a:cubicBezTo>
                    <a:cubicBezTo>
                      <a:pt x="22" y="9"/>
                      <a:pt x="22" y="9"/>
                      <a:pt x="22" y="10"/>
                    </a:cubicBezTo>
                    <a:cubicBezTo>
                      <a:pt x="23" y="10"/>
                      <a:pt x="22" y="11"/>
                      <a:pt x="23" y="11"/>
                    </a:cubicBezTo>
                    <a:cubicBezTo>
                      <a:pt x="23" y="11"/>
                      <a:pt x="23" y="11"/>
                      <a:pt x="24" y="10"/>
                    </a:cubicBezTo>
                    <a:cubicBezTo>
                      <a:pt x="24" y="10"/>
                      <a:pt x="24" y="10"/>
                      <a:pt x="24" y="9"/>
                    </a:cubicBezTo>
                    <a:cubicBezTo>
                      <a:pt x="24" y="9"/>
                      <a:pt x="24" y="9"/>
                      <a:pt x="24" y="8"/>
                    </a:cubicBezTo>
                    <a:cubicBezTo>
                      <a:pt x="24" y="8"/>
                      <a:pt x="24" y="8"/>
                      <a:pt x="25" y="7"/>
                    </a:cubicBezTo>
                    <a:cubicBezTo>
                      <a:pt x="25" y="7"/>
                      <a:pt x="24" y="6"/>
                      <a:pt x="25" y="6"/>
                    </a:cubicBezTo>
                    <a:cubicBezTo>
                      <a:pt x="25" y="6"/>
                      <a:pt x="25" y="6"/>
                      <a:pt x="25" y="6"/>
                    </a:cubicBezTo>
                    <a:cubicBezTo>
                      <a:pt x="25" y="6"/>
                      <a:pt x="25" y="5"/>
                      <a:pt x="25" y="5"/>
                    </a:cubicBezTo>
                    <a:cubicBezTo>
                      <a:pt x="25" y="5"/>
                      <a:pt x="25" y="4"/>
                      <a:pt x="25" y="4"/>
                    </a:cubicBezTo>
                    <a:cubicBezTo>
                      <a:pt x="25" y="4"/>
                      <a:pt x="24" y="4"/>
                      <a:pt x="24" y="3"/>
                    </a:cubicBezTo>
                    <a:cubicBezTo>
                      <a:pt x="24" y="3"/>
                      <a:pt x="24" y="3"/>
                      <a:pt x="24" y="2"/>
                    </a:cubicBezTo>
                    <a:cubicBezTo>
                      <a:pt x="24" y="2"/>
                      <a:pt x="24" y="2"/>
                      <a:pt x="23" y="1"/>
                    </a:cubicBezTo>
                    <a:cubicBezTo>
                      <a:pt x="23" y="1"/>
                      <a:pt x="23" y="1"/>
                      <a:pt x="23" y="1"/>
                    </a:cubicBezTo>
                    <a:cubicBezTo>
                      <a:pt x="22" y="1"/>
                      <a:pt x="22" y="1"/>
                      <a:pt x="22" y="1"/>
                    </a:cubicBezTo>
                    <a:cubicBezTo>
                      <a:pt x="22" y="1"/>
                      <a:pt x="22" y="1"/>
                      <a:pt x="21" y="1"/>
                    </a:cubicBezTo>
                    <a:cubicBezTo>
                      <a:pt x="20" y="1"/>
                      <a:pt x="20" y="1"/>
                      <a:pt x="19" y="1"/>
                    </a:cubicBezTo>
                    <a:cubicBezTo>
                      <a:pt x="19" y="1"/>
                      <a:pt x="18" y="1"/>
                      <a:pt x="18" y="1"/>
                    </a:cubicBezTo>
                    <a:cubicBezTo>
                      <a:pt x="17" y="0"/>
                      <a:pt x="17" y="0"/>
                      <a:pt x="16" y="0"/>
                    </a:cubicBezTo>
                    <a:cubicBezTo>
                      <a:pt x="15" y="0"/>
                      <a:pt x="15" y="0"/>
                      <a:pt x="14" y="0"/>
                    </a:cubicBezTo>
                    <a:cubicBezTo>
                      <a:pt x="14" y="0"/>
                      <a:pt x="14" y="0"/>
                      <a:pt x="14" y="0"/>
                    </a:cubicBezTo>
                    <a:cubicBezTo>
                      <a:pt x="13" y="1"/>
                      <a:pt x="13" y="1"/>
                      <a:pt x="13" y="1"/>
                    </a:cubicBezTo>
                    <a:cubicBezTo>
                      <a:pt x="12" y="1"/>
                      <a:pt x="12" y="2"/>
                      <a:pt x="12" y="2"/>
                    </a:cubicBezTo>
                    <a:cubicBezTo>
                      <a:pt x="11" y="2"/>
                      <a:pt x="11" y="2"/>
                      <a:pt x="10" y="2"/>
                    </a:cubicBezTo>
                    <a:cubicBezTo>
                      <a:pt x="10" y="2"/>
                      <a:pt x="9" y="2"/>
                      <a:pt x="8" y="2"/>
                    </a:cubicBezTo>
                    <a:cubicBezTo>
                      <a:pt x="8" y="1"/>
                      <a:pt x="7" y="2"/>
                      <a:pt x="7" y="1"/>
                    </a:cubicBezTo>
                    <a:cubicBezTo>
                      <a:pt x="6" y="1"/>
                      <a:pt x="6" y="1"/>
                      <a:pt x="6" y="1"/>
                    </a:cubicBezTo>
                    <a:cubicBezTo>
                      <a:pt x="5" y="0"/>
                      <a:pt x="5" y="0"/>
                      <a:pt x="5" y="0"/>
                    </a:cubicBezTo>
                    <a:cubicBezTo>
                      <a:pt x="4" y="0"/>
                      <a:pt x="4" y="0"/>
                      <a:pt x="3" y="0"/>
                    </a:cubicBezTo>
                    <a:cubicBezTo>
                      <a:pt x="3" y="0"/>
                      <a:pt x="3" y="0"/>
                      <a:pt x="2" y="0"/>
                    </a:cubicBezTo>
                    <a:cubicBezTo>
                      <a:pt x="2" y="0"/>
                      <a:pt x="2" y="0"/>
                      <a:pt x="2" y="1"/>
                    </a:cubicBezTo>
                    <a:cubicBezTo>
                      <a:pt x="1" y="1"/>
                      <a:pt x="1" y="0"/>
                      <a:pt x="1" y="0"/>
                    </a:cubicBezTo>
                    <a:cubicBezTo>
                      <a:pt x="1" y="0"/>
                      <a:pt x="1" y="0"/>
                      <a:pt x="1" y="0"/>
                    </a:cubicBezTo>
                    <a:cubicBezTo>
                      <a:pt x="1" y="0"/>
                      <a:pt x="0" y="0"/>
                      <a:pt x="0" y="0"/>
                    </a:cubicBezTo>
                    <a:cubicBezTo>
                      <a:pt x="0" y="1"/>
                      <a:pt x="0" y="1"/>
                      <a:pt x="0" y="1"/>
                    </a:cubicBezTo>
                    <a:cubicBezTo>
                      <a:pt x="0" y="2"/>
                      <a:pt x="0" y="2"/>
                      <a:pt x="0" y="2"/>
                    </a:cubicBezTo>
                    <a:cubicBezTo>
                      <a:pt x="0" y="3"/>
                      <a:pt x="1" y="4"/>
                      <a:pt x="1" y="5"/>
                    </a:cubicBezTo>
                    <a:cubicBezTo>
                      <a:pt x="1" y="6"/>
                      <a:pt x="1" y="6"/>
                      <a:pt x="1" y="6"/>
                    </a:cubicBezTo>
                    <a:cubicBezTo>
                      <a:pt x="2" y="27"/>
                      <a:pt x="2" y="27"/>
                      <a:pt x="2" y="27"/>
                    </a:cubicBezTo>
                    <a:cubicBezTo>
                      <a:pt x="2" y="28"/>
                      <a:pt x="2" y="28"/>
                      <a:pt x="2" y="28"/>
                    </a:cubicBezTo>
                    <a:cubicBezTo>
                      <a:pt x="22" y="28"/>
                      <a:pt x="22" y="28"/>
                      <a:pt x="22" y="28"/>
                    </a:cubicBezTo>
                    <a:cubicBezTo>
                      <a:pt x="22" y="28"/>
                      <a:pt x="23" y="28"/>
                      <a:pt x="23" y="2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3" name="Freeform 104">
                <a:extLst>
                  <a:ext uri="{FF2B5EF4-FFF2-40B4-BE49-F238E27FC236}">
                    <a16:creationId xmlns:a16="http://schemas.microsoft.com/office/drawing/2014/main" id="{5774A294-8FBA-46C1-8F52-E743AA1EEEBE}"/>
                  </a:ext>
                </a:extLst>
              </p:cNvPr>
              <p:cNvSpPr>
                <a:spLocks/>
              </p:cNvSpPr>
              <p:nvPr/>
            </p:nvSpPr>
            <p:spPr bwMode="auto">
              <a:xfrm>
                <a:off x="5554664" y="2265364"/>
                <a:ext cx="150813" cy="119063"/>
              </a:xfrm>
              <a:custGeom>
                <a:avLst/>
                <a:gdLst>
                  <a:gd name="T0" fmla="*/ 13 w 14"/>
                  <a:gd name="T1" fmla="*/ 2 h 11"/>
                  <a:gd name="T2" fmla="*/ 14 w 14"/>
                  <a:gd name="T3" fmla="*/ 1 h 11"/>
                  <a:gd name="T4" fmla="*/ 14 w 14"/>
                  <a:gd name="T5" fmla="*/ 1 h 11"/>
                  <a:gd name="T6" fmla="*/ 13 w 14"/>
                  <a:gd name="T7" fmla="*/ 0 h 11"/>
                  <a:gd name="T8" fmla="*/ 13 w 14"/>
                  <a:gd name="T9" fmla="*/ 1 h 11"/>
                  <a:gd name="T10" fmla="*/ 12 w 14"/>
                  <a:gd name="T11" fmla="*/ 1 h 11"/>
                  <a:gd name="T12" fmla="*/ 12 w 14"/>
                  <a:gd name="T13" fmla="*/ 2 h 11"/>
                  <a:gd name="T14" fmla="*/ 11 w 14"/>
                  <a:gd name="T15" fmla="*/ 3 h 11"/>
                  <a:gd name="T16" fmla="*/ 10 w 14"/>
                  <a:gd name="T17" fmla="*/ 4 h 11"/>
                  <a:gd name="T18" fmla="*/ 10 w 14"/>
                  <a:gd name="T19" fmla="*/ 5 h 11"/>
                  <a:gd name="T20" fmla="*/ 10 w 14"/>
                  <a:gd name="T21" fmla="*/ 6 h 11"/>
                  <a:gd name="T22" fmla="*/ 9 w 14"/>
                  <a:gd name="T23" fmla="*/ 6 h 11"/>
                  <a:gd name="T24" fmla="*/ 8 w 14"/>
                  <a:gd name="T25" fmla="*/ 7 h 11"/>
                  <a:gd name="T26" fmla="*/ 7 w 14"/>
                  <a:gd name="T27" fmla="*/ 7 h 11"/>
                  <a:gd name="T28" fmla="*/ 6 w 14"/>
                  <a:gd name="T29" fmla="*/ 7 h 11"/>
                  <a:gd name="T30" fmla="*/ 5 w 14"/>
                  <a:gd name="T31" fmla="*/ 6 h 11"/>
                  <a:gd name="T32" fmla="*/ 4 w 14"/>
                  <a:gd name="T33" fmla="*/ 7 h 11"/>
                  <a:gd name="T34" fmla="*/ 4 w 14"/>
                  <a:gd name="T35" fmla="*/ 7 h 11"/>
                  <a:gd name="T36" fmla="*/ 3 w 14"/>
                  <a:gd name="T37" fmla="*/ 6 h 11"/>
                  <a:gd name="T38" fmla="*/ 2 w 14"/>
                  <a:gd name="T39" fmla="*/ 6 h 11"/>
                  <a:gd name="T40" fmla="*/ 2 w 14"/>
                  <a:gd name="T41" fmla="*/ 5 h 11"/>
                  <a:gd name="T42" fmla="*/ 2 w 14"/>
                  <a:gd name="T43" fmla="*/ 5 h 11"/>
                  <a:gd name="T44" fmla="*/ 0 w 14"/>
                  <a:gd name="T45" fmla="*/ 4 h 11"/>
                  <a:gd name="T46" fmla="*/ 0 w 14"/>
                  <a:gd name="T47" fmla="*/ 4 h 11"/>
                  <a:gd name="T48" fmla="*/ 0 w 14"/>
                  <a:gd name="T49" fmla="*/ 5 h 11"/>
                  <a:gd name="T50" fmla="*/ 1 w 14"/>
                  <a:gd name="T51" fmla="*/ 6 h 11"/>
                  <a:gd name="T52" fmla="*/ 2 w 14"/>
                  <a:gd name="T53" fmla="*/ 8 h 11"/>
                  <a:gd name="T54" fmla="*/ 3 w 14"/>
                  <a:gd name="T55" fmla="*/ 8 h 11"/>
                  <a:gd name="T56" fmla="*/ 4 w 14"/>
                  <a:gd name="T57" fmla="*/ 9 h 11"/>
                  <a:gd name="T58" fmla="*/ 5 w 14"/>
                  <a:gd name="T59" fmla="*/ 9 h 11"/>
                  <a:gd name="T60" fmla="*/ 7 w 14"/>
                  <a:gd name="T61" fmla="*/ 9 h 11"/>
                  <a:gd name="T62" fmla="*/ 9 w 14"/>
                  <a:gd name="T63" fmla="*/ 10 h 11"/>
                  <a:gd name="T64" fmla="*/ 11 w 14"/>
                  <a:gd name="T65" fmla="*/ 11 h 11"/>
                  <a:gd name="T66" fmla="*/ 11 w 14"/>
                  <a:gd name="T67" fmla="*/ 10 h 11"/>
                  <a:gd name="T68" fmla="*/ 11 w 14"/>
                  <a:gd name="T69" fmla="*/ 8 h 11"/>
                  <a:gd name="T70" fmla="*/ 12 w 14"/>
                  <a:gd name="T71" fmla="*/ 6 h 11"/>
                  <a:gd name="T72" fmla="*/ 12 w 14"/>
                  <a:gd name="T73" fmla="*/ 4 h 11"/>
                  <a:gd name="T74" fmla="*/ 13 w 14"/>
                  <a:gd name="T75" fmla="*/ 3 h 11"/>
                  <a:gd name="T76" fmla="*/ 14 w 14"/>
                  <a:gd name="T77" fmla="*/ 3 h 11"/>
                  <a:gd name="T78" fmla="*/ 14 w 14"/>
                  <a:gd name="T79" fmla="*/ 2 h 11"/>
                  <a:gd name="T80" fmla="*/ 13 w 14"/>
                  <a:gd name="T8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11">
                    <a:moveTo>
                      <a:pt x="13" y="2"/>
                    </a:moveTo>
                    <a:cubicBezTo>
                      <a:pt x="13" y="1"/>
                      <a:pt x="14" y="1"/>
                      <a:pt x="14" y="1"/>
                    </a:cubicBezTo>
                    <a:cubicBezTo>
                      <a:pt x="14" y="1"/>
                      <a:pt x="14" y="1"/>
                      <a:pt x="14" y="1"/>
                    </a:cubicBezTo>
                    <a:cubicBezTo>
                      <a:pt x="14" y="0"/>
                      <a:pt x="14" y="0"/>
                      <a:pt x="13" y="0"/>
                    </a:cubicBezTo>
                    <a:cubicBezTo>
                      <a:pt x="13" y="0"/>
                      <a:pt x="13" y="0"/>
                      <a:pt x="13" y="1"/>
                    </a:cubicBezTo>
                    <a:cubicBezTo>
                      <a:pt x="13" y="1"/>
                      <a:pt x="13" y="1"/>
                      <a:pt x="12" y="1"/>
                    </a:cubicBezTo>
                    <a:cubicBezTo>
                      <a:pt x="12" y="2"/>
                      <a:pt x="12" y="2"/>
                      <a:pt x="12" y="2"/>
                    </a:cubicBezTo>
                    <a:cubicBezTo>
                      <a:pt x="11" y="3"/>
                      <a:pt x="11" y="3"/>
                      <a:pt x="11" y="3"/>
                    </a:cubicBezTo>
                    <a:cubicBezTo>
                      <a:pt x="11" y="4"/>
                      <a:pt x="11" y="4"/>
                      <a:pt x="10" y="4"/>
                    </a:cubicBezTo>
                    <a:cubicBezTo>
                      <a:pt x="10" y="4"/>
                      <a:pt x="10" y="5"/>
                      <a:pt x="10" y="5"/>
                    </a:cubicBezTo>
                    <a:cubicBezTo>
                      <a:pt x="10" y="5"/>
                      <a:pt x="10" y="5"/>
                      <a:pt x="10" y="6"/>
                    </a:cubicBezTo>
                    <a:cubicBezTo>
                      <a:pt x="9" y="6"/>
                      <a:pt x="9" y="6"/>
                      <a:pt x="9" y="6"/>
                    </a:cubicBezTo>
                    <a:cubicBezTo>
                      <a:pt x="8" y="6"/>
                      <a:pt x="8" y="6"/>
                      <a:pt x="8" y="7"/>
                    </a:cubicBezTo>
                    <a:cubicBezTo>
                      <a:pt x="7" y="7"/>
                      <a:pt x="7" y="7"/>
                      <a:pt x="7" y="7"/>
                    </a:cubicBezTo>
                    <a:cubicBezTo>
                      <a:pt x="6" y="7"/>
                      <a:pt x="6" y="7"/>
                      <a:pt x="6" y="7"/>
                    </a:cubicBezTo>
                    <a:cubicBezTo>
                      <a:pt x="6" y="6"/>
                      <a:pt x="5" y="6"/>
                      <a:pt x="5" y="6"/>
                    </a:cubicBezTo>
                    <a:cubicBezTo>
                      <a:pt x="5" y="6"/>
                      <a:pt x="5" y="7"/>
                      <a:pt x="4" y="7"/>
                    </a:cubicBezTo>
                    <a:cubicBezTo>
                      <a:pt x="4" y="7"/>
                      <a:pt x="4" y="7"/>
                      <a:pt x="4" y="7"/>
                    </a:cubicBezTo>
                    <a:cubicBezTo>
                      <a:pt x="3" y="7"/>
                      <a:pt x="3" y="6"/>
                      <a:pt x="3" y="6"/>
                    </a:cubicBezTo>
                    <a:cubicBezTo>
                      <a:pt x="2" y="6"/>
                      <a:pt x="2" y="6"/>
                      <a:pt x="2" y="6"/>
                    </a:cubicBezTo>
                    <a:cubicBezTo>
                      <a:pt x="2" y="5"/>
                      <a:pt x="2" y="5"/>
                      <a:pt x="2" y="5"/>
                    </a:cubicBezTo>
                    <a:cubicBezTo>
                      <a:pt x="2" y="5"/>
                      <a:pt x="2" y="5"/>
                      <a:pt x="2" y="5"/>
                    </a:cubicBezTo>
                    <a:cubicBezTo>
                      <a:pt x="0" y="4"/>
                      <a:pt x="0" y="4"/>
                      <a:pt x="0" y="4"/>
                    </a:cubicBezTo>
                    <a:cubicBezTo>
                      <a:pt x="0" y="5"/>
                      <a:pt x="0" y="4"/>
                      <a:pt x="0" y="4"/>
                    </a:cubicBezTo>
                    <a:cubicBezTo>
                      <a:pt x="0" y="5"/>
                      <a:pt x="0" y="5"/>
                      <a:pt x="0" y="5"/>
                    </a:cubicBezTo>
                    <a:cubicBezTo>
                      <a:pt x="0" y="5"/>
                      <a:pt x="0" y="5"/>
                      <a:pt x="1" y="6"/>
                    </a:cubicBezTo>
                    <a:cubicBezTo>
                      <a:pt x="1" y="7"/>
                      <a:pt x="1" y="7"/>
                      <a:pt x="2" y="8"/>
                    </a:cubicBezTo>
                    <a:cubicBezTo>
                      <a:pt x="2" y="8"/>
                      <a:pt x="2" y="8"/>
                      <a:pt x="3" y="8"/>
                    </a:cubicBezTo>
                    <a:cubicBezTo>
                      <a:pt x="3" y="9"/>
                      <a:pt x="3" y="9"/>
                      <a:pt x="4" y="9"/>
                    </a:cubicBezTo>
                    <a:cubicBezTo>
                      <a:pt x="4" y="9"/>
                      <a:pt x="5" y="9"/>
                      <a:pt x="5" y="9"/>
                    </a:cubicBezTo>
                    <a:cubicBezTo>
                      <a:pt x="6" y="9"/>
                      <a:pt x="6" y="9"/>
                      <a:pt x="7" y="9"/>
                    </a:cubicBezTo>
                    <a:cubicBezTo>
                      <a:pt x="8" y="9"/>
                      <a:pt x="9" y="9"/>
                      <a:pt x="9" y="10"/>
                    </a:cubicBezTo>
                    <a:cubicBezTo>
                      <a:pt x="10" y="10"/>
                      <a:pt x="10" y="10"/>
                      <a:pt x="11" y="11"/>
                    </a:cubicBezTo>
                    <a:cubicBezTo>
                      <a:pt x="11" y="10"/>
                      <a:pt x="11" y="10"/>
                      <a:pt x="11" y="10"/>
                    </a:cubicBezTo>
                    <a:cubicBezTo>
                      <a:pt x="11" y="10"/>
                      <a:pt x="11" y="9"/>
                      <a:pt x="11" y="8"/>
                    </a:cubicBezTo>
                    <a:cubicBezTo>
                      <a:pt x="12" y="8"/>
                      <a:pt x="12" y="7"/>
                      <a:pt x="12" y="6"/>
                    </a:cubicBezTo>
                    <a:cubicBezTo>
                      <a:pt x="12" y="6"/>
                      <a:pt x="12" y="5"/>
                      <a:pt x="12" y="4"/>
                    </a:cubicBezTo>
                    <a:cubicBezTo>
                      <a:pt x="13" y="4"/>
                      <a:pt x="13" y="4"/>
                      <a:pt x="13" y="3"/>
                    </a:cubicBezTo>
                    <a:cubicBezTo>
                      <a:pt x="14" y="3"/>
                      <a:pt x="14" y="3"/>
                      <a:pt x="14" y="3"/>
                    </a:cubicBezTo>
                    <a:cubicBezTo>
                      <a:pt x="14" y="2"/>
                      <a:pt x="14" y="2"/>
                      <a:pt x="14" y="2"/>
                    </a:cubicBezTo>
                    <a:cubicBezTo>
                      <a:pt x="13" y="2"/>
                      <a:pt x="13" y="2"/>
                      <a:pt x="13"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4" name="Freeform 105">
                <a:extLst>
                  <a:ext uri="{FF2B5EF4-FFF2-40B4-BE49-F238E27FC236}">
                    <a16:creationId xmlns:a16="http://schemas.microsoft.com/office/drawing/2014/main" id="{92627DC9-9E96-4967-9C19-75A9934F070D}"/>
                  </a:ext>
                </a:extLst>
              </p:cNvPr>
              <p:cNvSpPr>
                <a:spLocks/>
              </p:cNvSpPr>
              <p:nvPr/>
            </p:nvSpPr>
            <p:spPr bwMode="auto">
              <a:xfrm>
                <a:off x="5813427" y="1930401"/>
                <a:ext cx="400050" cy="420688"/>
              </a:xfrm>
              <a:custGeom>
                <a:avLst/>
                <a:gdLst>
                  <a:gd name="T0" fmla="*/ 15 w 37"/>
                  <a:gd name="T1" fmla="*/ 35 h 39"/>
                  <a:gd name="T2" fmla="*/ 18 w 37"/>
                  <a:gd name="T3" fmla="*/ 37 h 39"/>
                  <a:gd name="T4" fmla="*/ 20 w 37"/>
                  <a:gd name="T5" fmla="*/ 39 h 39"/>
                  <a:gd name="T6" fmla="*/ 22 w 37"/>
                  <a:gd name="T7" fmla="*/ 37 h 39"/>
                  <a:gd name="T8" fmla="*/ 25 w 37"/>
                  <a:gd name="T9" fmla="*/ 36 h 39"/>
                  <a:gd name="T10" fmla="*/ 26 w 37"/>
                  <a:gd name="T11" fmla="*/ 35 h 39"/>
                  <a:gd name="T12" fmla="*/ 24 w 37"/>
                  <a:gd name="T13" fmla="*/ 32 h 39"/>
                  <a:gd name="T14" fmla="*/ 23 w 37"/>
                  <a:gd name="T15" fmla="*/ 30 h 39"/>
                  <a:gd name="T16" fmla="*/ 22 w 37"/>
                  <a:gd name="T17" fmla="*/ 28 h 39"/>
                  <a:gd name="T18" fmla="*/ 24 w 37"/>
                  <a:gd name="T19" fmla="*/ 26 h 39"/>
                  <a:gd name="T20" fmla="*/ 25 w 37"/>
                  <a:gd name="T21" fmla="*/ 27 h 39"/>
                  <a:gd name="T22" fmla="*/ 27 w 37"/>
                  <a:gd name="T23" fmla="*/ 26 h 39"/>
                  <a:gd name="T24" fmla="*/ 29 w 37"/>
                  <a:gd name="T25" fmla="*/ 23 h 39"/>
                  <a:gd name="T26" fmla="*/ 31 w 37"/>
                  <a:gd name="T27" fmla="*/ 20 h 39"/>
                  <a:gd name="T28" fmla="*/ 31 w 37"/>
                  <a:gd name="T29" fmla="*/ 19 h 39"/>
                  <a:gd name="T30" fmla="*/ 32 w 37"/>
                  <a:gd name="T31" fmla="*/ 17 h 39"/>
                  <a:gd name="T32" fmla="*/ 33 w 37"/>
                  <a:gd name="T33" fmla="*/ 15 h 39"/>
                  <a:gd name="T34" fmla="*/ 32 w 37"/>
                  <a:gd name="T35" fmla="*/ 13 h 39"/>
                  <a:gd name="T36" fmla="*/ 30 w 37"/>
                  <a:gd name="T37" fmla="*/ 10 h 39"/>
                  <a:gd name="T38" fmla="*/ 32 w 37"/>
                  <a:gd name="T39" fmla="*/ 7 h 39"/>
                  <a:gd name="T40" fmla="*/ 35 w 37"/>
                  <a:gd name="T41" fmla="*/ 6 h 39"/>
                  <a:gd name="T42" fmla="*/ 37 w 37"/>
                  <a:gd name="T43" fmla="*/ 5 h 39"/>
                  <a:gd name="T44" fmla="*/ 33 w 37"/>
                  <a:gd name="T45" fmla="*/ 4 h 39"/>
                  <a:gd name="T46" fmla="*/ 31 w 37"/>
                  <a:gd name="T47" fmla="*/ 1 h 39"/>
                  <a:gd name="T48" fmla="*/ 29 w 37"/>
                  <a:gd name="T49" fmla="*/ 0 h 39"/>
                  <a:gd name="T50" fmla="*/ 26 w 37"/>
                  <a:gd name="T51" fmla="*/ 1 h 39"/>
                  <a:gd name="T52" fmla="*/ 22 w 37"/>
                  <a:gd name="T53" fmla="*/ 3 h 39"/>
                  <a:gd name="T54" fmla="*/ 24 w 37"/>
                  <a:gd name="T55" fmla="*/ 9 h 39"/>
                  <a:gd name="T56" fmla="*/ 20 w 37"/>
                  <a:gd name="T57" fmla="*/ 12 h 39"/>
                  <a:gd name="T58" fmla="*/ 19 w 37"/>
                  <a:gd name="T59" fmla="*/ 16 h 39"/>
                  <a:gd name="T60" fmla="*/ 17 w 37"/>
                  <a:gd name="T61" fmla="*/ 15 h 39"/>
                  <a:gd name="T62" fmla="*/ 14 w 37"/>
                  <a:gd name="T63" fmla="*/ 17 h 39"/>
                  <a:gd name="T64" fmla="*/ 13 w 37"/>
                  <a:gd name="T65" fmla="*/ 19 h 39"/>
                  <a:gd name="T66" fmla="*/ 11 w 37"/>
                  <a:gd name="T67" fmla="*/ 22 h 39"/>
                  <a:gd name="T68" fmla="*/ 7 w 37"/>
                  <a:gd name="T69" fmla="*/ 22 h 39"/>
                  <a:gd name="T70" fmla="*/ 2 w 37"/>
                  <a:gd name="T71" fmla="*/ 21 h 39"/>
                  <a:gd name="T72" fmla="*/ 1 w 37"/>
                  <a:gd name="T73" fmla="*/ 22 h 39"/>
                  <a:gd name="T74" fmla="*/ 3 w 37"/>
                  <a:gd name="T75" fmla="*/ 25 h 39"/>
                  <a:gd name="T76" fmla="*/ 6 w 37"/>
                  <a:gd name="T77" fmla="*/ 26 h 39"/>
                  <a:gd name="T78" fmla="*/ 7 w 37"/>
                  <a:gd name="T79" fmla="*/ 29 h 39"/>
                  <a:gd name="T80" fmla="*/ 4 w 37"/>
                  <a:gd name="T81" fmla="*/ 32 h 39"/>
                  <a:gd name="T82" fmla="*/ 4 w 37"/>
                  <a:gd name="T83" fmla="*/ 35 h 39"/>
                  <a:gd name="T84" fmla="*/ 8 w 37"/>
                  <a:gd name="T85" fmla="*/ 34 h 39"/>
                  <a:gd name="T86" fmla="*/ 12 w 37"/>
                  <a:gd name="T87" fmla="*/ 34 h 39"/>
                  <a:gd name="T88" fmla="*/ 15 w 37"/>
                  <a:gd name="T89"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 h="39">
                    <a:moveTo>
                      <a:pt x="15" y="34"/>
                    </a:moveTo>
                    <a:cubicBezTo>
                      <a:pt x="15" y="34"/>
                      <a:pt x="15" y="34"/>
                      <a:pt x="16" y="34"/>
                    </a:cubicBezTo>
                    <a:cubicBezTo>
                      <a:pt x="16" y="34"/>
                      <a:pt x="15" y="35"/>
                      <a:pt x="15" y="35"/>
                    </a:cubicBezTo>
                    <a:cubicBezTo>
                      <a:pt x="15" y="35"/>
                      <a:pt x="16" y="36"/>
                      <a:pt x="16" y="36"/>
                    </a:cubicBezTo>
                    <a:cubicBezTo>
                      <a:pt x="16" y="36"/>
                      <a:pt x="17" y="36"/>
                      <a:pt x="17" y="36"/>
                    </a:cubicBezTo>
                    <a:cubicBezTo>
                      <a:pt x="17" y="36"/>
                      <a:pt x="17" y="37"/>
                      <a:pt x="18" y="37"/>
                    </a:cubicBezTo>
                    <a:cubicBezTo>
                      <a:pt x="18" y="38"/>
                      <a:pt x="18" y="38"/>
                      <a:pt x="18" y="38"/>
                    </a:cubicBezTo>
                    <a:cubicBezTo>
                      <a:pt x="19" y="39"/>
                      <a:pt x="19" y="39"/>
                      <a:pt x="19" y="39"/>
                    </a:cubicBezTo>
                    <a:cubicBezTo>
                      <a:pt x="20" y="39"/>
                      <a:pt x="20" y="39"/>
                      <a:pt x="20" y="39"/>
                    </a:cubicBezTo>
                    <a:cubicBezTo>
                      <a:pt x="20" y="38"/>
                      <a:pt x="21" y="38"/>
                      <a:pt x="21" y="38"/>
                    </a:cubicBezTo>
                    <a:cubicBezTo>
                      <a:pt x="21" y="37"/>
                      <a:pt x="21" y="37"/>
                      <a:pt x="22" y="37"/>
                    </a:cubicBezTo>
                    <a:cubicBezTo>
                      <a:pt x="22" y="37"/>
                      <a:pt x="22" y="37"/>
                      <a:pt x="22" y="37"/>
                    </a:cubicBezTo>
                    <a:cubicBezTo>
                      <a:pt x="23" y="37"/>
                      <a:pt x="23" y="37"/>
                      <a:pt x="23" y="37"/>
                    </a:cubicBezTo>
                    <a:cubicBezTo>
                      <a:pt x="24" y="37"/>
                      <a:pt x="24" y="37"/>
                      <a:pt x="24" y="37"/>
                    </a:cubicBezTo>
                    <a:cubicBezTo>
                      <a:pt x="25" y="37"/>
                      <a:pt x="25" y="36"/>
                      <a:pt x="25" y="36"/>
                    </a:cubicBezTo>
                    <a:cubicBezTo>
                      <a:pt x="26" y="36"/>
                      <a:pt x="26" y="37"/>
                      <a:pt x="26" y="37"/>
                    </a:cubicBezTo>
                    <a:cubicBezTo>
                      <a:pt x="26" y="37"/>
                      <a:pt x="27" y="37"/>
                      <a:pt x="27" y="36"/>
                    </a:cubicBezTo>
                    <a:cubicBezTo>
                      <a:pt x="27" y="36"/>
                      <a:pt x="27" y="36"/>
                      <a:pt x="26" y="35"/>
                    </a:cubicBezTo>
                    <a:cubicBezTo>
                      <a:pt x="26" y="35"/>
                      <a:pt x="26" y="35"/>
                      <a:pt x="26" y="34"/>
                    </a:cubicBezTo>
                    <a:cubicBezTo>
                      <a:pt x="26" y="34"/>
                      <a:pt x="26" y="33"/>
                      <a:pt x="25" y="33"/>
                    </a:cubicBezTo>
                    <a:cubicBezTo>
                      <a:pt x="25" y="33"/>
                      <a:pt x="25" y="33"/>
                      <a:pt x="24" y="32"/>
                    </a:cubicBezTo>
                    <a:cubicBezTo>
                      <a:pt x="24" y="32"/>
                      <a:pt x="24" y="32"/>
                      <a:pt x="24" y="32"/>
                    </a:cubicBezTo>
                    <a:cubicBezTo>
                      <a:pt x="24" y="31"/>
                      <a:pt x="24" y="31"/>
                      <a:pt x="24" y="31"/>
                    </a:cubicBezTo>
                    <a:cubicBezTo>
                      <a:pt x="24" y="30"/>
                      <a:pt x="24" y="30"/>
                      <a:pt x="23" y="30"/>
                    </a:cubicBezTo>
                    <a:cubicBezTo>
                      <a:pt x="23" y="30"/>
                      <a:pt x="23" y="31"/>
                      <a:pt x="22" y="31"/>
                    </a:cubicBezTo>
                    <a:cubicBezTo>
                      <a:pt x="22" y="30"/>
                      <a:pt x="22" y="30"/>
                      <a:pt x="22" y="29"/>
                    </a:cubicBezTo>
                    <a:cubicBezTo>
                      <a:pt x="22" y="29"/>
                      <a:pt x="22" y="28"/>
                      <a:pt x="22" y="28"/>
                    </a:cubicBezTo>
                    <a:cubicBezTo>
                      <a:pt x="23" y="28"/>
                      <a:pt x="23" y="28"/>
                      <a:pt x="23" y="28"/>
                    </a:cubicBezTo>
                    <a:cubicBezTo>
                      <a:pt x="24" y="27"/>
                      <a:pt x="23" y="27"/>
                      <a:pt x="23" y="27"/>
                    </a:cubicBezTo>
                    <a:cubicBezTo>
                      <a:pt x="23" y="26"/>
                      <a:pt x="23" y="26"/>
                      <a:pt x="24" y="26"/>
                    </a:cubicBezTo>
                    <a:cubicBezTo>
                      <a:pt x="24" y="26"/>
                      <a:pt x="24" y="26"/>
                      <a:pt x="24" y="26"/>
                    </a:cubicBezTo>
                    <a:cubicBezTo>
                      <a:pt x="24" y="26"/>
                      <a:pt x="24" y="27"/>
                      <a:pt x="24" y="27"/>
                    </a:cubicBezTo>
                    <a:cubicBezTo>
                      <a:pt x="24" y="27"/>
                      <a:pt x="25" y="27"/>
                      <a:pt x="25" y="27"/>
                    </a:cubicBezTo>
                    <a:cubicBezTo>
                      <a:pt x="25" y="27"/>
                      <a:pt x="25" y="27"/>
                      <a:pt x="26" y="26"/>
                    </a:cubicBezTo>
                    <a:cubicBezTo>
                      <a:pt x="26" y="26"/>
                      <a:pt x="26" y="26"/>
                      <a:pt x="27" y="26"/>
                    </a:cubicBezTo>
                    <a:cubicBezTo>
                      <a:pt x="27" y="26"/>
                      <a:pt x="27" y="26"/>
                      <a:pt x="27" y="26"/>
                    </a:cubicBezTo>
                    <a:cubicBezTo>
                      <a:pt x="28" y="26"/>
                      <a:pt x="28" y="25"/>
                      <a:pt x="28" y="25"/>
                    </a:cubicBezTo>
                    <a:cubicBezTo>
                      <a:pt x="28" y="25"/>
                      <a:pt x="28" y="24"/>
                      <a:pt x="28" y="24"/>
                    </a:cubicBezTo>
                    <a:cubicBezTo>
                      <a:pt x="29" y="23"/>
                      <a:pt x="29" y="23"/>
                      <a:pt x="29" y="23"/>
                    </a:cubicBezTo>
                    <a:cubicBezTo>
                      <a:pt x="30" y="23"/>
                      <a:pt x="30" y="23"/>
                      <a:pt x="30" y="22"/>
                    </a:cubicBezTo>
                    <a:cubicBezTo>
                      <a:pt x="30" y="22"/>
                      <a:pt x="30" y="22"/>
                      <a:pt x="30" y="21"/>
                    </a:cubicBezTo>
                    <a:cubicBezTo>
                      <a:pt x="30" y="21"/>
                      <a:pt x="30" y="20"/>
                      <a:pt x="31" y="20"/>
                    </a:cubicBezTo>
                    <a:cubicBezTo>
                      <a:pt x="31" y="20"/>
                      <a:pt x="31" y="20"/>
                      <a:pt x="31" y="20"/>
                    </a:cubicBezTo>
                    <a:cubicBezTo>
                      <a:pt x="32" y="20"/>
                      <a:pt x="32" y="20"/>
                      <a:pt x="31" y="19"/>
                    </a:cubicBezTo>
                    <a:cubicBezTo>
                      <a:pt x="31" y="19"/>
                      <a:pt x="31" y="19"/>
                      <a:pt x="31" y="19"/>
                    </a:cubicBezTo>
                    <a:cubicBezTo>
                      <a:pt x="32" y="19"/>
                      <a:pt x="32" y="19"/>
                      <a:pt x="32" y="18"/>
                    </a:cubicBezTo>
                    <a:cubicBezTo>
                      <a:pt x="32" y="18"/>
                      <a:pt x="32" y="18"/>
                      <a:pt x="32" y="18"/>
                    </a:cubicBezTo>
                    <a:cubicBezTo>
                      <a:pt x="33" y="17"/>
                      <a:pt x="32" y="17"/>
                      <a:pt x="32" y="17"/>
                    </a:cubicBezTo>
                    <a:cubicBezTo>
                      <a:pt x="32" y="17"/>
                      <a:pt x="32" y="16"/>
                      <a:pt x="32" y="16"/>
                    </a:cubicBezTo>
                    <a:cubicBezTo>
                      <a:pt x="32" y="16"/>
                      <a:pt x="32" y="15"/>
                      <a:pt x="32" y="15"/>
                    </a:cubicBezTo>
                    <a:cubicBezTo>
                      <a:pt x="32" y="15"/>
                      <a:pt x="32" y="15"/>
                      <a:pt x="33" y="15"/>
                    </a:cubicBezTo>
                    <a:cubicBezTo>
                      <a:pt x="33" y="15"/>
                      <a:pt x="34" y="14"/>
                      <a:pt x="33" y="14"/>
                    </a:cubicBezTo>
                    <a:cubicBezTo>
                      <a:pt x="33" y="13"/>
                      <a:pt x="33" y="14"/>
                      <a:pt x="33" y="13"/>
                    </a:cubicBezTo>
                    <a:cubicBezTo>
                      <a:pt x="32" y="13"/>
                      <a:pt x="32" y="13"/>
                      <a:pt x="32" y="13"/>
                    </a:cubicBezTo>
                    <a:cubicBezTo>
                      <a:pt x="31" y="13"/>
                      <a:pt x="31" y="13"/>
                      <a:pt x="31" y="12"/>
                    </a:cubicBezTo>
                    <a:cubicBezTo>
                      <a:pt x="30" y="12"/>
                      <a:pt x="30" y="12"/>
                      <a:pt x="30" y="11"/>
                    </a:cubicBezTo>
                    <a:cubicBezTo>
                      <a:pt x="30" y="11"/>
                      <a:pt x="30" y="10"/>
                      <a:pt x="30" y="10"/>
                    </a:cubicBezTo>
                    <a:cubicBezTo>
                      <a:pt x="30" y="9"/>
                      <a:pt x="30" y="9"/>
                      <a:pt x="30" y="8"/>
                    </a:cubicBezTo>
                    <a:cubicBezTo>
                      <a:pt x="30" y="8"/>
                      <a:pt x="30" y="7"/>
                      <a:pt x="30" y="7"/>
                    </a:cubicBezTo>
                    <a:cubicBezTo>
                      <a:pt x="31" y="7"/>
                      <a:pt x="31" y="7"/>
                      <a:pt x="32" y="7"/>
                    </a:cubicBezTo>
                    <a:cubicBezTo>
                      <a:pt x="33" y="8"/>
                      <a:pt x="33" y="8"/>
                      <a:pt x="34" y="8"/>
                    </a:cubicBezTo>
                    <a:cubicBezTo>
                      <a:pt x="34" y="7"/>
                      <a:pt x="34" y="7"/>
                      <a:pt x="34" y="7"/>
                    </a:cubicBezTo>
                    <a:cubicBezTo>
                      <a:pt x="35" y="7"/>
                      <a:pt x="35" y="7"/>
                      <a:pt x="35" y="6"/>
                    </a:cubicBezTo>
                    <a:cubicBezTo>
                      <a:pt x="36" y="6"/>
                      <a:pt x="36" y="6"/>
                      <a:pt x="36" y="6"/>
                    </a:cubicBezTo>
                    <a:cubicBezTo>
                      <a:pt x="37" y="6"/>
                      <a:pt x="36" y="5"/>
                      <a:pt x="37" y="5"/>
                    </a:cubicBezTo>
                    <a:cubicBezTo>
                      <a:pt x="37" y="5"/>
                      <a:pt x="37" y="5"/>
                      <a:pt x="37" y="5"/>
                    </a:cubicBezTo>
                    <a:cubicBezTo>
                      <a:pt x="36" y="5"/>
                      <a:pt x="36" y="5"/>
                      <a:pt x="35" y="4"/>
                    </a:cubicBezTo>
                    <a:cubicBezTo>
                      <a:pt x="35" y="4"/>
                      <a:pt x="35" y="4"/>
                      <a:pt x="34" y="4"/>
                    </a:cubicBezTo>
                    <a:cubicBezTo>
                      <a:pt x="34" y="4"/>
                      <a:pt x="33" y="4"/>
                      <a:pt x="33" y="4"/>
                    </a:cubicBezTo>
                    <a:cubicBezTo>
                      <a:pt x="33" y="3"/>
                      <a:pt x="32" y="3"/>
                      <a:pt x="32" y="3"/>
                    </a:cubicBezTo>
                    <a:cubicBezTo>
                      <a:pt x="32" y="3"/>
                      <a:pt x="32" y="3"/>
                      <a:pt x="32" y="2"/>
                    </a:cubicBezTo>
                    <a:cubicBezTo>
                      <a:pt x="32" y="2"/>
                      <a:pt x="32" y="1"/>
                      <a:pt x="31" y="1"/>
                    </a:cubicBezTo>
                    <a:cubicBezTo>
                      <a:pt x="31" y="1"/>
                      <a:pt x="30" y="1"/>
                      <a:pt x="30" y="1"/>
                    </a:cubicBezTo>
                    <a:cubicBezTo>
                      <a:pt x="30" y="1"/>
                      <a:pt x="30" y="1"/>
                      <a:pt x="30" y="0"/>
                    </a:cubicBezTo>
                    <a:cubicBezTo>
                      <a:pt x="29" y="0"/>
                      <a:pt x="29" y="0"/>
                      <a:pt x="29" y="0"/>
                    </a:cubicBezTo>
                    <a:cubicBezTo>
                      <a:pt x="28" y="0"/>
                      <a:pt x="28" y="0"/>
                      <a:pt x="28" y="0"/>
                    </a:cubicBezTo>
                    <a:cubicBezTo>
                      <a:pt x="28" y="0"/>
                      <a:pt x="28" y="1"/>
                      <a:pt x="27" y="1"/>
                    </a:cubicBezTo>
                    <a:cubicBezTo>
                      <a:pt x="27" y="1"/>
                      <a:pt x="26" y="1"/>
                      <a:pt x="26" y="1"/>
                    </a:cubicBezTo>
                    <a:cubicBezTo>
                      <a:pt x="25" y="1"/>
                      <a:pt x="25" y="1"/>
                      <a:pt x="24" y="1"/>
                    </a:cubicBezTo>
                    <a:cubicBezTo>
                      <a:pt x="24" y="1"/>
                      <a:pt x="23" y="2"/>
                      <a:pt x="23" y="2"/>
                    </a:cubicBezTo>
                    <a:cubicBezTo>
                      <a:pt x="22" y="2"/>
                      <a:pt x="22" y="3"/>
                      <a:pt x="22" y="3"/>
                    </a:cubicBezTo>
                    <a:cubicBezTo>
                      <a:pt x="22" y="4"/>
                      <a:pt x="22" y="4"/>
                      <a:pt x="23" y="5"/>
                    </a:cubicBezTo>
                    <a:cubicBezTo>
                      <a:pt x="23" y="5"/>
                      <a:pt x="23" y="5"/>
                      <a:pt x="24" y="6"/>
                    </a:cubicBezTo>
                    <a:cubicBezTo>
                      <a:pt x="24" y="7"/>
                      <a:pt x="25" y="8"/>
                      <a:pt x="24" y="9"/>
                    </a:cubicBezTo>
                    <a:cubicBezTo>
                      <a:pt x="24" y="9"/>
                      <a:pt x="23" y="9"/>
                      <a:pt x="23" y="9"/>
                    </a:cubicBezTo>
                    <a:cubicBezTo>
                      <a:pt x="22" y="9"/>
                      <a:pt x="22" y="9"/>
                      <a:pt x="21" y="9"/>
                    </a:cubicBezTo>
                    <a:cubicBezTo>
                      <a:pt x="20" y="10"/>
                      <a:pt x="20" y="11"/>
                      <a:pt x="20" y="12"/>
                    </a:cubicBezTo>
                    <a:cubicBezTo>
                      <a:pt x="19" y="12"/>
                      <a:pt x="19" y="12"/>
                      <a:pt x="19" y="13"/>
                    </a:cubicBezTo>
                    <a:cubicBezTo>
                      <a:pt x="19" y="13"/>
                      <a:pt x="19" y="14"/>
                      <a:pt x="19" y="14"/>
                    </a:cubicBezTo>
                    <a:cubicBezTo>
                      <a:pt x="20" y="15"/>
                      <a:pt x="20" y="15"/>
                      <a:pt x="19" y="16"/>
                    </a:cubicBezTo>
                    <a:cubicBezTo>
                      <a:pt x="19" y="16"/>
                      <a:pt x="19" y="16"/>
                      <a:pt x="19" y="16"/>
                    </a:cubicBezTo>
                    <a:cubicBezTo>
                      <a:pt x="18" y="16"/>
                      <a:pt x="18" y="15"/>
                      <a:pt x="18" y="15"/>
                    </a:cubicBezTo>
                    <a:cubicBezTo>
                      <a:pt x="18" y="15"/>
                      <a:pt x="17" y="15"/>
                      <a:pt x="17" y="15"/>
                    </a:cubicBezTo>
                    <a:cubicBezTo>
                      <a:pt x="17" y="15"/>
                      <a:pt x="16" y="15"/>
                      <a:pt x="16" y="16"/>
                    </a:cubicBezTo>
                    <a:cubicBezTo>
                      <a:pt x="15" y="16"/>
                      <a:pt x="16" y="17"/>
                      <a:pt x="15" y="17"/>
                    </a:cubicBezTo>
                    <a:cubicBezTo>
                      <a:pt x="15" y="17"/>
                      <a:pt x="15" y="17"/>
                      <a:pt x="14" y="17"/>
                    </a:cubicBezTo>
                    <a:cubicBezTo>
                      <a:pt x="14" y="17"/>
                      <a:pt x="14" y="17"/>
                      <a:pt x="13" y="17"/>
                    </a:cubicBezTo>
                    <a:cubicBezTo>
                      <a:pt x="13" y="17"/>
                      <a:pt x="13" y="18"/>
                      <a:pt x="13" y="18"/>
                    </a:cubicBezTo>
                    <a:cubicBezTo>
                      <a:pt x="13" y="19"/>
                      <a:pt x="13" y="19"/>
                      <a:pt x="13" y="19"/>
                    </a:cubicBezTo>
                    <a:cubicBezTo>
                      <a:pt x="13" y="19"/>
                      <a:pt x="13" y="19"/>
                      <a:pt x="13" y="19"/>
                    </a:cubicBezTo>
                    <a:cubicBezTo>
                      <a:pt x="13" y="20"/>
                      <a:pt x="13" y="20"/>
                      <a:pt x="13" y="21"/>
                    </a:cubicBezTo>
                    <a:cubicBezTo>
                      <a:pt x="12" y="21"/>
                      <a:pt x="12" y="22"/>
                      <a:pt x="11" y="22"/>
                    </a:cubicBezTo>
                    <a:cubicBezTo>
                      <a:pt x="11" y="22"/>
                      <a:pt x="11" y="22"/>
                      <a:pt x="10" y="22"/>
                    </a:cubicBezTo>
                    <a:cubicBezTo>
                      <a:pt x="9" y="22"/>
                      <a:pt x="9" y="22"/>
                      <a:pt x="8" y="22"/>
                    </a:cubicBezTo>
                    <a:cubicBezTo>
                      <a:pt x="8" y="22"/>
                      <a:pt x="8" y="22"/>
                      <a:pt x="7" y="22"/>
                    </a:cubicBezTo>
                    <a:cubicBezTo>
                      <a:pt x="7" y="22"/>
                      <a:pt x="6" y="22"/>
                      <a:pt x="5" y="22"/>
                    </a:cubicBezTo>
                    <a:cubicBezTo>
                      <a:pt x="5" y="22"/>
                      <a:pt x="4" y="22"/>
                      <a:pt x="4" y="22"/>
                    </a:cubicBezTo>
                    <a:cubicBezTo>
                      <a:pt x="3" y="22"/>
                      <a:pt x="3" y="21"/>
                      <a:pt x="2" y="21"/>
                    </a:cubicBezTo>
                    <a:cubicBezTo>
                      <a:pt x="2" y="21"/>
                      <a:pt x="1" y="21"/>
                      <a:pt x="1" y="21"/>
                    </a:cubicBezTo>
                    <a:cubicBezTo>
                      <a:pt x="0" y="21"/>
                      <a:pt x="0" y="21"/>
                      <a:pt x="0" y="21"/>
                    </a:cubicBezTo>
                    <a:cubicBezTo>
                      <a:pt x="0" y="21"/>
                      <a:pt x="1" y="21"/>
                      <a:pt x="1" y="22"/>
                    </a:cubicBezTo>
                    <a:cubicBezTo>
                      <a:pt x="1" y="22"/>
                      <a:pt x="1" y="23"/>
                      <a:pt x="1" y="23"/>
                    </a:cubicBezTo>
                    <a:cubicBezTo>
                      <a:pt x="2" y="24"/>
                      <a:pt x="2" y="24"/>
                      <a:pt x="2" y="24"/>
                    </a:cubicBezTo>
                    <a:cubicBezTo>
                      <a:pt x="3" y="24"/>
                      <a:pt x="3" y="25"/>
                      <a:pt x="3" y="25"/>
                    </a:cubicBezTo>
                    <a:cubicBezTo>
                      <a:pt x="3" y="25"/>
                      <a:pt x="3" y="25"/>
                      <a:pt x="4" y="25"/>
                    </a:cubicBezTo>
                    <a:cubicBezTo>
                      <a:pt x="4" y="25"/>
                      <a:pt x="4" y="25"/>
                      <a:pt x="4" y="25"/>
                    </a:cubicBezTo>
                    <a:cubicBezTo>
                      <a:pt x="5" y="25"/>
                      <a:pt x="5" y="25"/>
                      <a:pt x="6" y="26"/>
                    </a:cubicBezTo>
                    <a:cubicBezTo>
                      <a:pt x="6" y="26"/>
                      <a:pt x="6" y="27"/>
                      <a:pt x="6" y="27"/>
                    </a:cubicBezTo>
                    <a:cubicBezTo>
                      <a:pt x="6" y="28"/>
                      <a:pt x="6" y="28"/>
                      <a:pt x="6" y="28"/>
                    </a:cubicBezTo>
                    <a:cubicBezTo>
                      <a:pt x="6" y="29"/>
                      <a:pt x="7" y="29"/>
                      <a:pt x="7" y="29"/>
                    </a:cubicBezTo>
                    <a:cubicBezTo>
                      <a:pt x="6" y="30"/>
                      <a:pt x="6" y="30"/>
                      <a:pt x="6" y="30"/>
                    </a:cubicBezTo>
                    <a:cubicBezTo>
                      <a:pt x="5" y="30"/>
                      <a:pt x="5" y="30"/>
                      <a:pt x="5" y="30"/>
                    </a:cubicBezTo>
                    <a:cubicBezTo>
                      <a:pt x="4" y="31"/>
                      <a:pt x="4" y="31"/>
                      <a:pt x="4" y="32"/>
                    </a:cubicBezTo>
                    <a:cubicBezTo>
                      <a:pt x="3" y="32"/>
                      <a:pt x="3" y="32"/>
                      <a:pt x="3" y="33"/>
                    </a:cubicBezTo>
                    <a:cubicBezTo>
                      <a:pt x="3" y="34"/>
                      <a:pt x="4" y="34"/>
                      <a:pt x="4" y="35"/>
                    </a:cubicBezTo>
                    <a:cubicBezTo>
                      <a:pt x="4" y="35"/>
                      <a:pt x="4" y="35"/>
                      <a:pt x="4" y="35"/>
                    </a:cubicBezTo>
                    <a:cubicBezTo>
                      <a:pt x="4" y="35"/>
                      <a:pt x="4" y="35"/>
                      <a:pt x="5" y="35"/>
                    </a:cubicBezTo>
                    <a:cubicBezTo>
                      <a:pt x="5" y="34"/>
                      <a:pt x="6" y="35"/>
                      <a:pt x="7" y="35"/>
                    </a:cubicBezTo>
                    <a:cubicBezTo>
                      <a:pt x="7" y="34"/>
                      <a:pt x="7" y="34"/>
                      <a:pt x="8" y="34"/>
                    </a:cubicBezTo>
                    <a:cubicBezTo>
                      <a:pt x="8" y="34"/>
                      <a:pt x="8" y="34"/>
                      <a:pt x="9" y="34"/>
                    </a:cubicBezTo>
                    <a:cubicBezTo>
                      <a:pt x="9" y="34"/>
                      <a:pt x="10" y="34"/>
                      <a:pt x="10" y="34"/>
                    </a:cubicBezTo>
                    <a:cubicBezTo>
                      <a:pt x="11" y="35"/>
                      <a:pt x="11" y="35"/>
                      <a:pt x="12" y="34"/>
                    </a:cubicBezTo>
                    <a:cubicBezTo>
                      <a:pt x="12" y="34"/>
                      <a:pt x="13" y="34"/>
                      <a:pt x="13" y="34"/>
                    </a:cubicBezTo>
                    <a:cubicBezTo>
                      <a:pt x="13" y="34"/>
                      <a:pt x="13" y="34"/>
                      <a:pt x="14" y="34"/>
                    </a:cubicBezTo>
                    <a:cubicBezTo>
                      <a:pt x="14" y="33"/>
                      <a:pt x="14" y="33"/>
                      <a:pt x="15" y="3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5" name="Freeform 106">
                <a:extLst>
                  <a:ext uri="{FF2B5EF4-FFF2-40B4-BE49-F238E27FC236}">
                    <a16:creationId xmlns:a16="http://schemas.microsoft.com/office/drawing/2014/main" id="{32EEE9F6-18B0-4B07-9EAB-964CFD7F95BE}"/>
                  </a:ext>
                </a:extLst>
              </p:cNvPr>
              <p:cNvSpPr>
                <a:spLocks/>
              </p:cNvSpPr>
              <p:nvPr/>
            </p:nvSpPr>
            <p:spPr bwMode="auto">
              <a:xfrm>
                <a:off x="4421189" y="2676526"/>
                <a:ext cx="215900" cy="355600"/>
              </a:xfrm>
              <a:custGeom>
                <a:avLst/>
                <a:gdLst>
                  <a:gd name="T0" fmla="*/ 11 w 20"/>
                  <a:gd name="T1" fmla="*/ 31 h 33"/>
                  <a:gd name="T2" fmla="*/ 14 w 20"/>
                  <a:gd name="T3" fmla="*/ 31 h 33"/>
                  <a:gd name="T4" fmla="*/ 16 w 20"/>
                  <a:gd name="T5" fmla="*/ 31 h 33"/>
                  <a:gd name="T6" fmla="*/ 18 w 20"/>
                  <a:gd name="T7" fmla="*/ 32 h 33"/>
                  <a:gd name="T8" fmla="*/ 19 w 20"/>
                  <a:gd name="T9" fmla="*/ 33 h 33"/>
                  <a:gd name="T10" fmla="*/ 20 w 20"/>
                  <a:gd name="T11" fmla="*/ 32 h 33"/>
                  <a:gd name="T12" fmla="*/ 20 w 20"/>
                  <a:gd name="T13" fmla="*/ 31 h 33"/>
                  <a:gd name="T14" fmla="*/ 19 w 20"/>
                  <a:gd name="T15" fmla="*/ 28 h 33"/>
                  <a:gd name="T16" fmla="*/ 17 w 20"/>
                  <a:gd name="T17" fmla="*/ 25 h 33"/>
                  <a:gd name="T18" fmla="*/ 16 w 20"/>
                  <a:gd name="T19" fmla="*/ 23 h 33"/>
                  <a:gd name="T20" fmla="*/ 16 w 20"/>
                  <a:gd name="T21" fmla="*/ 22 h 33"/>
                  <a:gd name="T22" fmla="*/ 16 w 20"/>
                  <a:gd name="T23" fmla="*/ 20 h 33"/>
                  <a:gd name="T24" fmla="*/ 17 w 20"/>
                  <a:gd name="T25" fmla="*/ 19 h 33"/>
                  <a:gd name="T26" fmla="*/ 18 w 20"/>
                  <a:gd name="T27" fmla="*/ 17 h 33"/>
                  <a:gd name="T28" fmla="*/ 18 w 20"/>
                  <a:gd name="T29" fmla="*/ 16 h 33"/>
                  <a:gd name="T30" fmla="*/ 18 w 20"/>
                  <a:gd name="T31" fmla="*/ 14 h 33"/>
                  <a:gd name="T32" fmla="*/ 16 w 20"/>
                  <a:gd name="T33" fmla="*/ 12 h 33"/>
                  <a:gd name="T34" fmla="*/ 15 w 20"/>
                  <a:gd name="T35" fmla="*/ 11 h 33"/>
                  <a:gd name="T36" fmla="*/ 15 w 20"/>
                  <a:gd name="T37" fmla="*/ 9 h 33"/>
                  <a:gd name="T38" fmla="*/ 17 w 20"/>
                  <a:gd name="T39" fmla="*/ 9 h 33"/>
                  <a:gd name="T40" fmla="*/ 18 w 20"/>
                  <a:gd name="T41" fmla="*/ 8 h 33"/>
                  <a:gd name="T42" fmla="*/ 17 w 20"/>
                  <a:gd name="T43" fmla="*/ 6 h 33"/>
                  <a:gd name="T44" fmla="*/ 17 w 20"/>
                  <a:gd name="T45" fmla="*/ 4 h 33"/>
                  <a:gd name="T46" fmla="*/ 17 w 20"/>
                  <a:gd name="T47" fmla="*/ 2 h 33"/>
                  <a:gd name="T48" fmla="*/ 15 w 20"/>
                  <a:gd name="T49" fmla="*/ 0 h 33"/>
                  <a:gd name="T50" fmla="*/ 14 w 20"/>
                  <a:gd name="T51" fmla="*/ 0 h 33"/>
                  <a:gd name="T52" fmla="*/ 15 w 20"/>
                  <a:gd name="T53" fmla="*/ 2 h 33"/>
                  <a:gd name="T54" fmla="*/ 16 w 20"/>
                  <a:gd name="T55" fmla="*/ 3 h 33"/>
                  <a:gd name="T56" fmla="*/ 15 w 20"/>
                  <a:gd name="T57" fmla="*/ 5 h 33"/>
                  <a:gd name="T58" fmla="*/ 14 w 20"/>
                  <a:gd name="T59" fmla="*/ 6 h 33"/>
                  <a:gd name="T60" fmla="*/ 13 w 20"/>
                  <a:gd name="T61" fmla="*/ 8 h 33"/>
                  <a:gd name="T62" fmla="*/ 12 w 20"/>
                  <a:gd name="T63" fmla="*/ 10 h 33"/>
                  <a:gd name="T64" fmla="*/ 12 w 20"/>
                  <a:gd name="T65" fmla="*/ 11 h 33"/>
                  <a:gd name="T66" fmla="*/ 10 w 20"/>
                  <a:gd name="T67" fmla="*/ 13 h 33"/>
                  <a:gd name="T68" fmla="*/ 9 w 20"/>
                  <a:gd name="T69" fmla="*/ 15 h 33"/>
                  <a:gd name="T70" fmla="*/ 9 w 20"/>
                  <a:gd name="T71" fmla="*/ 16 h 33"/>
                  <a:gd name="T72" fmla="*/ 8 w 20"/>
                  <a:gd name="T73" fmla="*/ 18 h 33"/>
                  <a:gd name="T74" fmla="*/ 7 w 20"/>
                  <a:gd name="T75" fmla="*/ 18 h 33"/>
                  <a:gd name="T76" fmla="*/ 6 w 20"/>
                  <a:gd name="T77" fmla="*/ 17 h 33"/>
                  <a:gd name="T78" fmla="*/ 4 w 20"/>
                  <a:gd name="T79" fmla="*/ 18 h 33"/>
                  <a:gd name="T80" fmla="*/ 3 w 20"/>
                  <a:gd name="T81" fmla="*/ 19 h 33"/>
                  <a:gd name="T82" fmla="*/ 1 w 20"/>
                  <a:gd name="T83" fmla="*/ 21 h 33"/>
                  <a:gd name="T84" fmla="*/ 1 w 20"/>
                  <a:gd name="T85" fmla="*/ 23 h 33"/>
                  <a:gd name="T86" fmla="*/ 0 w 20"/>
                  <a:gd name="T87" fmla="*/ 24 h 33"/>
                  <a:gd name="T88" fmla="*/ 1 w 20"/>
                  <a:gd name="T89" fmla="*/ 24 h 33"/>
                  <a:gd name="T90" fmla="*/ 3 w 20"/>
                  <a:gd name="T91" fmla="*/ 26 h 33"/>
                  <a:gd name="T92" fmla="*/ 4 w 20"/>
                  <a:gd name="T93" fmla="*/ 29 h 33"/>
                  <a:gd name="T94" fmla="*/ 4 w 20"/>
                  <a:gd name="T95" fmla="*/ 31 h 33"/>
                  <a:gd name="T96" fmla="*/ 7 w 20"/>
                  <a:gd name="T97" fmla="*/ 31 h 33"/>
                  <a:gd name="T98" fmla="*/ 8 w 20"/>
                  <a:gd name="T99" fmla="*/ 31 h 33"/>
                  <a:gd name="T100" fmla="*/ 10 w 20"/>
                  <a:gd name="T10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 h="33">
                    <a:moveTo>
                      <a:pt x="10" y="31"/>
                    </a:moveTo>
                    <a:cubicBezTo>
                      <a:pt x="10" y="31"/>
                      <a:pt x="10" y="31"/>
                      <a:pt x="11" y="31"/>
                    </a:cubicBezTo>
                    <a:cubicBezTo>
                      <a:pt x="11" y="31"/>
                      <a:pt x="12" y="31"/>
                      <a:pt x="12" y="31"/>
                    </a:cubicBezTo>
                    <a:cubicBezTo>
                      <a:pt x="13" y="31"/>
                      <a:pt x="13" y="31"/>
                      <a:pt x="14" y="31"/>
                    </a:cubicBezTo>
                    <a:cubicBezTo>
                      <a:pt x="14" y="31"/>
                      <a:pt x="14" y="31"/>
                      <a:pt x="15" y="31"/>
                    </a:cubicBezTo>
                    <a:cubicBezTo>
                      <a:pt x="15" y="31"/>
                      <a:pt x="15" y="31"/>
                      <a:pt x="16" y="31"/>
                    </a:cubicBezTo>
                    <a:cubicBezTo>
                      <a:pt x="16" y="31"/>
                      <a:pt x="17" y="31"/>
                      <a:pt x="17" y="31"/>
                    </a:cubicBezTo>
                    <a:cubicBezTo>
                      <a:pt x="17" y="32"/>
                      <a:pt x="18" y="32"/>
                      <a:pt x="18" y="32"/>
                    </a:cubicBezTo>
                    <a:cubicBezTo>
                      <a:pt x="18" y="32"/>
                      <a:pt x="18" y="33"/>
                      <a:pt x="18" y="33"/>
                    </a:cubicBezTo>
                    <a:cubicBezTo>
                      <a:pt x="19" y="33"/>
                      <a:pt x="19" y="33"/>
                      <a:pt x="19" y="33"/>
                    </a:cubicBezTo>
                    <a:cubicBezTo>
                      <a:pt x="20" y="33"/>
                      <a:pt x="20" y="33"/>
                      <a:pt x="20" y="33"/>
                    </a:cubicBezTo>
                    <a:cubicBezTo>
                      <a:pt x="20" y="32"/>
                      <a:pt x="20" y="32"/>
                      <a:pt x="20" y="32"/>
                    </a:cubicBezTo>
                    <a:cubicBezTo>
                      <a:pt x="20" y="31"/>
                      <a:pt x="20" y="31"/>
                      <a:pt x="20" y="31"/>
                    </a:cubicBezTo>
                    <a:cubicBezTo>
                      <a:pt x="20" y="31"/>
                      <a:pt x="20" y="31"/>
                      <a:pt x="20" y="31"/>
                    </a:cubicBezTo>
                    <a:cubicBezTo>
                      <a:pt x="20" y="30"/>
                      <a:pt x="19" y="30"/>
                      <a:pt x="19" y="29"/>
                    </a:cubicBezTo>
                    <a:cubicBezTo>
                      <a:pt x="19" y="28"/>
                      <a:pt x="19" y="28"/>
                      <a:pt x="19" y="28"/>
                    </a:cubicBezTo>
                    <a:cubicBezTo>
                      <a:pt x="19" y="27"/>
                      <a:pt x="19" y="27"/>
                      <a:pt x="18" y="26"/>
                    </a:cubicBezTo>
                    <a:cubicBezTo>
                      <a:pt x="18" y="26"/>
                      <a:pt x="18" y="25"/>
                      <a:pt x="17" y="25"/>
                    </a:cubicBezTo>
                    <a:cubicBezTo>
                      <a:pt x="17" y="24"/>
                      <a:pt x="16" y="24"/>
                      <a:pt x="16" y="24"/>
                    </a:cubicBezTo>
                    <a:cubicBezTo>
                      <a:pt x="16" y="23"/>
                      <a:pt x="16" y="23"/>
                      <a:pt x="16" y="23"/>
                    </a:cubicBezTo>
                    <a:cubicBezTo>
                      <a:pt x="16" y="22"/>
                      <a:pt x="15" y="22"/>
                      <a:pt x="16" y="22"/>
                    </a:cubicBezTo>
                    <a:cubicBezTo>
                      <a:pt x="16" y="22"/>
                      <a:pt x="16" y="22"/>
                      <a:pt x="16" y="22"/>
                    </a:cubicBezTo>
                    <a:cubicBezTo>
                      <a:pt x="17" y="22"/>
                      <a:pt x="16" y="21"/>
                      <a:pt x="16" y="21"/>
                    </a:cubicBezTo>
                    <a:cubicBezTo>
                      <a:pt x="16" y="20"/>
                      <a:pt x="16" y="20"/>
                      <a:pt x="16" y="20"/>
                    </a:cubicBezTo>
                    <a:cubicBezTo>
                      <a:pt x="16" y="19"/>
                      <a:pt x="16" y="20"/>
                      <a:pt x="16" y="19"/>
                    </a:cubicBezTo>
                    <a:cubicBezTo>
                      <a:pt x="17" y="19"/>
                      <a:pt x="17" y="19"/>
                      <a:pt x="17" y="19"/>
                    </a:cubicBezTo>
                    <a:cubicBezTo>
                      <a:pt x="17" y="18"/>
                      <a:pt x="17" y="18"/>
                      <a:pt x="17" y="18"/>
                    </a:cubicBezTo>
                    <a:cubicBezTo>
                      <a:pt x="17" y="17"/>
                      <a:pt x="18" y="17"/>
                      <a:pt x="18" y="17"/>
                    </a:cubicBezTo>
                    <a:cubicBezTo>
                      <a:pt x="18" y="17"/>
                      <a:pt x="18" y="16"/>
                      <a:pt x="18" y="16"/>
                    </a:cubicBezTo>
                    <a:cubicBezTo>
                      <a:pt x="18" y="16"/>
                      <a:pt x="18" y="16"/>
                      <a:pt x="18" y="16"/>
                    </a:cubicBezTo>
                    <a:cubicBezTo>
                      <a:pt x="18" y="16"/>
                      <a:pt x="18" y="16"/>
                      <a:pt x="18" y="16"/>
                    </a:cubicBezTo>
                    <a:cubicBezTo>
                      <a:pt x="18" y="15"/>
                      <a:pt x="18" y="15"/>
                      <a:pt x="18" y="14"/>
                    </a:cubicBezTo>
                    <a:cubicBezTo>
                      <a:pt x="18" y="14"/>
                      <a:pt x="18" y="13"/>
                      <a:pt x="18" y="13"/>
                    </a:cubicBezTo>
                    <a:cubicBezTo>
                      <a:pt x="17" y="12"/>
                      <a:pt x="17" y="12"/>
                      <a:pt x="16" y="12"/>
                    </a:cubicBezTo>
                    <a:cubicBezTo>
                      <a:pt x="16" y="12"/>
                      <a:pt x="16" y="12"/>
                      <a:pt x="16" y="12"/>
                    </a:cubicBezTo>
                    <a:cubicBezTo>
                      <a:pt x="15" y="11"/>
                      <a:pt x="15" y="11"/>
                      <a:pt x="15" y="11"/>
                    </a:cubicBezTo>
                    <a:cubicBezTo>
                      <a:pt x="15" y="10"/>
                      <a:pt x="15" y="10"/>
                      <a:pt x="15" y="10"/>
                    </a:cubicBezTo>
                    <a:cubicBezTo>
                      <a:pt x="15" y="10"/>
                      <a:pt x="15" y="9"/>
                      <a:pt x="15" y="9"/>
                    </a:cubicBezTo>
                    <a:cubicBezTo>
                      <a:pt x="15" y="9"/>
                      <a:pt x="16" y="9"/>
                      <a:pt x="16" y="9"/>
                    </a:cubicBezTo>
                    <a:cubicBezTo>
                      <a:pt x="17" y="9"/>
                      <a:pt x="17" y="9"/>
                      <a:pt x="17" y="9"/>
                    </a:cubicBezTo>
                    <a:cubicBezTo>
                      <a:pt x="18" y="9"/>
                      <a:pt x="18" y="9"/>
                      <a:pt x="18" y="9"/>
                    </a:cubicBezTo>
                    <a:cubicBezTo>
                      <a:pt x="19" y="8"/>
                      <a:pt x="18" y="8"/>
                      <a:pt x="18" y="8"/>
                    </a:cubicBezTo>
                    <a:cubicBezTo>
                      <a:pt x="18" y="8"/>
                      <a:pt x="18" y="8"/>
                      <a:pt x="17" y="7"/>
                    </a:cubicBezTo>
                    <a:cubicBezTo>
                      <a:pt x="17" y="7"/>
                      <a:pt x="17" y="7"/>
                      <a:pt x="17" y="6"/>
                    </a:cubicBezTo>
                    <a:cubicBezTo>
                      <a:pt x="17" y="6"/>
                      <a:pt x="18" y="5"/>
                      <a:pt x="17" y="4"/>
                    </a:cubicBezTo>
                    <a:cubicBezTo>
                      <a:pt x="17" y="4"/>
                      <a:pt x="17" y="4"/>
                      <a:pt x="17" y="4"/>
                    </a:cubicBezTo>
                    <a:cubicBezTo>
                      <a:pt x="17" y="4"/>
                      <a:pt x="17" y="3"/>
                      <a:pt x="17" y="3"/>
                    </a:cubicBezTo>
                    <a:cubicBezTo>
                      <a:pt x="17" y="3"/>
                      <a:pt x="17" y="2"/>
                      <a:pt x="17" y="2"/>
                    </a:cubicBezTo>
                    <a:cubicBezTo>
                      <a:pt x="17" y="1"/>
                      <a:pt x="16" y="1"/>
                      <a:pt x="16" y="1"/>
                    </a:cubicBezTo>
                    <a:cubicBezTo>
                      <a:pt x="16" y="1"/>
                      <a:pt x="16" y="0"/>
                      <a:pt x="15" y="0"/>
                    </a:cubicBezTo>
                    <a:cubicBezTo>
                      <a:pt x="15" y="0"/>
                      <a:pt x="15" y="0"/>
                      <a:pt x="15" y="0"/>
                    </a:cubicBezTo>
                    <a:cubicBezTo>
                      <a:pt x="14" y="0"/>
                      <a:pt x="14" y="0"/>
                      <a:pt x="14" y="0"/>
                    </a:cubicBezTo>
                    <a:cubicBezTo>
                      <a:pt x="14" y="1"/>
                      <a:pt x="14" y="1"/>
                      <a:pt x="14" y="1"/>
                    </a:cubicBezTo>
                    <a:cubicBezTo>
                      <a:pt x="14" y="1"/>
                      <a:pt x="14" y="2"/>
                      <a:pt x="15" y="2"/>
                    </a:cubicBezTo>
                    <a:cubicBezTo>
                      <a:pt x="15" y="2"/>
                      <a:pt x="15" y="2"/>
                      <a:pt x="15" y="2"/>
                    </a:cubicBezTo>
                    <a:cubicBezTo>
                      <a:pt x="16" y="2"/>
                      <a:pt x="16" y="2"/>
                      <a:pt x="16" y="3"/>
                    </a:cubicBezTo>
                    <a:cubicBezTo>
                      <a:pt x="16" y="3"/>
                      <a:pt x="16" y="4"/>
                      <a:pt x="16" y="4"/>
                    </a:cubicBezTo>
                    <a:cubicBezTo>
                      <a:pt x="16" y="4"/>
                      <a:pt x="16" y="5"/>
                      <a:pt x="15" y="5"/>
                    </a:cubicBezTo>
                    <a:cubicBezTo>
                      <a:pt x="15" y="5"/>
                      <a:pt x="15" y="5"/>
                      <a:pt x="14" y="5"/>
                    </a:cubicBezTo>
                    <a:cubicBezTo>
                      <a:pt x="14" y="5"/>
                      <a:pt x="14" y="5"/>
                      <a:pt x="14" y="6"/>
                    </a:cubicBezTo>
                    <a:cubicBezTo>
                      <a:pt x="14" y="6"/>
                      <a:pt x="14" y="6"/>
                      <a:pt x="13" y="7"/>
                    </a:cubicBezTo>
                    <a:cubicBezTo>
                      <a:pt x="13" y="7"/>
                      <a:pt x="13" y="7"/>
                      <a:pt x="13" y="8"/>
                    </a:cubicBezTo>
                    <a:cubicBezTo>
                      <a:pt x="13" y="8"/>
                      <a:pt x="13" y="8"/>
                      <a:pt x="12" y="8"/>
                    </a:cubicBezTo>
                    <a:cubicBezTo>
                      <a:pt x="12" y="9"/>
                      <a:pt x="13" y="9"/>
                      <a:pt x="12" y="10"/>
                    </a:cubicBezTo>
                    <a:cubicBezTo>
                      <a:pt x="12" y="10"/>
                      <a:pt x="12" y="10"/>
                      <a:pt x="12" y="10"/>
                    </a:cubicBezTo>
                    <a:cubicBezTo>
                      <a:pt x="11" y="10"/>
                      <a:pt x="12" y="11"/>
                      <a:pt x="12" y="11"/>
                    </a:cubicBezTo>
                    <a:cubicBezTo>
                      <a:pt x="11" y="11"/>
                      <a:pt x="11" y="12"/>
                      <a:pt x="11" y="12"/>
                    </a:cubicBezTo>
                    <a:cubicBezTo>
                      <a:pt x="11" y="12"/>
                      <a:pt x="11" y="12"/>
                      <a:pt x="10" y="13"/>
                    </a:cubicBezTo>
                    <a:cubicBezTo>
                      <a:pt x="10" y="13"/>
                      <a:pt x="10" y="13"/>
                      <a:pt x="10" y="13"/>
                    </a:cubicBezTo>
                    <a:cubicBezTo>
                      <a:pt x="10" y="14"/>
                      <a:pt x="10" y="14"/>
                      <a:pt x="9" y="15"/>
                    </a:cubicBezTo>
                    <a:cubicBezTo>
                      <a:pt x="9" y="15"/>
                      <a:pt x="9" y="15"/>
                      <a:pt x="9" y="16"/>
                    </a:cubicBezTo>
                    <a:cubicBezTo>
                      <a:pt x="9" y="16"/>
                      <a:pt x="9" y="16"/>
                      <a:pt x="9" y="16"/>
                    </a:cubicBezTo>
                    <a:cubicBezTo>
                      <a:pt x="9" y="17"/>
                      <a:pt x="9" y="17"/>
                      <a:pt x="9" y="17"/>
                    </a:cubicBezTo>
                    <a:cubicBezTo>
                      <a:pt x="9" y="17"/>
                      <a:pt x="9" y="17"/>
                      <a:pt x="8" y="18"/>
                    </a:cubicBezTo>
                    <a:cubicBezTo>
                      <a:pt x="8" y="18"/>
                      <a:pt x="8" y="19"/>
                      <a:pt x="8" y="18"/>
                    </a:cubicBezTo>
                    <a:cubicBezTo>
                      <a:pt x="7" y="18"/>
                      <a:pt x="7" y="18"/>
                      <a:pt x="7" y="18"/>
                    </a:cubicBezTo>
                    <a:cubicBezTo>
                      <a:pt x="7" y="18"/>
                      <a:pt x="7" y="17"/>
                      <a:pt x="6" y="17"/>
                    </a:cubicBezTo>
                    <a:cubicBezTo>
                      <a:pt x="6" y="17"/>
                      <a:pt x="6" y="17"/>
                      <a:pt x="6" y="17"/>
                    </a:cubicBezTo>
                    <a:cubicBezTo>
                      <a:pt x="5" y="17"/>
                      <a:pt x="5" y="17"/>
                      <a:pt x="5" y="17"/>
                    </a:cubicBezTo>
                    <a:cubicBezTo>
                      <a:pt x="4" y="17"/>
                      <a:pt x="4" y="18"/>
                      <a:pt x="4" y="18"/>
                    </a:cubicBezTo>
                    <a:cubicBezTo>
                      <a:pt x="4" y="18"/>
                      <a:pt x="4" y="19"/>
                      <a:pt x="3" y="19"/>
                    </a:cubicBezTo>
                    <a:cubicBezTo>
                      <a:pt x="3" y="19"/>
                      <a:pt x="3" y="19"/>
                      <a:pt x="3" y="19"/>
                    </a:cubicBezTo>
                    <a:cubicBezTo>
                      <a:pt x="2" y="20"/>
                      <a:pt x="2" y="20"/>
                      <a:pt x="2" y="20"/>
                    </a:cubicBezTo>
                    <a:cubicBezTo>
                      <a:pt x="2" y="20"/>
                      <a:pt x="1" y="21"/>
                      <a:pt x="1" y="21"/>
                    </a:cubicBezTo>
                    <a:cubicBezTo>
                      <a:pt x="1" y="21"/>
                      <a:pt x="1" y="22"/>
                      <a:pt x="1" y="22"/>
                    </a:cubicBezTo>
                    <a:cubicBezTo>
                      <a:pt x="1" y="22"/>
                      <a:pt x="1" y="22"/>
                      <a:pt x="1" y="23"/>
                    </a:cubicBezTo>
                    <a:cubicBezTo>
                      <a:pt x="1" y="23"/>
                      <a:pt x="1" y="23"/>
                      <a:pt x="1" y="23"/>
                    </a:cubicBezTo>
                    <a:cubicBezTo>
                      <a:pt x="0" y="23"/>
                      <a:pt x="0" y="23"/>
                      <a:pt x="0" y="24"/>
                    </a:cubicBezTo>
                    <a:cubicBezTo>
                      <a:pt x="0" y="24"/>
                      <a:pt x="0" y="24"/>
                      <a:pt x="0" y="24"/>
                    </a:cubicBezTo>
                    <a:cubicBezTo>
                      <a:pt x="0" y="24"/>
                      <a:pt x="1" y="24"/>
                      <a:pt x="1" y="24"/>
                    </a:cubicBezTo>
                    <a:cubicBezTo>
                      <a:pt x="1" y="24"/>
                      <a:pt x="1" y="25"/>
                      <a:pt x="2" y="25"/>
                    </a:cubicBezTo>
                    <a:cubicBezTo>
                      <a:pt x="2" y="25"/>
                      <a:pt x="2" y="26"/>
                      <a:pt x="3" y="26"/>
                    </a:cubicBezTo>
                    <a:cubicBezTo>
                      <a:pt x="3" y="27"/>
                      <a:pt x="3" y="27"/>
                      <a:pt x="4" y="28"/>
                    </a:cubicBezTo>
                    <a:cubicBezTo>
                      <a:pt x="4" y="28"/>
                      <a:pt x="4" y="29"/>
                      <a:pt x="4" y="29"/>
                    </a:cubicBezTo>
                    <a:cubicBezTo>
                      <a:pt x="4" y="30"/>
                      <a:pt x="4" y="31"/>
                      <a:pt x="4" y="31"/>
                    </a:cubicBezTo>
                    <a:cubicBezTo>
                      <a:pt x="4" y="31"/>
                      <a:pt x="4" y="31"/>
                      <a:pt x="4" y="31"/>
                    </a:cubicBezTo>
                    <a:cubicBezTo>
                      <a:pt x="5" y="31"/>
                      <a:pt x="5" y="31"/>
                      <a:pt x="5" y="31"/>
                    </a:cubicBezTo>
                    <a:cubicBezTo>
                      <a:pt x="6" y="31"/>
                      <a:pt x="6" y="31"/>
                      <a:pt x="7" y="31"/>
                    </a:cubicBezTo>
                    <a:cubicBezTo>
                      <a:pt x="7" y="31"/>
                      <a:pt x="7" y="31"/>
                      <a:pt x="8" y="31"/>
                    </a:cubicBezTo>
                    <a:cubicBezTo>
                      <a:pt x="8" y="31"/>
                      <a:pt x="8" y="31"/>
                      <a:pt x="8" y="31"/>
                    </a:cubicBezTo>
                    <a:cubicBezTo>
                      <a:pt x="8" y="31"/>
                      <a:pt x="8" y="31"/>
                      <a:pt x="9" y="31"/>
                    </a:cubicBezTo>
                    <a:cubicBezTo>
                      <a:pt x="9" y="30"/>
                      <a:pt x="9" y="31"/>
                      <a:pt x="10" y="3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6" name="Freeform 107">
                <a:extLst>
                  <a:ext uri="{FF2B5EF4-FFF2-40B4-BE49-F238E27FC236}">
                    <a16:creationId xmlns:a16="http://schemas.microsoft.com/office/drawing/2014/main" id="{EA43F3FA-943D-40C5-AC9E-861CDD129E2B}"/>
                  </a:ext>
                </a:extLst>
              </p:cNvPr>
              <p:cNvSpPr>
                <a:spLocks/>
              </p:cNvSpPr>
              <p:nvPr/>
            </p:nvSpPr>
            <p:spPr bwMode="auto">
              <a:xfrm>
                <a:off x="3783014" y="2686051"/>
                <a:ext cx="206375" cy="173038"/>
              </a:xfrm>
              <a:custGeom>
                <a:avLst/>
                <a:gdLst>
                  <a:gd name="T0" fmla="*/ 18 w 19"/>
                  <a:gd name="T1" fmla="*/ 10 h 16"/>
                  <a:gd name="T2" fmla="*/ 18 w 19"/>
                  <a:gd name="T3" fmla="*/ 8 h 16"/>
                  <a:gd name="T4" fmla="*/ 18 w 19"/>
                  <a:gd name="T5" fmla="*/ 7 h 16"/>
                  <a:gd name="T6" fmla="*/ 17 w 19"/>
                  <a:gd name="T7" fmla="*/ 5 h 16"/>
                  <a:gd name="T8" fmla="*/ 17 w 19"/>
                  <a:gd name="T9" fmla="*/ 3 h 16"/>
                  <a:gd name="T10" fmla="*/ 16 w 19"/>
                  <a:gd name="T11" fmla="*/ 1 h 16"/>
                  <a:gd name="T12" fmla="*/ 14 w 19"/>
                  <a:gd name="T13" fmla="*/ 1 h 16"/>
                  <a:gd name="T14" fmla="*/ 12 w 19"/>
                  <a:gd name="T15" fmla="*/ 1 h 16"/>
                  <a:gd name="T16" fmla="*/ 11 w 19"/>
                  <a:gd name="T17" fmla="*/ 2 h 16"/>
                  <a:gd name="T18" fmla="*/ 9 w 19"/>
                  <a:gd name="T19" fmla="*/ 1 h 16"/>
                  <a:gd name="T20" fmla="*/ 7 w 19"/>
                  <a:gd name="T21" fmla="*/ 1 h 16"/>
                  <a:gd name="T22" fmla="*/ 5 w 19"/>
                  <a:gd name="T23" fmla="*/ 0 h 16"/>
                  <a:gd name="T24" fmla="*/ 4 w 19"/>
                  <a:gd name="T25" fmla="*/ 0 h 16"/>
                  <a:gd name="T26" fmla="*/ 4 w 19"/>
                  <a:gd name="T27" fmla="*/ 2 h 16"/>
                  <a:gd name="T28" fmla="*/ 2 w 19"/>
                  <a:gd name="T29" fmla="*/ 3 h 16"/>
                  <a:gd name="T30" fmla="*/ 1 w 19"/>
                  <a:gd name="T31" fmla="*/ 4 h 16"/>
                  <a:gd name="T32" fmla="*/ 1 w 19"/>
                  <a:gd name="T33" fmla="*/ 5 h 16"/>
                  <a:gd name="T34" fmla="*/ 2 w 19"/>
                  <a:gd name="T35" fmla="*/ 7 h 16"/>
                  <a:gd name="T36" fmla="*/ 3 w 19"/>
                  <a:gd name="T37" fmla="*/ 8 h 16"/>
                  <a:gd name="T38" fmla="*/ 4 w 19"/>
                  <a:gd name="T39" fmla="*/ 9 h 16"/>
                  <a:gd name="T40" fmla="*/ 5 w 19"/>
                  <a:gd name="T41" fmla="*/ 10 h 16"/>
                  <a:gd name="T42" fmla="*/ 6 w 19"/>
                  <a:gd name="T43" fmla="*/ 10 h 16"/>
                  <a:gd name="T44" fmla="*/ 7 w 19"/>
                  <a:gd name="T45" fmla="*/ 8 h 16"/>
                  <a:gd name="T46" fmla="*/ 9 w 19"/>
                  <a:gd name="T47" fmla="*/ 8 h 16"/>
                  <a:gd name="T48" fmla="*/ 11 w 19"/>
                  <a:gd name="T49" fmla="*/ 9 h 16"/>
                  <a:gd name="T50" fmla="*/ 12 w 19"/>
                  <a:gd name="T51" fmla="*/ 11 h 16"/>
                  <a:gd name="T52" fmla="*/ 11 w 19"/>
                  <a:gd name="T53" fmla="*/ 12 h 16"/>
                  <a:gd name="T54" fmla="*/ 12 w 19"/>
                  <a:gd name="T55" fmla="*/ 12 h 16"/>
                  <a:gd name="T56" fmla="*/ 14 w 19"/>
                  <a:gd name="T57" fmla="*/ 12 h 16"/>
                  <a:gd name="T58" fmla="*/ 14 w 19"/>
                  <a:gd name="T59" fmla="*/ 14 h 16"/>
                  <a:gd name="T60" fmla="*/ 15 w 19"/>
                  <a:gd name="T61" fmla="*/ 15 h 16"/>
                  <a:gd name="T62" fmla="*/ 17 w 19"/>
                  <a:gd name="T63" fmla="*/ 14 h 16"/>
                  <a:gd name="T64" fmla="*/ 18 w 19"/>
                  <a:gd name="T65" fmla="*/ 14 h 16"/>
                  <a:gd name="T66" fmla="*/ 17 w 19"/>
                  <a:gd name="T67" fmla="*/ 12 h 16"/>
                  <a:gd name="T68" fmla="*/ 19 w 19"/>
                  <a:gd name="T69" fmla="*/ 12 h 16"/>
                  <a:gd name="T70" fmla="*/ 18 w 19"/>
                  <a:gd name="T7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 h="16">
                    <a:moveTo>
                      <a:pt x="18" y="11"/>
                    </a:moveTo>
                    <a:cubicBezTo>
                      <a:pt x="18" y="10"/>
                      <a:pt x="18" y="10"/>
                      <a:pt x="18" y="10"/>
                    </a:cubicBezTo>
                    <a:cubicBezTo>
                      <a:pt x="18" y="9"/>
                      <a:pt x="18" y="9"/>
                      <a:pt x="18" y="9"/>
                    </a:cubicBezTo>
                    <a:cubicBezTo>
                      <a:pt x="18" y="9"/>
                      <a:pt x="18" y="9"/>
                      <a:pt x="18" y="8"/>
                    </a:cubicBezTo>
                    <a:cubicBezTo>
                      <a:pt x="18" y="8"/>
                      <a:pt x="18" y="7"/>
                      <a:pt x="18" y="7"/>
                    </a:cubicBezTo>
                    <a:cubicBezTo>
                      <a:pt x="18" y="7"/>
                      <a:pt x="18" y="7"/>
                      <a:pt x="18" y="7"/>
                    </a:cubicBezTo>
                    <a:cubicBezTo>
                      <a:pt x="18" y="6"/>
                      <a:pt x="17" y="6"/>
                      <a:pt x="17" y="6"/>
                    </a:cubicBezTo>
                    <a:cubicBezTo>
                      <a:pt x="17" y="5"/>
                      <a:pt x="18" y="5"/>
                      <a:pt x="17" y="5"/>
                    </a:cubicBezTo>
                    <a:cubicBezTo>
                      <a:pt x="17" y="5"/>
                      <a:pt x="17" y="5"/>
                      <a:pt x="17" y="4"/>
                    </a:cubicBezTo>
                    <a:cubicBezTo>
                      <a:pt x="16" y="4"/>
                      <a:pt x="17" y="4"/>
                      <a:pt x="17" y="3"/>
                    </a:cubicBezTo>
                    <a:cubicBezTo>
                      <a:pt x="16" y="3"/>
                      <a:pt x="16" y="3"/>
                      <a:pt x="16" y="2"/>
                    </a:cubicBezTo>
                    <a:cubicBezTo>
                      <a:pt x="16" y="2"/>
                      <a:pt x="16" y="2"/>
                      <a:pt x="16" y="1"/>
                    </a:cubicBezTo>
                    <a:cubicBezTo>
                      <a:pt x="16" y="1"/>
                      <a:pt x="15" y="1"/>
                      <a:pt x="15" y="1"/>
                    </a:cubicBezTo>
                    <a:cubicBezTo>
                      <a:pt x="15" y="0"/>
                      <a:pt x="15" y="1"/>
                      <a:pt x="14" y="1"/>
                    </a:cubicBezTo>
                    <a:cubicBezTo>
                      <a:pt x="14" y="1"/>
                      <a:pt x="14" y="2"/>
                      <a:pt x="13" y="2"/>
                    </a:cubicBezTo>
                    <a:cubicBezTo>
                      <a:pt x="13" y="2"/>
                      <a:pt x="12" y="1"/>
                      <a:pt x="12" y="1"/>
                    </a:cubicBezTo>
                    <a:cubicBezTo>
                      <a:pt x="12" y="2"/>
                      <a:pt x="12" y="2"/>
                      <a:pt x="11" y="2"/>
                    </a:cubicBezTo>
                    <a:cubicBezTo>
                      <a:pt x="11" y="2"/>
                      <a:pt x="11" y="2"/>
                      <a:pt x="11" y="2"/>
                    </a:cubicBezTo>
                    <a:cubicBezTo>
                      <a:pt x="11" y="1"/>
                      <a:pt x="10" y="1"/>
                      <a:pt x="10" y="1"/>
                    </a:cubicBezTo>
                    <a:cubicBezTo>
                      <a:pt x="10" y="1"/>
                      <a:pt x="10" y="1"/>
                      <a:pt x="9" y="1"/>
                    </a:cubicBezTo>
                    <a:cubicBezTo>
                      <a:pt x="9" y="1"/>
                      <a:pt x="9" y="1"/>
                      <a:pt x="8" y="1"/>
                    </a:cubicBezTo>
                    <a:cubicBezTo>
                      <a:pt x="8" y="0"/>
                      <a:pt x="8" y="1"/>
                      <a:pt x="7" y="1"/>
                    </a:cubicBezTo>
                    <a:cubicBezTo>
                      <a:pt x="7" y="1"/>
                      <a:pt x="6" y="1"/>
                      <a:pt x="6" y="1"/>
                    </a:cubicBezTo>
                    <a:cubicBezTo>
                      <a:pt x="5" y="0"/>
                      <a:pt x="5" y="0"/>
                      <a:pt x="5" y="0"/>
                    </a:cubicBezTo>
                    <a:cubicBezTo>
                      <a:pt x="4" y="0"/>
                      <a:pt x="4" y="0"/>
                      <a:pt x="4" y="0"/>
                    </a:cubicBezTo>
                    <a:cubicBezTo>
                      <a:pt x="4" y="0"/>
                      <a:pt x="4" y="0"/>
                      <a:pt x="4" y="0"/>
                    </a:cubicBezTo>
                    <a:cubicBezTo>
                      <a:pt x="4" y="1"/>
                      <a:pt x="4" y="1"/>
                      <a:pt x="4" y="1"/>
                    </a:cubicBezTo>
                    <a:cubicBezTo>
                      <a:pt x="3" y="1"/>
                      <a:pt x="4" y="2"/>
                      <a:pt x="4" y="2"/>
                    </a:cubicBezTo>
                    <a:cubicBezTo>
                      <a:pt x="4" y="2"/>
                      <a:pt x="4" y="2"/>
                      <a:pt x="3" y="3"/>
                    </a:cubicBezTo>
                    <a:cubicBezTo>
                      <a:pt x="3" y="3"/>
                      <a:pt x="3" y="3"/>
                      <a:pt x="2" y="3"/>
                    </a:cubicBezTo>
                    <a:cubicBezTo>
                      <a:pt x="2" y="3"/>
                      <a:pt x="2" y="3"/>
                      <a:pt x="2" y="3"/>
                    </a:cubicBezTo>
                    <a:cubicBezTo>
                      <a:pt x="1" y="3"/>
                      <a:pt x="1" y="3"/>
                      <a:pt x="1" y="4"/>
                    </a:cubicBezTo>
                    <a:cubicBezTo>
                      <a:pt x="0" y="4"/>
                      <a:pt x="0" y="4"/>
                      <a:pt x="0" y="5"/>
                    </a:cubicBezTo>
                    <a:cubicBezTo>
                      <a:pt x="0" y="5"/>
                      <a:pt x="1" y="5"/>
                      <a:pt x="1" y="5"/>
                    </a:cubicBezTo>
                    <a:cubicBezTo>
                      <a:pt x="1" y="5"/>
                      <a:pt x="1" y="6"/>
                      <a:pt x="1" y="6"/>
                    </a:cubicBezTo>
                    <a:cubicBezTo>
                      <a:pt x="2" y="7"/>
                      <a:pt x="2" y="7"/>
                      <a:pt x="2" y="7"/>
                    </a:cubicBezTo>
                    <a:cubicBezTo>
                      <a:pt x="2" y="7"/>
                      <a:pt x="2" y="8"/>
                      <a:pt x="2" y="8"/>
                    </a:cubicBezTo>
                    <a:cubicBezTo>
                      <a:pt x="2" y="8"/>
                      <a:pt x="3" y="8"/>
                      <a:pt x="3" y="8"/>
                    </a:cubicBezTo>
                    <a:cubicBezTo>
                      <a:pt x="3" y="8"/>
                      <a:pt x="3" y="9"/>
                      <a:pt x="4" y="9"/>
                    </a:cubicBezTo>
                    <a:cubicBezTo>
                      <a:pt x="4" y="9"/>
                      <a:pt x="4" y="9"/>
                      <a:pt x="4" y="9"/>
                    </a:cubicBezTo>
                    <a:cubicBezTo>
                      <a:pt x="4" y="9"/>
                      <a:pt x="5" y="9"/>
                      <a:pt x="5" y="10"/>
                    </a:cubicBezTo>
                    <a:cubicBezTo>
                      <a:pt x="5" y="10"/>
                      <a:pt x="5" y="10"/>
                      <a:pt x="5" y="10"/>
                    </a:cubicBezTo>
                    <a:cubicBezTo>
                      <a:pt x="4" y="10"/>
                      <a:pt x="4" y="10"/>
                      <a:pt x="4" y="10"/>
                    </a:cubicBezTo>
                    <a:cubicBezTo>
                      <a:pt x="5" y="10"/>
                      <a:pt x="5" y="10"/>
                      <a:pt x="6" y="10"/>
                    </a:cubicBezTo>
                    <a:cubicBezTo>
                      <a:pt x="6" y="10"/>
                      <a:pt x="6" y="10"/>
                      <a:pt x="6" y="9"/>
                    </a:cubicBezTo>
                    <a:cubicBezTo>
                      <a:pt x="7" y="9"/>
                      <a:pt x="7" y="8"/>
                      <a:pt x="7" y="8"/>
                    </a:cubicBezTo>
                    <a:cubicBezTo>
                      <a:pt x="8" y="8"/>
                      <a:pt x="8" y="8"/>
                      <a:pt x="8" y="8"/>
                    </a:cubicBezTo>
                    <a:cubicBezTo>
                      <a:pt x="9" y="8"/>
                      <a:pt x="9" y="8"/>
                      <a:pt x="9" y="8"/>
                    </a:cubicBezTo>
                    <a:cubicBezTo>
                      <a:pt x="10" y="8"/>
                      <a:pt x="10" y="8"/>
                      <a:pt x="10" y="8"/>
                    </a:cubicBezTo>
                    <a:cubicBezTo>
                      <a:pt x="11" y="8"/>
                      <a:pt x="11" y="8"/>
                      <a:pt x="11" y="9"/>
                    </a:cubicBezTo>
                    <a:cubicBezTo>
                      <a:pt x="11" y="9"/>
                      <a:pt x="11" y="9"/>
                      <a:pt x="11" y="10"/>
                    </a:cubicBezTo>
                    <a:cubicBezTo>
                      <a:pt x="11" y="10"/>
                      <a:pt x="12" y="10"/>
                      <a:pt x="12" y="11"/>
                    </a:cubicBezTo>
                    <a:cubicBezTo>
                      <a:pt x="12" y="11"/>
                      <a:pt x="12" y="11"/>
                      <a:pt x="12" y="11"/>
                    </a:cubicBezTo>
                    <a:cubicBezTo>
                      <a:pt x="12" y="11"/>
                      <a:pt x="11" y="11"/>
                      <a:pt x="11" y="12"/>
                    </a:cubicBezTo>
                    <a:cubicBezTo>
                      <a:pt x="11" y="12"/>
                      <a:pt x="11" y="12"/>
                      <a:pt x="12" y="12"/>
                    </a:cubicBezTo>
                    <a:cubicBezTo>
                      <a:pt x="12" y="12"/>
                      <a:pt x="12" y="12"/>
                      <a:pt x="12" y="12"/>
                    </a:cubicBezTo>
                    <a:cubicBezTo>
                      <a:pt x="12" y="12"/>
                      <a:pt x="12" y="12"/>
                      <a:pt x="12" y="12"/>
                    </a:cubicBezTo>
                    <a:cubicBezTo>
                      <a:pt x="13" y="12"/>
                      <a:pt x="13" y="11"/>
                      <a:pt x="14" y="12"/>
                    </a:cubicBezTo>
                    <a:cubicBezTo>
                      <a:pt x="14" y="12"/>
                      <a:pt x="14" y="12"/>
                      <a:pt x="14" y="12"/>
                    </a:cubicBezTo>
                    <a:cubicBezTo>
                      <a:pt x="14" y="13"/>
                      <a:pt x="14" y="13"/>
                      <a:pt x="14" y="14"/>
                    </a:cubicBezTo>
                    <a:cubicBezTo>
                      <a:pt x="14" y="14"/>
                      <a:pt x="14" y="15"/>
                      <a:pt x="14" y="15"/>
                    </a:cubicBezTo>
                    <a:cubicBezTo>
                      <a:pt x="15" y="15"/>
                      <a:pt x="15" y="16"/>
                      <a:pt x="15" y="15"/>
                    </a:cubicBezTo>
                    <a:cubicBezTo>
                      <a:pt x="16" y="15"/>
                      <a:pt x="16" y="14"/>
                      <a:pt x="16" y="14"/>
                    </a:cubicBezTo>
                    <a:cubicBezTo>
                      <a:pt x="16" y="14"/>
                      <a:pt x="17" y="14"/>
                      <a:pt x="17" y="14"/>
                    </a:cubicBezTo>
                    <a:cubicBezTo>
                      <a:pt x="18" y="14"/>
                      <a:pt x="18" y="14"/>
                      <a:pt x="18" y="14"/>
                    </a:cubicBezTo>
                    <a:cubicBezTo>
                      <a:pt x="18" y="14"/>
                      <a:pt x="18" y="14"/>
                      <a:pt x="18" y="14"/>
                    </a:cubicBezTo>
                    <a:cubicBezTo>
                      <a:pt x="18" y="13"/>
                      <a:pt x="18" y="13"/>
                      <a:pt x="18" y="13"/>
                    </a:cubicBezTo>
                    <a:cubicBezTo>
                      <a:pt x="18" y="12"/>
                      <a:pt x="17" y="12"/>
                      <a:pt x="17" y="12"/>
                    </a:cubicBezTo>
                    <a:cubicBezTo>
                      <a:pt x="17" y="12"/>
                      <a:pt x="18" y="12"/>
                      <a:pt x="18" y="12"/>
                    </a:cubicBezTo>
                    <a:cubicBezTo>
                      <a:pt x="18" y="12"/>
                      <a:pt x="19" y="12"/>
                      <a:pt x="19" y="12"/>
                    </a:cubicBezTo>
                    <a:cubicBezTo>
                      <a:pt x="19" y="12"/>
                      <a:pt x="19" y="11"/>
                      <a:pt x="19" y="11"/>
                    </a:cubicBezTo>
                    <a:cubicBezTo>
                      <a:pt x="19" y="11"/>
                      <a:pt x="18" y="11"/>
                      <a:pt x="18" y="1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7" name="Freeform 108">
                <a:extLst>
                  <a:ext uri="{FF2B5EF4-FFF2-40B4-BE49-F238E27FC236}">
                    <a16:creationId xmlns:a16="http://schemas.microsoft.com/office/drawing/2014/main" id="{BF1E2203-91A4-43E1-94C9-8DD54F0C9B12}"/>
                  </a:ext>
                </a:extLst>
              </p:cNvPr>
              <p:cNvSpPr>
                <a:spLocks/>
              </p:cNvSpPr>
              <p:nvPr/>
            </p:nvSpPr>
            <p:spPr bwMode="auto">
              <a:xfrm>
                <a:off x="3827464" y="26860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8" name="Freeform 109">
                <a:extLst>
                  <a:ext uri="{FF2B5EF4-FFF2-40B4-BE49-F238E27FC236}">
                    <a16:creationId xmlns:a16="http://schemas.microsoft.com/office/drawing/2014/main" id="{DF583649-9048-4C50-A6A3-4CCCE6FD8369}"/>
                  </a:ext>
                </a:extLst>
              </p:cNvPr>
              <p:cNvSpPr>
                <a:spLocks/>
              </p:cNvSpPr>
              <p:nvPr/>
            </p:nvSpPr>
            <p:spPr bwMode="auto">
              <a:xfrm>
                <a:off x="3783014" y="27400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29" name="Freeform 110">
                <a:extLst>
                  <a:ext uri="{FF2B5EF4-FFF2-40B4-BE49-F238E27FC236}">
                    <a16:creationId xmlns:a16="http://schemas.microsoft.com/office/drawing/2014/main" id="{10358B00-D277-4EBD-9ACC-4E48F4BDF8AE}"/>
                  </a:ext>
                </a:extLst>
              </p:cNvPr>
              <p:cNvSpPr>
                <a:spLocks/>
              </p:cNvSpPr>
              <p:nvPr/>
            </p:nvSpPr>
            <p:spPr bwMode="auto">
              <a:xfrm>
                <a:off x="4106864" y="2730501"/>
                <a:ext cx="119063" cy="204788"/>
              </a:xfrm>
              <a:custGeom>
                <a:avLst/>
                <a:gdLst>
                  <a:gd name="T0" fmla="*/ 11 w 11"/>
                  <a:gd name="T1" fmla="*/ 12 h 19"/>
                  <a:gd name="T2" fmla="*/ 11 w 11"/>
                  <a:gd name="T3" fmla="*/ 11 h 19"/>
                  <a:gd name="T4" fmla="*/ 11 w 11"/>
                  <a:gd name="T5" fmla="*/ 10 h 19"/>
                  <a:gd name="T6" fmla="*/ 11 w 11"/>
                  <a:gd name="T7" fmla="*/ 8 h 19"/>
                  <a:gd name="T8" fmla="*/ 10 w 11"/>
                  <a:gd name="T9" fmla="*/ 6 h 19"/>
                  <a:gd name="T10" fmla="*/ 10 w 11"/>
                  <a:gd name="T11" fmla="*/ 5 h 19"/>
                  <a:gd name="T12" fmla="*/ 10 w 11"/>
                  <a:gd name="T13" fmla="*/ 3 h 19"/>
                  <a:gd name="T14" fmla="*/ 10 w 11"/>
                  <a:gd name="T15" fmla="*/ 2 h 19"/>
                  <a:gd name="T16" fmla="*/ 10 w 11"/>
                  <a:gd name="T17" fmla="*/ 1 h 19"/>
                  <a:gd name="T18" fmla="*/ 10 w 11"/>
                  <a:gd name="T19" fmla="*/ 1 h 19"/>
                  <a:gd name="T20" fmla="*/ 9 w 11"/>
                  <a:gd name="T21" fmla="*/ 1 h 19"/>
                  <a:gd name="T22" fmla="*/ 7 w 11"/>
                  <a:gd name="T23" fmla="*/ 0 h 19"/>
                  <a:gd name="T24" fmla="*/ 7 w 11"/>
                  <a:gd name="T25" fmla="*/ 1 h 19"/>
                  <a:gd name="T26" fmla="*/ 6 w 11"/>
                  <a:gd name="T27" fmla="*/ 1 h 19"/>
                  <a:gd name="T28" fmla="*/ 5 w 11"/>
                  <a:gd name="T29" fmla="*/ 1 h 19"/>
                  <a:gd name="T30" fmla="*/ 3 w 11"/>
                  <a:gd name="T31" fmla="*/ 1 h 19"/>
                  <a:gd name="T32" fmla="*/ 2 w 11"/>
                  <a:gd name="T33" fmla="*/ 1 h 19"/>
                  <a:gd name="T34" fmla="*/ 1 w 11"/>
                  <a:gd name="T35" fmla="*/ 2 h 19"/>
                  <a:gd name="T36" fmla="*/ 1 w 11"/>
                  <a:gd name="T37" fmla="*/ 3 h 19"/>
                  <a:gd name="T38" fmla="*/ 1 w 11"/>
                  <a:gd name="T39" fmla="*/ 4 h 19"/>
                  <a:gd name="T40" fmla="*/ 1 w 11"/>
                  <a:gd name="T41" fmla="*/ 5 h 19"/>
                  <a:gd name="T42" fmla="*/ 1 w 11"/>
                  <a:gd name="T43" fmla="*/ 5 h 19"/>
                  <a:gd name="T44" fmla="*/ 2 w 11"/>
                  <a:gd name="T45" fmla="*/ 6 h 19"/>
                  <a:gd name="T46" fmla="*/ 1 w 11"/>
                  <a:gd name="T47" fmla="*/ 7 h 19"/>
                  <a:gd name="T48" fmla="*/ 1 w 11"/>
                  <a:gd name="T49" fmla="*/ 8 h 19"/>
                  <a:gd name="T50" fmla="*/ 1 w 11"/>
                  <a:gd name="T51" fmla="*/ 9 h 19"/>
                  <a:gd name="T52" fmla="*/ 1 w 11"/>
                  <a:gd name="T53" fmla="*/ 11 h 19"/>
                  <a:gd name="T54" fmla="*/ 0 w 11"/>
                  <a:gd name="T55" fmla="*/ 12 h 19"/>
                  <a:gd name="T56" fmla="*/ 0 w 11"/>
                  <a:gd name="T57" fmla="*/ 13 h 19"/>
                  <a:gd name="T58" fmla="*/ 0 w 11"/>
                  <a:gd name="T59" fmla="*/ 14 h 19"/>
                  <a:gd name="T60" fmla="*/ 0 w 11"/>
                  <a:gd name="T61" fmla="*/ 16 h 19"/>
                  <a:gd name="T62" fmla="*/ 1 w 11"/>
                  <a:gd name="T63" fmla="*/ 17 h 19"/>
                  <a:gd name="T64" fmla="*/ 1 w 11"/>
                  <a:gd name="T65" fmla="*/ 18 h 19"/>
                  <a:gd name="T66" fmla="*/ 1 w 11"/>
                  <a:gd name="T67" fmla="*/ 18 h 19"/>
                  <a:gd name="T68" fmla="*/ 2 w 11"/>
                  <a:gd name="T69" fmla="*/ 18 h 19"/>
                  <a:gd name="T70" fmla="*/ 2 w 11"/>
                  <a:gd name="T71" fmla="*/ 19 h 19"/>
                  <a:gd name="T72" fmla="*/ 3 w 11"/>
                  <a:gd name="T73" fmla="*/ 18 h 19"/>
                  <a:gd name="T74" fmla="*/ 5 w 11"/>
                  <a:gd name="T75" fmla="*/ 18 h 19"/>
                  <a:gd name="T76" fmla="*/ 6 w 11"/>
                  <a:gd name="T77" fmla="*/ 17 h 19"/>
                  <a:gd name="T78" fmla="*/ 7 w 11"/>
                  <a:gd name="T79" fmla="*/ 17 h 19"/>
                  <a:gd name="T80" fmla="*/ 7 w 11"/>
                  <a:gd name="T81" fmla="*/ 17 h 19"/>
                  <a:gd name="T82" fmla="*/ 8 w 11"/>
                  <a:gd name="T83" fmla="*/ 16 h 19"/>
                  <a:gd name="T84" fmla="*/ 9 w 11"/>
                  <a:gd name="T85" fmla="*/ 16 h 19"/>
                  <a:gd name="T86" fmla="*/ 10 w 11"/>
                  <a:gd name="T87" fmla="*/ 16 h 19"/>
                  <a:gd name="T88" fmla="*/ 11 w 11"/>
                  <a:gd name="T89" fmla="*/ 15 h 19"/>
                  <a:gd name="T90" fmla="*/ 11 w 11"/>
                  <a:gd name="T91" fmla="*/ 15 h 19"/>
                  <a:gd name="T92" fmla="*/ 11 w 11"/>
                  <a:gd name="T93" fmla="*/ 15 h 19"/>
                  <a:gd name="T94" fmla="*/ 11 w 11"/>
                  <a:gd name="T95" fmla="*/ 14 h 19"/>
                  <a:gd name="T96" fmla="*/ 11 w 11"/>
                  <a:gd name="T9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 h="19">
                    <a:moveTo>
                      <a:pt x="11" y="12"/>
                    </a:moveTo>
                    <a:cubicBezTo>
                      <a:pt x="10" y="12"/>
                      <a:pt x="11" y="11"/>
                      <a:pt x="11" y="11"/>
                    </a:cubicBezTo>
                    <a:cubicBezTo>
                      <a:pt x="11" y="10"/>
                      <a:pt x="11" y="10"/>
                      <a:pt x="11" y="10"/>
                    </a:cubicBezTo>
                    <a:cubicBezTo>
                      <a:pt x="11" y="9"/>
                      <a:pt x="11" y="9"/>
                      <a:pt x="11" y="8"/>
                    </a:cubicBezTo>
                    <a:cubicBezTo>
                      <a:pt x="11" y="7"/>
                      <a:pt x="10" y="7"/>
                      <a:pt x="10" y="6"/>
                    </a:cubicBezTo>
                    <a:cubicBezTo>
                      <a:pt x="10" y="6"/>
                      <a:pt x="10" y="5"/>
                      <a:pt x="10" y="5"/>
                    </a:cubicBezTo>
                    <a:cubicBezTo>
                      <a:pt x="10" y="4"/>
                      <a:pt x="10" y="4"/>
                      <a:pt x="10" y="3"/>
                    </a:cubicBezTo>
                    <a:cubicBezTo>
                      <a:pt x="10" y="3"/>
                      <a:pt x="10" y="3"/>
                      <a:pt x="10" y="2"/>
                    </a:cubicBezTo>
                    <a:cubicBezTo>
                      <a:pt x="10" y="2"/>
                      <a:pt x="10" y="1"/>
                      <a:pt x="10" y="1"/>
                    </a:cubicBezTo>
                    <a:cubicBezTo>
                      <a:pt x="10" y="1"/>
                      <a:pt x="10" y="1"/>
                      <a:pt x="10" y="1"/>
                    </a:cubicBezTo>
                    <a:cubicBezTo>
                      <a:pt x="9" y="1"/>
                      <a:pt x="9" y="1"/>
                      <a:pt x="9" y="1"/>
                    </a:cubicBezTo>
                    <a:cubicBezTo>
                      <a:pt x="8" y="1"/>
                      <a:pt x="8" y="0"/>
                      <a:pt x="7" y="0"/>
                    </a:cubicBezTo>
                    <a:cubicBezTo>
                      <a:pt x="7" y="1"/>
                      <a:pt x="7" y="1"/>
                      <a:pt x="7" y="1"/>
                    </a:cubicBezTo>
                    <a:cubicBezTo>
                      <a:pt x="6" y="1"/>
                      <a:pt x="6" y="1"/>
                      <a:pt x="6" y="1"/>
                    </a:cubicBezTo>
                    <a:cubicBezTo>
                      <a:pt x="6" y="1"/>
                      <a:pt x="6" y="1"/>
                      <a:pt x="5" y="1"/>
                    </a:cubicBezTo>
                    <a:cubicBezTo>
                      <a:pt x="5" y="1"/>
                      <a:pt x="4" y="1"/>
                      <a:pt x="3" y="1"/>
                    </a:cubicBezTo>
                    <a:cubicBezTo>
                      <a:pt x="3" y="1"/>
                      <a:pt x="2" y="0"/>
                      <a:pt x="2" y="1"/>
                    </a:cubicBezTo>
                    <a:cubicBezTo>
                      <a:pt x="1" y="1"/>
                      <a:pt x="1" y="1"/>
                      <a:pt x="1" y="2"/>
                    </a:cubicBezTo>
                    <a:cubicBezTo>
                      <a:pt x="1" y="2"/>
                      <a:pt x="1" y="2"/>
                      <a:pt x="1" y="3"/>
                    </a:cubicBezTo>
                    <a:cubicBezTo>
                      <a:pt x="1" y="3"/>
                      <a:pt x="2" y="4"/>
                      <a:pt x="1" y="4"/>
                    </a:cubicBezTo>
                    <a:cubicBezTo>
                      <a:pt x="1" y="4"/>
                      <a:pt x="1" y="4"/>
                      <a:pt x="1" y="5"/>
                    </a:cubicBezTo>
                    <a:cubicBezTo>
                      <a:pt x="1" y="5"/>
                      <a:pt x="1" y="5"/>
                      <a:pt x="1" y="5"/>
                    </a:cubicBezTo>
                    <a:cubicBezTo>
                      <a:pt x="1" y="5"/>
                      <a:pt x="2" y="5"/>
                      <a:pt x="2" y="6"/>
                    </a:cubicBezTo>
                    <a:cubicBezTo>
                      <a:pt x="2" y="6"/>
                      <a:pt x="1" y="7"/>
                      <a:pt x="1" y="7"/>
                    </a:cubicBezTo>
                    <a:cubicBezTo>
                      <a:pt x="1" y="7"/>
                      <a:pt x="1" y="7"/>
                      <a:pt x="1" y="8"/>
                    </a:cubicBezTo>
                    <a:cubicBezTo>
                      <a:pt x="0" y="8"/>
                      <a:pt x="1" y="9"/>
                      <a:pt x="1" y="9"/>
                    </a:cubicBezTo>
                    <a:cubicBezTo>
                      <a:pt x="1" y="10"/>
                      <a:pt x="1" y="10"/>
                      <a:pt x="1" y="11"/>
                    </a:cubicBezTo>
                    <a:cubicBezTo>
                      <a:pt x="1" y="11"/>
                      <a:pt x="1" y="11"/>
                      <a:pt x="0" y="12"/>
                    </a:cubicBezTo>
                    <a:cubicBezTo>
                      <a:pt x="0" y="12"/>
                      <a:pt x="0" y="12"/>
                      <a:pt x="0" y="13"/>
                    </a:cubicBezTo>
                    <a:cubicBezTo>
                      <a:pt x="0" y="13"/>
                      <a:pt x="0" y="14"/>
                      <a:pt x="0" y="14"/>
                    </a:cubicBezTo>
                    <a:cubicBezTo>
                      <a:pt x="0" y="15"/>
                      <a:pt x="0" y="15"/>
                      <a:pt x="0" y="16"/>
                    </a:cubicBezTo>
                    <a:cubicBezTo>
                      <a:pt x="1" y="16"/>
                      <a:pt x="1" y="16"/>
                      <a:pt x="1" y="17"/>
                    </a:cubicBezTo>
                    <a:cubicBezTo>
                      <a:pt x="1" y="17"/>
                      <a:pt x="1" y="17"/>
                      <a:pt x="1" y="18"/>
                    </a:cubicBezTo>
                    <a:cubicBezTo>
                      <a:pt x="1" y="18"/>
                      <a:pt x="1" y="18"/>
                      <a:pt x="1" y="18"/>
                    </a:cubicBezTo>
                    <a:cubicBezTo>
                      <a:pt x="1" y="18"/>
                      <a:pt x="1" y="18"/>
                      <a:pt x="2" y="18"/>
                    </a:cubicBezTo>
                    <a:cubicBezTo>
                      <a:pt x="2" y="18"/>
                      <a:pt x="2" y="19"/>
                      <a:pt x="2" y="19"/>
                    </a:cubicBezTo>
                    <a:cubicBezTo>
                      <a:pt x="3" y="19"/>
                      <a:pt x="3" y="18"/>
                      <a:pt x="3" y="18"/>
                    </a:cubicBezTo>
                    <a:cubicBezTo>
                      <a:pt x="4" y="18"/>
                      <a:pt x="4" y="18"/>
                      <a:pt x="5" y="18"/>
                    </a:cubicBezTo>
                    <a:cubicBezTo>
                      <a:pt x="5" y="18"/>
                      <a:pt x="5" y="17"/>
                      <a:pt x="6" y="17"/>
                    </a:cubicBezTo>
                    <a:cubicBezTo>
                      <a:pt x="6" y="17"/>
                      <a:pt x="6" y="17"/>
                      <a:pt x="7" y="17"/>
                    </a:cubicBezTo>
                    <a:cubicBezTo>
                      <a:pt x="7" y="17"/>
                      <a:pt x="7" y="17"/>
                      <a:pt x="7" y="17"/>
                    </a:cubicBezTo>
                    <a:cubicBezTo>
                      <a:pt x="8" y="16"/>
                      <a:pt x="8" y="16"/>
                      <a:pt x="8" y="16"/>
                    </a:cubicBezTo>
                    <a:cubicBezTo>
                      <a:pt x="9" y="16"/>
                      <a:pt x="9" y="16"/>
                      <a:pt x="9" y="16"/>
                    </a:cubicBezTo>
                    <a:cubicBezTo>
                      <a:pt x="10" y="16"/>
                      <a:pt x="10" y="16"/>
                      <a:pt x="10" y="16"/>
                    </a:cubicBezTo>
                    <a:cubicBezTo>
                      <a:pt x="11" y="16"/>
                      <a:pt x="11" y="16"/>
                      <a:pt x="11" y="15"/>
                    </a:cubicBezTo>
                    <a:cubicBezTo>
                      <a:pt x="11" y="15"/>
                      <a:pt x="11" y="15"/>
                      <a:pt x="11" y="15"/>
                    </a:cubicBezTo>
                    <a:cubicBezTo>
                      <a:pt x="11" y="15"/>
                      <a:pt x="11" y="15"/>
                      <a:pt x="11" y="15"/>
                    </a:cubicBezTo>
                    <a:cubicBezTo>
                      <a:pt x="11" y="14"/>
                      <a:pt x="11" y="14"/>
                      <a:pt x="11" y="14"/>
                    </a:cubicBezTo>
                    <a:cubicBezTo>
                      <a:pt x="11" y="13"/>
                      <a:pt x="11" y="13"/>
                      <a:pt x="11"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0" name="Freeform 111">
                <a:extLst>
                  <a:ext uri="{FF2B5EF4-FFF2-40B4-BE49-F238E27FC236}">
                    <a16:creationId xmlns:a16="http://schemas.microsoft.com/office/drawing/2014/main" id="{8E9B1B2A-5D1E-478D-8492-A24724CF5952}"/>
                  </a:ext>
                </a:extLst>
              </p:cNvPr>
              <p:cNvSpPr>
                <a:spLocks/>
              </p:cNvSpPr>
              <p:nvPr/>
            </p:nvSpPr>
            <p:spPr bwMode="auto">
              <a:xfrm>
                <a:off x="4518027" y="3205164"/>
                <a:ext cx="53975" cy="53975"/>
              </a:xfrm>
              <a:custGeom>
                <a:avLst/>
                <a:gdLst>
                  <a:gd name="T0" fmla="*/ 2 w 5"/>
                  <a:gd name="T1" fmla="*/ 2 h 5"/>
                  <a:gd name="T2" fmla="*/ 3 w 5"/>
                  <a:gd name="T3" fmla="*/ 2 h 5"/>
                  <a:gd name="T4" fmla="*/ 4 w 5"/>
                  <a:gd name="T5" fmla="*/ 2 h 5"/>
                  <a:gd name="T6" fmla="*/ 5 w 5"/>
                  <a:gd name="T7" fmla="*/ 2 h 5"/>
                  <a:gd name="T8" fmla="*/ 4 w 5"/>
                  <a:gd name="T9" fmla="*/ 1 h 5"/>
                  <a:gd name="T10" fmla="*/ 3 w 5"/>
                  <a:gd name="T11" fmla="*/ 1 h 5"/>
                  <a:gd name="T12" fmla="*/ 2 w 5"/>
                  <a:gd name="T13" fmla="*/ 1 h 5"/>
                  <a:gd name="T14" fmla="*/ 1 w 5"/>
                  <a:gd name="T15" fmla="*/ 2 h 5"/>
                  <a:gd name="T16" fmla="*/ 0 w 5"/>
                  <a:gd name="T17" fmla="*/ 2 h 5"/>
                  <a:gd name="T18" fmla="*/ 0 w 5"/>
                  <a:gd name="T19" fmla="*/ 3 h 5"/>
                  <a:gd name="T20" fmla="*/ 0 w 5"/>
                  <a:gd name="T21" fmla="*/ 3 h 5"/>
                  <a:gd name="T22" fmla="*/ 0 w 5"/>
                  <a:gd name="T23" fmla="*/ 3 h 5"/>
                  <a:gd name="T24" fmla="*/ 1 w 5"/>
                  <a:gd name="T25" fmla="*/ 4 h 5"/>
                  <a:gd name="T26" fmla="*/ 1 w 5"/>
                  <a:gd name="T27" fmla="*/ 5 h 5"/>
                  <a:gd name="T28" fmla="*/ 1 w 5"/>
                  <a:gd name="T29" fmla="*/ 5 h 5"/>
                  <a:gd name="T30" fmla="*/ 1 w 5"/>
                  <a:gd name="T31" fmla="*/ 4 h 5"/>
                  <a:gd name="T32" fmla="*/ 2 w 5"/>
                  <a:gd name="T33" fmla="*/ 3 h 5"/>
                  <a:gd name="T34" fmla="*/ 2 w 5"/>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5">
                    <a:moveTo>
                      <a:pt x="2" y="2"/>
                    </a:moveTo>
                    <a:cubicBezTo>
                      <a:pt x="3" y="2"/>
                      <a:pt x="3" y="2"/>
                      <a:pt x="3" y="2"/>
                    </a:cubicBezTo>
                    <a:cubicBezTo>
                      <a:pt x="4" y="2"/>
                      <a:pt x="4" y="2"/>
                      <a:pt x="4" y="2"/>
                    </a:cubicBezTo>
                    <a:cubicBezTo>
                      <a:pt x="5" y="2"/>
                      <a:pt x="5" y="2"/>
                      <a:pt x="5" y="2"/>
                    </a:cubicBezTo>
                    <a:cubicBezTo>
                      <a:pt x="5" y="1"/>
                      <a:pt x="5" y="1"/>
                      <a:pt x="4" y="1"/>
                    </a:cubicBezTo>
                    <a:cubicBezTo>
                      <a:pt x="4" y="0"/>
                      <a:pt x="4" y="1"/>
                      <a:pt x="3" y="1"/>
                    </a:cubicBezTo>
                    <a:cubicBezTo>
                      <a:pt x="3" y="1"/>
                      <a:pt x="3" y="1"/>
                      <a:pt x="2" y="1"/>
                    </a:cubicBezTo>
                    <a:cubicBezTo>
                      <a:pt x="2" y="1"/>
                      <a:pt x="2" y="2"/>
                      <a:pt x="1" y="2"/>
                    </a:cubicBezTo>
                    <a:cubicBezTo>
                      <a:pt x="1" y="2"/>
                      <a:pt x="1" y="2"/>
                      <a:pt x="0" y="2"/>
                    </a:cubicBezTo>
                    <a:cubicBezTo>
                      <a:pt x="0" y="2"/>
                      <a:pt x="0" y="3"/>
                      <a:pt x="0" y="3"/>
                    </a:cubicBezTo>
                    <a:cubicBezTo>
                      <a:pt x="0" y="3"/>
                      <a:pt x="0" y="3"/>
                      <a:pt x="0" y="3"/>
                    </a:cubicBezTo>
                    <a:cubicBezTo>
                      <a:pt x="0" y="3"/>
                      <a:pt x="0" y="3"/>
                      <a:pt x="0" y="3"/>
                    </a:cubicBezTo>
                    <a:cubicBezTo>
                      <a:pt x="0" y="4"/>
                      <a:pt x="0" y="4"/>
                      <a:pt x="1" y="4"/>
                    </a:cubicBezTo>
                    <a:cubicBezTo>
                      <a:pt x="1" y="4"/>
                      <a:pt x="1" y="5"/>
                      <a:pt x="1" y="5"/>
                    </a:cubicBezTo>
                    <a:cubicBezTo>
                      <a:pt x="1" y="5"/>
                      <a:pt x="1" y="5"/>
                      <a:pt x="1" y="5"/>
                    </a:cubicBezTo>
                    <a:cubicBezTo>
                      <a:pt x="1" y="5"/>
                      <a:pt x="1" y="5"/>
                      <a:pt x="1" y="4"/>
                    </a:cubicBezTo>
                    <a:cubicBezTo>
                      <a:pt x="2" y="4"/>
                      <a:pt x="1" y="4"/>
                      <a:pt x="2" y="3"/>
                    </a:cubicBezTo>
                    <a:cubicBezTo>
                      <a:pt x="2" y="3"/>
                      <a:pt x="2"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1" name="Freeform 112">
                <a:extLst>
                  <a:ext uri="{FF2B5EF4-FFF2-40B4-BE49-F238E27FC236}">
                    <a16:creationId xmlns:a16="http://schemas.microsoft.com/office/drawing/2014/main" id="{5FC6F5E3-D76A-4F3E-A1EF-649CA87A228D}"/>
                  </a:ext>
                </a:extLst>
              </p:cNvPr>
              <p:cNvSpPr>
                <a:spLocks/>
              </p:cNvSpPr>
              <p:nvPr/>
            </p:nvSpPr>
            <p:spPr bwMode="auto">
              <a:xfrm>
                <a:off x="4506914" y="3259139"/>
                <a:ext cx="346075" cy="388938"/>
              </a:xfrm>
              <a:custGeom>
                <a:avLst/>
                <a:gdLst>
                  <a:gd name="T0" fmla="*/ 31 w 32"/>
                  <a:gd name="T1" fmla="*/ 18 h 36"/>
                  <a:gd name="T2" fmla="*/ 31 w 32"/>
                  <a:gd name="T3" fmla="*/ 15 h 36"/>
                  <a:gd name="T4" fmla="*/ 30 w 32"/>
                  <a:gd name="T5" fmla="*/ 15 h 36"/>
                  <a:gd name="T6" fmla="*/ 28 w 32"/>
                  <a:gd name="T7" fmla="*/ 15 h 36"/>
                  <a:gd name="T8" fmla="*/ 27 w 32"/>
                  <a:gd name="T9" fmla="*/ 15 h 36"/>
                  <a:gd name="T10" fmla="*/ 27 w 32"/>
                  <a:gd name="T11" fmla="*/ 12 h 36"/>
                  <a:gd name="T12" fmla="*/ 26 w 32"/>
                  <a:gd name="T13" fmla="*/ 9 h 36"/>
                  <a:gd name="T14" fmla="*/ 26 w 32"/>
                  <a:gd name="T15" fmla="*/ 6 h 36"/>
                  <a:gd name="T16" fmla="*/ 26 w 32"/>
                  <a:gd name="T17" fmla="*/ 4 h 36"/>
                  <a:gd name="T18" fmla="*/ 23 w 32"/>
                  <a:gd name="T19" fmla="*/ 4 h 36"/>
                  <a:gd name="T20" fmla="*/ 22 w 32"/>
                  <a:gd name="T21" fmla="*/ 3 h 36"/>
                  <a:gd name="T22" fmla="*/ 20 w 32"/>
                  <a:gd name="T23" fmla="*/ 4 h 36"/>
                  <a:gd name="T24" fmla="*/ 20 w 32"/>
                  <a:gd name="T25" fmla="*/ 6 h 36"/>
                  <a:gd name="T26" fmla="*/ 18 w 32"/>
                  <a:gd name="T27" fmla="*/ 6 h 36"/>
                  <a:gd name="T28" fmla="*/ 16 w 32"/>
                  <a:gd name="T29" fmla="*/ 7 h 36"/>
                  <a:gd name="T30" fmla="*/ 14 w 32"/>
                  <a:gd name="T31" fmla="*/ 5 h 36"/>
                  <a:gd name="T32" fmla="*/ 13 w 32"/>
                  <a:gd name="T33" fmla="*/ 3 h 36"/>
                  <a:gd name="T34" fmla="*/ 13 w 32"/>
                  <a:gd name="T35" fmla="*/ 1 h 36"/>
                  <a:gd name="T36" fmla="*/ 12 w 32"/>
                  <a:gd name="T37" fmla="*/ 0 h 36"/>
                  <a:gd name="T38" fmla="*/ 8 w 32"/>
                  <a:gd name="T39" fmla="*/ 0 h 36"/>
                  <a:gd name="T40" fmla="*/ 5 w 32"/>
                  <a:gd name="T41" fmla="*/ 0 h 36"/>
                  <a:gd name="T42" fmla="*/ 3 w 32"/>
                  <a:gd name="T43" fmla="*/ 1 h 36"/>
                  <a:gd name="T44" fmla="*/ 2 w 32"/>
                  <a:gd name="T45" fmla="*/ 1 h 36"/>
                  <a:gd name="T46" fmla="*/ 2 w 32"/>
                  <a:gd name="T47" fmla="*/ 3 h 36"/>
                  <a:gd name="T48" fmla="*/ 3 w 32"/>
                  <a:gd name="T49" fmla="*/ 5 h 36"/>
                  <a:gd name="T50" fmla="*/ 4 w 32"/>
                  <a:gd name="T51" fmla="*/ 7 h 36"/>
                  <a:gd name="T52" fmla="*/ 4 w 32"/>
                  <a:gd name="T53" fmla="*/ 9 h 36"/>
                  <a:gd name="T54" fmla="*/ 4 w 32"/>
                  <a:gd name="T55" fmla="*/ 12 h 36"/>
                  <a:gd name="T56" fmla="*/ 5 w 32"/>
                  <a:gd name="T57" fmla="*/ 14 h 36"/>
                  <a:gd name="T58" fmla="*/ 5 w 32"/>
                  <a:gd name="T59" fmla="*/ 18 h 36"/>
                  <a:gd name="T60" fmla="*/ 4 w 32"/>
                  <a:gd name="T61" fmla="*/ 18 h 36"/>
                  <a:gd name="T62" fmla="*/ 3 w 32"/>
                  <a:gd name="T63" fmla="*/ 21 h 36"/>
                  <a:gd name="T64" fmla="*/ 2 w 32"/>
                  <a:gd name="T65" fmla="*/ 22 h 36"/>
                  <a:gd name="T66" fmla="*/ 2 w 32"/>
                  <a:gd name="T67" fmla="*/ 25 h 36"/>
                  <a:gd name="T68" fmla="*/ 1 w 32"/>
                  <a:gd name="T69" fmla="*/ 27 h 36"/>
                  <a:gd name="T70" fmla="*/ 0 w 32"/>
                  <a:gd name="T71" fmla="*/ 30 h 36"/>
                  <a:gd name="T72" fmla="*/ 0 w 32"/>
                  <a:gd name="T73" fmla="*/ 33 h 36"/>
                  <a:gd name="T74" fmla="*/ 1 w 32"/>
                  <a:gd name="T75" fmla="*/ 33 h 36"/>
                  <a:gd name="T76" fmla="*/ 3 w 32"/>
                  <a:gd name="T77" fmla="*/ 32 h 36"/>
                  <a:gd name="T78" fmla="*/ 5 w 32"/>
                  <a:gd name="T79" fmla="*/ 33 h 36"/>
                  <a:gd name="T80" fmla="*/ 8 w 32"/>
                  <a:gd name="T81" fmla="*/ 33 h 36"/>
                  <a:gd name="T82" fmla="*/ 12 w 32"/>
                  <a:gd name="T83" fmla="*/ 33 h 36"/>
                  <a:gd name="T84" fmla="*/ 15 w 32"/>
                  <a:gd name="T85" fmla="*/ 33 h 36"/>
                  <a:gd name="T86" fmla="*/ 17 w 32"/>
                  <a:gd name="T87" fmla="*/ 34 h 36"/>
                  <a:gd name="T88" fmla="*/ 20 w 32"/>
                  <a:gd name="T89" fmla="*/ 35 h 36"/>
                  <a:gd name="T90" fmla="*/ 23 w 32"/>
                  <a:gd name="T91" fmla="*/ 35 h 36"/>
                  <a:gd name="T92" fmla="*/ 24 w 32"/>
                  <a:gd name="T93" fmla="*/ 35 h 36"/>
                  <a:gd name="T94" fmla="*/ 28 w 32"/>
                  <a:gd name="T95" fmla="*/ 35 h 36"/>
                  <a:gd name="T96" fmla="*/ 29 w 32"/>
                  <a:gd name="T97" fmla="*/ 34 h 36"/>
                  <a:gd name="T98" fmla="*/ 26 w 32"/>
                  <a:gd name="T99" fmla="*/ 27 h 36"/>
                  <a:gd name="T100" fmla="*/ 26 w 32"/>
                  <a:gd name="T101" fmla="*/ 22 h 36"/>
                  <a:gd name="T102" fmla="*/ 27 w 32"/>
                  <a:gd name="T103" fmla="*/ 21 h 36"/>
                  <a:gd name="T104" fmla="*/ 30 w 32"/>
                  <a:gd name="T105" fmla="*/ 21 h 36"/>
                  <a:gd name="T106" fmla="*/ 31 w 32"/>
                  <a:gd name="T107"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6">
                    <a:moveTo>
                      <a:pt x="31" y="18"/>
                    </a:moveTo>
                    <a:cubicBezTo>
                      <a:pt x="31" y="18"/>
                      <a:pt x="31" y="18"/>
                      <a:pt x="31" y="18"/>
                    </a:cubicBezTo>
                    <a:cubicBezTo>
                      <a:pt x="31" y="17"/>
                      <a:pt x="31" y="17"/>
                      <a:pt x="31" y="17"/>
                    </a:cubicBezTo>
                    <a:cubicBezTo>
                      <a:pt x="31" y="16"/>
                      <a:pt x="31" y="16"/>
                      <a:pt x="31" y="15"/>
                    </a:cubicBezTo>
                    <a:cubicBezTo>
                      <a:pt x="31" y="15"/>
                      <a:pt x="31" y="15"/>
                      <a:pt x="31" y="15"/>
                    </a:cubicBezTo>
                    <a:cubicBezTo>
                      <a:pt x="31" y="15"/>
                      <a:pt x="31" y="15"/>
                      <a:pt x="30" y="15"/>
                    </a:cubicBezTo>
                    <a:cubicBezTo>
                      <a:pt x="30" y="15"/>
                      <a:pt x="29" y="15"/>
                      <a:pt x="29" y="15"/>
                    </a:cubicBezTo>
                    <a:cubicBezTo>
                      <a:pt x="29" y="15"/>
                      <a:pt x="28" y="15"/>
                      <a:pt x="28" y="15"/>
                    </a:cubicBezTo>
                    <a:cubicBezTo>
                      <a:pt x="28" y="15"/>
                      <a:pt x="27" y="16"/>
                      <a:pt x="27" y="15"/>
                    </a:cubicBezTo>
                    <a:cubicBezTo>
                      <a:pt x="27" y="15"/>
                      <a:pt x="27" y="15"/>
                      <a:pt x="27" y="15"/>
                    </a:cubicBezTo>
                    <a:cubicBezTo>
                      <a:pt x="27" y="14"/>
                      <a:pt x="27" y="14"/>
                      <a:pt x="27" y="14"/>
                    </a:cubicBezTo>
                    <a:cubicBezTo>
                      <a:pt x="27" y="13"/>
                      <a:pt x="27" y="13"/>
                      <a:pt x="27" y="12"/>
                    </a:cubicBezTo>
                    <a:cubicBezTo>
                      <a:pt x="27" y="12"/>
                      <a:pt x="26" y="11"/>
                      <a:pt x="26" y="11"/>
                    </a:cubicBezTo>
                    <a:cubicBezTo>
                      <a:pt x="26" y="10"/>
                      <a:pt x="26" y="10"/>
                      <a:pt x="26" y="9"/>
                    </a:cubicBezTo>
                    <a:cubicBezTo>
                      <a:pt x="26" y="8"/>
                      <a:pt x="26" y="8"/>
                      <a:pt x="26" y="7"/>
                    </a:cubicBezTo>
                    <a:cubicBezTo>
                      <a:pt x="26" y="7"/>
                      <a:pt x="26" y="7"/>
                      <a:pt x="26" y="6"/>
                    </a:cubicBezTo>
                    <a:cubicBezTo>
                      <a:pt x="26" y="6"/>
                      <a:pt x="26" y="6"/>
                      <a:pt x="26" y="5"/>
                    </a:cubicBezTo>
                    <a:cubicBezTo>
                      <a:pt x="26" y="5"/>
                      <a:pt x="26" y="5"/>
                      <a:pt x="26" y="4"/>
                    </a:cubicBezTo>
                    <a:cubicBezTo>
                      <a:pt x="26" y="4"/>
                      <a:pt x="25" y="4"/>
                      <a:pt x="25" y="4"/>
                    </a:cubicBezTo>
                    <a:cubicBezTo>
                      <a:pt x="24" y="4"/>
                      <a:pt x="23" y="5"/>
                      <a:pt x="23" y="4"/>
                    </a:cubicBezTo>
                    <a:cubicBezTo>
                      <a:pt x="23" y="4"/>
                      <a:pt x="23" y="4"/>
                      <a:pt x="23" y="4"/>
                    </a:cubicBezTo>
                    <a:cubicBezTo>
                      <a:pt x="23" y="3"/>
                      <a:pt x="22" y="4"/>
                      <a:pt x="22" y="3"/>
                    </a:cubicBezTo>
                    <a:cubicBezTo>
                      <a:pt x="21" y="3"/>
                      <a:pt x="21" y="3"/>
                      <a:pt x="21" y="4"/>
                    </a:cubicBezTo>
                    <a:cubicBezTo>
                      <a:pt x="20" y="4"/>
                      <a:pt x="20" y="4"/>
                      <a:pt x="20" y="4"/>
                    </a:cubicBezTo>
                    <a:cubicBezTo>
                      <a:pt x="20" y="5"/>
                      <a:pt x="20" y="5"/>
                      <a:pt x="20" y="5"/>
                    </a:cubicBezTo>
                    <a:cubicBezTo>
                      <a:pt x="20" y="6"/>
                      <a:pt x="20" y="6"/>
                      <a:pt x="20" y="6"/>
                    </a:cubicBezTo>
                    <a:cubicBezTo>
                      <a:pt x="20" y="6"/>
                      <a:pt x="19" y="6"/>
                      <a:pt x="19" y="6"/>
                    </a:cubicBezTo>
                    <a:cubicBezTo>
                      <a:pt x="19" y="6"/>
                      <a:pt x="18" y="6"/>
                      <a:pt x="18" y="6"/>
                    </a:cubicBezTo>
                    <a:cubicBezTo>
                      <a:pt x="17" y="6"/>
                      <a:pt x="17" y="6"/>
                      <a:pt x="17" y="6"/>
                    </a:cubicBezTo>
                    <a:cubicBezTo>
                      <a:pt x="16" y="6"/>
                      <a:pt x="16" y="7"/>
                      <a:pt x="16" y="7"/>
                    </a:cubicBezTo>
                    <a:cubicBezTo>
                      <a:pt x="15" y="7"/>
                      <a:pt x="15" y="6"/>
                      <a:pt x="15" y="6"/>
                    </a:cubicBezTo>
                    <a:cubicBezTo>
                      <a:pt x="14" y="6"/>
                      <a:pt x="14" y="5"/>
                      <a:pt x="14" y="5"/>
                    </a:cubicBezTo>
                    <a:cubicBezTo>
                      <a:pt x="14" y="5"/>
                      <a:pt x="14" y="4"/>
                      <a:pt x="14" y="4"/>
                    </a:cubicBezTo>
                    <a:cubicBezTo>
                      <a:pt x="13" y="4"/>
                      <a:pt x="13" y="3"/>
                      <a:pt x="13" y="3"/>
                    </a:cubicBezTo>
                    <a:cubicBezTo>
                      <a:pt x="13" y="2"/>
                      <a:pt x="13" y="2"/>
                      <a:pt x="13" y="2"/>
                    </a:cubicBezTo>
                    <a:cubicBezTo>
                      <a:pt x="13" y="1"/>
                      <a:pt x="13" y="1"/>
                      <a:pt x="13" y="1"/>
                    </a:cubicBezTo>
                    <a:cubicBezTo>
                      <a:pt x="13" y="1"/>
                      <a:pt x="13" y="1"/>
                      <a:pt x="13" y="0"/>
                    </a:cubicBezTo>
                    <a:cubicBezTo>
                      <a:pt x="13" y="0"/>
                      <a:pt x="12" y="0"/>
                      <a:pt x="12" y="0"/>
                    </a:cubicBezTo>
                    <a:cubicBezTo>
                      <a:pt x="11" y="0"/>
                      <a:pt x="11" y="0"/>
                      <a:pt x="10" y="0"/>
                    </a:cubicBezTo>
                    <a:cubicBezTo>
                      <a:pt x="9" y="0"/>
                      <a:pt x="9" y="0"/>
                      <a:pt x="8" y="0"/>
                    </a:cubicBezTo>
                    <a:cubicBezTo>
                      <a:pt x="8" y="0"/>
                      <a:pt x="8" y="0"/>
                      <a:pt x="7" y="0"/>
                    </a:cubicBezTo>
                    <a:cubicBezTo>
                      <a:pt x="6" y="0"/>
                      <a:pt x="6" y="0"/>
                      <a:pt x="5" y="0"/>
                    </a:cubicBezTo>
                    <a:cubicBezTo>
                      <a:pt x="5" y="0"/>
                      <a:pt x="4" y="0"/>
                      <a:pt x="4" y="0"/>
                    </a:cubicBezTo>
                    <a:cubicBezTo>
                      <a:pt x="4" y="0"/>
                      <a:pt x="4" y="1"/>
                      <a:pt x="3" y="1"/>
                    </a:cubicBezTo>
                    <a:cubicBezTo>
                      <a:pt x="3" y="1"/>
                      <a:pt x="3" y="1"/>
                      <a:pt x="3" y="1"/>
                    </a:cubicBezTo>
                    <a:cubicBezTo>
                      <a:pt x="2" y="1"/>
                      <a:pt x="2" y="1"/>
                      <a:pt x="2" y="1"/>
                    </a:cubicBezTo>
                    <a:cubicBezTo>
                      <a:pt x="2" y="1"/>
                      <a:pt x="2" y="1"/>
                      <a:pt x="2" y="1"/>
                    </a:cubicBezTo>
                    <a:cubicBezTo>
                      <a:pt x="1" y="2"/>
                      <a:pt x="2" y="2"/>
                      <a:pt x="2" y="3"/>
                    </a:cubicBezTo>
                    <a:cubicBezTo>
                      <a:pt x="2" y="3"/>
                      <a:pt x="2" y="3"/>
                      <a:pt x="3" y="3"/>
                    </a:cubicBezTo>
                    <a:cubicBezTo>
                      <a:pt x="3" y="4"/>
                      <a:pt x="3" y="4"/>
                      <a:pt x="3" y="5"/>
                    </a:cubicBezTo>
                    <a:cubicBezTo>
                      <a:pt x="3" y="5"/>
                      <a:pt x="3" y="6"/>
                      <a:pt x="4" y="6"/>
                    </a:cubicBezTo>
                    <a:cubicBezTo>
                      <a:pt x="4" y="6"/>
                      <a:pt x="4" y="6"/>
                      <a:pt x="4" y="7"/>
                    </a:cubicBezTo>
                    <a:cubicBezTo>
                      <a:pt x="4" y="7"/>
                      <a:pt x="5" y="8"/>
                      <a:pt x="4" y="8"/>
                    </a:cubicBezTo>
                    <a:cubicBezTo>
                      <a:pt x="4" y="9"/>
                      <a:pt x="4" y="9"/>
                      <a:pt x="4" y="9"/>
                    </a:cubicBezTo>
                    <a:cubicBezTo>
                      <a:pt x="4" y="10"/>
                      <a:pt x="4" y="10"/>
                      <a:pt x="4" y="10"/>
                    </a:cubicBezTo>
                    <a:cubicBezTo>
                      <a:pt x="4" y="11"/>
                      <a:pt x="4" y="11"/>
                      <a:pt x="4" y="12"/>
                    </a:cubicBezTo>
                    <a:cubicBezTo>
                      <a:pt x="4" y="12"/>
                      <a:pt x="5" y="13"/>
                      <a:pt x="5" y="13"/>
                    </a:cubicBezTo>
                    <a:cubicBezTo>
                      <a:pt x="5" y="14"/>
                      <a:pt x="5" y="14"/>
                      <a:pt x="5" y="14"/>
                    </a:cubicBezTo>
                    <a:cubicBezTo>
                      <a:pt x="5" y="15"/>
                      <a:pt x="6" y="15"/>
                      <a:pt x="6" y="16"/>
                    </a:cubicBezTo>
                    <a:cubicBezTo>
                      <a:pt x="6" y="17"/>
                      <a:pt x="5" y="17"/>
                      <a:pt x="5" y="18"/>
                    </a:cubicBezTo>
                    <a:cubicBezTo>
                      <a:pt x="5" y="18"/>
                      <a:pt x="5" y="18"/>
                      <a:pt x="5" y="18"/>
                    </a:cubicBezTo>
                    <a:cubicBezTo>
                      <a:pt x="5" y="18"/>
                      <a:pt x="4" y="18"/>
                      <a:pt x="4" y="18"/>
                    </a:cubicBezTo>
                    <a:cubicBezTo>
                      <a:pt x="4" y="19"/>
                      <a:pt x="4" y="19"/>
                      <a:pt x="3" y="19"/>
                    </a:cubicBezTo>
                    <a:cubicBezTo>
                      <a:pt x="3" y="19"/>
                      <a:pt x="3" y="20"/>
                      <a:pt x="3" y="21"/>
                    </a:cubicBezTo>
                    <a:cubicBezTo>
                      <a:pt x="3" y="21"/>
                      <a:pt x="3" y="21"/>
                      <a:pt x="3" y="22"/>
                    </a:cubicBezTo>
                    <a:cubicBezTo>
                      <a:pt x="2" y="22"/>
                      <a:pt x="2" y="22"/>
                      <a:pt x="2" y="22"/>
                    </a:cubicBezTo>
                    <a:cubicBezTo>
                      <a:pt x="2" y="23"/>
                      <a:pt x="2" y="23"/>
                      <a:pt x="2" y="24"/>
                    </a:cubicBezTo>
                    <a:cubicBezTo>
                      <a:pt x="2" y="24"/>
                      <a:pt x="2" y="25"/>
                      <a:pt x="2" y="25"/>
                    </a:cubicBezTo>
                    <a:cubicBezTo>
                      <a:pt x="2" y="26"/>
                      <a:pt x="2" y="26"/>
                      <a:pt x="2" y="26"/>
                    </a:cubicBezTo>
                    <a:cubicBezTo>
                      <a:pt x="1" y="26"/>
                      <a:pt x="1" y="27"/>
                      <a:pt x="1" y="27"/>
                    </a:cubicBezTo>
                    <a:cubicBezTo>
                      <a:pt x="1" y="27"/>
                      <a:pt x="1" y="28"/>
                      <a:pt x="0" y="28"/>
                    </a:cubicBezTo>
                    <a:cubicBezTo>
                      <a:pt x="0" y="29"/>
                      <a:pt x="0" y="29"/>
                      <a:pt x="0" y="30"/>
                    </a:cubicBezTo>
                    <a:cubicBezTo>
                      <a:pt x="0" y="31"/>
                      <a:pt x="0" y="31"/>
                      <a:pt x="0" y="32"/>
                    </a:cubicBezTo>
                    <a:cubicBezTo>
                      <a:pt x="0" y="32"/>
                      <a:pt x="0" y="32"/>
                      <a:pt x="0" y="33"/>
                    </a:cubicBezTo>
                    <a:cubicBezTo>
                      <a:pt x="0" y="33"/>
                      <a:pt x="0" y="33"/>
                      <a:pt x="0" y="33"/>
                    </a:cubicBezTo>
                    <a:cubicBezTo>
                      <a:pt x="1" y="33"/>
                      <a:pt x="1" y="33"/>
                      <a:pt x="1" y="33"/>
                    </a:cubicBezTo>
                    <a:cubicBezTo>
                      <a:pt x="2" y="33"/>
                      <a:pt x="2" y="33"/>
                      <a:pt x="2" y="33"/>
                    </a:cubicBezTo>
                    <a:cubicBezTo>
                      <a:pt x="3" y="33"/>
                      <a:pt x="3" y="32"/>
                      <a:pt x="3" y="32"/>
                    </a:cubicBezTo>
                    <a:cubicBezTo>
                      <a:pt x="3" y="32"/>
                      <a:pt x="4" y="33"/>
                      <a:pt x="4" y="33"/>
                    </a:cubicBezTo>
                    <a:cubicBezTo>
                      <a:pt x="4" y="33"/>
                      <a:pt x="4" y="33"/>
                      <a:pt x="5" y="33"/>
                    </a:cubicBezTo>
                    <a:cubicBezTo>
                      <a:pt x="5" y="33"/>
                      <a:pt x="5" y="33"/>
                      <a:pt x="6" y="34"/>
                    </a:cubicBezTo>
                    <a:cubicBezTo>
                      <a:pt x="7" y="34"/>
                      <a:pt x="7" y="33"/>
                      <a:pt x="8" y="33"/>
                    </a:cubicBezTo>
                    <a:cubicBezTo>
                      <a:pt x="9" y="33"/>
                      <a:pt x="9" y="33"/>
                      <a:pt x="10" y="33"/>
                    </a:cubicBezTo>
                    <a:cubicBezTo>
                      <a:pt x="10" y="33"/>
                      <a:pt x="11" y="33"/>
                      <a:pt x="12" y="33"/>
                    </a:cubicBezTo>
                    <a:cubicBezTo>
                      <a:pt x="12" y="33"/>
                      <a:pt x="13" y="33"/>
                      <a:pt x="13" y="34"/>
                    </a:cubicBezTo>
                    <a:cubicBezTo>
                      <a:pt x="14" y="34"/>
                      <a:pt x="14" y="33"/>
                      <a:pt x="15" y="33"/>
                    </a:cubicBezTo>
                    <a:cubicBezTo>
                      <a:pt x="16" y="33"/>
                      <a:pt x="16" y="33"/>
                      <a:pt x="17" y="34"/>
                    </a:cubicBezTo>
                    <a:cubicBezTo>
                      <a:pt x="17" y="34"/>
                      <a:pt x="17" y="34"/>
                      <a:pt x="17" y="34"/>
                    </a:cubicBezTo>
                    <a:cubicBezTo>
                      <a:pt x="18" y="35"/>
                      <a:pt x="18" y="35"/>
                      <a:pt x="18" y="35"/>
                    </a:cubicBezTo>
                    <a:cubicBezTo>
                      <a:pt x="19" y="35"/>
                      <a:pt x="19" y="35"/>
                      <a:pt x="20" y="35"/>
                    </a:cubicBezTo>
                    <a:cubicBezTo>
                      <a:pt x="21" y="35"/>
                      <a:pt x="21" y="35"/>
                      <a:pt x="22" y="35"/>
                    </a:cubicBezTo>
                    <a:cubicBezTo>
                      <a:pt x="22" y="35"/>
                      <a:pt x="22" y="35"/>
                      <a:pt x="23" y="35"/>
                    </a:cubicBezTo>
                    <a:cubicBezTo>
                      <a:pt x="23" y="36"/>
                      <a:pt x="23" y="35"/>
                      <a:pt x="24" y="35"/>
                    </a:cubicBezTo>
                    <a:cubicBezTo>
                      <a:pt x="24" y="35"/>
                      <a:pt x="24" y="35"/>
                      <a:pt x="24" y="35"/>
                    </a:cubicBezTo>
                    <a:cubicBezTo>
                      <a:pt x="25" y="35"/>
                      <a:pt x="26" y="35"/>
                      <a:pt x="27" y="35"/>
                    </a:cubicBezTo>
                    <a:cubicBezTo>
                      <a:pt x="27" y="35"/>
                      <a:pt x="27" y="35"/>
                      <a:pt x="28" y="35"/>
                    </a:cubicBezTo>
                    <a:cubicBezTo>
                      <a:pt x="28" y="34"/>
                      <a:pt x="28" y="34"/>
                      <a:pt x="29" y="34"/>
                    </a:cubicBezTo>
                    <a:cubicBezTo>
                      <a:pt x="29" y="34"/>
                      <a:pt x="29" y="34"/>
                      <a:pt x="29" y="34"/>
                    </a:cubicBezTo>
                    <a:cubicBezTo>
                      <a:pt x="26" y="30"/>
                      <a:pt x="26" y="30"/>
                      <a:pt x="26" y="30"/>
                    </a:cubicBezTo>
                    <a:cubicBezTo>
                      <a:pt x="26" y="29"/>
                      <a:pt x="26" y="28"/>
                      <a:pt x="26" y="27"/>
                    </a:cubicBezTo>
                    <a:cubicBezTo>
                      <a:pt x="26" y="26"/>
                      <a:pt x="26" y="25"/>
                      <a:pt x="26" y="24"/>
                    </a:cubicBezTo>
                    <a:cubicBezTo>
                      <a:pt x="26" y="24"/>
                      <a:pt x="26" y="23"/>
                      <a:pt x="26" y="22"/>
                    </a:cubicBezTo>
                    <a:cubicBezTo>
                      <a:pt x="26" y="22"/>
                      <a:pt x="26" y="21"/>
                      <a:pt x="26" y="21"/>
                    </a:cubicBezTo>
                    <a:cubicBezTo>
                      <a:pt x="26" y="21"/>
                      <a:pt x="27" y="21"/>
                      <a:pt x="27" y="21"/>
                    </a:cubicBezTo>
                    <a:cubicBezTo>
                      <a:pt x="28" y="21"/>
                      <a:pt x="28" y="21"/>
                      <a:pt x="29" y="21"/>
                    </a:cubicBezTo>
                    <a:cubicBezTo>
                      <a:pt x="29" y="21"/>
                      <a:pt x="29" y="21"/>
                      <a:pt x="30" y="21"/>
                    </a:cubicBezTo>
                    <a:cubicBezTo>
                      <a:pt x="30" y="21"/>
                      <a:pt x="31" y="21"/>
                      <a:pt x="31" y="21"/>
                    </a:cubicBezTo>
                    <a:cubicBezTo>
                      <a:pt x="32" y="21"/>
                      <a:pt x="31" y="20"/>
                      <a:pt x="31" y="20"/>
                    </a:cubicBezTo>
                    <a:cubicBezTo>
                      <a:pt x="31" y="19"/>
                      <a:pt x="31" y="19"/>
                      <a:pt x="31" y="1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2" name="Freeform 113">
                <a:extLst>
                  <a:ext uri="{FF2B5EF4-FFF2-40B4-BE49-F238E27FC236}">
                    <a16:creationId xmlns:a16="http://schemas.microsoft.com/office/drawing/2014/main" id="{A24651D8-342A-42C2-AEE1-2E41DEA601CC}"/>
                  </a:ext>
                </a:extLst>
              </p:cNvPr>
              <p:cNvSpPr>
                <a:spLocks/>
              </p:cNvSpPr>
              <p:nvPr/>
            </p:nvSpPr>
            <p:spPr bwMode="auto">
              <a:xfrm>
                <a:off x="4981577" y="3076576"/>
                <a:ext cx="312738" cy="377825"/>
              </a:xfrm>
              <a:custGeom>
                <a:avLst/>
                <a:gdLst>
                  <a:gd name="T0" fmla="*/ 27 w 29"/>
                  <a:gd name="T1" fmla="*/ 29 h 35"/>
                  <a:gd name="T2" fmla="*/ 27 w 29"/>
                  <a:gd name="T3" fmla="*/ 26 h 35"/>
                  <a:gd name="T4" fmla="*/ 26 w 29"/>
                  <a:gd name="T5" fmla="*/ 24 h 35"/>
                  <a:gd name="T6" fmla="*/ 27 w 29"/>
                  <a:gd name="T7" fmla="*/ 22 h 35"/>
                  <a:gd name="T8" fmla="*/ 26 w 29"/>
                  <a:gd name="T9" fmla="*/ 20 h 35"/>
                  <a:gd name="T10" fmla="*/ 26 w 29"/>
                  <a:gd name="T11" fmla="*/ 18 h 35"/>
                  <a:gd name="T12" fmla="*/ 26 w 29"/>
                  <a:gd name="T13" fmla="*/ 17 h 35"/>
                  <a:gd name="T14" fmla="*/ 28 w 29"/>
                  <a:gd name="T15" fmla="*/ 16 h 35"/>
                  <a:gd name="T16" fmla="*/ 28 w 29"/>
                  <a:gd name="T17" fmla="*/ 15 h 35"/>
                  <a:gd name="T18" fmla="*/ 27 w 29"/>
                  <a:gd name="T19" fmla="*/ 14 h 35"/>
                  <a:gd name="T20" fmla="*/ 26 w 29"/>
                  <a:gd name="T21" fmla="*/ 14 h 35"/>
                  <a:gd name="T22" fmla="*/ 24 w 29"/>
                  <a:gd name="T23" fmla="*/ 13 h 35"/>
                  <a:gd name="T24" fmla="*/ 22 w 29"/>
                  <a:gd name="T25" fmla="*/ 9 h 35"/>
                  <a:gd name="T26" fmla="*/ 19 w 29"/>
                  <a:gd name="T27" fmla="*/ 7 h 35"/>
                  <a:gd name="T28" fmla="*/ 15 w 29"/>
                  <a:gd name="T29" fmla="*/ 5 h 35"/>
                  <a:gd name="T30" fmla="*/ 13 w 29"/>
                  <a:gd name="T31" fmla="*/ 3 h 35"/>
                  <a:gd name="T32" fmla="*/ 14 w 29"/>
                  <a:gd name="T33" fmla="*/ 2 h 35"/>
                  <a:gd name="T34" fmla="*/ 13 w 29"/>
                  <a:gd name="T35" fmla="*/ 1 h 35"/>
                  <a:gd name="T36" fmla="*/ 12 w 29"/>
                  <a:gd name="T37" fmla="*/ 0 h 35"/>
                  <a:gd name="T38" fmla="*/ 10 w 29"/>
                  <a:gd name="T39" fmla="*/ 0 h 35"/>
                  <a:gd name="T40" fmla="*/ 9 w 29"/>
                  <a:gd name="T41" fmla="*/ 2 h 35"/>
                  <a:gd name="T42" fmla="*/ 8 w 29"/>
                  <a:gd name="T43" fmla="*/ 4 h 35"/>
                  <a:gd name="T44" fmla="*/ 7 w 29"/>
                  <a:gd name="T45" fmla="*/ 4 h 35"/>
                  <a:gd name="T46" fmla="*/ 4 w 29"/>
                  <a:gd name="T47" fmla="*/ 4 h 35"/>
                  <a:gd name="T48" fmla="*/ 5 w 29"/>
                  <a:gd name="T49" fmla="*/ 5 h 35"/>
                  <a:gd name="T50" fmla="*/ 5 w 29"/>
                  <a:gd name="T51" fmla="*/ 7 h 35"/>
                  <a:gd name="T52" fmla="*/ 4 w 29"/>
                  <a:gd name="T53" fmla="*/ 7 h 35"/>
                  <a:gd name="T54" fmla="*/ 5 w 29"/>
                  <a:gd name="T55" fmla="*/ 9 h 35"/>
                  <a:gd name="T56" fmla="*/ 4 w 29"/>
                  <a:gd name="T57" fmla="*/ 10 h 35"/>
                  <a:gd name="T58" fmla="*/ 4 w 29"/>
                  <a:gd name="T59" fmla="*/ 12 h 35"/>
                  <a:gd name="T60" fmla="*/ 3 w 29"/>
                  <a:gd name="T61" fmla="*/ 13 h 35"/>
                  <a:gd name="T62" fmla="*/ 2 w 29"/>
                  <a:gd name="T63" fmla="*/ 12 h 35"/>
                  <a:gd name="T64" fmla="*/ 1 w 29"/>
                  <a:gd name="T65" fmla="*/ 11 h 35"/>
                  <a:gd name="T66" fmla="*/ 1 w 29"/>
                  <a:gd name="T67" fmla="*/ 14 h 35"/>
                  <a:gd name="T68" fmla="*/ 2 w 29"/>
                  <a:gd name="T69" fmla="*/ 17 h 35"/>
                  <a:gd name="T70" fmla="*/ 2 w 29"/>
                  <a:gd name="T71" fmla="*/ 18 h 35"/>
                  <a:gd name="T72" fmla="*/ 2 w 29"/>
                  <a:gd name="T73" fmla="*/ 20 h 35"/>
                  <a:gd name="T74" fmla="*/ 3 w 29"/>
                  <a:gd name="T75" fmla="*/ 22 h 35"/>
                  <a:gd name="T76" fmla="*/ 4 w 29"/>
                  <a:gd name="T77" fmla="*/ 24 h 35"/>
                  <a:gd name="T78" fmla="*/ 5 w 29"/>
                  <a:gd name="T79" fmla="*/ 26 h 35"/>
                  <a:gd name="T80" fmla="*/ 6 w 29"/>
                  <a:gd name="T81" fmla="*/ 25 h 35"/>
                  <a:gd name="T82" fmla="*/ 8 w 29"/>
                  <a:gd name="T83" fmla="*/ 26 h 35"/>
                  <a:gd name="T84" fmla="*/ 11 w 29"/>
                  <a:gd name="T85" fmla="*/ 28 h 35"/>
                  <a:gd name="T86" fmla="*/ 13 w 29"/>
                  <a:gd name="T87" fmla="*/ 29 h 35"/>
                  <a:gd name="T88" fmla="*/ 14 w 29"/>
                  <a:gd name="T89" fmla="*/ 30 h 35"/>
                  <a:gd name="T90" fmla="*/ 15 w 29"/>
                  <a:gd name="T91" fmla="*/ 33 h 35"/>
                  <a:gd name="T92" fmla="*/ 15 w 29"/>
                  <a:gd name="T93" fmla="*/ 34 h 35"/>
                  <a:gd name="T94" fmla="*/ 16 w 29"/>
                  <a:gd name="T95" fmla="*/ 34 h 35"/>
                  <a:gd name="T96" fmla="*/ 18 w 29"/>
                  <a:gd name="T97" fmla="*/ 34 h 35"/>
                  <a:gd name="T98" fmla="*/ 19 w 29"/>
                  <a:gd name="T99" fmla="*/ 35 h 35"/>
                  <a:gd name="T100" fmla="*/ 20 w 29"/>
                  <a:gd name="T101" fmla="*/ 34 h 35"/>
                  <a:gd name="T102" fmla="*/ 22 w 29"/>
                  <a:gd name="T103" fmla="*/ 34 h 35"/>
                  <a:gd name="T104" fmla="*/ 23 w 29"/>
                  <a:gd name="T105" fmla="*/ 33 h 35"/>
                  <a:gd name="T106" fmla="*/ 25 w 29"/>
                  <a:gd name="T107" fmla="*/ 33 h 35"/>
                  <a:gd name="T108" fmla="*/ 26 w 29"/>
                  <a:gd name="T109" fmla="*/ 33 h 35"/>
                  <a:gd name="T110" fmla="*/ 27 w 29"/>
                  <a:gd name="T111" fmla="*/ 32 h 35"/>
                  <a:gd name="T112" fmla="*/ 28 w 29"/>
                  <a:gd name="T113" fmla="*/ 31 h 35"/>
                  <a:gd name="T114" fmla="*/ 29 w 29"/>
                  <a:gd name="T11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 h="35">
                    <a:moveTo>
                      <a:pt x="28" y="30"/>
                    </a:moveTo>
                    <a:cubicBezTo>
                      <a:pt x="27" y="30"/>
                      <a:pt x="27" y="29"/>
                      <a:pt x="27" y="29"/>
                    </a:cubicBezTo>
                    <a:cubicBezTo>
                      <a:pt x="27" y="28"/>
                      <a:pt x="27" y="28"/>
                      <a:pt x="27" y="27"/>
                    </a:cubicBezTo>
                    <a:cubicBezTo>
                      <a:pt x="27" y="27"/>
                      <a:pt x="27" y="27"/>
                      <a:pt x="27" y="26"/>
                    </a:cubicBezTo>
                    <a:cubicBezTo>
                      <a:pt x="26" y="26"/>
                      <a:pt x="27" y="25"/>
                      <a:pt x="26" y="25"/>
                    </a:cubicBezTo>
                    <a:cubicBezTo>
                      <a:pt x="26" y="24"/>
                      <a:pt x="26" y="24"/>
                      <a:pt x="26" y="24"/>
                    </a:cubicBezTo>
                    <a:cubicBezTo>
                      <a:pt x="26" y="23"/>
                      <a:pt x="26" y="23"/>
                      <a:pt x="26" y="23"/>
                    </a:cubicBezTo>
                    <a:cubicBezTo>
                      <a:pt x="27" y="22"/>
                      <a:pt x="27" y="22"/>
                      <a:pt x="27" y="22"/>
                    </a:cubicBezTo>
                    <a:cubicBezTo>
                      <a:pt x="27" y="21"/>
                      <a:pt x="27" y="21"/>
                      <a:pt x="27" y="20"/>
                    </a:cubicBezTo>
                    <a:cubicBezTo>
                      <a:pt x="27" y="20"/>
                      <a:pt x="26" y="20"/>
                      <a:pt x="26" y="20"/>
                    </a:cubicBezTo>
                    <a:cubicBezTo>
                      <a:pt x="26" y="19"/>
                      <a:pt x="26" y="19"/>
                      <a:pt x="25" y="19"/>
                    </a:cubicBezTo>
                    <a:cubicBezTo>
                      <a:pt x="25" y="18"/>
                      <a:pt x="26" y="18"/>
                      <a:pt x="26" y="18"/>
                    </a:cubicBezTo>
                    <a:cubicBezTo>
                      <a:pt x="26" y="17"/>
                      <a:pt x="26" y="17"/>
                      <a:pt x="26" y="17"/>
                    </a:cubicBezTo>
                    <a:cubicBezTo>
                      <a:pt x="26" y="17"/>
                      <a:pt x="26" y="17"/>
                      <a:pt x="26" y="17"/>
                    </a:cubicBezTo>
                    <a:cubicBezTo>
                      <a:pt x="27" y="17"/>
                      <a:pt x="27" y="16"/>
                      <a:pt x="28" y="16"/>
                    </a:cubicBezTo>
                    <a:cubicBezTo>
                      <a:pt x="28" y="16"/>
                      <a:pt x="28" y="17"/>
                      <a:pt x="28" y="16"/>
                    </a:cubicBezTo>
                    <a:cubicBezTo>
                      <a:pt x="29" y="16"/>
                      <a:pt x="29" y="16"/>
                      <a:pt x="28" y="16"/>
                    </a:cubicBezTo>
                    <a:cubicBezTo>
                      <a:pt x="28" y="15"/>
                      <a:pt x="28" y="15"/>
                      <a:pt x="28" y="15"/>
                    </a:cubicBezTo>
                    <a:cubicBezTo>
                      <a:pt x="28" y="15"/>
                      <a:pt x="28" y="15"/>
                      <a:pt x="28" y="14"/>
                    </a:cubicBezTo>
                    <a:cubicBezTo>
                      <a:pt x="27" y="14"/>
                      <a:pt x="27" y="14"/>
                      <a:pt x="27" y="14"/>
                    </a:cubicBezTo>
                    <a:cubicBezTo>
                      <a:pt x="27" y="14"/>
                      <a:pt x="27" y="14"/>
                      <a:pt x="27" y="14"/>
                    </a:cubicBezTo>
                    <a:cubicBezTo>
                      <a:pt x="27" y="14"/>
                      <a:pt x="26" y="14"/>
                      <a:pt x="26" y="14"/>
                    </a:cubicBezTo>
                    <a:cubicBezTo>
                      <a:pt x="26" y="14"/>
                      <a:pt x="25" y="14"/>
                      <a:pt x="25" y="13"/>
                    </a:cubicBezTo>
                    <a:cubicBezTo>
                      <a:pt x="24" y="13"/>
                      <a:pt x="24" y="13"/>
                      <a:pt x="24" y="13"/>
                    </a:cubicBezTo>
                    <a:cubicBezTo>
                      <a:pt x="23" y="12"/>
                      <a:pt x="23" y="12"/>
                      <a:pt x="22" y="11"/>
                    </a:cubicBezTo>
                    <a:cubicBezTo>
                      <a:pt x="22" y="10"/>
                      <a:pt x="23" y="10"/>
                      <a:pt x="22" y="9"/>
                    </a:cubicBezTo>
                    <a:cubicBezTo>
                      <a:pt x="22" y="9"/>
                      <a:pt x="21" y="9"/>
                      <a:pt x="21" y="8"/>
                    </a:cubicBezTo>
                    <a:cubicBezTo>
                      <a:pt x="20" y="8"/>
                      <a:pt x="20" y="8"/>
                      <a:pt x="19" y="7"/>
                    </a:cubicBezTo>
                    <a:cubicBezTo>
                      <a:pt x="19" y="7"/>
                      <a:pt x="18" y="6"/>
                      <a:pt x="18" y="6"/>
                    </a:cubicBezTo>
                    <a:cubicBezTo>
                      <a:pt x="17" y="5"/>
                      <a:pt x="16" y="5"/>
                      <a:pt x="15" y="5"/>
                    </a:cubicBezTo>
                    <a:cubicBezTo>
                      <a:pt x="15" y="5"/>
                      <a:pt x="14" y="4"/>
                      <a:pt x="13" y="4"/>
                    </a:cubicBezTo>
                    <a:cubicBezTo>
                      <a:pt x="13" y="3"/>
                      <a:pt x="13" y="3"/>
                      <a:pt x="13" y="3"/>
                    </a:cubicBezTo>
                    <a:cubicBezTo>
                      <a:pt x="14" y="3"/>
                      <a:pt x="13" y="3"/>
                      <a:pt x="13" y="3"/>
                    </a:cubicBezTo>
                    <a:cubicBezTo>
                      <a:pt x="13" y="2"/>
                      <a:pt x="14" y="2"/>
                      <a:pt x="14" y="2"/>
                    </a:cubicBezTo>
                    <a:cubicBezTo>
                      <a:pt x="14" y="2"/>
                      <a:pt x="14" y="2"/>
                      <a:pt x="14" y="1"/>
                    </a:cubicBezTo>
                    <a:cubicBezTo>
                      <a:pt x="14" y="1"/>
                      <a:pt x="14" y="1"/>
                      <a:pt x="13" y="1"/>
                    </a:cubicBezTo>
                    <a:cubicBezTo>
                      <a:pt x="13" y="1"/>
                      <a:pt x="13" y="1"/>
                      <a:pt x="13" y="0"/>
                    </a:cubicBezTo>
                    <a:cubicBezTo>
                      <a:pt x="12" y="0"/>
                      <a:pt x="12" y="0"/>
                      <a:pt x="12" y="0"/>
                    </a:cubicBezTo>
                    <a:cubicBezTo>
                      <a:pt x="12" y="0"/>
                      <a:pt x="12" y="0"/>
                      <a:pt x="11" y="0"/>
                    </a:cubicBezTo>
                    <a:cubicBezTo>
                      <a:pt x="11" y="0"/>
                      <a:pt x="11" y="0"/>
                      <a:pt x="10" y="0"/>
                    </a:cubicBezTo>
                    <a:cubicBezTo>
                      <a:pt x="10" y="1"/>
                      <a:pt x="9" y="1"/>
                      <a:pt x="9" y="1"/>
                    </a:cubicBezTo>
                    <a:cubicBezTo>
                      <a:pt x="9" y="1"/>
                      <a:pt x="9" y="1"/>
                      <a:pt x="9" y="2"/>
                    </a:cubicBezTo>
                    <a:cubicBezTo>
                      <a:pt x="8" y="2"/>
                      <a:pt x="8" y="2"/>
                      <a:pt x="8" y="3"/>
                    </a:cubicBezTo>
                    <a:cubicBezTo>
                      <a:pt x="8" y="3"/>
                      <a:pt x="8" y="3"/>
                      <a:pt x="8" y="4"/>
                    </a:cubicBezTo>
                    <a:cubicBezTo>
                      <a:pt x="8" y="4"/>
                      <a:pt x="8" y="4"/>
                      <a:pt x="8" y="4"/>
                    </a:cubicBezTo>
                    <a:cubicBezTo>
                      <a:pt x="7" y="4"/>
                      <a:pt x="7" y="4"/>
                      <a:pt x="7" y="4"/>
                    </a:cubicBezTo>
                    <a:cubicBezTo>
                      <a:pt x="6" y="4"/>
                      <a:pt x="6" y="3"/>
                      <a:pt x="5" y="4"/>
                    </a:cubicBezTo>
                    <a:cubicBezTo>
                      <a:pt x="5" y="4"/>
                      <a:pt x="4" y="4"/>
                      <a:pt x="4" y="4"/>
                    </a:cubicBezTo>
                    <a:cubicBezTo>
                      <a:pt x="4" y="5"/>
                      <a:pt x="4" y="5"/>
                      <a:pt x="4" y="5"/>
                    </a:cubicBezTo>
                    <a:cubicBezTo>
                      <a:pt x="5" y="5"/>
                      <a:pt x="5" y="5"/>
                      <a:pt x="5" y="5"/>
                    </a:cubicBezTo>
                    <a:cubicBezTo>
                      <a:pt x="5" y="6"/>
                      <a:pt x="5" y="6"/>
                      <a:pt x="5" y="6"/>
                    </a:cubicBezTo>
                    <a:cubicBezTo>
                      <a:pt x="5" y="6"/>
                      <a:pt x="6" y="7"/>
                      <a:pt x="5" y="7"/>
                    </a:cubicBezTo>
                    <a:cubicBezTo>
                      <a:pt x="5" y="7"/>
                      <a:pt x="5" y="8"/>
                      <a:pt x="5" y="8"/>
                    </a:cubicBezTo>
                    <a:cubicBezTo>
                      <a:pt x="5" y="8"/>
                      <a:pt x="5" y="7"/>
                      <a:pt x="4" y="7"/>
                    </a:cubicBezTo>
                    <a:cubicBezTo>
                      <a:pt x="4" y="8"/>
                      <a:pt x="4" y="8"/>
                      <a:pt x="4" y="8"/>
                    </a:cubicBezTo>
                    <a:cubicBezTo>
                      <a:pt x="4" y="8"/>
                      <a:pt x="4" y="8"/>
                      <a:pt x="5" y="9"/>
                    </a:cubicBezTo>
                    <a:cubicBezTo>
                      <a:pt x="5" y="9"/>
                      <a:pt x="5" y="9"/>
                      <a:pt x="5" y="9"/>
                    </a:cubicBezTo>
                    <a:cubicBezTo>
                      <a:pt x="5" y="10"/>
                      <a:pt x="5" y="10"/>
                      <a:pt x="4" y="10"/>
                    </a:cubicBezTo>
                    <a:cubicBezTo>
                      <a:pt x="4" y="11"/>
                      <a:pt x="4" y="11"/>
                      <a:pt x="4" y="11"/>
                    </a:cubicBezTo>
                    <a:cubicBezTo>
                      <a:pt x="4" y="12"/>
                      <a:pt x="4" y="12"/>
                      <a:pt x="4" y="12"/>
                    </a:cubicBezTo>
                    <a:cubicBezTo>
                      <a:pt x="4" y="13"/>
                      <a:pt x="4" y="13"/>
                      <a:pt x="3" y="13"/>
                    </a:cubicBezTo>
                    <a:cubicBezTo>
                      <a:pt x="3" y="13"/>
                      <a:pt x="3" y="13"/>
                      <a:pt x="3" y="13"/>
                    </a:cubicBezTo>
                    <a:cubicBezTo>
                      <a:pt x="2" y="13"/>
                      <a:pt x="2" y="13"/>
                      <a:pt x="2" y="13"/>
                    </a:cubicBezTo>
                    <a:cubicBezTo>
                      <a:pt x="2" y="12"/>
                      <a:pt x="2" y="12"/>
                      <a:pt x="2" y="12"/>
                    </a:cubicBezTo>
                    <a:cubicBezTo>
                      <a:pt x="2" y="11"/>
                      <a:pt x="2" y="11"/>
                      <a:pt x="1" y="11"/>
                    </a:cubicBezTo>
                    <a:cubicBezTo>
                      <a:pt x="1" y="11"/>
                      <a:pt x="1" y="11"/>
                      <a:pt x="1" y="11"/>
                    </a:cubicBezTo>
                    <a:cubicBezTo>
                      <a:pt x="0" y="12"/>
                      <a:pt x="1" y="12"/>
                      <a:pt x="1" y="13"/>
                    </a:cubicBezTo>
                    <a:cubicBezTo>
                      <a:pt x="1" y="13"/>
                      <a:pt x="1" y="13"/>
                      <a:pt x="1" y="14"/>
                    </a:cubicBezTo>
                    <a:cubicBezTo>
                      <a:pt x="1" y="14"/>
                      <a:pt x="1" y="14"/>
                      <a:pt x="1" y="15"/>
                    </a:cubicBezTo>
                    <a:cubicBezTo>
                      <a:pt x="1" y="16"/>
                      <a:pt x="1" y="16"/>
                      <a:pt x="2" y="17"/>
                    </a:cubicBezTo>
                    <a:cubicBezTo>
                      <a:pt x="2" y="17"/>
                      <a:pt x="2" y="17"/>
                      <a:pt x="2" y="17"/>
                    </a:cubicBezTo>
                    <a:cubicBezTo>
                      <a:pt x="2" y="18"/>
                      <a:pt x="1" y="18"/>
                      <a:pt x="2" y="18"/>
                    </a:cubicBezTo>
                    <a:cubicBezTo>
                      <a:pt x="2" y="19"/>
                      <a:pt x="2" y="19"/>
                      <a:pt x="2" y="19"/>
                    </a:cubicBezTo>
                    <a:cubicBezTo>
                      <a:pt x="2" y="20"/>
                      <a:pt x="2" y="20"/>
                      <a:pt x="2" y="20"/>
                    </a:cubicBezTo>
                    <a:cubicBezTo>
                      <a:pt x="2" y="21"/>
                      <a:pt x="3" y="20"/>
                      <a:pt x="3" y="21"/>
                    </a:cubicBezTo>
                    <a:cubicBezTo>
                      <a:pt x="3" y="21"/>
                      <a:pt x="3" y="22"/>
                      <a:pt x="3" y="22"/>
                    </a:cubicBezTo>
                    <a:cubicBezTo>
                      <a:pt x="3" y="23"/>
                      <a:pt x="4" y="23"/>
                      <a:pt x="4" y="23"/>
                    </a:cubicBezTo>
                    <a:cubicBezTo>
                      <a:pt x="4" y="24"/>
                      <a:pt x="4" y="24"/>
                      <a:pt x="4" y="24"/>
                    </a:cubicBezTo>
                    <a:cubicBezTo>
                      <a:pt x="4" y="25"/>
                      <a:pt x="5" y="25"/>
                      <a:pt x="5" y="25"/>
                    </a:cubicBezTo>
                    <a:cubicBezTo>
                      <a:pt x="5" y="25"/>
                      <a:pt x="5" y="26"/>
                      <a:pt x="5" y="26"/>
                    </a:cubicBezTo>
                    <a:cubicBezTo>
                      <a:pt x="5" y="26"/>
                      <a:pt x="5" y="26"/>
                      <a:pt x="5" y="26"/>
                    </a:cubicBezTo>
                    <a:cubicBezTo>
                      <a:pt x="6" y="26"/>
                      <a:pt x="6" y="26"/>
                      <a:pt x="6" y="25"/>
                    </a:cubicBezTo>
                    <a:cubicBezTo>
                      <a:pt x="6" y="26"/>
                      <a:pt x="6" y="26"/>
                      <a:pt x="6" y="26"/>
                    </a:cubicBezTo>
                    <a:cubicBezTo>
                      <a:pt x="7" y="26"/>
                      <a:pt x="7" y="26"/>
                      <a:pt x="8" y="26"/>
                    </a:cubicBezTo>
                    <a:cubicBezTo>
                      <a:pt x="8" y="27"/>
                      <a:pt x="9" y="27"/>
                      <a:pt x="9" y="27"/>
                    </a:cubicBezTo>
                    <a:cubicBezTo>
                      <a:pt x="10" y="28"/>
                      <a:pt x="10" y="28"/>
                      <a:pt x="11" y="28"/>
                    </a:cubicBezTo>
                    <a:cubicBezTo>
                      <a:pt x="11" y="28"/>
                      <a:pt x="12" y="28"/>
                      <a:pt x="12" y="28"/>
                    </a:cubicBezTo>
                    <a:cubicBezTo>
                      <a:pt x="12" y="28"/>
                      <a:pt x="13" y="28"/>
                      <a:pt x="13" y="29"/>
                    </a:cubicBezTo>
                    <a:cubicBezTo>
                      <a:pt x="13" y="29"/>
                      <a:pt x="14" y="29"/>
                      <a:pt x="14" y="29"/>
                    </a:cubicBezTo>
                    <a:cubicBezTo>
                      <a:pt x="14" y="30"/>
                      <a:pt x="14" y="30"/>
                      <a:pt x="14" y="30"/>
                    </a:cubicBezTo>
                    <a:cubicBezTo>
                      <a:pt x="15" y="31"/>
                      <a:pt x="14" y="31"/>
                      <a:pt x="14" y="31"/>
                    </a:cubicBezTo>
                    <a:cubicBezTo>
                      <a:pt x="15" y="32"/>
                      <a:pt x="14" y="32"/>
                      <a:pt x="15" y="33"/>
                    </a:cubicBezTo>
                    <a:cubicBezTo>
                      <a:pt x="15" y="33"/>
                      <a:pt x="15" y="33"/>
                      <a:pt x="15" y="33"/>
                    </a:cubicBezTo>
                    <a:cubicBezTo>
                      <a:pt x="15" y="34"/>
                      <a:pt x="15" y="34"/>
                      <a:pt x="15" y="34"/>
                    </a:cubicBezTo>
                    <a:cubicBezTo>
                      <a:pt x="15" y="34"/>
                      <a:pt x="15" y="34"/>
                      <a:pt x="15" y="34"/>
                    </a:cubicBezTo>
                    <a:cubicBezTo>
                      <a:pt x="15" y="34"/>
                      <a:pt x="15" y="34"/>
                      <a:pt x="16" y="34"/>
                    </a:cubicBezTo>
                    <a:cubicBezTo>
                      <a:pt x="16" y="34"/>
                      <a:pt x="16" y="34"/>
                      <a:pt x="17" y="34"/>
                    </a:cubicBezTo>
                    <a:cubicBezTo>
                      <a:pt x="17" y="34"/>
                      <a:pt x="17" y="34"/>
                      <a:pt x="18" y="34"/>
                    </a:cubicBezTo>
                    <a:cubicBezTo>
                      <a:pt x="18" y="34"/>
                      <a:pt x="18" y="34"/>
                      <a:pt x="18" y="34"/>
                    </a:cubicBezTo>
                    <a:cubicBezTo>
                      <a:pt x="18" y="35"/>
                      <a:pt x="19" y="35"/>
                      <a:pt x="19" y="35"/>
                    </a:cubicBezTo>
                    <a:cubicBezTo>
                      <a:pt x="19" y="34"/>
                      <a:pt x="19" y="34"/>
                      <a:pt x="20" y="34"/>
                    </a:cubicBezTo>
                    <a:cubicBezTo>
                      <a:pt x="20" y="34"/>
                      <a:pt x="20" y="34"/>
                      <a:pt x="20" y="34"/>
                    </a:cubicBezTo>
                    <a:cubicBezTo>
                      <a:pt x="21" y="34"/>
                      <a:pt x="21" y="35"/>
                      <a:pt x="21" y="35"/>
                    </a:cubicBezTo>
                    <a:cubicBezTo>
                      <a:pt x="22" y="35"/>
                      <a:pt x="22" y="34"/>
                      <a:pt x="22" y="34"/>
                    </a:cubicBezTo>
                    <a:cubicBezTo>
                      <a:pt x="22" y="34"/>
                      <a:pt x="22" y="33"/>
                      <a:pt x="23" y="33"/>
                    </a:cubicBezTo>
                    <a:cubicBezTo>
                      <a:pt x="23" y="33"/>
                      <a:pt x="23" y="33"/>
                      <a:pt x="23" y="33"/>
                    </a:cubicBezTo>
                    <a:cubicBezTo>
                      <a:pt x="24" y="33"/>
                      <a:pt x="24" y="34"/>
                      <a:pt x="24" y="34"/>
                    </a:cubicBezTo>
                    <a:cubicBezTo>
                      <a:pt x="24" y="34"/>
                      <a:pt x="24" y="33"/>
                      <a:pt x="25" y="33"/>
                    </a:cubicBezTo>
                    <a:cubicBezTo>
                      <a:pt x="25" y="33"/>
                      <a:pt x="25" y="33"/>
                      <a:pt x="26" y="33"/>
                    </a:cubicBezTo>
                    <a:cubicBezTo>
                      <a:pt x="26" y="33"/>
                      <a:pt x="26" y="33"/>
                      <a:pt x="26" y="33"/>
                    </a:cubicBezTo>
                    <a:cubicBezTo>
                      <a:pt x="27" y="33"/>
                      <a:pt x="26" y="32"/>
                      <a:pt x="27" y="32"/>
                    </a:cubicBezTo>
                    <a:cubicBezTo>
                      <a:pt x="27" y="32"/>
                      <a:pt x="27" y="32"/>
                      <a:pt x="27" y="32"/>
                    </a:cubicBezTo>
                    <a:cubicBezTo>
                      <a:pt x="27" y="32"/>
                      <a:pt x="28" y="32"/>
                      <a:pt x="28" y="32"/>
                    </a:cubicBezTo>
                    <a:cubicBezTo>
                      <a:pt x="28" y="32"/>
                      <a:pt x="28" y="32"/>
                      <a:pt x="28" y="31"/>
                    </a:cubicBezTo>
                    <a:cubicBezTo>
                      <a:pt x="28" y="31"/>
                      <a:pt x="29" y="31"/>
                      <a:pt x="29" y="31"/>
                    </a:cubicBezTo>
                    <a:cubicBezTo>
                      <a:pt x="29" y="31"/>
                      <a:pt x="29" y="31"/>
                      <a:pt x="29" y="31"/>
                    </a:cubicBezTo>
                    <a:cubicBezTo>
                      <a:pt x="28" y="30"/>
                      <a:pt x="28" y="30"/>
                      <a:pt x="28" y="3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3" name="Freeform 114">
                <a:extLst>
                  <a:ext uri="{FF2B5EF4-FFF2-40B4-BE49-F238E27FC236}">
                    <a16:creationId xmlns:a16="http://schemas.microsoft.com/office/drawing/2014/main" id="{26642A94-FDBC-46B3-818E-0EDF373F97BD}"/>
                  </a:ext>
                </a:extLst>
              </p:cNvPr>
              <p:cNvSpPr>
                <a:spLocks/>
              </p:cNvSpPr>
              <p:nvPr/>
            </p:nvSpPr>
            <p:spPr bwMode="auto">
              <a:xfrm>
                <a:off x="5111752" y="3378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4" name="Freeform 115">
                <a:extLst>
                  <a:ext uri="{FF2B5EF4-FFF2-40B4-BE49-F238E27FC236}">
                    <a16:creationId xmlns:a16="http://schemas.microsoft.com/office/drawing/2014/main" id="{20A8DEA9-FF4F-4D2F-85DB-608C2725EFFB}"/>
                  </a:ext>
                </a:extLst>
              </p:cNvPr>
              <p:cNvSpPr>
                <a:spLocks/>
              </p:cNvSpPr>
              <p:nvPr/>
            </p:nvSpPr>
            <p:spPr bwMode="auto">
              <a:xfrm>
                <a:off x="5100639" y="2632076"/>
                <a:ext cx="409575" cy="346075"/>
              </a:xfrm>
              <a:custGeom>
                <a:avLst/>
                <a:gdLst>
                  <a:gd name="T0" fmla="*/ 36 w 38"/>
                  <a:gd name="T1" fmla="*/ 19 h 32"/>
                  <a:gd name="T2" fmla="*/ 34 w 38"/>
                  <a:gd name="T3" fmla="*/ 18 h 32"/>
                  <a:gd name="T4" fmla="*/ 31 w 38"/>
                  <a:gd name="T5" fmla="*/ 17 h 32"/>
                  <a:gd name="T6" fmla="*/ 28 w 38"/>
                  <a:gd name="T7" fmla="*/ 16 h 32"/>
                  <a:gd name="T8" fmla="*/ 26 w 38"/>
                  <a:gd name="T9" fmla="*/ 16 h 32"/>
                  <a:gd name="T10" fmla="*/ 25 w 38"/>
                  <a:gd name="T11" fmla="*/ 13 h 32"/>
                  <a:gd name="T12" fmla="*/ 24 w 38"/>
                  <a:gd name="T13" fmla="*/ 11 h 32"/>
                  <a:gd name="T14" fmla="*/ 24 w 38"/>
                  <a:gd name="T15" fmla="*/ 10 h 32"/>
                  <a:gd name="T16" fmla="*/ 23 w 38"/>
                  <a:gd name="T17" fmla="*/ 10 h 32"/>
                  <a:gd name="T18" fmla="*/ 22 w 38"/>
                  <a:gd name="T19" fmla="*/ 10 h 32"/>
                  <a:gd name="T20" fmla="*/ 22 w 38"/>
                  <a:gd name="T21" fmla="*/ 7 h 32"/>
                  <a:gd name="T22" fmla="*/ 23 w 38"/>
                  <a:gd name="T23" fmla="*/ 6 h 32"/>
                  <a:gd name="T24" fmla="*/ 21 w 38"/>
                  <a:gd name="T25" fmla="*/ 4 h 32"/>
                  <a:gd name="T26" fmla="*/ 20 w 38"/>
                  <a:gd name="T27" fmla="*/ 2 h 32"/>
                  <a:gd name="T28" fmla="*/ 17 w 38"/>
                  <a:gd name="T29" fmla="*/ 1 h 32"/>
                  <a:gd name="T30" fmla="*/ 16 w 38"/>
                  <a:gd name="T31" fmla="*/ 0 h 32"/>
                  <a:gd name="T32" fmla="*/ 14 w 38"/>
                  <a:gd name="T33" fmla="*/ 1 h 32"/>
                  <a:gd name="T34" fmla="*/ 13 w 38"/>
                  <a:gd name="T35" fmla="*/ 1 h 32"/>
                  <a:gd name="T36" fmla="*/ 11 w 38"/>
                  <a:gd name="T37" fmla="*/ 1 h 32"/>
                  <a:gd name="T38" fmla="*/ 11 w 38"/>
                  <a:gd name="T39" fmla="*/ 3 h 32"/>
                  <a:gd name="T40" fmla="*/ 9 w 38"/>
                  <a:gd name="T41" fmla="*/ 2 h 32"/>
                  <a:gd name="T42" fmla="*/ 8 w 38"/>
                  <a:gd name="T43" fmla="*/ 2 h 32"/>
                  <a:gd name="T44" fmla="*/ 7 w 38"/>
                  <a:gd name="T45" fmla="*/ 5 h 32"/>
                  <a:gd name="T46" fmla="*/ 6 w 38"/>
                  <a:gd name="T47" fmla="*/ 6 h 32"/>
                  <a:gd name="T48" fmla="*/ 5 w 38"/>
                  <a:gd name="T49" fmla="*/ 7 h 32"/>
                  <a:gd name="T50" fmla="*/ 5 w 38"/>
                  <a:gd name="T51" fmla="*/ 9 h 32"/>
                  <a:gd name="T52" fmla="*/ 4 w 38"/>
                  <a:gd name="T53" fmla="*/ 10 h 32"/>
                  <a:gd name="T54" fmla="*/ 3 w 38"/>
                  <a:gd name="T55" fmla="*/ 12 h 32"/>
                  <a:gd name="T56" fmla="*/ 2 w 38"/>
                  <a:gd name="T57" fmla="*/ 15 h 32"/>
                  <a:gd name="T58" fmla="*/ 2 w 38"/>
                  <a:gd name="T59" fmla="*/ 16 h 32"/>
                  <a:gd name="T60" fmla="*/ 2 w 38"/>
                  <a:gd name="T61" fmla="*/ 18 h 32"/>
                  <a:gd name="T62" fmla="*/ 0 w 38"/>
                  <a:gd name="T63" fmla="*/ 17 h 32"/>
                  <a:gd name="T64" fmla="*/ 0 w 38"/>
                  <a:gd name="T65" fmla="*/ 19 h 32"/>
                  <a:gd name="T66" fmla="*/ 2 w 38"/>
                  <a:gd name="T67" fmla="*/ 20 h 32"/>
                  <a:gd name="T68" fmla="*/ 4 w 38"/>
                  <a:gd name="T69" fmla="*/ 22 h 32"/>
                  <a:gd name="T70" fmla="*/ 5 w 38"/>
                  <a:gd name="T71" fmla="*/ 24 h 32"/>
                  <a:gd name="T72" fmla="*/ 6 w 38"/>
                  <a:gd name="T73" fmla="*/ 26 h 32"/>
                  <a:gd name="T74" fmla="*/ 7 w 38"/>
                  <a:gd name="T75" fmla="*/ 27 h 32"/>
                  <a:gd name="T76" fmla="*/ 7 w 38"/>
                  <a:gd name="T77" fmla="*/ 28 h 32"/>
                  <a:gd name="T78" fmla="*/ 8 w 38"/>
                  <a:gd name="T79" fmla="*/ 29 h 32"/>
                  <a:gd name="T80" fmla="*/ 10 w 38"/>
                  <a:gd name="T81" fmla="*/ 29 h 32"/>
                  <a:gd name="T82" fmla="*/ 12 w 38"/>
                  <a:gd name="T83" fmla="*/ 31 h 32"/>
                  <a:gd name="T84" fmla="*/ 14 w 38"/>
                  <a:gd name="T85" fmla="*/ 31 h 32"/>
                  <a:gd name="T86" fmla="*/ 16 w 38"/>
                  <a:gd name="T87" fmla="*/ 32 h 32"/>
                  <a:gd name="T88" fmla="*/ 17 w 38"/>
                  <a:gd name="T89" fmla="*/ 31 h 32"/>
                  <a:gd name="T90" fmla="*/ 19 w 38"/>
                  <a:gd name="T91" fmla="*/ 30 h 32"/>
                  <a:gd name="T92" fmla="*/ 20 w 38"/>
                  <a:gd name="T93" fmla="*/ 30 h 32"/>
                  <a:gd name="T94" fmla="*/ 22 w 38"/>
                  <a:gd name="T95" fmla="*/ 30 h 32"/>
                  <a:gd name="T96" fmla="*/ 23 w 38"/>
                  <a:gd name="T97" fmla="*/ 30 h 32"/>
                  <a:gd name="T98" fmla="*/ 25 w 38"/>
                  <a:gd name="T99" fmla="*/ 29 h 32"/>
                  <a:gd name="T100" fmla="*/ 26 w 38"/>
                  <a:gd name="T101" fmla="*/ 28 h 32"/>
                  <a:gd name="T102" fmla="*/ 29 w 38"/>
                  <a:gd name="T103" fmla="*/ 28 h 32"/>
                  <a:gd name="T104" fmla="*/ 30 w 38"/>
                  <a:gd name="T105" fmla="*/ 27 h 32"/>
                  <a:gd name="T106" fmla="*/ 32 w 38"/>
                  <a:gd name="T107" fmla="*/ 25 h 32"/>
                  <a:gd name="T108" fmla="*/ 34 w 38"/>
                  <a:gd name="T109" fmla="*/ 23 h 32"/>
                  <a:gd name="T110" fmla="*/ 36 w 38"/>
                  <a:gd name="T111" fmla="*/ 21 h 32"/>
                  <a:gd name="T112" fmla="*/ 37 w 38"/>
                  <a:gd name="T113" fmla="*/ 19 h 32"/>
                  <a:gd name="T114" fmla="*/ 37 w 38"/>
                  <a:gd name="T11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2">
                    <a:moveTo>
                      <a:pt x="37" y="19"/>
                    </a:moveTo>
                    <a:cubicBezTo>
                      <a:pt x="37" y="19"/>
                      <a:pt x="36" y="19"/>
                      <a:pt x="36" y="19"/>
                    </a:cubicBezTo>
                    <a:cubicBezTo>
                      <a:pt x="35" y="19"/>
                      <a:pt x="35" y="19"/>
                      <a:pt x="34" y="19"/>
                    </a:cubicBezTo>
                    <a:cubicBezTo>
                      <a:pt x="34" y="19"/>
                      <a:pt x="34" y="18"/>
                      <a:pt x="34" y="18"/>
                    </a:cubicBezTo>
                    <a:cubicBezTo>
                      <a:pt x="33" y="18"/>
                      <a:pt x="33" y="18"/>
                      <a:pt x="33" y="18"/>
                    </a:cubicBezTo>
                    <a:cubicBezTo>
                      <a:pt x="32" y="18"/>
                      <a:pt x="32" y="17"/>
                      <a:pt x="31" y="17"/>
                    </a:cubicBezTo>
                    <a:cubicBezTo>
                      <a:pt x="30" y="17"/>
                      <a:pt x="30" y="17"/>
                      <a:pt x="29" y="17"/>
                    </a:cubicBezTo>
                    <a:cubicBezTo>
                      <a:pt x="28" y="17"/>
                      <a:pt x="28" y="17"/>
                      <a:pt x="28" y="16"/>
                    </a:cubicBezTo>
                    <a:cubicBezTo>
                      <a:pt x="27" y="16"/>
                      <a:pt x="27" y="16"/>
                      <a:pt x="26" y="16"/>
                    </a:cubicBezTo>
                    <a:cubicBezTo>
                      <a:pt x="26" y="16"/>
                      <a:pt x="26" y="16"/>
                      <a:pt x="26" y="16"/>
                    </a:cubicBezTo>
                    <a:cubicBezTo>
                      <a:pt x="26" y="15"/>
                      <a:pt x="25" y="15"/>
                      <a:pt x="25" y="15"/>
                    </a:cubicBezTo>
                    <a:cubicBezTo>
                      <a:pt x="25" y="14"/>
                      <a:pt x="26" y="13"/>
                      <a:pt x="25" y="13"/>
                    </a:cubicBezTo>
                    <a:cubicBezTo>
                      <a:pt x="25" y="12"/>
                      <a:pt x="25" y="12"/>
                      <a:pt x="25" y="12"/>
                    </a:cubicBezTo>
                    <a:cubicBezTo>
                      <a:pt x="24" y="12"/>
                      <a:pt x="24" y="11"/>
                      <a:pt x="24" y="11"/>
                    </a:cubicBezTo>
                    <a:cubicBezTo>
                      <a:pt x="24" y="11"/>
                      <a:pt x="24" y="11"/>
                      <a:pt x="24" y="11"/>
                    </a:cubicBezTo>
                    <a:cubicBezTo>
                      <a:pt x="24" y="11"/>
                      <a:pt x="24" y="10"/>
                      <a:pt x="24" y="10"/>
                    </a:cubicBezTo>
                    <a:cubicBezTo>
                      <a:pt x="24" y="10"/>
                      <a:pt x="24" y="10"/>
                      <a:pt x="23" y="10"/>
                    </a:cubicBezTo>
                    <a:cubicBezTo>
                      <a:pt x="23" y="10"/>
                      <a:pt x="23" y="10"/>
                      <a:pt x="23" y="10"/>
                    </a:cubicBezTo>
                    <a:cubicBezTo>
                      <a:pt x="23" y="10"/>
                      <a:pt x="23" y="11"/>
                      <a:pt x="22" y="11"/>
                    </a:cubicBezTo>
                    <a:cubicBezTo>
                      <a:pt x="22" y="11"/>
                      <a:pt x="22" y="10"/>
                      <a:pt x="22" y="10"/>
                    </a:cubicBezTo>
                    <a:cubicBezTo>
                      <a:pt x="21" y="9"/>
                      <a:pt x="22" y="9"/>
                      <a:pt x="22" y="8"/>
                    </a:cubicBezTo>
                    <a:cubicBezTo>
                      <a:pt x="22" y="8"/>
                      <a:pt x="22" y="8"/>
                      <a:pt x="22" y="7"/>
                    </a:cubicBezTo>
                    <a:cubicBezTo>
                      <a:pt x="23" y="7"/>
                      <a:pt x="23" y="6"/>
                      <a:pt x="23" y="6"/>
                    </a:cubicBezTo>
                    <a:cubicBezTo>
                      <a:pt x="23" y="6"/>
                      <a:pt x="23" y="6"/>
                      <a:pt x="23" y="6"/>
                    </a:cubicBezTo>
                    <a:cubicBezTo>
                      <a:pt x="22" y="6"/>
                      <a:pt x="22" y="6"/>
                      <a:pt x="22" y="5"/>
                    </a:cubicBezTo>
                    <a:cubicBezTo>
                      <a:pt x="22" y="5"/>
                      <a:pt x="22" y="5"/>
                      <a:pt x="21" y="4"/>
                    </a:cubicBezTo>
                    <a:cubicBezTo>
                      <a:pt x="21" y="4"/>
                      <a:pt x="21" y="4"/>
                      <a:pt x="21" y="3"/>
                    </a:cubicBezTo>
                    <a:cubicBezTo>
                      <a:pt x="20" y="3"/>
                      <a:pt x="20" y="3"/>
                      <a:pt x="20" y="2"/>
                    </a:cubicBezTo>
                    <a:cubicBezTo>
                      <a:pt x="19" y="2"/>
                      <a:pt x="19" y="2"/>
                      <a:pt x="19" y="2"/>
                    </a:cubicBezTo>
                    <a:cubicBezTo>
                      <a:pt x="18" y="1"/>
                      <a:pt x="18" y="1"/>
                      <a:pt x="17" y="1"/>
                    </a:cubicBezTo>
                    <a:cubicBezTo>
                      <a:pt x="17" y="1"/>
                      <a:pt x="17" y="1"/>
                      <a:pt x="17" y="1"/>
                    </a:cubicBezTo>
                    <a:cubicBezTo>
                      <a:pt x="16" y="1"/>
                      <a:pt x="16" y="0"/>
                      <a:pt x="16" y="0"/>
                    </a:cubicBezTo>
                    <a:cubicBezTo>
                      <a:pt x="16" y="0"/>
                      <a:pt x="15" y="1"/>
                      <a:pt x="15" y="1"/>
                    </a:cubicBezTo>
                    <a:cubicBezTo>
                      <a:pt x="15" y="1"/>
                      <a:pt x="15" y="1"/>
                      <a:pt x="14" y="1"/>
                    </a:cubicBezTo>
                    <a:cubicBezTo>
                      <a:pt x="14" y="1"/>
                      <a:pt x="14" y="2"/>
                      <a:pt x="13" y="1"/>
                    </a:cubicBezTo>
                    <a:cubicBezTo>
                      <a:pt x="13" y="1"/>
                      <a:pt x="13" y="1"/>
                      <a:pt x="13" y="1"/>
                    </a:cubicBezTo>
                    <a:cubicBezTo>
                      <a:pt x="12" y="0"/>
                      <a:pt x="12" y="0"/>
                      <a:pt x="12" y="0"/>
                    </a:cubicBezTo>
                    <a:cubicBezTo>
                      <a:pt x="12" y="0"/>
                      <a:pt x="11" y="0"/>
                      <a:pt x="11" y="1"/>
                    </a:cubicBezTo>
                    <a:cubicBezTo>
                      <a:pt x="11" y="1"/>
                      <a:pt x="11" y="2"/>
                      <a:pt x="11" y="2"/>
                    </a:cubicBezTo>
                    <a:cubicBezTo>
                      <a:pt x="11" y="2"/>
                      <a:pt x="11" y="3"/>
                      <a:pt x="11" y="3"/>
                    </a:cubicBezTo>
                    <a:cubicBezTo>
                      <a:pt x="10" y="3"/>
                      <a:pt x="10" y="2"/>
                      <a:pt x="10" y="2"/>
                    </a:cubicBezTo>
                    <a:cubicBezTo>
                      <a:pt x="10" y="2"/>
                      <a:pt x="9" y="2"/>
                      <a:pt x="9" y="2"/>
                    </a:cubicBezTo>
                    <a:cubicBezTo>
                      <a:pt x="8" y="2"/>
                      <a:pt x="8" y="3"/>
                      <a:pt x="8" y="3"/>
                    </a:cubicBezTo>
                    <a:cubicBezTo>
                      <a:pt x="8" y="2"/>
                      <a:pt x="8" y="2"/>
                      <a:pt x="8" y="2"/>
                    </a:cubicBezTo>
                    <a:cubicBezTo>
                      <a:pt x="8" y="3"/>
                      <a:pt x="8" y="3"/>
                      <a:pt x="8" y="4"/>
                    </a:cubicBezTo>
                    <a:cubicBezTo>
                      <a:pt x="8" y="4"/>
                      <a:pt x="8" y="5"/>
                      <a:pt x="7" y="5"/>
                    </a:cubicBezTo>
                    <a:cubicBezTo>
                      <a:pt x="7" y="5"/>
                      <a:pt x="7" y="5"/>
                      <a:pt x="6" y="5"/>
                    </a:cubicBezTo>
                    <a:cubicBezTo>
                      <a:pt x="6" y="5"/>
                      <a:pt x="6" y="6"/>
                      <a:pt x="6" y="6"/>
                    </a:cubicBezTo>
                    <a:cubicBezTo>
                      <a:pt x="6" y="6"/>
                      <a:pt x="5" y="6"/>
                      <a:pt x="5" y="7"/>
                    </a:cubicBezTo>
                    <a:cubicBezTo>
                      <a:pt x="5" y="7"/>
                      <a:pt x="5" y="7"/>
                      <a:pt x="5" y="7"/>
                    </a:cubicBezTo>
                    <a:cubicBezTo>
                      <a:pt x="5" y="8"/>
                      <a:pt x="5" y="7"/>
                      <a:pt x="5" y="8"/>
                    </a:cubicBezTo>
                    <a:cubicBezTo>
                      <a:pt x="4" y="8"/>
                      <a:pt x="5" y="8"/>
                      <a:pt x="5" y="9"/>
                    </a:cubicBezTo>
                    <a:cubicBezTo>
                      <a:pt x="5" y="9"/>
                      <a:pt x="5" y="9"/>
                      <a:pt x="5" y="10"/>
                    </a:cubicBezTo>
                    <a:cubicBezTo>
                      <a:pt x="4" y="10"/>
                      <a:pt x="4" y="10"/>
                      <a:pt x="4" y="10"/>
                    </a:cubicBezTo>
                    <a:cubicBezTo>
                      <a:pt x="4" y="11"/>
                      <a:pt x="3" y="11"/>
                      <a:pt x="3" y="11"/>
                    </a:cubicBezTo>
                    <a:cubicBezTo>
                      <a:pt x="3" y="11"/>
                      <a:pt x="3" y="12"/>
                      <a:pt x="3" y="12"/>
                    </a:cubicBezTo>
                    <a:cubicBezTo>
                      <a:pt x="2" y="12"/>
                      <a:pt x="2" y="13"/>
                      <a:pt x="2" y="13"/>
                    </a:cubicBezTo>
                    <a:cubicBezTo>
                      <a:pt x="2" y="14"/>
                      <a:pt x="2" y="14"/>
                      <a:pt x="2" y="15"/>
                    </a:cubicBezTo>
                    <a:cubicBezTo>
                      <a:pt x="2" y="15"/>
                      <a:pt x="2" y="16"/>
                      <a:pt x="2" y="16"/>
                    </a:cubicBezTo>
                    <a:cubicBezTo>
                      <a:pt x="2" y="16"/>
                      <a:pt x="2" y="16"/>
                      <a:pt x="2" y="16"/>
                    </a:cubicBezTo>
                    <a:cubicBezTo>
                      <a:pt x="2" y="17"/>
                      <a:pt x="3" y="17"/>
                      <a:pt x="2" y="17"/>
                    </a:cubicBezTo>
                    <a:cubicBezTo>
                      <a:pt x="2" y="18"/>
                      <a:pt x="2" y="18"/>
                      <a:pt x="2" y="18"/>
                    </a:cubicBezTo>
                    <a:cubicBezTo>
                      <a:pt x="1" y="18"/>
                      <a:pt x="1" y="17"/>
                      <a:pt x="1" y="17"/>
                    </a:cubicBezTo>
                    <a:cubicBezTo>
                      <a:pt x="1" y="17"/>
                      <a:pt x="0" y="17"/>
                      <a:pt x="0" y="17"/>
                    </a:cubicBezTo>
                    <a:cubicBezTo>
                      <a:pt x="0" y="18"/>
                      <a:pt x="0" y="18"/>
                      <a:pt x="0" y="19"/>
                    </a:cubicBezTo>
                    <a:cubicBezTo>
                      <a:pt x="0" y="19"/>
                      <a:pt x="0" y="19"/>
                      <a:pt x="0" y="19"/>
                    </a:cubicBezTo>
                    <a:cubicBezTo>
                      <a:pt x="0" y="20"/>
                      <a:pt x="1" y="19"/>
                      <a:pt x="1" y="20"/>
                    </a:cubicBezTo>
                    <a:cubicBezTo>
                      <a:pt x="1" y="20"/>
                      <a:pt x="2" y="20"/>
                      <a:pt x="2" y="20"/>
                    </a:cubicBezTo>
                    <a:cubicBezTo>
                      <a:pt x="2" y="21"/>
                      <a:pt x="3" y="21"/>
                      <a:pt x="3" y="21"/>
                    </a:cubicBezTo>
                    <a:cubicBezTo>
                      <a:pt x="3" y="22"/>
                      <a:pt x="3" y="22"/>
                      <a:pt x="4" y="22"/>
                    </a:cubicBezTo>
                    <a:cubicBezTo>
                      <a:pt x="4" y="22"/>
                      <a:pt x="4" y="22"/>
                      <a:pt x="4" y="23"/>
                    </a:cubicBezTo>
                    <a:cubicBezTo>
                      <a:pt x="5" y="23"/>
                      <a:pt x="4" y="23"/>
                      <a:pt x="5" y="24"/>
                    </a:cubicBezTo>
                    <a:cubicBezTo>
                      <a:pt x="5" y="24"/>
                      <a:pt x="5" y="25"/>
                      <a:pt x="5" y="25"/>
                    </a:cubicBezTo>
                    <a:cubicBezTo>
                      <a:pt x="5" y="25"/>
                      <a:pt x="5" y="26"/>
                      <a:pt x="6" y="26"/>
                    </a:cubicBezTo>
                    <a:cubicBezTo>
                      <a:pt x="6" y="26"/>
                      <a:pt x="6" y="26"/>
                      <a:pt x="6" y="26"/>
                    </a:cubicBezTo>
                    <a:cubicBezTo>
                      <a:pt x="7" y="26"/>
                      <a:pt x="7" y="26"/>
                      <a:pt x="7" y="27"/>
                    </a:cubicBezTo>
                    <a:cubicBezTo>
                      <a:pt x="7" y="27"/>
                      <a:pt x="7" y="27"/>
                      <a:pt x="7" y="27"/>
                    </a:cubicBezTo>
                    <a:cubicBezTo>
                      <a:pt x="7" y="28"/>
                      <a:pt x="7" y="28"/>
                      <a:pt x="7" y="28"/>
                    </a:cubicBezTo>
                    <a:cubicBezTo>
                      <a:pt x="7" y="29"/>
                      <a:pt x="7" y="29"/>
                      <a:pt x="7" y="29"/>
                    </a:cubicBezTo>
                    <a:cubicBezTo>
                      <a:pt x="8" y="29"/>
                      <a:pt x="8" y="29"/>
                      <a:pt x="8" y="29"/>
                    </a:cubicBezTo>
                    <a:cubicBezTo>
                      <a:pt x="9" y="29"/>
                      <a:pt x="9" y="29"/>
                      <a:pt x="10" y="29"/>
                    </a:cubicBezTo>
                    <a:cubicBezTo>
                      <a:pt x="10" y="29"/>
                      <a:pt x="10" y="29"/>
                      <a:pt x="10" y="29"/>
                    </a:cubicBezTo>
                    <a:cubicBezTo>
                      <a:pt x="11" y="29"/>
                      <a:pt x="11" y="29"/>
                      <a:pt x="11" y="30"/>
                    </a:cubicBezTo>
                    <a:cubicBezTo>
                      <a:pt x="12" y="30"/>
                      <a:pt x="12" y="30"/>
                      <a:pt x="12" y="31"/>
                    </a:cubicBezTo>
                    <a:cubicBezTo>
                      <a:pt x="13" y="31"/>
                      <a:pt x="13" y="31"/>
                      <a:pt x="13" y="31"/>
                    </a:cubicBezTo>
                    <a:cubicBezTo>
                      <a:pt x="13" y="31"/>
                      <a:pt x="14" y="31"/>
                      <a:pt x="14" y="31"/>
                    </a:cubicBezTo>
                    <a:cubicBezTo>
                      <a:pt x="14" y="31"/>
                      <a:pt x="15" y="31"/>
                      <a:pt x="15" y="31"/>
                    </a:cubicBezTo>
                    <a:cubicBezTo>
                      <a:pt x="15" y="31"/>
                      <a:pt x="15" y="32"/>
                      <a:pt x="16" y="32"/>
                    </a:cubicBezTo>
                    <a:cubicBezTo>
                      <a:pt x="16" y="32"/>
                      <a:pt x="16" y="32"/>
                      <a:pt x="16" y="32"/>
                    </a:cubicBezTo>
                    <a:cubicBezTo>
                      <a:pt x="17" y="32"/>
                      <a:pt x="17" y="31"/>
                      <a:pt x="17" y="31"/>
                    </a:cubicBezTo>
                    <a:cubicBezTo>
                      <a:pt x="17" y="30"/>
                      <a:pt x="17" y="30"/>
                      <a:pt x="18" y="30"/>
                    </a:cubicBezTo>
                    <a:cubicBezTo>
                      <a:pt x="18" y="30"/>
                      <a:pt x="18" y="30"/>
                      <a:pt x="19" y="30"/>
                    </a:cubicBezTo>
                    <a:cubicBezTo>
                      <a:pt x="19" y="30"/>
                      <a:pt x="19" y="29"/>
                      <a:pt x="19" y="29"/>
                    </a:cubicBezTo>
                    <a:cubicBezTo>
                      <a:pt x="19" y="29"/>
                      <a:pt x="19" y="30"/>
                      <a:pt x="20" y="30"/>
                    </a:cubicBezTo>
                    <a:cubicBezTo>
                      <a:pt x="20" y="30"/>
                      <a:pt x="20" y="30"/>
                      <a:pt x="21" y="30"/>
                    </a:cubicBezTo>
                    <a:cubicBezTo>
                      <a:pt x="21" y="30"/>
                      <a:pt x="21" y="30"/>
                      <a:pt x="22" y="30"/>
                    </a:cubicBezTo>
                    <a:cubicBezTo>
                      <a:pt x="22" y="30"/>
                      <a:pt x="22" y="30"/>
                      <a:pt x="22" y="30"/>
                    </a:cubicBezTo>
                    <a:cubicBezTo>
                      <a:pt x="22" y="30"/>
                      <a:pt x="23" y="30"/>
                      <a:pt x="23" y="30"/>
                    </a:cubicBezTo>
                    <a:cubicBezTo>
                      <a:pt x="24" y="30"/>
                      <a:pt x="24" y="30"/>
                      <a:pt x="24" y="30"/>
                    </a:cubicBezTo>
                    <a:cubicBezTo>
                      <a:pt x="25" y="29"/>
                      <a:pt x="25" y="29"/>
                      <a:pt x="25" y="29"/>
                    </a:cubicBezTo>
                    <a:cubicBezTo>
                      <a:pt x="25" y="29"/>
                      <a:pt x="26" y="29"/>
                      <a:pt x="26" y="28"/>
                    </a:cubicBezTo>
                    <a:cubicBezTo>
                      <a:pt x="26" y="28"/>
                      <a:pt x="26" y="28"/>
                      <a:pt x="26" y="28"/>
                    </a:cubicBezTo>
                    <a:cubicBezTo>
                      <a:pt x="27" y="27"/>
                      <a:pt x="27" y="28"/>
                      <a:pt x="27" y="27"/>
                    </a:cubicBezTo>
                    <a:cubicBezTo>
                      <a:pt x="28" y="27"/>
                      <a:pt x="28" y="28"/>
                      <a:pt x="29" y="28"/>
                    </a:cubicBezTo>
                    <a:cubicBezTo>
                      <a:pt x="29" y="28"/>
                      <a:pt x="29" y="28"/>
                      <a:pt x="30" y="28"/>
                    </a:cubicBezTo>
                    <a:cubicBezTo>
                      <a:pt x="30" y="28"/>
                      <a:pt x="30" y="28"/>
                      <a:pt x="30" y="27"/>
                    </a:cubicBezTo>
                    <a:cubicBezTo>
                      <a:pt x="31" y="27"/>
                      <a:pt x="31" y="27"/>
                      <a:pt x="31" y="27"/>
                    </a:cubicBezTo>
                    <a:cubicBezTo>
                      <a:pt x="31" y="26"/>
                      <a:pt x="31" y="26"/>
                      <a:pt x="32" y="25"/>
                    </a:cubicBezTo>
                    <a:cubicBezTo>
                      <a:pt x="32" y="25"/>
                      <a:pt x="33" y="25"/>
                      <a:pt x="33" y="24"/>
                    </a:cubicBezTo>
                    <a:cubicBezTo>
                      <a:pt x="33" y="24"/>
                      <a:pt x="34" y="24"/>
                      <a:pt x="34" y="23"/>
                    </a:cubicBezTo>
                    <a:cubicBezTo>
                      <a:pt x="34" y="23"/>
                      <a:pt x="34" y="23"/>
                      <a:pt x="35" y="22"/>
                    </a:cubicBezTo>
                    <a:cubicBezTo>
                      <a:pt x="35" y="22"/>
                      <a:pt x="35" y="22"/>
                      <a:pt x="36" y="21"/>
                    </a:cubicBezTo>
                    <a:cubicBezTo>
                      <a:pt x="36" y="21"/>
                      <a:pt x="36" y="21"/>
                      <a:pt x="37" y="20"/>
                    </a:cubicBezTo>
                    <a:cubicBezTo>
                      <a:pt x="37" y="20"/>
                      <a:pt x="37" y="20"/>
                      <a:pt x="37" y="19"/>
                    </a:cubicBezTo>
                    <a:cubicBezTo>
                      <a:pt x="37" y="19"/>
                      <a:pt x="38" y="19"/>
                      <a:pt x="37" y="19"/>
                    </a:cubicBezTo>
                    <a:cubicBezTo>
                      <a:pt x="37" y="19"/>
                      <a:pt x="37" y="19"/>
                      <a:pt x="37" y="1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5" name="Freeform 116">
                <a:extLst>
                  <a:ext uri="{FF2B5EF4-FFF2-40B4-BE49-F238E27FC236}">
                    <a16:creationId xmlns:a16="http://schemas.microsoft.com/office/drawing/2014/main" id="{490ED943-6039-4E44-98B8-9AC483EB2BB3}"/>
                  </a:ext>
                </a:extLst>
              </p:cNvPr>
              <p:cNvSpPr>
                <a:spLocks/>
              </p:cNvSpPr>
              <p:nvPr/>
            </p:nvSpPr>
            <p:spPr bwMode="auto">
              <a:xfrm>
                <a:off x="3535364" y="1897064"/>
                <a:ext cx="31750" cy="11113"/>
              </a:xfrm>
              <a:custGeom>
                <a:avLst/>
                <a:gdLst>
                  <a:gd name="T0" fmla="*/ 1 w 3"/>
                  <a:gd name="T1" fmla="*/ 0 h 1"/>
                  <a:gd name="T2" fmla="*/ 1 w 3"/>
                  <a:gd name="T3" fmla="*/ 0 h 1"/>
                  <a:gd name="T4" fmla="*/ 1 w 3"/>
                  <a:gd name="T5" fmla="*/ 1 h 1"/>
                  <a:gd name="T6" fmla="*/ 2 w 3"/>
                  <a:gd name="T7" fmla="*/ 1 h 1"/>
                  <a:gd name="T8" fmla="*/ 3 w 3"/>
                  <a:gd name="T9" fmla="*/ 1 h 1"/>
                  <a:gd name="T10" fmla="*/ 3 w 3"/>
                  <a:gd name="T11" fmla="*/ 0 h 1"/>
                  <a:gd name="T12" fmla="*/ 1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1" y="0"/>
                    </a:moveTo>
                    <a:cubicBezTo>
                      <a:pt x="1" y="0"/>
                      <a:pt x="1" y="0"/>
                      <a:pt x="1" y="0"/>
                    </a:cubicBezTo>
                    <a:cubicBezTo>
                      <a:pt x="0" y="1"/>
                      <a:pt x="1" y="1"/>
                      <a:pt x="1" y="1"/>
                    </a:cubicBezTo>
                    <a:cubicBezTo>
                      <a:pt x="1" y="1"/>
                      <a:pt x="1" y="1"/>
                      <a:pt x="2" y="1"/>
                    </a:cubicBezTo>
                    <a:cubicBezTo>
                      <a:pt x="2" y="1"/>
                      <a:pt x="3" y="1"/>
                      <a:pt x="3" y="1"/>
                    </a:cubicBezTo>
                    <a:cubicBezTo>
                      <a:pt x="3" y="1"/>
                      <a:pt x="3" y="1"/>
                      <a:pt x="3" y="0"/>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6" name="Freeform 117">
                <a:extLst>
                  <a:ext uri="{FF2B5EF4-FFF2-40B4-BE49-F238E27FC236}">
                    <a16:creationId xmlns:a16="http://schemas.microsoft.com/office/drawing/2014/main" id="{0A14851F-5A80-434B-9A04-30F5D83E2EA4}"/>
                  </a:ext>
                </a:extLst>
              </p:cNvPr>
              <p:cNvSpPr>
                <a:spLocks/>
              </p:cNvSpPr>
              <p:nvPr/>
            </p:nvSpPr>
            <p:spPr bwMode="auto">
              <a:xfrm>
                <a:off x="4475164" y="1011239"/>
                <a:ext cx="9525" cy="11113"/>
              </a:xfrm>
              <a:custGeom>
                <a:avLst/>
                <a:gdLst>
                  <a:gd name="T0" fmla="*/ 0 w 1"/>
                  <a:gd name="T1" fmla="*/ 0 h 1"/>
                  <a:gd name="T2" fmla="*/ 0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1" y="1"/>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7" name="Freeform 118">
                <a:extLst>
                  <a:ext uri="{FF2B5EF4-FFF2-40B4-BE49-F238E27FC236}">
                    <a16:creationId xmlns:a16="http://schemas.microsoft.com/office/drawing/2014/main" id="{086098E4-3C92-48B5-A9AE-ADB45526BD18}"/>
                  </a:ext>
                </a:extLst>
              </p:cNvPr>
              <p:cNvSpPr>
                <a:spLocks/>
              </p:cNvSpPr>
              <p:nvPr/>
            </p:nvSpPr>
            <p:spPr bwMode="auto">
              <a:xfrm>
                <a:off x="4484689" y="1000126"/>
                <a:ext cx="33338" cy="11113"/>
              </a:xfrm>
              <a:custGeom>
                <a:avLst/>
                <a:gdLst>
                  <a:gd name="T0" fmla="*/ 2 w 3"/>
                  <a:gd name="T1" fmla="*/ 1 h 1"/>
                  <a:gd name="T2" fmla="*/ 1 w 3"/>
                  <a:gd name="T3" fmla="*/ 1 h 1"/>
                  <a:gd name="T4" fmla="*/ 0 w 3"/>
                  <a:gd name="T5" fmla="*/ 1 h 1"/>
                  <a:gd name="T6" fmla="*/ 1 w 3"/>
                  <a:gd name="T7" fmla="*/ 1 h 1"/>
                  <a:gd name="T8" fmla="*/ 2 w 3"/>
                  <a:gd name="T9" fmla="*/ 1 h 1"/>
                  <a:gd name="T10" fmla="*/ 3 w 3"/>
                  <a:gd name="T11" fmla="*/ 1 h 1"/>
                  <a:gd name="T12" fmla="*/ 2 w 3"/>
                  <a:gd name="T13" fmla="*/ 0 h 1"/>
                  <a:gd name="T14" fmla="*/ 2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2" y="1"/>
                    </a:moveTo>
                    <a:cubicBezTo>
                      <a:pt x="1" y="1"/>
                      <a:pt x="1" y="1"/>
                      <a:pt x="1" y="1"/>
                    </a:cubicBezTo>
                    <a:cubicBezTo>
                      <a:pt x="1" y="1"/>
                      <a:pt x="1" y="1"/>
                      <a:pt x="0" y="1"/>
                    </a:cubicBezTo>
                    <a:cubicBezTo>
                      <a:pt x="1" y="1"/>
                      <a:pt x="1" y="1"/>
                      <a:pt x="1" y="1"/>
                    </a:cubicBezTo>
                    <a:cubicBezTo>
                      <a:pt x="2" y="1"/>
                      <a:pt x="2" y="1"/>
                      <a:pt x="2" y="1"/>
                    </a:cubicBezTo>
                    <a:cubicBezTo>
                      <a:pt x="2" y="1"/>
                      <a:pt x="2" y="1"/>
                      <a:pt x="3" y="1"/>
                    </a:cubicBezTo>
                    <a:cubicBezTo>
                      <a:pt x="3" y="1"/>
                      <a:pt x="3" y="1"/>
                      <a:pt x="2" y="0"/>
                    </a:cubicBezTo>
                    <a:cubicBezTo>
                      <a:pt x="2" y="0"/>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8" name="Freeform 119">
                <a:extLst>
                  <a:ext uri="{FF2B5EF4-FFF2-40B4-BE49-F238E27FC236}">
                    <a16:creationId xmlns:a16="http://schemas.microsoft.com/office/drawing/2014/main" id="{E2591E7E-D7C0-401F-A2A1-3A007361E19B}"/>
                  </a:ext>
                </a:extLst>
              </p:cNvPr>
              <p:cNvSpPr>
                <a:spLocks/>
              </p:cNvSpPr>
              <p:nvPr/>
            </p:nvSpPr>
            <p:spPr bwMode="auto">
              <a:xfrm>
                <a:off x="4518027" y="989014"/>
                <a:ext cx="20638" cy="22225"/>
              </a:xfrm>
              <a:custGeom>
                <a:avLst/>
                <a:gdLst>
                  <a:gd name="T0" fmla="*/ 1 w 2"/>
                  <a:gd name="T1" fmla="*/ 2 h 2"/>
                  <a:gd name="T2" fmla="*/ 2 w 2"/>
                  <a:gd name="T3" fmla="*/ 1 h 2"/>
                  <a:gd name="T4" fmla="*/ 2 w 2"/>
                  <a:gd name="T5" fmla="*/ 1 h 2"/>
                  <a:gd name="T6" fmla="*/ 2 w 2"/>
                  <a:gd name="T7" fmla="*/ 0 h 2"/>
                  <a:gd name="T8" fmla="*/ 1 w 2"/>
                  <a:gd name="T9" fmla="*/ 0 h 2"/>
                  <a:gd name="T10" fmla="*/ 1 w 2"/>
                  <a:gd name="T11" fmla="*/ 1 h 2"/>
                  <a:gd name="T12" fmla="*/ 0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2" y="1"/>
                      <a:pt x="2" y="1"/>
                      <a:pt x="2" y="1"/>
                    </a:cubicBezTo>
                    <a:cubicBezTo>
                      <a:pt x="2" y="1"/>
                      <a:pt x="2" y="1"/>
                      <a:pt x="2" y="1"/>
                    </a:cubicBezTo>
                    <a:cubicBezTo>
                      <a:pt x="2" y="1"/>
                      <a:pt x="2" y="1"/>
                      <a:pt x="2" y="0"/>
                    </a:cubicBezTo>
                    <a:cubicBezTo>
                      <a:pt x="2" y="0"/>
                      <a:pt x="1" y="0"/>
                      <a:pt x="1" y="0"/>
                    </a:cubicBezTo>
                    <a:cubicBezTo>
                      <a:pt x="1" y="0"/>
                      <a:pt x="1" y="0"/>
                      <a:pt x="1" y="1"/>
                    </a:cubicBezTo>
                    <a:cubicBezTo>
                      <a:pt x="0" y="1"/>
                      <a:pt x="0" y="1"/>
                      <a:pt x="0" y="1"/>
                    </a:cubicBezTo>
                    <a:cubicBezTo>
                      <a:pt x="0" y="1"/>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39" name="Freeform 120">
                <a:extLst>
                  <a:ext uri="{FF2B5EF4-FFF2-40B4-BE49-F238E27FC236}">
                    <a16:creationId xmlns:a16="http://schemas.microsoft.com/office/drawing/2014/main" id="{D35A598A-73F3-4E75-B7C4-0C5CFFC69622}"/>
                  </a:ext>
                </a:extLst>
              </p:cNvPr>
              <p:cNvSpPr>
                <a:spLocks/>
              </p:cNvSpPr>
              <p:nvPr/>
            </p:nvSpPr>
            <p:spPr bwMode="auto">
              <a:xfrm>
                <a:off x="4495802" y="989014"/>
                <a:ext cx="42863" cy="11113"/>
              </a:xfrm>
              <a:custGeom>
                <a:avLst/>
                <a:gdLst>
                  <a:gd name="T0" fmla="*/ 2 w 4"/>
                  <a:gd name="T1" fmla="*/ 0 h 1"/>
                  <a:gd name="T2" fmla="*/ 3 w 4"/>
                  <a:gd name="T3" fmla="*/ 0 h 1"/>
                  <a:gd name="T4" fmla="*/ 3 w 4"/>
                  <a:gd name="T5" fmla="*/ 0 h 1"/>
                  <a:gd name="T6" fmla="*/ 2 w 4"/>
                  <a:gd name="T7" fmla="*/ 0 h 1"/>
                  <a:gd name="T8" fmla="*/ 1 w 4"/>
                  <a:gd name="T9" fmla="*/ 0 h 1"/>
                  <a:gd name="T10" fmla="*/ 1 w 4"/>
                  <a:gd name="T11" fmla="*/ 1 h 1"/>
                  <a:gd name="T12" fmla="*/ 1 w 4"/>
                  <a:gd name="T13" fmla="*/ 1 h 1"/>
                  <a:gd name="T14" fmla="*/ 2 w 4"/>
                  <a:gd name="T15" fmla="*/ 1 h 1"/>
                  <a:gd name="T16" fmla="*/ 2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2" y="0"/>
                    </a:moveTo>
                    <a:cubicBezTo>
                      <a:pt x="3" y="0"/>
                      <a:pt x="4" y="0"/>
                      <a:pt x="3" y="0"/>
                    </a:cubicBezTo>
                    <a:cubicBezTo>
                      <a:pt x="3" y="0"/>
                      <a:pt x="3" y="0"/>
                      <a:pt x="3" y="0"/>
                    </a:cubicBezTo>
                    <a:cubicBezTo>
                      <a:pt x="2" y="0"/>
                      <a:pt x="2" y="0"/>
                      <a:pt x="2" y="0"/>
                    </a:cubicBezTo>
                    <a:cubicBezTo>
                      <a:pt x="2" y="0"/>
                      <a:pt x="1" y="0"/>
                      <a:pt x="1" y="0"/>
                    </a:cubicBezTo>
                    <a:cubicBezTo>
                      <a:pt x="1" y="1"/>
                      <a:pt x="0" y="1"/>
                      <a:pt x="1" y="1"/>
                    </a:cubicBezTo>
                    <a:cubicBezTo>
                      <a:pt x="1" y="1"/>
                      <a:pt x="1" y="1"/>
                      <a:pt x="1" y="1"/>
                    </a:cubicBezTo>
                    <a:cubicBezTo>
                      <a:pt x="2" y="1"/>
                      <a:pt x="2" y="1"/>
                      <a:pt x="2" y="1"/>
                    </a:cubicBezTo>
                    <a:cubicBezTo>
                      <a:pt x="2" y="1"/>
                      <a:pt x="2" y="1"/>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0" name="Freeform 121">
                <a:extLst>
                  <a:ext uri="{FF2B5EF4-FFF2-40B4-BE49-F238E27FC236}">
                    <a16:creationId xmlns:a16="http://schemas.microsoft.com/office/drawing/2014/main" id="{EB869CE3-98BA-476D-B5E8-3B533651E364}"/>
                  </a:ext>
                </a:extLst>
              </p:cNvPr>
              <p:cNvSpPr>
                <a:spLocks/>
              </p:cNvSpPr>
              <p:nvPr/>
            </p:nvSpPr>
            <p:spPr bwMode="auto">
              <a:xfrm>
                <a:off x="4646614" y="935039"/>
                <a:ext cx="22225" cy="22225"/>
              </a:xfrm>
              <a:custGeom>
                <a:avLst/>
                <a:gdLst>
                  <a:gd name="T0" fmla="*/ 2 w 2"/>
                  <a:gd name="T1" fmla="*/ 1 h 2"/>
                  <a:gd name="T2" fmla="*/ 1 w 2"/>
                  <a:gd name="T3" fmla="*/ 1 h 2"/>
                  <a:gd name="T4" fmla="*/ 0 w 2"/>
                  <a:gd name="T5" fmla="*/ 1 h 2"/>
                  <a:gd name="T6" fmla="*/ 1 w 2"/>
                  <a:gd name="T7" fmla="*/ 1 h 2"/>
                  <a:gd name="T8" fmla="*/ 1 w 2"/>
                  <a:gd name="T9" fmla="*/ 2 h 2"/>
                  <a:gd name="T10" fmla="*/ 2 w 2"/>
                  <a:gd name="T11" fmla="*/ 1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1" y="0"/>
                      <a:pt x="1" y="1"/>
                      <a:pt x="1" y="1"/>
                    </a:cubicBezTo>
                    <a:cubicBezTo>
                      <a:pt x="0" y="1"/>
                      <a:pt x="0" y="1"/>
                      <a:pt x="0" y="1"/>
                    </a:cubicBezTo>
                    <a:cubicBezTo>
                      <a:pt x="0" y="1"/>
                      <a:pt x="0" y="1"/>
                      <a:pt x="1" y="1"/>
                    </a:cubicBezTo>
                    <a:cubicBezTo>
                      <a:pt x="1" y="1"/>
                      <a:pt x="1" y="1"/>
                      <a:pt x="1" y="2"/>
                    </a:cubicBezTo>
                    <a:cubicBezTo>
                      <a:pt x="1" y="2"/>
                      <a:pt x="2" y="2"/>
                      <a:pt x="2" y="1"/>
                    </a:cubicBezTo>
                    <a:cubicBezTo>
                      <a:pt x="2" y="1"/>
                      <a:pt x="2" y="1"/>
                      <a:pt x="2" y="1"/>
                    </a:cubicBezTo>
                    <a:cubicBezTo>
                      <a:pt x="2"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1" name="Freeform 122">
                <a:extLst>
                  <a:ext uri="{FF2B5EF4-FFF2-40B4-BE49-F238E27FC236}">
                    <a16:creationId xmlns:a16="http://schemas.microsoft.com/office/drawing/2014/main" id="{17E3CEE4-A13B-45A0-8FB2-9A8A92973B96}"/>
                  </a:ext>
                </a:extLst>
              </p:cNvPr>
              <p:cNvSpPr>
                <a:spLocks/>
              </p:cNvSpPr>
              <p:nvPr/>
            </p:nvSpPr>
            <p:spPr bwMode="auto">
              <a:xfrm>
                <a:off x="4032252" y="935039"/>
                <a:ext cx="20638" cy="11113"/>
              </a:xfrm>
              <a:custGeom>
                <a:avLst/>
                <a:gdLst>
                  <a:gd name="T0" fmla="*/ 1 w 2"/>
                  <a:gd name="T1" fmla="*/ 1 h 1"/>
                  <a:gd name="T2" fmla="*/ 1 w 2"/>
                  <a:gd name="T3" fmla="*/ 1 h 1"/>
                  <a:gd name="T4" fmla="*/ 2 w 2"/>
                  <a:gd name="T5" fmla="*/ 0 h 1"/>
                  <a:gd name="T6" fmla="*/ 1 w 2"/>
                  <a:gd name="T7" fmla="*/ 0 h 1"/>
                  <a:gd name="T8" fmla="*/ 1 w 2"/>
                  <a:gd name="T9" fmla="*/ 0 h 1"/>
                  <a:gd name="T10" fmla="*/ 0 w 2"/>
                  <a:gd name="T11" fmla="*/ 1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2" y="0"/>
                      <a:pt x="2" y="0"/>
                      <a:pt x="2" y="0"/>
                    </a:cubicBezTo>
                    <a:cubicBezTo>
                      <a:pt x="2" y="0"/>
                      <a:pt x="1" y="0"/>
                      <a:pt x="1" y="0"/>
                    </a:cubicBezTo>
                    <a:cubicBezTo>
                      <a:pt x="1" y="0"/>
                      <a:pt x="1" y="0"/>
                      <a:pt x="1" y="0"/>
                    </a:cubicBezTo>
                    <a:cubicBezTo>
                      <a:pt x="1" y="0"/>
                      <a:pt x="0" y="0"/>
                      <a:pt x="0" y="1"/>
                    </a:cubicBezTo>
                    <a:cubicBezTo>
                      <a:pt x="0" y="1"/>
                      <a:pt x="0" y="1"/>
                      <a:pt x="0" y="1"/>
                    </a:cubicBezTo>
                    <a:cubicBezTo>
                      <a:pt x="0"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2" name="Freeform 123">
                <a:extLst>
                  <a:ext uri="{FF2B5EF4-FFF2-40B4-BE49-F238E27FC236}">
                    <a16:creationId xmlns:a16="http://schemas.microsoft.com/office/drawing/2014/main" id="{5C7AEF83-E29D-4574-8EA5-876DD8D4DF09}"/>
                  </a:ext>
                </a:extLst>
              </p:cNvPr>
              <p:cNvSpPr>
                <a:spLocks/>
              </p:cNvSpPr>
              <p:nvPr/>
            </p:nvSpPr>
            <p:spPr bwMode="auto">
              <a:xfrm>
                <a:off x="4313239" y="935039"/>
                <a:ext cx="517525" cy="357188"/>
              </a:xfrm>
              <a:custGeom>
                <a:avLst/>
                <a:gdLst>
                  <a:gd name="T0" fmla="*/ 1 w 48"/>
                  <a:gd name="T1" fmla="*/ 27 h 33"/>
                  <a:gd name="T2" fmla="*/ 1 w 48"/>
                  <a:gd name="T3" fmla="*/ 29 h 33"/>
                  <a:gd name="T4" fmla="*/ 2 w 48"/>
                  <a:gd name="T5" fmla="*/ 32 h 33"/>
                  <a:gd name="T6" fmla="*/ 6 w 48"/>
                  <a:gd name="T7" fmla="*/ 33 h 33"/>
                  <a:gd name="T8" fmla="*/ 10 w 48"/>
                  <a:gd name="T9" fmla="*/ 31 h 33"/>
                  <a:gd name="T10" fmla="*/ 11 w 48"/>
                  <a:gd name="T11" fmla="*/ 30 h 33"/>
                  <a:gd name="T12" fmla="*/ 13 w 48"/>
                  <a:gd name="T13" fmla="*/ 30 h 33"/>
                  <a:gd name="T14" fmla="*/ 15 w 48"/>
                  <a:gd name="T15" fmla="*/ 29 h 33"/>
                  <a:gd name="T16" fmla="*/ 16 w 48"/>
                  <a:gd name="T17" fmla="*/ 27 h 33"/>
                  <a:gd name="T18" fmla="*/ 16 w 48"/>
                  <a:gd name="T19" fmla="*/ 25 h 33"/>
                  <a:gd name="T20" fmla="*/ 15 w 48"/>
                  <a:gd name="T21" fmla="*/ 22 h 33"/>
                  <a:gd name="T22" fmla="*/ 15 w 48"/>
                  <a:gd name="T23" fmla="*/ 18 h 33"/>
                  <a:gd name="T24" fmla="*/ 17 w 48"/>
                  <a:gd name="T25" fmla="*/ 18 h 33"/>
                  <a:gd name="T26" fmla="*/ 17 w 48"/>
                  <a:gd name="T27" fmla="*/ 17 h 33"/>
                  <a:gd name="T28" fmla="*/ 18 w 48"/>
                  <a:gd name="T29" fmla="*/ 14 h 33"/>
                  <a:gd name="T30" fmla="*/ 19 w 48"/>
                  <a:gd name="T31" fmla="*/ 12 h 33"/>
                  <a:gd name="T32" fmla="*/ 21 w 48"/>
                  <a:gd name="T33" fmla="*/ 10 h 33"/>
                  <a:gd name="T34" fmla="*/ 22 w 48"/>
                  <a:gd name="T35" fmla="*/ 8 h 33"/>
                  <a:gd name="T36" fmla="*/ 24 w 48"/>
                  <a:gd name="T37" fmla="*/ 6 h 33"/>
                  <a:gd name="T38" fmla="*/ 27 w 48"/>
                  <a:gd name="T39" fmla="*/ 7 h 33"/>
                  <a:gd name="T40" fmla="*/ 28 w 48"/>
                  <a:gd name="T41" fmla="*/ 5 h 33"/>
                  <a:gd name="T42" fmla="*/ 30 w 48"/>
                  <a:gd name="T43" fmla="*/ 5 h 33"/>
                  <a:gd name="T44" fmla="*/ 34 w 48"/>
                  <a:gd name="T45" fmla="*/ 6 h 33"/>
                  <a:gd name="T46" fmla="*/ 37 w 48"/>
                  <a:gd name="T47" fmla="*/ 6 h 33"/>
                  <a:gd name="T48" fmla="*/ 38 w 48"/>
                  <a:gd name="T49" fmla="*/ 4 h 33"/>
                  <a:gd name="T50" fmla="*/ 41 w 48"/>
                  <a:gd name="T51" fmla="*/ 3 h 33"/>
                  <a:gd name="T52" fmla="*/ 44 w 48"/>
                  <a:gd name="T53" fmla="*/ 4 h 33"/>
                  <a:gd name="T54" fmla="*/ 44 w 48"/>
                  <a:gd name="T55" fmla="*/ 6 h 33"/>
                  <a:gd name="T56" fmla="*/ 46 w 48"/>
                  <a:gd name="T57" fmla="*/ 4 h 33"/>
                  <a:gd name="T58" fmla="*/ 48 w 48"/>
                  <a:gd name="T59" fmla="*/ 4 h 33"/>
                  <a:gd name="T60" fmla="*/ 45 w 48"/>
                  <a:gd name="T61" fmla="*/ 3 h 33"/>
                  <a:gd name="T62" fmla="*/ 46 w 48"/>
                  <a:gd name="T63" fmla="*/ 2 h 33"/>
                  <a:gd name="T64" fmla="*/ 45 w 48"/>
                  <a:gd name="T65" fmla="*/ 1 h 33"/>
                  <a:gd name="T66" fmla="*/ 42 w 48"/>
                  <a:gd name="T67" fmla="*/ 1 h 33"/>
                  <a:gd name="T68" fmla="*/ 40 w 48"/>
                  <a:gd name="T69" fmla="*/ 0 h 33"/>
                  <a:gd name="T70" fmla="*/ 39 w 48"/>
                  <a:gd name="T71" fmla="*/ 1 h 33"/>
                  <a:gd name="T72" fmla="*/ 37 w 48"/>
                  <a:gd name="T73" fmla="*/ 2 h 33"/>
                  <a:gd name="T74" fmla="*/ 37 w 48"/>
                  <a:gd name="T75" fmla="*/ 1 h 33"/>
                  <a:gd name="T76" fmla="*/ 34 w 48"/>
                  <a:gd name="T77" fmla="*/ 1 h 33"/>
                  <a:gd name="T78" fmla="*/ 33 w 48"/>
                  <a:gd name="T79" fmla="*/ 2 h 33"/>
                  <a:gd name="T80" fmla="*/ 30 w 48"/>
                  <a:gd name="T81" fmla="*/ 2 h 33"/>
                  <a:gd name="T82" fmla="*/ 28 w 48"/>
                  <a:gd name="T83" fmla="*/ 3 h 33"/>
                  <a:gd name="T84" fmla="*/ 26 w 48"/>
                  <a:gd name="T85" fmla="*/ 3 h 33"/>
                  <a:gd name="T86" fmla="*/ 24 w 48"/>
                  <a:gd name="T87" fmla="*/ 4 h 33"/>
                  <a:gd name="T88" fmla="*/ 21 w 48"/>
                  <a:gd name="T89" fmla="*/ 5 h 33"/>
                  <a:gd name="T90" fmla="*/ 20 w 48"/>
                  <a:gd name="T91" fmla="*/ 7 h 33"/>
                  <a:gd name="T92" fmla="*/ 18 w 48"/>
                  <a:gd name="T93" fmla="*/ 8 h 33"/>
                  <a:gd name="T94" fmla="*/ 16 w 48"/>
                  <a:gd name="T95" fmla="*/ 10 h 33"/>
                  <a:gd name="T96" fmla="*/ 15 w 48"/>
                  <a:gd name="T97" fmla="*/ 12 h 33"/>
                  <a:gd name="T98" fmla="*/ 13 w 48"/>
                  <a:gd name="T99" fmla="*/ 15 h 33"/>
                  <a:gd name="T100" fmla="*/ 11 w 48"/>
                  <a:gd name="T101" fmla="*/ 16 h 33"/>
                  <a:gd name="T102" fmla="*/ 10 w 48"/>
                  <a:gd name="T103" fmla="*/ 17 h 33"/>
                  <a:gd name="T104" fmla="*/ 9 w 48"/>
                  <a:gd name="T105" fmla="*/ 18 h 33"/>
                  <a:gd name="T106" fmla="*/ 7 w 48"/>
                  <a:gd name="T107" fmla="*/ 20 h 33"/>
                  <a:gd name="T108" fmla="*/ 4 w 48"/>
                  <a:gd name="T109" fmla="*/ 20 h 33"/>
                  <a:gd name="T110" fmla="*/ 2 w 48"/>
                  <a:gd name="T111" fmla="*/ 22 h 33"/>
                  <a:gd name="T112" fmla="*/ 0 w 48"/>
                  <a:gd name="T113" fmla="*/ 23 h 33"/>
                  <a:gd name="T114" fmla="*/ 0 w 48"/>
                  <a:gd name="T115"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 h="33">
                    <a:moveTo>
                      <a:pt x="0" y="26"/>
                    </a:moveTo>
                    <a:cubicBezTo>
                      <a:pt x="1" y="26"/>
                      <a:pt x="1" y="26"/>
                      <a:pt x="1" y="26"/>
                    </a:cubicBezTo>
                    <a:cubicBezTo>
                      <a:pt x="1" y="27"/>
                      <a:pt x="2" y="27"/>
                      <a:pt x="1" y="27"/>
                    </a:cubicBezTo>
                    <a:cubicBezTo>
                      <a:pt x="1" y="28"/>
                      <a:pt x="1" y="28"/>
                      <a:pt x="1" y="28"/>
                    </a:cubicBezTo>
                    <a:cubicBezTo>
                      <a:pt x="1" y="28"/>
                      <a:pt x="1" y="28"/>
                      <a:pt x="0" y="29"/>
                    </a:cubicBezTo>
                    <a:cubicBezTo>
                      <a:pt x="0" y="29"/>
                      <a:pt x="1" y="29"/>
                      <a:pt x="1" y="29"/>
                    </a:cubicBezTo>
                    <a:cubicBezTo>
                      <a:pt x="2" y="30"/>
                      <a:pt x="1" y="30"/>
                      <a:pt x="1" y="31"/>
                    </a:cubicBezTo>
                    <a:cubicBezTo>
                      <a:pt x="1" y="31"/>
                      <a:pt x="1" y="32"/>
                      <a:pt x="1" y="32"/>
                    </a:cubicBezTo>
                    <a:cubicBezTo>
                      <a:pt x="2" y="32"/>
                      <a:pt x="2" y="32"/>
                      <a:pt x="2" y="32"/>
                    </a:cubicBezTo>
                    <a:cubicBezTo>
                      <a:pt x="3" y="32"/>
                      <a:pt x="3" y="32"/>
                      <a:pt x="3" y="33"/>
                    </a:cubicBezTo>
                    <a:cubicBezTo>
                      <a:pt x="4" y="33"/>
                      <a:pt x="4" y="33"/>
                      <a:pt x="4" y="33"/>
                    </a:cubicBezTo>
                    <a:cubicBezTo>
                      <a:pt x="5" y="33"/>
                      <a:pt x="5" y="33"/>
                      <a:pt x="6" y="33"/>
                    </a:cubicBezTo>
                    <a:cubicBezTo>
                      <a:pt x="7" y="33"/>
                      <a:pt x="7" y="32"/>
                      <a:pt x="8" y="32"/>
                    </a:cubicBezTo>
                    <a:cubicBezTo>
                      <a:pt x="8" y="32"/>
                      <a:pt x="9" y="32"/>
                      <a:pt x="9" y="32"/>
                    </a:cubicBezTo>
                    <a:cubicBezTo>
                      <a:pt x="9" y="31"/>
                      <a:pt x="9" y="31"/>
                      <a:pt x="10" y="31"/>
                    </a:cubicBezTo>
                    <a:cubicBezTo>
                      <a:pt x="10" y="31"/>
                      <a:pt x="10" y="31"/>
                      <a:pt x="10" y="31"/>
                    </a:cubicBezTo>
                    <a:cubicBezTo>
                      <a:pt x="10" y="30"/>
                      <a:pt x="11" y="31"/>
                      <a:pt x="11" y="30"/>
                    </a:cubicBezTo>
                    <a:cubicBezTo>
                      <a:pt x="11" y="30"/>
                      <a:pt x="11" y="30"/>
                      <a:pt x="11" y="30"/>
                    </a:cubicBezTo>
                    <a:cubicBezTo>
                      <a:pt x="12" y="29"/>
                      <a:pt x="11" y="29"/>
                      <a:pt x="12" y="29"/>
                    </a:cubicBezTo>
                    <a:cubicBezTo>
                      <a:pt x="12" y="29"/>
                      <a:pt x="12" y="29"/>
                      <a:pt x="13" y="30"/>
                    </a:cubicBezTo>
                    <a:cubicBezTo>
                      <a:pt x="13" y="30"/>
                      <a:pt x="13" y="30"/>
                      <a:pt x="13" y="30"/>
                    </a:cubicBezTo>
                    <a:cubicBezTo>
                      <a:pt x="13" y="30"/>
                      <a:pt x="13" y="30"/>
                      <a:pt x="13" y="30"/>
                    </a:cubicBezTo>
                    <a:cubicBezTo>
                      <a:pt x="14" y="30"/>
                      <a:pt x="14" y="30"/>
                      <a:pt x="15" y="30"/>
                    </a:cubicBezTo>
                    <a:cubicBezTo>
                      <a:pt x="15" y="30"/>
                      <a:pt x="15" y="30"/>
                      <a:pt x="15" y="29"/>
                    </a:cubicBezTo>
                    <a:cubicBezTo>
                      <a:pt x="15" y="29"/>
                      <a:pt x="14" y="29"/>
                      <a:pt x="14" y="29"/>
                    </a:cubicBezTo>
                    <a:cubicBezTo>
                      <a:pt x="14" y="28"/>
                      <a:pt x="15" y="28"/>
                      <a:pt x="15" y="28"/>
                    </a:cubicBezTo>
                    <a:cubicBezTo>
                      <a:pt x="15" y="28"/>
                      <a:pt x="15" y="28"/>
                      <a:pt x="16" y="27"/>
                    </a:cubicBezTo>
                    <a:cubicBezTo>
                      <a:pt x="16" y="27"/>
                      <a:pt x="16" y="27"/>
                      <a:pt x="16" y="26"/>
                    </a:cubicBezTo>
                    <a:cubicBezTo>
                      <a:pt x="16" y="26"/>
                      <a:pt x="15" y="26"/>
                      <a:pt x="15" y="25"/>
                    </a:cubicBezTo>
                    <a:cubicBezTo>
                      <a:pt x="15" y="25"/>
                      <a:pt x="16" y="25"/>
                      <a:pt x="16" y="25"/>
                    </a:cubicBezTo>
                    <a:cubicBezTo>
                      <a:pt x="16" y="25"/>
                      <a:pt x="16" y="24"/>
                      <a:pt x="16" y="24"/>
                    </a:cubicBezTo>
                    <a:cubicBezTo>
                      <a:pt x="16" y="24"/>
                      <a:pt x="15" y="24"/>
                      <a:pt x="15" y="23"/>
                    </a:cubicBezTo>
                    <a:cubicBezTo>
                      <a:pt x="15" y="23"/>
                      <a:pt x="15" y="23"/>
                      <a:pt x="15" y="22"/>
                    </a:cubicBezTo>
                    <a:cubicBezTo>
                      <a:pt x="15" y="22"/>
                      <a:pt x="15" y="22"/>
                      <a:pt x="14" y="21"/>
                    </a:cubicBezTo>
                    <a:cubicBezTo>
                      <a:pt x="14" y="21"/>
                      <a:pt x="14" y="20"/>
                      <a:pt x="14" y="20"/>
                    </a:cubicBezTo>
                    <a:cubicBezTo>
                      <a:pt x="14" y="19"/>
                      <a:pt x="14" y="19"/>
                      <a:pt x="15" y="18"/>
                    </a:cubicBezTo>
                    <a:cubicBezTo>
                      <a:pt x="15" y="18"/>
                      <a:pt x="15" y="18"/>
                      <a:pt x="15" y="18"/>
                    </a:cubicBezTo>
                    <a:cubicBezTo>
                      <a:pt x="16" y="18"/>
                      <a:pt x="16" y="17"/>
                      <a:pt x="16" y="18"/>
                    </a:cubicBezTo>
                    <a:cubicBezTo>
                      <a:pt x="17" y="18"/>
                      <a:pt x="17" y="18"/>
                      <a:pt x="17" y="18"/>
                    </a:cubicBezTo>
                    <a:cubicBezTo>
                      <a:pt x="17" y="18"/>
                      <a:pt x="18" y="18"/>
                      <a:pt x="18" y="18"/>
                    </a:cubicBezTo>
                    <a:cubicBezTo>
                      <a:pt x="18" y="18"/>
                      <a:pt x="18" y="17"/>
                      <a:pt x="18" y="17"/>
                    </a:cubicBezTo>
                    <a:cubicBezTo>
                      <a:pt x="18" y="17"/>
                      <a:pt x="18" y="17"/>
                      <a:pt x="17" y="17"/>
                    </a:cubicBezTo>
                    <a:cubicBezTo>
                      <a:pt x="17" y="16"/>
                      <a:pt x="17" y="16"/>
                      <a:pt x="17" y="16"/>
                    </a:cubicBezTo>
                    <a:cubicBezTo>
                      <a:pt x="17" y="16"/>
                      <a:pt x="18" y="16"/>
                      <a:pt x="18" y="15"/>
                    </a:cubicBezTo>
                    <a:cubicBezTo>
                      <a:pt x="18" y="15"/>
                      <a:pt x="18" y="15"/>
                      <a:pt x="18" y="14"/>
                    </a:cubicBezTo>
                    <a:cubicBezTo>
                      <a:pt x="19" y="14"/>
                      <a:pt x="18" y="14"/>
                      <a:pt x="18" y="14"/>
                    </a:cubicBezTo>
                    <a:cubicBezTo>
                      <a:pt x="18" y="13"/>
                      <a:pt x="18" y="13"/>
                      <a:pt x="18" y="12"/>
                    </a:cubicBezTo>
                    <a:cubicBezTo>
                      <a:pt x="18" y="12"/>
                      <a:pt x="19" y="12"/>
                      <a:pt x="19" y="12"/>
                    </a:cubicBezTo>
                    <a:cubicBezTo>
                      <a:pt x="19" y="12"/>
                      <a:pt x="19" y="12"/>
                      <a:pt x="20" y="12"/>
                    </a:cubicBezTo>
                    <a:cubicBezTo>
                      <a:pt x="20" y="11"/>
                      <a:pt x="20" y="11"/>
                      <a:pt x="21" y="11"/>
                    </a:cubicBezTo>
                    <a:cubicBezTo>
                      <a:pt x="21" y="11"/>
                      <a:pt x="21" y="11"/>
                      <a:pt x="21" y="10"/>
                    </a:cubicBezTo>
                    <a:cubicBezTo>
                      <a:pt x="21" y="10"/>
                      <a:pt x="21" y="9"/>
                      <a:pt x="21" y="9"/>
                    </a:cubicBezTo>
                    <a:cubicBezTo>
                      <a:pt x="21" y="9"/>
                      <a:pt x="21" y="9"/>
                      <a:pt x="22" y="8"/>
                    </a:cubicBezTo>
                    <a:cubicBezTo>
                      <a:pt x="22" y="8"/>
                      <a:pt x="22" y="8"/>
                      <a:pt x="22" y="8"/>
                    </a:cubicBezTo>
                    <a:cubicBezTo>
                      <a:pt x="22" y="8"/>
                      <a:pt x="23" y="8"/>
                      <a:pt x="23" y="8"/>
                    </a:cubicBezTo>
                    <a:cubicBezTo>
                      <a:pt x="23" y="8"/>
                      <a:pt x="24" y="7"/>
                      <a:pt x="24" y="7"/>
                    </a:cubicBezTo>
                    <a:cubicBezTo>
                      <a:pt x="24" y="7"/>
                      <a:pt x="24" y="7"/>
                      <a:pt x="24" y="6"/>
                    </a:cubicBezTo>
                    <a:cubicBezTo>
                      <a:pt x="25" y="6"/>
                      <a:pt x="25" y="7"/>
                      <a:pt x="25" y="7"/>
                    </a:cubicBezTo>
                    <a:cubicBezTo>
                      <a:pt x="26" y="7"/>
                      <a:pt x="26" y="7"/>
                      <a:pt x="26" y="7"/>
                    </a:cubicBezTo>
                    <a:cubicBezTo>
                      <a:pt x="26" y="7"/>
                      <a:pt x="27" y="7"/>
                      <a:pt x="27" y="7"/>
                    </a:cubicBezTo>
                    <a:cubicBezTo>
                      <a:pt x="27" y="7"/>
                      <a:pt x="28" y="7"/>
                      <a:pt x="28" y="7"/>
                    </a:cubicBezTo>
                    <a:cubicBezTo>
                      <a:pt x="28" y="6"/>
                      <a:pt x="28" y="6"/>
                      <a:pt x="28" y="6"/>
                    </a:cubicBezTo>
                    <a:cubicBezTo>
                      <a:pt x="28" y="6"/>
                      <a:pt x="28" y="5"/>
                      <a:pt x="28" y="5"/>
                    </a:cubicBezTo>
                    <a:cubicBezTo>
                      <a:pt x="29" y="5"/>
                      <a:pt x="29" y="5"/>
                      <a:pt x="29" y="5"/>
                    </a:cubicBezTo>
                    <a:cubicBezTo>
                      <a:pt x="29" y="5"/>
                      <a:pt x="29" y="5"/>
                      <a:pt x="30" y="5"/>
                    </a:cubicBezTo>
                    <a:cubicBezTo>
                      <a:pt x="30" y="5"/>
                      <a:pt x="30" y="5"/>
                      <a:pt x="30" y="5"/>
                    </a:cubicBezTo>
                    <a:cubicBezTo>
                      <a:pt x="31" y="5"/>
                      <a:pt x="31" y="5"/>
                      <a:pt x="32" y="6"/>
                    </a:cubicBezTo>
                    <a:cubicBezTo>
                      <a:pt x="32" y="6"/>
                      <a:pt x="32" y="6"/>
                      <a:pt x="32" y="6"/>
                    </a:cubicBezTo>
                    <a:cubicBezTo>
                      <a:pt x="33" y="6"/>
                      <a:pt x="33" y="6"/>
                      <a:pt x="34" y="6"/>
                    </a:cubicBezTo>
                    <a:cubicBezTo>
                      <a:pt x="34" y="6"/>
                      <a:pt x="34" y="6"/>
                      <a:pt x="35" y="6"/>
                    </a:cubicBezTo>
                    <a:cubicBezTo>
                      <a:pt x="35" y="6"/>
                      <a:pt x="35" y="6"/>
                      <a:pt x="36" y="6"/>
                    </a:cubicBezTo>
                    <a:cubicBezTo>
                      <a:pt x="36" y="6"/>
                      <a:pt x="36" y="7"/>
                      <a:pt x="37" y="6"/>
                    </a:cubicBezTo>
                    <a:cubicBezTo>
                      <a:pt x="37" y="6"/>
                      <a:pt x="37" y="6"/>
                      <a:pt x="37" y="6"/>
                    </a:cubicBezTo>
                    <a:cubicBezTo>
                      <a:pt x="38" y="6"/>
                      <a:pt x="38" y="5"/>
                      <a:pt x="38" y="5"/>
                    </a:cubicBezTo>
                    <a:cubicBezTo>
                      <a:pt x="38" y="5"/>
                      <a:pt x="37" y="4"/>
                      <a:pt x="38" y="4"/>
                    </a:cubicBezTo>
                    <a:cubicBezTo>
                      <a:pt x="38" y="3"/>
                      <a:pt x="39" y="3"/>
                      <a:pt x="39" y="3"/>
                    </a:cubicBezTo>
                    <a:cubicBezTo>
                      <a:pt x="39" y="3"/>
                      <a:pt x="39" y="3"/>
                      <a:pt x="40" y="3"/>
                    </a:cubicBezTo>
                    <a:cubicBezTo>
                      <a:pt x="40" y="3"/>
                      <a:pt x="40" y="3"/>
                      <a:pt x="41" y="3"/>
                    </a:cubicBezTo>
                    <a:cubicBezTo>
                      <a:pt x="41" y="3"/>
                      <a:pt x="41" y="3"/>
                      <a:pt x="42" y="3"/>
                    </a:cubicBezTo>
                    <a:cubicBezTo>
                      <a:pt x="42" y="3"/>
                      <a:pt x="42" y="4"/>
                      <a:pt x="42" y="4"/>
                    </a:cubicBezTo>
                    <a:cubicBezTo>
                      <a:pt x="43" y="4"/>
                      <a:pt x="43" y="3"/>
                      <a:pt x="44" y="4"/>
                    </a:cubicBezTo>
                    <a:cubicBezTo>
                      <a:pt x="44" y="4"/>
                      <a:pt x="43" y="4"/>
                      <a:pt x="43" y="5"/>
                    </a:cubicBezTo>
                    <a:cubicBezTo>
                      <a:pt x="43" y="5"/>
                      <a:pt x="43" y="5"/>
                      <a:pt x="44" y="6"/>
                    </a:cubicBezTo>
                    <a:cubicBezTo>
                      <a:pt x="44" y="6"/>
                      <a:pt x="44" y="6"/>
                      <a:pt x="44" y="6"/>
                    </a:cubicBezTo>
                    <a:cubicBezTo>
                      <a:pt x="44" y="6"/>
                      <a:pt x="44" y="6"/>
                      <a:pt x="44" y="5"/>
                    </a:cubicBezTo>
                    <a:cubicBezTo>
                      <a:pt x="45" y="5"/>
                      <a:pt x="45" y="5"/>
                      <a:pt x="45" y="5"/>
                    </a:cubicBezTo>
                    <a:cubicBezTo>
                      <a:pt x="45" y="4"/>
                      <a:pt x="45" y="4"/>
                      <a:pt x="46" y="4"/>
                    </a:cubicBezTo>
                    <a:cubicBezTo>
                      <a:pt x="46" y="4"/>
                      <a:pt x="47" y="4"/>
                      <a:pt x="47" y="4"/>
                    </a:cubicBezTo>
                    <a:cubicBezTo>
                      <a:pt x="47" y="4"/>
                      <a:pt x="47" y="4"/>
                      <a:pt x="48" y="4"/>
                    </a:cubicBezTo>
                    <a:cubicBezTo>
                      <a:pt x="48" y="4"/>
                      <a:pt x="48" y="4"/>
                      <a:pt x="48" y="4"/>
                    </a:cubicBezTo>
                    <a:cubicBezTo>
                      <a:pt x="47" y="4"/>
                      <a:pt x="47" y="4"/>
                      <a:pt x="47" y="4"/>
                    </a:cubicBezTo>
                    <a:cubicBezTo>
                      <a:pt x="47" y="4"/>
                      <a:pt x="46" y="3"/>
                      <a:pt x="46" y="3"/>
                    </a:cubicBezTo>
                    <a:cubicBezTo>
                      <a:pt x="45" y="3"/>
                      <a:pt x="45" y="3"/>
                      <a:pt x="45" y="3"/>
                    </a:cubicBezTo>
                    <a:cubicBezTo>
                      <a:pt x="44" y="3"/>
                      <a:pt x="44" y="3"/>
                      <a:pt x="44" y="2"/>
                    </a:cubicBezTo>
                    <a:cubicBezTo>
                      <a:pt x="44" y="2"/>
                      <a:pt x="45" y="2"/>
                      <a:pt x="45" y="2"/>
                    </a:cubicBezTo>
                    <a:cubicBezTo>
                      <a:pt x="46" y="2"/>
                      <a:pt x="46" y="2"/>
                      <a:pt x="46" y="2"/>
                    </a:cubicBezTo>
                    <a:cubicBezTo>
                      <a:pt x="46" y="2"/>
                      <a:pt x="47" y="2"/>
                      <a:pt x="47" y="2"/>
                    </a:cubicBezTo>
                    <a:cubicBezTo>
                      <a:pt x="47" y="1"/>
                      <a:pt x="46" y="2"/>
                      <a:pt x="46" y="1"/>
                    </a:cubicBezTo>
                    <a:cubicBezTo>
                      <a:pt x="45" y="1"/>
                      <a:pt x="45" y="1"/>
                      <a:pt x="45" y="1"/>
                    </a:cubicBezTo>
                    <a:cubicBezTo>
                      <a:pt x="44" y="1"/>
                      <a:pt x="44" y="1"/>
                      <a:pt x="43" y="1"/>
                    </a:cubicBezTo>
                    <a:cubicBezTo>
                      <a:pt x="43" y="1"/>
                      <a:pt x="43" y="1"/>
                      <a:pt x="43" y="1"/>
                    </a:cubicBezTo>
                    <a:cubicBezTo>
                      <a:pt x="42" y="1"/>
                      <a:pt x="42" y="1"/>
                      <a:pt x="42" y="1"/>
                    </a:cubicBezTo>
                    <a:cubicBezTo>
                      <a:pt x="42" y="1"/>
                      <a:pt x="42" y="1"/>
                      <a:pt x="42" y="0"/>
                    </a:cubicBezTo>
                    <a:cubicBezTo>
                      <a:pt x="41" y="0"/>
                      <a:pt x="41" y="0"/>
                      <a:pt x="41" y="0"/>
                    </a:cubicBezTo>
                    <a:cubicBezTo>
                      <a:pt x="41" y="0"/>
                      <a:pt x="40" y="0"/>
                      <a:pt x="40" y="0"/>
                    </a:cubicBezTo>
                    <a:cubicBezTo>
                      <a:pt x="40" y="1"/>
                      <a:pt x="40" y="1"/>
                      <a:pt x="40" y="1"/>
                    </a:cubicBezTo>
                    <a:cubicBezTo>
                      <a:pt x="39" y="1"/>
                      <a:pt x="39" y="2"/>
                      <a:pt x="39" y="2"/>
                    </a:cubicBezTo>
                    <a:cubicBezTo>
                      <a:pt x="39" y="1"/>
                      <a:pt x="39" y="1"/>
                      <a:pt x="39" y="1"/>
                    </a:cubicBezTo>
                    <a:cubicBezTo>
                      <a:pt x="39" y="0"/>
                      <a:pt x="39" y="0"/>
                      <a:pt x="38" y="0"/>
                    </a:cubicBezTo>
                    <a:cubicBezTo>
                      <a:pt x="38" y="0"/>
                      <a:pt x="38" y="1"/>
                      <a:pt x="38" y="1"/>
                    </a:cubicBezTo>
                    <a:cubicBezTo>
                      <a:pt x="37" y="1"/>
                      <a:pt x="38" y="2"/>
                      <a:pt x="37" y="2"/>
                    </a:cubicBezTo>
                    <a:cubicBezTo>
                      <a:pt x="37" y="2"/>
                      <a:pt x="36" y="3"/>
                      <a:pt x="36" y="2"/>
                    </a:cubicBezTo>
                    <a:cubicBezTo>
                      <a:pt x="36" y="2"/>
                      <a:pt x="36" y="2"/>
                      <a:pt x="36" y="1"/>
                    </a:cubicBezTo>
                    <a:cubicBezTo>
                      <a:pt x="37" y="1"/>
                      <a:pt x="37" y="1"/>
                      <a:pt x="37" y="1"/>
                    </a:cubicBezTo>
                    <a:cubicBezTo>
                      <a:pt x="37" y="1"/>
                      <a:pt x="37" y="1"/>
                      <a:pt x="37" y="1"/>
                    </a:cubicBezTo>
                    <a:cubicBezTo>
                      <a:pt x="36" y="0"/>
                      <a:pt x="36" y="0"/>
                      <a:pt x="36" y="0"/>
                    </a:cubicBezTo>
                    <a:cubicBezTo>
                      <a:pt x="35" y="0"/>
                      <a:pt x="35" y="0"/>
                      <a:pt x="34" y="1"/>
                    </a:cubicBezTo>
                    <a:cubicBezTo>
                      <a:pt x="34" y="1"/>
                      <a:pt x="34" y="1"/>
                      <a:pt x="34" y="1"/>
                    </a:cubicBezTo>
                    <a:cubicBezTo>
                      <a:pt x="34" y="1"/>
                      <a:pt x="34" y="2"/>
                      <a:pt x="34" y="2"/>
                    </a:cubicBezTo>
                    <a:cubicBezTo>
                      <a:pt x="33" y="2"/>
                      <a:pt x="33" y="2"/>
                      <a:pt x="33" y="2"/>
                    </a:cubicBezTo>
                    <a:cubicBezTo>
                      <a:pt x="32" y="2"/>
                      <a:pt x="32" y="2"/>
                      <a:pt x="32" y="2"/>
                    </a:cubicBezTo>
                    <a:cubicBezTo>
                      <a:pt x="31" y="2"/>
                      <a:pt x="31" y="2"/>
                      <a:pt x="31" y="2"/>
                    </a:cubicBezTo>
                    <a:cubicBezTo>
                      <a:pt x="30" y="2"/>
                      <a:pt x="30" y="1"/>
                      <a:pt x="30" y="2"/>
                    </a:cubicBezTo>
                    <a:cubicBezTo>
                      <a:pt x="29" y="2"/>
                      <a:pt x="30" y="2"/>
                      <a:pt x="29" y="2"/>
                    </a:cubicBezTo>
                    <a:cubicBezTo>
                      <a:pt x="29" y="3"/>
                      <a:pt x="29" y="2"/>
                      <a:pt x="28" y="3"/>
                    </a:cubicBezTo>
                    <a:cubicBezTo>
                      <a:pt x="28" y="3"/>
                      <a:pt x="28" y="3"/>
                      <a:pt x="28" y="3"/>
                    </a:cubicBezTo>
                    <a:cubicBezTo>
                      <a:pt x="28" y="3"/>
                      <a:pt x="28" y="3"/>
                      <a:pt x="28" y="3"/>
                    </a:cubicBezTo>
                    <a:cubicBezTo>
                      <a:pt x="28" y="3"/>
                      <a:pt x="27" y="3"/>
                      <a:pt x="27" y="3"/>
                    </a:cubicBezTo>
                    <a:cubicBezTo>
                      <a:pt x="27" y="3"/>
                      <a:pt x="26" y="3"/>
                      <a:pt x="26" y="3"/>
                    </a:cubicBezTo>
                    <a:cubicBezTo>
                      <a:pt x="26" y="3"/>
                      <a:pt x="25" y="3"/>
                      <a:pt x="25" y="3"/>
                    </a:cubicBezTo>
                    <a:cubicBezTo>
                      <a:pt x="25" y="3"/>
                      <a:pt x="25" y="4"/>
                      <a:pt x="25" y="4"/>
                    </a:cubicBezTo>
                    <a:cubicBezTo>
                      <a:pt x="24" y="4"/>
                      <a:pt x="24" y="4"/>
                      <a:pt x="24" y="4"/>
                    </a:cubicBezTo>
                    <a:cubicBezTo>
                      <a:pt x="24" y="4"/>
                      <a:pt x="23" y="4"/>
                      <a:pt x="23" y="4"/>
                    </a:cubicBezTo>
                    <a:cubicBezTo>
                      <a:pt x="23" y="4"/>
                      <a:pt x="22" y="4"/>
                      <a:pt x="22" y="5"/>
                    </a:cubicBezTo>
                    <a:cubicBezTo>
                      <a:pt x="22" y="5"/>
                      <a:pt x="22" y="5"/>
                      <a:pt x="21" y="5"/>
                    </a:cubicBezTo>
                    <a:cubicBezTo>
                      <a:pt x="21" y="6"/>
                      <a:pt x="21" y="6"/>
                      <a:pt x="21" y="6"/>
                    </a:cubicBezTo>
                    <a:cubicBezTo>
                      <a:pt x="21" y="7"/>
                      <a:pt x="21" y="7"/>
                      <a:pt x="21" y="7"/>
                    </a:cubicBezTo>
                    <a:cubicBezTo>
                      <a:pt x="20" y="8"/>
                      <a:pt x="20" y="7"/>
                      <a:pt x="20" y="7"/>
                    </a:cubicBezTo>
                    <a:cubicBezTo>
                      <a:pt x="19" y="7"/>
                      <a:pt x="19" y="7"/>
                      <a:pt x="19" y="7"/>
                    </a:cubicBezTo>
                    <a:cubicBezTo>
                      <a:pt x="18" y="7"/>
                      <a:pt x="18" y="8"/>
                      <a:pt x="18" y="8"/>
                    </a:cubicBezTo>
                    <a:cubicBezTo>
                      <a:pt x="18" y="8"/>
                      <a:pt x="18" y="8"/>
                      <a:pt x="18" y="8"/>
                    </a:cubicBezTo>
                    <a:cubicBezTo>
                      <a:pt x="18" y="9"/>
                      <a:pt x="18" y="9"/>
                      <a:pt x="18" y="9"/>
                    </a:cubicBezTo>
                    <a:cubicBezTo>
                      <a:pt x="18" y="9"/>
                      <a:pt x="17" y="9"/>
                      <a:pt x="17" y="9"/>
                    </a:cubicBezTo>
                    <a:cubicBezTo>
                      <a:pt x="17" y="10"/>
                      <a:pt x="17" y="10"/>
                      <a:pt x="16" y="10"/>
                    </a:cubicBezTo>
                    <a:cubicBezTo>
                      <a:pt x="16" y="10"/>
                      <a:pt x="16" y="10"/>
                      <a:pt x="15" y="11"/>
                    </a:cubicBezTo>
                    <a:cubicBezTo>
                      <a:pt x="15" y="11"/>
                      <a:pt x="16" y="12"/>
                      <a:pt x="15" y="12"/>
                    </a:cubicBezTo>
                    <a:cubicBezTo>
                      <a:pt x="15" y="12"/>
                      <a:pt x="15" y="12"/>
                      <a:pt x="15" y="12"/>
                    </a:cubicBezTo>
                    <a:cubicBezTo>
                      <a:pt x="14" y="12"/>
                      <a:pt x="14" y="13"/>
                      <a:pt x="14" y="13"/>
                    </a:cubicBezTo>
                    <a:cubicBezTo>
                      <a:pt x="14" y="14"/>
                      <a:pt x="14" y="14"/>
                      <a:pt x="14" y="15"/>
                    </a:cubicBezTo>
                    <a:cubicBezTo>
                      <a:pt x="14" y="15"/>
                      <a:pt x="14" y="15"/>
                      <a:pt x="13" y="15"/>
                    </a:cubicBezTo>
                    <a:cubicBezTo>
                      <a:pt x="13" y="15"/>
                      <a:pt x="13" y="15"/>
                      <a:pt x="12" y="15"/>
                    </a:cubicBezTo>
                    <a:cubicBezTo>
                      <a:pt x="12" y="15"/>
                      <a:pt x="12" y="16"/>
                      <a:pt x="12" y="16"/>
                    </a:cubicBezTo>
                    <a:cubicBezTo>
                      <a:pt x="12" y="16"/>
                      <a:pt x="11" y="16"/>
                      <a:pt x="11" y="16"/>
                    </a:cubicBezTo>
                    <a:cubicBezTo>
                      <a:pt x="11" y="16"/>
                      <a:pt x="11" y="16"/>
                      <a:pt x="11" y="17"/>
                    </a:cubicBezTo>
                    <a:cubicBezTo>
                      <a:pt x="11" y="17"/>
                      <a:pt x="11" y="17"/>
                      <a:pt x="11" y="17"/>
                    </a:cubicBezTo>
                    <a:cubicBezTo>
                      <a:pt x="10" y="17"/>
                      <a:pt x="10" y="17"/>
                      <a:pt x="10" y="17"/>
                    </a:cubicBezTo>
                    <a:cubicBezTo>
                      <a:pt x="9" y="17"/>
                      <a:pt x="10" y="17"/>
                      <a:pt x="9" y="17"/>
                    </a:cubicBezTo>
                    <a:cubicBezTo>
                      <a:pt x="9" y="18"/>
                      <a:pt x="9" y="17"/>
                      <a:pt x="9" y="18"/>
                    </a:cubicBezTo>
                    <a:cubicBezTo>
                      <a:pt x="9" y="18"/>
                      <a:pt x="9" y="18"/>
                      <a:pt x="9" y="18"/>
                    </a:cubicBezTo>
                    <a:cubicBezTo>
                      <a:pt x="8" y="19"/>
                      <a:pt x="8" y="18"/>
                      <a:pt x="7" y="18"/>
                    </a:cubicBezTo>
                    <a:cubicBezTo>
                      <a:pt x="7" y="18"/>
                      <a:pt x="7" y="18"/>
                      <a:pt x="7" y="18"/>
                    </a:cubicBezTo>
                    <a:cubicBezTo>
                      <a:pt x="6" y="19"/>
                      <a:pt x="7" y="19"/>
                      <a:pt x="7" y="20"/>
                    </a:cubicBezTo>
                    <a:cubicBezTo>
                      <a:pt x="7" y="20"/>
                      <a:pt x="6" y="20"/>
                      <a:pt x="6" y="20"/>
                    </a:cubicBezTo>
                    <a:cubicBezTo>
                      <a:pt x="6" y="20"/>
                      <a:pt x="5" y="20"/>
                      <a:pt x="5" y="20"/>
                    </a:cubicBezTo>
                    <a:cubicBezTo>
                      <a:pt x="4" y="20"/>
                      <a:pt x="4" y="20"/>
                      <a:pt x="4" y="20"/>
                    </a:cubicBezTo>
                    <a:cubicBezTo>
                      <a:pt x="4" y="21"/>
                      <a:pt x="4" y="21"/>
                      <a:pt x="4" y="21"/>
                    </a:cubicBezTo>
                    <a:cubicBezTo>
                      <a:pt x="3" y="21"/>
                      <a:pt x="3" y="21"/>
                      <a:pt x="3" y="21"/>
                    </a:cubicBezTo>
                    <a:cubicBezTo>
                      <a:pt x="3" y="22"/>
                      <a:pt x="2" y="22"/>
                      <a:pt x="2" y="22"/>
                    </a:cubicBezTo>
                    <a:cubicBezTo>
                      <a:pt x="2" y="22"/>
                      <a:pt x="1" y="22"/>
                      <a:pt x="1" y="22"/>
                    </a:cubicBezTo>
                    <a:cubicBezTo>
                      <a:pt x="1" y="22"/>
                      <a:pt x="0" y="22"/>
                      <a:pt x="0" y="22"/>
                    </a:cubicBezTo>
                    <a:cubicBezTo>
                      <a:pt x="0" y="23"/>
                      <a:pt x="0" y="23"/>
                      <a:pt x="0" y="23"/>
                    </a:cubicBezTo>
                    <a:cubicBezTo>
                      <a:pt x="0" y="23"/>
                      <a:pt x="0" y="24"/>
                      <a:pt x="0" y="25"/>
                    </a:cubicBezTo>
                    <a:cubicBezTo>
                      <a:pt x="0" y="25"/>
                      <a:pt x="0" y="25"/>
                      <a:pt x="0" y="26"/>
                    </a:cubicBezTo>
                    <a:cubicBezTo>
                      <a:pt x="0" y="26"/>
                      <a:pt x="0" y="26"/>
                      <a:pt x="0" y="2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3" name="Freeform 124">
                <a:extLst>
                  <a:ext uri="{FF2B5EF4-FFF2-40B4-BE49-F238E27FC236}">
                    <a16:creationId xmlns:a16="http://schemas.microsoft.com/office/drawing/2014/main" id="{B4EFAA76-1AFE-4F7C-9B6E-D041F1345251}"/>
                  </a:ext>
                </a:extLst>
              </p:cNvPr>
              <p:cNvSpPr>
                <a:spLocks/>
              </p:cNvSpPr>
              <p:nvPr/>
            </p:nvSpPr>
            <p:spPr bwMode="auto">
              <a:xfrm>
                <a:off x="4733927" y="18113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4" name="Freeform 125">
                <a:extLst>
                  <a:ext uri="{FF2B5EF4-FFF2-40B4-BE49-F238E27FC236}">
                    <a16:creationId xmlns:a16="http://schemas.microsoft.com/office/drawing/2014/main" id="{E81C4885-9D85-41EB-841B-022A4272EA08}"/>
                  </a:ext>
                </a:extLst>
              </p:cNvPr>
              <p:cNvSpPr>
                <a:spLocks/>
              </p:cNvSpPr>
              <p:nvPr/>
            </p:nvSpPr>
            <p:spPr bwMode="auto">
              <a:xfrm>
                <a:off x="4711702" y="1768476"/>
                <a:ext cx="65088" cy="42863"/>
              </a:xfrm>
              <a:custGeom>
                <a:avLst/>
                <a:gdLst>
                  <a:gd name="T0" fmla="*/ 6 w 6"/>
                  <a:gd name="T1" fmla="*/ 1 h 4"/>
                  <a:gd name="T2" fmla="*/ 5 w 6"/>
                  <a:gd name="T3" fmla="*/ 0 h 4"/>
                  <a:gd name="T4" fmla="*/ 5 w 6"/>
                  <a:gd name="T5" fmla="*/ 0 h 4"/>
                  <a:gd name="T6" fmla="*/ 4 w 6"/>
                  <a:gd name="T7" fmla="*/ 0 h 4"/>
                  <a:gd name="T8" fmla="*/ 3 w 6"/>
                  <a:gd name="T9" fmla="*/ 1 h 4"/>
                  <a:gd name="T10" fmla="*/ 2 w 6"/>
                  <a:gd name="T11" fmla="*/ 1 h 4"/>
                  <a:gd name="T12" fmla="*/ 1 w 6"/>
                  <a:gd name="T13" fmla="*/ 1 h 4"/>
                  <a:gd name="T14" fmla="*/ 1 w 6"/>
                  <a:gd name="T15" fmla="*/ 1 h 4"/>
                  <a:gd name="T16" fmla="*/ 0 w 6"/>
                  <a:gd name="T17" fmla="*/ 2 h 4"/>
                  <a:gd name="T18" fmla="*/ 1 w 6"/>
                  <a:gd name="T19" fmla="*/ 3 h 4"/>
                  <a:gd name="T20" fmla="*/ 1 w 6"/>
                  <a:gd name="T21" fmla="*/ 4 h 4"/>
                  <a:gd name="T22" fmla="*/ 2 w 6"/>
                  <a:gd name="T23" fmla="*/ 4 h 4"/>
                  <a:gd name="T24" fmla="*/ 2 w 6"/>
                  <a:gd name="T25" fmla="*/ 4 h 4"/>
                  <a:gd name="T26" fmla="*/ 3 w 6"/>
                  <a:gd name="T27" fmla="*/ 4 h 4"/>
                  <a:gd name="T28" fmla="*/ 5 w 6"/>
                  <a:gd name="T29" fmla="*/ 3 h 4"/>
                  <a:gd name="T30" fmla="*/ 6 w 6"/>
                  <a:gd name="T31" fmla="*/ 3 h 4"/>
                  <a:gd name="T32" fmla="*/ 6 w 6"/>
                  <a:gd name="T33" fmla="*/ 3 h 4"/>
                  <a:gd name="T34" fmla="*/ 6 w 6"/>
                  <a:gd name="T35" fmla="*/ 3 h 4"/>
                  <a:gd name="T36" fmla="*/ 6 w 6"/>
                  <a:gd name="T37" fmla="*/ 2 h 4"/>
                  <a:gd name="T38" fmla="*/ 6 w 6"/>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6" y="1"/>
                    </a:moveTo>
                    <a:cubicBezTo>
                      <a:pt x="6" y="0"/>
                      <a:pt x="6" y="0"/>
                      <a:pt x="5" y="0"/>
                    </a:cubicBezTo>
                    <a:cubicBezTo>
                      <a:pt x="5" y="0"/>
                      <a:pt x="5" y="0"/>
                      <a:pt x="5" y="0"/>
                    </a:cubicBezTo>
                    <a:cubicBezTo>
                      <a:pt x="4" y="0"/>
                      <a:pt x="4" y="0"/>
                      <a:pt x="4" y="0"/>
                    </a:cubicBezTo>
                    <a:cubicBezTo>
                      <a:pt x="4" y="1"/>
                      <a:pt x="3" y="1"/>
                      <a:pt x="3" y="1"/>
                    </a:cubicBezTo>
                    <a:cubicBezTo>
                      <a:pt x="3" y="1"/>
                      <a:pt x="2" y="1"/>
                      <a:pt x="2" y="1"/>
                    </a:cubicBezTo>
                    <a:cubicBezTo>
                      <a:pt x="1" y="1"/>
                      <a:pt x="1" y="1"/>
                      <a:pt x="1" y="1"/>
                    </a:cubicBezTo>
                    <a:cubicBezTo>
                      <a:pt x="1" y="1"/>
                      <a:pt x="1" y="1"/>
                      <a:pt x="1" y="1"/>
                    </a:cubicBezTo>
                    <a:cubicBezTo>
                      <a:pt x="1" y="1"/>
                      <a:pt x="0" y="2"/>
                      <a:pt x="0" y="2"/>
                    </a:cubicBezTo>
                    <a:cubicBezTo>
                      <a:pt x="0" y="2"/>
                      <a:pt x="0" y="3"/>
                      <a:pt x="1" y="3"/>
                    </a:cubicBezTo>
                    <a:cubicBezTo>
                      <a:pt x="1" y="3"/>
                      <a:pt x="1" y="3"/>
                      <a:pt x="1" y="4"/>
                    </a:cubicBezTo>
                    <a:cubicBezTo>
                      <a:pt x="1" y="4"/>
                      <a:pt x="2" y="4"/>
                      <a:pt x="2" y="4"/>
                    </a:cubicBezTo>
                    <a:cubicBezTo>
                      <a:pt x="2" y="4"/>
                      <a:pt x="2" y="4"/>
                      <a:pt x="2" y="4"/>
                    </a:cubicBezTo>
                    <a:cubicBezTo>
                      <a:pt x="3" y="4"/>
                      <a:pt x="3" y="4"/>
                      <a:pt x="3" y="4"/>
                    </a:cubicBezTo>
                    <a:cubicBezTo>
                      <a:pt x="4" y="3"/>
                      <a:pt x="4" y="4"/>
                      <a:pt x="5" y="3"/>
                    </a:cubicBezTo>
                    <a:cubicBezTo>
                      <a:pt x="5" y="3"/>
                      <a:pt x="5" y="3"/>
                      <a:pt x="6" y="3"/>
                    </a:cubicBezTo>
                    <a:cubicBezTo>
                      <a:pt x="6" y="3"/>
                      <a:pt x="6" y="3"/>
                      <a:pt x="6" y="3"/>
                    </a:cubicBezTo>
                    <a:cubicBezTo>
                      <a:pt x="6" y="3"/>
                      <a:pt x="6" y="3"/>
                      <a:pt x="6" y="3"/>
                    </a:cubicBezTo>
                    <a:cubicBezTo>
                      <a:pt x="6" y="2"/>
                      <a:pt x="6" y="2"/>
                      <a:pt x="6" y="2"/>
                    </a:cubicBezTo>
                    <a:cubicBezTo>
                      <a:pt x="6" y="2"/>
                      <a:pt x="6" y="1"/>
                      <a:pt x="6"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5" name="Freeform 126">
                <a:extLst>
                  <a:ext uri="{FF2B5EF4-FFF2-40B4-BE49-F238E27FC236}">
                    <a16:creationId xmlns:a16="http://schemas.microsoft.com/office/drawing/2014/main" id="{FA7C30C4-1A35-46B7-B864-B5470C44C5BA}"/>
                  </a:ext>
                </a:extLst>
              </p:cNvPr>
              <p:cNvSpPr>
                <a:spLocks/>
              </p:cNvSpPr>
              <p:nvPr/>
            </p:nvSpPr>
            <p:spPr bwMode="auto">
              <a:xfrm>
                <a:off x="4302127" y="1422401"/>
                <a:ext cx="74613" cy="74613"/>
              </a:xfrm>
              <a:custGeom>
                <a:avLst/>
                <a:gdLst>
                  <a:gd name="T0" fmla="*/ 0 w 7"/>
                  <a:gd name="T1" fmla="*/ 6 h 7"/>
                  <a:gd name="T2" fmla="*/ 0 w 7"/>
                  <a:gd name="T3" fmla="*/ 6 h 7"/>
                  <a:gd name="T4" fmla="*/ 1 w 7"/>
                  <a:gd name="T5" fmla="*/ 6 h 7"/>
                  <a:gd name="T6" fmla="*/ 2 w 7"/>
                  <a:gd name="T7" fmla="*/ 6 h 7"/>
                  <a:gd name="T8" fmla="*/ 3 w 7"/>
                  <a:gd name="T9" fmla="*/ 6 h 7"/>
                  <a:gd name="T10" fmla="*/ 5 w 7"/>
                  <a:gd name="T11" fmla="*/ 7 h 7"/>
                  <a:gd name="T12" fmla="*/ 5 w 7"/>
                  <a:gd name="T13" fmla="*/ 7 h 7"/>
                  <a:gd name="T14" fmla="*/ 5 w 7"/>
                  <a:gd name="T15" fmla="*/ 6 h 7"/>
                  <a:gd name="T16" fmla="*/ 5 w 7"/>
                  <a:gd name="T17" fmla="*/ 5 h 7"/>
                  <a:gd name="T18" fmla="*/ 6 w 7"/>
                  <a:gd name="T19" fmla="*/ 4 h 7"/>
                  <a:gd name="T20" fmla="*/ 6 w 7"/>
                  <a:gd name="T21" fmla="*/ 3 h 7"/>
                  <a:gd name="T22" fmla="*/ 6 w 7"/>
                  <a:gd name="T23" fmla="*/ 3 h 7"/>
                  <a:gd name="T24" fmla="*/ 7 w 7"/>
                  <a:gd name="T25" fmla="*/ 2 h 7"/>
                  <a:gd name="T26" fmla="*/ 7 w 7"/>
                  <a:gd name="T27" fmla="*/ 1 h 7"/>
                  <a:gd name="T28" fmla="*/ 6 w 7"/>
                  <a:gd name="T29" fmla="*/ 0 h 7"/>
                  <a:gd name="T30" fmla="*/ 6 w 7"/>
                  <a:gd name="T31" fmla="*/ 0 h 7"/>
                  <a:gd name="T32" fmla="*/ 5 w 7"/>
                  <a:gd name="T33" fmla="*/ 0 h 7"/>
                  <a:gd name="T34" fmla="*/ 4 w 7"/>
                  <a:gd name="T35" fmla="*/ 0 h 7"/>
                  <a:gd name="T36" fmla="*/ 4 w 7"/>
                  <a:gd name="T37" fmla="*/ 1 h 7"/>
                  <a:gd name="T38" fmla="*/ 3 w 7"/>
                  <a:gd name="T39" fmla="*/ 1 h 7"/>
                  <a:gd name="T40" fmla="*/ 2 w 7"/>
                  <a:gd name="T41" fmla="*/ 2 h 7"/>
                  <a:gd name="T42" fmla="*/ 1 w 7"/>
                  <a:gd name="T43" fmla="*/ 2 h 7"/>
                  <a:gd name="T44" fmla="*/ 1 w 7"/>
                  <a:gd name="T45" fmla="*/ 2 h 7"/>
                  <a:gd name="T46" fmla="*/ 0 w 7"/>
                  <a:gd name="T47" fmla="*/ 3 h 7"/>
                  <a:gd name="T48" fmla="*/ 0 w 7"/>
                  <a:gd name="T49" fmla="*/ 4 h 7"/>
                  <a:gd name="T50" fmla="*/ 0 w 7"/>
                  <a:gd name="T51" fmla="*/ 5 h 7"/>
                  <a:gd name="T52" fmla="*/ 0 w 7"/>
                  <a:gd name="T5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7">
                    <a:moveTo>
                      <a:pt x="0" y="6"/>
                    </a:moveTo>
                    <a:cubicBezTo>
                      <a:pt x="0" y="6"/>
                      <a:pt x="0" y="6"/>
                      <a:pt x="0" y="6"/>
                    </a:cubicBezTo>
                    <a:cubicBezTo>
                      <a:pt x="1" y="6"/>
                      <a:pt x="1" y="6"/>
                      <a:pt x="1" y="6"/>
                    </a:cubicBezTo>
                    <a:cubicBezTo>
                      <a:pt x="2" y="6"/>
                      <a:pt x="2" y="6"/>
                      <a:pt x="2" y="6"/>
                    </a:cubicBezTo>
                    <a:cubicBezTo>
                      <a:pt x="3" y="6"/>
                      <a:pt x="3" y="6"/>
                      <a:pt x="3" y="6"/>
                    </a:cubicBezTo>
                    <a:cubicBezTo>
                      <a:pt x="4" y="6"/>
                      <a:pt x="4" y="7"/>
                      <a:pt x="5" y="7"/>
                    </a:cubicBezTo>
                    <a:cubicBezTo>
                      <a:pt x="5" y="7"/>
                      <a:pt x="5" y="7"/>
                      <a:pt x="5" y="7"/>
                    </a:cubicBezTo>
                    <a:cubicBezTo>
                      <a:pt x="5" y="6"/>
                      <a:pt x="5" y="6"/>
                      <a:pt x="5" y="6"/>
                    </a:cubicBezTo>
                    <a:cubicBezTo>
                      <a:pt x="5" y="5"/>
                      <a:pt x="4" y="5"/>
                      <a:pt x="5" y="5"/>
                    </a:cubicBezTo>
                    <a:cubicBezTo>
                      <a:pt x="5" y="4"/>
                      <a:pt x="5" y="5"/>
                      <a:pt x="6" y="4"/>
                    </a:cubicBezTo>
                    <a:cubicBezTo>
                      <a:pt x="6" y="4"/>
                      <a:pt x="6" y="4"/>
                      <a:pt x="6" y="3"/>
                    </a:cubicBezTo>
                    <a:cubicBezTo>
                      <a:pt x="6" y="3"/>
                      <a:pt x="6" y="3"/>
                      <a:pt x="6" y="3"/>
                    </a:cubicBezTo>
                    <a:cubicBezTo>
                      <a:pt x="6" y="2"/>
                      <a:pt x="7" y="2"/>
                      <a:pt x="7" y="2"/>
                    </a:cubicBezTo>
                    <a:cubicBezTo>
                      <a:pt x="7" y="2"/>
                      <a:pt x="7" y="1"/>
                      <a:pt x="7" y="1"/>
                    </a:cubicBezTo>
                    <a:cubicBezTo>
                      <a:pt x="7" y="1"/>
                      <a:pt x="7" y="1"/>
                      <a:pt x="6" y="0"/>
                    </a:cubicBezTo>
                    <a:cubicBezTo>
                      <a:pt x="6" y="0"/>
                      <a:pt x="6" y="0"/>
                      <a:pt x="6" y="0"/>
                    </a:cubicBezTo>
                    <a:cubicBezTo>
                      <a:pt x="6" y="0"/>
                      <a:pt x="6" y="0"/>
                      <a:pt x="5" y="0"/>
                    </a:cubicBezTo>
                    <a:cubicBezTo>
                      <a:pt x="5" y="0"/>
                      <a:pt x="5" y="0"/>
                      <a:pt x="4" y="0"/>
                    </a:cubicBezTo>
                    <a:cubicBezTo>
                      <a:pt x="4" y="0"/>
                      <a:pt x="4" y="0"/>
                      <a:pt x="4" y="1"/>
                    </a:cubicBezTo>
                    <a:cubicBezTo>
                      <a:pt x="3" y="1"/>
                      <a:pt x="3" y="1"/>
                      <a:pt x="3" y="1"/>
                    </a:cubicBezTo>
                    <a:cubicBezTo>
                      <a:pt x="2" y="1"/>
                      <a:pt x="2" y="2"/>
                      <a:pt x="2" y="2"/>
                    </a:cubicBezTo>
                    <a:cubicBezTo>
                      <a:pt x="1" y="2"/>
                      <a:pt x="1" y="2"/>
                      <a:pt x="1" y="2"/>
                    </a:cubicBezTo>
                    <a:cubicBezTo>
                      <a:pt x="1" y="2"/>
                      <a:pt x="1" y="2"/>
                      <a:pt x="1" y="2"/>
                    </a:cubicBezTo>
                    <a:cubicBezTo>
                      <a:pt x="1" y="3"/>
                      <a:pt x="0" y="3"/>
                      <a:pt x="0" y="3"/>
                    </a:cubicBezTo>
                    <a:cubicBezTo>
                      <a:pt x="0" y="4"/>
                      <a:pt x="0" y="4"/>
                      <a:pt x="0" y="4"/>
                    </a:cubicBezTo>
                    <a:cubicBezTo>
                      <a:pt x="0" y="5"/>
                      <a:pt x="0" y="5"/>
                      <a:pt x="0" y="5"/>
                    </a:cubicBezTo>
                    <a:cubicBezTo>
                      <a:pt x="0" y="6"/>
                      <a:pt x="0" y="6"/>
                      <a:pt x="0"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6" name="Freeform 127">
                <a:extLst>
                  <a:ext uri="{FF2B5EF4-FFF2-40B4-BE49-F238E27FC236}">
                    <a16:creationId xmlns:a16="http://schemas.microsoft.com/office/drawing/2014/main" id="{4EA7CAC6-3C00-4630-94E2-D0BDACAD89E9}"/>
                  </a:ext>
                </a:extLst>
              </p:cNvPr>
              <p:cNvSpPr>
                <a:spLocks/>
              </p:cNvSpPr>
              <p:nvPr/>
            </p:nvSpPr>
            <p:spPr bwMode="auto">
              <a:xfrm>
                <a:off x="3967164" y="1768476"/>
                <a:ext cx="85725" cy="161925"/>
              </a:xfrm>
              <a:custGeom>
                <a:avLst/>
                <a:gdLst>
                  <a:gd name="T0" fmla="*/ 0 w 8"/>
                  <a:gd name="T1" fmla="*/ 10 h 15"/>
                  <a:gd name="T2" fmla="*/ 1 w 8"/>
                  <a:gd name="T3" fmla="*/ 10 h 15"/>
                  <a:gd name="T4" fmla="*/ 1 w 8"/>
                  <a:gd name="T5" fmla="*/ 11 h 15"/>
                  <a:gd name="T6" fmla="*/ 1 w 8"/>
                  <a:gd name="T7" fmla="*/ 12 h 15"/>
                  <a:gd name="T8" fmla="*/ 1 w 8"/>
                  <a:gd name="T9" fmla="*/ 13 h 15"/>
                  <a:gd name="T10" fmla="*/ 1 w 8"/>
                  <a:gd name="T11" fmla="*/ 14 h 15"/>
                  <a:gd name="T12" fmla="*/ 2 w 8"/>
                  <a:gd name="T13" fmla="*/ 15 h 15"/>
                  <a:gd name="T14" fmla="*/ 3 w 8"/>
                  <a:gd name="T15" fmla="*/ 15 h 15"/>
                  <a:gd name="T16" fmla="*/ 4 w 8"/>
                  <a:gd name="T17" fmla="*/ 14 h 15"/>
                  <a:gd name="T18" fmla="*/ 5 w 8"/>
                  <a:gd name="T19" fmla="*/ 14 h 15"/>
                  <a:gd name="T20" fmla="*/ 5 w 8"/>
                  <a:gd name="T21" fmla="*/ 12 h 15"/>
                  <a:gd name="T22" fmla="*/ 5 w 8"/>
                  <a:gd name="T23" fmla="*/ 12 h 15"/>
                  <a:gd name="T24" fmla="*/ 6 w 8"/>
                  <a:gd name="T25" fmla="*/ 11 h 15"/>
                  <a:gd name="T26" fmla="*/ 5 w 8"/>
                  <a:gd name="T27" fmla="*/ 11 h 15"/>
                  <a:gd name="T28" fmla="*/ 5 w 8"/>
                  <a:gd name="T29" fmla="*/ 10 h 15"/>
                  <a:gd name="T30" fmla="*/ 5 w 8"/>
                  <a:gd name="T31" fmla="*/ 10 h 15"/>
                  <a:gd name="T32" fmla="*/ 5 w 8"/>
                  <a:gd name="T33" fmla="*/ 9 h 15"/>
                  <a:gd name="T34" fmla="*/ 6 w 8"/>
                  <a:gd name="T35" fmla="*/ 9 h 15"/>
                  <a:gd name="T36" fmla="*/ 6 w 8"/>
                  <a:gd name="T37" fmla="*/ 8 h 15"/>
                  <a:gd name="T38" fmla="*/ 5 w 8"/>
                  <a:gd name="T39" fmla="*/ 8 h 15"/>
                  <a:gd name="T40" fmla="*/ 5 w 8"/>
                  <a:gd name="T41" fmla="*/ 7 h 15"/>
                  <a:gd name="T42" fmla="*/ 6 w 8"/>
                  <a:gd name="T43" fmla="*/ 7 h 15"/>
                  <a:gd name="T44" fmla="*/ 6 w 8"/>
                  <a:gd name="T45" fmla="*/ 6 h 15"/>
                  <a:gd name="T46" fmla="*/ 6 w 8"/>
                  <a:gd name="T47" fmla="*/ 5 h 15"/>
                  <a:gd name="T48" fmla="*/ 6 w 8"/>
                  <a:gd name="T49" fmla="*/ 4 h 15"/>
                  <a:gd name="T50" fmla="*/ 6 w 8"/>
                  <a:gd name="T51" fmla="*/ 3 h 15"/>
                  <a:gd name="T52" fmla="*/ 7 w 8"/>
                  <a:gd name="T53" fmla="*/ 3 h 15"/>
                  <a:gd name="T54" fmla="*/ 8 w 8"/>
                  <a:gd name="T55" fmla="*/ 2 h 15"/>
                  <a:gd name="T56" fmla="*/ 8 w 8"/>
                  <a:gd name="T57" fmla="*/ 1 h 15"/>
                  <a:gd name="T58" fmla="*/ 7 w 8"/>
                  <a:gd name="T59" fmla="*/ 1 h 15"/>
                  <a:gd name="T60" fmla="*/ 7 w 8"/>
                  <a:gd name="T61" fmla="*/ 0 h 15"/>
                  <a:gd name="T62" fmla="*/ 6 w 8"/>
                  <a:gd name="T63" fmla="*/ 1 h 15"/>
                  <a:gd name="T64" fmla="*/ 5 w 8"/>
                  <a:gd name="T65" fmla="*/ 1 h 15"/>
                  <a:gd name="T66" fmla="*/ 5 w 8"/>
                  <a:gd name="T67" fmla="*/ 1 h 15"/>
                  <a:gd name="T68" fmla="*/ 4 w 8"/>
                  <a:gd name="T69" fmla="*/ 1 h 15"/>
                  <a:gd name="T70" fmla="*/ 4 w 8"/>
                  <a:gd name="T71" fmla="*/ 0 h 15"/>
                  <a:gd name="T72" fmla="*/ 3 w 8"/>
                  <a:gd name="T73" fmla="*/ 0 h 15"/>
                  <a:gd name="T74" fmla="*/ 3 w 8"/>
                  <a:gd name="T75" fmla="*/ 0 h 15"/>
                  <a:gd name="T76" fmla="*/ 2 w 8"/>
                  <a:gd name="T77" fmla="*/ 1 h 15"/>
                  <a:gd name="T78" fmla="*/ 2 w 8"/>
                  <a:gd name="T79" fmla="*/ 1 h 15"/>
                  <a:gd name="T80" fmla="*/ 2 w 8"/>
                  <a:gd name="T81" fmla="*/ 1 h 15"/>
                  <a:gd name="T82" fmla="*/ 1 w 8"/>
                  <a:gd name="T83" fmla="*/ 2 h 15"/>
                  <a:gd name="T84" fmla="*/ 2 w 8"/>
                  <a:gd name="T85" fmla="*/ 3 h 15"/>
                  <a:gd name="T86" fmla="*/ 2 w 8"/>
                  <a:gd name="T87" fmla="*/ 4 h 15"/>
                  <a:gd name="T88" fmla="*/ 2 w 8"/>
                  <a:gd name="T89" fmla="*/ 5 h 15"/>
                  <a:gd name="T90" fmla="*/ 1 w 8"/>
                  <a:gd name="T91" fmla="*/ 7 h 15"/>
                  <a:gd name="T92" fmla="*/ 1 w 8"/>
                  <a:gd name="T93" fmla="*/ 7 h 15"/>
                  <a:gd name="T94" fmla="*/ 0 w 8"/>
                  <a:gd name="T95" fmla="*/ 8 h 15"/>
                  <a:gd name="T96" fmla="*/ 0 w 8"/>
                  <a:gd name="T97" fmla="*/ 8 h 15"/>
                  <a:gd name="T98" fmla="*/ 0 w 8"/>
                  <a:gd name="T99" fmla="*/ 10 h 15"/>
                  <a:gd name="T100" fmla="*/ 0 w 8"/>
                  <a:gd name="T101"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 h="15">
                    <a:moveTo>
                      <a:pt x="0" y="10"/>
                    </a:moveTo>
                    <a:cubicBezTo>
                      <a:pt x="0" y="10"/>
                      <a:pt x="0" y="10"/>
                      <a:pt x="1" y="10"/>
                    </a:cubicBezTo>
                    <a:cubicBezTo>
                      <a:pt x="1" y="10"/>
                      <a:pt x="1" y="11"/>
                      <a:pt x="1" y="11"/>
                    </a:cubicBezTo>
                    <a:cubicBezTo>
                      <a:pt x="1" y="12"/>
                      <a:pt x="1" y="12"/>
                      <a:pt x="1" y="12"/>
                    </a:cubicBezTo>
                    <a:cubicBezTo>
                      <a:pt x="1" y="13"/>
                      <a:pt x="1" y="13"/>
                      <a:pt x="1" y="13"/>
                    </a:cubicBezTo>
                    <a:cubicBezTo>
                      <a:pt x="1" y="14"/>
                      <a:pt x="1" y="14"/>
                      <a:pt x="1" y="14"/>
                    </a:cubicBezTo>
                    <a:cubicBezTo>
                      <a:pt x="1" y="15"/>
                      <a:pt x="2" y="14"/>
                      <a:pt x="2" y="15"/>
                    </a:cubicBezTo>
                    <a:cubicBezTo>
                      <a:pt x="3" y="15"/>
                      <a:pt x="3" y="15"/>
                      <a:pt x="3" y="15"/>
                    </a:cubicBezTo>
                    <a:cubicBezTo>
                      <a:pt x="4" y="15"/>
                      <a:pt x="4" y="14"/>
                      <a:pt x="4" y="14"/>
                    </a:cubicBezTo>
                    <a:cubicBezTo>
                      <a:pt x="4" y="14"/>
                      <a:pt x="4" y="14"/>
                      <a:pt x="5" y="14"/>
                    </a:cubicBezTo>
                    <a:cubicBezTo>
                      <a:pt x="5" y="13"/>
                      <a:pt x="4" y="13"/>
                      <a:pt x="5" y="12"/>
                    </a:cubicBezTo>
                    <a:cubicBezTo>
                      <a:pt x="5" y="12"/>
                      <a:pt x="5" y="12"/>
                      <a:pt x="5" y="12"/>
                    </a:cubicBezTo>
                    <a:cubicBezTo>
                      <a:pt x="5" y="12"/>
                      <a:pt x="6" y="12"/>
                      <a:pt x="6" y="11"/>
                    </a:cubicBezTo>
                    <a:cubicBezTo>
                      <a:pt x="6" y="11"/>
                      <a:pt x="6" y="11"/>
                      <a:pt x="5" y="11"/>
                    </a:cubicBezTo>
                    <a:cubicBezTo>
                      <a:pt x="5" y="11"/>
                      <a:pt x="5" y="11"/>
                      <a:pt x="5" y="10"/>
                    </a:cubicBezTo>
                    <a:cubicBezTo>
                      <a:pt x="5" y="10"/>
                      <a:pt x="5" y="10"/>
                      <a:pt x="5" y="10"/>
                    </a:cubicBezTo>
                    <a:cubicBezTo>
                      <a:pt x="5" y="10"/>
                      <a:pt x="5" y="10"/>
                      <a:pt x="5" y="9"/>
                    </a:cubicBezTo>
                    <a:cubicBezTo>
                      <a:pt x="6" y="9"/>
                      <a:pt x="6" y="9"/>
                      <a:pt x="6" y="9"/>
                    </a:cubicBezTo>
                    <a:cubicBezTo>
                      <a:pt x="6" y="9"/>
                      <a:pt x="6" y="9"/>
                      <a:pt x="6" y="8"/>
                    </a:cubicBezTo>
                    <a:cubicBezTo>
                      <a:pt x="6" y="8"/>
                      <a:pt x="5" y="8"/>
                      <a:pt x="5" y="8"/>
                    </a:cubicBezTo>
                    <a:cubicBezTo>
                      <a:pt x="5" y="8"/>
                      <a:pt x="5" y="8"/>
                      <a:pt x="5" y="7"/>
                    </a:cubicBezTo>
                    <a:cubicBezTo>
                      <a:pt x="5" y="7"/>
                      <a:pt x="6" y="7"/>
                      <a:pt x="6" y="7"/>
                    </a:cubicBezTo>
                    <a:cubicBezTo>
                      <a:pt x="6" y="7"/>
                      <a:pt x="6" y="6"/>
                      <a:pt x="6" y="6"/>
                    </a:cubicBezTo>
                    <a:cubicBezTo>
                      <a:pt x="6" y="6"/>
                      <a:pt x="6" y="6"/>
                      <a:pt x="6" y="5"/>
                    </a:cubicBezTo>
                    <a:cubicBezTo>
                      <a:pt x="6" y="5"/>
                      <a:pt x="6" y="5"/>
                      <a:pt x="6" y="4"/>
                    </a:cubicBezTo>
                    <a:cubicBezTo>
                      <a:pt x="6" y="4"/>
                      <a:pt x="6" y="3"/>
                      <a:pt x="6" y="3"/>
                    </a:cubicBezTo>
                    <a:cubicBezTo>
                      <a:pt x="6" y="3"/>
                      <a:pt x="7" y="3"/>
                      <a:pt x="7" y="3"/>
                    </a:cubicBezTo>
                    <a:cubicBezTo>
                      <a:pt x="7" y="2"/>
                      <a:pt x="8" y="3"/>
                      <a:pt x="8" y="2"/>
                    </a:cubicBezTo>
                    <a:cubicBezTo>
                      <a:pt x="8" y="2"/>
                      <a:pt x="8" y="1"/>
                      <a:pt x="8" y="1"/>
                    </a:cubicBezTo>
                    <a:cubicBezTo>
                      <a:pt x="7" y="1"/>
                      <a:pt x="7" y="1"/>
                      <a:pt x="7" y="1"/>
                    </a:cubicBezTo>
                    <a:cubicBezTo>
                      <a:pt x="7" y="1"/>
                      <a:pt x="7" y="0"/>
                      <a:pt x="7" y="0"/>
                    </a:cubicBezTo>
                    <a:cubicBezTo>
                      <a:pt x="6" y="0"/>
                      <a:pt x="6" y="1"/>
                      <a:pt x="6" y="1"/>
                    </a:cubicBezTo>
                    <a:cubicBezTo>
                      <a:pt x="6" y="1"/>
                      <a:pt x="5" y="1"/>
                      <a:pt x="5" y="1"/>
                    </a:cubicBezTo>
                    <a:cubicBezTo>
                      <a:pt x="5" y="1"/>
                      <a:pt x="5" y="1"/>
                      <a:pt x="5" y="1"/>
                    </a:cubicBezTo>
                    <a:cubicBezTo>
                      <a:pt x="4" y="1"/>
                      <a:pt x="4" y="1"/>
                      <a:pt x="4" y="1"/>
                    </a:cubicBezTo>
                    <a:cubicBezTo>
                      <a:pt x="4" y="1"/>
                      <a:pt x="4" y="0"/>
                      <a:pt x="4" y="0"/>
                    </a:cubicBezTo>
                    <a:cubicBezTo>
                      <a:pt x="4" y="0"/>
                      <a:pt x="3" y="0"/>
                      <a:pt x="3" y="0"/>
                    </a:cubicBezTo>
                    <a:cubicBezTo>
                      <a:pt x="3" y="0"/>
                      <a:pt x="3" y="0"/>
                      <a:pt x="3" y="0"/>
                    </a:cubicBezTo>
                    <a:cubicBezTo>
                      <a:pt x="2" y="0"/>
                      <a:pt x="3" y="1"/>
                      <a:pt x="2" y="1"/>
                    </a:cubicBezTo>
                    <a:cubicBezTo>
                      <a:pt x="2" y="1"/>
                      <a:pt x="2" y="1"/>
                      <a:pt x="2" y="1"/>
                    </a:cubicBezTo>
                    <a:cubicBezTo>
                      <a:pt x="2" y="1"/>
                      <a:pt x="2" y="1"/>
                      <a:pt x="2" y="1"/>
                    </a:cubicBezTo>
                    <a:cubicBezTo>
                      <a:pt x="2" y="2"/>
                      <a:pt x="1" y="2"/>
                      <a:pt x="1" y="2"/>
                    </a:cubicBezTo>
                    <a:cubicBezTo>
                      <a:pt x="2" y="3"/>
                      <a:pt x="2" y="2"/>
                      <a:pt x="2" y="3"/>
                    </a:cubicBezTo>
                    <a:cubicBezTo>
                      <a:pt x="2" y="3"/>
                      <a:pt x="2" y="3"/>
                      <a:pt x="2" y="4"/>
                    </a:cubicBezTo>
                    <a:cubicBezTo>
                      <a:pt x="2" y="4"/>
                      <a:pt x="2" y="5"/>
                      <a:pt x="2" y="5"/>
                    </a:cubicBezTo>
                    <a:cubicBezTo>
                      <a:pt x="1" y="6"/>
                      <a:pt x="1" y="6"/>
                      <a:pt x="1" y="7"/>
                    </a:cubicBezTo>
                    <a:cubicBezTo>
                      <a:pt x="1" y="7"/>
                      <a:pt x="1" y="7"/>
                      <a:pt x="1" y="7"/>
                    </a:cubicBezTo>
                    <a:cubicBezTo>
                      <a:pt x="0" y="8"/>
                      <a:pt x="0" y="8"/>
                      <a:pt x="0" y="8"/>
                    </a:cubicBezTo>
                    <a:cubicBezTo>
                      <a:pt x="0" y="8"/>
                      <a:pt x="0" y="8"/>
                      <a:pt x="0" y="8"/>
                    </a:cubicBezTo>
                    <a:cubicBezTo>
                      <a:pt x="0" y="9"/>
                      <a:pt x="0" y="9"/>
                      <a:pt x="0" y="10"/>
                    </a:cubicBezTo>
                    <a:cubicBezTo>
                      <a:pt x="0" y="10"/>
                      <a:pt x="0" y="10"/>
                      <a:pt x="0" y="1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7" name="Freeform 128">
                <a:extLst>
                  <a:ext uri="{FF2B5EF4-FFF2-40B4-BE49-F238E27FC236}">
                    <a16:creationId xmlns:a16="http://schemas.microsoft.com/office/drawing/2014/main" id="{9BDAFA96-1AF1-4D97-AF48-0F9C627113B7}"/>
                  </a:ext>
                </a:extLst>
              </p:cNvPr>
              <p:cNvSpPr>
                <a:spLocks/>
              </p:cNvSpPr>
              <p:nvPr/>
            </p:nvSpPr>
            <p:spPr bwMode="auto">
              <a:xfrm>
                <a:off x="4021139" y="1919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8" name="Freeform 129">
                <a:extLst>
                  <a:ext uri="{FF2B5EF4-FFF2-40B4-BE49-F238E27FC236}">
                    <a16:creationId xmlns:a16="http://schemas.microsoft.com/office/drawing/2014/main" id="{E85B3FC9-7466-4E47-BD8C-09DF8B5F8EB0}"/>
                  </a:ext>
                </a:extLst>
              </p:cNvPr>
              <p:cNvSpPr>
                <a:spLocks/>
              </p:cNvSpPr>
              <p:nvPr/>
            </p:nvSpPr>
            <p:spPr bwMode="auto">
              <a:xfrm>
                <a:off x="4862514" y="1778001"/>
                <a:ext cx="76200" cy="44450"/>
              </a:xfrm>
              <a:custGeom>
                <a:avLst/>
                <a:gdLst>
                  <a:gd name="T0" fmla="*/ 7 w 7"/>
                  <a:gd name="T1" fmla="*/ 2 h 4"/>
                  <a:gd name="T2" fmla="*/ 6 w 7"/>
                  <a:gd name="T3" fmla="*/ 2 h 4"/>
                  <a:gd name="T4" fmla="*/ 5 w 7"/>
                  <a:gd name="T5" fmla="*/ 1 h 4"/>
                  <a:gd name="T6" fmla="*/ 4 w 7"/>
                  <a:gd name="T7" fmla="*/ 1 h 4"/>
                  <a:gd name="T8" fmla="*/ 4 w 7"/>
                  <a:gd name="T9" fmla="*/ 0 h 4"/>
                  <a:gd name="T10" fmla="*/ 4 w 7"/>
                  <a:gd name="T11" fmla="*/ 0 h 4"/>
                  <a:gd name="T12" fmla="*/ 4 w 7"/>
                  <a:gd name="T13" fmla="*/ 0 h 4"/>
                  <a:gd name="T14" fmla="*/ 3 w 7"/>
                  <a:gd name="T15" fmla="*/ 0 h 4"/>
                  <a:gd name="T16" fmla="*/ 2 w 7"/>
                  <a:gd name="T17" fmla="*/ 0 h 4"/>
                  <a:gd name="T18" fmla="*/ 2 w 7"/>
                  <a:gd name="T19" fmla="*/ 0 h 4"/>
                  <a:gd name="T20" fmla="*/ 1 w 7"/>
                  <a:gd name="T21" fmla="*/ 0 h 4"/>
                  <a:gd name="T22" fmla="*/ 0 w 7"/>
                  <a:gd name="T23" fmla="*/ 0 h 4"/>
                  <a:gd name="T24" fmla="*/ 0 w 7"/>
                  <a:gd name="T25" fmla="*/ 1 h 4"/>
                  <a:gd name="T26" fmla="*/ 1 w 7"/>
                  <a:gd name="T27" fmla="*/ 1 h 4"/>
                  <a:gd name="T28" fmla="*/ 0 w 7"/>
                  <a:gd name="T29" fmla="*/ 2 h 4"/>
                  <a:gd name="T30" fmla="*/ 0 w 7"/>
                  <a:gd name="T31" fmla="*/ 4 h 4"/>
                  <a:gd name="T32" fmla="*/ 0 w 7"/>
                  <a:gd name="T33" fmla="*/ 4 h 4"/>
                  <a:gd name="T34" fmla="*/ 1 w 7"/>
                  <a:gd name="T35" fmla="*/ 4 h 4"/>
                  <a:gd name="T36" fmla="*/ 2 w 7"/>
                  <a:gd name="T37" fmla="*/ 4 h 4"/>
                  <a:gd name="T38" fmla="*/ 3 w 7"/>
                  <a:gd name="T39" fmla="*/ 3 h 4"/>
                  <a:gd name="T40" fmla="*/ 3 w 7"/>
                  <a:gd name="T41" fmla="*/ 3 h 4"/>
                  <a:gd name="T42" fmla="*/ 4 w 7"/>
                  <a:gd name="T43" fmla="*/ 3 h 4"/>
                  <a:gd name="T44" fmla="*/ 5 w 7"/>
                  <a:gd name="T45" fmla="*/ 3 h 4"/>
                  <a:gd name="T46" fmla="*/ 6 w 7"/>
                  <a:gd name="T47" fmla="*/ 3 h 4"/>
                  <a:gd name="T48" fmla="*/ 7 w 7"/>
                  <a:gd name="T49" fmla="*/ 3 h 4"/>
                  <a:gd name="T50" fmla="*/ 7 w 7"/>
                  <a:gd name="T51" fmla="*/ 2 h 4"/>
                  <a:gd name="T52" fmla="*/ 7 w 7"/>
                  <a:gd name="T5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4">
                    <a:moveTo>
                      <a:pt x="7" y="2"/>
                    </a:moveTo>
                    <a:cubicBezTo>
                      <a:pt x="7" y="1"/>
                      <a:pt x="6" y="2"/>
                      <a:pt x="6" y="2"/>
                    </a:cubicBezTo>
                    <a:cubicBezTo>
                      <a:pt x="6" y="1"/>
                      <a:pt x="5" y="1"/>
                      <a:pt x="5" y="1"/>
                    </a:cubicBezTo>
                    <a:cubicBezTo>
                      <a:pt x="5" y="1"/>
                      <a:pt x="5" y="1"/>
                      <a:pt x="4" y="1"/>
                    </a:cubicBezTo>
                    <a:cubicBezTo>
                      <a:pt x="4" y="1"/>
                      <a:pt x="4" y="1"/>
                      <a:pt x="4" y="0"/>
                    </a:cubicBezTo>
                    <a:cubicBezTo>
                      <a:pt x="4" y="0"/>
                      <a:pt x="4" y="0"/>
                      <a:pt x="4" y="0"/>
                    </a:cubicBezTo>
                    <a:cubicBezTo>
                      <a:pt x="4" y="0"/>
                      <a:pt x="4" y="0"/>
                      <a:pt x="4" y="0"/>
                    </a:cubicBezTo>
                    <a:cubicBezTo>
                      <a:pt x="3" y="0"/>
                      <a:pt x="3" y="0"/>
                      <a:pt x="3" y="0"/>
                    </a:cubicBezTo>
                    <a:cubicBezTo>
                      <a:pt x="3" y="0"/>
                      <a:pt x="2" y="0"/>
                      <a:pt x="2" y="0"/>
                    </a:cubicBezTo>
                    <a:cubicBezTo>
                      <a:pt x="2" y="0"/>
                      <a:pt x="2" y="0"/>
                      <a:pt x="2" y="0"/>
                    </a:cubicBezTo>
                    <a:cubicBezTo>
                      <a:pt x="1" y="0"/>
                      <a:pt x="1" y="0"/>
                      <a:pt x="1" y="0"/>
                    </a:cubicBezTo>
                    <a:cubicBezTo>
                      <a:pt x="1" y="0"/>
                      <a:pt x="1" y="0"/>
                      <a:pt x="0" y="0"/>
                    </a:cubicBezTo>
                    <a:cubicBezTo>
                      <a:pt x="0" y="0"/>
                      <a:pt x="0" y="0"/>
                      <a:pt x="0" y="1"/>
                    </a:cubicBezTo>
                    <a:cubicBezTo>
                      <a:pt x="0" y="1"/>
                      <a:pt x="1" y="1"/>
                      <a:pt x="1" y="1"/>
                    </a:cubicBezTo>
                    <a:cubicBezTo>
                      <a:pt x="1" y="2"/>
                      <a:pt x="0" y="2"/>
                      <a:pt x="0" y="2"/>
                    </a:cubicBezTo>
                    <a:cubicBezTo>
                      <a:pt x="0" y="3"/>
                      <a:pt x="0" y="3"/>
                      <a:pt x="0" y="4"/>
                    </a:cubicBezTo>
                    <a:cubicBezTo>
                      <a:pt x="0" y="4"/>
                      <a:pt x="0" y="4"/>
                      <a:pt x="0" y="4"/>
                    </a:cubicBezTo>
                    <a:cubicBezTo>
                      <a:pt x="0" y="4"/>
                      <a:pt x="0" y="4"/>
                      <a:pt x="1" y="4"/>
                    </a:cubicBezTo>
                    <a:cubicBezTo>
                      <a:pt x="1" y="4"/>
                      <a:pt x="1" y="4"/>
                      <a:pt x="2" y="4"/>
                    </a:cubicBezTo>
                    <a:cubicBezTo>
                      <a:pt x="2" y="4"/>
                      <a:pt x="3" y="3"/>
                      <a:pt x="3" y="3"/>
                    </a:cubicBezTo>
                    <a:cubicBezTo>
                      <a:pt x="3" y="3"/>
                      <a:pt x="3" y="3"/>
                      <a:pt x="3" y="3"/>
                    </a:cubicBezTo>
                    <a:cubicBezTo>
                      <a:pt x="4" y="3"/>
                      <a:pt x="4" y="3"/>
                      <a:pt x="4" y="3"/>
                    </a:cubicBezTo>
                    <a:cubicBezTo>
                      <a:pt x="5" y="3"/>
                      <a:pt x="5" y="3"/>
                      <a:pt x="5" y="3"/>
                    </a:cubicBezTo>
                    <a:cubicBezTo>
                      <a:pt x="6" y="3"/>
                      <a:pt x="6" y="3"/>
                      <a:pt x="6" y="3"/>
                    </a:cubicBezTo>
                    <a:cubicBezTo>
                      <a:pt x="6" y="3"/>
                      <a:pt x="6" y="3"/>
                      <a:pt x="7" y="3"/>
                    </a:cubicBezTo>
                    <a:cubicBezTo>
                      <a:pt x="7" y="2"/>
                      <a:pt x="7" y="2"/>
                      <a:pt x="7" y="2"/>
                    </a:cubicBezTo>
                    <a:cubicBezTo>
                      <a:pt x="7" y="2"/>
                      <a:pt x="7" y="2"/>
                      <a:pt x="7"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49" name="Freeform 130">
                <a:extLst>
                  <a:ext uri="{FF2B5EF4-FFF2-40B4-BE49-F238E27FC236}">
                    <a16:creationId xmlns:a16="http://schemas.microsoft.com/office/drawing/2014/main" id="{C6C04912-6983-413F-810B-01F83960E132}"/>
                  </a:ext>
                </a:extLst>
              </p:cNvPr>
              <p:cNvSpPr>
                <a:spLocks/>
              </p:cNvSpPr>
              <p:nvPr/>
            </p:nvSpPr>
            <p:spPr bwMode="auto">
              <a:xfrm>
                <a:off x="4538664" y="1638301"/>
                <a:ext cx="130175" cy="119063"/>
              </a:xfrm>
              <a:custGeom>
                <a:avLst/>
                <a:gdLst>
                  <a:gd name="T0" fmla="*/ 6 w 12"/>
                  <a:gd name="T1" fmla="*/ 3 h 11"/>
                  <a:gd name="T2" fmla="*/ 7 w 12"/>
                  <a:gd name="T3" fmla="*/ 3 h 11"/>
                  <a:gd name="T4" fmla="*/ 8 w 12"/>
                  <a:gd name="T5" fmla="*/ 3 h 11"/>
                  <a:gd name="T6" fmla="*/ 9 w 12"/>
                  <a:gd name="T7" fmla="*/ 3 h 11"/>
                  <a:gd name="T8" fmla="*/ 10 w 12"/>
                  <a:gd name="T9" fmla="*/ 3 h 11"/>
                  <a:gd name="T10" fmla="*/ 11 w 12"/>
                  <a:gd name="T11" fmla="*/ 3 h 11"/>
                  <a:gd name="T12" fmla="*/ 11 w 12"/>
                  <a:gd name="T13" fmla="*/ 4 h 11"/>
                  <a:gd name="T14" fmla="*/ 12 w 12"/>
                  <a:gd name="T15" fmla="*/ 3 h 11"/>
                  <a:gd name="T16" fmla="*/ 12 w 12"/>
                  <a:gd name="T17" fmla="*/ 3 h 11"/>
                  <a:gd name="T18" fmla="*/ 12 w 12"/>
                  <a:gd name="T19" fmla="*/ 1 h 11"/>
                  <a:gd name="T20" fmla="*/ 12 w 12"/>
                  <a:gd name="T21" fmla="*/ 1 h 11"/>
                  <a:gd name="T22" fmla="*/ 11 w 12"/>
                  <a:gd name="T23" fmla="*/ 1 h 11"/>
                  <a:gd name="T24" fmla="*/ 10 w 12"/>
                  <a:gd name="T25" fmla="*/ 2 h 11"/>
                  <a:gd name="T26" fmla="*/ 9 w 12"/>
                  <a:gd name="T27" fmla="*/ 1 h 11"/>
                  <a:gd name="T28" fmla="*/ 8 w 12"/>
                  <a:gd name="T29" fmla="*/ 1 h 11"/>
                  <a:gd name="T30" fmla="*/ 7 w 12"/>
                  <a:gd name="T31" fmla="*/ 0 h 11"/>
                  <a:gd name="T32" fmla="*/ 6 w 12"/>
                  <a:gd name="T33" fmla="*/ 0 h 11"/>
                  <a:gd name="T34" fmla="*/ 6 w 12"/>
                  <a:gd name="T35" fmla="*/ 1 h 11"/>
                  <a:gd name="T36" fmla="*/ 5 w 12"/>
                  <a:gd name="T37" fmla="*/ 1 h 11"/>
                  <a:gd name="T38" fmla="*/ 4 w 12"/>
                  <a:gd name="T39" fmla="*/ 1 h 11"/>
                  <a:gd name="T40" fmla="*/ 4 w 12"/>
                  <a:gd name="T41" fmla="*/ 1 h 11"/>
                  <a:gd name="T42" fmla="*/ 3 w 12"/>
                  <a:gd name="T43" fmla="*/ 1 h 11"/>
                  <a:gd name="T44" fmla="*/ 2 w 12"/>
                  <a:gd name="T45" fmla="*/ 2 h 11"/>
                  <a:gd name="T46" fmla="*/ 1 w 12"/>
                  <a:gd name="T47" fmla="*/ 2 h 11"/>
                  <a:gd name="T48" fmla="*/ 0 w 12"/>
                  <a:gd name="T49" fmla="*/ 2 h 11"/>
                  <a:gd name="T50" fmla="*/ 0 w 12"/>
                  <a:gd name="T51" fmla="*/ 2 h 11"/>
                  <a:gd name="T52" fmla="*/ 0 w 12"/>
                  <a:gd name="T53" fmla="*/ 4 h 11"/>
                  <a:gd name="T54" fmla="*/ 1 w 12"/>
                  <a:gd name="T55" fmla="*/ 5 h 11"/>
                  <a:gd name="T56" fmla="*/ 2 w 12"/>
                  <a:gd name="T57" fmla="*/ 5 h 11"/>
                  <a:gd name="T58" fmla="*/ 2 w 12"/>
                  <a:gd name="T59" fmla="*/ 5 h 11"/>
                  <a:gd name="T60" fmla="*/ 3 w 12"/>
                  <a:gd name="T61" fmla="*/ 5 h 11"/>
                  <a:gd name="T62" fmla="*/ 3 w 12"/>
                  <a:gd name="T63" fmla="*/ 6 h 11"/>
                  <a:gd name="T64" fmla="*/ 3 w 12"/>
                  <a:gd name="T65" fmla="*/ 6 h 11"/>
                  <a:gd name="T66" fmla="*/ 4 w 12"/>
                  <a:gd name="T67" fmla="*/ 7 h 11"/>
                  <a:gd name="T68" fmla="*/ 5 w 12"/>
                  <a:gd name="T69" fmla="*/ 8 h 11"/>
                  <a:gd name="T70" fmla="*/ 6 w 12"/>
                  <a:gd name="T71" fmla="*/ 9 h 11"/>
                  <a:gd name="T72" fmla="*/ 7 w 12"/>
                  <a:gd name="T73" fmla="*/ 9 h 11"/>
                  <a:gd name="T74" fmla="*/ 9 w 12"/>
                  <a:gd name="T75" fmla="*/ 9 h 11"/>
                  <a:gd name="T76" fmla="*/ 9 w 12"/>
                  <a:gd name="T77" fmla="*/ 10 h 11"/>
                  <a:gd name="T78" fmla="*/ 10 w 12"/>
                  <a:gd name="T79" fmla="*/ 11 h 11"/>
                  <a:gd name="T80" fmla="*/ 11 w 12"/>
                  <a:gd name="T81" fmla="*/ 11 h 11"/>
                  <a:gd name="T82" fmla="*/ 10 w 12"/>
                  <a:gd name="T83" fmla="*/ 9 h 11"/>
                  <a:gd name="T84" fmla="*/ 9 w 12"/>
                  <a:gd name="T85" fmla="*/ 9 h 11"/>
                  <a:gd name="T86" fmla="*/ 8 w 12"/>
                  <a:gd name="T87" fmla="*/ 9 h 11"/>
                  <a:gd name="T88" fmla="*/ 7 w 12"/>
                  <a:gd name="T89" fmla="*/ 9 h 11"/>
                  <a:gd name="T90" fmla="*/ 7 w 12"/>
                  <a:gd name="T91" fmla="*/ 8 h 11"/>
                  <a:gd name="T92" fmla="*/ 7 w 12"/>
                  <a:gd name="T93" fmla="*/ 7 h 11"/>
                  <a:gd name="T94" fmla="*/ 6 w 12"/>
                  <a:gd name="T95" fmla="*/ 7 h 11"/>
                  <a:gd name="T96" fmla="*/ 6 w 12"/>
                  <a:gd name="T97" fmla="*/ 6 h 11"/>
                  <a:gd name="T98" fmla="*/ 6 w 12"/>
                  <a:gd name="T99" fmla="*/ 5 h 11"/>
                  <a:gd name="T100" fmla="*/ 5 w 12"/>
                  <a:gd name="T101" fmla="*/ 4 h 11"/>
                  <a:gd name="T102" fmla="*/ 5 w 12"/>
                  <a:gd name="T103" fmla="*/ 3 h 11"/>
                  <a:gd name="T104" fmla="*/ 6 w 12"/>
                  <a:gd name="T105"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 h="11">
                    <a:moveTo>
                      <a:pt x="6" y="3"/>
                    </a:moveTo>
                    <a:cubicBezTo>
                      <a:pt x="6" y="2"/>
                      <a:pt x="7" y="3"/>
                      <a:pt x="7" y="3"/>
                    </a:cubicBezTo>
                    <a:cubicBezTo>
                      <a:pt x="7" y="3"/>
                      <a:pt x="8" y="3"/>
                      <a:pt x="8" y="3"/>
                    </a:cubicBezTo>
                    <a:cubicBezTo>
                      <a:pt x="8" y="3"/>
                      <a:pt x="9" y="3"/>
                      <a:pt x="9" y="3"/>
                    </a:cubicBezTo>
                    <a:cubicBezTo>
                      <a:pt x="9" y="3"/>
                      <a:pt x="10" y="3"/>
                      <a:pt x="10" y="3"/>
                    </a:cubicBezTo>
                    <a:cubicBezTo>
                      <a:pt x="10" y="3"/>
                      <a:pt x="10" y="3"/>
                      <a:pt x="11" y="3"/>
                    </a:cubicBezTo>
                    <a:cubicBezTo>
                      <a:pt x="11" y="3"/>
                      <a:pt x="11" y="4"/>
                      <a:pt x="11" y="4"/>
                    </a:cubicBezTo>
                    <a:cubicBezTo>
                      <a:pt x="12" y="4"/>
                      <a:pt x="12" y="4"/>
                      <a:pt x="12" y="3"/>
                    </a:cubicBezTo>
                    <a:cubicBezTo>
                      <a:pt x="12" y="3"/>
                      <a:pt x="12" y="3"/>
                      <a:pt x="12" y="3"/>
                    </a:cubicBezTo>
                    <a:cubicBezTo>
                      <a:pt x="12" y="3"/>
                      <a:pt x="12" y="2"/>
                      <a:pt x="12" y="1"/>
                    </a:cubicBezTo>
                    <a:cubicBezTo>
                      <a:pt x="12" y="1"/>
                      <a:pt x="12" y="1"/>
                      <a:pt x="12" y="1"/>
                    </a:cubicBezTo>
                    <a:cubicBezTo>
                      <a:pt x="12" y="1"/>
                      <a:pt x="11" y="1"/>
                      <a:pt x="11" y="1"/>
                    </a:cubicBezTo>
                    <a:cubicBezTo>
                      <a:pt x="11" y="2"/>
                      <a:pt x="11" y="2"/>
                      <a:pt x="10" y="2"/>
                    </a:cubicBezTo>
                    <a:cubicBezTo>
                      <a:pt x="10" y="2"/>
                      <a:pt x="9" y="2"/>
                      <a:pt x="9" y="1"/>
                    </a:cubicBezTo>
                    <a:cubicBezTo>
                      <a:pt x="8" y="1"/>
                      <a:pt x="8" y="1"/>
                      <a:pt x="8" y="1"/>
                    </a:cubicBezTo>
                    <a:cubicBezTo>
                      <a:pt x="7" y="0"/>
                      <a:pt x="7" y="0"/>
                      <a:pt x="7" y="0"/>
                    </a:cubicBezTo>
                    <a:cubicBezTo>
                      <a:pt x="6" y="0"/>
                      <a:pt x="6" y="0"/>
                      <a:pt x="6" y="0"/>
                    </a:cubicBezTo>
                    <a:cubicBezTo>
                      <a:pt x="6" y="1"/>
                      <a:pt x="6" y="1"/>
                      <a:pt x="6" y="1"/>
                    </a:cubicBezTo>
                    <a:cubicBezTo>
                      <a:pt x="5" y="1"/>
                      <a:pt x="5" y="1"/>
                      <a:pt x="5" y="1"/>
                    </a:cubicBezTo>
                    <a:cubicBezTo>
                      <a:pt x="5" y="1"/>
                      <a:pt x="5" y="1"/>
                      <a:pt x="4" y="1"/>
                    </a:cubicBezTo>
                    <a:cubicBezTo>
                      <a:pt x="4" y="1"/>
                      <a:pt x="4" y="1"/>
                      <a:pt x="4" y="1"/>
                    </a:cubicBezTo>
                    <a:cubicBezTo>
                      <a:pt x="3" y="1"/>
                      <a:pt x="3" y="1"/>
                      <a:pt x="3" y="1"/>
                    </a:cubicBezTo>
                    <a:cubicBezTo>
                      <a:pt x="3" y="1"/>
                      <a:pt x="2" y="1"/>
                      <a:pt x="2" y="2"/>
                    </a:cubicBezTo>
                    <a:cubicBezTo>
                      <a:pt x="2" y="2"/>
                      <a:pt x="1" y="2"/>
                      <a:pt x="1" y="2"/>
                    </a:cubicBezTo>
                    <a:cubicBezTo>
                      <a:pt x="1" y="2"/>
                      <a:pt x="1" y="2"/>
                      <a:pt x="0" y="2"/>
                    </a:cubicBezTo>
                    <a:cubicBezTo>
                      <a:pt x="0" y="2"/>
                      <a:pt x="0" y="2"/>
                      <a:pt x="0" y="2"/>
                    </a:cubicBezTo>
                    <a:cubicBezTo>
                      <a:pt x="0" y="3"/>
                      <a:pt x="0" y="3"/>
                      <a:pt x="0" y="4"/>
                    </a:cubicBezTo>
                    <a:cubicBezTo>
                      <a:pt x="0" y="4"/>
                      <a:pt x="0" y="4"/>
                      <a:pt x="1" y="5"/>
                    </a:cubicBezTo>
                    <a:cubicBezTo>
                      <a:pt x="1" y="5"/>
                      <a:pt x="1" y="4"/>
                      <a:pt x="2" y="5"/>
                    </a:cubicBezTo>
                    <a:cubicBezTo>
                      <a:pt x="2" y="5"/>
                      <a:pt x="2" y="5"/>
                      <a:pt x="2" y="5"/>
                    </a:cubicBezTo>
                    <a:cubicBezTo>
                      <a:pt x="2" y="5"/>
                      <a:pt x="3" y="4"/>
                      <a:pt x="3" y="5"/>
                    </a:cubicBezTo>
                    <a:cubicBezTo>
                      <a:pt x="3" y="5"/>
                      <a:pt x="3" y="5"/>
                      <a:pt x="3" y="6"/>
                    </a:cubicBezTo>
                    <a:cubicBezTo>
                      <a:pt x="3" y="6"/>
                      <a:pt x="3" y="6"/>
                      <a:pt x="3" y="6"/>
                    </a:cubicBezTo>
                    <a:cubicBezTo>
                      <a:pt x="4" y="6"/>
                      <a:pt x="3" y="7"/>
                      <a:pt x="4" y="7"/>
                    </a:cubicBezTo>
                    <a:cubicBezTo>
                      <a:pt x="4" y="8"/>
                      <a:pt x="5" y="8"/>
                      <a:pt x="5" y="8"/>
                    </a:cubicBezTo>
                    <a:cubicBezTo>
                      <a:pt x="6" y="8"/>
                      <a:pt x="6" y="9"/>
                      <a:pt x="6" y="9"/>
                    </a:cubicBezTo>
                    <a:cubicBezTo>
                      <a:pt x="7" y="9"/>
                      <a:pt x="7" y="9"/>
                      <a:pt x="7" y="9"/>
                    </a:cubicBezTo>
                    <a:cubicBezTo>
                      <a:pt x="8" y="9"/>
                      <a:pt x="8" y="9"/>
                      <a:pt x="9" y="9"/>
                    </a:cubicBezTo>
                    <a:cubicBezTo>
                      <a:pt x="9" y="9"/>
                      <a:pt x="9" y="10"/>
                      <a:pt x="9" y="10"/>
                    </a:cubicBezTo>
                    <a:cubicBezTo>
                      <a:pt x="10" y="11"/>
                      <a:pt x="10" y="11"/>
                      <a:pt x="10" y="11"/>
                    </a:cubicBezTo>
                    <a:cubicBezTo>
                      <a:pt x="11" y="11"/>
                      <a:pt x="11" y="11"/>
                      <a:pt x="11" y="11"/>
                    </a:cubicBezTo>
                    <a:cubicBezTo>
                      <a:pt x="10" y="10"/>
                      <a:pt x="11" y="10"/>
                      <a:pt x="10" y="9"/>
                    </a:cubicBezTo>
                    <a:cubicBezTo>
                      <a:pt x="10" y="9"/>
                      <a:pt x="10" y="9"/>
                      <a:pt x="9" y="9"/>
                    </a:cubicBezTo>
                    <a:cubicBezTo>
                      <a:pt x="9" y="9"/>
                      <a:pt x="9" y="9"/>
                      <a:pt x="8" y="9"/>
                    </a:cubicBezTo>
                    <a:cubicBezTo>
                      <a:pt x="8" y="9"/>
                      <a:pt x="7" y="9"/>
                      <a:pt x="7" y="9"/>
                    </a:cubicBezTo>
                    <a:cubicBezTo>
                      <a:pt x="7" y="8"/>
                      <a:pt x="8" y="8"/>
                      <a:pt x="7" y="8"/>
                    </a:cubicBezTo>
                    <a:cubicBezTo>
                      <a:pt x="7" y="7"/>
                      <a:pt x="7" y="7"/>
                      <a:pt x="7" y="7"/>
                    </a:cubicBezTo>
                    <a:cubicBezTo>
                      <a:pt x="7" y="7"/>
                      <a:pt x="7" y="7"/>
                      <a:pt x="6" y="7"/>
                    </a:cubicBezTo>
                    <a:cubicBezTo>
                      <a:pt x="6" y="6"/>
                      <a:pt x="6" y="6"/>
                      <a:pt x="6" y="6"/>
                    </a:cubicBezTo>
                    <a:cubicBezTo>
                      <a:pt x="6" y="6"/>
                      <a:pt x="6" y="5"/>
                      <a:pt x="6" y="5"/>
                    </a:cubicBezTo>
                    <a:cubicBezTo>
                      <a:pt x="6" y="4"/>
                      <a:pt x="5" y="4"/>
                      <a:pt x="5" y="4"/>
                    </a:cubicBezTo>
                    <a:cubicBezTo>
                      <a:pt x="5" y="4"/>
                      <a:pt x="5" y="4"/>
                      <a:pt x="5" y="3"/>
                    </a:cubicBezTo>
                    <a:cubicBezTo>
                      <a:pt x="6" y="3"/>
                      <a:pt x="6" y="3"/>
                      <a:pt x="6"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0" name="Freeform 131">
                <a:extLst>
                  <a:ext uri="{FF2B5EF4-FFF2-40B4-BE49-F238E27FC236}">
                    <a16:creationId xmlns:a16="http://schemas.microsoft.com/office/drawing/2014/main" id="{8DCE7E6A-0B90-40FD-8757-AD379FF14864}"/>
                  </a:ext>
                </a:extLst>
              </p:cNvPr>
              <p:cNvSpPr>
                <a:spLocks/>
              </p:cNvSpPr>
              <p:nvPr/>
            </p:nvSpPr>
            <p:spPr bwMode="auto">
              <a:xfrm>
                <a:off x="5035552" y="1973264"/>
                <a:ext cx="53975" cy="31750"/>
              </a:xfrm>
              <a:custGeom>
                <a:avLst/>
                <a:gdLst>
                  <a:gd name="T0" fmla="*/ 4 w 5"/>
                  <a:gd name="T1" fmla="*/ 0 h 3"/>
                  <a:gd name="T2" fmla="*/ 3 w 5"/>
                  <a:gd name="T3" fmla="*/ 0 h 3"/>
                  <a:gd name="T4" fmla="*/ 3 w 5"/>
                  <a:gd name="T5" fmla="*/ 1 h 3"/>
                  <a:gd name="T6" fmla="*/ 1 w 5"/>
                  <a:gd name="T7" fmla="*/ 1 h 3"/>
                  <a:gd name="T8" fmla="*/ 1 w 5"/>
                  <a:gd name="T9" fmla="*/ 1 h 3"/>
                  <a:gd name="T10" fmla="*/ 0 w 5"/>
                  <a:gd name="T11" fmla="*/ 2 h 3"/>
                  <a:gd name="T12" fmla="*/ 1 w 5"/>
                  <a:gd name="T13" fmla="*/ 3 h 3"/>
                  <a:gd name="T14" fmla="*/ 3 w 5"/>
                  <a:gd name="T15" fmla="*/ 3 h 3"/>
                  <a:gd name="T16" fmla="*/ 4 w 5"/>
                  <a:gd name="T17" fmla="*/ 2 h 3"/>
                  <a:gd name="T18" fmla="*/ 4 w 5"/>
                  <a:gd name="T19" fmla="*/ 1 h 3"/>
                  <a:gd name="T20" fmla="*/ 4 w 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4" y="0"/>
                    </a:moveTo>
                    <a:cubicBezTo>
                      <a:pt x="4" y="0"/>
                      <a:pt x="4" y="0"/>
                      <a:pt x="3" y="0"/>
                    </a:cubicBezTo>
                    <a:cubicBezTo>
                      <a:pt x="3" y="0"/>
                      <a:pt x="3" y="1"/>
                      <a:pt x="3" y="1"/>
                    </a:cubicBezTo>
                    <a:cubicBezTo>
                      <a:pt x="2" y="1"/>
                      <a:pt x="2" y="1"/>
                      <a:pt x="1" y="1"/>
                    </a:cubicBezTo>
                    <a:cubicBezTo>
                      <a:pt x="1" y="1"/>
                      <a:pt x="1" y="1"/>
                      <a:pt x="1" y="1"/>
                    </a:cubicBezTo>
                    <a:cubicBezTo>
                      <a:pt x="0" y="2"/>
                      <a:pt x="0" y="2"/>
                      <a:pt x="0" y="2"/>
                    </a:cubicBezTo>
                    <a:cubicBezTo>
                      <a:pt x="0" y="3"/>
                      <a:pt x="1" y="3"/>
                      <a:pt x="1" y="3"/>
                    </a:cubicBezTo>
                    <a:cubicBezTo>
                      <a:pt x="2" y="3"/>
                      <a:pt x="2" y="3"/>
                      <a:pt x="3" y="3"/>
                    </a:cubicBezTo>
                    <a:cubicBezTo>
                      <a:pt x="3" y="2"/>
                      <a:pt x="3" y="2"/>
                      <a:pt x="4" y="2"/>
                    </a:cubicBezTo>
                    <a:cubicBezTo>
                      <a:pt x="4" y="2"/>
                      <a:pt x="4" y="2"/>
                      <a:pt x="4" y="1"/>
                    </a:cubicBezTo>
                    <a:cubicBezTo>
                      <a:pt x="5" y="1"/>
                      <a:pt x="5" y="0"/>
                      <a:pt x="4"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1" name="Freeform 132">
                <a:extLst>
                  <a:ext uri="{FF2B5EF4-FFF2-40B4-BE49-F238E27FC236}">
                    <a16:creationId xmlns:a16="http://schemas.microsoft.com/office/drawing/2014/main" id="{BFB426AE-956C-469D-AA07-A9F131F202C7}"/>
                  </a:ext>
                </a:extLst>
              </p:cNvPr>
              <p:cNvSpPr>
                <a:spLocks/>
              </p:cNvSpPr>
              <p:nvPr/>
            </p:nvSpPr>
            <p:spPr bwMode="auto">
              <a:xfrm>
                <a:off x="4852989" y="1735139"/>
                <a:ext cx="495300" cy="227013"/>
              </a:xfrm>
              <a:custGeom>
                <a:avLst/>
                <a:gdLst>
                  <a:gd name="T0" fmla="*/ 25 w 46"/>
                  <a:gd name="T1" fmla="*/ 6 h 21"/>
                  <a:gd name="T2" fmla="*/ 22 w 46"/>
                  <a:gd name="T3" fmla="*/ 4 h 21"/>
                  <a:gd name="T4" fmla="*/ 19 w 46"/>
                  <a:gd name="T5" fmla="*/ 4 h 21"/>
                  <a:gd name="T6" fmla="*/ 15 w 46"/>
                  <a:gd name="T7" fmla="*/ 4 h 21"/>
                  <a:gd name="T8" fmla="*/ 12 w 46"/>
                  <a:gd name="T9" fmla="*/ 6 h 21"/>
                  <a:gd name="T10" fmla="*/ 9 w 46"/>
                  <a:gd name="T11" fmla="*/ 6 h 21"/>
                  <a:gd name="T12" fmla="*/ 8 w 46"/>
                  <a:gd name="T13" fmla="*/ 7 h 21"/>
                  <a:gd name="T14" fmla="*/ 7 w 46"/>
                  <a:gd name="T15" fmla="*/ 8 h 21"/>
                  <a:gd name="T16" fmla="*/ 3 w 46"/>
                  <a:gd name="T17" fmla="*/ 8 h 21"/>
                  <a:gd name="T18" fmla="*/ 1 w 46"/>
                  <a:gd name="T19" fmla="*/ 10 h 21"/>
                  <a:gd name="T20" fmla="*/ 3 w 46"/>
                  <a:gd name="T21" fmla="*/ 11 h 21"/>
                  <a:gd name="T22" fmla="*/ 3 w 46"/>
                  <a:gd name="T23" fmla="*/ 13 h 21"/>
                  <a:gd name="T24" fmla="*/ 0 w 46"/>
                  <a:gd name="T25" fmla="*/ 13 h 21"/>
                  <a:gd name="T26" fmla="*/ 3 w 46"/>
                  <a:gd name="T27" fmla="*/ 15 h 21"/>
                  <a:gd name="T28" fmla="*/ 4 w 46"/>
                  <a:gd name="T29" fmla="*/ 16 h 21"/>
                  <a:gd name="T30" fmla="*/ 5 w 46"/>
                  <a:gd name="T31" fmla="*/ 18 h 21"/>
                  <a:gd name="T32" fmla="*/ 8 w 46"/>
                  <a:gd name="T33" fmla="*/ 19 h 21"/>
                  <a:gd name="T34" fmla="*/ 10 w 46"/>
                  <a:gd name="T35" fmla="*/ 20 h 21"/>
                  <a:gd name="T36" fmla="*/ 13 w 46"/>
                  <a:gd name="T37" fmla="*/ 19 h 21"/>
                  <a:gd name="T38" fmla="*/ 17 w 46"/>
                  <a:gd name="T39" fmla="*/ 20 h 21"/>
                  <a:gd name="T40" fmla="*/ 20 w 46"/>
                  <a:gd name="T41" fmla="*/ 20 h 21"/>
                  <a:gd name="T42" fmla="*/ 22 w 46"/>
                  <a:gd name="T43" fmla="*/ 19 h 21"/>
                  <a:gd name="T44" fmla="*/ 25 w 46"/>
                  <a:gd name="T45" fmla="*/ 19 h 21"/>
                  <a:gd name="T46" fmla="*/ 25 w 46"/>
                  <a:gd name="T47" fmla="*/ 21 h 21"/>
                  <a:gd name="T48" fmla="*/ 27 w 46"/>
                  <a:gd name="T49" fmla="*/ 20 h 21"/>
                  <a:gd name="T50" fmla="*/ 28 w 46"/>
                  <a:gd name="T51" fmla="*/ 19 h 21"/>
                  <a:gd name="T52" fmla="*/ 32 w 46"/>
                  <a:gd name="T53" fmla="*/ 19 h 21"/>
                  <a:gd name="T54" fmla="*/ 35 w 46"/>
                  <a:gd name="T55" fmla="*/ 18 h 21"/>
                  <a:gd name="T56" fmla="*/ 38 w 46"/>
                  <a:gd name="T57" fmla="*/ 18 h 21"/>
                  <a:gd name="T58" fmla="*/ 41 w 46"/>
                  <a:gd name="T59" fmla="*/ 17 h 21"/>
                  <a:gd name="T60" fmla="*/ 42 w 46"/>
                  <a:gd name="T61" fmla="*/ 17 h 21"/>
                  <a:gd name="T62" fmla="*/ 45 w 46"/>
                  <a:gd name="T63" fmla="*/ 17 h 21"/>
                  <a:gd name="T64" fmla="*/ 46 w 46"/>
                  <a:gd name="T65" fmla="*/ 17 h 21"/>
                  <a:gd name="T66" fmla="*/ 44 w 46"/>
                  <a:gd name="T67" fmla="*/ 15 h 21"/>
                  <a:gd name="T68" fmla="*/ 44 w 46"/>
                  <a:gd name="T69" fmla="*/ 13 h 21"/>
                  <a:gd name="T70" fmla="*/ 44 w 46"/>
                  <a:gd name="T71" fmla="*/ 11 h 21"/>
                  <a:gd name="T72" fmla="*/ 44 w 46"/>
                  <a:gd name="T73" fmla="*/ 8 h 21"/>
                  <a:gd name="T74" fmla="*/ 44 w 46"/>
                  <a:gd name="T75" fmla="*/ 4 h 21"/>
                  <a:gd name="T76" fmla="*/ 41 w 46"/>
                  <a:gd name="T77" fmla="*/ 2 h 21"/>
                  <a:gd name="T78" fmla="*/ 37 w 46"/>
                  <a:gd name="T79" fmla="*/ 0 h 21"/>
                  <a:gd name="T80" fmla="*/ 33 w 46"/>
                  <a:gd name="T81" fmla="*/ 0 h 21"/>
                  <a:gd name="T82" fmla="*/ 34 w 46"/>
                  <a:gd name="T83" fmla="*/ 1 h 21"/>
                  <a:gd name="T84" fmla="*/ 36 w 46"/>
                  <a:gd name="T85" fmla="*/ 4 h 21"/>
                  <a:gd name="T86" fmla="*/ 33 w 46"/>
                  <a:gd name="T87" fmla="*/ 6 h 21"/>
                  <a:gd name="T88" fmla="*/ 30 w 46"/>
                  <a:gd name="T8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21">
                    <a:moveTo>
                      <a:pt x="27" y="6"/>
                    </a:moveTo>
                    <a:cubicBezTo>
                      <a:pt x="27" y="6"/>
                      <a:pt x="26" y="6"/>
                      <a:pt x="26" y="6"/>
                    </a:cubicBezTo>
                    <a:cubicBezTo>
                      <a:pt x="26" y="6"/>
                      <a:pt x="25" y="6"/>
                      <a:pt x="25" y="6"/>
                    </a:cubicBezTo>
                    <a:cubicBezTo>
                      <a:pt x="24" y="6"/>
                      <a:pt x="24" y="5"/>
                      <a:pt x="24" y="5"/>
                    </a:cubicBezTo>
                    <a:cubicBezTo>
                      <a:pt x="24" y="5"/>
                      <a:pt x="24" y="5"/>
                      <a:pt x="24" y="4"/>
                    </a:cubicBezTo>
                    <a:cubicBezTo>
                      <a:pt x="23" y="4"/>
                      <a:pt x="23" y="5"/>
                      <a:pt x="22" y="4"/>
                    </a:cubicBezTo>
                    <a:cubicBezTo>
                      <a:pt x="22" y="4"/>
                      <a:pt x="22" y="4"/>
                      <a:pt x="21" y="4"/>
                    </a:cubicBezTo>
                    <a:cubicBezTo>
                      <a:pt x="21" y="4"/>
                      <a:pt x="20" y="4"/>
                      <a:pt x="20" y="4"/>
                    </a:cubicBezTo>
                    <a:cubicBezTo>
                      <a:pt x="20" y="4"/>
                      <a:pt x="19" y="4"/>
                      <a:pt x="19" y="4"/>
                    </a:cubicBezTo>
                    <a:cubicBezTo>
                      <a:pt x="18" y="4"/>
                      <a:pt x="18" y="4"/>
                      <a:pt x="18" y="4"/>
                    </a:cubicBezTo>
                    <a:cubicBezTo>
                      <a:pt x="17" y="4"/>
                      <a:pt x="17" y="4"/>
                      <a:pt x="16" y="4"/>
                    </a:cubicBezTo>
                    <a:cubicBezTo>
                      <a:pt x="16" y="4"/>
                      <a:pt x="15" y="4"/>
                      <a:pt x="15" y="4"/>
                    </a:cubicBezTo>
                    <a:cubicBezTo>
                      <a:pt x="14" y="4"/>
                      <a:pt x="14" y="4"/>
                      <a:pt x="14" y="5"/>
                    </a:cubicBezTo>
                    <a:cubicBezTo>
                      <a:pt x="13" y="5"/>
                      <a:pt x="13" y="5"/>
                      <a:pt x="13" y="5"/>
                    </a:cubicBezTo>
                    <a:cubicBezTo>
                      <a:pt x="12" y="6"/>
                      <a:pt x="13" y="6"/>
                      <a:pt x="12" y="6"/>
                    </a:cubicBezTo>
                    <a:cubicBezTo>
                      <a:pt x="12" y="6"/>
                      <a:pt x="12" y="6"/>
                      <a:pt x="11" y="6"/>
                    </a:cubicBezTo>
                    <a:cubicBezTo>
                      <a:pt x="11" y="6"/>
                      <a:pt x="10" y="6"/>
                      <a:pt x="10" y="6"/>
                    </a:cubicBezTo>
                    <a:cubicBezTo>
                      <a:pt x="9" y="6"/>
                      <a:pt x="9" y="6"/>
                      <a:pt x="9" y="6"/>
                    </a:cubicBezTo>
                    <a:cubicBezTo>
                      <a:pt x="8" y="6"/>
                      <a:pt x="8" y="6"/>
                      <a:pt x="8" y="6"/>
                    </a:cubicBezTo>
                    <a:cubicBezTo>
                      <a:pt x="8" y="6"/>
                      <a:pt x="8" y="6"/>
                      <a:pt x="8" y="6"/>
                    </a:cubicBezTo>
                    <a:cubicBezTo>
                      <a:pt x="8" y="7"/>
                      <a:pt x="8" y="7"/>
                      <a:pt x="8" y="7"/>
                    </a:cubicBezTo>
                    <a:cubicBezTo>
                      <a:pt x="8" y="7"/>
                      <a:pt x="9" y="7"/>
                      <a:pt x="9" y="7"/>
                    </a:cubicBezTo>
                    <a:cubicBezTo>
                      <a:pt x="9" y="8"/>
                      <a:pt x="8" y="8"/>
                      <a:pt x="8" y="8"/>
                    </a:cubicBezTo>
                    <a:cubicBezTo>
                      <a:pt x="7" y="8"/>
                      <a:pt x="7" y="8"/>
                      <a:pt x="7" y="8"/>
                    </a:cubicBezTo>
                    <a:cubicBezTo>
                      <a:pt x="6" y="8"/>
                      <a:pt x="6" y="8"/>
                      <a:pt x="5" y="8"/>
                    </a:cubicBezTo>
                    <a:cubicBezTo>
                      <a:pt x="5" y="8"/>
                      <a:pt x="4" y="8"/>
                      <a:pt x="4" y="8"/>
                    </a:cubicBezTo>
                    <a:cubicBezTo>
                      <a:pt x="3" y="8"/>
                      <a:pt x="3" y="8"/>
                      <a:pt x="3" y="8"/>
                    </a:cubicBezTo>
                    <a:cubicBezTo>
                      <a:pt x="2" y="8"/>
                      <a:pt x="2" y="8"/>
                      <a:pt x="2" y="9"/>
                    </a:cubicBezTo>
                    <a:cubicBezTo>
                      <a:pt x="1" y="9"/>
                      <a:pt x="2" y="9"/>
                      <a:pt x="2" y="10"/>
                    </a:cubicBezTo>
                    <a:cubicBezTo>
                      <a:pt x="1" y="10"/>
                      <a:pt x="1" y="10"/>
                      <a:pt x="1" y="10"/>
                    </a:cubicBezTo>
                    <a:cubicBezTo>
                      <a:pt x="1" y="11"/>
                      <a:pt x="1" y="11"/>
                      <a:pt x="1" y="11"/>
                    </a:cubicBezTo>
                    <a:cubicBezTo>
                      <a:pt x="1" y="11"/>
                      <a:pt x="2" y="11"/>
                      <a:pt x="2" y="11"/>
                    </a:cubicBezTo>
                    <a:cubicBezTo>
                      <a:pt x="2" y="11"/>
                      <a:pt x="2" y="11"/>
                      <a:pt x="3" y="11"/>
                    </a:cubicBezTo>
                    <a:cubicBezTo>
                      <a:pt x="3" y="11"/>
                      <a:pt x="3" y="11"/>
                      <a:pt x="3" y="12"/>
                    </a:cubicBezTo>
                    <a:cubicBezTo>
                      <a:pt x="3" y="12"/>
                      <a:pt x="4" y="12"/>
                      <a:pt x="3" y="12"/>
                    </a:cubicBezTo>
                    <a:cubicBezTo>
                      <a:pt x="3" y="13"/>
                      <a:pt x="3" y="13"/>
                      <a:pt x="3" y="13"/>
                    </a:cubicBezTo>
                    <a:cubicBezTo>
                      <a:pt x="3" y="14"/>
                      <a:pt x="2" y="14"/>
                      <a:pt x="2" y="14"/>
                    </a:cubicBezTo>
                    <a:cubicBezTo>
                      <a:pt x="2" y="14"/>
                      <a:pt x="2" y="14"/>
                      <a:pt x="1" y="13"/>
                    </a:cubicBezTo>
                    <a:cubicBezTo>
                      <a:pt x="1" y="13"/>
                      <a:pt x="1" y="13"/>
                      <a:pt x="0" y="13"/>
                    </a:cubicBezTo>
                    <a:cubicBezTo>
                      <a:pt x="0" y="14"/>
                      <a:pt x="0" y="14"/>
                      <a:pt x="1" y="14"/>
                    </a:cubicBezTo>
                    <a:cubicBezTo>
                      <a:pt x="1" y="15"/>
                      <a:pt x="1" y="15"/>
                      <a:pt x="1" y="15"/>
                    </a:cubicBezTo>
                    <a:cubicBezTo>
                      <a:pt x="2" y="15"/>
                      <a:pt x="2" y="15"/>
                      <a:pt x="3" y="15"/>
                    </a:cubicBezTo>
                    <a:cubicBezTo>
                      <a:pt x="3" y="15"/>
                      <a:pt x="3" y="15"/>
                      <a:pt x="3" y="15"/>
                    </a:cubicBezTo>
                    <a:cubicBezTo>
                      <a:pt x="4" y="15"/>
                      <a:pt x="4" y="15"/>
                      <a:pt x="4" y="16"/>
                    </a:cubicBezTo>
                    <a:cubicBezTo>
                      <a:pt x="4" y="16"/>
                      <a:pt x="4" y="16"/>
                      <a:pt x="4" y="16"/>
                    </a:cubicBezTo>
                    <a:cubicBezTo>
                      <a:pt x="4" y="17"/>
                      <a:pt x="5" y="17"/>
                      <a:pt x="5" y="17"/>
                    </a:cubicBezTo>
                    <a:cubicBezTo>
                      <a:pt x="5" y="17"/>
                      <a:pt x="5" y="17"/>
                      <a:pt x="5" y="18"/>
                    </a:cubicBezTo>
                    <a:cubicBezTo>
                      <a:pt x="5" y="18"/>
                      <a:pt x="5" y="18"/>
                      <a:pt x="5" y="18"/>
                    </a:cubicBezTo>
                    <a:cubicBezTo>
                      <a:pt x="5" y="19"/>
                      <a:pt x="6" y="19"/>
                      <a:pt x="6" y="19"/>
                    </a:cubicBezTo>
                    <a:cubicBezTo>
                      <a:pt x="6" y="19"/>
                      <a:pt x="6" y="19"/>
                      <a:pt x="7" y="19"/>
                    </a:cubicBezTo>
                    <a:cubicBezTo>
                      <a:pt x="7" y="19"/>
                      <a:pt x="7" y="19"/>
                      <a:pt x="8" y="19"/>
                    </a:cubicBezTo>
                    <a:cubicBezTo>
                      <a:pt x="8" y="19"/>
                      <a:pt x="8" y="19"/>
                      <a:pt x="9" y="19"/>
                    </a:cubicBezTo>
                    <a:cubicBezTo>
                      <a:pt x="9" y="20"/>
                      <a:pt x="9" y="20"/>
                      <a:pt x="9" y="20"/>
                    </a:cubicBezTo>
                    <a:cubicBezTo>
                      <a:pt x="9" y="21"/>
                      <a:pt x="10" y="20"/>
                      <a:pt x="10" y="20"/>
                    </a:cubicBezTo>
                    <a:cubicBezTo>
                      <a:pt x="11" y="20"/>
                      <a:pt x="11" y="20"/>
                      <a:pt x="12" y="20"/>
                    </a:cubicBezTo>
                    <a:cubicBezTo>
                      <a:pt x="13" y="19"/>
                      <a:pt x="13" y="19"/>
                      <a:pt x="13" y="19"/>
                    </a:cubicBezTo>
                    <a:cubicBezTo>
                      <a:pt x="13" y="19"/>
                      <a:pt x="13" y="19"/>
                      <a:pt x="13" y="19"/>
                    </a:cubicBezTo>
                    <a:cubicBezTo>
                      <a:pt x="14" y="19"/>
                      <a:pt x="14" y="19"/>
                      <a:pt x="15" y="19"/>
                    </a:cubicBezTo>
                    <a:cubicBezTo>
                      <a:pt x="15" y="19"/>
                      <a:pt x="15" y="19"/>
                      <a:pt x="16" y="19"/>
                    </a:cubicBezTo>
                    <a:cubicBezTo>
                      <a:pt x="16" y="20"/>
                      <a:pt x="16" y="20"/>
                      <a:pt x="17" y="20"/>
                    </a:cubicBezTo>
                    <a:cubicBezTo>
                      <a:pt x="17" y="20"/>
                      <a:pt x="17" y="20"/>
                      <a:pt x="18" y="21"/>
                    </a:cubicBezTo>
                    <a:cubicBezTo>
                      <a:pt x="18" y="21"/>
                      <a:pt x="18" y="21"/>
                      <a:pt x="19" y="20"/>
                    </a:cubicBezTo>
                    <a:cubicBezTo>
                      <a:pt x="19" y="20"/>
                      <a:pt x="20" y="21"/>
                      <a:pt x="20" y="20"/>
                    </a:cubicBezTo>
                    <a:cubicBezTo>
                      <a:pt x="20" y="20"/>
                      <a:pt x="21" y="20"/>
                      <a:pt x="21" y="20"/>
                    </a:cubicBezTo>
                    <a:cubicBezTo>
                      <a:pt x="21" y="20"/>
                      <a:pt x="21" y="19"/>
                      <a:pt x="21" y="19"/>
                    </a:cubicBezTo>
                    <a:cubicBezTo>
                      <a:pt x="22" y="19"/>
                      <a:pt x="22" y="19"/>
                      <a:pt x="22" y="19"/>
                    </a:cubicBezTo>
                    <a:cubicBezTo>
                      <a:pt x="22" y="19"/>
                      <a:pt x="23" y="19"/>
                      <a:pt x="23" y="19"/>
                    </a:cubicBezTo>
                    <a:cubicBezTo>
                      <a:pt x="23" y="19"/>
                      <a:pt x="24" y="19"/>
                      <a:pt x="24" y="19"/>
                    </a:cubicBezTo>
                    <a:cubicBezTo>
                      <a:pt x="25" y="19"/>
                      <a:pt x="25" y="19"/>
                      <a:pt x="25" y="19"/>
                    </a:cubicBezTo>
                    <a:cubicBezTo>
                      <a:pt x="25" y="19"/>
                      <a:pt x="26" y="19"/>
                      <a:pt x="26" y="19"/>
                    </a:cubicBezTo>
                    <a:cubicBezTo>
                      <a:pt x="25" y="20"/>
                      <a:pt x="25" y="20"/>
                      <a:pt x="25" y="20"/>
                    </a:cubicBezTo>
                    <a:cubicBezTo>
                      <a:pt x="25" y="20"/>
                      <a:pt x="25" y="21"/>
                      <a:pt x="25" y="21"/>
                    </a:cubicBezTo>
                    <a:cubicBezTo>
                      <a:pt x="25" y="21"/>
                      <a:pt x="25" y="21"/>
                      <a:pt x="25" y="21"/>
                    </a:cubicBezTo>
                    <a:cubicBezTo>
                      <a:pt x="26" y="21"/>
                      <a:pt x="26" y="21"/>
                      <a:pt x="26" y="21"/>
                    </a:cubicBezTo>
                    <a:cubicBezTo>
                      <a:pt x="27" y="21"/>
                      <a:pt x="27" y="20"/>
                      <a:pt x="27" y="20"/>
                    </a:cubicBezTo>
                    <a:cubicBezTo>
                      <a:pt x="27" y="20"/>
                      <a:pt x="27" y="19"/>
                      <a:pt x="27" y="19"/>
                    </a:cubicBezTo>
                    <a:cubicBezTo>
                      <a:pt x="27" y="19"/>
                      <a:pt x="27" y="18"/>
                      <a:pt x="27" y="18"/>
                    </a:cubicBezTo>
                    <a:cubicBezTo>
                      <a:pt x="28" y="18"/>
                      <a:pt x="28" y="19"/>
                      <a:pt x="28" y="19"/>
                    </a:cubicBezTo>
                    <a:cubicBezTo>
                      <a:pt x="29" y="19"/>
                      <a:pt x="29" y="19"/>
                      <a:pt x="29" y="19"/>
                    </a:cubicBezTo>
                    <a:cubicBezTo>
                      <a:pt x="30" y="19"/>
                      <a:pt x="30" y="18"/>
                      <a:pt x="31" y="18"/>
                    </a:cubicBezTo>
                    <a:cubicBezTo>
                      <a:pt x="31" y="18"/>
                      <a:pt x="31" y="19"/>
                      <a:pt x="32" y="19"/>
                    </a:cubicBezTo>
                    <a:cubicBezTo>
                      <a:pt x="32" y="19"/>
                      <a:pt x="33" y="19"/>
                      <a:pt x="33" y="19"/>
                    </a:cubicBezTo>
                    <a:cubicBezTo>
                      <a:pt x="34" y="19"/>
                      <a:pt x="34" y="19"/>
                      <a:pt x="34" y="19"/>
                    </a:cubicBezTo>
                    <a:cubicBezTo>
                      <a:pt x="35" y="19"/>
                      <a:pt x="35" y="19"/>
                      <a:pt x="35" y="18"/>
                    </a:cubicBezTo>
                    <a:cubicBezTo>
                      <a:pt x="36" y="18"/>
                      <a:pt x="36" y="18"/>
                      <a:pt x="36" y="18"/>
                    </a:cubicBezTo>
                    <a:cubicBezTo>
                      <a:pt x="36" y="18"/>
                      <a:pt x="36" y="18"/>
                      <a:pt x="36" y="18"/>
                    </a:cubicBezTo>
                    <a:cubicBezTo>
                      <a:pt x="37" y="17"/>
                      <a:pt x="37" y="18"/>
                      <a:pt x="38" y="18"/>
                    </a:cubicBezTo>
                    <a:cubicBezTo>
                      <a:pt x="38" y="18"/>
                      <a:pt x="39" y="18"/>
                      <a:pt x="39" y="18"/>
                    </a:cubicBezTo>
                    <a:cubicBezTo>
                      <a:pt x="39" y="18"/>
                      <a:pt x="40" y="17"/>
                      <a:pt x="40" y="17"/>
                    </a:cubicBezTo>
                    <a:cubicBezTo>
                      <a:pt x="40" y="17"/>
                      <a:pt x="41" y="17"/>
                      <a:pt x="41" y="17"/>
                    </a:cubicBezTo>
                    <a:cubicBezTo>
                      <a:pt x="41" y="17"/>
                      <a:pt x="41" y="17"/>
                      <a:pt x="41" y="18"/>
                    </a:cubicBezTo>
                    <a:cubicBezTo>
                      <a:pt x="41" y="17"/>
                      <a:pt x="41" y="17"/>
                      <a:pt x="41" y="17"/>
                    </a:cubicBezTo>
                    <a:cubicBezTo>
                      <a:pt x="42" y="17"/>
                      <a:pt x="42" y="17"/>
                      <a:pt x="42" y="17"/>
                    </a:cubicBezTo>
                    <a:cubicBezTo>
                      <a:pt x="43" y="17"/>
                      <a:pt x="43" y="18"/>
                      <a:pt x="43" y="18"/>
                    </a:cubicBezTo>
                    <a:cubicBezTo>
                      <a:pt x="44" y="18"/>
                      <a:pt x="44" y="18"/>
                      <a:pt x="44" y="18"/>
                    </a:cubicBezTo>
                    <a:cubicBezTo>
                      <a:pt x="44" y="18"/>
                      <a:pt x="44" y="17"/>
                      <a:pt x="45" y="17"/>
                    </a:cubicBezTo>
                    <a:cubicBezTo>
                      <a:pt x="45" y="17"/>
                      <a:pt x="45" y="18"/>
                      <a:pt x="45" y="18"/>
                    </a:cubicBezTo>
                    <a:cubicBezTo>
                      <a:pt x="45" y="18"/>
                      <a:pt x="46" y="18"/>
                      <a:pt x="46" y="18"/>
                    </a:cubicBezTo>
                    <a:cubicBezTo>
                      <a:pt x="46" y="17"/>
                      <a:pt x="46" y="17"/>
                      <a:pt x="46" y="17"/>
                    </a:cubicBezTo>
                    <a:cubicBezTo>
                      <a:pt x="46" y="17"/>
                      <a:pt x="46" y="17"/>
                      <a:pt x="45" y="16"/>
                    </a:cubicBezTo>
                    <a:cubicBezTo>
                      <a:pt x="45" y="16"/>
                      <a:pt x="45" y="16"/>
                      <a:pt x="45" y="16"/>
                    </a:cubicBezTo>
                    <a:cubicBezTo>
                      <a:pt x="45" y="16"/>
                      <a:pt x="44" y="15"/>
                      <a:pt x="44" y="15"/>
                    </a:cubicBezTo>
                    <a:cubicBezTo>
                      <a:pt x="45" y="15"/>
                      <a:pt x="45" y="15"/>
                      <a:pt x="45" y="14"/>
                    </a:cubicBezTo>
                    <a:cubicBezTo>
                      <a:pt x="45" y="14"/>
                      <a:pt x="45" y="14"/>
                      <a:pt x="44" y="14"/>
                    </a:cubicBezTo>
                    <a:cubicBezTo>
                      <a:pt x="44" y="14"/>
                      <a:pt x="44" y="13"/>
                      <a:pt x="44" y="13"/>
                    </a:cubicBezTo>
                    <a:cubicBezTo>
                      <a:pt x="44" y="13"/>
                      <a:pt x="44" y="12"/>
                      <a:pt x="44" y="12"/>
                    </a:cubicBezTo>
                    <a:cubicBezTo>
                      <a:pt x="44" y="12"/>
                      <a:pt x="44" y="12"/>
                      <a:pt x="44" y="11"/>
                    </a:cubicBezTo>
                    <a:cubicBezTo>
                      <a:pt x="44" y="11"/>
                      <a:pt x="44" y="11"/>
                      <a:pt x="44" y="11"/>
                    </a:cubicBezTo>
                    <a:cubicBezTo>
                      <a:pt x="45" y="11"/>
                      <a:pt x="45" y="11"/>
                      <a:pt x="45" y="10"/>
                    </a:cubicBezTo>
                    <a:cubicBezTo>
                      <a:pt x="45" y="10"/>
                      <a:pt x="45" y="10"/>
                      <a:pt x="45" y="9"/>
                    </a:cubicBezTo>
                    <a:cubicBezTo>
                      <a:pt x="45" y="9"/>
                      <a:pt x="44" y="8"/>
                      <a:pt x="44" y="8"/>
                    </a:cubicBezTo>
                    <a:cubicBezTo>
                      <a:pt x="44" y="7"/>
                      <a:pt x="44" y="7"/>
                      <a:pt x="44" y="6"/>
                    </a:cubicBezTo>
                    <a:cubicBezTo>
                      <a:pt x="44" y="6"/>
                      <a:pt x="44" y="6"/>
                      <a:pt x="44" y="5"/>
                    </a:cubicBezTo>
                    <a:cubicBezTo>
                      <a:pt x="44" y="5"/>
                      <a:pt x="44" y="5"/>
                      <a:pt x="44" y="4"/>
                    </a:cubicBezTo>
                    <a:cubicBezTo>
                      <a:pt x="44" y="4"/>
                      <a:pt x="44" y="4"/>
                      <a:pt x="44" y="4"/>
                    </a:cubicBezTo>
                    <a:cubicBezTo>
                      <a:pt x="44" y="4"/>
                      <a:pt x="44" y="4"/>
                      <a:pt x="44" y="4"/>
                    </a:cubicBezTo>
                    <a:cubicBezTo>
                      <a:pt x="43" y="3"/>
                      <a:pt x="42" y="2"/>
                      <a:pt x="41" y="2"/>
                    </a:cubicBezTo>
                    <a:cubicBezTo>
                      <a:pt x="40" y="2"/>
                      <a:pt x="40" y="3"/>
                      <a:pt x="39" y="3"/>
                    </a:cubicBezTo>
                    <a:cubicBezTo>
                      <a:pt x="38" y="2"/>
                      <a:pt x="38" y="2"/>
                      <a:pt x="38" y="1"/>
                    </a:cubicBezTo>
                    <a:cubicBezTo>
                      <a:pt x="37" y="1"/>
                      <a:pt x="37" y="0"/>
                      <a:pt x="37" y="0"/>
                    </a:cubicBezTo>
                    <a:cubicBezTo>
                      <a:pt x="36" y="0"/>
                      <a:pt x="35" y="0"/>
                      <a:pt x="35" y="0"/>
                    </a:cubicBezTo>
                    <a:cubicBezTo>
                      <a:pt x="34" y="0"/>
                      <a:pt x="34" y="0"/>
                      <a:pt x="34" y="0"/>
                    </a:cubicBezTo>
                    <a:cubicBezTo>
                      <a:pt x="33" y="0"/>
                      <a:pt x="33" y="0"/>
                      <a:pt x="33" y="0"/>
                    </a:cubicBezTo>
                    <a:cubicBezTo>
                      <a:pt x="33" y="0"/>
                      <a:pt x="33" y="0"/>
                      <a:pt x="33" y="0"/>
                    </a:cubicBezTo>
                    <a:cubicBezTo>
                      <a:pt x="33" y="1"/>
                      <a:pt x="33" y="1"/>
                      <a:pt x="33" y="1"/>
                    </a:cubicBezTo>
                    <a:cubicBezTo>
                      <a:pt x="34" y="1"/>
                      <a:pt x="34" y="1"/>
                      <a:pt x="34" y="1"/>
                    </a:cubicBezTo>
                    <a:cubicBezTo>
                      <a:pt x="35" y="2"/>
                      <a:pt x="35" y="2"/>
                      <a:pt x="35" y="2"/>
                    </a:cubicBezTo>
                    <a:cubicBezTo>
                      <a:pt x="35" y="3"/>
                      <a:pt x="35" y="3"/>
                      <a:pt x="36" y="3"/>
                    </a:cubicBezTo>
                    <a:cubicBezTo>
                      <a:pt x="36" y="4"/>
                      <a:pt x="36" y="4"/>
                      <a:pt x="36" y="4"/>
                    </a:cubicBezTo>
                    <a:cubicBezTo>
                      <a:pt x="36" y="5"/>
                      <a:pt x="36" y="5"/>
                      <a:pt x="35" y="5"/>
                    </a:cubicBezTo>
                    <a:cubicBezTo>
                      <a:pt x="35" y="5"/>
                      <a:pt x="35" y="5"/>
                      <a:pt x="34" y="6"/>
                    </a:cubicBezTo>
                    <a:cubicBezTo>
                      <a:pt x="34" y="6"/>
                      <a:pt x="34" y="6"/>
                      <a:pt x="33" y="6"/>
                    </a:cubicBezTo>
                    <a:cubicBezTo>
                      <a:pt x="33" y="6"/>
                      <a:pt x="33" y="6"/>
                      <a:pt x="32" y="6"/>
                    </a:cubicBezTo>
                    <a:cubicBezTo>
                      <a:pt x="32" y="6"/>
                      <a:pt x="31" y="6"/>
                      <a:pt x="31" y="6"/>
                    </a:cubicBezTo>
                    <a:cubicBezTo>
                      <a:pt x="31" y="6"/>
                      <a:pt x="31" y="6"/>
                      <a:pt x="30" y="6"/>
                    </a:cubicBezTo>
                    <a:cubicBezTo>
                      <a:pt x="30" y="6"/>
                      <a:pt x="30" y="6"/>
                      <a:pt x="29" y="6"/>
                    </a:cubicBezTo>
                    <a:cubicBezTo>
                      <a:pt x="28" y="6"/>
                      <a:pt x="28" y="6"/>
                      <a:pt x="27"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2" name="Freeform 133">
                <a:extLst>
                  <a:ext uri="{FF2B5EF4-FFF2-40B4-BE49-F238E27FC236}">
                    <a16:creationId xmlns:a16="http://schemas.microsoft.com/office/drawing/2014/main" id="{B7E026EB-C3C8-4579-B616-ADCBFA5CFDB6}"/>
                  </a:ext>
                </a:extLst>
              </p:cNvPr>
              <p:cNvSpPr>
                <a:spLocks/>
              </p:cNvSpPr>
              <p:nvPr/>
            </p:nvSpPr>
            <p:spPr bwMode="auto">
              <a:xfrm>
                <a:off x="5348289" y="1930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3" name="Freeform 134">
                <a:extLst>
                  <a:ext uri="{FF2B5EF4-FFF2-40B4-BE49-F238E27FC236}">
                    <a16:creationId xmlns:a16="http://schemas.microsoft.com/office/drawing/2014/main" id="{47E3B06C-85C1-416D-AA4B-7EC99FA002E4}"/>
                  </a:ext>
                </a:extLst>
              </p:cNvPr>
              <p:cNvSpPr>
                <a:spLocks/>
              </p:cNvSpPr>
              <p:nvPr/>
            </p:nvSpPr>
            <p:spPr bwMode="auto">
              <a:xfrm>
                <a:off x="5359402" y="1400176"/>
                <a:ext cx="971550" cy="388938"/>
              </a:xfrm>
              <a:custGeom>
                <a:avLst/>
                <a:gdLst>
                  <a:gd name="T0" fmla="*/ 49 w 90"/>
                  <a:gd name="T1" fmla="*/ 33 h 36"/>
                  <a:gd name="T2" fmla="*/ 53 w 90"/>
                  <a:gd name="T3" fmla="*/ 36 h 36"/>
                  <a:gd name="T4" fmla="*/ 59 w 90"/>
                  <a:gd name="T5" fmla="*/ 34 h 36"/>
                  <a:gd name="T6" fmla="*/ 64 w 90"/>
                  <a:gd name="T7" fmla="*/ 31 h 36"/>
                  <a:gd name="T8" fmla="*/ 71 w 90"/>
                  <a:gd name="T9" fmla="*/ 32 h 36"/>
                  <a:gd name="T10" fmla="*/ 78 w 90"/>
                  <a:gd name="T11" fmla="*/ 33 h 36"/>
                  <a:gd name="T12" fmla="*/ 77 w 90"/>
                  <a:gd name="T13" fmla="*/ 28 h 36"/>
                  <a:gd name="T14" fmla="*/ 79 w 90"/>
                  <a:gd name="T15" fmla="*/ 26 h 36"/>
                  <a:gd name="T16" fmla="*/ 80 w 90"/>
                  <a:gd name="T17" fmla="*/ 22 h 36"/>
                  <a:gd name="T18" fmla="*/ 84 w 90"/>
                  <a:gd name="T19" fmla="*/ 21 h 36"/>
                  <a:gd name="T20" fmla="*/ 85 w 90"/>
                  <a:gd name="T21" fmla="*/ 18 h 36"/>
                  <a:gd name="T22" fmla="*/ 89 w 90"/>
                  <a:gd name="T23" fmla="*/ 14 h 36"/>
                  <a:gd name="T24" fmla="*/ 84 w 90"/>
                  <a:gd name="T25" fmla="*/ 12 h 36"/>
                  <a:gd name="T26" fmla="*/ 80 w 90"/>
                  <a:gd name="T27" fmla="*/ 11 h 36"/>
                  <a:gd name="T28" fmla="*/ 74 w 90"/>
                  <a:gd name="T29" fmla="*/ 11 h 36"/>
                  <a:gd name="T30" fmla="*/ 70 w 90"/>
                  <a:gd name="T31" fmla="*/ 13 h 36"/>
                  <a:gd name="T32" fmla="*/ 65 w 90"/>
                  <a:gd name="T33" fmla="*/ 11 h 36"/>
                  <a:gd name="T34" fmla="*/ 61 w 90"/>
                  <a:gd name="T35" fmla="*/ 7 h 36"/>
                  <a:gd name="T36" fmla="*/ 54 w 90"/>
                  <a:gd name="T37" fmla="*/ 3 h 36"/>
                  <a:gd name="T38" fmla="*/ 49 w 90"/>
                  <a:gd name="T39" fmla="*/ 4 h 36"/>
                  <a:gd name="T40" fmla="*/ 44 w 90"/>
                  <a:gd name="T41" fmla="*/ 1 h 36"/>
                  <a:gd name="T42" fmla="*/ 40 w 90"/>
                  <a:gd name="T43" fmla="*/ 1 h 36"/>
                  <a:gd name="T44" fmla="*/ 36 w 90"/>
                  <a:gd name="T45" fmla="*/ 2 h 36"/>
                  <a:gd name="T46" fmla="*/ 31 w 90"/>
                  <a:gd name="T47" fmla="*/ 4 h 36"/>
                  <a:gd name="T48" fmla="*/ 29 w 90"/>
                  <a:gd name="T49" fmla="*/ 5 h 36"/>
                  <a:gd name="T50" fmla="*/ 27 w 90"/>
                  <a:gd name="T51" fmla="*/ 8 h 36"/>
                  <a:gd name="T52" fmla="*/ 26 w 90"/>
                  <a:gd name="T53" fmla="*/ 11 h 36"/>
                  <a:gd name="T54" fmla="*/ 27 w 90"/>
                  <a:gd name="T55" fmla="*/ 13 h 36"/>
                  <a:gd name="T56" fmla="*/ 21 w 90"/>
                  <a:gd name="T57" fmla="*/ 13 h 36"/>
                  <a:gd name="T58" fmla="*/ 13 w 90"/>
                  <a:gd name="T59" fmla="*/ 11 h 36"/>
                  <a:gd name="T60" fmla="*/ 5 w 90"/>
                  <a:gd name="T61" fmla="*/ 11 h 36"/>
                  <a:gd name="T62" fmla="*/ 1 w 90"/>
                  <a:gd name="T63" fmla="*/ 14 h 36"/>
                  <a:gd name="T64" fmla="*/ 2 w 90"/>
                  <a:gd name="T65" fmla="*/ 18 h 36"/>
                  <a:gd name="T66" fmla="*/ 3 w 90"/>
                  <a:gd name="T67" fmla="*/ 24 h 36"/>
                  <a:gd name="T68" fmla="*/ 8 w 90"/>
                  <a:gd name="T69" fmla="*/ 20 h 36"/>
                  <a:gd name="T70" fmla="*/ 13 w 90"/>
                  <a:gd name="T71" fmla="*/ 23 h 36"/>
                  <a:gd name="T72" fmla="*/ 11 w 90"/>
                  <a:gd name="T73" fmla="*/ 25 h 36"/>
                  <a:gd name="T74" fmla="*/ 10 w 90"/>
                  <a:gd name="T75" fmla="*/ 27 h 36"/>
                  <a:gd name="T76" fmla="*/ 8 w 90"/>
                  <a:gd name="T77" fmla="*/ 27 h 36"/>
                  <a:gd name="T78" fmla="*/ 11 w 90"/>
                  <a:gd name="T79" fmla="*/ 30 h 36"/>
                  <a:gd name="T80" fmla="*/ 14 w 90"/>
                  <a:gd name="T81" fmla="*/ 32 h 36"/>
                  <a:gd name="T82" fmla="*/ 17 w 90"/>
                  <a:gd name="T83" fmla="*/ 34 h 36"/>
                  <a:gd name="T84" fmla="*/ 22 w 90"/>
                  <a:gd name="T85" fmla="*/ 36 h 36"/>
                  <a:gd name="T86" fmla="*/ 24 w 90"/>
                  <a:gd name="T87" fmla="*/ 33 h 36"/>
                  <a:gd name="T88" fmla="*/ 23 w 90"/>
                  <a:gd name="T89" fmla="*/ 26 h 36"/>
                  <a:gd name="T90" fmla="*/ 26 w 90"/>
                  <a:gd name="T91" fmla="*/ 24 h 36"/>
                  <a:gd name="T92" fmla="*/ 28 w 90"/>
                  <a:gd name="T93" fmla="*/ 22 h 36"/>
                  <a:gd name="T94" fmla="*/ 32 w 90"/>
                  <a:gd name="T95" fmla="*/ 21 h 36"/>
                  <a:gd name="T96" fmla="*/ 32 w 90"/>
                  <a:gd name="T97" fmla="*/ 25 h 36"/>
                  <a:gd name="T98" fmla="*/ 33 w 90"/>
                  <a:gd name="T99" fmla="*/ 27 h 36"/>
                  <a:gd name="T100" fmla="*/ 35 w 90"/>
                  <a:gd name="T101" fmla="*/ 30 h 36"/>
                  <a:gd name="T102" fmla="*/ 43 w 90"/>
                  <a:gd name="T103"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36">
                    <a:moveTo>
                      <a:pt x="44" y="31"/>
                    </a:moveTo>
                    <a:cubicBezTo>
                      <a:pt x="45" y="31"/>
                      <a:pt x="45" y="31"/>
                      <a:pt x="45" y="31"/>
                    </a:cubicBezTo>
                    <a:cubicBezTo>
                      <a:pt x="46" y="31"/>
                      <a:pt x="46" y="30"/>
                      <a:pt x="46" y="30"/>
                    </a:cubicBezTo>
                    <a:cubicBezTo>
                      <a:pt x="47" y="30"/>
                      <a:pt x="47" y="31"/>
                      <a:pt x="47" y="32"/>
                    </a:cubicBezTo>
                    <a:cubicBezTo>
                      <a:pt x="48" y="32"/>
                      <a:pt x="48" y="32"/>
                      <a:pt x="49" y="33"/>
                    </a:cubicBezTo>
                    <a:cubicBezTo>
                      <a:pt x="49" y="33"/>
                      <a:pt x="50" y="33"/>
                      <a:pt x="50" y="34"/>
                    </a:cubicBezTo>
                    <a:cubicBezTo>
                      <a:pt x="50" y="35"/>
                      <a:pt x="49" y="35"/>
                      <a:pt x="50" y="36"/>
                    </a:cubicBezTo>
                    <a:cubicBezTo>
                      <a:pt x="50" y="36"/>
                      <a:pt x="51" y="36"/>
                      <a:pt x="51" y="36"/>
                    </a:cubicBezTo>
                    <a:cubicBezTo>
                      <a:pt x="52" y="36"/>
                      <a:pt x="52" y="36"/>
                      <a:pt x="52" y="36"/>
                    </a:cubicBezTo>
                    <a:cubicBezTo>
                      <a:pt x="53" y="36"/>
                      <a:pt x="53" y="36"/>
                      <a:pt x="53" y="36"/>
                    </a:cubicBezTo>
                    <a:cubicBezTo>
                      <a:pt x="54" y="36"/>
                      <a:pt x="54" y="35"/>
                      <a:pt x="54" y="35"/>
                    </a:cubicBezTo>
                    <a:cubicBezTo>
                      <a:pt x="55" y="35"/>
                      <a:pt x="55" y="35"/>
                      <a:pt x="56" y="35"/>
                    </a:cubicBezTo>
                    <a:cubicBezTo>
                      <a:pt x="56" y="35"/>
                      <a:pt x="57" y="35"/>
                      <a:pt x="58" y="35"/>
                    </a:cubicBezTo>
                    <a:cubicBezTo>
                      <a:pt x="58" y="35"/>
                      <a:pt x="58" y="35"/>
                      <a:pt x="58" y="35"/>
                    </a:cubicBezTo>
                    <a:cubicBezTo>
                      <a:pt x="58" y="34"/>
                      <a:pt x="58" y="34"/>
                      <a:pt x="59" y="34"/>
                    </a:cubicBezTo>
                    <a:cubicBezTo>
                      <a:pt x="59" y="34"/>
                      <a:pt x="59" y="33"/>
                      <a:pt x="60" y="33"/>
                    </a:cubicBezTo>
                    <a:cubicBezTo>
                      <a:pt x="60" y="32"/>
                      <a:pt x="60" y="32"/>
                      <a:pt x="61" y="32"/>
                    </a:cubicBezTo>
                    <a:cubicBezTo>
                      <a:pt x="61" y="32"/>
                      <a:pt x="62" y="32"/>
                      <a:pt x="62" y="32"/>
                    </a:cubicBezTo>
                    <a:cubicBezTo>
                      <a:pt x="62" y="32"/>
                      <a:pt x="63" y="32"/>
                      <a:pt x="63" y="32"/>
                    </a:cubicBezTo>
                    <a:cubicBezTo>
                      <a:pt x="64" y="32"/>
                      <a:pt x="64" y="31"/>
                      <a:pt x="64" y="31"/>
                    </a:cubicBezTo>
                    <a:cubicBezTo>
                      <a:pt x="65" y="31"/>
                      <a:pt x="65" y="31"/>
                      <a:pt x="65" y="31"/>
                    </a:cubicBezTo>
                    <a:cubicBezTo>
                      <a:pt x="66" y="30"/>
                      <a:pt x="66" y="31"/>
                      <a:pt x="67" y="31"/>
                    </a:cubicBezTo>
                    <a:cubicBezTo>
                      <a:pt x="68" y="31"/>
                      <a:pt x="68" y="32"/>
                      <a:pt x="69" y="32"/>
                    </a:cubicBezTo>
                    <a:cubicBezTo>
                      <a:pt x="70" y="32"/>
                      <a:pt x="70" y="32"/>
                      <a:pt x="70" y="32"/>
                    </a:cubicBezTo>
                    <a:cubicBezTo>
                      <a:pt x="71" y="32"/>
                      <a:pt x="71" y="32"/>
                      <a:pt x="71" y="32"/>
                    </a:cubicBezTo>
                    <a:cubicBezTo>
                      <a:pt x="72" y="32"/>
                      <a:pt x="72" y="32"/>
                      <a:pt x="73" y="32"/>
                    </a:cubicBezTo>
                    <a:cubicBezTo>
                      <a:pt x="73" y="32"/>
                      <a:pt x="73" y="33"/>
                      <a:pt x="74" y="33"/>
                    </a:cubicBezTo>
                    <a:cubicBezTo>
                      <a:pt x="75" y="33"/>
                      <a:pt x="75" y="33"/>
                      <a:pt x="76" y="33"/>
                    </a:cubicBezTo>
                    <a:cubicBezTo>
                      <a:pt x="76" y="33"/>
                      <a:pt x="77" y="33"/>
                      <a:pt x="77" y="33"/>
                    </a:cubicBezTo>
                    <a:cubicBezTo>
                      <a:pt x="78" y="33"/>
                      <a:pt x="78" y="33"/>
                      <a:pt x="78" y="33"/>
                    </a:cubicBezTo>
                    <a:cubicBezTo>
                      <a:pt x="79" y="33"/>
                      <a:pt x="79" y="33"/>
                      <a:pt x="79" y="33"/>
                    </a:cubicBezTo>
                    <a:cubicBezTo>
                      <a:pt x="79" y="32"/>
                      <a:pt x="79" y="32"/>
                      <a:pt x="79" y="31"/>
                    </a:cubicBezTo>
                    <a:cubicBezTo>
                      <a:pt x="79" y="31"/>
                      <a:pt x="78" y="30"/>
                      <a:pt x="78" y="30"/>
                    </a:cubicBezTo>
                    <a:cubicBezTo>
                      <a:pt x="78" y="29"/>
                      <a:pt x="78" y="29"/>
                      <a:pt x="77" y="29"/>
                    </a:cubicBezTo>
                    <a:cubicBezTo>
                      <a:pt x="77" y="28"/>
                      <a:pt x="77" y="28"/>
                      <a:pt x="77" y="28"/>
                    </a:cubicBezTo>
                    <a:cubicBezTo>
                      <a:pt x="77" y="27"/>
                      <a:pt x="76" y="28"/>
                      <a:pt x="76" y="27"/>
                    </a:cubicBezTo>
                    <a:cubicBezTo>
                      <a:pt x="76" y="27"/>
                      <a:pt x="76" y="27"/>
                      <a:pt x="76" y="27"/>
                    </a:cubicBezTo>
                    <a:cubicBezTo>
                      <a:pt x="76" y="27"/>
                      <a:pt x="76" y="27"/>
                      <a:pt x="76" y="26"/>
                    </a:cubicBezTo>
                    <a:cubicBezTo>
                      <a:pt x="76" y="26"/>
                      <a:pt x="76" y="26"/>
                      <a:pt x="77" y="26"/>
                    </a:cubicBezTo>
                    <a:cubicBezTo>
                      <a:pt x="77" y="26"/>
                      <a:pt x="78" y="26"/>
                      <a:pt x="79" y="26"/>
                    </a:cubicBezTo>
                    <a:cubicBezTo>
                      <a:pt x="79" y="26"/>
                      <a:pt x="79" y="26"/>
                      <a:pt x="80" y="26"/>
                    </a:cubicBezTo>
                    <a:cubicBezTo>
                      <a:pt x="80" y="26"/>
                      <a:pt x="81" y="27"/>
                      <a:pt x="81" y="27"/>
                    </a:cubicBezTo>
                    <a:cubicBezTo>
                      <a:pt x="81" y="26"/>
                      <a:pt x="81" y="26"/>
                      <a:pt x="81" y="25"/>
                    </a:cubicBezTo>
                    <a:cubicBezTo>
                      <a:pt x="81" y="25"/>
                      <a:pt x="80" y="25"/>
                      <a:pt x="80" y="24"/>
                    </a:cubicBezTo>
                    <a:cubicBezTo>
                      <a:pt x="80" y="23"/>
                      <a:pt x="80" y="23"/>
                      <a:pt x="80" y="22"/>
                    </a:cubicBezTo>
                    <a:cubicBezTo>
                      <a:pt x="80" y="21"/>
                      <a:pt x="80" y="20"/>
                      <a:pt x="81" y="20"/>
                    </a:cubicBezTo>
                    <a:cubicBezTo>
                      <a:pt x="81" y="21"/>
                      <a:pt x="81" y="21"/>
                      <a:pt x="82" y="21"/>
                    </a:cubicBezTo>
                    <a:cubicBezTo>
                      <a:pt x="82" y="21"/>
                      <a:pt x="82" y="21"/>
                      <a:pt x="82" y="21"/>
                    </a:cubicBezTo>
                    <a:cubicBezTo>
                      <a:pt x="83" y="21"/>
                      <a:pt x="83" y="21"/>
                      <a:pt x="83" y="21"/>
                    </a:cubicBezTo>
                    <a:cubicBezTo>
                      <a:pt x="84" y="21"/>
                      <a:pt x="84" y="21"/>
                      <a:pt x="84" y="21"/>
                    </a:cubicBezTo>
                    <a:cubicBezTo>
                      <a:pt x="85" y="21"/>
                      <a:pt x="85" y="21"/>
                      <a:pt x="85" y="20"/>
                    </a:cubicBezTo>
                    <a:cubicBezTo>
                      <a:pt x="85" y="20"/>
                      <a:pt x="85" y="20"/>
                      <a:pt x="85" y="20"/>
                    </a:cubicBezTo>
                    <a:cubicBezTo>
                      <a:pt x="85" y="19"/>
                      <a:pt x="85" y="19"/>
                      <a:pt x="85" y="19"/>
                    </a:cubicBezTo>
                    <a:cubicBezTo>
                      <a:pt x="85" y="18"/>
                      <a:pt x="85" y="18"/>
                      <a:pt x="85" y="18"/>
                    </a:cubicBezTo>
                    <a:cubicBezTo>
                      <a:pt x="85" y="18"/>
                      <a:pt x="85" y="18"/>
                      <a:pt x="85" y="18"/>
                    </a:cubicBezTo>
                    <a:cubicBezTo>
                      <a:pt x="85" y="17"/>
                      <a:pt x="85" y="16"/>
                      <a:pt x="86" y="16"/>
                    </a:cubicBezTo>
                    <a:cubicBezTo>
                      <a:pt x="87" y="15"/>
                      <a:pt x="87" y="15"/>
                      <a:pt x="88" y="15"/>
                    </a:cubicBezTo>
                    <a:cubicBezTo>
                      <a:pt x="89" y="15"/>
                      <a:pt x="89" y="15"/>
                      <a:pt x="90" y="15"/>
                    </a:cubicBezTo>
                    <a:cubicBezTo>
                      <a:pt x="90" y="15"/>
                      <a:pt x="90" y="15"/>
                      <a:pt x="90" y="15"/>
                    </a:cubicBezTo>
                    <a:cubicBezTo>
                      <a:pt x="89" y="14"/>
                      <a:pt x="89" y="14"/>
                      <a:pt x="89" y="14"/>
                    </a:cubicBezTo>
                    <a:cubicBezTo>
                      <a:pt x="89" y="14"/>
                      <a:pt x="88" y="14"/>
                      <a:pt x="87" y="13"/>
                    </a:cubicBezTo>
                    <a:cubicBezTo>
                      <a:pt x="87" y="13"/>
                      <a:pt x="87" y="13"/>
                      <a:pt x="87" y="13"/>
                    </a:cubicBezTo>
                    <a:cubicBezTo>
                      <a:pt x="87" y="12"/>
                      <a:pt x="87" y="12"/>
                      <a:pt x="86" y="12"/>
                    </a:cubicBezTo>
                    <a:cubicBezTo>
                      <a:pt x="86" y="12"/>
                      <a:pt x="86" y="12"/>
                      <a:pt x="85" y="12"/>
                    </a:cubicBezTo>
                    <a:cubicBezTo>
                      <a:pt x="85" y="12"/>
                      <a:pt x="85" y="12"/>
                      <a:pt x="84" y="12"/>
                    </a:cubicBezTo>
                    <a:cubicBezTo>
                      <a:pt x="84" y="13"/>
                      <a:pt x="84" y="13"/>
                      <a:pt x="83" y="13"/>
                    </a:cubicBezTo>
                    <a:cubicBezTo>
                      <a:pt x="83" y="13"/>
                      <a:pt x="82" y="13"/>
                      <a:pt x="82" y="13"/>
                    </a:cubicBezTo>
                    <a:cubicBezTo>
                      <a:pt x="81" y="12"/>
                      <a:pt x="81" y="12"/>
                      <a:pt x="81" y="12"/>
                    </a:cubicBezTo>
                    <a:cubicBezTo>
                      <a:pt x="81" y="12"/>
                      <a:pt x="80" y="12"/>
                      <a:pt x="80" y="12"/>
                    </a:cubicBezTo>
                    <a:cubicBezTo>
                      <a:pt x="80" y="12"/>
                      <a:pt x="80" y="11"/>
                      <a:pt x="80" y="11"/>
                    </a:cubicBezTo>
                    <a:cubicBezTo>
                      <a:pt x="79" y="11"/>
                      <a:pt x="79" y="11"/>
                      <a:pt x="79" y="11"/>
                    </a:cubicBezTo>
                    <a:cubicBezTo>
                      <a:pt x="78" y="10"/>
                      <a:pt x="78" y="11"/>
                      <a:pt x="77" y="11"/>
                    </a:cubicBezTo>
                    <a:cubicBezTo>
                      <a:pt x="77" y="11"/>
                      <a:pt x="77" y="11"/>
                      <a:pt x="76" y="11"/>
                    </a:cubicBezTo>
                    <a:cubicBezTo>
                      <a:pt x="76" y="11"/>
                      <a:pt x="75" y="11"/>
                      <a:pt x="75" y="11"/>
                    </a:cubicBezTo>
                    <a:cubicBezTo>
                      <a:pt x="75" y="11"/>
                      <a:pt x="74" y="11"/>
                      <a:pt x="74" y="11"/>
                    </a:cubicBezTo>
                    <a:cubicBezTo>
                      <a:pt x="74" y="12"/>
                      <a:pt x="73" y="12"/>
                      <a:pt x="73" y="12"/>
                    </a:cubicBezTo>
                    <a:cubicBezTo>
                      <a:pt x="73" y="12"/>
                      <a:pt x="72" y="12"/>
                      <a:pt x="72" y="12"/>
                    </a:cubicBezTo>
                    <a:cubicBezTo>
                      <a:pt x="72" y="11"/>
                      <a:pt x="72" y="11"/>
                      <a:pt x="72" y="11"/>
                    </a:cubicBezTo>
                    <a:cubicBezTo>
                      <a:pt x="71" y="11"/>
                      <a:pt x="71" y="11"/>
                      <a:pt x="71" y="12"/>
                    </a:cubicBezTo>
                    <a:cubicBezTo>
                      <a:pt x="70" y="12"/>
                      <a:pt x="70" y="12"/>
                      <a:pt x="70" y="13"/>
                    </a:cubicBezTo>
                    <a:cubicBezTo>
                      <a:pt x="70" y="13"/>
                      <a:pt x="70" y="13"/>
                      <a:pt x="69" y="13"/>
                    </a:cubicBezTo>
                    <a:cubicBezTo>
                      <a:pt x="69" y="13"/>
                      <a:pt x="68" y="13"/>
                      <a:pt x="68" y="13"/>
                    </a:cubicBezTo>
                    <a:cubicBezTo>
                      <a:pt x="68" y="12"/>
                      <a:pt x="67" y="12"/>
                      <a:pt x="67" y="12"/>
                    </a:cubicBezTo>
                    <a:cubicBezTo>
                      <a:pt x="66" y="12"/>
                      <a:pt x="66" y="12"/>
                      <a:pt x="66" y="11"/>
                    </a:cubicBezTo>
                    <a:cubicBezTo>
                      <a:pt x="66" y="11"/>
                      <a:pt x="65" y="11"/>
                      <a:pt x="65" y="11"/>
                    </a:cubicBezTo>
                    <a:cubicBezTo>
                      <a:pt x="65" y="11"/>
                      <a:pt x="65" y="10"/>
                      <a:pt x="64" y="10"/>
                    </a:cubicBezTo>
                    <a:cubicBezTo>
                      <a:pt x="64" y="10"/>
                      <a:pt x="64" y="9"/>
                      <a:pt x="63" y="9"/>
                    </a:cubicBezTo>
                    <a:cubicBezTo>
                      <a:pt x="63" y="9"/>
                      <a:pt x="63" y="9"/>
                      <a:pt x="63" y="9"/>
                    </a:cubicBezTo>
                    <a:cubicBezTo>
                      <a:pt x="63" y="9"/>
                      <a:pt x="63" y="8"/>
                      <a:pt x="63" y="8"/>
                    </a:cubicBezTo>
                    <a:cubicBezTo>
                      <a:pt x="62" y="7"/>
                      <a:pt x="62" y="7"/>
                      <a:pt x="61" y="7"/>
                    </a:cubicBezTo>
                    <a:cubicBezTo>
                      <a:pt x="60" y="6"/>
                      <a:pt x="60" y="6"/>
                      <a:pt x="59" y="6"/>
                    </a:cubicBezTo>
                    <a:cubicBezTo>
                      <a:pt x="59" y="5"/>
                      <a:pt x="58" y="5"/>
                      <a:pt x="58" y="5"/>
                    </a:cubicBezTo>
                    <a:cubicBezTo>
                      <a:pt x="57" y="5"/>
                      <a:pt x="57" y="5"/>
                      <a:pt x="56" y="5"/>
                    </a:cubicBezTo>
                    <a:cubicBezTo>
                      <a:pt x="56" y="4"/>
                      <a:pt x="56" y="4"/>
                      <a:pt x="56" y="3"/>
                    </a:cubicBezTo>
                    <a:cubicBezTo>
                      <a:pt x="55" y="3"/>
                      <a:pt x="55" y="3"/>
                      <a:pt x="54" y="3"/>
                    </a:cubicBezTo>
                    <a:cubicBezTo>
                      <a:pt x="54" y="3"/>
                      <a:pt x="53" y="3"/>
                      <a:pt x="53" y="3"/>
                    </a:cubicBezTo>
                    <a:cubicBezTo>
                      <a:pt x="53" y="3"/>
                      <a:pt x="52" y="4"/>
                      <a:pt x="52" y="4"/>
                    </a:cubicBezTo>
                    <a:cubicBezTo>
                      <a:pt x="51" y="4"/>
                      <a:pt x="51" y="5"/>
                      <a:pt x="51" y="5"/>
                    </a:cubicBezTo>
                    <a:cubicBezTo>
                      <a:pt x="50" y="5"/>
                      <a:pt x="50" y="5"/>
                      <a:pt x="50" y="5"/>
                    </a:cubicBezTo>
                    <a:cubicBezTo>
                      <a:pt x="50" y="4"/>
                      <a:pt x="49" y="4"/>
                      <a:pt x="49" y="4"/>
                    </a:cubicBezTo>
                    <a:cubicBezTo>
                      <a:pt x="49" y="3"/>
                      <a:pt x="49" y="3"/>
                      <a:pt x="48" y="3"/>
                    </a:cubicBezTo>
                    <a:cubicBezTo>
                      <a:pt x="48" y="3"/>
                      <a:pt x="48" y="3"/>
                      <a:pt x="47" y="3"/>
                    </a:cubicBezTo>
                    <a:cubicBezTo>
                      <a:pt x="47" y="3"/>
                      <a:pt x="46" y="3"/>
                      <a:pt x="46" y="3"/>
                    </a:cubicBezTo>
                    <a:cubicBezTo>
                      <a:pt x="46" y="3"/>
                      <a:pt x="46" y="3"/>
                      <a:pt x="45" y="3"/>
                    </a:cubicBezTo>
                    <a:cubicBezTo>
                      <a:pt x="45" y="2"/>
                      <a:pt x="45" y="2"/>
                      <a:pt x="44" y="1"/>
                    </a:cubicBezTo>
                    <a:cubicBezTo>
                      <a:pt x="44" y="1"/>
                      <a:pt x="44" y="1"/>
                      <a:pt x="44" y="1"/>
                    </a:cubicBezTo>
                    <a:cubicBezTo>
                      <a:pt x="44" y="1"/>
                      <a:pt x="43" y="0"/>
                      <a:pt x="43" y="0"/>
                    </a:cubicBezTo>
                    <a:cubicBezTo>
                      <a:pt x="43" y="0"/>
                      <a:pt x="42" y="0"/>
                      <a:pt x="42" y="0"/>
                    </a:cubicBezTo>
                    <a:cubicBezTo>
                      <a:pt x="41" y="0"/>
                      <a:pt x="41" y="0"/>
                      <a:pt x="41" y="0"/>
                    </a:cubicBezTo>
                    <a:cubicBezTo>
                      <a:pt x="41" y="0"/>
                      <a:pt x="40" y="0"/>
                      <a:pt x="40" y="1"/>
                    </a:cubicBezTo>
                    <a:cubicBezTo>
                      <a:pt x="40" y="1"/>
                      <a:pt x="40" y="0"/>
                      <a:pt x="39" y="1"/>
                    </a:cubicBezTo>
                    <a:cubicBezTo>
                      <a:pt x="39" y="1"/>
                      <a:pt x="39" y="1"/>
                      <a:pt x="39" y="1"/>
                    </a:cubicBezTo>
                    <a:cubicBezTo>
                      <a:pt x="38" y="2"/>
                      <a:pt x="38" y="2"/>
                      <a:pt x="37" y="2"/>
                    </a:cubicBezTo>
                    <a:cubicBezTo>
                      <a:pt x="37" y="2"/>
                      <a:pt x="37" y="2"/>
                      <a:pt x="36" y="2"/>
                    </a:cubicBezTo>
                    <a:cubicBezTo>
                      <a:pt x="36" y="2"/>
                      <a:pt x="36" y="2"/>
                      <a:pt x="36" y="2"/>
                    </a:cubicBezTo>
                    <a:cubicBezTo>
                      <a:pt x="35" y="2"/>
                      <a:pt x="35" y="2"/>
                      <a:pt x="35" y="2"/>
                    </a:cubicBezTo>
                    <a:cubicBezTo>
                      <a:pt x="34" y="3"/>
                      <a:pt x="34" y="3"/>
                      <a:pt x="34" y="3"/>
                    </a:cubicBezTo>
                    <a:cubicBezTo>
                      <a:pt x="33" y="3"/>
                      <a:pt x="33" y="3"/>
                      <a:pt x="32" y="3"/>
                    </a:cubicBezTo>
                    <a:cubicBezTo>
                      <a:pt x="32" y="3"/>
                      <a:pt x="31" y="3"/>
                      <a:pt x="31" y="3"/>
                    </a:cubicBezTo>
                    <a:cubicBezTo>
                      <a:pt x="31" y="3"/>
                      <a:pt x="31" y="3"/>
                      <a:pt x="31" y="4"/>
                    </a:cubicBezTo>
                    <a:cubicBezTo>
                      <a:pt x="30" y="4"/>
                      <a:pt x="30" y="4"/>
                      <a:pt x="29" y="4"/>
                    </a:cubicBezTo>
                    <a:cubicBezTo>
                      <a:pt x="29" y="4"/>
                      <a:pt x="28" y="3"/>
                      <a:pt x="28" y="4"/>
                    </a:cubicBezTo>
                    <a:cubicBezTo>
                      <a:pt x="28" y="4"/>
                      <a:pt x="27" y="4"/>
                      <a:pt x="27" y="5"/>
                    </a:cubicBezTo>
                    <a:cubicBezTo>
                      <a:pt x="27" y="5"/>
                      <a:pt x="27" y="5"/>
                      <a:pt x="28" y="5"/>
                    </a:cubicBezTo>
                    <a:cubicBezTo>
                      <a:pt x="28" y="5"/>
                      <a:pt x="28" y="5"/>
                      <a:pt x="29" y="5"/>
                    </a:cubicBezTo>
                    <a:cubicBezTo>
                      <a:pt x="29" y="6"/>
                      <a:pt x="29" y="6"/>
                      <a:pt x="29" y="6"/>
                    </a:cubicBezTo>
                    <a:cubicBezTo>
                      <a:pt x="29" y="7"/>
                      <a:pt x="29" y="7"/>
                      <a:pt x="29" y="7"/>
                    </a:cubicBezTo>
                    <a:cubicBezTo>
                      <a:pt x="29" y="7"/>
                      <a:pt x="28" y="7"/>
                      <a:pt x="28" y="7"/>
                    </a:cubicBezTo>
                    <a:cubicBezTo>
                      <a:pt x="28" y="7"/>
                      <a:pt x="27" y="7"/>
                      <a:pt x="27" y="7"/>
                    </a:cubicBezTo>
                    <a:cubicBezTo>
                      <a:pt x="27" y="8"/>
                      <a:pt x="27" y="8"/>
                      <a:pt x="27" y="8"/>
                    </a:cubicBezTo>
                    <a:cubicBezTo>
                      <a:pt x="27" y="8"/>
                      <a:pt x="27" y="8"/>
                      <a:pt x="27" y="9"/>
                    </a:cubicBezTo>
                    <a:cubicBezTo>
                      <a:pt x="28" y="9"/>
                      <a:pt x="28" y="9"/>
                      <a:pt x="28" y="9"/>
                    </a:cubicBezTo>
                    <a:cubicBezTo>
                      <a:pt x="27" y="9"/>
                      <a:pt x="27" y="9"/>
                      <a:pt x="27" y="10"/>
                    </a:cubicBezTo>
                    <a:cubicBezTo>
                      <a:pt x="27" y="10"/>
                      <a:pt x="26" y="9"/>
                      <a:pt x="26" y="10"/>
                    </a:cubicBezTo>
                    <a:cubicBezTo>
                      <a:pt x="26" y="10"/>
                      <a:pt x="26" y="11"/>
                      <a:pt x="26" y="11"/>
                    </a:cubicBezTo>
                    <a:cubicBezTo>
                      <a:pt x="27" y="11"/>
                      <a:pt x="27" y="11"/>
                      <a:pt x="27" y="11"/>
                    </a:cubicBezTo>
                    <a:cubicBezTo>
                      <a:pt x="28" y="11"/>
                      <a:pt x="28" y="11"/>
                      <a:pt x="28" y="11"/>
                    </a:cubicBezTo>
                    <a:cubicBezTo>
                      <a:pt x="29" y="11"/>
                      <a:pt x="29" y="11"/>
                      <a:pt x="29" y="12"/>
                    </a:cubicBezTo>
                    <a:cubicBezTo>
                      <a:pt x="29" y="12"/>
                      <a:pt x="29" y="12"/>
                      <a:pt x="29" y="12"/>
                    </a:cubicBezTo>
                    <a:cubicBezTo>
                      <a:pt x="29" y="13"/>
                      <a:pt x="28" y="13"/>
                      <a:pt x="27" y="13"/>
                    </a:cubicBezTo>
                    <a:cubicBezTo>
                      <a:pt x="27" y="13"/>
                      <a:pt x="27" y="13"/>
                      <a:pt x="26" y="13"/>
                    </a:cubicBezTo>
                    <a:cubicBezTo>
                      <a:pt x="26" y="13"/>
                      <a:pt x="26" y="13"/>
                      <a:pt x="25" y="12"/>
                    </a:cubicBezTo>
                    <a:cubicBezTo>
                      <a:pt x="25" y="12"/>
                      <a:pt x="24" y="12"/>
                      <a:pt x="24" y="12"/>
                    </a:cubicBezTo>
                    <a:cubicBezTo>
                      <a:pt x="23" y="12"/>
                      <a:pt x="23" y="12"/>
                      <a:pt x="23" y="12"/>
                    </a:cubicBezTo>
                    <a:cubicBezTo>
                      <a:pt x="22" y="12"/>
                      <a:pt x="21" y="12"/>
                      <a:pt x="21" y="13"/>
                    </a:cubicBezTo>
                    <a:cubicBezTo>
                      <a:pt x="20" y="13"/>
                      <a:pt x="19" y="12"/>
                      <a:pt x="18" y="13"/>
                    </a:cubicBezTo>
                    <a:cubicBezTo>
                      <a:pt x="17" y="13"/>
                      <a:pt x="17" y="13"/>
                      <a:pt x="16" y="13"/>
                    </a:cubicBezTo>
                    <a:cubicBezTo>
                      <a:pt x="16" y="13"/>
                      <a:pt x="16" y="12"/>
                      <a:pt x="15" y="12"/>
                    </a:cubicBezTo>
                    <a:cubicBezTo>
                      <a:pt x="15" y="12"/>
                      <a:pt x="14" y="12"/>
                      <a:pt x="14" y="12"/>
                    </a:cubicBezTo>
                    <a:cubicBezTo>
                      <a:pt x="13" y="12"/>
                      <a:pt x="13" y="11"/>
                      <a:pt x="13" y="11"/>
                    </a:cubicBezTo>
                    <a:cubicBezTo>
                      <a:pt x="12" y="10"/>
                      <a:pt x="12" y="10"/>
                      <a:pt x="11" y="10"/>
                    </a:cubicBezTo>
                    <a:cubicBezTo>
                      <a:pt x="11" y="10"/>
                      <a:pt x="11" y="10"/>
                      <a:pt x="10" y="10"/>
                    </a:cubicBezTo>
                    <a:cubicBezTo>
                      <a:pt x="9" y="10"/>
                      <a:pt x="9" y="10"/>
                      <a:pt x="8" y="10"/>
                    </a:cubicBezTo>
                    <a:cubicBezTo>
                      <a:pt x="7" y="11"/>
                      <a:pt x="7" y="10"/>
                      <a:pt x="6" y="10"/>
                    </a:cubicBezTo>
                    <a:cubicBezTo>
                      <a:pt x="5" y="11"/>
                      <a:pt x="5" y="11"/>
                      <a:pt x="5" y="11"/>
                    </a:cubicBezTo>
                    <a:cubicBezTo>
                      <a:pt x="4" y="12"/>
                      <a:pt x="5" y="12"/>
                      <a:pt x="4" y="13"/>
                    </a:cubicBezTo>
                    <a:cubicBezTo>
                      <a:pt x="4" y="13"/>
                      <a:pt x="4" y="14"/>
                      <a:pt x="3" y="14"/>
                    </a:cubicBezTo>
                    <a:cubicBezTo>
                      <a:pt x="3" y="14"/>
                      <a:pt x="2" y="15"/>
                      <a:pt x="2" y="15"/>
                    </a:cubicBezTo>
                    <a:cubicBezTo>
                      <a:pt x="2" y="15"/>
                      <a:pt x="2" y="14"/>
                      <a:pt x="1" y="14"/>
                    </a:cubicBezTo>
                    <a:cubicBezTo>
                      <a:pt x="1" y="14"/>
                      <a:pt x="1" y="14"/>
                      <a:pt x="1" y="14"/>
                    </a:cubicBezTo>
                    <a:cubicBezTo>
                      <a:pt x="0" y="14"/>
                      <a:pt x="0" y="14"/>
                      <a:pt x="0" y="14"/>
                    </a:cubicBezTo>
                    <a:cubicBezTo>
                      <a:pt x="0" y="15"/>
                      <a:pt x="0" y="15"/>
                      <a:pt x="0" y="16"/>
                    </a:cubicBezTo>
                    <a:cubicBezTo>
                      <a:pt x="0" y="17"/>
                      <a:pt x="0" y="17"/>
                      <a:pt x="1" y="18"/>
                    </a:cubicBezTo>
                    <a:cubicBezTo>
                      <a:pt x="1" y="18"/>
                      <a:pt x="1" y="18"/>
                      <a:pt x="2" y="18"/>
                    </a:cubicBezTo>
                    <a:cubicBezTo>
                      <a:pt x="2" y="18"/>
                      <a:pt x="2" y="18"/>
                      <a:pt x="2" y="18"/>
                    </a:cubicBezTo>
                    <a:cubicBezTo>
                      <a:pt x="2" y="19"/>
                      <a:pt x="2" y="19"/>
                      <a:pt x="2" y="20"/>
                    </a:cubicBezTo>
                    <a:cubicBezTo>
                      <a:pt x="3" y="20"/>
                      <a:pt x="2" y="20"/>
                      <a:pt x="2" y="21"/>
                    </a:cubicBezTo>
                    <a:cubicBezTo>
                      <a:pt x="2" y="22"/>
                      <a:pt x="3" y="22"/>
                      <a:pt x="3" y="23"/>
                    </a:cubicBezTo>
                    <a:cubicBezTo>
                      <a:pt x="3" y="23"/>
                      <a:pt x="3" y="23"/>
                      <a:pt x="3" y="23"/>
                    </a:cubicBezTo>
                    <a:cubicBezTo>
                      <a:pt x="3" y="24"/>
                      <a:pt x="3" y="24"/>
                      <a:pt x="3" y="24"/>
                    </a:cubicBezTo>
                    <a:cubicBezTo>
                      <a:pt x="3" y="24"/>
                      <a:pt x="3" y="23"/>
                      <a:pt x="4" y="23"/>
                    </a:cubicBezTo>
                    <a:cubicBezTo>
                      <a:pt x="4" y="23"/>
                      <a:pt x="4" y="22"/>
                      <a:pt x="5" y="22"/>
                    </a:cubicBezTo>
                    <a:cubicBezTo>
                      <a:pt x="5" y="22"/>
                      <a:pt x="6" y="22"/>
                      <a:pt x="6" y="22"/>
                    </a:cubicBezTo>
                    <a:cubicBezTo>
                      <a:pt x="7" y="22"/>
                      <a:pt x="7" y="22"/>
                      <a:pt x="7" y="22"/>
                    </a:cubicBezTo>
                    <a:cubicBezTo>
                      <a:pt x="8" y="21"/>
                      <a:pt x="7" y="21"/>
                      <a:pt x="8" y="20"/>
                    </a:cubicBezTo>
                    <a:cubicBezTo>
                      <a:pt x="8" y="20"/>
                      <a:pt x="9" y="20"/>
                      <a:pt x="9" y="20"/>
                    </a:cubicBezTo>
                    <a:cubicBezTo>
                      <a:pt x="10" y="21"/>
                      <a:pt x="10" y="21"/>
                      <a:pt x="11" y="21"/>
                    </a:cubicBezTo>
                    <a:cubicBezTo>
                      <a:pt x="11" y="21"/>
                      <a:pt x="12" y="21"/>
                      <a:pt x="12" y="21"/>
                    </a:cubicBezTo>
                    <a:cubicBezTo>
                      <a:pt x="12" y="21"/>
                      <a:pt x="13" y="21"/>
                      <a:pt x="13" y="22"/>
                    </a:cubicBezTo>
                    <a:cubicBezTo>
                      <a:pt x="13" y="22"/>
                      <a:pt x="13" y="23"/>
                      <a:pt x="13" y="23"/>
                    </a:cubicBezTo>
                    <a:cubicBezTo>
                      <a:pt x="13" y="24"/>
                      <a:pt x="13" y="24"/>
                      <a:pt x="13" y="25"/>
                    </a:cubicBezTo>
                    <a:cubicBezTo>
                      <a:pt x="13" y="25"/>
                      <a:pt x="13" y="25"/>
                      <a:pt x="13" y="25"/>
                    </a:cubicBezTo>
                    <a:cubicBezTo>
                      <a:pt x="13" y="25"/>
                      <a:pt x="13" y="25"/>
                      <a:pt x="12" y="25"/>
                    </a:cubicBezTo>
                    <a:cubicBezTo>
                      <a:pt x="12" y="25"/>
                      <a:pt x="12" y="25"/>
                      <a:pt x="12" y="25"/>
                    </a:cubicBezTo>
                    <a:cubicBezTo>
                      <a:pt x="11" y="25"/>
                      <a:pt x="11" y="25"/>
                      <a:pt x="11" y="25"/>
                    </a:cubicBezTo>
                    <a:cubicBezTo>
                      <a:pt x="10" y="25"/>
                      <a:pt x="10" y="25"/>
                      <a:pt x="10" y="25"/>
                    </a:cubicBezTo>
                    <a:cubicBezTo>
                      <a:pt x="9" y="25"/>
                      <a:pt x="9" y="26"/>
                      <a:pt x="9" y="26"/>
                    </a:cubicBezTo>
                    <a:cubicBezTo>
                      <a:pt x="10" y="26"/>
                      <a:pt x="10" y="26"/>
                      <a:pt x="10" y="27"/>
                    </a:cubicBezTo>
                    <a:cubicBezTo>
                      <a:pt x="10" y="27"/>
                      <a:pt x="10" y="27"/>
                      <a:pt x="10" y="27"/>
                    </a:cubicBezTo>
                    <a:cubicBezTo>
                      <a:pt x="10" y="27"/>
                      <a:pt x="10" y="27"/>
                      <a:pt x="10" y="27"/>
                    </a:cubicBezTo>
                    <a:cubicBezTo>
                      <a:pt x="10" y="28"/>
                      <a:pt x="10" y="27"/>
                      <a:pt x="9" y="27"/>
                    </a:cubicBezTo>
                    <a:cubicBezTo>
                      <a:pt x="9" y="27"/>
                      <a:pt x="9" y="27"/>
                      <a:pt x="9" y="27"/>
                    </a:cubicBezTo>
                    <a:cubicBezTo>
                      <a:pt x="9" y="27"/>
                      <a:pt x="9" y="27"/>
                      <a:pt x="8" y="27"/>
                    </a:cubicBezTo>
                    <a:cubicBezTo>
                      <a:pt x="8" y="27"/>
                      <a:pt x="8" y="27"/>
                      <a:pt x="8" y="27"/>
                    </a:cubicBezTo>
                    <a:cubicBezTo>
                      <a:pt x="8" y="27"/>
                      <a:pt x="8" y="27"/>
                      <a:pt x="8" y="27"/>
                    </a:cubicBezTo>
                    <a:cubicBezTo>
                      <a:pt x="8" y="28"/>
                      <a:pt x="8" y="28"/>
                      <a:pt x="8" y="28"/>
                    </a:cubicBezTo>
                    <a:cubicBezTo>
                      <a:pt x="9" y="28"/>
                      <a:pt x="9" y="28"/>
                      <a:pt x="9" y="28"/>
                    </a:cubicBezTo>
                    <a:cubicBezTo>
                      <a:pt x="9" y="29"/>
                      <a:pt x="9" y="29"/>
                      <a:pt x="9" y="29"/>
                    </a:cubicBezTo>
                    <a:cubicBezTo>
                      <a:pt x="10" y="29"/>
                      <a:pt x="10" y="29"/>
                      <a:pt x="10" y="30"/>
                    </a:cubicBezTo>
                    <a:cubicBezTo>
                      <a:pt x="10" y="30"/>
                      <a:pt x="11" y="30"/>
                      <a:pt x="11" y="30"/>
                    </a:cubicBezTo>
                    <a:cubicBezTo>
                      <a:pt x="11" y="30"/>
                      <a:pt x="11" y="31"/>
                      <a:pt x="11" y="31"/>
                    </a:cubicBezTo>
                    <a:cubicBezTo>
                      <a:pt x="11" y="31"/>
                      <a:pt x="12" y="31"/>
                      <a:pt x="12" y="31"/>
                    </a:cubicBezTo>
                    <a:cubicBezTo>
                      <a:pt x="12" y="31"/>
                      <a:pt x="12" y="31"/>
                      <a:pt x="12" y="32"/>
                    </a:cubicBezTo>
                    <a:cubicBezTo>
                      <a:pt x="12" y="32"/>
                      <a:pt x="13" y="32"/>
                      <a:pt x="13" y="32"/>
                    </a:cubicBezTo>
                    <a:cubicBezTo>
                      <a:pt x="13" y="32"/>
                      <a:pt x="14" y="32"/>
                      <a:pt x="14" y="32"/>
                    </a:cubicBezTo>
                    <a:cubicBezTo>
                      <a:pt x="14" y="32"/>
                      <a:pt x="14" y="32"/>
                      <a:pt x="14" y="33"/>
                    </a:cubicBezTo>
                    <a:cubicBezTo>
                      <a:pt x="14" y="33"/>
                      <a:pt x="14" y="33"/>
                      <a:pt x="14" y="34"/>
                    </a:cubicBezTo>
                    <a:cubicBezTo>
                      <a:pt x="15" y="34"/>
                      <a:pt x="15" y="34"/>
                      <a:pt x="15" y="34"/>
                    </a:cubicBezTo>
                    <a:cubicBezTo>
                      <a:pt x="15" y="34"/>
                      <a:pt x="16" y="34"/>
                      <a:pt x="16" y="34"/>
                    </a:cubicBezTo>
                    <a:cubicBezTo>
                      <a:pt x="17" y="34"/>
                      <a:pt x="17" y="34"/>
                      <a:pt x="17" y="34"/>
                    </a:cubicBezTo>
                    <a:cubicBezTo>
                      <a:pt x="18" y="34"/>
                      <a:pt x="18" y="34"/>
                      <a:pt x="18" y="34"/>
                    </a:cubicBezTo>
                    <a:cubicBezTo>
                      <a:pt x="19" y="34"/>
                      <a:pt x="19" y="34"/>
                      <a:pt x="19" y="34"/>
                    </a:cubicBezTo>
                    <a:cubicBezTo>
                      <a:pt x="19" y="34"/>
                      <a:pt x="19" y="35"/>
                      <a:pt x="20" y="35"/>
                    </a:cubicBezTo>
                    <a:cubicBezTo>
                      <a:pt x="20" y="35"/>
                      <a:pt x="21" y="35"/>
                      <a:pt x="21" y="35"/>
                    </a:cubicBezTo>
                    <a:cubicBezTo>
                      <a:pt x="22" y="35"/>
                      <a:pt x="22" y="36"/>
                      <a:pt x="22" y="36"/>
                    </a:cubicBezTo>
                    <a:cubicBezTo>
                      <a:pt x="23" y="36"/>
                      <a:pt x="23" y="36"/>
                      <a:pt x="23" y="36"/>
                    </a:cubicBezTo>
                    <a:cubicBezTo>
                      <a:pt x="23" y="36"/>
                      <a:pt x="24" y="36"/>
                      <a:pt x="24" y="36"/>
                    </a:cubicBezTo>
                    <a:cubicBezTo>
                      <a:pt x="24" y="36"/>
                      <a:pt x="24" y="36"/>
                      <a:pt x="24" y="36"/>
                    </a:cubicBezTo>
                    <a:cubicBezTo>
                      <a:pt x="24" y="35"/>
                      <a:pt x="23" y="35"/>
                      <a:pt x="23" y="34"/>
                    </a:cubicBezTo>
                    <a:cubicBezTo>
                      <a:pt x="23" y="34"/>
                      <a:pt x="24" y="34"/>
                      <a:pt x="24" y="33"/>
                    </a:cubicBezTo>
                    <a:cubicBezTo>
                      <a:pt x="24" y="33"/>
                      <a:pt x="24" y="32"/>
                      <a:pt x="24" y="32"/>
                    </a:cubicBezTo>
                    <a:cubicBezTo>
                      <a:pt x="23" y="31"/>
                      <a:pt x="23" y="31"/>
                      <a:pt x="23" y="30"/>
                    </a:cubicBezTo>
                    <a:cubicBezTo>
                      <a:pt x="23" y="29"/>
                      <a:pt x="22" y="29"/>
                      <a:pt x="22" y="28"/>
                    </a:cubicBezTo>
                    <a:cubicBezTo>
                      <a:pt x="22" y="28"/>
                      <a:pt x="22" y="28"/>
                      <a:pt x="23" y="27"/>
                    </a:cubicBezTo>
                    <a:cubicBezTo>
                      <a:pt x="23" y="27"/>
                      <a:pt x="23" y="26"/>
                      <a:pt x="23" y="26"/>
                    </a:cubicBezTo>
                    <a:cubicBezTo>
                      <a:pt x="23" y="27"/>
                      <a:pt x="23" y="27"/>
                      <a:pt x="24" y="26"/>
                    </a:cubicBezTo>
                    <a:cubicBezTo>
                      <a:pt x="24" y="26"/>
                      <a:pt x="24" y="26"/>
                      <a:pt x="24" y="26"/>
                    </a:cubicBezTo>
                    <a:cubicBezTo>
                      <a:pt x="25" y="26"/>
                      <a:pt x="25" y="26"/>
                      <a:pt x="26" y="26"/>
                    </a:cubicBezTo>
                    <a:cubicBezTo>
                      <a:pt x="26" y="25"/>
                      <a:pt x="26" y="25"/>
                      <a:pt x="26" y="25"/>
                    </a:cubicBezTo>
                    <a:cubicBezTo>
                      <a:pt x="26" y="25"/>
                      <a:pt x="26" y="24"/>
                      <a:pt x="26" y="24"/>
                    </a:cubicBezTo>
                    <a:cubicBezTo>
                      <a:pt x="26" y="24"/>
                      <a:pt x="26" y="24"/>
                      <a:pt x="27" y="24"/>
                    </a:cubicBezTo>
                    <a:cubicBezTo>
                      <a:pt x="27" y="24"/>
                      <a:pt x="27" y="24"/>
                      <a:pt x="27" y="24"/>
                    </a:cubicBezTo>
                    <a:cubicBezTo>
                      <a:pt x="28" y="24"/>
                      <a:pt x="27" y="23"/>
                      <a:pt x="28" y="23"/>
                    </a:cubicBezTo>
                    <a:cubicBezTo>
                      <a:pt x="28" y="23"/>
                      <a:pt x="28" y="23"/>
                      <a:pt x="29" y="23"/>
                    </a:cubicBezTo>
                    <a:cubicBezTo>
                      <a:pt x="29" y="23"/>
                      <a:pt x="28" y="22"/>
                      <a:pt x="28" y="22"/>
                    </a:cubicBezTo>
                    <a:cubicBezTo>
                      <a:pt x="29" y="22"/>
                      <a:pt x="29" y="21"/>
                      <a:pt x="29" y="21"/>
                    </a:cubicBezTo>
                    <a:cubicBezTo>
                      <a:pt x="29" y="21"/>
                      <a:pt x="29" y="21"/>
                      <a:pt x="30" y="21"/>
                    </a:cubicBezTo>
                    <a:cubicBezTo>
                      <a:pt x="30" y="21"/>
                      <a:pt x="30" y="22"/>
                      <a:pt x="30" y="22"/>
                    </a:cubicBezTo>
                    <a:cubicBezTo>
                      <a:pt x="31" y="22"/>
                      <a:pt x="31" y="22"/>
                      <a:pt x="31" y="22"/>
                    </a:cubicBezTo>
                    <a:cubicBezTo>
                      <a:pt x="31" y="22"/>
                      <a:pt x="31" y="21"/>
                      <a:pt x="32" y="21"/>
                    </a:cubicBezTo>
                    <a:cubicBezTo>
                      <a:pt x="32" y="21"/>
                      <a:pt x="32" y="21"/>
                      <a:pt x="32" y="21"/>
                    </a:cubicBezTo>
                    <a:cubicBezTo>
                      <a:pt x="33" y="21"/>
                      <a:pt x="32" y="22"/>
                      <a:pt x="32" y="22"/>
                    </a:cubicBezTo>
                    <a:cubicBezTo>
                      <a:pt x="32" y="23"/>
                      <a:pt x="32" y="23"/>
                      <a:pt x="31" y="23"/>
                    </a:cubicBezTo>
                    <a:cubicBezTo>
                      <a:pt x="31" y="24"/>
                      <a:pt x="31" y="24"/>
                      <a:pt x="32" y="25"/>
                    </a:cubicBezTo>
                    <a:cubicBezTo>
                      <a:pt x="32" y="25"/>
                      <a:pt x="32" y="25"/>
                      <a:pt x="32" y="25"/>
                    </a:cubicBezTo>
                    <a:cubicBezTo>
                      <a:pt x="33" y="25"/>
                      <a:pt x="33" y="25"/>
                      <a:pt x="33" y="25"/>
                    </a:cubicBezTo>
                    <a:cubicBezTo>
                      <a:pt x="33" y="26"/>
                      <a:pt x="33" y="26"/>
                      <a:pt x="33" y="26"/>
                    </a:cubicBezTo>
                    <a:cubicBezTo>
                      <a:pt x="33" y="27"/>
                      <a:pt x="33" y="27"/>
                      <a:pt x="33" y="27"/>
                    </a:cubicBezTo>
                    <a:cubicBezTo>
                      <a:pt x="33" y="27"/>
                      <a:pt x="33" y="27"/>
                      <a:pt x="33" y="27"/>
                    </a:cubicBezTo>
                    <a:cubicBezTo>
                      <a:pt x="33" y="27"/>
                      <a:pt x="33" y="27"/>
                      <a:pt x="33" y="27"/>
                    </a:cubicBezTo>
                    <a:cubicBezTo>
                      <a:pt x="33" y="27"/>
                      <a:pt x="33" y="27"/>
                      <a:pt x="33" y="27"/>
                    </a:cubicBezTo>
                    <a:cubicBezTo>
                      <a:pt x="33" y="28"/>
                      <a:pt x="33" y="28"/>
                      <a:pt x="33" y="28"/>
                    </a:cubicBezTo>
                    <a:cubicBezTo>
                      <a:pt x="34" y="28"/>
                      <a:pt x="34" y="28"/>
                      <a:pt x="35" y="28"/>
                    </a:cubicBezTo>
                    <a:cubicBezTo>
                      <a:pt x="35" y="29"/>
                      <a:pt x="35" y="29"/>
                      <a:pt x="35" y="29"/>
                    </a:cubicBezTo>
                    <a:cubicBezTo>
                      <a:pt x="35" y="30"/>
                      <a:pt x="35" y="30"/>
                      <a:pt x="35" y="30"/>
                    </a:cubicBezTo>
                    <a:cubicBezTo>
                      <a:pt x="35" y="31"/>
                      <a:pt x="36" y="31"/>
                      <a:pt x="37" y="31"/>
                    </a:cubicBezTo>
                    <a:cubicBezTo>
                      <a:pt x="37" y="31"/>
                      <a:pt x="37" y="31"/>
                      <a:pt x="38" y="30"/>
                    </a:cubicBezTo>
                    <a:cubicBezTo>
                      <a:pt x="38" y="30"/>
                      <a:pt x="39" y="30"/>
                      <a:pt x="39" y="30"/>
                    </a:cubicBezTo>
                    <a:cubicBezTo>
                      <a:pt x="40" y="30"/>
                      <a:pt x="40" y="30"/>
                      <a:pt x="41" y="30"/>
                    </a:cubicBezTo>
                    <a:cubicBezTo>
                      <a:pt x="42" y="30"/>
                      <a:pt x="42" y="30"/>
                      <a:pt x="43" y="31"/>
                    </a:cubicBezTo>
                    <a:cubicBezTo>
                      <a:pt x="44" y="31"/>
                      <a:pt x="44" y="31"/>
                      <a:pt x="44" y="3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4" name="Freeform 135">
                <a:extLst>
                  <a:ext uri="{FF2B5EF4-FFF2-40B4-BE49-F238E27FC236}">
                    <a16:creationId xmlns:a16="http://schemas.microsoft.com/office/drawing/2014/main" id="{73B0F0C5-04B0-445B-A773-F2688F51E2DD}"/>
                  </a:ext>
                </a:extLst>
              </p:cNvPr>
              <p:cNvSpPr>
                <a:spLocks/>
              </p:cNvSpPr>
              <p:nvPr/>
            </p:nvSpPr>
            <p:spPr bwMode="auto">
              <a:xfrm>
                <a:off x="5640389" y="16811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5" name="Freeform 136">
                <a:extLst>
                  <a:ext uri="{FF2B5EF4-FFF2-40B4-BE49-F238E27FC236}">
                    <a16:creationId xmlns:a16="http://schemas.microsoft.com/office/drawing/2014/main" id="{33911B22-6CEA-4B2A-8FD5-35695A1C952F}"/>
                  </a:ext>
                </a:extLst>
              </p:cNvPr>
              <p:cNvSpPr>
                <a:spLocks/>
              </p:cNvSpPr>
              <p:nvPr/>
            </p:nvSpPr>
            <p:spPr bwMode="auto">
              <a:xfrm>
                <a:off x="4745039" y="1476376"/>
                <a:ext cx="431800" cy="227013"/>
              </a:xfrm>
              <a:custGeom>
                <a:avLst/>
                <a:gdLst>
                  <a:gd name="T0" fmla="*/ 13 w 40"/>
                  <a:gd name="T1" fmla="*/ 10 h 21"/>
                  <a:gd name="T2" fmla="*/ 15 w 40"/>
                  <a:gd name="T3" fmla="*/ 10 h 21"/>
                  <a:gd name="T4" fmla="*/ 16 w 40"/>
                  <a:gd name="T5" fmla="*/ 12 h 21"/>
                  <a:gd name="T6" fmla="*/ 16 w 40"/>
                  <a:gd name="T7" fmla="*/ 16 h 21"/>
                  <a:gd name="T8" fmla="*/ 14 w 40"/>
                  <a:gd name="T9" fmla="*/ 18 h 21"/>
                  <a:gd name="T10" fmla="*/ 16 w 40"/>
                  <a:gd name="T11" fmla="*/ 18 h 21"/>
                  <a:gd name="T12" fmla="*/ 17 w 40"/>
                  <a:gd name="T13" fmla="*/ 18 h 21"/>
                  <a:gd name="T14" fmla="*/ 18 w 40"/>
                  <a:gd name="T15" fmla="*/ 18 h 21"/>
                  <a:gd name="T16" fmla="*/ 19 w 40"/>
                  <a:gd name="T17" fmla="*/ 16 h 21"/>
                  <a:gd name="T18" fmla="*/ 21 w 40"/>
                  <a:gd name="T19" fmla="*/ 14 h 21"/>
                  <a:gd name="T20" fmla="*/ 22 w 40"/>
                  <a:gd name="T21" fmla="*/ 16 h 21"/>
                  <a:gd name="T22" fmla="*/ 25 w 40"/>
                  <a:gd name="T23" fmla="*/ 16 h 21"/>
                  <a:gd name="T24" fmla="*/ 25 w 40"/>
                  <a:gd name="T25" fmla="*/ 17 h 21"/>
                  <a:gd name="T26" fmla="*/ 25 w 40"/>
                  <a:gd name="T27" fmla="*/ 18 h 21"/>
                  <a:gd name="T28" fmla="*/ 26 w 40"/>
                  <a:gd name="T29" fmla="*/ 20 h 21"/>
                  <a:gd name="T30" fmla="*/ 29 w 40"/>
                  <a:gd name="T31" fmla="*/ 20 h 21"/>
                  <a:gd name="T32" fmla="*/ 31 w 40"/>
                  <a:gd name="T33" fmla="*/ 19 h 21"/>
                  <a:gd name="T34" fmla="*/ 33 w 40"/>
                  <a:gd name="T35" fmla="*/ 19 h 21"/>
                  <a:gd name="T36" fmla="*/ 32 w 40"/>
                  <a:gd name="T37" fmla="*/ 18 h 21"/>
                  <a:gd name="T38" fmla="*/ 29 w 40"/>
                  <a:gd name="T39" fmla="*/ 17 h 21"/>
                  <a:gd name="T40" fmla="*/ 29 w 40"/>
                  <a:gd name="T41" fmla="*/ 16 h 21"/>
                  <a:gd name="T42" fmla="*/ 31 w 40"/>
                  <a:gd name="T43" fmla="*/ 14 h 21"/>
                  <a:gd name="T44" fmla="*/ 34 w 40"/>
                  <a:gd name="T45" fmla="*/ 14 h 21"/>
                  <a:gd name="T46" fmla="*/ 36 w 40"/>
                  <a:gd name="T47" fmla="*/ 13 h 21"/>
                  <a:gd name="T48" fmla="*/ 38 w 40"/>
                  <a:gd name="T49" fmla="*/ 10 h 21"/>
                  <a:gd name="T50" fmla="*/ 39 w 40"/>
                  <a:gd name="T51" fmla="*/ 8 h 21"/>
                  <a:gd name="T52" fmla="*/ 36 w 40"/>
                  <a:gd name="T53" fmla="*/ 7 h 21"/>
                  <a:gd name="T54" fmla="*/ 32 w 40"/>
                  <a:gd name="T55" fmla="*/ 7 h 21"/>
                  <a:gd name="T56" fmla="*/ 29 w 40"/>
                  <a:gd name="T57" fmla="*/ 7 h 21"/>
                  <a:gd name="T58" fmla="*/ 25 w 40"/>
                  <a:gd name="T59" fmla="*/ 7 h 21"/>
                  <a:gd name="T60" fmla="*/ 22 w 40"/>
                  <a:gd name="T61" fmla="*/ 4 h 21"/>
                  <a:gd name="T62" fmla="*/ 20 w 40"/>
                  <a:gd name="T63" fmla="*/ 2 h 21"/>
                  <a:gd name="T64" fmla="*/ 17 w 40"/>
                  <a:gd name="T65" fmla="*/ 0 h 21"/>
                  <a:gd name="T66" fmla="*/ 14 w 40"/>
                  <a:gd name="T67" fmla="*/ 1 h 21"/>
                  <a:gd name="T68" fmla="*/ 12 w 40"/>
                  <a:gd name="T69" fmla="*/ 1 h 21"/>
                  <a:gd name="T70" fmla="*/ 10 w 40"/>
                  <a:gd name="T71" fmla="*/ 2 h 21"/>
                  <a:gd name="T72" fmla="*/ 8 w 40"/>
                  <a:gd name="T73" fmla="*/ 2 h 21"/>
                  <a:gd name="T74" fmla="*/ 6 w 40"/>
                  <a:gd name="T75" fmla="*/ 1 h 21"/>
                  <a:gd name="T76" fmla="*/ 3 w 40"/>
                  <a:gd name="T77" fmla="*/ 1 h 21"/>
                  <a:gd name="T78" fmla="*/ 2 w 40"/>
                  <a:gd name="T79" fmla="*/ 2 h 21"/>
                  <a:gd name="T80" fmla="*/ 1 w 40"/>
                  <a:gd name="T81" fmla="*/ 5 h 21"/>
                  <a:gd name="T82" fmla="*/ 1 w 40"/>
                  <a:gd name="T83" fmla="*/ 7 h 21"/>
                  <a:gd name="T84" fmla="*/ 0 w 40"/>
                  <a:gd name="T85" fmla="*/ 8 h 21"/>
                  <a:gd name="T86" fmla="*/ 0 w 40"/>
                  <a:gd name="T87" fmla="*/ 10 h 21"/>
                  <a:gd name="T88" fmla="*/ 1 w 40"/>
                  <a:gd name="T89" fmla="*/ 10 h 21"/>
                  <a:gd name="T90" fmla="*/ 3 w 40"/>
                  <a:gd name="T91" fmla="*/ 10 h 21"/>
                  <a:gd name="T92" fmla="*/ 5 w 40"/>
                  <a:gd name="T93" fmla="*/ 11 h 21"/>
                  <a:gd name="T94" fmla="*/ 7 w 40"/>
                  <a:gd name="T95" fmla="*/ 10 h 21"/>
                  <a:gd name="T96" fmla="*/ 9 w 40"/>
                  <a:gd name="T97" fmla="*/ 10 h 21"/>
                  <a:gd name="T98" fmla="*/ 10 w 40"/>
                  <a:gd name="T9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 h="21">
                    <a:moveTo>
                      <a:pt x="12" y="9"/>
                    </a:moveTo>
                    <a:cubicBezTo>
                      <a:pt x="12" y="9"/>
                      <a:pt x="12" y="9"/>
                      <a:pt x="12" y="9"/>
                    </a:cubicBezTo>
                    <a:cubicBezTo>
                      <a:pt x="12" y="9"/>
                      <a:pt x="12" y="10"/>
                      <a:pt x="13" y="10"/>
                    </a:cubicBezTo>
                    <a:cubicBezTo>
                      <a:pt x="13" y="10"/>
                      <a:pt x="13" y="10"/>
                      <a:pt x="13" y="10"/>
                    </a:cubicBezTo>
                    <a:cubicBezTo>
                      <a:pt x="13" y="10"/>
                      <a:pt x="14" y="10"/>
                      <a:pt x="14" y="10"/>
                    </a:cubicBezTo>
                    <a:cubicBezTo>
                      <a:pt x="14" y="10"/>
                      <a:pt x="15" y="10"/>
                      <a:pt x="15" y="10"/>
                    </a:cubicBezTo>
                    <a:cubicBezTo>
                      <a:pt x="15" y="10"/>
                      <a:pt x="15" y="10"/>
                      <a:pt x="15" y="10"/>
                    </a:cubicBezTo>
                    <a:cubicBezTo>
                      <a:pt x="15" y="11"/>
                      <a:pt x="15" y="11"/>
                      <a:pt x="16" y="11"/>
                    </a:cubicBezTo>
                    <a:cubicBezTo>
                      <a:pt x="16" y="12"/>
                      <a:pt x="16" y="12"/>
                      <a:pt x="16" y="12"/>
                    </a:cubicBezTo>
                    <a:cubicBezTo>
                      <a:pt x="16" y="13"/>
                      <a:pt x="16" y="13"/>
                      <a:pt x="16" y="13"/>
                    </a:cubicBezTo>
                    <a:cubicBezTo>
                      <a:pt x="16" y="14"/>
                      <a:pt x="16" y="14"/>
                      <a:pt x="16" y="15"/>
                    </a:cubicBezTo>
                    <a:cubicBezTo>
                      <a:pt x="16" y="15"/>
                      <a:pt x="16" y="15"/>
                      <a:pt x="16" y="16"/>
                    </a:cubicBezTo>
                    <a:cubicBezTo>
                      <a:pt x="15" y="16"/>
                      <a:pt x="15" y="16"/>
                      <a:pt x="15" y="17"/>
                    </a:cubicBezTo>
                    <a:cubicBezTo>
                      <a:pt x="16" y="17"/>
                      <a:pt x="14" y="17"/>
                      <a:pt x="14" y="18"/>
                    </a:cubicBezTo>
                    <a:cubicBezTo>
                      <a:pt x="14" y="18"/>
                      <a:pt x="14" y="18"/>
                      <a:pt x="14" y="18"/>
                    </a:cubicBezTo>
                    <a:cubicBezTo>
                      <a:pt x="14" y="18"/>
                      <a:pt x="14" y="18"/>
                      <a:pt x="14" y="18"/>
                    </a:cubicBezTo>
                    <a:cubicBezTo>
                      <a:pt x="14" y="18"/>
                      <a:pt x="15" y="18"/>
                      <a:pt x="15" y="18"/>
                    </a:cubicBezTo>
                    <a:cubicBezTo>
                      <a:pt x="15" y="18"/>
                      <a:pt x="15" y="18"/>
                      <a:pt x="16" y="18"/>
                    </a:cubicBezTo>
                    <a:cubicBezTo>
                      <a:pt x="16" y="18"/>
                      <a:pt x="16" y="18"/>
                      <a:pt x="16" y="17"/>
                    </a:cubicBezTo>
                    <a:cubicBezTo>
                      <a:pt x="16" y="17"/>
                      <a:pt x="17" y="17"/>
                      <a:pt x="17" y="17"/>
                    </a:cubicBezTo>
                    <a:cubicBezTo>
                      <a:pt x="17" y="18"/>
                      <a:pt x="17" y="18"/>
                      <a:pt x="17" y="18"/>
                    </a:cubicBezTo>
                    <a:cubicBezTo>
                      <a:pt x="17" y="19"/>
                      <a:pt x="17" y="18"/>
                      <a:pt x="18" y="18"/>
                    </a:cubicBezTo>
                    <a:cubicBezTo>
                      <a:pt x="18" y="18"/>
                      <a:pt x="18" y="18"/>
                      <a:pt x="18" y="18"/>
                    </a:cubicBezTo>
                    <a:cubicBezTo>
                      <a:pt x="18" y="18"/>
                      <a:pt x="18" y="18"/>
                      <a:pt x="18" y="18"/>
                    </a:cubicBezTo>
                    <a:cubicBezTo>
                      <a:pt x="18" y="18"/>
                      <a:pt x="18" y="17"/>
                      <a:pt x="18" y="17"/>
                    </a:cubicBezTo>
                    <a:cubicBezTo>
                      <a:pt x="18" y="17"/>
                      <a:pt x="19" y="17"/>
                      <a:pt x="19" y="17"/>
                    </a:cubicBezTo>
                    <a:cubicBezTo>
                      <a:pt x="19" y="16"/>
                      <a:pt x="19" y="16"/>
                      <a:pt x="19" y="16"/>
                    </a:cubicBezTo>
                    <a:cubicBezTo>
                      <a:pt x="20" y="15"/>
                      <a:pt x="20" y="16"/>
                      <a:pt x="20" y="15"/>
                    </a:cubicBezTo>
                    <a:cubicBezTo>
                      <a:pt x="20" y="15"/>
                      <a:pt x="20" y="15"/>
                      <a:pt x="20" y="15"/>
                    </a:cubicBezTo>
                    <a:cubicBezTo>
                      <a:pt x="20" y="14"/>
                      <a:pt x="21" y="14"/>
                      <a:pt x="21" y="14"/>
                    </a:cubicBezTo>
                    <a:cubicBezTo>
                      <a:pt x="21" y="15"/>
                      <a:pt x="21" y="15"/>
                      <a:pt x="21" y="15"/>
                    </a:cubicBezTo>
                    <a:cubicBezTo>
                      <a:pt x="21" y="15"/>
                      <a:pt x="22" y="15"/>
                      <a:pt x="22" y="15"/>
                    </a:cubicBezTo>
                    <a:cubicBezTo>
                      <a:pt x="22" y="15"/>
                      <a:pt x="22" y="15"/>
                      <a:pt x="22" y="16"/>
                    </a:cubicBezTo>
                    <a:cubicBezTo>
                      <a:pt x="23" y="16"/>
                      <a:pt x="23" y="16"/>
                      <a:pt x="23" y="16"/>
                    </a:cubicBezTo>
                    <a:cubicBezTo>
                      <a:pt x="23" y="16"/>
                      <a:pt x="24" y="16"/>
                      <a:pt x="24" y="16"/>
                    </a:cubicBezTo>
                    <a:cubicBezTo>
                      <a:pt x="24" y="16"/>
                      <a:pt x="25" y="16"/>
                      <a:pt x="25" y="16"/>
                    </a:cubicBezTo>
                    <a:cubicBezTo>
                      <a:pt x="26" y="16"/>
                      <a:pt x="26" y="15"/>
                      <a:pt x="26" y="16"/>
                    </a:cubicBezTo>
                    <a:cubicBezTo>
                      <a:pt x="27" y="16"/>
                      <a:pt x="26" y="16"/>
                      <a:pt x="26" y="17"/>
                    </a:cubicBezTo>
                    <a:cubicBezTo>
                      <a:pt x="25" y="17"/>
                      <a:pt x="25" y="17"/>
                      <a:pt x="25" y="17"/>
                    </a:cubicBezTo>
                    <a:cubicBezTo>
                      <a:pt x="25" y="17"/>
                      <a:pt x="25" y="17"/>
                      <a:pt x="24" y="17"/>
                    </a:cubicBezTo>
                    <a:cubicBezTo>
                      <a:pt x="24" y="18"/>
                      <a:pt x="24" y="18"/>
                      <a:pt x="24" y="18"/>
                    </a:cubicBezTo>
                    <a:cubicBezTo>
                      <a:pt x="24" y="18"/>
                      <a:pt x="24" y="18"/>
                      <a:pt x="25" y="18"/>
                    </a:cubicBezTo>
                    <a:cubicBezTo>
                      <a:pt x="25" y="18"/>
                      <a:pt x="25" y="18"/>
                      <a:pt x="26" y="18"/>
                    </a:cubicBezTo>
                    <a:cubicBezTo>
                      <a:pt x="26" y="19"/>
                      <a:pt x="26" y="19"/>
                      <a:pt x="26" y="19"/>
                    </a:cubicBezTo>
                    <a:cubicBezTo>
                      <a:pt x="27" y="19"/>
                      <a:pt x="26" y="19"/>
                      <a:pt x="26" y="20"/>
                    </a:cubicBezTo>
                    <a:cubicBezTo>
                      <a:pt x="27" y="20"/>
                      <a:pt x="27" y="20"/>
                      <a:pt x="27" y="21"/>
                    </a:cubicBezTo>
                    <a:cubicBezTo>
                      <a:pt x="27" y="21"/>
                      <a:pt x="28" y="21"/>
                      <a:pt x="28" y="21"/>
                    </a:cubicBezTo>
                    <a:cubicBezTo>
                      <a:pt x="28" y="20"/>
                      <a:pt x="28" y="20"/>
                      <a:pt x="29" y="20"/>
                    </a:cubicBezTo>
                    <a:cubicBezTo>
                      <a:pt x="29" y="19"/>
                      <a:pt x="29" y="20"/>
                      <a:pt x="30" y="20"/>
                    </a:cubicBezTo>
                    <a:cubicBezTo>
                      <a:pt x="30" y="20"/>
                      <a:pt x="30" y="20"/>
                      <a:pt x="30" y="19"/>
                    </a:cubicBezTo>
                    <a:cubicBezTo>
                      <a:pt x="30" y="19"/>
                      <a:pt x="30" y="19"/>
                      <a:pt x="31" y="19"/>
                    </a:cubicBezTo>
                    <a:cubicBezTo>
                      <a:pt x="31" y="19"/>
                      <a:pt x="31" y="19"/>
                      <a:pt x="31" y="19"/>
                    </a:cubicBezTo>
                    <a:cubicBezTo>
                      <a:pt x="32" y="19"/>
                      <a:pt x="32" y="19"/>
                      <a:pt x="32" y="19"/>
                    </a:cubicBezTo>
                    <a:cubicBezTo>
                      <a:pt x="32" y="19"/>
                      <a:pt x="33" y="19"/>
                      <a:pt x="33" y="19"/>
                    </a:cubicBezTo>
                    <a:cubicBezTo>
                      <a:pt x="33" y="19"/>
                      <a:pt x="33" y="19"/>
                      <a:pt x="33" y="19"/>
                    </a:cubicBezTo>
                    <a:cubicBezTo>
                      <a:pt x="33" y="18"/>
                      <a:pt x="33" y="18"/>
                      <a:pt x="32" y="18"/>
                    </a:cubicBezTo>
                    <a:cubicBezTo>
                      <a:pt x="32" y="18"/>
                      <a:pt x="32" y="18"/>
                      <a:pt x="32" y="18"/>
                    </a:cubicBezTo>
                    <a:cubicBezTo>
                      <a:pt x="31" y="18"/>
                      <a:pt x="31" y="18"/>
                      <a:pt x="31" y="18"/>
                    </a:cubicBezTo>
                    <a:cubicBezTo>
                      <a:pt x="30" y="18"/>
                      <a:pt x="30" y="18"/>
                      <a:pt x="30" y="18"/>
                    </a:cubicBezTo>
                    <a:cubicBezTo>
                      <a:pt x="30" y="18"/>
                      <a:pt x="29" y="17"/>
                      <a:pt x="29" y="17"/>
                    </a:cubicBezTo>
                    <a:cubicBezTo>
                      <a:pt x="29" y="17"/>
                      <a:pt x="29" y="17"/>
                      <a:pt x="29" y="16"/>
                    </a:cubicBezTo>
                    <a:cubicBezTo>
                      <a:pt x="29" y="16"/>
                      <a:pt x="28" y="16"/>
                      <a:pt x="28" y="16"/>
                    </a:cubicBezTo>
                    <a:cubicBezTo>
                      <a:pt x="28" y="16"/>
                      <a:pt x="29" y="16"/>
                      <a:pt x="29" y="16"/>
                    </a:cubicBezTo>
                    <a:cubicBezTo>
                      <a:pt x="29" y="16"/>
                      <a:pt x="29" y="15"/>
                      <a:pt x="30" y="15"/>
                    </a:cubicBezTo>
                    <a:cubicBezTo>
                      <a:pt x="30" y="15"/>
                      <a:pt x="30" y="15"/>
                      <a:pt x="30" y="15"/>
                    </a:cubicBezTo>
                    <a:cubicBezTo>
                      <a:pt x="31" y="14"/>
                      <a:pt x="31" y="15"/>
                      <a:pt x="31" y="14"/>
                    </a:cubicBezTo>
                    <a:cubicBezTo>
                      <a:pt x="32" y="14"/>
                      <a:pt x="32" y="14"/>
                      <a:pt x="33" y="14"/>
                    </a:cubicBezTo>
                    <a:cubicBezTo>
                      <a:pt x="33" y="14"/>
                      <a:pt x="33" y="14"/>
                      <a:pt x="34" y="14"/>
                    </a:cubicBezTo>
                    <a:cubicBezTo>
                      <a:pt x="34" y="14"/>
                      <a:pt x="34" y="14"/>
                      <a:pt x="34" y="14"/>
                    </a:cubicBezTo>
                    <a:cubicBezTo>
                      <a:pt x="35" y="13"/>
                      <a:pt x="35" y="13"/>
                      <a:pt x="35" y="13"/>
                    </a:cubicBezTo>
                    <a:cubicBezTo>
                      <a:pt x="35" y="13"/>
                      <a:pt x="36" y="13"/>
                      <a:pt x="36" y="13"/>
                    </a:cubicBezTo>
                    <a:cubicBezTo>
                      <a:pt x="36" y="13"/>
                      <a:pt x="36" y="13"/>
                      <a:pt x="36" y="13"/>
                    </a:cubicBezTo>
                    <a:cubicBezTo>
                      <a:pt x="36" y="13"/>
                      <a:pt x="37" y="13"/>
                      <a:pt x="37" y="12"/>
                    </a:cubicBezTo>
                    <a:cubicBezTo>
                      <a:pt x="38" y="12"/>
                      <a:pt x="38" y="12"/>
                      <a:pt x="38" y="11"/>
                    </a:cubicBezTo>
                    <a:cubicBezTo>
                      <a:pt x="38" y="11"/>
                      <a:pt x="38" y="11"/>
                      <a:pt x="38" y="10"/>
                    </a:cubicBezTo>
                    <a:cubicBezTo>
                      <a:pt x="38" y="10"/>
                      <a:pt x="38" y="10"/>
                      <a:pt x="38" y="10"/>
                    </a:cubicBezTo>
                    <a:cubicBezTo>
                      <a:pt x="38" y="10"/>
                      <a:pt x="39" y="10"/>
                      <a:pt x="39" y="10"/>
                    </a:cubicBezTo>
                    <a:cubicBezTo>
                      <a:pt x="40" y="9"/>
                      <a:pt x="40" y="9"/>
                      <a:pt x="39" y="8"/>
                    </a:cubicBezTo>
                    <a:cubicBezTo>
                      <a:pt x="39" y="8"/>
                      <a:pt x="39" y="8"/>
                      <a:pt x="38" y="8"/>
                    </a:cubicBezTo>
                    <a:cubicBezTo>
                      <a:pt x="38" y="8"/>
                      <a:pt x="37" y="8"/>
                      <a:pt x="37" y="7"/>
                    </a:cubicBezTo>
                    <a:cubicBezTo>
                      <a:pt x="37" y="7"/>
                      <a:pt x="36" y="7"/>
                      <a:pt x="36" y="7"/>
                    </a:cubicBezTo>
                    <a:cubicBezTo>
                      <a:pt x="35" y="7"/>
                      <a:pt x="35" y="8"/>
                      <a:pt x="34" y="8"/>
                    </a:cubicBezTo>
                    <a:cubicBezTo>
                      <a:pt x="34" y="8"/>
                      <a:pt x="33" y="8"/>
                      <a:pt x="33" y="8"/>
                    </a:cubicBezTo>
                    <a:cubicBezTo>
                      <a:pt x="32" y="8"/>
                      <a:pt x="33" y="7"/>
                      <a:pt x="32" y="7"/>
                    </a:cubicBezTo>
                    <a:cubicBezTo>
                      <a:pt x="32" y="6"/>
                      <a:pt x="32" y="6"/>
                      <a:pt x="31" y="6"/>
                    </a:cubicBezTo>
                    <a:cubicBezTo>
                      <a:pt x="31" y="6"/>
                      <a:pt x="31" y="6"/>
                      <a:pt x="30" y="6"/>
                    </a:cubicBezTo>
                    <a:cubicBezTo>
                      <a:pt x="30" y="6"/>
                      <a:pt x="30" y="6"/>
                      <a:pt x="29" y="7"/>
                    </a:cubicBezTo>
                    <a:cubicBezTo>
                      <a:pt x="29" y="7"/>
                      <a:pt x="29" y="7"/>
                      <a:pt x="28" y="7"/>
                    </a:cubicBezTo>
                    <a:cubicBezTo>
                      <a:pt x="28" y="7"/>
                      <a:pt x="27" y="7"/>
                      <a:pt x="27" y="7"/>
                    </a:cubicBezTo>
                    <a:cubicBezTo>
                      <a:pt x="26" y="7"/>
                      <a:pt x="26" y="7"/>
                      <a:pt x="25" y="7"/>
                    </a:cubicBezTo>
                    <a:cubicBezTo>
                      <a:pt x="25" y="7"/>
                      <a:pt x="25" y="7"/>
                      <a:pt x="24" y="6"/>
                    </a:cubicBezTo>
                    <a:cubicBezTo>
                      <a:pt x="24" y="6"/>
                      <a:pt x="24" y="6"/>
                      <a:pt x="24" y="5"/>
                    </a:cubicBezTo>
                    <a:cubicBezTo>
                      <a:pt x="23" y="5"/>
                      <a:pt x="23" y="4"/>
                      <a:pt x="22" y="4"/>
                    </a:cubicBezTo>
                    <a:cubicBezTo>
                      <a:pt x="22" y="4"/>
                      <a:pt x="22" y="4"/>
                      <a:pt x="21" y="4"/>
                    </a:cubicBezTo>
                    <a:cubicBezTo>
                      <a:pt x="21" y="4"/>
                      <a:pt x="21" y="4"/>
                      <a:pt x="20" y="4"/>
                    </a:cubicBezTo>
                    <a:cubicBezTo>
                      <a:pt x="20" y="3"/>
                      <a:pt x="20" y="3"/>
                      <a:pt x="20" y="2"/>
                    </a:cubicBezTo>
                    <a:cubicBezTo>
                      <a:pt x="19" y="2"/>
                      <a:pt x="20" y="1"/>
                      <a:pt x="19" y="1"/>
                    </a:cubicBezTo>
                    <a:cubicBezTo>
                      <a:pt x="19" y="0"/>
                      <a:pt x="19" y="0"/>
                      <a:pt x="19" y="0"/>
                    </a:cubicBezTo>
                    <a:cubicBezTo>
                      <a:pt x="18" y="0"/>
                      <a:pt x="18" y="0"/>
                      <a:pt x="17" y="0"/>
                    </a:cubicBezTo>
                    <a:cubicBezTo>
                      <a:pt x="16" y="0"/>
                      <a:pt x="16" y="0"/>
                      <a:pt x="16" y="0"/>
                    </a:cubicBezTo>
                    <a:cubicBezTo>
                      <a:pt x="15" y="0"/>
                      <a:pt x="15" y="1"/>
                      <a:pt x="15" y="1"/>
                    </a:cubicBezTo>
                    <a:cubicBezTo>
                      <a:pt x="14" y="1"/>
                      <a:pt x="14" y="1"/>
                      <a:pt x="14" y="1"/>
                    </a:cubicBezTo>
                    <a:cubicBezTo>
                      <a:pt x="13" y="1"/>
                      <a:pt x="13" y="1"/>
                      <a:pt x="13" y="0"/>
                    </a:cubicBezTo>
                    <a:cubicBezTo>
                      <a:pt x="13" y="0"/>
                      <a:pt x="13" y="0"/>
                      <a:pt x="13" y="0"/>
                    </a:cubicBezTo>
                    <a:cubicBezTo>
                      <a:pt x="13" y="1"/>
                      <a:pt x="12" y="1"/>
                      <a:pt x="12" y="1"/>
                    </a:cubicBezTo>
                    <a:cubicBezTo>
                      <a:pt x="12" y="2"/>
                      <a:pt x="12" y="2"/>
                      <a:pt x="12" y="2"/>
                    </a:cubicBezTo>
                    <a:cubicBezTo>
                      <a:pt x="12" y="3"/>
                      <a:pt x="11" y="3"/>
                      <a:pt x="11" y="3"/>
                    </a:cubicBezTo>
                    <a:cubicBezTo>
                      <a:pt x="10" y="3"/>
                      <a:pt x="10" y="2"/>
                      <a:pt x="10" y="2"/>
                    </a:cubicBezTo>
                    <a:cubicBezTo>
                      <a:pt x="10" y="2"/>
                      <a:pt x="9" y="2"/>
                      <a:pt x="9" y="2"/>
                    </a:cubicBezTo>
                    <a:cubicBezTo>
                      <a:pt x="9" y="2"/>
                      <a:pt x="9" y="2"/>
                      <a:pt x="9" y="2"/>
                    </a:cubicBezTo>
                    <a:cubicBezTo>
                      <a:pt x="8" y="2"/>
                      <a:pt x="8" y="2"/>
                      <a:pt x="8" y="2"/>
                    </a:cubicBezTo>
                    <a:cubicBezTo>
                      <a:pt x="7" y="2"/>
                      <a:pt x="7" y="2"/>
                      <a:pt x="7" y="1"/>
                    </a:cubicBezTo>
                    <a:cubicBezTo>
                      <a:pt x="7" y="1"/>
                      <a:pt x="7" y="1"/>
                      <a:pt x="6" y="1"/>
                    </a:cubicBezTo>
                    <a:cubicBezTo>
                      <a:pt x="6" y="1"/>
                      <a:pt x="6" y="1"/>
                      <a:pt x="6" y="1"/>
                    </a:cubicBezTo>
                    <a:cubicBezTo>
                      <a:pt x="5" y="1"/>
                      <a:pt x="5" y="1"/>
                      <a:pt x="4" y="1"/>
                    </a:cubicBezTo>
                    <a:cubicBezTo>
                      <a:pt x="4" y="1"/>
                      <a:pt x="4" y="0"/>
                      <a:pt x="4" y="0"/>
                    </a:cubicBezTo>
                    <a:cubicBezTo>
                      <a:pt x="4" y="0"/>
                      <a:pt x="3" y="0"/>
                      <a:pt x="3" y="1"/>
                    </a:cubicBezTo>
                    <a:cubicBezTo>
                      <a:pt x="3" y="1"/>
                      <a:pt x="3" y="1"/>
                      <a:pt x="2" y="2"/>
                    </a:cubicBezTo>
                    <a:cubicBezTo>
                      <a:pt x="2" y="2"/>
                      <a:pt x="2" y="2"/>
                      <a:pt x="2" y="2"/>
                    </a:cubicBezTo>
                    <a:cubicBezTo>
                      <a:pt x="2" y="2"/>
                      <a:pt x="2" y="2"/>
                      <a:pt x="2" y="2"/>
                    </a:cubicBezTo>
                    <a:cubicBezTo>
                      <a:pt x="3" y="2"/>
                      <a:pt x="3" y="3"/>
                      <a:pt x="3" y="3"/>
                    </a:cubicBezTo>
                    <a:cubicBezTo>
                      <a:pt x="3" y="3"/>
                      <a:pt x="3" y="4"/>
                      <a:pt x="2" y="4"/>
                    </a:cubicBezTo>
                    <a:cubicBezTo>
                      <a:pt x="2" y="4"/>
                      <a:pt x="2" y="4"/>
                      <a:pt x="1" y="5"/>
                    </a:cubicBezTo>
                    <a:cubicBezTo>
                      <a:pt x="1" y="5"/>
                      <a:pt x="1" y="5"/>
                      <a:pt x="0" y="5"/>
                    </a:cubicBezTo>
                    <a:cubicBezTo>
                      <a:pt x="0" y="6"/>
                      <a:pt x="1" y="6"/>
                      <a:pt x="1" y="7"/>
                    </a:cubicBezTo>
                    <a:cubicBezTo>
                      <a:pt x="1" y="7"/>
                      <a:pt x="1" y="7"/>
                      <a:pt x="1" y="7"/>
                    </a:cubicBezTo>
                    <a:cubicBezTo>
                      <a:pt x="0" y="8"/>
                      <a:pt x="0" y="8"/>
                      <a:pt x="0" y="8"/>
                    </a:cubicBezTo>
                    <a:cubicBezTo>
                      <a:pt x="0" y="8"/>
                      <a:pt x="0" y="8"/>
                      <a:pt x="0" y="8"/>
                    </a:cubicBezTo>
                    <a:cubicBezTo>
                      <a:pt x="0" y="8"/>
                      <a:pt x="0" y="8"/>
                      <a:pt x="0" y="8"/>
                    </a:cubicBezTo>
                    <a:cubicBezTo>
                      <a:pt x="0" y="9"/>
                      <a:pt x="0" y="9"/>
                      <a:pt x="0" y="9"/>
                    </a:cubicBezTo>
                    <a:cubicBezTo>
                      <a:pt x="0" y="9"/>
                      <a:pt x="0" y="9"/>
                      <a:pt x="0" y="9"/>
                    </a:cubicBezTo>
                    <a:cubicBezTo>
                      <a:pt x="0" y="10"/>
                      <a:pt x="0" y="10"/>
                      <a:pt x="0" y="10"/>
                    </a:cubicBezTo>
                    <a:cubicBezTo>
                      <a:pt x="0" y="10"/>
                      <a:pt x="0" y="10"/>
                      <a:pt x="1" y="10"/>
                    </a:cubicBezTo>
                    <a:cubicBezTo>
                      <a:pt x="1" y="10"/>
                      <a:pt x="1" y="10"/>
                      <a:pt x="1" y="10"/>
                    </a:cubicBezTo>
                    <a:cubicBezTo>
                      <a:pt x="1" y="10"/>
                      <a:pt x="1" y="10"/>
                      <a:pt x="1" y="10"/>
                    </a:cubicBezTo>
                    <a:cubicBezTo>
                      <a:pt x="1" y="10"/>
                      <a:pt x="2" y="10"/>
                      <a:pt x="2" y="10"/>
                    </a:cubicBezTo>
                    <a:cubicBezTo>
                      <a:pt x="2" y="10"/>
                      <a:pt x="2" y="10"/>
                      <a:pt x="2" y="10"/>
                    </a:cubicBezTo>
                    <a:cubicBezTo>
                      <a:pt x="2" y="10"/>
                      <a:pt x="2" y="10"/>
                      <a:pt x="3" y="10"/>
                    </a:cubicBezTo>
                    <a:cubicBezTo>
                      <a:pt x="3" y="11"/>
                      <a:pt x="3" y="11"/>
                      <a:pt x="3" y="11"/>
                    </a:cubicBezTo>
                    <a:cubicBezTo>
                      <a:pt x="4" y="11"/>
                      <a:pt x="4" y="11"/>
                      <a:pt x="4" y="11"/>
                    </a:cubicBezTo>
                    <a:cubicBezTo>
                      <a:pt x="4" y="11"/>
                      <a:pt x="5" y="11"/>
                      <a:pt x="5" y="11"/>
                    </a:cubicBezTo>
                    <a:cubicBezTo>
                      <a:pt x="6" y="11"/>
                      <a:pt x="6" y="11"/>
                      <a:pt x="6" y="11"/>
                    </a:cubicBezTo>
                    <a:cubicBezTo>
                      <a:pt x="7" y="11"/>
                      <a:pt x="7" y="10"/>
                      <a:pt x="7" y="10"/>
                    </a:cubicBezTo>
                    <a:cubicBezTo>
                      <a:pt x="7" y="10"/>
                      <a:pt x="7" y="10"/>
                      <a:pt x="7" y="10"/>
                    </a:cubicBezTo>
                    <a:cubicBezTo>
                      <a:pt x="7" y="10"/>
                      <a:pt x="7" y="10"/>
                      <a:pt x="7" y="10"/>
                    </a:cubicBezTo>
                    <a:cubicBezTo>
                      <a:pt x="7" y="10"/>
                      <a:pt x="8" y="11"/>
                      <a:pt x="8" y="11"/>
                    </a:cubicBezTo>
                    <a:cubicBezTo>
                      <a:pt x="8" y="11"/>
                      <a:pt x="8" y="11"/>
                      <a:pt x="9" y="10"/>
                    </a:cubicBezTo>
                    <a:cubicBezTo>
                      <a:pt x="9" y="10"/>
                      <a:pt x="9" y="10"/>
                      <a:pt x="9" y="10"/>
                    </a:cubicBezTo>
                    <a:cubicBezTo>
                      <a:pt x="9" y="10"/>
                      <a:pt x="9" y="10"/>
                      <a:pt x="9" y="10"/>
                    </a:cubicBezTo>
                    <a:cubicBezTo>
                      <a:pt x="9" y="10"/>
                      <a:pt x="9" y="10"/>
                      <a:pt x="10" y="10"/>
                    </a:cubicBezTo>
                    <a:cubicBezTo>
                      <a:pt x="10" y="9"/>
                      <a:pt x="10" y="9"/>
                      <a:pt x="10" y="9"/>
                    </a:cubicBezTo>
                    <a:cubicBezTo>
                      <a:pt x="11" y="9"/>
                      <a:pt x="11" y="9"/>
                      <a:pt x="12"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6" name="Freeform 137">
                <a:extLst>
                  <a:ext uri="{FF2B5EF4-FFF2-40B4-BE49-F238E27FC236}">
                    <a16:creationId xmlns:a16="http://schemas.microsoft.com/office/drawing/2014/main" id="{171A7B10-2987-4212-965B-2DE45798E9C0}"/>
                  </a:ext>
                </a:extLst>
              </p:cNvPr>
              <p:cNvSpPr>
                <a:spLocks/>
              </p:cNvSpPr>
              <p:nvPr/>
            </p:nvSpPr>
            <p:spPr bwMode="auto">
              <a:xfrm>
                <a:off x="7713664" y="3011489"/>
                <a:ext cx="11113" cy="20638"/>
              </a:xfrm>
              <a:custGeom>
                <a:avLst/>
                <a:gdLst>
                  <a:gd name="T0" fmla="*/ 0 w 1"/>
                  <a:gd name="T1" fmla="*/ 1 h 2"/>
                  <a:gd name="T2" fmla="*/ 1 w 1"/>
                  <a:gd name="T3" fmla="*/ 2 h 2"/>
                  <a:gd name="T4" fmla="*/ 1 w 1"/>
                  <a:gd name="T5" fmla="*/ 1 h 2"/>
                  <a:gd name="T6" fmla="*/ 1 w 1"/>
                  <a:gd name="T7" fmla="*/ 0 h 2"/>
                  <a:gd name="T8" fmla="*/ 1 w 1"/>
                  <a:gd name="T9" fmla="*/ 0 h 2"/>
                  <a:gd name="T10" fmla="*/ 0 w 1"/>
                  <a:gd name="T11" fmla="*/ 0 h 2"/>
                  <a:gd name="T12" fmla="*/ 0 w 1"/>
                  <a:gd name="T13" fmla="*/ 1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cubicBezTo>
                      <a:pt x="0" y="2"/>
                      <a:pt x="0" y="2"/>
                      <a:pt x="1" y="2"/>
                    </a:cubicBezTo>
                    <a:cubicBezTo>
                      <a:pt x="1" y="2"/>
                      <a:pt x="1" y="1"/>
                      <a:pt x="1" y="1"/>
                    </a:cubicBezTo>
                    <a:cubicBezTo>
                      <a:pt x="1" y="1"/>
                      <a:pt x="1" y="1"/>
                      <a:pt x="1" y="0"/>
                    </a:cubicBezTo>
                    <a:cubicBezTo>
                      <a:pt x="1" y="0"/>
                      <a:pt x="1" y="0"/>
                      <a:pt x="1" y="0"/>
                    </a:cubicBezTo>
                    <a:cubicBezTo>
                      <a:pt x="0" y="0"/>
                      <a:pt x="0"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7" name="Freeform 138">
                <a:extLst>
                  <a:ext uri="{FF2B5EF4-FFF2-40B4-BE49-F238E27FC236}">
                    <a16:creationId xmlns:a16="http://schemas.microsoft.com/office/drawing/2014/main" id="{4DFE65D4-4139-48EF-9B30-B491F3573D8C}"/>
                  </a:ext>
                </a:extLst>
              </p:cNvPr>
              <p:cNvSpPr>
                <a:spLocks/>
              </p:cNvSpPr>
              <p:nvPr/>
            </p:nvSpPr>
            <p:spPr bwMode="auto">
              <a:xfrm>
                <a:off x="7562852" y="3130551"/>
                <a:ext cx="31750" cy="9525"/>
              </a:xfrm>
              <a:custGeom>
                <a:avLst/>
                <a:gdLst>
                  <a:gd name="T0" fmla="*/ 2 w 3"/>
                  <a:gd name="T1" fmla="*/ 1 h 1"/>
                  <a:gd name="T2" fmla="*/ 3 w 3"/>
                  <a:gd name="T3" fmla="*/ 0 h 1"/>
                  <a:gd name="T4" fmla="*/ 2 w 3"/>
                  <a:gd name="T5" fmla="*/ 0 h 1"/>
                  <a:gd name="T6" fmla="*/ 1 w 3"/>
                  <a:gd name="T7" fmla="*/ 0 h 1"/>
                  <a:gd name="T8" fmla="*/ 1 w 3"/>
                  <a:gd name="T9" fmla="*/ 0 h 1"/>
                  <a:gd name="T10" fmla="*/ 0 w 3"/>
                  <a:gd name="T11" fmla="*/ 1 h 1"/>
                  <a:gd name="T12" fmla="*/ 1 w 3"/>
                  <a:gd name="T13" fmla="*/ 1 h 1"/>
                  <a:gd name="T14" fmla="*/ 1 w 3"/>
                  <a:gd name="T15" fmla="*/ 1 h 1"/>
                  <a:gd name="T16" fmla="*/ 2 w 3"/>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1"/>
                    </a:moveTo>
                    <a:cubicBezTo>
                      <a:pt x="2" y="1"/>
                      <a:pt x="2" y="1"/>
                      <a:pt x="3" y="0"/>
                    </a:cubicBezTo>
                    <a:cubicBezTo>
                      <a:pt x="3" y="0"/>
                      <a:pt x="2" y="0"/>
                      <a:pt x="2" y="0"/>
                    </a:cubicBezTo>
                    <a:cubicBezTo>
                      <a:pt x="2" y="0"/>
                      <a:pt x="1" y="0"/>
                      <a:pt x="1" y="0"/>
                    </a:cubicBezTo>
                    <a:cubicBezTo>
                      <a:pt x="1" y="0"/>
                      <a:pt x="1" y="0"/>
                      <a:pt x="1" y="0"/>
                    </a:cubicBezTo>
                    <a:cubicBezTo>
                      <a:pt x="0" y="0"/>
                      <a:pt x="0" y="0"/>
                      <a:pt x="0" y="1"/>
                    </a:cubicBezTo>
                    <a:cubicBezTo>
                      <a:pt x="0" y="1"/>
                      <a:pt x="0" y="1"/>
                      <a:pt x="1" y="1"/>
                    </a:cubicBezTo>
                    <a:cubicBezTo>
                      <a:pt x="1" y="1"/>
                      <a:pt x="1" y="1"/>
                      <a:pt x="1" y="1"/>
                    </a:cubicBezTo>
                    <a:cubicBezTo>
                      <a:pt x="1"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8" name="Freeform 139">
                <a:extLst>
                  <a:ext uri="{FF2B5EF4-FFF2-40B4-BE49-F238E27FC236}">
                    <a16:creationId xmlns:a16="http://schemas.microsoft.com/office/drawing/2014/main" id="{CBA57C77-75D3-40F4-831F-4F3664E9F79B}"/>
                  </a:ext>
                </a:extLst>
              </p:cNvPr>
              <p:cNvSpPr>
                <a:spLocks/>
              </p:cNvSpPr>
              <p:nvPr/>
            </p:nvSpPr>
            <p:spPr bwMode="auto">
              <a:xfrm>
                <a:off x="7680327" y="3022601"/>
                <a:ext cx="53975" cy="96838"/>
              </a:xfrm>
              <a:custGeom>
                <a:avLst/>
                <a:gdLst>
                  <a:gd name="T0" fmla="*/ 1 w 5"/>
                  <a:gd name="T1" fmla="*/ 8 h 9"/>
                  <a:gd name="T2" fmla="*/ 2 w 5"/>
                  <a:gd name="T3" fmla="*/ 8 h 9"/>
                  <a:gd name="T4" fmla="*/ 2 w 5"/>
                  <a:gd name="T5" fmla="*/ 9 h 9"/>
                  <a:gd name="T6" fmla="*/ 3 w 5"/>
                  <a:gd name="T7" fmla="*/ 9 h 9"/>
                  <a:gd name="T8" fmla="*/ 3 w 5"/>
                  <a:gd name="T9" fmla="*/ 8 h 9"/>
                  <a:gd name="T10" fmla="*/ 3 w 5"/>
                  <a:gd name="T11" fmla="*/ 8 h 9"/>
                  <a:gd name="T12" fmla="*/ 3 w 5"/>
                  <a:gd name="T13" fmla="*/ 7 h 9"/>
                  <a:gd name="T14" fmla="*/ 3 w 5"/>
                  <a:gd name="T15" fmla="*/ 6 h 9"/>
                  <a:gd name="T16" fmla="*/ 4 w 5"/>
                  <a:gd name="T17" fmla="*/ 6 h 9"/>
                  <a:gd name="T18" fmla="*/ 5 w 5"/>
                  <a:gd name="T19" fmla="*/ 5 h 9"/>
                  <a:gd name="T20" fmla="*/ 5 w 5"/>
                  <a:gd name="T21" fmla="*/ 5 h 9"/>
                  <a:gd name="T22" fmla="*/ 4 w 5"/>
                  <a:gd name="T23" fmla="*/ 4 h 9"/>
                  <a:gd name="T24" fmla="*/ 5 w 5"/>
                  <a:gd name="T25" fmla="*/ 3 h 9"/>
                  <a:gd name="T26" fmla="*/ 5 w 5"/>
                  <a:gd name="T27" fmla="*/ 2 h 9"/>
                  <a:gd name="T28" fmla="*/ 5 w 5"/>
                  <a:gd name="T29" fmla="*/ 2 h 9"/>
                  <a:gd name="T30" fmla="*/ 4 w 5"/>
                  <a:gd name="T31" fmla="*/ 2 h 9"/>
                  <a:gd name="T32" fmla="*/ 3 w 5"/>
                  <a:gd name="T33" fmla="*/ 2 h 9"/>
                  <a:gd name="T34" fmla="*/ 3 w 5"/>
                  <a:gd name="T35" fmla="*/ 1 h 9"/>
                  <a:gd name="T36" fmla="*/ 2 w 5"/>
                  <a:gd name="T37" fmla="*/ 0 h 9"/>
                  <a:gd name="T38" fmla="*/ 2 w 5"/>
                  <a:gd name="T39" fmla="*/ 1 h 9"/>
                  <a:gd name="T40" fmla="*/ 1 w 5"/>
                  <a:gd name="T41" fmla="*/ 1 h 9"/>
                  <a:gd name="T42" fmla="*/ 1 w 5"/>
                  <a:gd name="T43" fmla="*/ 2 h 9"/>
                  <a:gd name="T44" fmla="*/ 1 w 5"/>
                  <a:gd name="T45" fmla="*/ 3 h 9"/>
                  <a:gd name="T46" fmla="*/ 1 w 5"/>
                  <a:gd name="T47" fmla="*/ 4 h 9"/>
                  <a:gd name="T48" fmla="*/ 1 w 5"/>
                  <a:gd name="T49" fmla="*/ 4 h 9"/>
                  <a:gd name="T50" fmla="*/ 1 w 5"/>
                  <a:gd name="T51" fmla="*/ 5 h 9"/>
                  <a:gd name="T52" fmla="*/ 2 w 5"/>
                  <a:gd name="T53" fmla="*/ 6 h 9"/>
                  <a:gd name="T54" fmla="*/ 1 w 5"/>
                  <a:gd name="T55" fmla="*/ 7 h 9"/>
                  <a:gd name="T56" fmla="*/ 1 w 5"/>
                  <a:gd name="T57" fmla="*/ 8 h 9"/>
                  <a:gd name="T58" fmla="*/ 0 w 5"/>
                  <a:gd name="T59" fmla="*/ 8 h 9"/>
                  <a:gd name="T60" fmla="*/ 1 w 5"/>
                  <a:gd name="T6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 h="9">
                    <a:moveTo>
                      <a:pt x="1" y="8"/>
                    </a:moveTo>
                    <a:cubicBezTo>
                      <a:pt x="1" y="8"/>
                      <a:pt x="2" y="8"/>
                      <a:pt x="2" y="8"/>
                    </a:cubicBezTo>
                    <a:cubicBezTo>
                      <a:pt x="2" y="8"/>
                      <a:pt x="2" y="9"/>
                      <a:pt x="2" y="9"/>
                    </a:cubicBezTo>
                    <a:cubicBezTo>
                      <a:pt x="3" y="9"/>
                      <a:pt x="3" y="9"/>
                      <a:pt x="3" y="9"/>
                    </a:cubicBezTo>
                    <a:cubicBezTo>
                      <a:pt x="3" y="9"/>
                      <a:pt x="3" y="9"/>
                      <a:pt x="3" y="8"/>
                    </a:cubicBezTo>
                    <a:cubicBezTo>
                      <a:pt x="3" y="8"/>
                      <a:pt x="3" y="8"/>
                      <a:pt x="3" y="8"/>
                    </a:cubicBezTo>
                    <a:cubicBezTo>
                      <a:pt x="2" y="7"/>
                      <a:pt x="3" y="7"/>
                      <a:pt x="3" y="7"/>
                    </a:cubicBezTo>
                    <a:cubicBezTo>
                      <a:pt x="3" y="6"/>
                      <a:pt x="2" y="6"/>
                      <a:pt x="3" y="6"/>
                    </a:cubicBezTo>
                    <a:cubicBezTo>
                      <a:pt x="3" y="5"/>
                      <a:pt x="3" y="6"/>
                      <a:pt x="4" y="6"/>
                    </a:cubicBezTo>
                    <a:cubicBezTo>
                      <a:pt x="4" y="6"/>
                      <a:pt x="4" y="6"/>
                      <a:pt x="5" y="5"/>
                    </a:cubicBezTo>
                    <a:cubicBezTo>
                      <a:pt x="5" y="5"/>
                      <a:pt x="5" y="5"/>
                      <a:pt x="5" y="5"/>
                    </a:cubicBezTo>
                    <a:cubicBezTo>
                      <a:pt x="4" y="4"/>
                      <a:pt x="4" y="4"/>
                      <a:pt x="4" y="4"/>
                    </a:cubicBezTo>
                    <a:cubicBezTo>
                      <a:pt x="4" y="4"/>
                      <a:pt x="5" y="4"/>
                      <a:pt x="5" y="3"/>
                    </a:cubicBezTo>
                    <a:cubicBezTo>
                      <a:pt x="5" y="3"/>
                      <a:pt x="5" y="3"/>
                      <a:pt x="5" y="2"/>
                    </a:cubicBezTo>
                    <a:cubicBezTo>
                      <a:pt x="5" y="2"/>
                      <a:pt x="5" y="2"/>
                      <a:pt x="5" y="2"/>
                    </a:cubicBezTo>
                    <a:cubicBezTo>
                      <a:pt x="4" y="1"/>
                      <a:pt x="4" y="2"/>
                      <a:pt x="4" y="2"/>
                    </a:cubicBezTo>
                    <a:cubicBezTo>
                      <a:pt x="4" y="2"/>
                      <a:pt x="3" y="2"/>
                      <a:pt x="3" y="2"/>
                    </a:cubicBezTo>
                    <a:cubicBezTo>
                      <a:pt x="3" y="2"/>
                      <a:pt x="3" y="1"/>
                      <a:pt x="3" y="1"/>
                    </a:cubicBezTo>
                    <a:cubicBezTo>
                      <a:pt x="3" y="1"/>
                      <a:pt x="3" y="0"/>
                      <a:pt x="2" y="0"/>
                    </a:cubicBezTo>
                    <a:cubicBezTo>
                      <a:pt x="2" y="0"/>
                      <a:pt x="2" y="0"/>
                      <a:pt x="2" y="1"/>
                    </a:cubicBezTo>
                    <a:cubicBezTo>
                      <a:pt x="2" y="1"/>
                      <a:pt x="1" y="1"/>
                      <a:pt x="1" y="1"/>
                    </a:cubicBezTo>
                    <a:cubicBezTo>
                      <a:pt x="1" y="2"/>
                      <a:pt x="1" y="2"/>
                      <a:pt x="1" y="2"/>
                    </a:cubicBezTo>
                    <a:cubicBezTo>
                      <a:pt x="1" y="3"/>
                      <a:pt x="1" y="3"/>
                      <a:pt x="1" y="3"/>
                    </a:cubicBezTo>
                    <a:cubicBezTo>
                      <a:pt x="1" y="3"/>
                      <a:pt x="1" y="3"/>
                      <a:pt x="1" y="4"/>
                    </a:cubicBezTo>
                    <a:cubicBezTo>
                      <a:pt x="1" y="4"/>
                      <a:pt x="1" y="4"/>
                      <a:pt x="1" y="4"/>
                    </a:cubicBezTo>
                    <a:cubicBezTo>
                      <a:pt x="1" y="5"/>
                      <a:pt x="1" y="5"/>
                      <a:pt x="1" y="5"/>
                    </a:cubicBezTo>
                    <a:cubicBezTo>
                      <a:pt x="1" y="6"/>
                      <a:pt x="2" y="6"/>
                      <a:pt x="2" y="6"/>
                    </a:cubicBezTo>
                    <a:cubicBezTo>
                      <a:pt x="1" y="7"/>
                      <a:pt x="1" y="7"/>
                      <a:pt x="1" y="7"/>
                    </a:cubicBezTo>
                    <a:cubicBezTo>
                      <a:pt x="1" y="7"/>
                      <a:pt x="1" y="7"/>
                      <a:pt x="1" y="8"/>
                    </a:cubicBezTo>
                    <a:cubicBezTo>
                      <a:pt x="0" y="8"/>
                      <a:pt x="0" y="8"/>
                      <a:pt x="0" y="8"/>
                    </a:cubicBezTo>
                    <a:cubicBezTo>
                      <a:pt x="0" y="9"/>
                      <a:pt x="1" y="8"/>
                      <a:pt x="1"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59" name="Freeform 140">
                <a:extLst>
                  <a:ext uri="{FF2B5EF4-FFF2-40B4-BE49-F238E27FC236}">
                    <a16:creationId xmlns:a16="http://schemas.microsoft.com/office/drawing/2014/main" id="{B47025C7-CE01-4B08-BF58-08123429DC33}"/>
                  </a:ext>
                </a:extLst>
              </p:cNvPr>
              <p:cNvSpPr>
                <a:spLocks/>
              </p:cNvSpPr>
              <p:nvPr/>
            </p:nvSpPr>
            <p:spPr bwMode="auto">
              <a:xfrm>
                <a:off x="7767639" y="3086101"/>
                <a:ext cx="31750" cy="22225"/>
              </a:xfrm>
              <a:custGeom>
                <a:avLst/>
                <a:gdLst>
                  <a:gd name="T0" fmla="*/ 1 w 3"/>
                  <a:gd name="T1" fmla="*/ 2 h 2"/>
                  <a:gd name="T2" fmla="*/ 2 w 3"/>
                  <a:gd name="T3" fmla="*/ 2 h 2"/>
                  <a:gd name="T4" fmla="*/ 3 w 3"/>
                  <a:gd name="T5" fmla="*/ 2 h 2"/>
                  <a:gd name="T6" fmla="*/ 3 w 3"/>
                  <a:gd name="T7" fmla="*/ 1 h 2"/>
                  <a:gd name="T8" fmla="*/ 3 w 3"/>
                  <a:gd name="T9" fmla="*/ 0 h 2"/>
                  <a:gd name="T10" fmla="*/ 3 w 3"/>
                  <a:gd name="T11" fmla="*/ 0 h 2"/>
                  <a:gd name="T12" fmla="*/ 2 w 3"/>
                  <a:gd name="T13" fmla="*/ 0 h 2"/>
                  <a:gd name="T14" fmla="*/ 1 w 3"/>
                  <a:gd name="T15" fmla="*/ 0 h 2"/>
                  <a:gd name="T16" fmla="*/ 1 w 3"/>
                  <a:gd name="T17" fmla="*/ 1 h 2"/>
                  <a:gd name="T18" fmla="*/ 0 w 3"/>
                  <a:gd name="T19" fmla="*/ 1 h 2"/>
                  <a:gd name="T20" fmla="*/ 1 w 3"/>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1" y="2"/>
                    </a:moveTo>
                    <a:cubicBezTo>
                      <a:pt x="1" y="2"/>
                      <a:pt x="2" y="2"/>
                      <a:pt x="2" y="2"/>
                    </a:cubicBezTo>
                    <a:cubicBezTo>
                      <a:pt x="2" y="2"/>
                      <a:pt x="2" y="2"/>
                      <a:pt x="3" y="2"/>
                    </a:cubicBezTo>
                    <a:cubicBezTo>
                      <a:pt x="3" y="1"/>
                      <a:pt x="3" y="1"/>
                      <a:pt x="3" y="1"/>
                    </a:cubicBezTo>
                    <a:cubicBezTo>
                      <a:pt x="3" y="1"/>
                      <a:pt x="3" y="1"/>
                      <a:pt x="3" y="0"/>
                    </a:cubicBezTo>
                    <a:cubicBezTo>
                      <a:pt x="3" y="0"/>
                      <a:pt x="3" y="0"/>
                      <a:pt x="3" y="0"/>
                    </a:cubicBezTo>
                    <a:cubicBezTo>
                      <a:pt x="2" y="0"/>
                      <a:pt x="2" y="0"/>
                      <a:pt x="2" y="0"/>
                    </a:cubicBezTo>
                    <a:cubicBezTo>
                      <a:pt x="2" y="0"/>
                      <a:pt x="1" y="0"/>
                      <a:pt x="1" y="0"/>
                    </a:cubicBezTo>
                    <a:cubicBezTo>
                      <a:pt x="1" y="0"/>
                      <a:pt x="1" y="0"/>
                      <a:pt x="1" y="1"/>
                    </a:cubicBezTo>
                    <a:cubicBezTo>
                      <a:pt x="1" y="1"/>
                      <a:pt x="0" y="1"/>
                      <a:pt x="0" y="1"/>
                    </a:cubicBezTo>
                    <a:cubicBezTo>
                      <a:pt x="0"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0" name="Freeform 141">
                <a:extLst>
                  <a:ext uri="{FF2B5EF4-FFF2-40B4-BE49-F238E27FC236}">
                    <a16:creationId xmlns:a16="http://schemas.microsoft.com/office/drawing/2014/main" id="{9822248E-61A0-4BD8-B874-7BC7872D449A}"/>
                  </a:ext>
                </a:extLst>
              </p:cNvPr>
              <p:cNvSpPr>
                <a:spLocks/>
              </p:cNvSpPr>
              <p:nvPr/>
            </p:nvSpPr>
            <p:spPr bwMode="auto">
              <a:xfrm>
                <a:off x="7778752" y="3108326"/>
                <a:ext cx="0" cy="22225"/>
              </a:xfrm>
              <a:custGeom>
                <a:avLst/>
                <a:gdLst>
                  <a:gd name="T0" fmla="*/ 1 h 2"/>
                  <a:gd name="T1" fmla="*/ 0 h 2"/>
                  <a:gd name="T2" fmla="*/ 1 h 2"/>
                  <a:gd name="T3" fmla="*/ 1 h 2"/>
                </a:gdLst>
                <a:ahLst/>
                <a:cxnLst>
                  <a:cxn ang="0">
                    <a:pos x="0" y="T0"/>
                  </a:cxn>
                  <a:cxn ang="0">
                    <a:pos x="0" y="T1"/>
                  </a:cxn>
                  <a:cxn ang="0">
                    <a:pos x="0" y="T2"/>
                  </a:cxn>
                  <a:cxn ang="0">
                    <a:pos x="0" y="T3"/>
                  </a:cxn>
                </a:cxnLst>
                <a:rect l="0" t="0" r="r" b="b"/>
                <a:pathLst>
                  <a:path h="2">
                    <a:moveTo>
                      <a:pt x="0" y="1"/>
                    </a:moveTo>
                    <a:cubicBezTo>
                      <a:pt x="0" y="2"/>
                      <a:pt x="0" y="0"/>
                      <a:pt x="0" y="0"/>
                    </a:cubicBezTo>
                    <a:cubicBezTo>
                      <a:pt x="0" y="0"/>
                      <a:pt x="0" y="0"/>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1" name="Freeform 142">
                <a:extLst>
                  <a:ext uri="{FF2B5EF4-FFF2-40B4-BE49-F238E27FC236}">
                    <a16:creationId xmlns:a16="http://schemas.microsoft.com/office/drawing/2014/main" id="{C50500F4-82C7-4341-9E11-B91241306EDE}"/>
                  </a:ext>
                </a:extLst>
              </p:cNvPr>
              <p:cNvSpPr>
                <a:spLocks/>
              </p:cNvSpPr>
              <p:nvPr/>
            </p:nvSpPr>
            <p:spPr bwMode="auto">
              <a:xfrm>
                <a:off x="7907339" y="3108326"/>
                <a:ext cx="33338" cy="22225"/>
              </a:xfrm>
              <a:custGeom>
                <a:avLst/>
                <a:gdLst>
                  <a:gd name="T0" fmla="*/ 1 w 3"/>
                  <a:gd name="T1" fmla="*/ 1 h 2"/>
                  <a:gd name="T2" fmla="*/ 1 w 3"/>
                  <a:gd name="T3" fmla="*/ 2 h 2"/>
                  <a:gd name="T4" fmla="*/ 2 w 3"/>
                  <a:gd name="T5" fmla="*/ 2 h 2"/>
                  <a:gd name="T6" fmla="*/ 2 w 3"/>
                  <a:gd name="T7" fmla="*/ 2 h 2"/>
                  <a:gd name="T8" fmla="*/ 3 w 3"/>
                  <a:gd name="T9" fmla="*/ 1 h 2"/>
                  <a:gd name="T10" fmla="*/ 2 w 3"/>
                  <a:gd name="T11" fmla="*/ 1 h 2"/>
                  <a:gd name="T12" fmla="*/ 1 w 3"/>
                  <a:gd name="T13" fmla="*/ 0 h 2"/>
                  <a:gd name="T14" fmla="*/ 1 w 3"/>
                  <a:gd name="T15" fmla="*/ 0 h 2"/>
                  <a:gd name="T16" fmla="*/ 0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1"/>
                    </a:moveTo>
                    <a:cubicBezTo>
                      <a:pt x="1" y="1"/>
                      <a:pt x="1" y="2"/>
                      <a:pt x="1" y="2"/>
                    </a:cubicBezTo>
                    <a:cubicBezTo>
                      <a:pt x="1" y="2"/>
                      <a:pt x="2" y="2"/>
                      <a:pt x="2" y="2"/>
                    </a:cubicBezTo>
                    <a:cubicBezTo>
                      <a:pt x="2" y="2"/>
                      <a:pt x="2" y="2"/>
                      <a:pt x="2" y="2"/>
                    </a:cubicBezTo>
                    <a:cubicBezTo>
                      <a:pt x="3" y="2"/>
                      <a:pt x="3" y="2"/>
                      <a:pt x="3" y="1"/>
                    </a:cubicBezTo>
                    <a:cubicBezTo>
                      <a:pt x="2" y="1"/>
                      <a:pt x="2" y="1"/>
                      <a:pt x="2" y="1"/>
                    </a:cubicBezTo>
                    <a:cubicBezTo>
                      <a:pt x="2" y="0"/>
                      <a:pt x="2" y="0"/>
                      <a:pt x="1" y="0"/>
                    </a:cubicBezTo>
                    <a:cubicBezTo>
                      <a:pt x="1" y="0"/>
                      <a:pt x="1" y="0"/>
                      <a:pt x="1" y="0"/>
                    </a:cubicBezTo>
                    <a:cubicBezTo>
                      <a:pt x="0" y="0"/>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2" name="Freeform 143">
                <a:extLst>
                  <a:ext uri="{FF2B5EF4-FFF2-40B4-BE49-F238E27FC236}">
                    <a16:creationId xmlns:a16="http://schemas.microsoft.com/office/drawing/2014/main" id="{FAD649F6-6638-4DCB-9603-2A2109357B9A}"/>
                  </a:ext>
                </a:extLst>
              </p:cNvPr>
              <p:cNvSpPr>
                <a:spLocks/>
              </p:cNvSpPr>
              <p:nvPr/>
            </p:nvSpPr>
            <p:spPr bwMode="auto">
              <a:xfrm>
                <a:off x="7605714" y="3130551"/>
                <a:ext cx="31750" cy="20638"/>
              </a:xfrm>
              <a:custGeom>
                <a:avLst/>
                <a:gdLst>
                  <a:gd name="T0" fmla="*/ 2 w 3"/>
                  <a:gd name="T1" fmla="*/ 1 h 2"/>
                  <a:gd name="T2" fmla="*/ 1 w 3"/>
                  <a:gd name="T3" fmla="*/ 1 h 2"/>
                  <a:gd name="T4" fmla="*/ 0 w 3"/>
                  <a:gd name="T5" fmla="*/ 1 h 2"/>
                  <a:gd name="T6" fmla="*/ 0 w 3"/>
                  <a:gd name="T7" fmla="*/ 1 h 2"/>
                  <a:gd name="T8" fmla="*/ 0 w 3"/>
                  <a:gd name="T9" fmla="*/ 2 h 2"/>
                  <a:gd name="T10" fmla="*/ 1 w 3"/>
                  <a:gd name="T11" fmla="*/ 2 h 2"/>
                  <a:gd name="T12" fmla="*/ 1 w 3"/>
                  <a:gd name="T13" fmla="*/ 2 h 2"/>
                  <a:gd name="T14" fmla="*/ 2 w 3"/>
                  <a:gd name="T15" fmla="*/ 2 h 2"/>
                  <a:gd name="T16" fmla="*/ 3 w 3"/>
                  <a:gd name="T17" fmla="*/ 2 h 2"/>
                  <a:gd name="T18" fmla="*/ 3 w 3"/>
                  <a:gd name="T19" fmla="*/ 1 h 2"/>
                  <a:gd name="T20" fmla="*/ 2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2" y="1"/>
                    </a:moveTo>
                    <a:cubicBezTo>
                      <a:pt x="2" y="1"/>
                      <a:pt x="1" y="1"/>
                      <a:pt x="1" y="1"/>
                    </a:cubicBezTo>
                    <a:cubicBezTo>
                      <a:pt x="1" y="1"/>
                      <a:pt x="0" y="0"/>
                      <a:pt x="0" y="1"/>
                    </a:cubicBezTo>
                    <a:cubicBezTo>
                      <a:pt x="0" y="1"/>
                      <a:pt x="0" y="1"/>
                      <a:pt x="0" y="1"/>
                    </a:cubicBezTo>
                    <a:cubicBezTo>
                      <a:pt x="0" y="1"/>
                      <a:pt x="0" y="1"/>
                      <a:pt x="0" y="2"/>
                    </a:cubicBezTo>
                    <a:cubicBezTo>
                      <a:pt x="0" y="2"/>
                      <a:pt x="0" y="2"/>
                      <a:pt x="1" y="2"/>
                    </a:cubicBezTo>
                    <a:cubicBezTo>
                      <a:pt x="1" y="2"/>
                      <a:pt x="1" y="2"/>
                      <a:pt x="1" y="2"/>
                    </a:cubicBezTo>
                    <a:cubicBezTo>
                      <a:pt x="2" y="2"/>
                      <a:pt x="2" y="2"/>
                      <a:pt x="2" y="2"/>
                    </a:cubicBezTo>
                    <a:cubicBezTo>
                      <a:pt x="2" y="2"/>
                      <a:pt x="3" y="2"/>
                      <a:pt x="3" y="2"/>
                    </a:cubicBezTo>
                    <a:cubicBezTo>
                      <a:pt x="3" y="1"/>
                      <a:pt x="3" y="1"/>
                      <a:pt x="3" y="1"/>
                    </a:cubicBezTo>
                    <a:cubicBezTo>
                      <a:pt x="3"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3" name="Freeform 144">
                <a:extLst>
                  <a:ext uri="{FF2B5EF4-FFF2-40B4-BE49-F238E27FC236}">
                    <a16:creationId xmlns:a16="http://schemas.microsoft.com/office/drawing/2014/main" id="{178097B3-28BB-4BD7-9297-F303D05707DC}"/>
                  </a:ext>
                </a:extLst>
              </p:cNvPr>
              <p:cNvSpPr>
                <a:spLocks/>
              </p:cNvSpPr>
              <p:nvPr/>
            </p:nvSpPr>
            <p:spPr bwMode="auto">
              <a:xfrm>
                <a:off x="7691439" y="3130551"/>
                <a:ext cx="22225" cy="20638"/>
              </a:xfrm>
              <a:custGeom>
                <a:avLst/>
                <a:gdLst>
                  <a:gd name="T0" fmla="*/ 2 w 2"/>
                  <a:gd name="T1" fmla="*/ 0 h 2"/>
                  <a:gd name="T2" fmla="*/ 1 w 2"/>
                  <a:gd name="T3" fmla="*/ 0 h 2"/>
                  <a:gd name="T4" fmla="*/ 0 w 2"/>
                  <a:gd name="T5" fmla="*/ 0 h 2"/>
                  <a:gd name="T6" fmla="*/ 0 w 2"/>
                  <a:gd name="T7" fmla="*/ 1 h 2"/>
                  <a:gd name="T8" fmla="*/ 0 w 2"/>
                  <a:gd name="T9" fmla="*/ 2 h 2"/>
                  <a:gd name="T10" fmla="*/ 1 w 2"/>
                  <a:gd name="T11" fmla="*/ 1 h 2"/>
                  <a:gd name="T12" fmla="*/ 1 w 2"/>
                  <a:gd name="T13" fmla="*/ 1 h 2"/>
                  <a:gd name="T14" fmla="*/ 2 w 2"/>
                  <a:gd name="T15" fmla="*/ 1 h 2"/>
                  <a:gd name="T16" fmla="*/ 2 w 2"/>
                  <a:gd name="T17" fmla="*/ 1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cubicBezTo>
                      <a:pt x="1" y="0"/>
                      <a:pt x="1" y="0"/>
                      <a:pt x="1" y="0"/>
                    </a:cubicBezTo>
                    <a:cubicBezTo>
                      <a:pt x="0" y="0"/>
                      <a:pt x="0" y="0"/>
                      <a:pt x="0" y="0"/>
                    </a:cubicBezTo>
                    <a:cubicBezTo>
                      <a:pt x="0" y="1"/>
                      <a:pt x="0" y="1"/>
                      <a:pt x="0" y="1"/>
                    </a:cubicBezTo>
                    <a:cubicBezTo>
                      <a:pt x="0" y="1"/>
                      <a:pt x="0" y="2"/>
                      <a:pt x="0" y="2"/>
                    </a:cubicBezTo>
                    <a:cubicBezTo>
                      <a:pt x="0" y="2"/>
                      <a:pt x="0" y="2"/>
                      <a:pt x="1" y="1"/>
                    </a:cubicBezTo>
                    <a:cubicBezTo>
                      <a:pt x="1" y="1"/>
                      <a:pt x="1" y="1"/>
                      <a:pt x="1" y="1"/>
                    </a:cubicBezTo>
                    <a:cubicBezTo>
                      <a:pt x="2" y="1"/>
                      <a:pt x="2" y="2"/>
                      <a:pt x="2" y="1"/>
                    </a:cubicBezTo>
                    <a:cubicBezTo>
                      <a:pt x="2" y="1"/>
                      <a:pt x="2" y="1"/>
                      <a:pt x="2" y="1"/>
                    </a:cubicBezTo>
                    <a:cubicBezTo>
                      <a:pt x="2" y="1"/>
                      <a:pt x="2" y="1"/>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4" name="Freeform 145">
                <a:extLst>
                  <a:ext uri="{FF2B5EF4-FFF2-40B4-BE49-F238E27FC236}">
                    <a16:creationId xmlns:a16="http://schemas.microsoft.com/office/drawing/2014/main" id="{B2160AB0-0126-4EB3-8BA1-6B75A56F8684}"/>
                  </a:ext>
                </a:extLst>
              </p:cNvPr>
              <p:cNvSpPr>
                <a:spLocks/>
              </p:cNvSpPr>
              <p:nvPr/>
            </p:nvSpPr>
            <p:spPr bwMode="auto">
              <a:xfrm>
                <a:off x="7756527" y="3140076"/>
                <a:ext cx="22225" cy="22225"/>
              </a:xfrm>
              <a:custGeom>
                <a:avLst/>
                <a:gdLst>
                  <a:gd name="T0" fmla="*/ 0 w 2"/>
                  <a:gd name="T1" fmla="*/ 1 h 2"/>
                  <a:gd name="T2" fmla="*/ 2 w 2"/>
                  <a:gd name="T3" fmla="*/ 1 h 2"/>
                  <a:gd name="T4" fmla="*/ 2 w 2"/>
                  <a:gd name="T5" fmla="*/ 1 h 2"/>
                  <a:gd name="T6" fmla="*/ 2 w 2"/>
                  <a:gd name="T7" fmla="*/ 0 h 2"/>
                  <a:gd name="T8" fmla="*/ 2 w 2"/>
                  <a:gd name="T9" fmla="*/ 0 h 2"/>
                  <a:gd name="T10" fmla="*/ 1 w 2"/>
                  <a:gd name="T11" fmla="*/ 0 h 2"/>
                  <a:gd name="T12" fmla="*/ 0 w 2"/>
                  <a:gd name="T13" fmla="*/ 0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1" y="2"/>
                      <a:pt x="2" y="2"/>
                      <a:pt x="2" y="1"/>
                    </a:cubicBezTo>
                    <a:cubicBezTo>
                      <a:pt x="2" y="1"/>
                      <a:pt x="2" y="1"/>
                      <a:pt x="2" y="1"/>
                    </a:cubicBezTo>
                    <a:cubicBezTo>
                      <a:pt x="2" y="1"/>
                      <a:pt x="2" y="0"/>
                      <a:pt x="2" y="0"/>
                    </a:cubicBezTo>
                    <a:cubicBezTo>
                      <a:pt x="2" y="0"/>
                      <a:pt x="2" y="0"/>
                      <a:pt x="2" y="0"/>
                    </a:cubicBezTo>
                    <a:cubicBezTo>
                      <a:pt x="1" y="0"/>
                      <a:pt x="1" y="0"/>
                      <a:pt x="1" y="0"/>
                    </a:cubicBezTo>
                    <a:cubicBezTo>
                      <a:pt x="0" y="0"/>
                      <a:pt x="0"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5" name="Freeform 146">
                <a:extLst>
                  <a:ext uri="{FF2B5EF4-FFF2-40B4-BE49-F238E27FC236}">
                    <a16:creationId xmlns:a16="http://schemas.microsoft.com/office/drawing/2014/main" id="{7974E4D5-CD88-40D7-8FEB-499D59D7E94E}"/>
                  </a:ext>
                </a:extLst>
              </p:cNvPr>
              <p:cNvSpPr>
                <a:spLocks/>
              </p:cNvSpPr>
              <p:nvPr/>
            </p:nvSpPr>
            <p:spPr bwMode="auto">
              <a:xfrm>
                <a:off x="7140577" y="3162301"/>
                <a:ext cx="22225" cy="31750"/>
              </a:xfrm>
              <a:custGeom>
                <a:avLst/>
                <a:gdLst>
                  <a:gd name="T0" fmla="*/ 0 w 2"/>
                  <a:gd name="T1" fmla="*/ 3 h 3"/>
                  <a:gd name="T2" fmla="*/ 2 w 2"/>
                  <a:gd name="T3" fmla="*/ 2 h 3"/>
                  <a:gd name="T4" fmla="*/ 2 w 2"/>
                  <a:gd name="T5" fmla="*/ 2 h 3"/>
                  <a:gd name="T6" fmla="*/ 2 w 2"/>
                  <a:gd name="T7" fmla="*/ 1 h 3"/>
                  <a:gd name="T8" fmla="*/ 2 w 2"/>
                  <a:gd name="T9" fmla="*/ 1 h 3"/>
                  <a:gd name="T10" fmla="*/ 1 w 2"/>
                  <a:gd name="T11" fmla="*/ 0 h 3"/>
                  <a:gd name="T12" fmla="*/ 1 w 2"/>
                  <a:gd name="T13" fmla="*/ 1 h 3"/>
                  <a:gd name="T14" fmla="*/ 0 w 2"/>
                  <a:gd name="T15" fmla="*/ 2 h 3"/>
                  <a:gd name="T16" fmla="*/ 0 w 2"/>
                  <a:gd name="T17" fmla="*/ 2 h 3"/>
                  <a:gd name="T18" fmla="*/ 0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3"/>
                    </a:moveTo>
                    <a:cubicBezTo>
                      <a:pt x="1" y="3"/>
                      <a:pt x="1" y="3"/>
                      <a:pt x="2" y="2"/>
                    </a:cubicBezTo>
                    <a:cubicBezTo>
                      <a:pt x="2" y="2"/>
                      <a:pt x="2" y="2"/>
                      <a:pt x="2" y="2"/>
                    </a:cubicBezTo>
                    <a:cubicBezTo>
                      <a:pt x="2" y="2"/>
                      <a:pt x="2" y="1"/>
                      <a:pt x="2" y="1"/>
                    </a:cubicBezTo>
                    <a:cubicBezTo>
                      <a:pt x="2" y="1"/>
                      <a:pt x="2" y="1"/>
                      <a:pt x="2" y="1"/>
                    </a:cubicBezTo>
                    <a:cubicBezTo>
                      <a:pt x="1" y="1"/>
                      <a:pt x="1" y="0"/>
                      <a:pt x="1" y="0"/>
                    </a:cubicBezTo>
                    <a:cubicBezTo>
                      <a:pt x="1" y="0"/>
                      <a:pt x="1" y="1"/>
                      <a:pt x="1" y="1"/>
                    </a:cubicBezTo>
                    <a:cubicBezTo>
                      <a:pt x="0" y="1"/>
                      <a:pt x="0" y="1"/>
                      <a:pt x="0" y="2"/>
                    </a:cubicBezTo>
                    <a:cubicBezTo>
                      <a:pt x="0" y="2"/>
                      <a:pt x="0" y="2"/>
                      <a:pt x="0" y="2"/>
                    </a:cubicBezTo>
                    <a:cubicBezTo>
                      <a:pt x="0" y="3"/>
                      <a:pt x="0" y="3"/>
                      <a:pt x="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6" name="Freeform 147">
                <a:extLst>
                  <a:ext uri="{FF2B5EF4-FFF2-40B4-BE49-F238E27FC236}">
                    <a16:creationId xmlns:a16="http://schemas.microsoft.com/office/drawing/2014/main" id="{17A2A432-EDDC-44BD-8548-29051C70107B}"/>
                  </a:ext>
                </a:extLst>
              </p:cNvPr>
              <p:cNvSpPr>
                <a:spLocks/>
              </p:cNvSpPr>
              <p:nvPr/>
            </p:nvSpPr>
            <p:spPr bwMode="auto">
              <a:xfrm>
                <a:off x="7077077" y="3130551"/>
                <a:ext cx="53975" cy="63500"/>
              </a:xfrm>
              <a:custGeom>
                <a:avLst/>
                <a:gdLst>
                  <a:gd name="T0" fmla="*/ 0 w 5"/>
                  <a:gd name="T1" fmla="*/ 3 h 6"/>
                  <a:gd name="T2" fmla="*/ 1 w 5"/>
                  <a:gd name="T3" fmla="*/ 3 h 6"/>
                  <a:gd name="T4" fmla="*/ 2 w 5"/>
                  <a:gd name="T5" fmla="*/ 3 h 6"/>
                  <a:gd name="T6" fmla="*/ 2 w 5"/>
                  <a:gd name="T7" fmla="*/ 4 h 6"/>
                  <a:gd name="T8" fmla="*/ 2 w 5"/>
                  <a:gd name="T9" fmla="*/ 4 h 6"/>
                  <a:gd name="T10" fmla="*/ 3 w 5"/>
                  <a:gd name="T11" fmla="*/ 5 h 6"/>
                  <a:gd name="T12" fmla="*/ 4 w 5"/>
                  <a:gd name="T13" fmla="*/ 6 h 6"/>
                  <a:gd name="T14" fmla="*/ 4 w 5"/>
                  <a:gd name="T15" fmla="*/ 5 h 6"/>
                  <a:gd name="T16" fmla="*/ 4 w 5"/>
                  <a:gd name="T17" fmla="*/ 4 h 6"/>
                  <a:gd name="T18" fmla="*/ 5 w 5"/>
                  <a:gd name="T19" fmla="*/ 4 h 6"/>
                  <a:gd name="T20" fmla="*/ 4 w 5"/>
                  <a:gd name="T21" fmla="*/ 3 h 6"/>
                  <a:gd name="T22" fmla="*/ 3 w 5"/>
                  <a:gd name="T23" fmla="*/ 2 h 6"/>
                  <a:gd name="T24" fmla="*/ 3 w 5"/>
                  <a:gd name="T25" fmla="*/ 1 h 6"/>
                  <a:gd name="T26" fmla="*/ 2 w 5"/>
                  <a:gd name="T27" fmla="*/ 0 h 6"/>
                  <a:gd name="T28" fmla="*/ 1 w 5"/>
                  <a:gd name="T29" fmla="*/ 1 h 6"/>
                  <a:gd name="T30" fmla="*/ 0 w 5"/>
                  <a:gd name="T31" fmla="*/ 2 h 6"/>
                  <a:gd name="T32" fmla="*/ 0 w 5"/>
                  <a:gd name="T33" fmla="*/ 2 h 6"/>
                  <a:gd name="T34" fmla="*/ 0 w 5"/>
                  <a:gd name="T35" fmla="*/ 2 h 6"/>
                  <a:gd name="T36" fmla="*/ 0 w 5"/>
                  <a:gd name="T3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6">
                    <a:moveTo>
                      <a:pt x="0" y="3"/>
                    </a:moveTo>
                    <a:cubicBezTo>
                      <a:pt x="0" y="3"/>
                      <a:pt x="1" y="3"/>
                      <a:pt x="1" y="3"/>
                    </a:cubicBezTo>
                    <a:cubicBezTo>
                      <a:pt x="1" y="3"/>
                      <a:pt x="2" y="3"/>
                      <a:pt x="2" y="3"/>
                    </a:cubicBezTo>
                    <a:cubicBezTo>
                      <a:pt x="2" y="3"/>
                      <a:pt x="2" y="3"/>
                      <a:pt x="2" y="4"/>
                    </a:cubicBezTo>
                    <a:cubicBezTo>
                      <a:pt x="2" y="4"/>
                      <a:pt x="2" y="4"/>
                      <a:pt x="2" y="4"/>
                    </a:cubicBezTo>
                    <a:cubicBezTo>
                      <a:pt x="3" y="5"/>
                      <a:pt x="3" y="5"/>
                      <a:pt x="3" y="5"/>
                    </a:cubicBezTo>
                    <a:cubicBezTo>
                      <a:pt x="3" y="5"/>
                      <a:pt x="3" y="6"/>
                      <a:pt x="4" y="6"/>
                    </a:cubicBezTo>
                    <a:cubicBezTo>
                      <a:pt x="4" y="6"/>
                      <a:pt x="4" y="5"/>
                      <a:pt x="4" y="5"/>
                    </a:cubicBezTo>
                    <a:cubicBezTo>
                      <a:pt x="4" y="5"/>
                      <a:pt x="4" y="5"/>
                      <a:pt x="4" y="4"/>
                    </a:cubicBezTo>
                    <a:cubicBezTo>
                      <a:pt x="4" y="4"/>
                      <a:pt x="5" y="4"/>
                      <a:pt x="5" y="4"/>
                    </a:cubicBezTo>
                    <a:cubicBezTo>
                      <a:pt x="4" y="3"/>
                      <a:pt x="4" y="3"/>
                      <a:pt x="4" y="3"/>
                    </a:cubicBezTo>
                    <a:cubicBezTo>
                      <a:pt x="3" y="2"/>
                      <a:pt x="3" y="2"/>
                      <a:pt x="3" y="2"/>
                    </a:cubicBezTo>
                    <a:cubicBezTo>
                      <a:pt x="3" y="2"/>
                      <a:pt x="3" y="2"/>
                      <a:pt x="3" y="1"/>
                    </a:cubicBezTo>
                    <a:cubicBezTo>
                      <a:pt x="3" y="1"/>
                      <a:pt x="3" y="1"/>
                      <a:pt x="2" y="0"/>
                    </a:cubicBezTo>
                    <a:cubicBezTo>
                      <a:pt x="2" y="0"/>
                      <a:pt x="2" y="1"/>
                      <a:pt x="1" y="1"/>
                    </a:cubicBezTo>
                    <a:cubicBezTo>
                      <a:pt x="1" y="1"/>
                      <a:pt x="0" y="1"/>
                      <a:pt x="0" y="2"/>
                    </a:cubicBezTo>
                    <a:cubicBezTo>
                      <a:pt x="0" y="2"/>
                      <a:pt x="0" y="2"/>
                      <a:pt x="0" y="2"/>
                    </a:cubicBezTo>
                    <a:cubicBezTo>
                      <a:pt x="0" y="2"/>
                      <a:pt x="0" y="2"/>
                      <a:pt x="0" y="2"/>
                    </a:cubicBezTo>
                    <a:cubicBezTo>
                      <a:pt x="0" y="2"/>
                      <a:pt x="0" y="2"/>
                      <a:pt x="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7" name="Freeform 148">
                <a:extLst>
                  <a:ext uri="{FF2B5EF4-FFF2-40B4-BE49-F238E27FC236}">
                    <a16:creationId xmlns:a16="http://schemas.microsoft.com/office/drawing/2014/main" id="{CB263D49-7222-4817-B74C-8170E525026C}"/>
                  </a:ext>
                </a:extLst>
              </p:cNvPr>
              <p:cNvSpPr>
                <a:spLocks/>
              </p:cNvSpPr>
              <p:nvPr/>
            </p:nvSpPr>
            <p:spPr bwMode="auto">
              <a:xfrm>
                <a:off x="7077077" y="3270251"/>
                <a:ext cx="247650" cy="87313"/>
              </a:xfrm>
              <a:custGeom>
                <a:avLst/>
                <a:gdLst>
                  <a:gd name="T0" fmla="*/ 16 w 23"/>
                  <a:gd name="T1" fmla="*/ 7 h 8"/>
                  <a:gd name="T2" fmla="*/ 17 w 23"/>
                  <a:gd name="T3" fmla="*/ 7 h 8"/>
                  <a:gd name="T4" fmla="*/ 18 w 23"/>
                  <a:gd name="T5" fmla="*/ 8 h 8"/>
                  <a:gd name="T6" fmla="*/ 19 w 23"/>
                  <a:gd name="T7" fmla="*/ 8 h 8"/>
                  <a:gd name="T8" fmla="*/ 20 w 23"/>
                  <a:gd name="T9" fmla="*/ 8 h 8"/>
                  <a:gd name="T10" fmla="*/ 21 w 23"/>
                  <a:gd name="T11" fmla="*/ 8 h 8"/>
                  <a:gd name="T12" fmla="*/ 23 w 23"/>
                  <a:gd name="T13" fmla="*/ 8 h 8"/>
                  <a:gd name="T14" fmla="*/ 23 w 23"/>
                  <a:gd name="T15" fmla="*/ 7 h 8"/>
                  <a:gd name="T16" fmla="*/ 23 w 23"/>
                  <a:gd name="T17" fmla="*/ 6 h 8"/>
                  <a:gd name="T18" fmla="*/ 23 w 23"/>
                  <a:gd name="T19" fmla="*/ 5 h 8"/>
                  <a:gd name="T20" fmla="*/ 22 w 23"/>
                  <a:gd name="T21" fmla="*/ 5 h 8"/>
                  <a:gd name="T22" fmla="*/ 21 w 23"/>
                  <a:gd name="T23" fmla="*/ 5 h 8"/>
                  <a:gd name="T24" fmla="*/ 20 w 23"/>
                  <a:gd name="T25" fmla="*/ 5 h 8"/>
                  <a:gd name="T26" fmla="*/ 19 w 23"/>
                  <a:gd name="T27" fmla="*/ 4 h 8"/>
                  <a:gd name="T28" fmla="*/ 19 w 23"/>
                  <a:gd name="T29" fmla="*/ 4 h 8"/>
                  <a:gd name="T30" fmla="*/ 19 w 23"/>
                  <a:gd name="T31" fmla="*/ 3 h 8"/>
                  <a:gd name="T32" fmla="*/ 18 w 23"/>
                  <a:gd name="T33" fmla="*/ 3 h 8"/>
                  <a:gd name="T34" fmla="*/ 17 w 23"/>
                  <a:gd name="T35" fmla="*/ 3 h 8"/>
                  <a:gd name="T36" fmla="*/ 16 w 23"/>
                  <a:gd name="T37" fmla="*/ 2 h 8"/>
                  <a:gd name="T38" fmla="*/ 15 w 23"/>
                  <a:gd name="T39" fmla="*/ 2 h 8"/>
                  <a:gd name="T40" fmla="*/ 15 w 23"/>
                  <a:gd name="T41" fmla="*/ 2 h 8"/>
                  <a:gd name="T42" fmla="*/ 14 w 23"/>
                  <a:gd name="T43" fmla="*/ 2 h 8"/>
                  <a:gd name="T44" fmla="*/ 14 w 23"/>
                  <a:gd name="T45" fmla="*/ 3 h 8"/>
                  <a:gd name="T46" fmla="*/ 13 w 23"/>
                  <a:gd name="T47" fmla="*/ 3 h 8"/>
                  <a:gd name="T48" fmla="*/ 11 w 23"/>
                  <a:gd name="T49" fmla="*/ 2 h 8"/>
                  <a:gd name="T50" fmla="*/ 10 w 23"/>
                  <a:gd name="T51" fmla="*/ 2 h 8"/>
                  <a:gd name="T52" fmla="*/ 8 w 23"/>
                  <a:gd name="T53" fmla="*/ 2 h 8"/>
                  <a:gd name="T54" fmla="*/ 8 w 23"/>
                  <a:gd name="T55" fmla="*/ 1 h 8"/>
                  <a:gd name="T56" fmla="*/ 6 w 23"/>
                  <a:gd name="T57" fmla="*/ 1 h 8"/>
                  <a:gd name="T58" fmla="*/ 5 w 23"/>
                  <a:gd name="T59" fmla="*/ 1 h 8"/>
                  <a:gd name="T60" fmla="*/ 4 w 23"/>
                  <a:gd name="T61" fmla="*/ 0 h 8"/>
                  <a:gd name="T62" fmla="*/ 2 w 23"/>
                  <a:gd name="T63" fmla="*/ 0 h 8"/>
                  <a:gd name="T64" fmla="*/ 1 w 23"/>
                  <a:gd name="T65" fmla="*/ 2 h 8"/>
                  <a:gd name="T66" fmla="*/ 1 w 23"/>
                  <a:gd name="T67" fmla="*/ 2 h 8"/>
                  <a:gd name="T68" fmla="*/ 0 w 23"/>
                  <a:gd name="T69" fmla="*/ 2 h 8"/>
                  <a:gd name="T70" fmla="*/ 0 w 23"/>
                  <a:gd name="T71" fmla="*/ 3 h 8"/>
                  <a:gd name="T72" fmla="*/ 0 w 23"/>
                  <a:gd name="T73" fmla="*/ 4 h 8"/>
                  <a:gd name="T74" fmla="*/ 1 w 23"/>
                  <a:gd name="T75" fmla="*/ 4 h 8"/>
                  <a:gd name="T76" fmla="*/ 2 w 23"/>
                  <a:gd name="T77" fmla="*/ 4 h 8"/>
                  <a:gd name="T78" fmla="*/ 3 w 23"/>
                  <a:gd name="T79" fmla="*/ 4 h 8"/>
                  <a:gd name="T80" fmla="*/ 3 w 23"/>
                  <a:gd name="T81" fmla="*/ 5 h 8"/>
                  <a:gd name="T82" fmla="*/ 5 w 23"/>
                  <a:gd name="T83" fmla="*/ 5 h 8"/>
                  <a:gd name="T84" fmla="*/ 6 w 23"/>
                  <a:gd name="T85" fmla="*/ 5 h 8"/>
                  <a:gd name="T86" fmla="*/ 7 w 23"/>
                  <a:gd name="T87" fmla="*/ 6 h 8"/>
                  <a:gd name="T88" fmla="*/ 8 w 23"/>
                  <a:gd name="T89" fmla="*/ 6 h 8"/>
                  <a:gd name="T90" fmla="*/ 10 w 23"/>
                  <a:gd name="T91" fmla="*/ 6 h 8"/>
                  <a:gd name="T92" fmla="*/ 11 w 23"/>
                  <a:gd name="T93" fmla="*/ 6 h 8"/>
                  <a:gd name="T94" fmla="*/ 12 w 23"/>
                  <a:gd name="T95" fmla="*/ 6 h 8"/>
                  <a:gd name="T96" fmla="*/ 13 w 23"/>
                  <a:gd name="T97" fmla="*/ 7 h 8"/>
                  <a:gd name="T98" fmla="*/ 15 w 23"/>
                  <a:gd name="T99" fmla="*/ 7 h 8"/>
                  <a:gd name="T100" fmla="*/ 16 w 23"/>
                  <a:gd name="T10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 h="8">
                    <a:moveTo>
                      <a:pt x="16" y="7"/>
                    </a:moveTo>
                    <a:cubicBezTo>
                      <a:pt x="16" y="7"/>
                      <a:pt x="16" y="7"/>
                      <a:pt x="17" y="7"/>
                    </a:cubicBezTo>
                    <a:cubicBezTo>
                      <a:pt x="17" y="7"/>
                      <a:pt x="17" y="8"/>
                      <a:pt x="18" y="8"/>
                    </a:cubicBezTo>
                    <a:cubicBezTo>
                      <a:pt x="18" y="8"/>
                      <a:pt x="18" y="8"/>
                      <a:pt x="19" y="8"/>
                    </a:cubicBezTo>
                    <a:cubicBezTo>
                      <a:pt x="19" y="8"/>
                      <a:pt x="20" y="8"/>
                      <a:pt x="20" y="8"/>
                    </a:cubicBezTo>
                    <a:cubicBezTo>
                      <a:pt x="20" y="8"/>
                      <a:pt x="21" y="8"/>
                      <a:pt x="21" y="8"/>
                    </a:cubicBezTo>
                    <a:cubicBezTo>
                      <a:pt x="22" y="8"/>
                      <a:pt x="22" y="8"/>
                      <a:pt x="23" y="8"/>
                    </a:cubicBezTo>
                    <a:cubicBezTo>
                      <a:pt x="23" y="8"/>
                      <a:pt x="23" y="7"/>
                      <a:pt x="23" y="7"/>
                    </a:cubicBezTo>
                    <a:cubicBezTo>
                      <a:pt x="23" y="7"/>
                      <a:pt x="23" y="6"/>
                      <a:pt x="23" y="6"/>
                    </a:cubicBezTo>
                    <a:cubicBezTo>
                      <a:pt x="23" y="6"/>
                      <a:pt x="23" y="5"/>
                      <a:pt x="23" y="5"/>
                    </a:cubicBezTo>
                    <a:cubicBezTo>
                      <a:pt x="22" y="5"/>
                      <a:pt x="22" y="5"/>
                      <a:pt x="22" y="5"/>
                    </a:cubicBezTo>
                    <a:cubicBezTo>
                      <a:pt x="22" y="5"/>
                      <a:pt x="21" y="5"/>
                      <a:pt x="21" y="5"/>
                    </a:cubicBezTo>
                    <a:cubicBezTo>
                      <a:pt x="21" y="5"/>
                      <a:pt x="20" y="5"/>
                      <a:pt x="20" y="5"/>
                    </a:cubicBezTo>
                    <a:cubicBezTo>
                      <a:pt x="20" y="5"/>
                      <a:pt x="19" y="5"/>
                      <a:pt x="19" y="4"/>
                    </a:cubicBezTo>
                    <a:cubicBezTo>
                      <a:pt x="19" y="4"/>
                      <a:pt x="19" y="4"/>
                      <a:pt x="19" y="4"/>
                    </a:cubicBezTo>
                    <a:cubicBezTo>
                      <a:pt x="19" y="3"/>
                      <a:pt x="19" y="3"/>
                      <a:pt x="19" y="3"/>
                    </a:cubicBezTo>
                    <a:cubicBezTo>
                      <a:pt x="18" y="3"/>
                      <a:pt x="18" y="3"/>
                      <a:pt x="18" y="3"/>
                    </a:cubicBezTo>
                    <a:cubicBezTo>
                      <a:pt x="17" y="3"/>
                      <a:pt x="17" y="3"/>
                      <a:pt x="17" y="3"/>
                    </a:cubicBezTo>
                    <a:cubicBezTo>
                      <a:pt x="17" y="3"/>
                      <a:pt x="17" y="2"/>
                      <a:pt x="16" y="2"/>
                    </a:cubicBezTo>
                    <a:cubicBezTo>
                      <a:pt x="16" y="2"/>
                      <a:pt x="15" y="3"/>
                      <a:pt x="15" y="2"/>
                    </a:cubicBezTo>
                    <a:cubicBezTo>
                      <a:pt x="15" y="2"/>
                      <a:pt x="15" y="2"/>
                      <a:pt x="15" y="2"/>
                    </a:cubicBezTo>
                    <a:cubicBezTo>
                      <a:pt x="15" y="2"/>
                      <a:pt x="15" y="2"/>
                      <a:pt x="14" y="2"/>
                    </a:cubicBezTo>
                    <a:cubicBezTo>
                      <a:pt x="14" y="2"/>
                      <a:pt x="14" y="2"/>
                      <a:pt x="14" y="3"/>
                    </a:cubicBezTo>
                    <a:cubicBezTo>
                      <a:pt x="13" y="3"/>
                      <a:pt x="13" y="3"/>
                      <a:pt x="13" y="3"/>
                    </a:cubicBezTo>
                    <a:cubicBezTo>
                      <a:pt x="12" y="3"/>
                      <a:pt x="12" y="3"/>
                      <a:pt x="11" y="2"/>
                    </a:cubicBezTo>
                    <a:cubicBezTo>
                      <a:pt x="10" y="2"/>
                      <a:pt x="10" y="2"/>
                      <a:pt x="10" y="2"/>
                    </a:cubicBezTo>
                    <a:cubicBezTo>
                      <a:pt x="9" y="2"/>
                      <a:pt x="9" y="2"/>
                      <a:pt x="8" y="2"/>
                    </a:cubicBezTo>
                    <a:cubicBezTo>
                      <a:pt x="8" y="2"/>
                      <a:pt x="8" y="1"/>
                      <a:pt x="8" y="1"/>
                    </a:cubicBezTo>
                    <a:cubicBezTo>
                      <a:pt x="7" y="1"/>
                      <a:pt x="7" y="1"/>
                      <a:pt x="6" y="1"/>
                    </a:cubicBezTo>
                    <a:cubicBezTo>
                      <a:pt x="6" y="1"/>
                      <a:pt x="5" y="1"/>
                      <a:pt x="5" y="1"/>
                    </a:cubicBezTo>
                    <a:cubicBezTo>
                      <a:pt x="4" y="1"/>
                      <a:pt x="4" y="0"/>
                      <a:pt x="4" y="0"/>
                    </a:cubicBezTo>
                    <a:cubicBezTo>
                      <a:pt x="3" y="0"/>
                      <a:pt x="2" y="0"/>
                      <a:pt x="2" y="0"/>
                    </a:cubicBezTo>
                    <a:cubicBezTo>
                      <a:pt x="1" y="1"/>
                      <a:pt x="1" y="1"/>
                      <a:pt x="1" y="2"/>
                    </a:cubicBezTo>
                    <a:cubicBezTo>
                      <a:pt x="1" y="2"/>
                      <a:pt x="1" y="2"/>
                      <a:pt x="1" y="2"/>
                    </a:cubicBezTo>
                    <a:cubicBezTo>
                      <a:pt x="1" y="3"/>
                      <a:pt x="0" y="2"/>
                      <a:pt x="0" y="2"/>
                    </a:cubicBezTo>
                    <a:cubicBezTo>
                      <a:pt x="0" y="3"/>
                      <a:pt x="0" y="3"/>
                      <a:pt x="0" y="3"/>
                    </a:cubicBezTo>
                    <a:cubicBezTo>
                      <a:pt x="0" y="4"/>
                      <a:pt x="0" y="4"/>
                      <a:pt x="0" y="4"/>
                    </a:cubicBezTo>
                    <a:cubicBezTo>
                      <a:pt x="1" y="4"/>
                      <a:pt x="1" y="4"/>
                      <a:pt x="1" y="4"/>
                    </a:cubicBezTo>
                    <a:cubicBezTo>
                      <a:pt x="2" y="4"/>
                      <a:pt x="2" y="4"/>
                      <a:pt x="2" y="4"/>
                    </a:cubicBezTo>
                    <a:cubicBezTo>
                      <a:pt x="2" y="4"/>
                      <a:pt x="3" y="4"/>
                      <a:pt x="3" y="4"/>
                    </a:cubicBezTo>
                    <a:cubicBezTo>
                      <a:pt x="3" y="5"/>
                      <a:pt x="3" y="5"/>
                      <a:pt x="3" y="5"/>
                    </a:cubicBezTo>
                    <a:cubicBezTo>
                      <a:pt x="3" y="5"/>
                      <a:pt x="4" y="5"/>
                      <a:pt x="5" y="5"/>
                    </a:cubicBezTo>
                    <a:cubicBezTo>
                      <a:pt x="5" y="5"/>
                      <a:pt x="5" y="5"/>
                      <a:pt x="6" y="5"/>
                    </a:cubicBezTo>
                    <a:cubicBezTo>
                      <a:pt x="6" y="5"/>
                      <a:pt x="6" y="6"/>
                      <a:pt x="7" y="6"/>
                    </a:cubicBezTo>
                    <a:cubicBezTo>
                      <a:pt x="7" y="6"/>
                      <a:pt x="8" y="6"/>
                      <a:pt x="8" y="6"/>
                    </a:cubicBezTo>
                    <a:cubicBezTo>
                      <a:pt x="9" y="6"/>
                      <a:pt x="9" y="6"/>
                      <a:pt x="10" y="6"/>
                    </a:cubicBezTo>
                    <a:cubicBezTo>
                      <a:pt x="10" y="6"/>
                      <a:pt x="11" y="6"/>
                      <a:pt x="11" y="6"/>
                    </a:cubicBezTo>
                    <a:cubicBezTo>
                      <a:pt x="12" y="6"/>
                      <a:pt x="12" y="6"/>
                      <a:pt x="12" y="6"/>
                    </a:cubicBezTo>
                    <a:cubicBezTo>
                      <a:pt x="12" y="7"/>
                      <a:pt x="13" y="6"/>
                      <a:pt x="13" y="7"/>
                    </a:cubicBezTo>
                    <a:cubicBezTo>
                      <a:pt x="14" y="7"/>
                      <a:pt x="14" y="7"/>
                      <a:pt x="15" y="7"/>
                    </a:cubicBezTo>
                    <a:cubicBezTo>
                      <a:pt x="15" y="8"/>
                      <a:pt x="15" y="8"/>
                      <a:pt x="16"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8" name="Freeform 149">
                <a:extLst>
                  <a:ext uri="{FF2B5EF4-FFF2-40B4-BE49-F238E27FC236}">
                    <a16:creationId xmlns:a16="http://schemas.microsoft.com/office/drawing/2014/main" id="{557933EB-64A1-4CFE-8C56-A6809007BF36}"/>
                  </a:ext>
                </a:extLst>
              </p:cNvPr>
              <p:cNvSpPr>
                <a:spLocks/>
              </p:cNvSpPr>
              <p:nvPr/>
            </p:nvSpPr>
            <p:spPr bwMode="auto">
              <a:xfrm>
                <a:off x="7281864" y="3292476"/>
                <a:ext cx="42863" cy="20638"/>
              </a:xfrm>
              <a:custGeom>
                <a:avLst/>
                <a:gdLst>
                  <a:gd name="T0" fmla="*/ 3 w 4"/>
                  <a:gd name="T1" fmla="*/ 1 h 2"/>
                  <a:gd name="T2" fmla="*/ 2 w 4"/>
                  <a:gd name="T3" fmla="*/ 0 h 2"/>
                  <a:gd name="T4" fmla="*/ 1 w 4"/>
                  <a:gd name="T5" fmla="*/ 1 h 2"/>
                  <a:gd name="T6" fmla="*/ 1 w 4"/>
                  <a:gd name="T7" fmla="*/ 1 h 2"/>
                  <a:gd name="T8" fmla="*/ 1 w 4"/>
                  <a:gd name="T9" fmla="*/ 2 h 2"/>
                  <a:gd name="T10" fmla="*/ 2 w 4"/>
                  <a:gd name="T11" fmla="*/ 2 h 2"/>
                  <a:gd name="T12" fmla="*/ 3 w 4"/>
                  <a:gd name="T13" fmla="*/ 2 h 2"/>
                  <a:gd name="T14" fmla="*/ 4 w 4"/>
                  <a:gd name="T15" fmla="*/ 1 h 2"/>
                  <a:gd name="T16" fmla="*/ 4 w 4"/>
                  <a:gd name="T17" fmla="*/ 1 h 2"/>
                  <a:gd name="T18" fmla="*/ 3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1"/>
                    </a:moveTo>
                    <a:cubicBezTo>
                      <a:pt x="3" y="0"/>
                      <a:pt x="2" y="0"/>
                      <a:pt x="2" y="0"/>
                    </a:cubicBezTo>
                    <a:cubicBezTo>
                      <a:pt x="1" y="1"/>
                      <a:pt x="1" y="0"/>
                      <a:pt x="1" y="1"/>
                    </a:cubicBezTo>
                    <a:cubicBezTo>
                      <a:pt x="0" y="1"/>
                      <a:pt x="0" y="1"/>
                      <a:pt x="1" y="1"/>
                    </a:cubicBezTo>
                    <a:cubicBezTo>
                      <a:pt x="1" y="2"/>
                      <a:pt x="1" y="2"/>
                      <a:pt x="1" y="2"/>
                    </a:cubicBezTo>
                    <a:cubicBezTo>
                      <a:pt x="1" y="2"/>
                      <a:pt x="2" y="2"/>
                      <a:pt x="2" y="2"/>
                    </a:cubicBezTo>
                    <a:cubicBezTo>
                      <a:pt x="2" y="2"/>
                      <a:pt x="3" y="2"/>
                      <a:pt x="3" y="2"/>
                    </a:cubicBezTo>
                    <a:cubicBezTo>
                      <a:pt x="3" y="2"/>
                      <a:pt x="3" y="2"/>
                      <a:pt x="4" y="1"/>
                    </a:cubicBezTo>
                    <a:cubicBezTo>
                      <a:pt x="4" y="1"/>
                      <a:pt x="4" y="1"/>
                      <a:pt x="4" y="1"/>
                    </a:cubicBezTo>
                    <a:cubicBezTo>
                      <a:pt x="4" y="1"/>
                      <a:pt x="3" y="1"/>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69" name="Freeform 150">
                <a:extLst>
                  <a:ext uri="{FF2B5EF4-FFF2-40B4-BE49-F238E27FC236}">
                    <a16:creationId xmlns:a16="http://schemas.microsoft.com/office/drawing/2014/main" id="{A04A66D3-D14B-438C-8E4B-E3252C462900}"/>
                  </a:ext>
                </a:extLst>
              </p:cNvPr>
              <p:cNvSpPr>
                <a:spLocks/>
              </p:cNvSpPr>
              <p:nvPr/>
            </p:nvSpPr>
            <p:spPr bwMode="auto">
              <a:xfrm>
                <a:off x="7324727" y="3346451"/>
                <a:ext cx="31750" cy="20638"/>
              </a:xfrm>
              <a:custGeom>
                <a:avLst/>
                <a:gdLst>
                  <a:gd name="T0" fmla="*/ 3 w 3"/>
                  <a:gd name="T1" fmla="*/ 0 h 2"/>
                  <a:gd name="T2" fmla="*/ 2 w 3"/>
                  <a:gd name="T3" fmla="*/ 0 h 2"/>
                  <a:gd name="T4" fmla="*/ 1 w 3"/>
                  <a:gd name="T5" fmla="*/ 0 h 2"/>
                  <a:gd name="T6" fmla="*/ 1 w 3"/>
                  <a:gd name="T7" fmla="*/ 0 h 2"/>
                  <a:gd name="T8" fmla="*/ 0 w 3"/>
                  <a:gd name="T9" fmla="*/ 0 h 2"/>
                  <a:gd name="T10" fmla="*/ 1 w 3"/>
                  <a:gd name="T11" fmla="*/ 1 h 2"/>
                  <a:gd name="T12" fmla="*/ 1 w 3"/>
                  <a:gd name="T13" fmla="*/ 2 h 2"/>
                  <a:gd name="T14" fmla="*/ 2 w 3"/>
                  <a:gd name="T15" fmla="*/ 1 h 2"/>
                  <a:gd name="T16" fmla="*/ 3 w 3"/>
                  <a:gd name="T17" fmla="*/ 1 h 2"/>
                  <a:gd name="T18" fmla="*/ 3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3" y="0"/>
                    </a:moveTo>
                    <a:cubicBezTo>
                      <a:pt x="3" y="0"/>
                      <a:pt x="3" y="0"/>
                      <a:pt x="2" y="0"/>
                    </a:cubicBezTo>
                    <a:cubicBezTo>
                      <a:pt x="2" y="0"/>
                      <a:pt x="2" y="0"/>
                      <a:pt x="1" y="0"/>
                    </a:cubicBezTo>
                    <a:cubicBezTo>
                      <a:pt x="1" y="0"/>
                      <a:pt x="1" y="0"/>
                      <a:pt x="1" y="0"/>
                    </a:cubicBezTo>
                    <a:cubicBezTo>
                      <a:pt x="1" y="0"/>
                      <a:pt x="0" y="0"/>
                      <a:pt x="0" y="0"/>
                    </a:cubicBezTo>
                    <a:cubicBezTo>
                      <a:pt x="0" y="1"/>
                      <a:pt x="1" y="1"/>
                      <a:pt x="1" y="1"/>
                    </a:cubicBezTo>
                    <a:cubicBezTo>
                      <a:pt x="1" y="1"/>
                      <a:pt x="1" y="1"/>
                      <a:pt x="1" y="2"/>
                    </a:cubicBezTo>
                    <a:cubicBezTo>
                      <a:pt x="2" y="2"/>
                      <a:pt x="2" y="1"/>
                      <a:pt x="2" y="1"/>
                    </a:cubicBezTo>
                    <a:cubicBezTo>
                      <a:pt x="3" y="1"/>
                      <a:pt x="3" y="1"/>
                      <a:pt x="3" y="1"/>
                    </a:cubicBezTo>
                    <a:cubicBezTo>
                      <a:pt x="3" y="1"/>
                      <a:pt x="3" y="0"/>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0" name="Freeform 151">
                <a:extLst>
                  <a:ext uri="{FF2B5EF4-FFF2-40B4-BE49-F238E27FC236}">
                    <a16:creationId xmlns:a16="http://schemas.microsoft.com/office/drawing/2014/main" id="{453DB364-1569-47F6-9BA4-A1082EC8B433}"/>
                  </a:ext>
                </a:extLst>
              </p:cNvPr>
              <p:cNvSpPr>
                <a:spLocks/>
              </p:cNvSpPr>
              <p:nvPr/>
            </p:nvSpPr>
            <p:spPr bwMode="auto">
              <a:xfrm>
                <a:off x="7356477" y="3346451"/>
                <a:ext cx="33338" cy="31750"/>
              </a:xfrm>
              <a:custGeom>
                <a:avLst/>
                <a:gdLst>
                  <a:gd name="T0" fmla="*/ 1 w 3"/>
                  <a:gd name="T1" fmla="*/ 2 h 3"/>
                  <a:gd name="T2" fmla="*/ 2 w 3"/>
                  <a:gd name="T3" fmla="*/ 2 h 3"/>
                  <a:gd name="T4" fmla="*/ 2 w 3"/>
                  <a:gd name="T5" fmla="*/ 2 h 3"/>
                  <a:gd name="T6" fmla="*/ 2 w 3"/>
                  <a:gd name="T7" fmla="*/ 1 h 3"/>
                  <a:gd name="T8" fmla="*/ 2 w 3"/>
                  <a:gd name="T9" fmla="*/ 0 h 3"/>
                  <a:gd name="T10" fmla="*/ 1 w 3"/>
                  <a:gd name="T11" fmla="*/ 0 h 3"/>
                  <a:gd name="T12" fmla="*/ 1 w 3"/>
                  <a:gd name="T13" fmla="*/ 0 h 3"/>
                  <a:gd name="T14" fmla="*/ 1 w 3"/>
                  <a:gd name="T15" fmla="*/ 1 h 3"/>
                  <a:gd name="T16" fmla="*/ 0 w 3"/>
                  <a:gd name="T17" fmla="*/ 2 h 3"/>
                  <a:gd name="T18" fmla="*/ 0 w 3"/>
                  <a:gd name="T19" fmla="*/ 2 h 3"/>
                  <a:gd name="T20" fmla="*/ 1 w 3"/>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2"/>
                    </a:moveTo>
                    <a:cubicBezTo>
                      <a:pt x="1" y="2"/>
                      <a:pt x="1" y="3"/>
                      <a:pt x="2" y="2"/>
                    </a:cubicBezTo>
                    <a:cubicBezTo>
                      <a:pt x="2" y="2"/>
                      <a:pt x="2" y="2"/>
                      <a:pt x="2" y="2"/>
                    </a:cubicBezTo>
                    <a:cubicBezTo>
                      <a:pt x="2" y="1"/>
                      <a:pt x="2" y="1"/>
                      <a:pt x="2" y="1"/>
                    </a:cubicBezTo>
                    <a:cubicBezTo>
                      <a:pt x="2" y="0"/>
                      <a:pt x="3" y="0"/>
                      <a:pt x="2" y="0"/>
                    </a:cubicBezTo>
                    <a:cubicBezTo>
                      <a:pt x="2" y="0"/>
                      <a:pt x="2" y="0"/>
                      <a:pt x="1" y="0"/>
                    </a:cubicBezTo>
                    <a:cubicBezTo>
                      <a:pt x="1" y="0"/>
                      <a:pt x="1" y="0"/>
                      <a:pt x="1" y="0"/>
                    </a:cubicBezTo>
                    <a:cubicBezTo>
                      <a:pt x="1" y="1"/>
                      <a:pt x="1" y="1"/>
                      <a:pt x="1" y="1"/>
                    </a:cubicBezTo>
                    <a:cubicBezTo>
                      <a:pt x="0" y="1"/>
                      <a:pt x="0" y="1"/>
                      <a:pt x="0" y="2"/>
                    </a:cubicBezTo>
                    <a:cubicBezTo>
                      <a:pt x="0" y="2"/>
                      <a:pt x="0" y="2"/>
                      <a:pt x="0" y="2"/>
                    </a:cubicBezTo>
                    <a:cubicBezTo>
                      <a:pt x="0" y="2"/>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1" name="Freeform 152">
                <a:extLst>
                  <a:ext uri="{FF2B5EF4-FFF2-40B4-BE49-F238E27FC236}">
                    <a16:creationId xmlns:a16="http://schemas.microsoft.com/office/drawing/2014/main" id="{898E8CD7-9DFE-4168-8F4C-1264B1AAC22D}"/>
                  </a:ext>
                </a:extLst>
              </p:cNvPr>
              <p:cNvSpPr>
                <a:spLocks/>
              </p:cNvSpPr>
              <p:nvPr/>
            </p:nvSpPr>
            <p:spPr bwMode="auto">
              <a:xfrm>
                <a:off x="7378702" y="3335339"/>
                <a:ext cx="76200" cy="42863"/>
              </a:xfrm>
              <a:custGeom>
                <a:avLst/>
                <a:gdLst>
                  <a:gd name="T0" fmla="*/ 1 w 7"/>
                  <a:gd name="T1" fmla="*/ 4 h 4"/>
                  <a:gd name="T2" fmla="*/ 2 w 7"/>
                  <a:gd name="T3" fmla="*/ 4 h 4"/>
                  <a:gd name="T4" fmla="*/ 3 w 7"/>
                  <a:gd name="T5" fmla="*/ 3 h 4"/>
                  <a:gd name="T6" fmla="*/ 5 w 7"/>
                  <a:gd name="T7" fmla="*/ 3 h 4"/>
                  <a:gd name="T8" fmla="*/ 6 w 7"/>
                  <a:gd name="T9" fmla="*/ 3 h 4"/>
                  <a:gd name="T10" fmla="*/ 7 w 7"/>
                  <a:gd name="T11" fmla="*/ 2 h 4"/>
                  <a:gd name="T12" fmla="*/ 6 w 7"/>
                  <a:gd name="T13" fmla="*/ 1 h 4"/>
                  <a:gd name="T14" fmla="*/ 6 w 7"/>
                  <a:gd name="T15" fmla="*/ 1 h 4"/>
                  <a:gd name="T16" fmla="*/ 5 w 7"/>
                  <a:gd name="T17" fmla="*/ 1 h 4"/>
                  <a:gd name="T18" fmla="*/ 4 w 7"/>
                  <a:gd name="T19" fmla="*/ 0 h 4"/>
                  <a:gd name="T20" fmla="*/ 3 w 7"/>
                  <a:gd name="T21" fmla="*/ 1 h 4"/>
                  <a:gd name="T22" fmla="*/ 2 w 7"/>
                  <a:gd name="T23" fmla="*/ 2 h 4"/>
                  <a:gd name="T24" fmla="*/ 1 w 7"/>
                  <a:gd name="T25" fmla="*/ 2 h 4"/>
                  <a:gd name="T26" fmla="*/ 0 w 7"/>
                  <a:gd name="T27" fmla="*/ 3 h 4"/>
                  <a:gd name="T28" fmla="*/ 1 w 7"/>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1" y="4"/>
                    </a:moveTo>
                    <a:cubicBezTo>
                      <a:pt x="1" y="4"/>
                      <a:pt x="1" y="4"/>
                      <a:pt x="2" y="4"/>
                    </a:cubicBezTo>
                    <a:cubicBezTo>
                      <a:pt x="3" y="3"/>
                      <a:pt x="3" y="3"/>
                      <a:pt x="3" y="3"/>
                    </a:cubicBezTo>
                    <a:cubicBezTo>
                      <a:pt x="4" y="3"/>
                      <a:pt x="4" y="3"/>
                      <a:pt x="5" y="3"/>
                    </a:cubicBezTo>
                    <a:cubicBezTo>
                      <a:pt x="5" y="3"/>
                      <a:pt x="6" y="3"/>
                      <a:pt x="6" y="3"/>
                    </a:cubicBezTo>
                    <a:cubicBezTo>
                      <a:pt x="6" y="3"/>
                      <a:pt x="7" y="2"/>
                      <a:pt x="7" y="2"/>
                    </a:cubicBezTo>
                    <a:cubicBezTo>
                      <a:pt x="7" y="2"/>
                      <a:pt x="7" y="1"/>
                      <a:pt x="6" y="1"/>
                    </a:cubicBezTo>
                    <a:cubicBezTo>
                      <a:pt x="6" y="1"/>
                      <a:pt x="6" y="1"/>
                      <a:pt x="6" y="1"/>
                    </a:cubicBezTo>
                    <a:cubicBezTo>
                      <a:pt x="5" y="1"/>
                      <a:pt x="5" y="1"/>
                      <a:pt x="5" y="1"/>
                    </a:cubicBezTo>
                    <a:cubicBezTo>
                      <a:pt x="4" y="1"/>
                      <a:pt x="4" y="0"/>
                      <a:pt x="4" y="0"/>
                    </a:cubicBezTo>
                    <a:cubicBezTo>
                      <a:pt x="4" y="0"/>
                      <a:pt x="3" y="1"/>
                      <a:pt x="3" y="1"/>
                    </a:cubicBezTo>
                    <a:cubicBezTo>
                      <a:pt x="3" y="1"/>
                      <a:pt x="3" y="1"/>
                      <a:pt x="2" y="2"/>
                    </a:cubicBezTo>
                    <a:cubicBezTo>
                      <a:pt x="2" y="2"/>
                      <a:pt x="2" y="2"/>
                      <a:pt x="1" y="2"/>
                    </a:cubicBezTo>
                    <a:cubicBezTo>
                      <a:pt x="1" y="2"/>
                      <a:pt x="0" y="2"/>
                      <a:pt x="0" y="3"/>
                    </a:cubicBezTo>
                    <a:cubicBezTo>
                      <a:pt x="0" y="3"/>
                      <a:pt x="0" y="3"/>
                      <a:pt x="1"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2" name="Freeform 153">
                <a:extLst>
                  <a:ext uri="{FF2B5EF4-FFF2-40B4-BE49-F238E27FC236}">
                    <a16:creationId xmlns:a16="http://schemas.microsoft.com/office/drawing/2014/main" id="{CBDC7FAC-625F-45A9-8048-2D246F33F1E7}"/>
                  </a:ext>
                </a:extLst>
              </p:cNvPr>
              <p:cNvSpPr>
                <a:spLocks/>
              </p:cNvSpPr>
              <p:nvPr/>
            </p:nvSpPr>
            <p:spPr bwMode="auto">
              <a:xfrm>
                <a:off x="7464427" y="3346451"/>
                <a:ext cx="87313" cy="31750"/>
              </a:xfrm>
              <a:custGeom>
                <a:avLst/>
                <a:gdLst>
                  <a:gd name="T0" fmla="*/ 4 w 8"/>
                  <a:gd name="T1" fmla="*/ 2 h 3"/>
                  <a:gd name="T2" fmla="*/ 6 w 8"/>
                  <a:gd name="T3" fmla="*/ 2 h 3"/>
                  <a:gd name="T4" fmla="*/ 7 w 8"/>
                  <a:gd name="T5" fmla="*/ 1 h 3"/>
                  <a:gd name="T6" fmla="*/ 8 w 8"/>
                  <a:gd name="T7" fmla="*/ 1 h 3"/>
                  <a:gd name="T8" fmla="*/ 8 w 8"/>
                  <a:gd name="T9" fmla="*/ 1 h 3"/>
                  <a:gd name="T10" fmla="*/ 8 w 8"/>
                  <a:gd name="T11" fmla="*/ 0 h 3"/>
                  <a:gd name="T12" fmla="*/ 7 w 8"/>
                  <a:gd name="T13" fmla="*/ 0 h 3"/>
                  <a:gd name="T14" fmla="*/ 6 w 8"/>
                  <a:gd name="T15" fmla="*/ 0 h 3"/>
                  <a:gd name="T16" fmla="*/ 4 w 8"/>
                  <a:gd name="T17" fmla="*/ 1 h 3"/>
                  <a:gd name="T18" fmla="*/ 4 w 8"/>
                  <a:gd name="T19" fmla="*/ 0 h 3"/>
                  <a:gd name="T20" fmla="*/ 2 w 8"/>
                  <a:gd name="T21" fmla="*/ 0 h 3"/>
                  <a:gd name="T22" fmla="*/ 1 w 8"/>
                  <a:gd name="T23" fmla="*/ 0 h 3"/>
                  <a:gd name="T24" fmla="*/ 0 w 8"/>
                  <a:gd name="T25" fmla="*/ 1 h 3"/>
                  <a:gd name="T26" fmla="*/ 0 w 8"/>
                  <a:gd name="T27" fmla="*/ 2 h 3"/>
                  <a:gd name="T28" fmla="*/ 0 w 8"/>
                  <a:gd name="T29" fmla="*/ 2 h 3"/>
                  <a:gd name="T30" fmla="*/ 1 w 8"/>
                  <a:gd name="T31" fmla="*/ 3 h 3"/>
                  <a:gd name="T32" fmla="*/ 2 w 8"/>
                  <a:gd name="T33" fmla="*/ 3 h 3"/>
                  <a:gd name="T34" fmla="*/ 3 w 8"/>
                  <a:gd name="T35" fmla="*/ 3 h 3"/>
                  <a:gd name="T36" fmla="*/ 4 w 8"/>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4" y="2"/>
                    </a:moveTo>
                    <a:cubicBezTo>
                      <a:pt x="5" y="2"/>
                      <a:pt x="5" y="2"/>
                      <a:pt x="6" y="2"/>
                    </a:cubicBezTo>
                    <a:cubicBezTo>
                      <a:pt x="6" y="1"/>
                      <a:pt x="6" y="2"/>
                      <a:pt x="7" y="1"/>
                    </a:cubicBezTo>
                    <a:cubicBezTo>
                      <a:pt x="7" y="1"/>
                      <a:pt x="8" y="2"/>
                      <a:pt x="8" y="1"/>
                    </a:cubicBezTo>
                    <a:cubicBezTo>
                      <a:pt x="8" y="1"/>
                      <a:pt x="8" y="1"/>
                      <a:pt x="8" y="1"/>
                    </a:cubicBezTo>
                    <a:cubicBezTo>
                      <a:pt x="8" y="0"/>
                      <a:pt x="8" y="0"/>
                      <a:pt x="8" y="0"/>
                    </a:cubicBezTo>
                    <a:cubicBezTo>
                      <a:pt x="8" y="0"/>
                      <a:pt x="8" y="0"/>
                      <a:pt x="7" y="0"/>
                    </a:cubicBezTo>
                    <a:cubicBezTo>
                      <a:pt x="7" y="0"/>
                      <a:pt x="6" y="0"/>
                      <a:pt x="6" y="0"/>
                    </a:cubicBezTo>
                    <a:cubicBezTo>
                      <a:pt x="5" y="1"/>
                      <a:pt x="5" y="1"/>
                      <a:pt x="4" y="1"/>
                    </a:cubicBezTo>
                    <a:cubicBezTo>
                      <a:pt x="4" y="1"/>
                      <a:pt x="4" y="0"/>
                      <a:pt x="4" y="0"/>
                    </a:cubicBezTo>
                    <a:cubicBezTo>
                      <a:pt x="3" y="0"/>
                      <a:pt x="3" y="0"/>
                      <a:pt x="2" y="0"/>
                    </a:cubicBezTo>
                    <a:cubicBezTo>
                      <a:pt x="2" y="0"/>
                      <a:pt x="2" y="0"/>
                      <a:pt x="1" y="0"/>
                    </a:cubicBezTo>
                    <a:cubicBezTo>
                      <a:pt x="1" y="1"/>
                      <a:pt x="1" y="1"/>
                      <a:pt x="0" y="1"/>
                    </a:cubicBezTo>
                    <a:cubicBezTo>
                      <a:pt x="0" y="1"/>
                      <a:pt x="0" y="1"/>
                      <a:pt x="0" y="2"/>
                    </a:cubicBezTo>
                    <a:cubicBezTo>
                      <a:pt x="0" y="2"/>
                      <a:pt x="0" y="2"/>
                      <a:pt x="0" y="2"/>
                    </a:cubicBezTo>
                    <a:cubicBezTo>
                      <a:pt x="0" y="3"/>
                      <a:pt x="1" y="2"/>
                      <a:pt x="1" y="3"/>
                    </a:cubicBezTo>
                    <a:cubicBezTo>
                      <a:pt x="1" y="3"/>
                      <a:pt x="2" y="3"/>
                      <a:pt x="2" y="3"/>
                    </a:cubicBezTo>
                    <a:cubicBezTo>
                      <a:pt x="2" y="3"/>
                      <a:pt x="3" y="3"/>
                      <a:pt x="3" y="3"/>
                    </a:cubicBezTo>
                    <a:cubicBezTo>
                      <a:pt x="4" y="3"/>
                      <a:pt x="4" y="3"/>
                      <a:pt x="4"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3" name="Freeform 154">
                <a:extLst>
                  <a:ext uri="{FF2B5EF4-FFF2-40B4-BE49-F238E27FC236}">
                    <a16:creationId xmlns:a16="http://schemas.microsoft.com/office/drawing/2014/main" id="{A76B658A-15C3-458B-AD5E-8D7765E5D316}"/>
                  </a:ext>
                </a:extLst>
              </p:cNvPr>
              <p:cNvSpPr>
                <a:spLocks/>
              </p:cNvSpPr>
              <p:nvPr/>
            </p:nvSpPr>
            <p:spPr bwMode="auto">
              <a:xfrm>
                <a:off x="7443789" y="3378201"/>
                <a:ext cx="42863" cy="33338"/>
              </a:xfrm>
              <a:custGeom>
                <a:avLst/>
                <a:gdLst>
                  <a:gd name="T0" fmla="*/ 1 w 4"/>
                  <a:gd name="T1" fmla="*/ 1 h 3"/>
                  <a:gd name="T2" fmla="*/ 2 w 4"/>
                  <a:gd name="T3" fmla="*/ 2 h 3"/>
                  <a:gd name="T4" fmla="*/ 3 w 4"/>
                  <a:gd name="T5" fmla="*/ 2 h 3"/>
                  <a:gd name="T6" fmla="*/ 3 w 4"/>
                  <a:gd name="T7" fmla="*/ 3 h 3"/>
                  <a:gd name="T8" fmla="*/ 4 w 4"/>
                  <a:gd name="T9" fmla="*/ 3 h 3"/>
                  <a:gd name="T10" fmla="*/ 4 w 4"/>
                  <a:gd name="T11" fmla="*/ 2 h 3"/>
                  <a:gd name="T12" fmla="*/ 4 w 4"/>
                  <a:gd name="T13" fmla="*/ 1 h 3"/>
                  <a:gd name="T14" fmla="*/ 3 w 4"/>
                  <a:gd name="T15" fmla="*/ 1 h 3"/>
                  <a:gd name="T16" fmla="*/ 3 w 4"/>
                  <a:gd name="T17" fmla="*/ 0 h 3"/>
                  <a:gd name="T18" fmla="*/ 2 w 4"/>
                  <a:gd name="T19" fmla="*/ 0 h 3"/>
                  <a:gd name="T20" fmla="*/ 1 w 4"/>
                  <a:gd name="T21" fmla="*/ 0 h 3"/>
                  <a:gd name="T22" fmla="*/ 0 w 4"/>
                  <a:gd name="T23" fmla="*/ 1 h 3"/>
                  <a:gd name="T24" fmla="*/ 1 w 4"/>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1" y="1"/>
                    </a:moveTo>
                    <a:cubicBezTo>
                      <a:pt x="1" y="2"/>
                      <a:pt x="1" y="1"/>
                      <a:pt x="2" y="2"/>
                    </a:cubicBezTo>
                    <a:cubicBezTo>
                      <a:pt x="2" y="2"/>
                      <a:pt x="2" y="2"/>
                      <a:pt x="3" y="2"/>
                    </a:cubicBezTo>
                    <a:cubicBezTo>
                      <a:pt x="3" y="2"/>
                      <a:pt x="3" y="3"/>
                      <a:pt x="3" y="3"/>
                    </a:cubicBezTo>
                    <a:cubicBezTo>
                      <a:pt x="3" y="3"/>
                      <a:pt x="4" y="3"/>
                      <a:pt x="4" y="3"/>
                    </a:cubicBezTo>
                    <a:cubicBezTo>
                      <a:pt x="4" y="2"/>
                      <a:pt x="4" y="2"/>
                      <a:pt x="4" y="2"/>
                    </a:cubicBezTo>
                    <a:cubicBezTo>
                      <a:pt x="4" y="2"/>
                      <a:pt x="4" y="1"/>
                      <a:pt x="4" y="1"/>
                    </a:cubicBezTo>
                    <a:cubicBezTo>
                      <a:pt x="4" y="1"/>
                      <a:pt x="3" y="1"/>
                      <a:pt x="3" y="1"/>
                    </a:cubicBezTo>
                    <a:cubicBezTo>
                      <a:pt x="3" y="1"/>
                      <a:pt x="3" y="0"/>
                      <a:pt x="3" y="0"/>
                    </a:cubicBezTo>
                    <a:cubicBezTo>
                      <a:pt x="2" y="0"/>
                      <a:pt x="2" y="0"/>
                      <a:pt x="2" y="0"/>
                    </a:cubicBezTo>
                    <a:cubicBezTo>
                      <a:pt x="1" y="0"/>
                      <a:pt x="1" y="0"/>
                      <a:pt x="1" y="0"/>
                    </a:cubicBezTo>
                    <a:cubicBezTo>
                      <a:pt x="0" y="0"/>
                      <a:pt x="0" y="0"/>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4" name="Freeform 155">
                <a:extLst>
                  <a:ext uri="{FF2B5EF4-FFF2-40B4-BE49-F238E27FC236}">
                    <a16:creationId xmlns:a16="http://schemas.microsoft.com/office/drawing/2014/main" id="{E33AD485-D81E-41D0-A160-32F74E285EB8}"/>
                  </a:ext>
                </a:extLst>
              </p:cNvPr>
              <p:cNvSpPr>
                <a:spLocks/>
              </p:cNvSpPr>
              <p:nvPr/>
            </p:nvSpPr>
            <p:spPr bwMode="auto">
              <a:xfrm>
                <a:off x="7540627" y="3421064"/>
                <a:ext cx="22225" cy="22225"/>
              </a:xfrm>
              <a:custGeom>
                <a:avLst/>
                <a:gdLst>
                  <a:gd name="T0" fmla="*/ 1 w 2"/>
                  <a:gd name="T1" fmla="*/ 1 h 2"/>
                  <a:gd name="T2" fmla="*/ 2 w 2"/>
                  <a:gd name="T3" fmla="*/ 1 h 2"/>
                  <a:gd name="T4" fmla="*/ 2 w 2"/>
                  <a:gd name="T5" fmla="*/ 0 h 2"/>
                  <a:gd name="T6" fmla="*/ 1 w 2"/>
                  <a:gd name="T7" fmla="*/ 0 h 2"/>
                  <a:gd name="T8" fmla="*/ 1 w 2"/>
                  <a:gd name="T9" fmla="*/ 0 h 2"/>
                  <a:gd name="T10" fmla="*/ 0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2" y="1"/>
                      <a:pt x="2" y="1"/>
                      <a:pt x="2" y="1"/>
                    </a:cubicBezTo>
                    <a:cubicBezTo>
                      <a:pt x="2" y="0"/>
                      <a:pt x="2" y="0"/>
                      <a:pt x="2" y="0"/>
                    </a:cubicBezTo>
                    <a:cubicBezTo>
                      <a:pt x="2" y="0"/>
                      <a:pt x="2" y="0"/>
                      <a:pt x="1" y="0"/>
                    </a:cubicBezTo>
                    <a:cubicBezTo>
                      <a:pt x="1" y="0"/>
                      <a:pt x="1" y="0"/>
                      <a:pt x="1" y="0"/>
                    </a:cubicBezTo>
                    <a:cubicBezTo>
                      <a:pt x="0" y="0"/>
                      <a:pt x="0" y="1"/>
                      <a:pt x="0" y="1"/>
                    </a:cubicBezTo>
                    <a:cubicBezTo>
                      <a:pt x="0" y="2"/>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5" name="Freeform 156">
                <a:extLst>
                  <a:ext uri="{FF2B5EF4-FFF2-40B4-BE49-F238E27FC236}">
                    <a16:creationId xmlns:a16="http://schemas.microsoft.com/office/drawing/2014/main" id="{51BE5797-FFFC-4EA2-BFC7-13B6BB57E9F6}"/>
                  </a:ext>
                </a:extLst>
              </p:cNvPr>
              <p:cNvSpPr>
                <a:spLocks/>
              </p:cNvSpPr>
              <p:nvPr/>
            </p:nvSpPr>
            <p:spPr bwMode="auto">
              <a:xfrm>
                <a:off x="7562852" y="3346451"/>
                <a:ext cx="117475" cy="74613"/>
              </a:xfrm>
              <a:custGeom>
                <a:avLst/>
                <a:gdLst>
                  <a:gd name="T0" fmla="*/ 1 w 11"/>
                  <a:gd name="T1" fmla="*/ 7 h 7"/>
                  <a:gd name="T2" fmla="*/ 2 w 11"/>
                  <a:gd name="T3" fmla="*/ 6 h 7"/>
                  <a:gd name="T4" fmla="*/ 3 w 11"/>
                  <a:gd name="T5" fmla="*/ 5 h 7"/>
                  <a:gd name="T6" fmla="*/ 4 w 11"/>
                  <a:gd name="T7" fmla="*/ 5 h 7"/>
                  <a:gd name="T8" fmla="*/ 5 w 11"/>
                  <a:gd name="T9" fmla="*/ 4 h 7"/>
                  <a:gd name="T10" fmla="*/ 6 w 11"/>
                  <a:gd name="T11" fmla="*/ 4 h 7"/>
                  <a:gd name="T12" fmla="*/ 7 w 11"/>
                  <a:gd name="T13" fmla="*/ 3 h 7"/>
                  <a:gd name="T14" fmla="*/ 8 w 11"/>
                  <a:gd name="T15" fmla="*/ 3 h 7"/>
                  <a:gd name="T16" fmla="*/ 9 w 11"/>
                  <a:gd name="T17" fmla="*/ 2 h 7"/>
                  <a:gd name="T18" fmla="*/ 10 w 11"/>
                  <a:gd name="T19" fmla="*/ 1 h 7"/>
                  <a:gd name="T20" fmla="*/ 10 w 11"/>
                  <a:gd name="T21" fmla="*/ 0 h 7"/>
                  <a:gd name="T22" fmla="*/ 8 w 11"/>
                  <a:gd name="T23" fmla="*/ 0 h 7"/>
                  <a:gd name="T24" fmla="*/ 7 w 11"/>
                  <a:gd name="T25" fmla="*/ 1 h 7"/>
                  <a:gd name="T26" fmla="*/ 5 w 11"/>
                  <a:gd name="T27" fmla="*/ 1 h 7"/>
                  <a:gd name="T28" fmla="*/ 4 w 11"/>
                  <a:gd name="T29" fmla="*/ 2 h 7"/>
                  <a:gd name="T30" fmla="*/ 3 w 11"/>
                  <a:gd name="T31" fmla="*/ 3 h 7"/>
                  <a:gd name="T32" fmla="*/ 2 w 11"/>
                  <a:gd name="T33" fmla="*/ 3 h 7"/>
                  <a:gd name="T34" fmla="*/ 1 w 11"/>
                  <a:gd name="T35" fmla="*/ 4 h 7"/>
                  <a:gd name="T36" fmla="*/ 0 w 11"/>
                  <a:gd name="T37" fmla="*/ 5 h 7"/>
                  <a:gd name="T38" fmla="*/ 0 w 11"/>
                  <a:gd name="T39" fmla="*/ 6 h 7"/>
                  <a:gd name="T40" fmla="*/ 0 w 11"/>
                  <a:gd name="T41" fmla="*/ 7 h 7"/>
                  <a:gd name="T42" fmla="*/ 1 w 11"/>
                  <a:gd name="T4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7">
                    <a:moveTo>
                      <a:pt x="1" y="7"/>
                    </a:moveTo>
                    <a:cubicBezTo>
                      <a:pt x="1" y="7"/>
                      <a:pt x="2" y="7"/>
                      <a:pt x="2" y="6"/>
                    </a:cubicBezTo>
                    <a:cubicBezTo>
                      <a:pt x="2" y="6"/>
                      <a:pt x="2" y="6"/>
                      <a:pt x="3" y="5"/>
                    </a:cubicBezTo>
                    <a:cubicBezTo>
                      <a:pt x="3" y="5"/>
                      <a:pt x="4" y="5"/>
                      <a:pt x="4" y="5"/>
                    </a:cubicBezTo>
                    <a:cubicBezTo>
                      <a:pt x="4" y="5"/>
                      <a:pt x="4" y="4"/>
                      <a:pt x="5" y="4"/>
                    </a:cubicBezTo>
                    <a:cubicBezTo>
                      <a:pt x="5" y="4"/>
                      <a:pt x="5" y="4"/>
                      <a:pt x="6" y="4"/>
                    </a:cubicBezTo>
                    <a:cubicBezTo>
                      <a:pt x="6" y="3"/>
                      <a:pt x="6" y="3"/>
                      <a:pt x="7" y="3"/>
                    </a:cubicBezTo>
                    <a:cubicBezTo>
                      <a:pt x="7" y="3"/>
                      <a:pt x="7" y="3"/>
                      <a:pt x="8" y="3"/>
                    </a:cubicBezTo>
                    <a:cubicBezTo>
                      <a:pt x="8" y="2"/>
                      <a:pt x="9" y="2"/>
                      <a:pt x="9" y="2"/>
                    </a:cubicBezTo>
                    <a:cubicBezTo>
                      <a:pt x="10" y="2"/>
                      <a:pt x="10" y="2"/>
                      <a:pt x="10" y="1"/>
                    </a:cubicBezTo>
                    <a:cubicBezTo>
                      <a:pt x="11" y="1"/>
                      <a:pt x="10" y="1"/>
                      <a:pt x="10" y="0"/>
                    </a:cubicBezTo>
                    <a:cubicBezTo>
                      <a:pt x="9" y="0"/>
                      <a:pt x="9" y="0"/>
                      <a:pt x="8" y="0"/>
                    </a:cubicBezTo>
                    <a:cubicBezTo>
                      <a:pt x="7" y="0"/>
                      <a:pt x="7" y="0"/>
                      <a:pt x="7" y="1"/>
                    </a:cubicBezTo>
                    <a:cubicBezTo>
                      <a:pt x="6" y="1"/>
                      <a:pt x="5" y="1"/>
                      <a:pt x="5" y="1"/>
                    </a:cubicBezTo>
                    <a:cubicBezTo>
                      <a:pt x="4" y="1"/>
                      <a:pt x="4" y="1"/>
                      <a:pt x="4" y="2"/>
                    </a:cubicBezTo>
                    <a:cubicBezTo>
                      <a:pt x="4" y="2"/>
                      <a:pt x="4" y="2"/>
                      <a:pt x="3" y="3"/>
                    </a:cubicBezTo>
                    <a:cubicBezTo>
                      <a:pt x="3" y="3"/>
                      <a:pt x="3" y="3"/>
                      <a:pt x="2" y="3"/>
                    </a:cubicBezTo>
                    <a:cubicBezTo>
                      <a:pt x="2" y="3"/>
                      <a:pt x="2" y="4"/>
                      <a:pt x="1" y="4"/>
                    </a:cubicBezTo>
                    <a:cubicBezTo>
                      <a:pt x="1" y="4"/>
                      <a:pt x="0" y="4"/>
                      <a:pt x="0" y="5"/>
                    </a:cubicBezTo>
                    <a:cubicBezTo>
                      <a:pt x="0" y="5"/>
                      <a:pt x="0" y="5"/>
                      <a:pt x="0" y="6"/>
                    </a:cubicBezTo>
                    <a:cubicBezTo>
                      <a:pt x="0" y="6"/>
                      <a:pt x="0" y="6"/>
                      <a:pt x="0" y="7"/>
                    </a:cubicBezTo>
                    <a:cubicBezTo>
                      <a:pt x="0" y="7"/>
                      <a:pt x="1" y="7"/>
                      <a:pt x="1"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6" name="Freeform 157">
                <a:extLst>
                  <a:ext uri="{FF2B5EF4-FFF2-40B4-BE49-F238E27FC236}">
                    <a16:creationId xmlns:a16="http://schemas.microsoft.com/office/drawing/2014/main" id="{19064BBB-55AF-4817-870A-C6FB8D590D47}"/>
                  </a:ext>
                </a:extLst>
              </p:cNvPr>
              <p:cNvSpPr>
                <a:spLocks/>
              </p:cNvSpPr>
              <p:nvPr/>
            </p:nvSpPr>
            <p:spPr bwMode="auto">
              <a:xfrm>
                <a:off x="7562852" y="3346451"/>
                <a:ext cx="20638" cy="11113"/>
              </a:xfrm>
              <a:custGeom>
                <a:avLst/>
                <a:gdLst>
                  <a:gd name="T0" fmla="*/ 1 w 2"/>
                  <a:gd name="T1" fmla="*/ 0 h 1"/>
                  <a:gd name="T2" fmla="*/ 0 w 2"/>
                  <a:gd name="T3" fmla="*/ 0 h 1"/>
                  <a:gd name="T4" fmla="*/ 0 w 2"/>
                  <a:gd name="T5" fmla="*/ 1 h 1"/>
                  <a:gd name="T6" fmla="*/ 1 w 2"/>
                  <a:gd name="T7" fmla="*/ 1 h 1"/>
                  <a:gd name="T8" fmla="*/ 2 w 2"/>
                  <a:gd name="T9" fmla="*/ 1 h 1"/>
                  <a:gd name="T10" fmla="*/ 2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0" y="0"/>
                      <a:pt x="0" y="0"/>
                      <a:pt x="0" y="0"/>
                    </a:cubicBezTo>
                    <a:cubicBezTo>
                      <a:pt x="0" y="1"/>
                      <a:pt x="0" y="1"/>
                      <a:pt x="0" y="1"/>
                    </a:cubicBezTo>
                    <a:cubicBezTo>
                      <a:pt x="0" y="1"/>
                      <a:pt x="0" y="1"/>
                      <a:pt x="1" y="1"/>
                    </a:cubicBezTo>
                    <a:cubicBezTo>
                      <a:pt x="1" y="1"/>
                      <a:pt x="1" y="1"/>
                      <a:pt x="2" y="1"/>
                    </a:cubicBezTo>
                    <a:cubicBezTo>
                      <a:pt x="2" y="1"/>
                      <a:pt x="2" y="0"/>
                      <a:pt x="2"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7" name="Freeform 158">
                <a:extLst>
                  <a:ext uri="{FF2B5EF4-FFF2-40B4-BE49-F238E27FC236}">
                    <a16:creationId xmlns:a16="http://schemas.microsoft.com/office/drawing/2014/main" id="{95E7FF78-AF7F-410F-9ED7-7F1A2A69A7F9}"/>
                  </a:ext>
                </a:extLst>
              </p:cNvPr>
              <p:cNvSpPr>
                <a:spLocks/>
              </p:cNvSpPr>
              <p:nvPr/>
            </p:nvSpPr>
            <p:spPr bwMode="auto">
              <a:xfrm>
                <a:off x="7626352" y="3324226"/>
                <a:ext cx="44450" cy="22225"/>
              </a:xfrm>
              <a:custGeom>
                <a:avLst/>
                <a:gdLst>
                  <a:gd name="T0" fmla="*/ 1 w 4"/>
                  <a:gd name="T1" fmla="*/ 1 h 2"/>
                  <a:gd name="T2" fmla="*/ 1 w 4"/>
                  <a:gd name="T3" fmla="*/ 1 h 2"/>
                  <a:gd name="T4" fmla="*/ 2 w 4"/>
                  <a:gd name="T5" fmla="*/ 1 h 2"/>
                  <a:gd name="T6" fmla="*/ 3 w 4"/>
                  <a:gd name="T7" fmla="*/ 1 h 2"/>
                  <a:gd name="T8" fmla="*/ 3 w 4"/>
                  <a:gd name="T9" fmla="*/ 1 h 2"/>
                  <a:gd name="T10" fmla="*/ 3 w 4"/>
                  <a:gd name="T11" fmla="*/ 0 h 2"/>
                  <a:gd name="T12" fmla="*/ 3 w 4"/>
                  <a:gd name="T13" fmla="*/ 0 h 2"/>
                  <a:gd name="T14" fmla="*/ 1 w 4"/>
                  <a:gd name="T15" fmla="*/ 1 h 2"/>
                  <a:gd name="T16" fmla="*/ 1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1" y="1"/>
                    </a:moveTo>
                    <a:cubicBezTo>
                      <a:pt x="1" y="1"/>
                      <a:pt x="1" y="1"/>
                      <a:pt x="1" y="1"/>
                    </a:cubicBezTo>
                    <a:cubicBezTo>
                      <a:pt x="1" y="2"/>
                      <a:pt x="2" y="2"/>
                      <a:pt x="2" y="1"/>
                    </a:cubicBezTo>
                    <a:cubicBezTo>
                      <a:pt x="2" y="1"/>
                      <a:pt x="2" y="1"/>
                      <a:pt x="3" y="1"/>
                    </a:cubicBezTo>
                    <a:cubicBezTo>
                      <a:pt x="3" y="1"/>
                      <a:pt x="3" y="1"/>
                      <a:pt x="3" y="1"/>
                    </a:cubicBezTo>
                    <a:cubicBezTo>
                      <a:pt x="4" y="0"/>
                      <a:pt x="4" y="0"/>
                      <a:pt x="3" y="0"/>
                    </a:cubicBezTo>
                    <a:cubicBezTo>
                      <a:pt x="3" y="0"/>
                      <a:pt x="3" y="0"/>
                      <a:pt x="3" y="0"/>
                    </a:cubicBezTo>
                    <a:cubicBezTo>
                      <a:pt x="2" y="0"/>
                      <a:pt x="1" y="0"/>
                      <a:pt x="1" y="1"/>
                    </a:cubicBezTo>
                    <a:cubicBezTo>
                      <a:pt x="1"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8" name="Freeform 159">
                <a:extLst>
                  <a:ext uri="{FF2B5EF4-FFF2-40B4-BE49-F238E27FC236}">
                    <a16:creationId xmlns:a16="http://schemas.microsoft.com/office/drawing/2014/main" id="{1C148590-4192-4188-8D0D-E546C8E97D3F}"/>
                  </a:ext>
                </a:extLst>
              </p:cNvPr>
              <p:cNvSpPr>
                <a:spLocks/>
              </p:cNvSpPr>
              <p:nvPr/>
            </p:nvSpPr>
            <p:spPr bwMode="auto">
              <a:xfrm>
                <a:off x="7540627" y="3227389"/>
                <a:ext cx="42863" cy="42863"/>
              </a:xfrm>
              <a:custGeom>
                <a:avLst/>
                <a:gdLst>
                  <a:gd name="T0" fmla="*/ 2 w 4"/>
                  <a:gd name="T1" fmla="*/ 1 h 4"/>
                  <a:gd name="T2" fmla="*/ 2 w 4"/>
                  <a:gd name="T3" fmla="*/ 1 h 4"/>
                  <a:gd name="T4" fmla="*/ 1 w 4"/>
                  <a:gd name="T5" fmla="*/ 1 h 4"/>
                  <a:gd name="T6" fmla="*/ 0 w 4"/>
                  <a:gd name="T7" fmla="*/ 2 h 4"/>
                  <a:gd name="T8" fmla="*/ 1 w 4"/>
                  <a:gd name="T9" fmla="*/ 3 h 4"/>
                  <a:gd name="T10" fmla="*/ 1 w 4"/>
                  <a:gd name="T11" fmla="*/ 4 h 4"/>
                  <a:gd name="T12" fmla="*/ 2 w 4"/>
                  <a:gd name="T13" fmla="*/ 4 h 4"/>
                  <a:gd name="T14" fmla="*/ 3 w 4"/>
                  <a:gd name="T15" fmla="*/ 4 h 4"/>
                  <a:gd name="T16" fmla="*/ 3 w 4"/>
                  <a:gd name="T17" fmla="*/ 3 h 4"/>
                  <a:gd name="T18" fmla="*/ 3 w 4"/>
                  <a:gd name="T19" fmla="*/ 2 h 4"/>
                  <a:gd name="T20" fmla="*/ 3 w 4"/>
                  <a:gd name="T21" fmla="*/ 2 h 4"/>
                  <a:gd name="T22" fmla="*/ 3 w 4"/>
                  <a:gd name="T23" fmla="*/ 1 h 4"/>
                  <a:gd name="T24" fmla="*/ 4 w 4"/>
                  <a:gd name="T25" fmla="*/ 1 h 4"/>
                  <a:gd name="T26" fmla="*/ 4 w 4"/>
                  <a:gd name="T27" fmla="*/ 0 h 4"/>
                  <a:gd name="T28" fmla="*/ 3 w 4"/>
                  <a:gd name="T29" fmla="*/ 0 h 4"/>
                  <a:gd name="T30" fmla="*/ 2 w 4"/>
                  <a:gd name="T3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2" y="1"/>
                    </a:moveTo>
                    <a:cubicBezTo>
                      <a:pt x="2" y="1"/>
                      <a:pt x="2" y="1"/>
                      <a:pt x="2" y="1"/>
                    </a:cubicBezTo>
                    <a:cubicBezTo>
                      <a:pt x="1" y="1"/>
                      <a:pt x="1" y="1"/>
                      <a:pt x="1" y="1"/>
                    </a:cubicBezTo>
                    <a:cubicBezTo>
                      <a:pt x="0" y="2"/>
                      <a:pt x="0" y="2"/>
                      <a:pt x="0" y="2"/>
                    </a:cubicBezTo>
                    <a:cubicBezTo>
                      <a:pt x="0" y="3"/>
                      <a:pt x="1" y="3"/>
                      <a:pt x="1" y="3"/>
                    </a:cubicBezTo>
                    <a:cubicBezTo>
                      <a:pt x="1" y="4"/>
                      <a:pt x="1" y="4"/>
                      <a:pt x="1" y="4"/>
                    </a:cubicBezTo>
                    <a:cubicBezTo>
                      <a:pt x="1" y="4"/>
                      <a:pt x="2" y="4"/>
                      <a:pt x="2" y="4"/>
                    </a:cubicBezTo>
                    <a:cubicBezTo>
                      <a:pt x="2" y="4"/>
                      <a:pt x="2" y="4"/>
                      <a:pt x="3" y="4"/>
                    </a:cubicBezTo>
                    <a:cubicBezTo>
                      <a:pt x="3" y="4"/>
                      <a:pt x="3" y="3"/>
                      <a:pt x="3" y="3"/>
                    </a:cubicBezTo>
                    <a:cubicBezTo>
                      <a:pt x="3" y="3"/>
                      <a:pt x="3" y="3"/>
                      <a:pt x="3" y="2"/>
                    </a:cubicBezTo>
                    <a:cubicBezTo>
                      <a:pt x="3" y="2"/>
                      <a:pt x="3" y="2"/>
                      <a:pt x="3" y="2"/>
                    </a:cubicBezTo>
                    <a:cubicBezTo>
                      <a:pt x="3" y="2"/>
                      <a:pt x="3" y="1"/>
                      <a:pt x="3" y="1"/>
                    </a:cubicBezTo>
                    <a:cubicBezTo>
                      <a:pt x="3" y="1"/>
                      <a:pt x="4" y="1"/>
                      <a:pt x="4" y="1"/>
                    </a:cubicBezTo>
                    <a:cubicBezTo>
                      <a:pt x="4" y="1"/>
                      <a:pt x="4" y="0"/>
                      <a:pt x="4" y="0"/>
                    </a:cubicBezTo>
                    <a:cubicBezTo>
                      <a:pt x="3" y="0"/>
                      <a:pt x="3" y="0"/>
                      <a:pt x="3" y="0"/>
                    </a:cubicBezTo>
                    <a:cubicBezTo>
                      <a:pt x="3" y="0"/>
                      <a:pt x="3"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79" name="Freeform 160">
                <a:extLst>
                  <a:ext uri="{FF2B5EF4-FFF2-40B4-BE49-F238E27FC236}">
                    <a16:creationId xmlns:a16="http://schemas.microsoft.com/office/drawing/2014/main" id="{E26A72E2-5B66-4080-8AE5-D2D35EFA5D1C}"/>
                  </a:ext>
                </a:extLst>
              </p:cNvPr>
              <p:cNvSpPr>
                <a:spLocks/>
              </p:cNvSpPr>
              <p:nvPr/>
            </p:nvSpPr>
            <p:spPr bwMode="auto">
              <a:xfrm>
                <a:off x="7648577" y="3162301"/>
                <a:ext cx="11113" cy="11113"/>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0"/>
                      <a:pt x="0" y="0"/>
                      <a:pt x="0" y="0"/>
                    </a:cubicBezTo>
                    <a:cubicBezTo>
                      <a:pt x="0" y="0"/>
                      <a:pt x="0" y="1"/>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0" name="Freeform 161">
                <a:extLst>
                  <a:ext uri="{FF2B5EF4-FFF2-40B4-BE49-F238E27FC236}">
                    <a16:creationId xmlns:a16="http://schemas.microsoft.com/office/drawing/2014/main" id="{1F69211D-9469-42F4-A9E3-61F2AC85A994}"/>
                  </a:ext>
                </a:extLst>
              </p:cNvPr>
              <p:cNvSpPr>
                <a:spLocks/>
              </p:cNvSpPr>
              <p:nvPr/>
            </p:nvSpPr>
            <p:spPr bwMode="auto">
              <a:xfrm>
                <a:off x="7648577" y="3184526"/>
                <a:ext cx="31750" cy="31750"/>
              </a:xfrm>
              <a:custGeom>
                <a:avLst/>
                <a:gdLst>
                  <a:gd name="T0" fmla="*/ 1 w 3"/>
                  <a:gd name="T1" fmla="*/ 1 h 3"/>
                  <a:gd name="T2" fmla="*/ 1 w 3"/>
                  <a:gd name="T3" fmla="*/ 1 h 3"/>
                  <a:gd name="T4" fmla="*/ 1 w 3"/>
                  <a:gd name="T5" fmla="*/ 2 h 3"/>
                  <a:gd name="T6" fmla="*/ 2 w 3"/>
                  <a:gd name="T7" fmla="*/ 2 h 3"/>
                  <a:gd name="T8" fmla="*/ 3 w 3"/>
                  <a:gd name="T9" fmla="*/ 2 h 3"/>
                  <a:gd name="T10" fmla="*/ 3 w 3"/>
                  <a:gd name="T11" fmla="*/ 2 h 3"/>
                  <a:gd name="T12" fmla="*/ 3 w 3"/>
                  <a:gd name="T13" fmla="*/ 1 h 3"/>
                  <a:gd name="T14" fmla="*/ 3 w 3"/>
                  <a:gd name="T15" fmla="*/ 0 h 3"/>
                  <a:gd name="T16" fmla="*/ 2 w 3"/>
                  <a:gd name="T17" fmla="*/ 0 h 3"/>
                  <a:gd name="T18" fmla="*/ 1 w 3"/>
                  <a:gd name="T19" fmla="*/ 0 h 3"/>
                  <a:gd name="T20" fmla="*/ 1 w 3"/>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1"/>
                    </a:moveTo>
                    <a:cubicBezTo>
                      <a:pt x="1" y="1"/>
                      <a:pt x="1" y="1"/>
                      <a:pt x="1" y="1"/>
                    </a:cubicBezTo>
                    <a:cubicBezTo>
                      <a:pt x="1" y="1"/>
                      <a:pt x="1" y="1"/>
                      <a:pt x="1" y="2"/>
                    </a:cubicBezTo>
                    <a:cubicBezTo>
                      <a:pt x="1" y="2"/>
                      <a:pt x="1" y="2"/>
                      <a:pt x="2" y="2"/>
                    </a:cubicBezTo>
                    <a:cubicBezTo>
                      <a:pt x="2" y="2"/>
                      <a:pt x="2" y="3"/>
                      <a:pt x="3" y="2"/>
                    </a:cubicBezTo>
                    <a:cubicBezTo>
                      <a:pt x="3" y="2"/>
                      <a:pt x="3" y="2"/>
                      <a:pt x="3" y="2"/>
                    </a:cubicBezTo>
                    <a:cubicBezTo>
                      <a:pt x="3" y="2"/>
                      <a:pt x="3" y="2"/>
                      <a:pt x="3" y="1"/>
                    </a:cubicBezTo>
                    <a:cubicBezTo>
                      <a:pt x="3" y="1"/>
                      <a:pt x="3" y="1"/>
                      <a:pt x="3" y="0"/>
                    </a:cubicBezTo>
                    <a:cubicBezTo>
                      <a:pt x="3" y="0"/>
                      <a:pt x="3" y="0"/>
                      <a:pt x="2" y="0"/>
                    </a:cubicBezTo>
                    <a:cubicBezTo>
                      <a:pt x="2" y="0"/>
                      <a:pt x="1" y="0"/>
                      <a:pt x="1" y="0"/>
                    </a:cubicBezTo>
                    <a:cubicBezTo>
                      <a:pt x="1" y="0"/>
                      <a:pt x="0" y="0"/>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1" name="Freeform 162">
                <a:extLst>
                  <a:ext uri="{FF2B5EF4-FFF2-40B4-BE49-F238E27FC236}">
                    <a16:creationId xmlns:a16="http://schemas.microsoft.com/office/drawing/2014/main" id="{DCB2CBF2-E522-4F26-87CA-EA9618F783FE}"/>
                  </a:ext>
                </a:extLst>
              </p:cNvPr>
              <p:cNvSpPr>
                <a:spLocks/>
              </p:cNvSpPr>
              <p:nvPr/>
            </p:nvSpPr>
            <p:spPr bwMode="auto">
              <a:xfrm>
                <a:off x="7713664" y="3173414"/>
                <a:ext cx="74613" cy="42863"/>
              </a:xfrm>
              <a:custGeom>
                <a:avLst/>
                <a:gdLst>
                  <a:gd name="T0" fmla="*/ 7 w 7"/>
                  <a:gd name="T1" fmla="*/ 4 h 4"/>
                  <a:gd name="T2" fmla="*/ 7 w 7"/>
                  <a:gd name="T3" fmla="*/ 3 h 4"/>
                  <a:gd name="T4" fmla="*/ 6 w 7"/>
                  <a:gd name="T5" fmla="*/ 1 h 4"/>
                  <a:gd name="T6" fmla="*/ 5 w 7"/>
                  <a:gd name="T7" fmla="*/ 1 h 4"/>
                  <a:gd name="T8" fmla="*/ 4 w 7"/>
                  <a:gd name="T9" fmla="*/ 0 h 4"/>
                  <a:gd name="T10" fmla="*/ 3 w 7"/>
                  <a:gd name="T11" fmla="*/ 1 h 4"/>
                  <a:gd name="T12" fmla="*/ 2 w 7"/>
                  <a:gd name="T13" fmla="*/ 0 h 4"/>
                  <a:gd name="T14" fmla="*/ 0 w 7"/>
                  <a:gd name="T15" fmla="*/ 0 h 4"/>
                  <a:gd name="T16" fmla="*/ 0 w 7"/>
                  <a:gd name="T17" fmla="*/ 1 h 4"/>
                  <a:gd name="T18" fmla="*/ 0 w 7"/>
                  <a:gd name="T19" fmla="*/ 2 h 4"/>
                  <a:gd name="T20" fmla="*/ 0 w 7"/>
                  <a:gd name="T21" fmla="*/ 3 h 4"/>
                  <a:gd name="T22" fmla="*/ 1 w 7"/>
                  <a:gd name="T23" fmla="*/ 3 h 4"/>
                  <a:gd name="T24" fmla="*/ 3 w 7"/>
                  <a:gd name="T25" fmla="*/ 3 h 4"/>
                  <a:gd name="T26" fmla="*/ 4 w 7"/>
                  <a:gd name="T27" fmla="*/ 3 h 4"/>
                  <a:gd name="T28" fmla="*/ 5 w 7"/>
                  <a:gd name="T29" fmla="*/ 3 h 4"/>
                  <a:gd name="T30" fmla="*/ 6 w 7"/>
                  <a:gd name="T31" fmla="*/ 4 h 4"/>
                  <a:gd name="T32" fmla="*/ 7 w 7"/>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4">
                    <a:moveTo>
                      <a:pt x="7" y="4"/>
                    </a:moveTo>
                    <a:cubicBezTo>
                      <a:pt x="7" y="3"/>
                      <a:pt x="7" y="3"/>
                      <a:pt x="7" y="3"/>
                    </a:cubicBezTo>
                    <a:cubicBezTo>
                      <a:pt x="7" y="2"/>
                      <a:pt x="7" y="2"/>
                      <a:pt x="6" y="1"/>
                    </a:cubicBezTo>
                    <a:cubicBezTo>
                      <a:pt x="6" y="1"/>
                      <a:pt x="5" y="1"/>
                      <a:pt x="5" y="1"/>
                    </a:cubicBezTo>
                    <a:cubicBezTo>
                      <a:pt x="5" y="1"/>
                      <a:pt x="4" y="1"/>
                      <a:pt x="4" y="0"/>
                    </a:cubicBezTo>
                    <a:cubicBezTo>
                      <a:pt x="3" y="0"/>
                      <a:pt x="3" y="1"/>
                      <a:pt x="3" y="1"/>
                    </a:cubicBezTo>
                    <a:cubicBezTo>
                      <a:pt x="2" y="1"/>
                      <a:pt x="2" y="1"/>
                      <a:pt x="2" y="0"/>
                    </a:cubicBezTo>
                    <a:cubicBezTo>
                      <a:pt x="1" y="0"/>
                      <a:pt x="1" y="0"/>
                      <a:pt x="0" y="0"/>
                    </a:cubicBezTo>
                    <a:cubicBezTo>
                      <a:pt x="0" y="1"/>
                      <a:pt x="0" y="1"/>
                      <a:pt x="0" y="1"/>
                    </a:cubicBezTo>
                    <a:cubicBezTo>
                      <a:pt x="0" y="1"/>
                      <a:pt x="0" y="2"/>
                      <a:pt x="0" y="2"/>
                    </a:cubicBezTo>
                    <a:cubicBezTo>
                      <a:pt x="0" y="2"/>
                      <a:pt x="0" y="2"/>
                      <a:pt x="0" y="3"/>
                    </a:cubicBezTo>
                    <a:cubicBezTo>
                      <a:pt x="0" y="3"/>
                      <a:pt x="0" y="3"/>
                      <a:pt x="1" y="3"/>
                    </a:cubicBezTo>
                    <a:cubicBezTo>
                      <a:pt x="1" y="2"/>
                      <a:pt x="2" y="3"/>
                      <a:pt x="3" y="3"/>
                    </a:cubicBezTo>
                    <a:cubicBezTo>
                      <a:pt x="3" y="3"/>
                      <a:pt x="4" y="2"/>
                      <a:pt x="4" y="3"/>
                    </a:cubicBezTo>
                    <a:cubicBezTo>
                      <a:pt x="4" y="3"/>
                      <a:pt x="4" y="3"/>
                      <a:pt x="5" y="3"/>
                    </a:cubicBezTo>
                    <a:cubicBezTo>
                      <a:pt x="5" y="3"/>
                      <a:pt x="5" y="4"/>
                      <a:pt x="6" y="4"/>
                    </a:cubicBezTo>
                    <a:cubicBezTo>
                      <a:pt x="6" y="4"/>
                      <a:pt x="6" y="4"/>
                      <a:pt x="7"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2" name="Freeform 163">
                <a:extLst>
                  <a:ext uri="{FF2B5EF4-FFF2-40B4-BE49-F238E27FC236}">
                    <a16:creationId xmlns:a16="http://schemas.microsoft.com/office/drawing/2014/main" id="{757F2D12-9101-4E4B-81B7-F751BB6BB2F2}"/>
                  </a:ext>
                </a:extLst>
              </p:cNvPr>
              <p:cNvSpPr>
                <a:spLocks/>
              </p:cNvSpPr>
              <p:nvPr/>
            </p:nvSpPr>
            <p:spPr bwMode="auto">
              <a:xfrm>
                <a:off x="7767639" y="3313114"/>
                <a:ext cx="42863" cy="33338"/>
              </a:xfrm>
              <a:custGeom>
                <a:avLst/>
                <a:gdLst>
                  <a:gd name="T0" fmla="*/ 3 w 4"/>
                  <a:gd name="T1" fmla="*/ 0 h 3"/>
                  <a:gd name="T2" fmla="*/ 2 w 4"/>
                  <a:gd name="T3" fmla="*/ 0 h 3"/>
                  <a:gd name="T4" fmla="*/ 1 w 4"/>
                  <a:gd name="T5" fmla="*/ 1 h 3"/>
                  <a:gd name="T6" fmla="*/ 1 w 4"/>
                  <a:gd name="T7" fmla="*/ 2 h 3"/>
                  <a:gd name="T8" fmla="*/ 0 w 4"/>
                  <a:gd name="T9" fmla="*/ 3 h 3"/>
                  <a:gd name="T10" fmla="*/ 1 w 4"/>
                  <a:gd name="T11" fmla="*/ 3 h 3"/>
                  <a:gd name="T12" fmla="*/ 2 w 4"/>
                  <a:gd name="T13" fmla="*/ 3 h 3"/>
                  <a:gd name="T14" fmla="*/ 2 w 4"/>
                  <a:gd name="T15" fmla="*/ 2 h 3"/>
                  <a:gd name="T16" fmla="*/ 3 w 4"/>
                  <a:gd name="T17" fmla="*/ 1 h 3"/>
                  <a:gd name="T18" fmla="*/ 4 w 4"/>
                  <a:gd name="T19" fmla="*/ 0 h 3"/>
                  <a:gd name="T20" fmla="*/ 3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3" y="0"/>
                    </a:moveTo>
                    <a:cubicBezTo>
                      <a:pt x="3" y="0"/>
                      <a:pt x="2" y="0"/>
                      <a:pt x="2" y="0"/>
                    </a:cubicBezTo>
                    <a:cubicBezTo>
                      <a:pt x="2" y="1"/>
                      <a:pt x="2" y="1"/>
                      <a:pt x="1" y="1"/>
                    </a:cubicBezTo>
                    <a:cubicBezTo>
                      <a:pt x="1" y="2"/>
                      <a:pt x="1" y="2"/>
                      <a:pt x="1" y="2"/>
                    </a:cubicBezTo>
                    <a:cubicBezTo>
                      <a:pt x="1" y="2"/>
                      <a:pt x="0" y="2"/>
                      <a:pt x="0" y="3"/>
                    </a:cubicBezTo>
                    <a:cubicBezTo>
                      <a:pt x="0" y="3"/>
                      <a:pt x="1" y="3"/>
                      <a:pt x="1" y="3"/>
                    </a:cubicBezTo>
                    <a:cubicBezTo>
                      <a:pt x="1" y="3"/>
                      <a:pt x="1" y="3"/>
                      <a:pt x="2" y="3"/>
                    </a:cubicBezTo>
                    <a:cubicBezTo>
                      <a:pt x="2" y="3"/>
                      <a:pt x="2" y="2"/>
                      <a:pt x="2" y="2"/>
                    </a:cubicBezTo>
                    <a:cubicBezTo>
                      <a:pt x="3" y="2"/>
                      <a:pt x="3" y="2"/>
                      <a:pt x="3" y="1"/>
                    </a:cubicBezTo>
                    <a:cubicBezTo>
                      <a:pt x="4" y="1"/>
                      <a:pt x="4" y="1"/>
                      <a:pt x="4" y="0"/>
                    </a:cubicBezTo>
                    <a:cubicBezTo>
                      <a:pt x="4" y="0"/>
                      <a:pt x="3" y="0"/>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3" name="Freeform 164">
                <a:extLst>
                  <a:ext uri="{FF2B5EF4-FFF2-40B4-BE49-F238E27FC236}">
                    <a16:creationId xmlns:a16="http://schemas.microsoft.com/office/drawing/2014/main" id="{0818C1BF-4D9E-473E-AD8B-0127A8C28251}"/>
                  </a:ext>
                </a:extLst>
              </p:cNvPr>
              <p:cNvSpPr>
                <a:spLocks/>
              </p:cNvSpPr>
              <p:nvPr/>
            </p:nvSpPr>
            <p:spPr bwMode="auto">
              <a:xfrm>
                <a:off x="7832727" y="3259139"/>
                <a:ext cx="9525" cy="11113"/>
              </a:xfrm>
              <a:custGeom>
                <a:avLst/>
                <a:gdLst>
                  <a:gd name="T0" fmla="*/ 1 w 1"/>
                  <a:gd name="T1" fmla="*/ 0 h 1"/>
                  <a:gd name="T2" fmla="*/ 0 w 1"/>
                  <a:gd name="T3" fmla="*/ 1 h 1"/>
                  <a:gd name="T4" fmla="*/ 1 w 1"/>
                  <a:gd name="T5" fmla="*/ 1 h 1"/>
                  <a:gd name="T6" fmla="*/ 1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1"/>
                      <a:pt x="0" y="1"/>
                    </a:cubicBezTo>
                    <a:cubicBezTo>
                      <a:pt x="0" y="1"/>
                      <a:pt x="1" y="1"/>
                      <a:pt x="1" y="1"/>
                    </a:cubicBezTo>
                    <a:cubicBezTo>
                      <a:pt x="1" y="1"/>
                      <a:pt x="1" y="1"/>
                      <a:pt x="1" y="0"/>
                    </a:cubicBezTo>
                    <a:cubicBezTo>
                      <a:pt x="1" y="0"/>
                      <a:pt x="1" y="0"/>
                      <a:pt x="1"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4" name="Freeform 165">
                <a:extLst>
                  <a:ext uri="{FF2B5EF4-FFF2-40B4-BE49-F238E27FC236}">
                    <a16:creationId xmlns:a16="http://schemas.microsoft.com/office/drawing/2014/main" id="{55BA7D53-4D10-4DF9-A614-11E7578A50AB}"/>
                  </a:ext>
                </a:extLst>
              </p:cNvPr>
              <p:cNvSpPr>
                <a:spLocks/>
              </p:cNvSpPr>
              <p:nvPr/>
            </p:nvSpPr>
            <p:spPr bwMode="auto">
              <a:xfrm>
                <a:off x="7864477" y="3259139"/>
                <a:ext cx="31750" cy="53975"/>
              </a:xfrm>
              <a:custGeom>
                <a:avLst/>
                <a:gdLst>
                  <a:gd name="T0" fmla="*/ 2 w 3"/>
                  <a:gd name="T1" fmla="*/ 0 h 5"/>
                  <a:gd name="T2" fmla="*/ 2 w 3"/>
                  <a:gd name="T3" fmla="*/ 1 h 5"/>
                  <a:gd name="T4" fmla="*/ 1 w 3"/>
                  <a:gd name="T5" fmla="*/ 2 h 5"/>
                  <a:gd name="T6" fmla="*/ 0 w 3"/>
                  <a:gd name="T7" fmla="*/ 3 h 5"/>
                  <a:gd name="T8" fmla="*/ 0 w 3"/>
                  <a:gd name="T9" fmla="*/ 4 h 5"/>
                  <a:gd name="T10" fmla="*/ 1 w 3"/>
                  <a:gd name="T11" fmla="*/ 4 h 5"/>
                  <a:gd name="T12" fmla="*/ 2 w 3"/>
                  <a:gd name="T13" fmla="*/ 4 h 5"/>
                  <a:gd name="T14" fmla="*/ 2 w 3"/>
                  <a:gd name="T15" fmla="*/ 2 h 5"/>
                  <a:gd name="T16" fmla="*/ 3 w 3"/>
                  <a:gd name="T17" fmla="*/ 0 h 5"/>
                  <a:gd name="T18" fmla="*/ 2 w 3"/>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2" y="0"/>
                    </a:moveTo>
                    <a:cubicBezTo>
                      <a:pt x="2" y="0"/>
                      <a:pt x="2" y="1"/>
                      <a:pt x="2" y="1"/>
                    </a:cubicBezTo>
                    <a:cubicBezTo>
                      <a:pt x="1" y="1"/>
                      <a:pt x="1" y="1"/>
                      <a:pt x="1" y="2"/>
                    </a:cubicBezTo>
                    <a:cubicBezTo>
                      <a:pt x="0" y="2"/>
                      <a:pt x="0" y="2"/>
                      <a:pt x="0" y="3"/>
                    </a:cubicBezTo>
                    <a:cubicBezTo>
                      <a:pt x="0" y="3"/>
                      <a:pt x="0" y="4"/>
                      <a:pt x="0" y="4"/>
                    </a:cubicBezTo>
                    <a:cubicBezTo>
                      <a:pt x="0" y="5"/>
                      <a:pt x="1" y="4"/>
                      <a:pt x="1" y="4"/>
                    </a:cubicBezTo>
                    <a:cubicBezTo>
                      <a:pt x="1" y="4"/>
                      <a:pt x="1" y="4"/>
                      <a:pt x="2" y="4"/>
                    </a:cubicBezTo>
                    <a:cubicBezTo>
                      <a:pt x="2" y="3"/>
                      <a:pt x="2" y="3"/>
                      <a:pt x="2" y="2"/>
                    </a:cubicBezTo>
                    <a:cubicBezTo>
                      <a:pt x="2" y="2"/>
                      <a:pt x="3" y="1"/>
                      <a:pt x="3" y="0"/>
                    </a:cubicBezTo>
                    <a:cubicBezTo>
                      <a:pt x="2" y="0"/>
                      <a:pt x="2"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5" name="Freeform 166">
                <a:extLst>
                  <a:ext uri="{FF2B5EF4-FFF2-40B4-BE49-F238E27FC236}">
                    <a16:creationId xmlns:a16="http://schemas.microsoft.com/office/drawing/2014/main" id="{2952B6B1-49B8-44DE-B7F0-9A771C643690}"/>
                  </a:ext>
                </a:extLst>
              </p:cNvPr>
              <p:cNvSpPr>
                <a:spLocks/>
              </p:cNvSpPr>
              <p:nvPr/>
            </p:nvSpPr>
            <p:spPr bwMode="auto">
              <a:xfrm>
                <a:off x="7961314" y="3313114"/>
                <a:ext cx="42863" cy="44450"/>
              </a:xfrm>
              <a:custGeom>
                <a:avLst/>
                <a:gdLst>
                  <a:gd name="T0" fmla="*/ 3 w 4"/>
                  <a:gd name="T1" fmla="*/ 1 h 4"/>
                  <a:gd name="T2" fmla="*/ 2 w 4"/>
                  <a:gd name="T3" fmla="*/ 1 h 4"/>
                  <a:gd name="T4" fmla="*/ 1 w 4"/>
                  <a:gd name="T5" fmla="*/ 1 h 4"/>
                  <a:gd name="T6" fmla="*/ 1 w 4"/>
                  <a:gd name="T7" fmla="*/ 2 h 4"/>
                  <a:gd name="T8" fmla="*/ 0 w 4"/>
                  <a:gd name="T9" fmla="*/ 3 h 4"/>
                  <a:gd name="T10" fmla="*/ 0 w 4"/>
                  <a:gd name="T11" fmla="*/ 4 h 4"/>
                  <a:gd name="T12" fmla="*/ 1 w 4"/>
                  <a:gd name="T13" fmla="*/ 4 h 4"/>
                  <a:gd name="T14" fmla="*/ 2 w 4"/>
                  <a:gd name="T15" fmla="*/ 3 h 4"/>
                  <a:gd name="T16" fmla="*/ 3 w 4"/>
                  <a:gd name="T17" fmla="*/ 3 h 4"/>
                  <a:gd name="T18" fmla="*/ 3 w 4"/>
                  <a:gd name="T19" fmla="*/ 2 h 4"/>
                  <a:gd name="T20" fmla="*/ 3 w 4"/>
                  <a:gd name="T21" fmla="*/ 1 h 4"/>
                  <a:gd name="T22" fmla="*/ 3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1"/>
                    </a:moveTo>
                    <a:cubicBezTo>
                      <a:pt x="3" y="0"/>
                      <a:pt x="2" y="1"/>
                      <a:pt x="2" y="1"/>
                    </a:cubicBezTo>
                    <a:cubicBezTo>
                      <a:pt x="2" y="1"/>
                      <a:pt x="2" y="1"/>
                      <a:pt x="1" y="1"/>
                    </a:cubicBezTo>
                    <a:cubicBezTo>
                      <a:pt x="1" y="2"/>
                      <a:pt x="1" y="2"/>
                      <a:pt x="1" y="2"/>
                    </a:cubicBezTo>
                    <a:cubicBezTo>
                      <a:pt x="0" y="3"/>
                      <a:pt x="0" y="3"/>
                      <a:pt x="0" y="3"/>
                    </a:cubicBezTo>
                    <a:cubicBezTo>
                      <a:pt x="0" y="3"/>
                      <a:pt x="0" y="4"/>
                      <a:pt x="0" y="4"/>
                    </a:cubicBezTo>
                    <a:cubicBezTo>
                      <a:pt x="0" y="4"/>
                      <a:pt x="1" y="4"/>
                      <a:pt x="1" y="4"/>
                    </a:cubicBezTo>
                    <a:cubicBezTo>
                      <a:pt x="1" y="4"/>
                      <a:pt x="1" y="3"/>
                      <a:pt x="2" y="3"/>
                    </a:cubicBezTo>
                    <a:cubicBezTo>
                      <a:pt x="2" y="3"/>
                      <a:pt x="3" y="3"/>
                      <a:pt x="3" y="3"/>
                    </a:cubicBezTo>
                    <a:cubicBezTo>
                      <a:pt x="3" y="3"/>
                      <a:pt x="3" y="3"/>
                      <a:pt x="3" y="2"/>
                    </a:cubicBezTo>
                    <a:cubicBezTo>
                      <a:pt x="3" y="2"/>
                      <a:pt x="4" y="2"/>
                      <a:pt x="3" y="1"/>
                    </a:cubicBezTo>
                    <a:cubicBezTo>
                      <a:pt x="3" y="1"/>
                      <a:pt x="3" y="1"/>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6" name="Freeform 167">
                <a:extLst>
                  <a:ext uri="{FF2B5EF4-FFF2-40B4-BE49-F238E27FC236}">
                    <a16:creationId xmlns:a16="http://schemas.microsoft.com/office/drawing/2014/main" id="{7056486A-D419-47AE-9D82-7A56213B8283}"/>
                  </a:ext>
                </a:extLst>
              </p:cNvPr>
              <p:cNvSpPr>
                <a:spLocks/>
              </p:cNvSpPr>
              <p:nvPr/>
            </p:nvSpPr>
            <p:spPr bwMode="auto">
              <a:xfrm>
                <a:off x="7788277" y="3097214"/>
                <a:ext cx="269875" cy="269875"/>
              </a:xfrm>
              <a:custGeom>
                <a:avLst/>
                <a:gdLst>
                  <a:gd name="T0" fmla="*/ 5 w 25"/>
                  <a:gd name="T1" fmla="*/ 7 h 25"/>
                  <a:gd name="T2" fmla="*/ 3 w 25"/>
                  <a:gd name="T3" fmla="*/ 7 h 25"/>
                  <a:gd name="T4" fmla="*/ 4 w 25"/>
                  <a:gd name="T5" fmla="*/ 8 h 25"/>
                  <a:gd name="T6" fmla="*/ 4 w 25"/>
                  <a:gd name="T7" fmla="*/ 10 h 25"/>
                  <a:gd name="T8" fmla="*/ 6 w 25"/>
                  <a:gd name="T9" fmla="*/ 11 h 25"/>
                  <a:gd name="T10" fmla="*/ 7 w 25"/>
                  <a:gd name="T11" fmla="*/ 10 h 25"/>
                  <a:gd name="T12" fmla="*/ 9 w 25"/>
                  <a:gd name="T13" fmla="*/ 11 h 25"/>
                  <a:gd name="T14" fmla="*/ 10 w 25"/>
                  <a:gd name="T15" fmla="*/ 12 h 25"/>
                  <a:gd name="T16" fmla="*/ 13 w 25"/>
                  <a:gd name="T17" fmla="*/ 13 h 25"/>
                  <a:gd name="T18" fmla="*/ 16 w 25"/>
                  <a:gd name="T19" fmla="*/ 14 h 25"/>
                  <a:gd name="T20" fmla="*/ 18 w 25"/>
                  <a:gd name="T21" fmla="*/ 16 h 25"/>
                  <a:gd name="T22" fmla="*/ 19 w 25"/>
                  <a:gd name="T23" fmla="*/ 18 h 25"/>
                  <a:gd name="T24" fmla="*/ 20 w 25"/>
                  <a:gd name="T25" fmla="*/ 21 h 25"/>
                  <a:gd name="T26" fmla="*/ 20 w 25"/>
                  <a:gd name="T27" fmla="*/ 23 h 25"/>
                  <a:gd name="T28" fmla="*/ 22 w 25"/>
                  <a:gd name="T29" fmla="*/ 23 h 25"/>
                  <a:gd name="T30" fmla="*/ 24 w 25"/>
                  <a:gd name="T31" fmla="*/ 25 h 25"/>
                  <a:gd name="T32" fmla="*/ 24 w 25"/>
                  <a:gd name="T33" fmla="*/ 21 h 25"/>
                  <a:gd name="T34" fmla="*/ 25 w 25"/>
                  <a:gd name="T35" fmla="*/ 11 h 25"/>
                  <a:gd name="T36" fmla="*/ 25 w 25"/>
                  <a:gd name="T37" fmla="*/ 7 h 25"/>
                  <a:gd name="T38" fmla="*/ 23 w 25"/>
                  <a:gd name="T39" fmla="*/ 6 h 25"/>
                  <a:gd name="T40" fmla="*/ 20 w 25"/>
                  <a:gd name="T41" fmla="*/ 5 h 25"/>
                  <a:gd name="T42" fmla="*/ 19 w 25"/>
                  <a:gd name="T43" fmla="*/ 5 h 25"/>
                  <a:gd name="T44" fmla="*/ 17 w 25"/>
                  <a:gd name="T45" fmla="*/ 4 h 25"/>
                  <a:gd name="T46" fmla="*/ 16 w 25"/>
                  <a:gd name="T47" fmla="*/ 6 h 25"/>
                  <a:gd name="T48" fmla="*/ 14 w 25"/>
                  <a:gd name="T49" fmla="*/ 6 h 25"/>
                  <a:gd name="T50" fmla="*/ 12 w 25"/>
                  <a:gd name="T51" fmla="*/ 7 h 25"/>
                  <a:gd name="T52" fmla="*/ 12 w 25"/>
                  <a:gd name="T53" fmla="*/ 9 h 25"/>
                  <a:gd name="T54" fmla="*/ 10 w 25"/>
                  <a:gd name="T55" fmla="*/ 8 h 25"/>
                  <a:gd name="T56" fmla="*/ 9 w 25"/>
                  <a:gd name="T57" fmla="*/ 6 h 25"/>
                  <a:gd name="T58" fmla="*/ 8 w 25"/>
                  <a:gd name="T59" fmla="*/ 3 h 25"/>
                  <a:gd name="T60" fmla="*/ 7 w 25"/>
                  <a:gd name="T61" fmla="*/ 1 h 25"/>
                  <a:gd name="T62" fmla="*/ 5 w 25"/>
                  <a:gd name="T63" fmla="*/ 1 h 25"/>
                  <a:gd name="T64" fmla="*/ 3 w 25"/>
                  <a:gd name="T65" fmla="*/ 1 h 25"/>
                  <a:gd name="T66" fmla="*/ 1 w 25"/>
                  <a:gd name="T67" fmla="*/ 2 h 25"/>
                  <a:gd name="T68" fmla="*/ 0 w 25"/>
                  <a:gd name="T69" fmla="*/ 3 h 25"/>
                  <a:gd name="T70" fmla="*/ 1 w 25"/>
                  <a:gd name="T71" fmla="*/ 4 h 25"/>
                  <a:gd name="T72" fmla="*/ 2 w 25"/>
                  <a:gd name="T73" fmla="*/ 5 h 25"/>
                  <a:gd name="T74" fmla="*/ 4 w 25"/>
                  <a:gd name="T75" fmla="*/ 6 h 25"/>
                  <a:gd name="T76" fmla="*/ 7 w 25"/>
                  <a:gd name="T77" fmla="*/ 6 h 25"/>
                  <a:gd name="T78" fmla="*/ 5 w 25"/>
                  <a:gd name="T7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25">
                    <a:moveTo>
                      <a:pt x="5" y="6"/>
                    </a:moveTo>
                    <a:cubicBezTo>
                      <a:pt x="5" y="7"/>
                      <a:pt x="5" y="7"/>
                      <a:pt x="5" y="7"/>
                    </a:cubicBezTo>
                    <a:cubicBezTo>
                      <a:pt x="4" y="7"/>
                      <a:pt x="4" y="7"/>
                      <a:pt x="4" y="7"/>
                    </a:cubicBezTo>
                    <a:cubicBezTo>
                      <a:pt x="3" y="7"/>
                      <a:pt x="3" y="7"/>
                      <a:pt x="3" y="7"/>
                    </a:cubicBezTo>
                    <a:cubicBezTo>
                      <a:pt x="2" y="7"/>
                      <a:pt x="3" y="8"/>
                      <a:pt x="3" y="8"/>
                    </a:cubicBezTo>
                    <a:cubicBezTo>
                      <a:pt x="3" y="8"/>
                      <a:pt x="4" y="8"/>
                      <a:pt x="4" y="8"/>
                    </a:cubicBezTo>
                    <a:cubicBezTo>
                      <a:pt x="4" y="9"/>
                      <a:pt x="4" y="9"/>
                      <a:pt x="4" y="9"/>
                    </a:cubicBezTo>
                    <a:cubicBezTo>
                      <a:pt x="5" y="10"/>
                      <a:pt x="4" y="10"/>
                      <a:pt x="4" y="10"/>
                    </a:cubicBezTo>
                    <a:cubicBezTo>
                      <a:pt x="4" y="11"/>
                      <a:pt x="4" y="11"/>
                      <a:pt x="5" y="11"/>
                    </a:cubicBezTo>
                    <a:cubicBezTo>
                      <a:pt x="5" y="12"/>
                      <a:pt x="6" y="11"/>
                      <a:pt x="6" y="11"/>
                    </a:cubicBezTo>
                    <a:cubicBezTo>
                      <a:pt x="6" y="11"/>
                      <a:pt x="6" y="11"/>
                      <a:pt x="7" y="10"/>
                    </a:cubicBezTo>
                    <a:cubicBezTo>
                      <a:pt x="7" y="10"/>
                      <a:pt x="7" y="10"/>
                      <a:pt x="7" y="10"/>
                    </a:cubicBezTo>
                    <a:cubicBezTo>
                      <a:pt x="8" y="10"/>
                      <a:pt x="7" y="11"/>
                      <a:pt x="8" y="11"/>
                    </a:cubicBezTo>
                    <a:cubicBezTo>
                      <a:pt x="8" y="11"/>
                      <a:pt x="8" y="11"/>
                      <a:pt x="9" y="11"/>
                    </a:cubicBezTo>
                    <a:cubicBezTo>
                      <a:pt x="9" y="11"/>
                      <a:pt x="9" y="11"/>
                      <a:pt x="9" y="11"/>
                    </a:cubicBezTo>
                    <a:cubicBezTo>
                      <a:pt x="10" y="12"/>
                      <a:pt x="9" y="12"/>
                      <a:pt x="10" y="12"/>
                    </a:cubicBezTo>
                    <a:cubicBezTo>
                      <a:pt x="10" y="12"/>
                      <a:pt x="10" y="12"/>
                      <a:pt x="11" y="12"/>
                    </a:cubicBezTo>
                    <a:cubicBezTo>
                      <a:pt x="12" y="13"/>
                      <a:pt x="12" y="13"/>
                      <a:pt x="13" y="13"/>
                    </a:cubicBezTo>
                    <a:cubicBezTo>
                      <a:pt x="14" y="13"/>
                      <a:pt x="14" y="13"/>
                      <a:pt x="14" y="13"/>
                    </a:cubicBezTo>
                    <a:cubicBezTo>
                      <a:pt x="15" y="14"/>
                      <a:pt x="16" y="13"/>
                      <a:pt x="16" y="14"/>
                    </a:cubicBezTo>
                    <a:cubicBezTo>
                      <a:pt x="16" y="14"/>
                      <a:pt x="16" y="14"/>
                      <a:pt x="17" y="15"/>
                    </a:cubicBezTo>
                    <a:cubicBezTo>
                      <a:pt x="17" y="15"/>
                      <a:pt x="18" y="15"/>
                      <a:pt x="18" y="16"/>
                    </a:cubicBezTo>
                    <a:cubicBezTo>
                      <a:pt x="18" y="16"/>
                      <a:pt x="18" y="16"/>
                      <a:pt x="18" y="17"/>
                    </a:cubicBezTo>
                    <a:cubicBezTo>
                      <a:pt x="18" y="17"/>
                      <a:pt x="19" y="18"/>
                      <a:pt x="19" y="18"/>
                    </a:cubicBezTo>
                    <a:cubicBezTo>
                      <a:pt x="19" y="18"/>
                      <a:pt x="19" y="19"/>
                      <a:pt x="19" y="19"/>
                    </a:cubicBezTo>
                    <a:cubicBezTo>
                      <a:pt x="20" y="20"/>
                      <a:pt x="20" y="20"/>
                      <a:pt x="20" y="21"/>
                    </a:cubicBezTo>
                    <a:cubicBezTo>
                      <a:pt x="20" y="21"/>
                      <a:pt x="20" y="21"/>
                      <a:pt x="20" y="22"/>
                    </a:cubicBezTo>
                    <a:cubicBezTo>
                      <a:pt x="20" y="22"/>
                      <a:pt x="19" y="23"/>
                      <a:pt x="20" y="23"/>
                    </a:cubicBezTo>
                    <a:cubicBezTo>
                      <a:pt x="20" y="23"/>
                      <a:pt x="20" y="23"/>
                      <a:pt x="21" y="23"/>
                    </a:cubicBezTo>
                    <a:cubicBezTo>
                      <a:pt x="21" y="23"/>
                      <a:pt x="22" y="23"/>
                      <a:pt x="22" y="23"/>
                    </a:cubicBezTo>
                    <a:cubicBezTo>
                      <a:pt x="23" y="23"/>
                      <a:pt x="23" y="23"/>
                      <a:pt x="23" y="24"/>
                    </a:cubicBezTo>
                    <a:cubicBezTo>
                      <a:pt x="23" y="24"/>
                      <a:pt x="24" y="25"/>
                      <a:pt x="24" y="25"/>
                    </a:cubicBezTo>
                    <a:cubicBezTo>
                      <a:pt x="24" y="25"/>
                      <a:pt x="24" y="25"/>
                      <a:pt x="24" y="25"/>
                    </a:cubicBezTo>
                    <a:cubicBezTo>
                      <a:pt x="24" y="21"/>
                      <a:pt x="24" y="21"/>
                      <a:pt x="24" y="21"/>
                    </a:cubicBezTo>
                    <a:cubicBezTo>
                      <a:pt x="25" y="16"/>
                      <a:pt x="25" y="16"/>
                      <a:pt x="25" y="16"/>
                    </a:cubicBezTo>
                    <a:cubicBezTo>
                      <a:pt x="25" y="11"/>
                      <a:pt x="25" y="11"/>
                      <a:pt x="25" y="11"/>
                    </a:cubicBezTo>
                    <a:cubicBezTo>
                      <a:pt x="25" y="7"/>
                      <a:pt x="25" y="7"/>
                      <a:pt x="25" y="7"/>
                    </a:cubicBezTo>
                    <a:cubicBezTo>
                      <a:pt x="25" y="7"/>
                      <a:pt x="25" y="7"/>
                      <a:pt x="25" y="7"/>
                    </a:cubicBezTo>
                    <a:cubicBezTo>
                      <a:pt x="25" y="7"/>
                      <a:pt x="25" y="6"/>
                      <a:pt x="24" y="6"/>
                    </a:cubicBezTo>
                    <a:cubicBezTo>
                      <a:pt x="24" y="6"/>
                      <a:pt x="23" y="6"/>
                      <a:pt x="23" y="6"/>
                    </a:cubicBezTo>
                    <a:cubicBezTo>
                      <a:pt x="23" y="6"/>
                      <a:pt x="22" y="6"/>
                      <a:pt x="22" y="6"/>
                    </a:cubicBezTo>
                    <a:cubicBezTo>
                      <a:pt x="21" y="6"/>
                      <a:pt x="21" y="6"/>
                      <a:pt x="20" y="5"/>
                    </a:cubicBezTo>
                    <a:cubicBezTo>
                      <a:pt x="20" y="5"/>
                      <a:pt x="20" y="5"/>
                      <a:pt x="20" y="5"/>
                    </a:cubicBezTo>
                    <a:cubicBezTo>
                      <a:pt x="20" y="5"/>
                      <a:pt x="19" y="5"/>
                      <a:pt x="19" y="5"/>
                    </a:cubicBezTo>
                    <a:cubicBezTo>
                      <a:pt x="19" y="4"/>
                      <a:pt x="19" y="4"/>
                      <a:pt x="18" y="4"/>
                    </a:cubicBezTo>
                    <a:cubicBezTo>
                      <a:pt x="18" y="4"/>
                      <a:pt x="18" y="4"/>
                      <a:pt x="17" y="4"/>
                    </a:cubicBezTo>
                    <a:cubicBezTo>
                      <a:pt x="17" y="4"/>
                      <a:pt x="16" y="4"/>
                      <a:pt x="16" y="4"/>
                    </a:cubicBezTo>
                    <a:cubicBezTo>
                      <a:pt x="16" y="5"/>
                      <a:pt x="16" y="5"/>
                      <a:pt x="16" y="6"/>
                    </a:cubicBezTo>
                    <a:cubicBezTo>
                      <a:pt x="16" y="6"/>
                      <a:pt x="15" y="6"/>
                      <a:pt x="15" y="6"/>
                    </a:cubicBezTo>
                    <a:cubicBezTo>
                      <a:pt x="15" y="6"/>
                      <a:pt x="14" y="6"/>
                      <a:pt x="14" y="6"/>
                    </a:cubicBezTo>
                    <a:cubicBezTo>
                      <a:pt x="13" y="6"/>
                      <a:pt x="13" y="7"/>
                      <a:pt x="13" y="7"/>
                    </a:cubicBezTo>
                    <a:cubicBezTo>
                      <a:pt x="13" y="7"/>
                      <a:pt x="13" y="7"/>
                      <a:pt x="12" y="7"/>
                    </a:cubicBezTo>
                    <a:cubicBezTo>
                      <a:pt x="12" y="8"/>
                      <a:pt x="13" y="8"/>
                      <a:pt x="12" y="8"/>
                    </a:cubicBezTo>
                    <a:cubicBezTo>
                      <a:pt x="12" y="8"/>
                      <a:pt x="12" y="9"/>
                      <a:pt x="12" y="9"/>
                    </a:cubicBezTo>
                    <a:cubicBezTo>
                      <a:pt x="11" y="9"/>
                      <a:pt x="11" y="9"/>
                      <a:pt x="10" y="9"/>
                    </a:cubicBezTo>
                    <a:cubicBezTo>
                      <a:pt x="10" y="8"/>
                      <a:pt x="10" y="8"/>
                      <a:pt x="10" y="8"/>
                    </a:cubicBezTo>
                    <a:cubicBezTo>
                      <a:pt x="9" y="7"/>
                      <a:pt x="9" y="7"/>
                      <a:pt x="9" y="7"/>
                    </a:cubicBezTo>
                    <a:cubicBezTo>
                      <a:pt x="9" y="6"/>
                      <a:pt x="9" y="6"/>
                      <a:pt x="9" y="6"/>
                    </a:cubicBezTo>
                    <a:cubicBezTo>
                      <a:pt x="9" y="5"/>
                      <a:pt x="9" y="5"/>
                      <a:pt x="9" y="4"/>
                    </a:cubicBezTo>
                    <a:cubicBezTo>
                      <a:pt x="8" y="3"/>
                      <a:pt x="8" y="3"/>
                      <a:pt x="8" y="3"/>
                    </a:cubicBezTo>
                    <a:cubicBezTo>
                      <a:pt x="8" y="2"/>
                      <a:pt x="8" y="2"/>
                      <a:pt x="8" y="2"/>
                    </a:cubicBezTo>
                    <a:cubicBezTo>
                      <a:pt x="7" y="1"/>
                      <a:pt x="7" y="1"/>
                      <a:pt x="7" y="1"/>
                    </a:cubicBezTo>
                    <a:cubicBezTo>
                      <a:pt x="6" y="1"/>
                      <a:pt x="6" y="1"/>
                      <a:pt x="6" y="1"/>
                    </a:cubicBezTo>
                    <a:cubicBezTo>
                      <a:pt x="5" y="1"/>
                      <a:pt x="5" y="1"/>
                      <a:pt x="5" y="1"/>
                    </a:cubicBezTo>
                    <a:cubicBezTo>
                      <a:pt x="4" y="0"/>
                      <a:pt x="4" y="0"/>
                      <a:pt x="4" y="0"/>
                    </a:cubicBezTo>
                    <a:cubicBezTo>
                      <a:pt x="3" y="0"/>
                      <a:pt x="3" y="0"/>
                      <a:pt x="3" y="1"/>
                    </a:cubicBezTo>
                    <a:cubicBezTo>
                      <a:pt x="3" y="1"/>
                      <a:pt x="2" y="1"/>
                      <a:pt x="2" y="1"/>
                    </a:cubicBezTo>
                    <a:cubicBezTo>
                      <a:pt x="1" y="1"/>
                      <a:pt x="1" y="1"/>
                      <a:pt x="1" y="2"/>
                    </a:cubicBezTo>
                    <a:cubicBezTo>
                      <a:pt x="0" y="2"/>
                      <a:pt x="1" y="2"/>
                      <a:pt x="0" y="2"/>
                    </a:cubicBezTo>
                    <a:cubicBezTo>
                      <a:pt x="0" y="3"/>
                      <a:pt x="0" y="3"/>
                      <a:pt x="0" y="3"/>
                    </a:cubicBezTo>
                    <a:cubicBezTo>
                      <a:pt x="0" y="3"/>
                      <a:pt x="0" y="4"/>
                      <a:pt x="0" y="4"/>
                    </a:cubicBezTo>
                    <a:cubicBezTo>
                      <a:pt x="0" y="4"/>
                      <a:pt x="1" y="4"/>
                      <a:pt x="1" y="4"/>
                    </a:cubicBezTo>
                    <a:cubicBezTo>
                      <a:pt x="2" y="4"/>
                      <a:pt x="2" y="4"/>
                      <a:pt x="2" y="4"/>
                    </a:cubicBezTo>
                    <a:cubicBezTo>
                      <a:pt x="2" y="4"/>
                      <a:pt x="2" y="5"/>
                      <a:pt x="2" y="5"/>
                    </a:cubicBezTo>
                    <a:cubicBezTo>
                      <a:pt x="2" y="5"/>
                      <a:pt x="3" y="5"/>
                      <a:pt x="3" y="6"/>
                    </a:cubicBezTo>
                    <a:cubicBezTo>
                      <a:pt x="3" y="6"/>
                      <a:pt x="3" y="6"/>
                      <a:pt x="4" y="6"/>
                    </a:cubicBezTo>
                    <a:cubicBezTo>
                      <a:pt x="5" y="6"/>
                      <a:pt x="5" y="6"/>
                      <a:pt x="6" y="6"/>
                    </a:cubicBezTo>
                    <a:cubicBezTo>
                      <a:pt x="6" y="6"/>
                      <a:pt x="6" y="6"/>
                      <a:pt x="7" y="6"/>
                    </a:cubicBezTo>
                    <a:cubicBezTo>
                      <a:pt x="7" y="6"/>
                      <a:pt x="7" y="6"/>
                      <a:pt x="7" y="7"/>
                    </a:cubicBezTo>
                    <a:cubicBezTo>
                      <a:pt x="7" y="7"/>
                      <a:pt x="6" y="6"/>
                      <a:pt x="5"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7" name="Freeform 168">
                <a:extLst>
                  <a:ext uri="{FF2B5EF4-FFF2-40B4-BE49-F238E27FC236}">
                    <a16:creationId xmlns:a16="http://schemas.microsoft.com/office/drawing/2014/main" id="{C64727FF-30DD-4F08-95BC-15A372BE540F}"/>
                  </a:ext>
                </a:extLst>
              </p:cNvPr>
              <p:cNvSpPr>
                <a:spLocks/>
              </p:cNvSpPr>
              <p:nvPr/>
            </p:nvSpPr>
            <p:spPr bwMode="auto">
              <a:xfrm>
                <a:off x="9029702" y="3605214"/>
                <a:ext cx="22225" cy="33338"/>
              </a:xfrm>
              <a:custGeom>
                <a:avLst/>
                <a:gdLst>
                  <a:gd name="T0" fmla="*/ 2 w 2"/>
                  <a:gd name="T1" fmla="*/ 2 h 3"/>
                  <a:gd name="T2" fmla="*/ 2 w 2"/>
                  <a:gd name="T3" fmla="*/ 0 h 3"/>
                  <a:gd name="T4" fmla="*/ 1 w 2"/>
                  <a:gd name="T5" fmla="*/ 0 h 3"/>
                  <a:gd name="T6" fmla="*/ 0 w 2"/>
                  <a:gd name="T7" fmla="*/ 0 h 3"/>
                  <a:gd name="T8" fmla="*/ 0 w 2"/>
                  <a:gd name="T9" fmla="*/ 1 h 3"/>
                  <a:gd name="T10" fmla="*/ 0 w 2"/>
                  <a:gd name="T11" fmla="*/ 2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1"/>
                      <a:pt x="2" y="1"/>
                      <a:pt x="2" y="0"/>
                    </a:cubicBezTo>
                    <a:cubicBezTo>
                      <a:pt x="2" y="0"/>
                      <a:pt x="2" y="0"/>
                      <a:pt x="1" y="0"/>
                    </a:cubicBezTo>
                    <a:cubicBezTo>
                      <a:pt x="1" y="0"/>
                      <a:pt x="1" y="0"/>
                      <a:pt x="0" y="0"/>
                    </a:cubicBezTo>
                    <a:cubicBezTo>
                      <a:pt x="0" y="1"/>
                      <a:pt x="0" y="1"/>
                      <a:pt x="0" y="1"/>
                    </a:cubicBezTo>
                    <a:cubicBezTo>
                      <a:pt x="0" y="2"/>
                      <a:pt x="0" y="2"/>
                      <a:pt x="0" y="2"/>
                    </a:cubicBezTo>
                    <a:cubicBezTo>
                      <a:pt x="1" y="3"/>
                      <a:pt x="1"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8" name="Freeform 169">
                <a:extLst>
                  <a:ext uri="{FF2B5EF4-FFF2-40B4-BE49-F238E27FC236}">
                    <a16:creationId xmlns:a16="http://schemas.microsoft.com/office/drawing/2014/main" id="{0CECBCD5-889B-48C1-8684-5958D4F41AD6}"/>
                  </a:ext>
                </a:extLst>
              </p:cNvPr>
              <p:cNvSpPr>
                <a:spLocks/>
              </p:cNvSpPr>
              <p:nvPr/>
            </p:nvSpPr>
            <p:spPr bwMode="auto">
              <a:xfrm>
                <a:off x="8986839" y="3627439"/>
                <a:ext cx="42863" cy="42863"/>
              </a:xfrm>
              <a:custGeom>
                <a:avLst/>
                <a:gdLst>
                  <a:gd name="T0" fmla="*/ 0 w 4"/>
                  <a:gd name="T1" fmla="*/ 4 h 4"/>
                  <a:gd name="T2" fmla="*/ 2 w 4"/>
                  <a:gd name="T3" fmla="*/ 4 h 4"/>
                  <a:gd name="T4" fmla="*/ 3 w 4"/>
                  <a:gd name="T5" fmla="*/ 3 h 4"/>
                  <a:gd name="T6" fmla="*/ 4 w 4"/>
                  <a:gd name="T7" fmla="*/ 3 h 4"/>
                  <a:gd name="T8" fmla="*/ 4 w 4"/>
                  <a:gd name="T9" fmla="*/ 1 h 4"/>
                  <a:gd name="T10" fmla="*/ 3 w 4"/>
                  <a:gd name="T11" fmla="*/ 1 h 4"/>
                  <a:gd name="T12" fmla="*/ 2 w 4"/>
                  <a:gd name="T13" fmla="*/ 1 h 4"/>
                  <a:gd name="T14" fmla="*/ 1 w 4"/>
                  <a:gd name="T15" fmla="*/ 1 h 4"/>
                  <a:gd name="T16" fmla="*/ 0 w 4"/>
                  <a:gd name="T17" fmla="*/ 2 h 4"/>
                  <a:gd name="T18" fmla="*/ 0 w 4"/>
                  <a:gd name="T19" fmla="*/ 3 h 4"/>
                  <a:gd name="T20" fmla="*/ 0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4"/>
                    </a:moveTo>
                    <a:cubicBezTo>
                      <a:pt x="1" y="4"/>
                      <a:pt x="1" y="4"/>
                      <a:pt x="2" y="4"/>
                    </a:cubicBezTo>
                    <a:cubicBezTo>
                      <a:pt x="2" y="4"/>
                      <a:pt x="3" y="4"/>
                      <a:pt x="3" y="3"/>
                    </a:cubicBezTo>
                    <a:cubicBezTo>
                      <a:pt x="3" y="3"/>
                      <a:pt x="4" y="3"/>
                      <a:pt x="4" y="3"/>
                    </a:cubicBezTo>
                    <a:cubicBezTo>
                      <a:pt x="4" y="2"/>
                      <a:pt x="4" y="2"/>
                      <a:pt x="4" y="1"/>
                    </a:cubicBezTo>
                    <a:cubicBezTo>
                      <a:pt x="4" y="1"/>
                      <a:pt x="4" y="1"/>
                      <a:pt x="3" y="1"/>
                    </a:cubicBezTo>
                    <a:cubicBezTo>
                      <a:pt x="3" y="0"/>
                      <a:pt x="3" y="0"/>
                      <a:pt x="2" y="1"/>
                    </a:cubicBezTo>
                    <a:cubicBezTo>
                      <a:pt x="2" y="1"/>
                      <a:pt x="2" y="1"/>
                      <a:pt x="1" y="1"/>
                    </a:cubicBezTo>
                    <a:cubicBezTo>
                      <a:pt x="1" y="2"/>
                      <a:pt x="0" y="2"/>
                      <a:pt x="0" y="2"/>
                    </a:cubicBezTo>
                    <a:cubicBezTo>
                      <a:pt x="0" y="3"/>
                      <a:pt x="0" y="3"/>
                      <a:pt x="0" y="3"/>
                    </a:cubicBezTo>
                    <a:cubicBezTo>
                      <a:pt x="0" y="3"/>
                      <a:pt x="0" y="4"/>
                      <a:pt x="0"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89" name="Freeform 170">
                <a:extLst>
                  <a:ext uri="{FF2B5EF4-FFF2-40B4-BE49-F238E27FC236}">
                    <a16:creationId xmlns:a16="http://schemas.microsoft.com/office/drawing/2014/main" id="{DA19A17B-D9FC-41B9-B0A2-0144DEB9B4C5}"/>
                  </a:ext>
                </a:extLst>
              </p:cNvPr>
              <p:cNvSpPr>
                <a:spLocks/>
              </p:cNvSpPr>
              <p:nvPr/>
            </p:nvSpPr>
            <p:spPr bwMode="auto">
              <a:xfrm>
                <a:off x="8997952" y="3681414"/>
                <a:ext cx="22225" cy="11113"/>
              </a:xfrm>
              <a:custGeom>
                <a:avLst/>
                <a:gdLst>
                  <a:gd name="T0" fmla="*/ 1 w 2"/>
                  <a:gd name="T1" fmla="*/ 0 h 1"/>
                  <a:gd name="T2" fmla="*/ 0 w 2"/>
                  <a:gd name="T3" fmla="*/ 1 h 1"/>
                  <a:gd name="T4" fmla="*/ 1 w 2"/>
                  <a:gd name="T5" fmla="*/ 1 h 1"/>
                  <a:gd name="T6" fmla="*/ 2 w 2"/>
                  <a:gd name="T7" fmla="*/ 1 h 1"/>
                  <a:gd name="T8" fmla="*/ 2 w 2"/>
                  <a:gd name="T9" fmla="*/ 0 h 1"/>
                  <a:gd name="T10" fmla="*/ 1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1" y="0"/>
                    </a:moveTo>
                    <a:cubicBezTo>
                      <a:pt x="1" y="0"/>
                      <a:pt x="0" y="0"/>
                      <a:pt x="0" y="1"/>
                    </a:cubicBezTo>
                    <a:cubicBezTo>
                      <a:pt x="0" y="1"/>
                      <a:pt x="1" y="1"/>
                      <a:pt x="1" y="1"/>
                    </a:cubicBezTo>
                    <a:cubicBezTo>
                      <a:pt x="1" y="1"/>
                      <a:pt x="1" y="1"/>
                      <a:pt x="2" y="1"/>
                    </a:cubicBezTo>
                    <a:cubicBezTo>
                      <a:pt x="2" y="0"/>
                      <a:pt x="2" y="0"/>
                      <a:pt x="2" y="0"/>
                    </a:cubicBezTo>
                    <a:cubicBezTo>
                      <a:pt x="2"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0" name="Freeform 171">
                <a:extLst>
                  <a:ext uri="{FF2B5EF4-FFF2-40B4-BE49-F238E27FC236}">
                    <a16:creationId xmlns:a16="http://schemas.microsoft.com/office/drawing/2014/main" id="{7032D321-06F2-40D0-ABAD-D5938FB0E640}"/>
                  </a:ext>
                </a:extLst>
              </p:cNvPr>
              <p:cNvSpPr>
                <a:spLocks/>
              </p:cNvSpPr>
              <p:nvPr/>
            </p:nvSpPr>
            <p:spPr bwMode="auto">
              <a:xfrm>
                <a:off x="4387852" y="708026"/>
                <a:ext cx="280988" cy="96838"/>
              </a:xfrm>
              <a:custGeom>
                <a:avLst/>
                <a:gdLst>
                  <a:gd name="T0" fmla="*/ 2 w 26"/>
                  <a:gd name="T1" fmla="*/ 3 h 9"/>
                  <a:gd name="T2" fmla="*/ 3 w 26"/>
                  <a:gd name="T3" fmla="*/ 4 h 9"/>
                  <a:gd name="T4" fmla="*/ 5 w 26"/>
                  <a:gd name="T5" fmla="*/ 5 h 9"/>
                  <a:gd name="T6" fmla="*/ 6 w 26"/>
                  <a:gd name="T7" fmla="*/ 5 h 9"/>
                  <a:gd name="T8" fmla="*/ 7 w 26"/>
                  <a:gd name="T9" fmla="*/ 4 h 9"/>
                  <a:gd name="T10" fmla="*/ 9 w 26"/>
                  <a:gd name="T11" fmla="*/ 5 h 9"/>
                  <a:gd name="T12" fmla="*/ 8 w 26"/>
                  <a:gd name="T13" fmla="*/ 5 h 9"/>
                  <a:gd name="T14" fmla="*/ 6 w 26"/>
                  <a:gd name="T15" fmla="*/ 6 h 9"/>
                  <a:gd name="T16" fmla="*/ 8 w 26"/>
                  <a:gd name="T17" fmla="*/ 6 h 9"/>
                  <a:gd name="T18" fmla="*/ 8 w 26"/>
                  <a:gd name="T19" fmla="*/ 8 h 9"/>
                  <a:gd name="T20" fmla="*/ 9 w 26"/>
                  <a:gd name="T21" fmla="*/ 8 h 9"/>
                  <a:gd name="T22" fmla="*/ 12 w 26"/>
                  <a:gd name="T23" fmla="*/ 9 h 9"/>
                  <a:gd name="T24" fmla="*/ 13 w 26"/>
                  <a:gd name="T25" fmla="*/ 7 h 9"/>
                  <a:gd name="T26" fmla="*/ 14 w 26"/>
                  <a:gd name="T27" fmla="*/ 5 h 9"/>
                  <a:gd name="T28" fmla="*/ 14 w 26"/>
                  <a:gd name="T29" fmla="*/ 5 h 9"/>
                  <a:gd name="T30" fmla="*/ 15 w 26"/>
                  <a:gd name="T31" fmla="*/ 5 h 9"/>
                  <a:gd name="T32" fmla="*/ 17 w 26"/>
                  <a:gd name="T33" fmla="*/ 6 h 9"/>
                  <a:gd name="T34" fmla="*/ 18 w 26"/>
                  <a:gd name="T35" fmla="*/ 8 h 9"/>
                  <a:gd name="T36" fmla="*/ 20 w 26"/>
                  <a:gd name="T37" fmla="*/ 6 h 9"/>
                  <a:gd name="T38" fmla="*/ 20 w 26"/>
                  <a:gd name="T39" fmla="*/ 5 h 9"/>
                  <a:gd name="T40" fmla="*/ 18 w 26"/>
                  <a:gd name="T41" fmla="*/ 4 h 9"/>
                  <a:gd name="T42" fmla="*/ 15 w 26"/>
                  <a:gd name="T43" fmla="*/ 3 h 9"/>
                  <a:gd name="T44" fmla="*/ 16 w 26"/>
                  <a:gd name="T45" fmla="*/ 2 h 9"/>
                  <a:gd name="T46" fmla="*/ 17 w 26"/>
                  <a:gd name="T47" fmla="*/ 3 h 9"/>
                  <a:gd name="T48" fmla="*/ 20 w 26"/>
                  <a:gd name="T49" fmla="*/ 3 h 9"/>
                  <a:gd name="T50" fmla="*/ 23 w 26"/>
                  <a:gd name="T51" fmla="*/ 3 h 9"/>
                  <a:gd name="T52" fmla="*/ 25 w 26"/>
                  <a:gd name="T53" fmla="*/ 3 h 9"/>
                  <a:gd name="T54" fmla="*/ 26 w 26"/>
                  <a:gd name="T55" fmla="*/ 2 h 9"/>
                  <a:gd name="T56" fmla="*/ 24 w 26"/>
                  <a:gd name="T57" fmla="*/ 1 h 9"/>
                  <a:gd name="T58" fmla="*/ 22 w 26"/>
                  <a:gd name="T59" fmla="*/ 1 h 9"/>
                  <a:gd name="T60" fmla="*/ 19 w 26"/>
                  <a:gd name="T61" fmla="*/ 1 h 9"/>
                  <a:gd name="T62" fmla="*/ 14 w 26"/>
                  <a:gd name="T63" fmla="*/ 1 h 9"/>
                  <a:gd name="T64" fmla="*/ 13 w 26"/>
                  <a:gd name="T65" fmla="*/ 2 h 9"/>
                  <a:gd name="T66" fmla="*/ 13 w 26"/>
                  <a:gd name="T67" fmla="*/ 3 h 9"/>
                  <a:gd name="T68" fmla="*/ 11 w 26"/>
                  <a:gd name="T69" fmla="*/ 2 h 9"/>
                  <a:gd name="T70" fmla="*/ 9 w 26"/>
                  <a:gd name="T71" fmla="*/ 2 h 9"/>
                  <a:gd name="T72" fmla="*/ 9 w 26"/>
                  <a:gd name="T73" fmla="*/ 4 h 9"/>
                  <a:gd name="T74" fmla="*/ 8 w 26"/>
                  <a:gd name="T75" fmla="*/ 3 h 9"/>
                  <a:gd name="T76" fmla="*/ 7 w 26"/>
                  <a:gd name="T77" fmla="*/ 2 h 9"/>
                  <a:gd name="T78" fmla="*/ 5 w 26"/>
                  <a:gd name="T79" fmla="*/ 3 h 9"/>
                  <a:gd name="T80" fmla="*/ 4 w 26"/>
                  <a:gd name="T81" fmla="*/ 2 h 9"/>
                  <a:gd name="T82" fmla="*/ 1 w 26"/>
                  <a:gd name="T83" fmla="*/ 2 h 9"/>
                  <a:gd name="T84" fmla="*/ 1 w 26"/>
                  <a:gd name="T8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9">
                    <a:moveTo>
                      <a:pt x="1" y="3"/>
                    </a:moveTo>
                    <a:cubicBezTo>
                      <a:pt x="1" y="3"/>
                      <a:pt x="2" y="3"/>
                      <a:pt x="2" y="3"/>
                    </a:cubicBezTo>
                    <a:cubicBezTo>
                      <a:pt x="2" y="3"/>
                      <a:pt x="3" y="3"/>
                      <a:pt x="3" y="4"/>
                    </a:cubicBezTo>
                    <a:cubicBezTo>
                      <a:pt x="3" y="4"/>
                      <a:pt x="3" y="4"/>
                      <a:pt x="3" y="4"/>
                    </a:cubicBezTo>
                    <a:cubicBezTo>
                      <a:pt x="4" y="5"/>
                      <a:pt x="4" y="4"/>
                      <a:pt x="4" y="4"/>
                    </a:cubicBezTo>
                    <a:cubicBezTo>
                      <a:pt x="5" y="4"/>
                      <a:pt x="5" y="5"/>
                      <a:pt x="5" y="5"/>
                    </a:cubicBezTo>
                    <a:cubicBezTo>
                      <a:pt x="5" y="5"/>
                      <a:pt x="5" y="5"/>
                      <a:pt x="5" y="5"/>
                    </a:cubicBezTo>
                    <a:cubicBezTo>
                      <a:pt x="5" y="5"/>
                      <a:pt x="6" y="5"/>
                      <a:pt x="6" y="5"/>
                    </a:cubicBezTo>
                    <a:cubicBezTo>
                      <a:pt x="6" y="5"/>
                      <a:pt x="6" y="5"/>
                      <a:pt x="6" y="5"/>
                    </a:cubicBezTo>
                    <a:cubicBezTo>
                      <a:pt x="7" y="5"/>
                      <a:pt x="7" y="4"/>
                      <a:pt x="7" y="4"/>
                    </a:cubicBezTo>
                    <a:cubicBezTo>
                      <a:pt x="8" y="4"/>
                      <a:pt x="8" y="4"/>
                      <a:pt x="9" y="4"/>
                    </a:cubicBezTo>
                    <a:cubicBezTo>
                      <a:pt x="9" y="5"/>
                      <a:pt x="9" y="5"/>
                      <a:pt x="9" y="5"/>
                    </a:cubicBezTo>
                    <a:cubicBezTo>
                      <a:pt x="9" y="5"/>
                      <a:pt x="9" y="5"/>
                      <a:pt x="9" y="5"/>
                    </a:cubicBezTo>
                    <a:cubicBezTo>
                      <a:pt x="8" y="5"/>
                      <a:pt x="8" y="5"/>
                      <a:pt x="8" y="5"/>
                    </a:cubicBezTo>
                    <a:cubicBezTo>
                      <a:pt x="7" y="5"/>
                      <a:pt x="7" y="5"/>
                      <a:pt x="7" y="6"/>
                    </a:cubicBezTo>
                    <a:cubicBezTo>
                      <a:pt x="7" y="6"/>
                      <a:pt x="6" y="6"/>
                      <a:pt x="6" y="6"/>
                    </a:cubicBezTo>
                    <a:cubicBezTo>
                      <a:pt x="6" y="6"/>
                      <a:pt x="6" y="6"/>
                      <a:pt x="7" y="6"/>
                    </a:cubicBezTo>
                    <a:cubicBezTo>
                      <a:pt x="7" y="7"/>
                      <a:pt x="8" y="6"/>
                      <a:pt x="8" y="6"/>
                    </a:cubicBezTo>
                    <a:cubicBezTo>
                      <a:pt x="8" y="7"/>
                      <a:pt x="7" y="7"/>
                      <a:pt x="7" y="7"/>
                    </a:cubicBezTo>
                    <a:cubicBezTo>
                      <a:pt x="7" y="7"/>
                      <a:pt x="7" y="7"/>
                      <a:pt x="8" y="8"/>
                    </a:cubicBezTo>
                    <a:cubicBezTo>
                      <a:pt x="8" y="8"/>
                      <a:pt x="8" y="7"/>
                      <a:pt x="8" y="7"/>
                    </a:cubicBezTo>
                    <a:cubicBezTo>
                      <a:pt x="9" y="7"/>
                      <a:pt x="9" y="8"/>
                      <a:pt x="9" y="8"/>
                    </a:cubicBezTo>
                    <a:cubicBezTo>
                      <a:pt x="10" y="8"/>
                      <a:pt x="10" y="8"/>
                      <a:pt x="10" y="9"/>
                    </a:cubicBezTo>
                    <a:cubicBezTo>
                      <a:pt x="11" y="9"/>
                      <a:pt x="11" y="9"/>
                      <a:pt x="12" y="9"/>
                    </a:cubicBezTo>
                    <a:cubicBezTo>
                      <a:pt x="12" y="9"/>
                      <a:pt x="12" y="9"/>
                      <a:pt x="12" y="8"/>
                    </a:cubicBezTo>
                    <a:cubicBezTo>
                      <a:pt x="13" y="8"/>
                      <a:pt x="13" y="8"/>
                      <a:pt x="13" y="7"/>
                    </a:cubicBezTo>
                    <a:cubicBezTo>
                      <a:pt x="13" y="7"/>
                      <a:pt x="13" y="7"/>
                      <a:pt x="14" y="7"/>
                    </a:cubicBezTo>
                    <a:cubicBezTo>
                      <a:pt x="14" y="6"/>
                      <a:pt x="14" y="6"/>
                      <a:pt x="14" y="5"/>
                    </a:cubicBezTo>
                    <a:cubicBezTo>
                      <a:pt x="14" y="5"/>
                      <a:pt x="14" y="5"/>
                      <a:pt x="14" y="5"/>
                    </a:cubicBezTo>
                    <a:cubicBezTo>
                      <a:pt x="14" y="5"/>
                      <a:pt x="14" y="5"/>
                      <a:pt x="14" y="5"/>
                    </a:cubicBezTo>
                    <a:cubicBezTo>
                      <a:pt x="14" y="4"/>
                      <a:pt x="15" y="5"/>
                      <a:pt x="15" y="5"/>
                    </a:cubicBezTo>
                    <a:cubicBezTo>
                      <a:pt x="15" y="5"/>
                      <a:pt x="15" y="5"/>
                      <a:pt x="15" y="5"/>
                    </a:cubicBezTo>
                    <a:cubicBezTo>
                      <a:pt x="16" y="5"/>
                      <a:pt x="16" y="5"/>
                      <a:pt x="16" y="5"/>
                    </a:cubicBezTo>
                    <a:cubicBezTo>
                      <a:pt x="17" y="6"/>
                      <a:pt x="17" y="6"/>
                      <a:pt x="17" y="6"/>
                    </a:cubicBezTo>
                    <a:cubicBezTo>
                      <a:pt x="17" y="7"/>
                      <a:pt x="17" y="7"/>
                      <a:pt x="18" y="7"/>
                    </a:cubicBezTo>
                    <a:cubicBezTo>
                      <a:pt x="18" y="8"/>
                      <a:pt x="18" y="8"/>
                      <a:pt x="18" y="8"/>
                    </a:cubicBezTo>
                    <a:cubicBezTo>
                      <a:pt x="19" y="8"/>
                      <a:pt x="19" y="7"/>
                      <a:pt x="20" y="7"/>
                    </a:cubicBezTo>
                    <a:cubicBezTo>
                      <a:pt x="20" y="7"/>
                      <a:pt x="20" y="6"/>
                      <a:pt x="20" y="6"/>
                    </a:cubicBezTo>
                    <a:cubicBezTo>
                      <a:pt x="20" y="5"/>
                      <a:pt x="20" y="5"/>
                      <a:pt x="20" y="5"/>
                    </a:cubicBezTo>
                    <a:cubicBezTo>
                      <a:pt x="20" y="5"/>
                      <a:pt x="20" y="5"/>
                      <a:pt x="20" y="5"/>
                    </a:cubicBezTo>
                    <a:cubicBezTo>
                      <a:pt x="19" y="5"/>
                      <a:pt x="19" y="4"/>
                      <a:pt x="19" y="4"/>
                    </a:cubicBezTo>
                    <a:cubicBezTo>
                      <a:pt x="19" y="4"/>
                      <a:pt x="18" y="4"/>
                      <a:pt x="18" y="4"/>
                    </a:cubicBezTo>
                    <a:cubicBezTo>
                      <a:pt x="17" y="4"/>
                      <a:pt x="17" y="3"/>
                      <a:pt x="17" y="3"/>
                    </a:cubicBezTo>
                    <a:cubicBezTo>
                      <a:pt x="16" y="3"/>
                      <a:pt x="16" y="3"/>
                      <a:pt x="15" y="3"/>
                    </a:cubicBezTo>
                    <a:cubicBezTo>
                      <a:pt x="15" y="3"/>
                      <a:pt x="15" y="3"/>
                      <a:pt x="15" y="3"/>
                    </a:cubicBezTo>
                    <a:cubicBezTo>
                      <a:pt x="15" y="2"/>
                      <a:pt x="15" y="3"/>
                      <a:pt x="16" y="2"/>
                    </a:cubicBezTo>
                    <a:cubicBezTo>
                      <a:pt x="16" y="2"/>
                      <a:pt x="17" y="2"/>
                      <a:pt x="17" y="2"/>
                    </a:cubicBezTo>
                    <a:cubicBezTo>
                      <a:pt x="17" y="2"/>
                      <a:pt x="17" y="3"/>
                      <a:pt x="17" y="3"/>
                    </a:cubicBezTo>
                    <a:cubicBezTo>
                      <a:pt x="17" y="3"/>
                      <a:pt x="18" y="3"/>
                      <a:pt x="18" y="3"/>
                    </a:cubicBezTo>
                    <a:cubicBezTo>
                      <a:pt x="19" y="3"/>
                      <a:pt x="19" y="3"/>
                      <a:pt x="20" y="3"/>
                    </a:cubicBezTo>
                    <a:cubicBezTo>
                      <a:pt x="20" y="3"/>
                      <a:pt x="20" y="3"/>
                      <a:pt x="21" y="3"/>
                    </a:cubicBezTo>
                    <a:cubicBezTo>
                      <a:pt x="22" y="4"/>
                      <a:pt x="22" y="3"/>
                      <a:pt x="23" y="3"/>
                    </a:cubicBezTo>
                    <a:cubicBezTo>
                      <a:pt x="23" y="3"/>
                      <a:pt x="23" y="3"/>
                      <a:pt x="23" y="3"/>
                    </a:cubicBezTo>
                    <a:cubicBezTo>
                      <a:pt x="24" y="3"/>
                      <a:pt x="24" y="3"/>
                      <a:pt x="25" y="3"/>
                    </a:cubicBezTo>
                    <a:cubicBezTo>
                      <a:pt x="25" y="3"/>
                      <a:pt x="25" y="2"/>
                      <a:pt x="25" y="2"/>
                    </a:cubicBezTo>
                    <a:cubicBezTo>
                      <a:pt x="26" y="2"/>
                      <a:pt x="26" y="2"/>
                      <a:pt x="26" y="2"/>
                    </a:cubicBezTo>
                    <a:cubicBezTo>
                      <a:pt x="26" y="1"/>
                      <a:pt x="26" y="1"/>
                      <a:pt x="26" y="1"/>
                    </a:cubicBezTo>
                    <a:cubicBezTo>
                      <a:pt x="26" y="0"/>
                      <a:pt x="25" y="1"/>
                      <a:pt x="24" y="1"/>
                    </a:cubicBezTo>
                    <a:cubicBezTo>
                      <a:pt x="24" y="1"/>
                      <a:pt x="24" y="1"/>
                      <a:pt x="23" y="1"/>
                    </a:cubicBezTo>
                    <a:cubicBezTo>
                      <a:pt x="22" y="1"/>
                      <a:pt x="22" y="1"/>
                      <a:pt x="22" y="1"/>
                    </a:cubicBezTo>
                    <a:cubicBezTo>
                      <a:pt x="21" y="1"/>
                      <a:pt x="21" y="1"/>
                      <a:pt x="20" y="1"/>
                    </a:cubicBezTo>
                    <a:cubicBezTo>
                      <a:pt x="20" y="1"/>
                      <a:pt x="19" y="1"/>
                      <a:pt x="19" y="1"/>
                    </a:cubicBezTo>
                    <a:cubicBezTo>
                      <a:pt x="18" y="1"/>
                      <a:pt x="18" y="1"/>
                      <a:pt x="17" y="1"/>
                    </a:cubicBezTo>
                    <a:cubicBezTo>
                      <a:pt x="16" y="1"/>
                      <a:pt x="15" y="1"/>
                      <a:pt x="14" y="1"/>
                    </a:cubicBezTo>
                    <a:cubicBezTo>
                      <a:pt x="14" y="1"/>
                      <a:pt x="13" y="1"/>
                      <a:pt x="13" y="1"/>
                    </a:cubicBezTo>
                    <a:cubicBezTo>
                      <a:pt x="12" y="1"/>
                      <a:pt x="13" y="2"/>
                      <a:pt x="13" y="2"/>
                    </a:cubicBezTo>
                    <a:cubicBezTo>
                      <a:pt x="13" y="2"/>
                      <a:pt x="14" y="2"/>
                      <a:pt x="14" y="3"/>
                    </a:cubicBezTo>
                    <a:cubicBezTo>
                      <a:pt x="13" y="3"/>
                      <a:pt x="13" y="3"/>
                      <a:pt x="13" y="3"/>
                    </a:cubicBezTo>
                    <a:cubicBezTo>
                      <a:pt x="13" y="4"/>
                      <a:pt x="12" y="3"/>
                      <a:pt x="12" y="3"/>
                    </a:cubicBezTo>
                    <a:cubicBezTo>
                      <a:pt x="12" y="3"/>
                      <a:pt x="12" y="3"/>
                      <a:pt x="11" y="2"/>
                    </a:cubicBezTo>
                    <a:cubicBezTo>
                      <a:pt x="11" y="2"/>
                      <a:pt x="11" y="2"/>
                      <a:pt x="10" y="2"/>
                    </a:cubicBezTo>
                    <a:cubicBezTo>
                      <a:pt x="10" y="2"/>
                      <a:pt x="9" y="2"/>
                      <a:pt x="9" y="2"/>
                    </a:cubicBezTo>
                    <a:cubicBezTo>
                      <a:pt x="9" y="2"/>
                      <a:pt x="10" y="3"/>
                      <a:pt x="10" y="3"/>
                    </a:cubicBezTo>
                    <a:cubicBezTo>
                      <a:pt x="9" y="3"/>
                      <a:pt x="9" y="4"/>
                      <a:pt x="9" y="4"/>
                    </a:cubicBezTo>
                    <a:cubicBezTo>
                      <a:pt x="9" y="4"/>
                      <a:pt x="9" y="3"/>
                      <a:pt x="9" y="3"/>
                    </a:cubicBezTo>
                    <a:cubicBezTo>
                      <a:pt x="8" y="3"/>
                      <a:pt x="8" y="3"/>
                      <a:pt x="8" y="3"/>
                    </a:cubicBezTo>
                    <a:cubicBezTo>
                      <a:pt x="8" y="3"/>
                      <a:pt x="7" y="2"/>
                      <a:pt x="7" y="2"/>
                    </a:cubicBezTo>
                    <a:cubicBezTo>
                      <a:pt x="7" y="2"/>
                      <a:pt x="7" y="2"/>
                      <a:pt x="7" y="2"/>
                    </a:cubicBezTo>
                    <a:cubicBezTo>
                      <a:pt x="6" y="2"/>
                      <a:pt x="6" y="2"/>
                      <a:pt x="6" y="3"/>
                    </a:cubicBezTo>
                    <a:cubicBezTo>
                      <a:pt x="6" y="3"/>
                      <a:pt x="6" y="3"/>
                      <a:pt x="5" y="3"/>
                    </a:cubicBezTo>
                    <a:cubicBezTo>
                      <a:pt x="5" y="4"/>
                      <a:pt x="5" y="3"/>
                      <a:pt x="5" y="2"/>
                    </a:cubicBezTo>
                    <a:cubicBezTo>
                      <a:pt x="4" y="2"/>
                      <a:pt x="4" y="2"/>
                      <a:pt x="4" y="2"/>
                    </a:cubicBezTo>
                    <a:cubicBezTo>
                      <a:pt x="4" y="1"/>
                      <a:pt x="3" y="2"/>
                      <a:pt x="2" y="2"/>
                    </a:cubicBezTo>
                    <a:cubicBezTo>
                      <a:pt x="2" y="2"/>
                      <a:pt x="2" y="2"/>
                      <a:pt x="1" y="2"/>
                    </a:cubicBezTo>
                    <a:cubicBezTo>
                      <a:pt x="1" y="2"/>
                      <a:pt x="0" y="2"/>
                      <a:pt x="0" y="3"/>
                    </a:cubicBezTo>
                    <a:cubicBezTo>
                      <a:pt x="1" y="3"/>
                      <a:pt x="1"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1" name="Freeform 172">
                <a:extLst>
                  <a:ext uri="{FF2B5EF4-FFF2-40B4-BE49-F238E27FC236}">
                    <a16:creationId xmlns:a16="http://schemas.microsoft.com/office/drawing/2014/main" id="{6BBB0FF3-3E68-4772-93DC-F8AD3E87CF6A}"/>
                  </a:ext>
                </a:extLst>
              </p:cNvPr>
              <p:cNvSpPr>
                <a:spLocks/>
              </p:cNvSpPr>
              <p:nvPr/>
            </p:nvSpPr>
            <p:spPr bwMode="auto">
              <a:xfrm>
                <a:off x="6892927" y="3119439"/>
                <a:ext cx="22225" cy="20638"/>
              </a:xfrm>
              <a:custGeom>
                <a:avLst/>
                <a:gdLst>
                  <a:gd name="T0" fmla="*/ 1 w 2"/>
                  <a:gd name="T1" fmla="*/ 2 h 2"/>
                  <a:gd name="T2" fmla="*/ 1 w 2"/>
                  <a:gd name="T3" fmla="*/ 2 h 2"/>
                  <a:gd name="T4" fmla="*/ 2 w 2"/>
                  <a:gd name="T5" fmla="*/ 2 h 2"/>
                  <a:gd name="T6" fmla="*/ 2 w 2"/>
                  <a:gd name="T7" fmla="*/ 1 h 2"/>
                  <a:gd name="T8" fmla="*/ 1 w 2"/>
                  <a:gd name="T9" fmla="*/ 0 h 2"/>
                  <a:gd name="T10" fmla="*/ 0 w 2"/>
                  <a:gd name="T11" fmla="*/ 0 h 2"/>
                  <a:gd name="T12" fmla="*/ 0 w 2"/>
                  <a:gd name="T13" fmla="*/ 1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2" y="2"/>
                      <a:pt x="2" y="2"/>
                      <a:pt x="2" y="2"/>
                    </a:cubicBezTo>
                    <a:cubicBezTo>
                      <a:pt x="2" y="2"/>
                      <a:pt x="2" y="1"/>
                      <a:pt x="2" y="1"/>
                    </a:cubicBezTo>
                    <a:cubicBezTo>
                      <a:pt x="2" y="1"/>
                      <a:pt x="2" y="0"/>
                      <a:pt x="1" y="0"/>
                    </a:cubicBezTo>
                    <a:cubicBezTo>
                      <a:pt x="1" y="0"/>
                      <a:pt x="1" y="0"/>
                      <a:pt x="0" y="0"/>
                    </a:cubicBezTo>
                    <a:cubicBezTo>
                      <a:pt x="0" y="0"/>
                      <a:pt x="0" y="0"/>
                      <a:pt x="0" y="1"/>
                    </a:cubicBezTo>
                    <a:cubicBezTo>
                      <a:pt x="0" y="1"/>
                      <a:pt x="1" y="1"/>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2" name="Freeform 173">
                <a:extLst>
                  <a:ext uri="{FF2B5EF4-FFF2-40B4-BE49-F238E27FC236}">
                    <a16:creationId xmlns:a16="http://schemas.microsoft.com/office/drawing/2014/main" id="{C5C3496E-9C05-4EF7-9F1F-D5348E78290B}"/>
                  </a:ext>
                </a:extLst>
              </p:cNvPr>
              <p:cNvSpPr>
                <a:spLocks/>
              </p:cNvSpPr>
              <p:nvPr/>
            </p:nvSpPr>
            <p:spPr bwMode="auto">
              <a:xfrm>
                <a:off x="7486652" y="3270251"/>
                <a:ext cx="11113" cy="22225"/>
              </a:xfrm>
              <a:custGeom>
                <a:avLst/>
                <a:gdLst>
                  <a:gd name="T0" fmla="*/ 1 w 1"/>
                  <a:gd name="T1" fmla="*/ 1 h 2"/>
                  <a:gd name="T2" fmla="*/ 1 w 1"/>
                  <a:gd name="T3" fmla="*/ 1 h 2"/>
                  <a:gd name="T4" fmla="*/ 1 w 1"/>
                  <a:gd name="T5" fmla="*/ 0 h 2"/>
                  <a:gd name="T6" fmla="*/ 1 w 1"/>
                  <a:gd name="T7" fmla="*/ 1 h 2"/>
                  <a:gd name="T8" fmla="*/ 0 w 1"/>
                  <a:gd name="T9" fmla="*/ 1 h 2"/>
                  <a:gd name="T10" fmla="*/ 1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1" y="1"/>
                    </a:moveTo>
                    <a:cubicBezTo>
                      <a:pt x="1" y="1"/>
                      <a:pt x="1" y="1"/>
                      <a:pt x="1" y="1"/>
                    </a:cubicBezTo>
                    <a:cubicBezTo>
                      <a:pt x="1" y="1"/>
                      <a:pt x="1" y="0"/>
                      <a:pt x="1" y="0"/>
                    </a:cubicBezTo>
                    <a:cubicBezTo>
                      <a:pt x="1" y="0"/>
                      <a:pt x="1" y="0"/>
                      <a:pt x="1" y="1"/>
                    </a:cubicBezTo>
                    <a:cubicBezTo>
                      <a:pt x="0" y="1"/>
                      <a:pt x="0" y="1"/>
                      <a:pt x="0" y="1"/>
                    </a:cubicBezTo>
                    <a:cubicBezTo>
                      <a:pt x="1" y="2"/>
                      <a:pt x="1" y="2"/>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3" name="Freeform 174">
                <a:extLst>
                  <a:ext uri="{FF2B5EF4-FFF2-40B4-BE49-F238E27FC236}">
                    <a16:creationId xmlns:a16="http://schemas.microsoft.com/office/drawing/2014/main" id="{645FFE86-6E7A-4C5A-BAAF-75A862741FE5}"/>
                  </a:ext>
                </a:extLst>
              </p:cNvPr>
              <p:cNvSpPr>
                <a:spLocks/>
              </p:cNvSpPr>
              <p:nvPr/>
            </p:nvSpPr>
            <p:spPr bwMode="auto">
              <a:xfrm>
                <a:off x="6924677" y="3151189"/>
                <a:ext cx="11113" cy="11113"/>
              </a:xfrm>
              <a:custGeom>
                <a:avLst/>
                <a:gdLst>
                  <a:gd name="T0" fmla="*/ 0 w 1"/>
                  <a:gd name="T1" fmla="*/ 1 h 1"/>
                  <a:gd name="T2" fmla="*/ 1 w 1"/>
                  <a:gd name="T3" fmla="*/ 1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1" y="1"/>
                    </a:cubicBezTo>
                    <a:cubicBezTo>
                      <a:pt x="1" y="1"/>
                      <a:pt x="1" y="1"/>
                      <a:pt x="1" y="1"/>
                    </a:cubicBezTo>
                    <a:cubicBezTo>
                      <a:pt x="1" y="0"/>
                      <a:pt x="0" y="0"/>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4" name="Freeform 175">
                <a:extLst>
                  <a:ext uri="{FF2B5EF4-FFF2-40B4-BE49-F238E27FC236}">
                    <a16:creationId xmlns:a16="http://schemas.microsoft.com/office/drawing/2014/main" id="{18B77E5B-B7F7-4E3D-A532-8D68E21BCD4C}"/>
                  </a:ext>
                </a:extLst>
              </p:cNvPr>
              <p:cNvSpPr>
                <a:spLocks/>
              </p:cNvSpPr>
              <p:nvPr/>
            </p:nvSpPr>
            <p:spPr bwMode="auto">
              <a:xfrm>
                <a:off x="5262564" y="3270251"/>
                <a:ext cx="11113" cy="1111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1"/>
                      <a:pt x="1" y="1"/>
                    </a:cubicBezTo>
                    <a:cubicBezTo>
                      <a:pt x="1" y="0"/>
                      <a:pt x="1"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5" name="Freeform 176">
                <a:extLst>
                  <a:ext uri="{FF2B5EF4-FFF2-40B4-BE49-F238E27FC236}">
                    <a16:creationId xmlns:a16="http://schemas.microsoft.com/office/drawing/2014/main" id="{7E228586-DE90-4A48-8629-3D5F4771B8E5}"/>
                  </a:ext>
                </a:extLst>
              </p:cNvPr>
              <p:cNvSpPr>
                <a:spLocks/>
              </p:cNvSpPr>
              <p:nvPr/>
            </p:nvSpPr>
            <p:spPr bwMode="auto">
              <a:xfrm>
                <a:off x="7853364" y="1649414"/>
                <a:ext cx="22225" cy="20638"/>
              </a:xfrm>
              <a:custGeom>
                <a:avLst/>
                <a:gdLst>
                  <a:gd name="T0" fmla="*/ 2 w 2"/>
                  <a:gd name="T1" fmla="*/ 0 h 2"/>
                  <a:gd name="T2" fmla="*/ 1 w 2"/>
                  <a:gd name="T3" fmla="*/ 1 h 2"/>
                  <a:gd name="T4" fmla="*/ 1 w 2"/>
                  <a:gd name="T5" fmla="*/ 2 h 2"/>
                  <a:gd name="T6" fmla="*/ 2 w 2"/>
                  <a:gd name="T7" fmla="*/ 2 h 2"/>
                  <a:gd name="T8" fmla="*/ 2 w 2"/>
                  <a:gd name="T9" fmla="*/ 1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1" y="0"/>
                      <a:pt x="1" y="1"/>
                      <a:pt x="1" y="1"/>
                    </a:cubicBezTo>
                    <a:cubicBezTo>
                      <a:pt x="1" y="1"/>
                      <a:pt x="0" y="2"/>
                      <a:pt x="1" y="2"/>
                    </a:cubicBezTo>
                    <a:cubicBezTo>
                      <a:pt x="1" y="2"/>
                      <a:pt x="1" y="2"/>
                      <a:pt x="2" y="2"/>
                    </a:cubicBezTo>
                    <a:cubicBezTo>
                      <a:pt x="2" y="2"/>
                      <a:pt x="2" y="1"/>
                      <a:pt x="2" y="1"/>
                    </a:cubicBezTo>
                    <a:cubicBezTo>
                      <a:pt x="2" y="1"/>
                      <a:pt x="2" y="1"/>
                      <a:pt x="2" y="0"/>
                    </a:cubicBezTo>
                    <a:cubicBezTo>
                      <a:pt x="2" y="0"/>
                      <a:pt x="2"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6" name="Freeform 177">
                <a:extLst>
                  <a:ext uri="{FF2B5EF4-FFF2-40B4-BE49-F238E27FC236}">
                    <a16:creationId xmlns:a16="http://schemas.microsoft.com/office/drawing/2014/main" id="{60C4435D-31FC-42E4-826B-19971C770B2C}"/>
                  </a:ext>
                </a:extLst>
              </p:cNvPr>
              <p:cNvSpPr>
                <a:spLocks/>
              </p:cNvSpPr>
              <p:nvPr/>
            </p:nvSpPr>
            <p:spPr bwMode="auto">
              <a:xfrm>
                <a:off x="7821614" y="1670051"/>
                <a:ext cx="31750" cy="44450"/>
              </a:xfrm>
              <a:custGeom>
                <a:avLst/>
                <a:gdLst>
                  <a:gd name="T0" fmla="*/ 2 w 3"/>
                  <a:gd name="T1" fmla="*/ 2 h 4"/>
                  <a:gd name="T2" fmla="*/ 3 w 3"/>
                  <a:gd name="T3" fmla="*/ 1 h 4"/>
                  <a:gd name="T4" fmla="*/ 2 w 3"/>
                  <a:gd name="T5" fmla="*/ 0 h 4"/>
                  <a:gd name="T6" fmla="*/ 1 w 3"/>
                  <a:gd name="T7" fmla="*/ 1 h 4"/>
                  <a:gd name="T8" fmla="*/ 0 w 3"/>
                  <a:gd name="T9" fmla="*/ 2 h 4"/>
                  <a:gd name="T10" fmla="*/ 0 w 3"/>
                  <a:gd name="T11" fmla="*/ 3 h 4"/>
                  <a:gd name="T12" fmla="*/ 0 w 3"/>
                  <a:gd name="T13" fmla="*/ 3 h 4"/>
                  <a:gd name="T14" fmla="*/ 1 w 3"/>
                  <a:gd name="T15" fmla="*/ 3 h 4"/>
                  <a:gd name="T16" fmla="*/ 1 w 3"/>
                  <a:gd name="T17" fmla="*/ 2 h 4"/>
                  <a:gd name="T18" fmla="*/ 2 w 3"/>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2" y="2"/>
                    </a:moveTo>
                    <a:cubicBezTo>
                      <a:pt x="2" y="1"/>
                      <a:pt x="3" y="1"/>
                      <a:pt x="3" y="1"/>
                    </a:cubicBezTo>
                    <a:cubicBezTo>
                      <a:pt x="2" y="0"/>
                      <a:pt x="2" y="0"/>
                      <a:pt x="2" y="0"/>
                    </a:cubicBezTo>
                    <a:cubicBezTo>
                      <a:pt x="1" y="0"/>
                      <a:pt x="1" y="0"/>
                      <a:pt x="1" y="1"/>
                    </a:cubicBezTo>
                    <a:cubicBezTo>
                      <a:pt x="0" y="1"/>
                      <a:pt x="0" y="1"/>
                      <a:pt x="0" y="2"/>
                    </a:cubicBezTo>
                    <a:cubicBezTo>
                      <a:pt x="0" y="2"/>
                      <a:pt x="0" y="2"/>
                      <a:pt x="0" y="3"/>
                    </a:cubicBezTo>
                    <a:cubicBezTo>
                      <a:pt x="0" y="3"/>
                      <a:pt x="0" y="3"/>
                      <a:pt x="0" y="3"/>
                    </a:cubicBezTo>
                    <a:cubicBezTo>
                      <a:pt x="1" y="4"/>
                      <a:pt x="1" y="3"/>
                      <a:pt x="1" y="3"/>
                    </a:cubicBezTo>
                    <a:cubicBezTo>
                      <a:pt x="2" y="3"/>
                      <a:pt x="1" y="2"/>
                      <a:pt x="1" y="2"/>
                    </a:cubicBezTo>
                    <a:cubicBezTo>
                      <a:pt x="2" y="2"/>
                      <a:pt x="2"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7" name="Freeform 178">
                <a:extLst>
                  <a:ext uri="{FF2B5EF4-FFF2-40B4-BE49-F238E27FC236}">
                    <a16:creationId xmlns:a16="http://schemas.microsoft.com/office/drawing/2014/main" id="{2B64BDB7-BBD6-465E-BFA3-7B1CDA4F2815}"/>
                  </a:ext>
                </a:extLst>
              </p:cNvPr>
              <p:cNvSpPr>
                <a:spLocks/>
              </p:cNvSpPr>
              <p:nvPr/>
            </p:nvSpPr>
            <p:spPr bwMode="auto">
              <a:xfrm>
                <a:off x="7486652" y="1400176"/>
                <a:ext cx="227013" cy="258763"/>
              </a:xfrm>
              <a:custGeom>
                <a:avLst/>
                <a:gdLst>
                  <a:gd name="T0" fmla="*/ 19 w 21"/>
                  <a:gd name="T1" fmla="*/ 22 h 24"/>
                  <a:gd name="T2" fmla="*/ 18 w 21"/>
                  <a:gd name="T3" fmla="*/ 20 h 24"/>
                  <a:gd name="T4" fmla="*/ 17 w 21"/>
                  <a:gd name="T5" fmla="*/ 20 h 24"/>
                  <a:gd name="T6" fmla="*/ 16 w 21"/>
                  <a:gd name="T7" fmla="*/ 19 h 24"/>
                  <a:gd name="T8" fmla="*/ 15 w 21"/>
                  <a:gd name="T9" fmla="*/ 18 h 24"/>
                  <a:gd name="T10" fmla="*/ 15 w 21"/>
                  <a:gd name="T11" fmla="*/ 16 h 24"/>
                  <a:gd name="T12" fmla="*/ 14 w 21"/>
                  <a:gd name="T13" fmla="*/ 16 h 24"/>
                  <a:gd name="T14" fmla="*/ 15 w 21"/>
                  <a:gd name="T15" fmla="*/ 15 h 24"/>
                  <a:gd name="T16" fmla="*/ 16 w 21"/>
                  <a:gd name="T17" fmla="*/ 15 h 24"/>
                  <a:gd name="T18" fmla="*/ 17 w 21"/>
                  <a:gd name="T19" fmla="*/ 16 h 24"/>
                  <a:gd name="T20" fmla="*/ 17 w 21"/>
                  <a:gd name="T21" fmla="*/ 17 h 24"/>
                  <a:gd name="T22" fmla="*/ 18 w 21"/>
                  <a:gd name="T23" fmla="*/ 16 h 24"/>
                  <a:gd name="T24" fmla="*/ 18 w 21"/>
                  <a:gd name="T25" fmla="*/ 15 h 24"/>
                  <a:gd name="T26" fmla="*/ 17 w 21"/>
                  <a:gd name="T27" fmla="*/ 15 h 24"/>
                  <a:gd name="T28" fmla="*/ 16 w 21"/>
                  <a:gd name="T29" fmla="*/ 14 h 24"/>
                  <a:gd name="T30" fmla="*/ 16 w 21"/>
                  <a:gd name="T31" fmla="*/ 14 h 24"/>
                  <a:gd name="T32" fmla="*/ 14 w 21"/>
                  <a:gd name="T33" fmla="*/ 13 h 24"/>
                  <a:gd name="T34" fmla="*/ 13 w 21"/>
                  <a:gd name="T35" fmla="*/ 12 h 24"/>
                  <a:gd name="T36" fmla="*/ 12 w 21"/>
                  <a:gd name="T37" fmla="*/ 11 h 24"/>
                  <a:gd name="T38" fmla="*/ 11 w 21"/>
                  <a:gd name="T39" fmla="*/ 10 h 24"/>
                  <a:gd name="T40" fmla="*/ 11 w 21"/>
                  <a:gd name="T41" fmla="*/ 9 h 24"/>
                  <a:gd name="T42" fmla="*/ 10 w 21"/>
                  <a:gd name="T43" fmla="*/ 8 h 24"/>
                  <a:gd name="T44" fmla="*/ 9 w 21"/>
                  <a:gd name="T45" fmla="*/ 8 h 24"/>
                  <a:gd name="T46" fmla="*/ 8 w 21"/>
                  <a:gd name="T47" fmla="*/ 7 h 24"/>
                  <a:gd name="T48" fmla="*/ 7 w 21"/>
                  <a:gd name="T49" fmla="*/ 7 h 24"/>
                  <a:gd name="T50" fmla="*/ 7 w 21"/>
                  <a:gd name="T51" fmla="*/ 6 h 24"/>
                  <a:gd name="T52" fmla="*/ 6 w 21"/>
                  <a:gd name="T53" fmla="*/ 5 h 24"/>
                  <a:gd name="T54" fmla="*/ 5 w 21"/>
                  <a:gd name="T55" fmla="*/ 3 h 24"/>
                  <a:gd name="T56" fmla="*/ 4 w 21"/>
                  <a:gd name="T57" fmla="*/ 2 h 24"/>
                  <a:gd name="T58" fmla="*/ 3 w 21"/>
                  <a:gd name="T59" fmla="*/ 2 h 24"/>
                  <a:gd name="T60" fmla="*/ 2 w 21"/>
                  <a:gd name="T61" fmla="*/ 1 h 24"/>
                  <a:gd name="T62" fmla="*/ 1 w 21"/>
                  <a:gd name="T63" fmla="*/ 1 h 24"/>
                  <a:gd name="T64" fmla="*/ 0 w 21"/>
                  <a:gd name="T65" fmla="*/ 0 h 24"/>
                  <a:gd name="T66" fmla="*/ 1 w 21"/>
                  <a:gd name="T67" fmla="*/ 1 h 24"/>
                  <a:gd name="T68" fmla="*/ 1 w 21"/>
                  <a:gd name="T69" fmla="*/ 2 h 24"/>
                  <a:gd name="T70" fmla="*/ 1 w 21"/>
                  <a:gd name="T71" fmla="*/ 3 h 24"/>
                  <a:gd name="T72" fmla="*/ 2 w 21"/>
                  <a:gd name="T73" fmla="*/ 5 h 24"/>
                  <a:gd name="T74" fmla="*/ 4 w 21"/>
                  <a:gd name="T75" fmla="*/ 6 h 24"/>
                  <a:gd name="T76" fmla="*/ 5 w 21"/>
                  <a:gd name="T77" fmla="*/ 8 h 24"/>
                  <a:gd name="T78" fmla="*/ 6 w 21"/>
                  <a:gd name="T79" fmla="*/ 8 h 24"/>
                  <a:gd name="T80" fmla="*/ 7 w 21"/>
                  <a:gd name="T81" fmla="*/ 9 h 24"/>
                  <a:gd name="T82" fmla="*/ 8 w 21"/>
                  <a:gd name="T83" fmla="*/ 10 h 24"/>
                  <a:gd name="T84" fmla="*/ 9 w 21"/>
                  <a:gd name="T85" fmla="*/ 11 h 24"/>
                  <a:gd name="T86" fmla="*/ 9 w 21"/>
                  <a:gd name="T87" fmla="*/ 13 h 24"/>
                  <a:gd name="T88" fmla="*/ 11 w 21"/>
                  <a:gd name="T89" fmla="*/ 14 h 24"/>
                  <a:gd name="T90" fmla="*/ 12 w 21"/>
                  <a:gd name="T91" fmla="*/ 16 h 24"/>
                  <a:gd name="T92" fmla="*/ 12 w 21"/>
                  <a:gd name="T93" fmla="*/ 17 h 24"/>
                  <a:gd name="T94" fmla="*/ 14 w 21"/>
                  <a:gd name="T95" fmla="*/ 18 h 24"/>
                  <a:gd name="T96" fmla="*/ 14 w 21"/>
                  <a:gd name="T97" fmla="*/ 19 h 24"/>
                  <a:gd name="T98" fmla="*/ 14 w 21"/>
                  <a:gd name="T99" fmla="*/ 20 h 24"/>
                  <a:gd name="T100" fmla="*/ 15 w 21"/>
                  <a:gd name="T101" fmla="*/ 21 h 24"/>
                  <a:gd name="T102" fmla="*/ 16 w 21"/>
                  <a:gd name="T103" fmla="*/ 22 h 24"/>
                  <a:gd name="T104" fmla="*/ 16 w 21"/>
                  <a:gd name="T105" fmla="*/ 23 h 24"/>
                  <a:gd name="T106" fmla="*/ 18 w 21"/>
                  <a:gd name="T107" fmla="*/ 24 h 24"/>
                  <a:gd name="T108" fmla="*/ 18 w 21"/>
                  <a:gd name="T109" fmla="*/ 22 h 24"/>
                  <a:gd name="T110" fmla="*/ 18 w 21"/>
                  <a:gd name="T111" fmla="*/ 22 h 24"/>
                  <a:gd name="T112" fmla="*/ 19 w 21"/>
                  <a:gd name="T113" fmla="*/ 23 h 24"/>
                  <a:gd name="T114" fmla="*/ 21 w 21"/>
                  <a:gd name="T115" fmla="*/ 23 h 24"/>
                  <a:gd name="T116" fmla="*/ 19 w 21"/>
                  <a:gd name="T117"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 h="24">
                    <a:moveTo>
                      <a:pt x="19" y="22"/>
                    </a:moveTo>
                    <a:cubicBezTo>
                      <a:pt x="19" y="21"/>
                      <a:pt x="18" y="21"/>
                      <a:pt x="18" y="20"/>
                    </a:cubicBezTo>
                    <a:cubicBezTo>
                      <a:pt x="17" y="20"/>
                      <a:pt x="17" y="20"/>
                      <a:pt x="17" y="20"/>
                    </a:cubicBezTo>
                    <a:cubicBezTo>
                      <a:pt x="17" y="19"/>
                      <a:pt x="16" y="19"/>
                      <a:pt x="16" y="19"/>
                    </a:cubicBezTo>
                    <a:cubicBezTo>
                      <a:pt x="16" y="19"/>
                      <a:pt x="16" y="18"/>
                      <a:pt x="15" y="18"/>
                    </a:cubicBezTo>
                    <a:cubicBezTo>
                      <a:pt x="15" y="17"/>
                      <a:pt x="15" y="17"/>
                      <a:pt x="15" y="16"/>
                    </a:cubicBezTo>
                    <a:cubicBezTo>
                      <a:pt x="15" y="16"/>
                      <a:pt x="14" y="16"/>
                      <a:pt x="14" y="16"/>
                    </a:cubicBezTo>
                    <a:cubicBezTo>
                      <a:pt x="14" y="15"/>
                      <a:pt x="14" y="15"/>
                      <a:pt x="15" y="15"/>
                    </a:cubicBezTo>
                    <a:cubicBezTo>
                      <a:pt x="15" y="15"/>
                      <a:pt x="15" y="15"/>
                      <a:pt x="16" y="15"/>
                    </a:cubicBezTo>
                    <a:cubicBezTo>
                      <a:pt x="16" y="15"/>
                      <a:pt x="16" y="16"/>
                      <a:pt x="17" y="16"/>
                    </a:cubicBezTo>
                    <a:cubicBezTo>
                      <a:pt x="17" y="16"/>
                      <a:pt x="17" y="17"/>
                      <a:pt x="17" y="17"/>
                    </a:cubicBezTo>
                    <a:cubicBezTo>
                      <a:pt x="18" y="17"/>
                      <a:pt x="18" y="17"/>
                      <a:pt x="18" y="16"/>
                    </a:cubicBezTo>
                    <a:cubicBezTo>
                      <a:pt x="19" y="16"/>
                      <a:pt x="18" y="16"/>
                      <a:pt x="18" y="15"/>
                    </a:cubicBezTo>
                    <a:cubicBezTo>
                      <a:pt x="17" y="15"/>
                      <a:pt x="17" y="15"/>
                      <a:pt x="17" y="15"/>
                    </a:cubicBezTo>
                    <a:cubicBezTo>
                      <a:pt x="17" y="15"/>
                      <a:pt x="17" y="15"/>
                      <a:pt x="16" y="14"/>
                    </a:cubicBezTo>
                    <a:cubicBezTo>
                      <a:pt x="16" y="14"/>
                      <a:pt x="16" y="14"/>
                      <a:pt x="16" y="14"/>
                    </a:cubicBezTo>
                    <a:cubicBezTo>
                      <a:pt x="15" y="13"/>
                      <a:pt x="15" y="13"/>
                      <a:pt x="14" y="13"/>
                    </a:cubicBezTo>
                    <a:cubicBezTo>
                      <a:pt x="14" y="12"/>
                      <a:pt x="14" y="12"/>
                      <a:pt x="13" y="12"/>
                    </a:cubicBezTo>
                    <a:cubicBezTo>
                      <a:pt x="13" y="12"/>
                      <a:pt x="13" y="12"/>
                      <a:pt x="12" y="11"/>
                    </a:cubicBezTo>
                    <a:cubicBezTo>
                      <a:pt x="12" y="11"/>
                      <a:pt x="12" y="11"/>
                      <a:pt x="11" y="10"/>
                    </a:cubicBezTo>
                    <a:cubicBezTo>
                      <a:pt x="11" y="10"/>
                      <a:pt x="11" y="10"/>
                      <a:pt x="11" y="9"/>
                    </a:cubicBezTo>
                    <a:cubicBezTo>
                      <a:pt x="11" y="9"/>
                      <a:pt x="10" y="8"/>
                      <a:pt x="10" y="8"/>
                    </a:cubicBezTo>
                    <a:cubicBezTo>
                      <a:pt x="10" y="8"/>
                      <a:pt x="9" y="8"/>
                      <a:pt x="9" y="8"/>
                    </a:cubicBezTo>
                    <a:cubicBezTo>
                      <a:pt x="8" y="8"/>
                      <a:pt x="9" y="7"/>
                      <a:pt x="8" y="7"/>
                    </a:cubicBezTo>
                    <a:cubicBezTo>
                      <a:pt x="8" y="7"/>
                      <a:pt x="8" y="7"/>
                      <a:pt x="7" y="7"/>
                    </a:cubicBezTo>
                    <a:cubicBezTo>
                      <a:pt x="7" y="6"/>
                      <a:pt x="7" y="6"/>
                      <a:pt x="7" y="6"/>
                    </a:cubicBezTo>
                    <a:cubicBezTo>
                      <a:pt x="7" y="5"/>
                      <a:pt x="7" y="5"/>
                      <a:pt x="6" y="5"/>
                    </a:cubicBezTo>
                    <a:cubicBezTo>
                      <a:pt x="6" y="4"/>
                      <a:pt x="5" y="4"/>
                      <a:pt x="5" y="3"/>
                    </a:cubicBezTo>
                    <a:cubicBezTo>
                      <a:pt x="4" y="3"/>
                      <a:pt x="4" y="3"/>
                      <a:pt x="4" y="2"/>
                    </a:cubicBezTo>
                    <a:cubicBezTo>
                      <a:pt x="4" y="2"/>
                      <a:pt x="3" y="2"/>
                      <a:pt x="3" y="2"/>
                    </a:cubicBezTo>
                    <a:cubicBezTo>
                      <a:pt x="3" y="2"/>
                      <a:pt x="3" y="2"/>
                      <a:pt x="2" y="1"/>
                    </a:cubicBezTo>
                    <a:cubicBezTo>
                      <a:pt x="2" y="1"/>
                      <a:pt x="2" y="1"/>
                      <a:pt x="1" y="1"/>
                    </a:cubicBezTo>
                    <a:cubicBezTo>
                      <a:pt x="1" y="0"/>
                      <a:pt x="1" y="0"/>
                      <a:pt x="0" y="0"/>
                    </a:cubicBezTo>
                    <a:cubicBezTo>
                      <a:pt x="0" y="1"/>
                      <a:pt x="0" y="1"/>
                      <a:pt x="1" y="1"/>
                    </a:cubicBezTo>
                    <a:cubicBezTo>
                      <a:pt x="1" y="2"/>
                      <a:pt x="1" y="2"/>
                      <a:pt x="1" y="2"/>
                    </a:cubicBezTo>
                    <a:cubicBezTo>
                      <a:pt x="2" y="3"/>
                      <a:pt x="1" y="3"/>
                      <a:pt x="1" y="3"/>
                    </a:cubicBezTo>
                    <a:cubicBezTo>
                      <a:pt x="1" y="4"/>
                      <a:pt x="2" y="4"/>
                      <a:pt x="2" y="5"/>
                    </a:cubicBezTo>
                    <a:cubicBezTo>
                      <a:pt x="3" y="5"/>
                      <a:pt x="3" y="6"/>
                      <a:pt x="4" y="6"/>
                    </a:cubicBezTo>
                    <a:cubicBezTo>
                      <a:pt x="4" y="7"/>
                      <a:pt x="5" y="7"/>
                      <a:pt x="5" y="8"/>
                    </a:cubicBezTo>
                    <a:cubicBezTo>
                      <a:pt x="6" y="8"/>
                      <a:pt x="6" y="8"/>
                      <a:pt x="6" y="8"/>
                    </a:cubicBezTo>
                    <a:cubicBezTo>
                      <a:pt x="7" y="9"/>
                      <a:pt x="7" y="9"/>
                      <a:pt x="7" y="9"/>
                    </a:cubicBezTo>
                    <a:cubicBezTo>
                      <a:pt x="7" y="9"/>
                      <a:pt x="8" y="10"/>
                      <a:pt x="8" y="10"/>
                    </a:cubicBezTo>
                    <a:cubicBezTo>
                      <a:pt x="8" y="10"/>
                      <a:pt x="8" y="11"/>
                      <a:pt x="9" y="11"/>
                    </a:cubicBezTo>
                    <a:cubicBezTo>
                      <a:pt x="9" y="12"/>
                      <a:pt x="9" y="12"/>
                      <a:pt x="9" y="13"/>
                    </a:cubicBezTo>
                    <a:cubicBezTo>
                      <a:pt x="10" y="13"/>
                      <a:pt x="10" y="14"/>
                      <a:pt x="11" y="14"/>
                    </a:cubicBezTo>
                    <a:cubicBezTo>
                      <a:pt x="11" y="15"/>
                      <a:pt x="11" y="15"/>
                      <a:pt x="12" y="16"/>
                    </a:cubicBezTo>
                    <a:cubicBezTo>
                      <a:pt x="12" y="17"/>
                      <a:pt x="12" y="17"/>
                      <a:pt x="12" y="17"/>
                    </a:cubicBezTo>
                    <a:cubicBezTo>
                      <a:pt x="13" y="18"/>
                      <a:pt x="13" y="17"/>
                      <a:pt x="14" y="18"/>
                    </a:cubicBezTo>
                    <a:cubicBezTo>
                      <a:pt x="14" y="18"/>
                      <a:pt x="14" y="19"/>
                      <a:pt x="14" y="19"/>
                    </a:cubicBezTo>
                    <a:cubicBezTo>
                      <a:pt x="14" y="19"/>
                      <a:pt x="14" y="20"/>
                      <a:pt x="14" y="20"/>
                    </a:cubicBezTo>
                    <a:cubicBezTo>
                      <a:pt x="14" y="20"/>
                      <a:pt x="15" y="21"/>
                      <a:pt x="15" y="21"/>
                    </a:cubicBezTo>
                    <a:cubicBezTo>
                      <a:pt x="15" y="21"/>
                      <a:pt x="15" y="22"/>
                      <a:pt x="16" y="22"/>
                    </a:cubicBezTo>
                    <a:cubicBezTo>
                      <a:pt x="16" y="22"/>
                      <a:pt x="16" y="23"/>
                      <a:pt x="16" y="23"/>
                    </a:cubicBezTo>
                    <a:cubicBezTo>
                      <a:pt x="17" y="24"/>
                      <a:pt x="17" y="24"/>
                      <a:pt x="18" y="24"/>
                    </a:cubicBezTo>
                    <a:cubicBezTo>
                      <a:pt x="18" y="23"/>
                      <a:pt x="17" y="23"/>
                      <a:pt x="18" y="22"/>
                    </a:cubicBezTo>
                    <a:cubicBezTo>
                      <a:pt x="18" y="22"/>
                      <a:pt x="18" y="22"/>
                      <a:pt x="18" y="22"/>
                    </a:cubicBezTo>
                    <a:cubicBezTo>
                      <a:pt x="19" y="22"/>
                      <a:pt x="19" y="23"/>
                      <a:pt x="19" y="23"/>
                    </a:cubicBezTo>
                    <a:cubicBezTo>
                      <a:pt x="20" y="23"/>
                      <a:pt x="20" y="23"/>
                      <a:pt x="21" y="23"/>
                    </a:cubicBezTo>
                    <a:cubicBezTo>
                      <a:pt x="21" y="22"/>
                      <a:pt x="20" y="22"/>
                      <a:pt x="19" y="2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8" name="Freeform 179">
                <a:extLst>
                  <a:ext uri="{FF2B5EF4-FFF2-40B4-BE49-F238E27FC236}">
                    <a16:creationId xmlns:a16="http://schemas.microsoft.com/office/drawing/2014/main" id="{A4B6BFC7-7CE6-4675-9424-FB32E10C6274}"/>
                  </a:ext>
                </a:extLst>
              </p:cNvPr>
              <p:cNvSpPr>
                <a:spLocks/>
              </p:cNvSpPr>
              <p:nvPr/>
            </p:nvSpPr>
            <p:spPr bwMode="auto">
              <a:xfrm>
                <a:off x="6234114" y="2103439"/>
                <a:ext cx="312738" cy="161925"/>
              </a:xfrm>
              <a:custGeom>
                <a:avLst/>
                <a:gdLst>
                  <a:gd name="T0" fmla="*/ 27 w 29"/>
                  <a:gd name="T1" fmla="*/ 15 h 15"/>
                  <a:gd name="T2" fmla="*/ 28 w 29"/>
                  <a:gd name="T3" fmla="*/ 15 h 15"/>
                  <a:gd name="T4" fmla="*/ 28 w 29"/>
                  <a:gd name="T5" fmla="*/ 13 h 15"/>
                  <a:gd name="T6" fmla="*/ 28 w 29"/>
                  <a:gd name="T7" fmla="*/ 13 h 15"/>
                  <a:gd name="T8" fmla="*/ 27 w 29"/>
                  <a:gd name="T9" fmla="*/ 12 h 15"/>
                  <a:gd name="T10" fmla="*/ 27 w 29"/>
                  <a:gd name="T11" fmla="*/ 10 h 15"/>
                  <a:gd name="T12" fmla="*/ 27 w 29"/>
                  <a:gd name="T13" fmla="*/ 10 h 15"/>
                  <a:gd name="T14" fmla="*/ 26 w 29"/>
                  <a:gd name="T15" fmla="*/ 10 h 15"/>
                  <a:gd name="T16" fmla="*/ 25 w 29"/>
                  <a:gd name="T17" fmla="*/ 9 h 15"/>
                  <a:gd name="T18" fmla="*/ 24 w 29"/>
                  <a:gd name="T19" fmla="*/ 9 h 15"/>
                  <a:gd name="T20" fmla="*/ 23 w 29"/>
                  <a:gd name="T21" fmla="*/ 8 h 15"/>
                  <a:gd name="T22" fmla="*/ 22 w 29"/>
                  <a:gd name="T23" fmla="*/ 8 h 15"/>
                  <a:gd name="T24" fmla="*/ 21 w 29"/>
                  <a:gd name="T25" fmla="*/ 9 h 15"/>
                  <a:gd name="T26" fmla="*/ 19 w 29"/>
                  <a:gd name="T27" fmla="*/ 8 h 15"/>
                  <a:gd name="T28" fmla="*/ 19 w 29"/>
                  <a:gd name="T29" fmla="*/ 7 h 15"/>
                  <a:gd name="T30" fmla="*/ 18 w 29"/>
                  <a:gd name="T31" fmla="*/ 7 h 15"/>
                  <a:gd name="T32" fmla="*/ 17 w 29"/>
                  <a:gd name="T33" fmla="*/ 7 h 15"/>
                  <a:gd name="T34" fmla="*/ 16 w 29"/>
                  <a:gd name="T35" fmla="*/ 6 h 15"/>
                  <a:gd name="T36" fmla="*/ 14 w 29"/>
                  <a:gd name="T37" fmla="*/ 5 h 15"/>
                  <a:gd name="T38" fmla="*/ 13 w 29"/>
                  <a:gd name="T39" fmla="*/ 5 h 15"/>
                  <a:gd name="T40" fmla="*/ 13 w 29"/>
                  <a:gd name="T41" fmla="*/ 4 h 15"/>
                  <a:gd name="T42" fmla="*/ 12 w 29"/>
                  <a:gd name="T43" fmla="*/ 4 h 15"/>
                  <a:gd name="T44" fmla="*/ 11 w 29"/>
                  <a:gd name="T45" fmla="*/ 3 h 15"/>
                  <a:gd name="T46" fmla="*/ 10 w 29"/>
                  <a:gd name="T47" fmla="*/ 3 h 15"/>
                  <a:gd name="T48" fmla="*/ 9 w 29"/>
                  <a:gd name="T49" fmla="*/ 2 h 15"/>
                  <a:gd name="T50" fmla="*/ 8 w 29"/>
                  <a:gd name="T51" fmla="*/ 2 h 15"/>
                  <a:gd name="T52" fmla="*/ 7 w 29"/>
                  <a:gd name="T53" fmla="*/ 2 h 15"/>
                  <a:gd name="T54" fmla="*/ 6 w 29"/>
                  <a:gd name="T55" fmla="*/ 2 h 15"/>
                  <a:gd name="T56" fmla="*/ 4 w 29"/>
                  <a:gd name="T57" fmla="*/ 1 h 15"/>
                  <a:gd name="T58" fmla="*/ 3 w 29"/>
                  <a:gd name="T59" fmla="*/ 0 h 15"/>
                  <a:gd name="T60" fmla="*/ 3 w 29"/>
                  <a:gd name="T61" fmla="*/ 0 h 15"/>
                  <a:gd name="T62" fmla="*/ 3 w 29"/>
                  <a:gd name="T63" fmla="*/ 1 h 15"/>
                  <a:gd name="T64" fmla="*/ 2 w 29"/>
                  <a:gd name="T65" fmla="*/ 2 h 15"/>
                  <a:gd name="T66" fmla="*/ 1 w 29"/>
                  <a:gd name="T67" fmla="*/ 3 h 15"/>
                  <a:gd name="T68" fmla="*/ 1 w 29"/>
                  <a:gd name="T69" fmla="*/ 4 h 15"/>
                  <a:gd name="T70" fmla="*/ 2 w 29"/>
                  <a:gd name="T71" fmla="*/ 4 h 15"/>
                  <a:gd name="T72" fmla="*/ 3 w 29"/>
                  <a:gd name="T73" fmla="*/ 5 h 15"/>
                  <a:gd name="T74" fmla="*/ 4 w 29"/>
                  <a:gd name="T75" fmla="*/ 6 h 15"/>
                  <a:gd name="T76" fmla="*/ 5 w 29"/>
                  <a:gd name="T77" fmla="*/ 6 h 15"/>
                  <a:gd name="T78" fmla="*/ 6 w 29"/>
                  <a:gd name="T79" fmla="*/ 6 h 15"/>
                  <a:gd name="T80" fmla="*/ 7 w 29"/>
                  <a:gd name="T81" fmla="*/ 7 h 15"/>
                  <a:gd name="T82" fmla="*/ 8 w 29"/>
                  <a:gd name="T83" fmla="*/ 8 h 15"/>
                  <a:gd name="T84" fmla="*/ 9 w 29"/>
                  <a:gd name="T85" fmla="*/ 9 h 15"/>
                  <a:gd name="T86" fmla="*/ 10 w 29"/>
                  <a:gd name="T87" fmla="*/ 9 h 15"/>
                  <a:gd name="T88" fmla="*/ 11 w 29"/>
                  <a:gd name="T89" fmla="*/ 9 h 15"/>
                  <a:gd name="T90" fmla="*/ 12 w 29"/>
                  <a:gd name="T91" fmla="*/ 10 h 15"/>
                  <a:gd name="T92" fmla="*/ 12 w 29"/>
                  <a:gd name="T93" fmla="*/ 11 h 15"/>
                  <a:gd name="T94" fmla="*/ 13 w 29"/>
                  <a:gd name="T95" fmla="*/ 11 h 15"/>
                  <a:gd name="T96" fmla="*/ 14 w 29"/>
                  <a:gd name="T97" fmla="*/ 11 h 15"/>
                  <a:gd name="T98" fmla="*/ 15 w 29"/>
                  <a:gd name="T99" fmla="*/ 11 h 15"/>
                  <a:gd name="T100" fmla="*/ 15 w 29"/>
                  <a:gd name="T101" fmla="*/ 13 h 15"/>
                  <a:gd name="T102" fmla="*/ 17 w 29"/>
                  <a:gd name="T103" fmla="*/ 13 h 15"/>
                  <a:gd name="T104" fmla="*/ 18 w 29"/>
                  <a:gd name="T105" fmla="*/ 13 h 15"/>
                  <a:gd name="T106" fmla="*/ 19 w 29"/>
                  <a:gd name="T107" fmla="*/ 12 h 15"/>
                  <a:gd name="T108" fmla="*/ 20 w 29"/>
                  <a:gd name="T109" fmla="*/ 12 h 15"/>
                  <a:gd name="T110" fmla="*/ 21 w 29"/>
                  <a:gd name="T111" fmla="*/ 13 h 15"/>
                  <a:gd name="T112" fmla="*/ 22 w 29"/>
                  <a:gd name="T113" fmla="*/ 14 h 15"/>
                  <a:gd name="T114" fmla="*/ 23 w 29"/>
                  <a:gd name="T115" fmla="*/ 14 h 15"/>
                  <a:gd name="T116" fmla="*/ 24 w 29"/>
                  <a:gd name="T117" fmla="*/ 14 h 15"/>
                  <a:gd name="T118" fmla="*/ 25 w 29"/>
                  <a:gd name="T119" fmla="*/ 14 h 15"/>
                  <a:gd name="T120" fmla="*/ 26 w 29"/>
                  <a:gd name="T121" fmla="*/ 15 h 15"/>
                  <a:gd name="T122" fmla="*/ 27 w 29"/>
                  <a:gd name="T1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 h="15">
                    <a:moveTo>
                      <a:pt x="27" y="15"/>
                    </a:moveTo>
                    <a:cubicBezTo>
                      <a:pt x="28" y="15"/>
                      <a:pt x="28" y="15"/>
                      <a:pt x="28" y="15"/>
                    </a:cubicBezTo>
                    <a:cubicBezTo>
                      <a:pt x="29" y="14"/>
                      <a:pt x="28" y="14"/>
                      <a:pt x="28" y="13"/>
                    </a:cubicBezTo>
                    <a:cubicBezTo>
                      <a:pt x="28" y="13"/>
                      <a:pt x="28" y="13"/>
                      <a:pt x="28" y="13"/>
                    </a:cubicBezTo>
                    <a:cubicBezTo>
                      <a:pt x="27" y="12"/>
                      <a:pt x="27" y="12"/>
                      <a:pt x="27" y="12"/>
                    </a:cubicBezTo>
                    <a:cubicBezTo>
                      <a:pt x="27" y="11"/>
                      <a:pt x="27" y="11"/>
                      <a:pt x="27" y="10"/>
                    </a:cubicBezTo>
                    <a:cubicBezTo>
                      <a:pt x="27" y="10"/>
                      <a:pt x="27" y="10"/>
                      <a:pt x="27" y="10"/>
                    </a:cubicBezTo>
                    <a:cubicBezTo>
                      <a:pt x="27" y="10"/>
                      <a:pt x="27" y="10"/>
                      <a:pt x="26" y="10"/>
                    </a:cubicBezTo>
                    <a:cubicBezTo>
                      <a:pt x="26" y="10"/>
                      <a:pt x="26" y="10"/>
                      <a:pt x="25" y="9"/>
                    </a:cubicBezTo>
                    <a:cubicBezTo>
                      <a:pt x="25" y="9"/>
                      <a:pt x="25" y="9"/>
                      <a:pt x="24" y="9"/>
                    </a:cubicBezTo>
                    <a:cubicBezTo>
                      <a:pt x="24" y="9"/>
                      <a:pt x="24" y="8"/>
                      <a:pt x="23" y="8"/>
                    </a:cubicBezTo>
                    <a:cubicBezTo>
                      <a:pt x="23" y="8"/>
                      <a:pt x="23" y="8"/>
                      <a:pt x="22" y="8"/>
                    </a:cubicBezTo>
                    <a:cubicBezTo>
                      <a:pt x="22" y="8"/>
                      <a:pt x="21" y="9"/>
                      <a:pt x="21" y="9"/>
                    </a:cubicBezTo>
                    <a:cubicBezTo>
                      <a:pt x="20" y="9"/>
                      <a:pt x="20" y="9"/>
                      <a:pt x="19" y="8"/>
                    </a:cubicBezTo>
                    <a:cubicBezTo>
                      <a:pt x="19" y="8"/>
                      <a:pt x="19" y="7"/>
                      <a:pt x="19" y="7"/>
                    </a:cubicBezTo>
                    <a:cubicBezTo>
                      <a:pt x="18" y="7"/>
                      <a:pt x="18" y="7"/>
                      <a:pt x="18" y="7"/>
                    </a:cubicBezTo>
                    <a:cubicBezTo>
                      <a:pt x="17" y="7"/>
                      <a:pt x="17" y="7"/>
                      <a:pt x="17" y="7"/>
                    </a:cubicBezTo>
                    <a:cubicBezTo>
                      <a:pt x="16" y="7"/>
                      <a:pt x="16" y="7"/>
                      <a:pt x="16" y="6"/>
                    </a:cubicBezTo>
                    <a:cubicBezTo>
                      <a:pt x="15" y="6"/>
                      <a:pt x="15" y="6"/>
                      <a:pt x="14" y="5"/>
                    </a:cubicBezTo>
                    <a:cubicBezTo>
                      <a:pt x="14" y="5"/>
                      <a:pt x="14" y="5"/>
                      <a:pt x="13" y="5"/>
                    </a:cubicBezTo>
                    <a:cubicBezTo>
                      <a:pt x="13" y="5"/>
                      <a:pt x="13" y="5"/>
                      <a:pt x="13" y="4"/>
                    </a:cubicBezTo>
                    <a:cubicBezTo>
                      <a:pt x="12" y="4"/>
                      <a:pt x="12" y="4"/>
                      <a:pt x="12" y="4"/>
                    </a:cubicBezTo>
                    <a:cubicBezTo>
                      <a:pt x="11" y="4"/>
                      <a:pt x="11" y="4"/>
                      <a:pt x="11" y="3"/>
                    </a:cubicBezTo>
                    <a:cubicBezTo>
                      <a:pt x="10" y="3"/>
                      <a:pt x="10" y="3"/>
                      <a:pt x="10" y="3"/>
                    </a:cubicBezTo>
                    <a:cubicBezTo>
                      <a:pt x="10" y="3"/>
                      <a:pt x="9" y="2"/>
                      <a:pt x="9" y="2"/>
                    </a:cubicBezTo>
                    <a:cubicBezTo>
                      <a:pt x="9" y="2"/>
                      <a:pt x="8" y="2"/>
                      <a:pt x="8" y="2"/>
                    </a:cubicBezTo>
                    <a:cubicBezTo>
                      <a:pt x="8" y="2"/>
                      <a:pt x="8" y="2"/>
                      <a:pt x="7" y="2"/>
                    </a:cubicBezTo>
                    <a:cubicBezTo>
                      <a:pt x="7" y="2"/>
                      <a:pt x="6" y="2"/>
                      <a:pt x="6" y="2"/>
                    </a:cubicBezTo>
                    <a:cubicBezTo>
                      <a:pt x="5" y="2"/>
                      <a:pt x="5" y="1"/>
                      <a:pt x="4" y="1"/>
                    </a:cubicBezTo>
                    <a:cubicBezTo>
                      <a:pt x="4" y="0"/>
                      <a:pt x="3" y="1"/>
                      <a:pt x="3" y="0"/>
                    </a:cubicBezTo>
                    <a:cubicBezTo>
                      <a:pt x="3" y="0"/>
                      <a:pt x="3" y="0"/>
                      <a:pt x="3" y="0"/>
                    </a:cubicBezTo>
                    <a:cubicBezTo>
                      <a:pt x="3" y="1"/>
                      <a:pt x="3" y="1"/>
                      <a:pt x="3" y="1"/>
                    </a:cubicBezTo>
                    <a:cubicBezTo>
                      <a:pt x="2" y="1"/>
                      <a:pt x="2" y="2"/>
                      <a:pt x="2" y="2"/>
                    </a:cubicBezTo>
                    <a:cubicBezTo>
                      <a:pt x="1" y="2"/>
                      <a:pt x="0" y="3"/>
                      <a:pt x="1" y="3"/>
                    </a:cubicBezTo>
                    <a:cubicBezTo>
                      <a:pt x="1" y="3"/>
                      <a:pt x="1" y="4"/>
                      <a:pt x="1" y="4"/>
                    </a:cubicBezTo>
                    <a:cubicBezTo>
                      <a:pt x="1" y="4"/>
                      <a:pt x="2" y="4"/>
                      <a:pt x="2" y="4"/>
                    </a:cubicBezTo>
                    <a:cubicBezTo>
                      <a:pt x="3" y="4"/>
                      <a:pt x="3" y="4"/>
                      <a:pt x="3" y="5"/>
                    </a:cubicBezTo>
                    <a:cubicBezTo>
                      <a:pt x="3" y="5"/>
                      <a:pt x="3" y="5"/>
                      <a:pt x="4" y="6"/>
                    </a:cubicBezTo>
                    <a:cubicBezTo>
                      <a:pt x="4" y="6"/>
                      <a:pt x="4" y="6"/>
                      <a:pt x="5" y="6"/>
                    </a:cubicBezTo>
                    <a:cubicBezTo>
                      <a:pt x="5" y="6"/>
                      <a:pt x="5" y="6"/>
                      <a:pt x="6" y="6"/>
                    </a:cubicBezTo>
                    <a:cubicBezTo>
                      <a:pt x="6" y="6"/>
                      <a:pt x="7" y="7"/>
                      <a:pt x="7" y="7"/>
                    </a:cubicBezTo>
                    <a:cubicBezTo>
                      <a:pt x="8" y="7"/>
                      <a:pt x="8" y="8"/>
                      <a:pt x="8" y="8"/>
                    </a:cubicBezTo>
                    <a:cubicBezTo>
                      <a:pt x="8" y="9"/>
                      <a:pt x="8" y="9"/>
                      <a:pt x="9" y="9"/>
                    </a:cubicBezTo>
                    <a:cubicBezTo>
                      <a:pt x="9" y="9"/>
                      <a:pt x="9" y="9"/>
                      <a:pt x="10" y="9"/>
                    </a:cubicBezTo>
                    <a:cubicBezTo>
                      <a:pt x="10" y="9"/>
                      <a:pt x="10" y="9"/>
                      <a:pt x="11" y="9"/>
                    </a:cubicBezTo>
                    <a:cubicBezTo>
                      <a:pt x="11" y="10"/>
                      <a:pt x="11" y="10"/>
                      <a:pt x="12" y="10"/>
                    </a:cubicBezTo>
                    <a:cubicBezTo>
                      <a:pt x="12" y="10"/>
                      <a:pt x="12" y="11"/>
                      <a:pt x="12" y="11"/>
                    </a:cubicBezTo>
                    <a:cubicBezTo>
                      <a:pt x="12" y="11"/>
                      <a:pt x="12" y="11"/>
                      <a:pt x="13" y="11"/>
                    </a:cubicBezTo>
                    <a:cubicBezTo>
                      <a:pt x="13" y="11"/>
                      <a:pt x="13" y="11"/>
                      <a:pt x="14" y="11"/>
                    </a:cubicBezTo>
                    <a:cubicBezTo>
                      <a:pt x="14" y="11"/>
                      <a:pt x="14" y="11"/>
                      <a:pt x="15" y="11"/>
                    </a:cubicBezTo>
                    <a:cubicBezTo>
                      <a:pt x="15" y="12"/>
                      <a:pt x="15" y="12"/>
                      <a:pt x="15" y="13"/>
                    </a:cubicBezTo>
                    <a:cubicBezTo>
                      <a:pt x="16" y="13"/>
                      <a:pt x="16" y="13"/>
                      <a:pt x="17" y="13"/>
                    </a:cubicBezTo>
                    <a:cubicBezTo>
                      <a:pt x="17" y="13"/>
                      <a:pt x="18" y="13"/>
                      <a:pt x="18" y="13"/>
                    </a:cubicBezTo>
                    <a:cubicBezTo>
                      <a:pt x="18" y="13"/>
                      <a:pt x="19" y="12"/>
                      <a:pt x="19" y="12"/>
                    </a:cubicBezTo>
                    <a:cubicBezTo>
                      <a:pt x="19" y="12"/>
                      <a:pt x="20" y="12"/>
                      <a:pt x="20" y="12"/>
                    </a:cubicBezTo>
                    <a:cubicBezTo>
                      <a:pt x="20" y="13"/>
                      <a:pt x="20" y="13"/>
                      <a:pt x="21" y="13"/>
                    </a:cubicBezTo>
                    <a:cubicBezTo>
                      <a:pt x="21" y="14"/>
                      <a:pt x="21" y="14"/>
                      <a:pt x="22" y="14"/>
                    </a:cubicBezTo>
                    <a:cubicBezTo>
                      <a:pt x="22" y="14"/>
                      <a:pt x="22" y="14"/>
                      <a:pt x="23" y="14"/>
                    </a:cubicBezTo>
                    <a:cubicBezTo>
                      <a:pt x="23" y="14"/>
                      <a:pt x="23" y="14"/>
                      <a:pt x="24" y="14"/>
                    </a:cubicBezTo>
                    <a:cubicBezTo>
                      <a:pt x="24" y="14"/>
                      <a:pt x="24" y="14"/>
                      <a:pt x="25" y="14"/>
                    </a:cubicBezTo>
                    <a:cubicBezTo>
                      <a:pt x="25" y="14"/>
                      <a:pt x="26" y="14"/>
                      <a:pt x="26" y="15"/>
                    </a:cubicBezTo>
                    <a:cubicBezTo>
                      <a:pt x="26" y="15"/>
                      <a:pt x="27" y="15"/>
                      <a:pt x="27" y="1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199" name="Freeform 180">
                <a:extLst>
                  <a:ext uri="{FF2B5EF4-FFF2-40B4-BE49-F238E27FC236}">
                    <a16:creationId xmlns:a16="http://schemas.microsoft.com/office/drawing/2014/main" id="{0C80C40C-264F-4F3D-BC62-CF5660C6809B}"/>
                  </a:ext>
                </a:extLst>
              </p:cNvPr>
              <p:cNvSpPr>
                <a:spLocks/>
              </p:cNvSpPr>
              <p:nvPr/>
            </p:nvSpPr>
            <p:spPr bwMode="auto">
              <a:xfrm>
                <a:off x="6904039" y="2395539"/>
                <a:ext cx="215900" cy="258763"/>
              </a:xfrm>
              <a:custGeom>
                <a:avLst/>
                <a:gdLst>
                  <a:gd name="T0" fmla="*/ 0 w 20"/>
                  <a:gd name="T1" fmla="*/ 3 h 24"/>
                  <a:gd name="T2" fmla="*/ 0 w 20"/>
                  <a:gd name="T3" fmla="*/ 5 h 24"/>
                  <a:gd name="T4" fmla="*/ 1 w 20"/>
                  <a:gd name="T5" fmla="*/ 7 h 24"/>
                  <a:gd name="T6" fmla="*/ 1 w 20"/>
                  <a:gd name="T7" fmla="*/ 9 h 24"/>
                  <a:gd name="T8" fmla="*/ 2 w 20"/>
                  <a:gd name="T9" fmla="*/ 11 h 24"/>
                  <a:gd name="T10" fmla="*/ 2 w 20"/>
                  <a:gd name="T11" fmla="*/ 12 h 24"/>
                  <a:gd name="T12" fmla="*/ 3 w 20"/>
                  <a:gd name="T13" fmla="*/ 13 h 24"/>
                  <a:gd name="T14" fmla="*/ 4 w 20"/>
                  <a:gd name="T15" fmla="*/ 12 h 24"/>
                  <a:gd name="T16" fmla="*/ 6 w 20"/>
                  <a:gd name="T17" fmla="*/ 12 h 24"/>
                  <a:gd name="T18" fmla="*/ 7 w 20"/>
                  <a:gd name="T19" fmla="*/ 12 h 24"/>
                  <a:gd name="T20" fmla="*/ 9 w 20"/>
                  <a:gd name="T21" fmla="*/ 12 h 24"/>
                  <a:gd name="T22" fmla="*/ 10 w 20"/>
                  <a:gd name="T23" fmla="*/ 13 h 24"/>
                  <a:gd name="T24" fmla="*/ 12 w 20"/>
                  <a:gd name="T25" fmla="*/ 15 h 24"/>
                  <a:gd name="T26" fmla="*/ 13 w 20"/>
                  <a:gd name="T27" fmla="*/ 17 h 24"/>
                  <a:gd name="T28" fmla="*/ 14 w 20"/>
                  <a:gd name="T29" fmla="*/ 19 h 24"/>
                  <a:gd name="T30" fmla="*/ 15 w 20"/>
                  <a:gd name="T31" fmla="*/ 21 h 24"/>
                  <a:gd name="T32" fmla="*/ 14 w 20"/>
                  <a:gd name="T33" fmla="*/ 23 h 24"/>
                  <a:gd name="T34" fmla="*/ 14 w 20"/>
                  <a:gd name="T35" fmla="*/ 23 h 24"/>
                  <a:gd name="T36" fmla="*/ 16 w 20"/>
                  <a:gd name="T37" fmla="*/ 24 h 24"/>
                  <a:gd name="T38" fmla="*/ 17 w 20"/>
                  <a:gd name="T39" fmla="*/ 22 h 24"/>
                  <a:gd name="T40" fmla="*/ 19 w 20"/>
                  <a:gd name="T41" fmla="*/ 23 h 24"/>
                  <a:gd name="T42" fmla="*/ 20 w 20"/>
                  <a:gd name="T43" fmla="*/ 21 h 24"/>
                  <a:gd name="T44" fmla="*/ 19 w 20"/>
                  <a:gd name="T45" fmla="*/ 19 h 24"/>
                  <a:gd name="T46" fmla="*/ 18 w 20"/>
                  <a:gd name="T47" fmla="*/ 17 h 24"/>
                  <a:gd name="T48" fmla="*/ 17 w 20"/>
                  <a:gd name="T49" fmla="*/ 16 h 24"/>
                  <a:gd name="T50" fmla="*/ 15 w 20"/>
                  <a:gd name="T51" fmla="*/ 14 h 24"/>
                  <a:gd name="T52" fmla="*/ 14 w 20"/>
                  <a:gd name="T53" fmla="*/ 13 h 24"/>
                  <a:gd name="T54" fmla="*/ 13 w 20"/>
                  <a:gd name="T55" fmla="*/ 11 h 24"/>
                  <a:gd name="T56" fmla="*/ 12 w 20"/>
                  <a:gd name="T57" fmla="*/ 8 h 24"/>
                  <a:gd name="T58" fmla="*/ 10 w 20"/>
                  <a:gd name="T59" fmla="*/ 5 h 24"/>
                  <a:gd name="T60" fmla="*/ 10 w 20"/>
                  <a:gd name="T61" fmla="*/ 4 h 24"/>
                  <a:gd name="T62" fmla="*/ 8 w 20"/>
                  <a:gd name="T63" fmla="*/ 4 h 24"/>
                  <a:gd name="T64" fmla="*/ 6 w 20"/>
                  <a:gd name="T65" fmla="*/ 3 h 24"/>
                  <a:gd name="T66" fmla="*/ 5 w 20"/>
                  <a:gd name="T67" fmla="*/ 1 h 24"/>
                  <a:gd name="T68" fmla="*/ 3 w 20"/>
                  <a:gd name="T69" fmla="*/ 0 h 24"/>
                  <a:gd name="T70" fmla="*/ 2 w 20"/>
                  <a:gd name="T71" fmla="*/ 0 h 24"/>
                  <a:gd name="T72" fmla="*/ 3 w 20"/>
                  <a:gd name="T73" fmla="*/ 2 h 24"/>
                  <a:gd name="T74" fmla="*/ 2 w 20"/>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4">
                    <a:moveTo>
                      <a:pt x="2" y="3"/>
                    </a:moveTo>
                    <a:cubicBezTo>
                      <a:pt x="1" y="3"/>
                      <a:pt x="1" y="3"/>
                      <a:pt x="0" y="3"/>
                    </a:cubicBezTo>
                    <a:cubicBezTo>
                      <a:pt x="0" y="4"/>
                      <a:pt x="0" y="4"/>
                      <a:pt x="0" y="4"/>
                    </a:cubicBezTo>
                    <a:cubicBezTo>
                      <a:pt x="0" y="4"/>
                      <a:pt x="0" y="5"/>
                      <a:pt x="0" y="5"/>
                    </a:cubicBezTo>
                    <a:cubicBezTo>
                      <a:pt x="0" y="6"/>
                      <a:pt x="0" y="6"/>
                      <a:pt x="0" y="6"/>
                    </a:cubicBezTo>
                    <a:cubicBezTo>
                      <a:pt x="0" y="7"/>
                      <a:pt x="0" y="7"/>
                      <a:pt x="1" y="7"/>
                    </a:cubicBezTo>
                    <a:cubicBezTo>
                      <a:pt x="1" y="7"/>
                      <a:pt x="1" y="8"/>
                      <a:pt x="1" y="8"/>
                    </a:cubicBezTo>
                    <a:cubicBezTo>
                      <a:pt x="1" y="8"/>
                      <a:pt x="1" y="9"/>
                      <a:pt x="1" y="9"/>
                    </a:cubicBezTo>
                    <a:cubicBezTo>
                      <a:pt x="1" y="9"/>
                      <a:pt x="1" y="9"/>
                      <a:pt x="2" y="10"/>
                    </a:cubicBezTo>
                    <a:cubicBezTo>
                      <a:pt x="2" y="10"/>
                      <a:pt x="2" y="10"/>
                      <a:pt x="2" y="11"/>
                    </a:cubicBezTo>
                    <a:cubicBezTo>
                      <a:pt x="3" y="11"/>
                      <a:pt x="2" y="11"/>
                      <a:pt x="2" y="11"/>
                    </a:cubicBezTo>
                    <a:cubicBezTo>
                      <a:pt x="2" y="12"/>
                      <a:pt x="2" y="12"/>
                      <a:pt x="2" y="12"/>
                    </a:cubicBezTo>
                    <a:cubicBezTo>
                      <a:pt x="2" y="13"/>
                      <a:pt x="2" y="13"/>
                      <a:pt x="2" y="13"/>
                    </a:cubicBezTo>
                    <a:cubicBezTo>
                      <a:pt x="2" y="13"/>
                      <a:pt x="2" y="13"/>
                      <a:pt x="3" y="13"/>
                    </a:cubicBezTo>
                    <a:cubicBezTo>
                      <a:pt x="3" y="13"/>
                      <a:pt x="3" y="13"/>
                      <a:pt x="3" y="12"/>
                    </a:cubicBezTo>
                    <a:cubicBezTo>
                      <a:pt x="4" y="12"/>
                      <a:pt x="4" y="12"/>
                      <a:pt x="4" y="12"/>
                    </a:cubicBezTo>
                    <a:cubicBezTo>
                      <a:pt x="5" y="12"/>
                      <a:pt x="5" y="12"/>
                      <a:pt x="5" y="12"/>
                    </a:cubicBezTo>
                    <a:cubicBezTo>
                      <a:pt x="5" y="12"/>
                      <a:pt x="6" y="12"/>
                      <a:pt x="6" y="12"/>
                    </a:cubicBezTo>
                    <a:cubicBezTo>
                      <a:pt x="6" y="12"/>
                      <a:pt x="7" y="13"/>
                      <a:pt x="7" y="13"/>
                    </a:cubicBezTo>
                    <a:cubicBezTo>
                      <a:pt x="7" y="13"/>
                      <a:pt x="7" y="12"/>
                      <a:pt x="7" y="12"/>
                    </a:cubicBezTo>
                    <a:cubicBezTo>
                      <a:pt x="7" y="12"/>
                      <a:pt x="8" y="12"/>
                      <a:pt x="8" y="12"/>
                    </a:cubicBezTo>
                    <a:cubicBezTo>
                      <a:pt x="9" y="12"/>
                      <a:pt x="9" y="12"/>
                      <a:pt x="9" y="12"/>
                    </a:cubicBezTo>
                    <a:cubicBezTo>
                      <a:pt x="10" y="12"/>
                      <a:pt x="10" y="12"/>
                      <a:pt x="10" y="12"/>
                    </a:cubicBezTo>
                    <a:cubicBezTo>
                      <a:pt x="10" y="12"/>
                      <a:pt x="10" y="13"/>
                      <a:pt x="10" y="13"/>
                    </a:cubicBezTo>
                    <a:cubicBezTo>
                      <a:pt x="11" y="13"/>
                      <a:pt x="11" y="13"/>
                      <a:pt x="11" y="14"/>
                    </a:cubicBezTo>
                    <a:cubicBezTo>
                      <a:pt x="12" y="14"/>
                      <a:pt x="12" y="14"/>
                      <a:pt x="12" y="15"/>
                    </a:cubicBezTo>
                    <a:cubicBezTo>
                      <a:pt x="12" y="15"/>
                      <a:pt x="12" y="15"/>
                      <a:pt x="12" y="16"/>
                    </a:cubicBezTo>
                    <a:cubicBezTo>
                      <a:pt x="12" y="16"/>
                      <a:pt x="12" y="17"/>
                      <a:pt x="13" y="17"/>
                    </a:cubicBezTo>
                    <a:cubicBezTo>
                      <a:pt x="13" y="18"/>
                      <a:pt x="13" y="18"/>
                      <a:pt x="14" y="18"/>
                    </a:cubicBezTo>
                    <a:cubicBezTo>
                      <a:pt x="14" y="18"/>
                      <a:pt x="14" y="18"/>
                      <a:pt x="14" y="19"/>
                    </a:cubicBezTo>
                    <a:cubicBezTo>
                      <a:pt x="15" y="19"/>
                      <a:pt x="14" y="19"/>
                      <a:pt x="15" y="20"/>
                    </a:cubicBezTo>
                    <a:cubicBezTo>
                      <a:pt x="15" y="20"/>
                      <a:pt x="15" y="20"/>
                      <a:pt x="15" y="21"/>
                    </a:cubicBezTo>
                    <a:cubicBezTo>
                      <a:pt x="15" y="21"/>
                      <a:pt x="15" y="21"/>
                      <a:pt x="15" y="22"/>
                    </a:cubicBezTo>
                    <a:cubicBezTo>
                      <a:pt x="15" y="22"/>
                      <a:pt x="15" y="22"/>
                      <a:pt x="14" y="23"/>
                    </a:cubicBezTo>
                    <a:cubicBezTo>
                      <a:pt x="14" y="23"/>
                      <a:pt x="14" y="23"/>
                      <a:pt x="14" y="23"/>
                    </a:cubicBezTo>
                    <a:cubicBezTo>
                      <a:pt x="14" y="23"/>
                      <a:pt x="14" y="23"/>
                      <a:pt x="14" y="23"/>
                    </a:cubicBezTo>
                    <a:cubicBezTo>
                      <a:pt x="15" y="24"/>
                      <a:pt x="15" y="23"/>
                      <a:pt x="15" y="23"/>
                    </a:cubicBezTo>
                    <a:cubicBezTo>
                      <a:pt x="16" y="23"/>
                      <a:pt x="16" y="24"/>
                      <a:pt x="16" y="24"/>
                    </a:cubicBezTo>
                    <a:cubicBezTo>
                      <a:pt x="16" y="24"/>
                      <a:pt x="16" y="23"/>
                      <a:pt x="17" y="23"/>
                    </a:cubicBezTo>
                    <a:cubicBezTo>
                      <a:pt x="17" y="23"/>
                      <a:pt x="17" y="22"/>
                      <a:pt x="17" y="22"/>
                    </a:cubicBezTo>
                    <a:cubicBezTo>
                      <a:pt x="17" y="22"/>
                      <a:pt x="18" y="22"/>
                      <a:pt x="18" y="23"/>
                    </a:cubicBezTo>
                    <a:cubicBezTo>
                      <a:pt x="19" y="23"/>
                      <a:pt x="19" y="23"/>
                      <a:pt x="19" y="23"/>
                    </a:cubicBezTo>
                    <a:cubicBezTo>
                      <a:pt x="19" y="22"/>
                      <a:pt x="19" y="22"/>
                      <a:pt x="20" y="22"/>
                    </a:cubicBezTo>
                    <a:cubicBezTo>
                      <a:pt x="20" y="22"/>
                      <a:pt x="20" y="21"/>
                      <a:pt x="20" y="21"/>
                    </a:cubicBezTo>
                    <a:cubicBezTo>
                      <a:pt x="20" y="20"/>
                      <a:pt x="20" y="20"/>
                      <a:pt x="20" y="20"/>
                    </a:cubicBezTo>
                    <a:cubicBezTo>
                      <a:pt x="20" y="19"/>
                      <a:pt x="19" y="19"/>
                      <a:pt x="19" y="19"/>
                    </a:cubicBezTo>
                    <a:cubicBezTo>
                      <a:pt x="19" y="19"/>
                      <a:pt x="19" y="18"/>
                      <a:pt x="19" y="18"/>
                    </a:cubicBezTo>
                    <a:cubicBezTo>
                      <a:pt x="19" y="17"/>
                      <a:pt x="19" y="17"/>
                      <a:pt x="18" y="17"/>
                    </a:cubicBezTo>
                    <a:cubicBezTo>
                      <a:pt x="18" y="17"/>
                      <a:pt x="18" y="17"/>
                      <a:pt x="18" y="17"/>
                    </a:cubicBezTo>
                    <a:cubicBezTo>
                      <a:pt x="17" y="16"/>
                      <a:pt x="17" y="16"/>
                      <a:pt x="17" y="16"/>
                    </a:cubicBezTo>
                    <a:cubicBezTo>
                      <a:pt x="17" y="16"/>
                      <a:pt x="16" y="15"/>
                      <a:pt x="16" y="15"/>
                    </a:cubicBezTo>
                    <a:cubicBezTo>
                      <a:pt x="16" y="15"/>
                      <a:pt x="16" y="14"/>
                      <a:pt x="15" y="14"/>
                    </a:cubicBezTo>
                    <a:cubicBezTo>
                      <a:pt x="15" y="14"/>
                      <a:pt x="15" y="14"/>
                      <a:pt x="15" y="14"/>
                    </a:cubicBezTo>
                    <a:cubicBezTo>
                      <a:pt x="14" y="13"/>
                      <a:pt x="14" y="13"/>
                      <a:pt x="14" y="13"/>
                    </a:cubicBezTo>
                    <a:cubicBezTo>
                      <a:pt x="14" y="13"/>
                      <a:pt x="14" y="12"/>
                      <a:pt x="14" y="12"/>
                    </a:cubicBezTo>
                    <a:cubicBezTo>
                      <a:pt x="14" y="12"/>
                      <a:pt x="13" y="12"/>
                      <a:pt x="13" y="11"/>
                    </a:cubicBezTo>
                    <a:cubicBezTo>
                      <a:pt x="12" y="11"/>
                      <a:pt x="12" y="10"/>
                      <a:pt x="12" y="10"/>
                    </a:cubicBezTo>
                    <a:cubicBezTo>
                      <a:pt x="12" y="9"/>
                      <a:pt x="12" y="9"/>
                      <a:pt x="12" y="8"/>
                    </a:cubicBezTo>
                    <a:cubicBezTo>
                      <a:pt x="12" y="7"/>
                      <a:pt x="12" y="7"/>
                      <a:pt x="12" y="6"/>
                    </a:cubicBezTo>
                    <a:cubicBezTo>
                      <a:pt x="11" y="6"/>
                      <a:pt x="10" y="6"/>
                      <a:pt x="10" y="5"/>
                    </a:cubicBezTo>
                    <a:cubicBezTo>
                      <a:pt x="10" y="5"/>
                      <a:pt x="10" y="5"/>
                      <a:pt x="10" y="5"/>
                    </a:cubicBezTo>
                    <a:cubicBezTo>
                      <a:pt x="10" y="4"/>
                      <a:pt x="10" y="4"/>
                      <a:pt x="10" y="4"/>
                    </a:cubicBezTo>
                    <a:cubicBezTo>
                      <a:pt x="10" y="4"/>
                      <a:pt x="9" y="4"/>
                      <a:pt x="9" y="4"/>
                    </a:cubicBezTo>
                    <a:cubicBezTo>
                      <a:pt x="9" y="4"/>
                      <a:pt x="9" y="4"/>
                      <a:pt x="8" y="4"/>
                    </a:cubicBezTo>
                    <a:cubicBezTo>
                      <a:pt x="8" y="5"/>
                      <a:pt x="7" y="4"/>
                      <a:pt x="7" y="4"/>
                    </a:cubicBezTo>
                    <a:cubicBezTo>
                      <a:pt x="6" y="4"/>
                      <a:pt x="6" y="3"/>
                      <a:pt x="6" y="3"/>
                    </a:cubicBezTo>
                    <a:cubicBezTo>
                      <a:pt x="6" y="3"/>
                      <a:pt x="6" y="2"/>
                      <a:pt x="6" y="2"/>
                    </a:cubicBezTo>
                    <a:cubicBezTo>
                      <a:pt x="6" y="2"/>
                      <a:pt x="5" y="2"/>
                      <a:pt x="5" y="1"/>
                    </a:cubicBezTo>
                    <a:cubicBezTo>
                      <a:pt x="5" y="1"/>
                      <a:pt x="5" y="1"/>
                      <a:pt x="4" y="0"/>
                    </a:cubicBezTo>
                    <a:cubicBezTo>
                      <a:pt x="4" y="0"/>
                      <a:pt x="4" y="0"/>
                      <a:pt x="3" y="0"/>
                    </a:cubicBezTo>
                    <a:cubicBezTo>
                      <a:pt x="3" y="0"/>
                      <a:pt x="3" y="0"/>
                      <a:pt x="3" y="0"/>
                    </a:cubicBezTo>
                    <a:cubicBezTo>
                      <a:pt x="3" y="0"/>
                      <a:pt x="3" y="0"/>
                      <a:pt x="2" y="0"/>
                    </a:cubicBezTo>
                    <a:cubicBezTo>
                      <a:pt x="2" y="0"/>
                      <a:pt x="2" y="1"/>
                      <a:pt x="2" y="1"/>
                    </a:cubicBezTo>
                    <a:cubicBezTo>
                      <a:pt x="2" y="2"/>
                      <a:pt x="3" y="2"/>
                      <a:pt x="3" y="2"/>
                    </a:cubicBezTo>
                    <a:cubicBezTo>
                      <a:pt x="3" y="3"/>
                      <a:pt x="3" y="3"/>
                      <a:pt x="3" y="3"/>
                    </a:cubicBezTo>
                    <a:cubicBezTo>
                      <a:pt x="2" y="4"/>
                      <a:pt x="2" y="3"/>
                      <a:pt x="2"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0" name="Freeform 181">
                <a:extLst>
                  <a:ext uri="{FF2B5EF4-FFF2-40B4-BE49-F238E27FC236}">
                    <a16:creationId xmlns:a16="http://schemas.microsoft.com/office/drawing/2014/main" id="{CE6ECCFA-2913-4F2E-A4D3-D99DA02DDEB2}"/>
                  </a:ext>
                </a:extLst>
              </p:cNvPr>
              <p:cNvSpPr>
                <a:spLocks/>
              </p:cNvSpPr>
              <p:nvPr/>
            </p:nvSpPr>
            <p:spPr bwMode="auto">
              <a:xfrm>
                <a:off x="1171577" y="914401"/>
                <a:ext cx="1758950" cy="874713"/>
              </a:xfrm>
              <a:custGeom>
                <a:avLst/>
                <a:gdLst>
                  <a:gd name="T0" fmla="*/ 89 w 163"/>
                  <a:gd name="T1" fmla="*/ 61 h 81"/>
                  <a:gd name="T2" fmla="*/ 92 w 163"/>
                  <a:gd name="T3" fmla="*/ 67 h 81"/>
                  <a:gd name="T4" fmla="*/ 100 w 163"/>
                  <a:gd name="T5" fmla="*/ 70 h 81"/>
                  <a:gd name="T6" fmla="*/ 96 w 163"/>
                  <a:gd name="T7" fmla="*/ 73 h 81"/>
                  <a:gd name="T8" fmla="*/ 89 w 163"/>
                  <a:gd name="T9" fmla="*/ 80 h 81"/>
                  <a:gd name="T10" fmla="*/ 96 w 163"/>
                  <a:gd name="T11" fmla="*/ 78 h 81"/>
                  <a:gd name="T12" fmla="*/ 104 w 163"/>
                  <a:gd name="T13" fmla="*/ 74 h 81"/>
                  <a:gd name="T14" fmla="*/ 116 w 163"/>
                  <a:gd name="T15" fmla="*/ 72 h 81"/>
                  <a:gd name="T16" fmla="*/ 127 w 163"/>
                  <a:gd name="T17" fmla="*/ 65 h 81"/>
                  <a:gd name="T18" fmla="*/ 130 w 163"/>
                  <a:gd name="T19" fmla="*/ 71 h 81"/>
                  <a:gd name="T20" fmla="*/ 133 w 163"/>
                  <a:gd name="T21" fmla="*/ 71 h 81"/>
                  <a:gd name="T22" fmla="*/ 135 w 163"/>
                  <a:gd name="T23" fmla="*/ 73 h 81"/>
                  <a:gd name="T24" fmla="*/ 139 w 163"/>
                  <a:gd name="T25" fmla="*/ 69 h 81"/>
                  <a:gd name="T26" fmla="*/ 134 w 163"/>
                  <a:gd name="T27" fmla="*/ 63 h 81"/>
                  <a:gd name="T28" fmla="*/ 133 w 163"/>
                  <a:gd name="T29" fmla="*/ 60 h 81"/>
                  <a:gd name="T30" fmla="*/ 130 w 163"/>
                  <a:gd name="T31" fmla="*/ 60 h 81"/>
                  <a:gd name="T32" fmla="*/ 146 w 163"/>
                  <a:gd name="T33" fmla="*/ 57 h 81"/>
                  <a:gd name="T34" fmla="*/ 162 w 163"/>
                  <a:gd name="T35" fmla="*/ 51 h 81"/>
                  <a:gd name="T36" fmla="*/ 159 w 163"/>
                  <a:gd name="T37" fmla="*/ 43 h 81"/>
                  <a:gd name="T38" fmla="*/ 154 w 163"/>
                  <a:gd name="T39" fmla="*/ 38 h 81"/>
                  <a:gd name="T40" fmla="*/ 149 w 163"/>
                  <a:gd name="T41" fmla="*/ 30 h 81"/>
                  <a:gd name="T42" fmla="*/ 141 w 163"/>
                  <a:gd name="T43" fmla="*/ 30 h 81"/>
                  <a:gd name="T44" fmla="*/ 136 w 163"/>
                  <a:gd name="T45" fmla="*/ 24 h 81"/>
                  <a:gd name="T46" fmla="*/ 125 w 163"/>
                  <a:gd name="T47" fmla="*/ 31 h 81"/>
                  <a:gd name="T48" fmla="*/ 122 w 163"/>
                  <a:gd name="T49" fmla="*/ 40 h 81"/>
                  <a:gd name="T50" fmla="*/ 113 w 163"/>
                  <a:gd name="T51" fmla="*/ 47 h 81"/>
                  <a:gd name="T52" fmla="*/ 106 w 163"/>
                  <a:gd name="T53" fmla="*/ 51 h 81"/>
                  <a:gd name="T54" fmla="*/ 103 w 163"/>
                  <a:gd name="T55" fmla="*/ 42 h 81"/>
                  <a:gd name="T56" fmla="*/ 93 w 163"/>
                  <a:gd name="T57" fmla="*/ 37 h 81"/>
                  <a:gd name="T58" fmla="*/ 90 w 163"/>
                  <a:gd name="T59" fmla="*/ 31 h 81"/>
                  <a:gd name="T60" fmla="*/ 98 w 163"/>
                  <a:gd name="T61" fmla="*/ 24 h 81"/>
                  <a:gd name="T62" fmla="*/ 102 w 163"/>
                  <a:gd name="T63" fmla="*/ 20 h 81"/>
                  <a:gd name="T64" fmla="*/ 110 w 163"/>
                  <a:gd name="T65" fmla="*/ 19 h 81"/>
                  <a:gd name="T66" fmla="*/ 118 w 163"/>
                  <a:gd name="T67" fmla="*/ 13 h 81"/>
                  <a:gd name="T68" fmla="*/ 125 w 163"/>
                  <a:gd name="T69" fmla="*/ 13 h 81"/>
                  <a:gd name="T70" fmla="*/ 131 w 163"/>
                  <a:gd name="T71" fmla="*/ 8 h 81"/>
                  <a:gd name="T72" fmla="*/ 125 w 163"/>
                  <a:gd name="T73" fmla="*/ 6 h 81"/>
                  <a:gd name="T74" fmla="*/ 117 w 163"/>
                  <a:gd name="T75" fmla="*/ 10 h 81"/>
                  <a:gd name="T76" fmla="*/ 115 w 163"/>
                  <a:gd name="T77" fmla="*/ 7 h 81"/>
                  <a:gd name="T78" fmla="*/ 115 w 163"/>
                  <a:gd name="T79" fmla="*/ 1 h 81"/>
                  <a:gd name="T80" fmla="*/ 106 w 163"/>
                  <a:gd name="T81" fmla="*/ 4 h 81"/>
                  <a:gd name="T82" fmla="*/ 107 w 163"/>
                  <a:gd name="T83" fmla="*/ 8 h 81"/>
                  <a:gd name="T84" fmla="*/ 101 w 163"/>
                  <a:gd name="T85" fmla="*/ 11 h 81"/>
                  <a:gd name="T86" fmla="*/ 95 w 163"/>
                  <a:gd name="T87" fmla="*/ 10 h 81"/>
                  <a:gd name="T88" fmla="*/ 86 w 163"/>
                  <a:gd name="T89" fmla="*/ 8 h 81"/>
                  <a:gd name="T90" fmla="*/ 80 w 163"/>
                  <a:gd name="T91" fmla="*/ 10 h 81"/>
                  <a:gd name="T92" fmla="*/ 70 w 163"/>
                  <a:gd name="T93" fmla="*/ 10 h 81"/>
                  <a:gd name="T94" fmla="*/ 69 w 163"/>
                  <a:gd name="T95" fmla="*/ 7 h 81"/>
                  <a:gd name="T96" fmla="*/ 54 w 163"/>
                  <a:gd name="T97" fmla="*/ 5 h 81"/>
                  <a:gd name="T98" fmla="*/ 46 w 163"/>
                  <a:gd name="T99" fmla="*/ 5 h 81"/>
                  <a:gd name="T100" fmla="*/ 38 w 163"/>
                  <a:gd name="T101" fmla="*/ 6 h 81"/>
                  <a:gd name="T102" fmla="*/ 36 w 163"/>
                  <a:gd name="T103" fmla="*/ 6 h 81"/>
                  <a:gd name="T104" fmla="*/ 24 w 163"/>
                  <a:gd name="T105" fmla="*/ 6 h 81"/>
                  <a:gd name="T106" fmla="*/ 0 w 163"/>
                  <a:gd name="T107" fmla="*/ 27 h 81"/>
                  <a:gd name="T108" fmla="*/ 7 w 163"/>
                  <a:gd name="T109" fmla="*/ 32 h 81"/>
                  <a:gd name="T110" fmla="*/ 5 w 163"/>
                  <a:gd name="T111" fmla="*/ 44 h 81"/>
                  <a:gd name="T112" fmla="*/ 4 w 163"/>
                  <a:gd name="T113" fmla="*/ 49 h 81"/>
                  <a:gd name="T114" fmla="*/ 5 w 163"/>
                  <a:gd name="T115" fmla="*/ 56 h 81"/>
                  <a:gd name="T116" fmla="*/ 71 w 163"/>
                  <a:gd name="T117" fmla="*/ 59 h 81"/>
                  <a:gd name="T118" fmla="*/ 77 w 163"/>
                  <a:gd name="T119"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81">
                    <a:moveTo>
                      <a:pt x="83" y="62"/>
                    </a:moveTo>
                    <a:cubicBezTo>
                      <a:pt x="84" y="62"/>
                      <a:pt x="84" y="62"/>
                      <a:pt x="84" y="61"/>
                    </a:cubicBezTo>
                    <a:cubicBezTo>
                      <a:pt x="84" y="61"/>
                      <a:pt x="84" y="62"/>
                      <a:pt x="85" y="62"/>
                    </a:cubicBezTo>
                    <a:cubicBezTo>
                      <a:pt x="85" y="62"/>
                      <a:pt x="85" y="61"/>
                      <a:pt x="85" y="61"/>
                    </a:cubicBezTo>
                    <a:cubicBezTo>
                      <a:pt x="86" y="61"/>
                      <a:pt x="86" y="61"/>
                      <a:pt x="86" y="61"/>
                    </a:cubicBezTo>
                    <a:cubicBezTo>
                      <a:pt x="86" y="61"/>
                      <a:pt x="86" y="61"/>
                      <a:pt x="86" y="61"/>
                    </a:cubicBezTo>
                    <a:cubicBezTo>
                      <a:pt x="86" y="61"/>
                      <a:pt x="86" y="61"/>
                      <a:pt x="86" y="61"/>
                    </a:cubicBezTo>
                    <a:cubicBezTo>
                      <a:pt x="86" y="60"/>
                      <a:pt x="87" y="60"/>
                      <a:pt x="87" y="60"/>
                    </a:cubicBezTo>
                    <a:cubicBezTo>
                      <a:pt x="87" y="60"/>
                      <a:pt x="87" y="60"/>
                      <a:pt x="88" y="61"/>
                    </a:cubicBezTo>
                    <a:cubicBezTo>
                      <a:pt x="88" y="61"/>
                      <a:pt x="88" y="61"/>
                      <a:pt x="88" y="61"/>
                    </a:cubicBezTo>
                    <a:cubicBezTo>
                      <a:pt x="88" y="61"/>
                      <a:pt x="88" y="61"/>
                      <a:pt x="88" y="61"/>
                    </a:cubicBezTo>
                    <a:cubicBezTo>
                      <a:pt x="89" y="61"/>
                      <a:pt x="89" y="61"/>
                      <a:pt x="89" y="61"/>
                    </a:cubicBezTo>
                    <a:cubicBezTo>
                      <a:pt x="89" y="61"/>
                      <a:pt x="89" y="61"/>
                      <a:pt x="89" y="61"/>
                    </a:cubicBezTo>
                    <a:cubicBezTo>
                      <a:pt x="89" y="61"/>
                      <a:pt x="90" y="61"/>
                      <a:pt x="90" y="61"/>
                    </a:cubicBezTo>
                    <a:cubicBezTo>
                      <a:pt x="90" y="61"/>
                      <a:pt x="90" y="61"/>
                      <a:pt x="90" y="61"/>
                    </a:cubicBezTo>
                    <a:cubicBezTo>
                      <a:pt x="90" y="62"/>
                      <a:pt x="89" y="62"/>
                      <a:pt x="90" y="62"/>
                    </a:cubicBezTo>
                    <a:cubicBezTo>
                      <a:pt x="90" y="63"/>
                      <a:pt x="90" y="62"/>
                      <a:pt x="91" y="63"/>
                    </a:cubicBezTo>
                    <a:cubicBezTo>
                      <a:pt x="91" y="63"/>
                      <a:pt x="91" y="63"/>
                      <a:pt x="91" y="63"/>
                    </a:cubicBezTo>
                    <a:cubicBezTo>
                      <a:pt x="91" y="63"/>
                      <a:pt x="92" y="63"/>
                      <a:pt x="92" y="63"/>
                    </a:cubicBezTo>
                    <a:cubicBezTo>
                      <a:pt x="92" y="63"/>
                      <a:pt x="92" y="64"/>
                      <a:pt x="92" y="64"/>
                    </a:cubicBezTo>
                    <a:cubicBezTo>
                      <a:pt x="92" y="64"/>
                      <a:pt x="92" y="64"/>
                      <a:pt x="92" y="65"/>
                    </a:cubicBezTo>
                    <a:cubicBezTo>
                      <a:pt x="92" y="65"/>
                      <a:pt x="92" y="65"/>
                      <a:pt x="92" y="65"/>
                    </a:cubicBezTo>
                    <a:cubicBezTo>
                      <a:pt x="91" y="65"/>
                      <a:pt x="92" y="65"/>
                      <a:pt x="92" y="66"/>
                    </a:cubicBezTo>
                    <a:cubicBezTo>
                      <a:pt x="92" y="66"/>
                      <a:pt x="92" y="66"/>
                      <a:pt x="92" y="67"/>
                    </a:cubicBezTo>
                    <a:cubicBezTo>
                      <a:pt x="92" y="67"/>
                      <a:pt x="92" y="67"/>
                      <a:pt x="92" y="67"/>
                    </a:cubicBezTo>
                    <a:cubicBezTo>
                      <a:pt x="92" y="67"/>
                      <a:pt x="92" y="67"/>
                      <a:pt x="92" y="67"/>
                    </a:cubicBezTo>
                    <a:cubicBezTo>
                      <a:pt x="92" y="68"/>
                      <a:pt x="92" y="68"/>
                      <a:pt x="92" y="68"/>
                    </a:cubicBezTo>
                    <a:cubicBezTo>
                      <a:pt x="92" y="68"/>
                      <a:pt x="92" y="68"/>
                      <a:pt x="92" y="68"/>
                    </a:cubicBezTo>
                    <a:cubicBezTo>
                      <a:pt x="92" y="68"/>
                      <a:pt x="92" y="68"/>
                      <a:pt x="92" y="68"/>
                    </a:cubicBezTo>
                    <a:cubicBezTo>
                      <a:pt x="93" y="68"/>
                      <a:pt x="92" y="68"/>
                      <a:pt x="93" y="67"/>
                    </a:cubicBezTo>
                    <a:cubicBezTo>
                      <a:pt x="93" y="67"/>
                      <a:pt x="93" y="68"/>
                      <a:pt x="94" y="68"/>
                    </a:cubicBezTo>
                    <a:cubicBezTo>
                      <a:pt x="94" y="68"/>
                      <a:pt x="95" y="68"/>
                      <a:pt x="95" y="68"/>
                    </a:cubicBezTo>
                    <a:cubicBezTo>
                      <a:pt x="96" y="68"/>
                      <a:pt x="96" y="68"/>
                      <a:pt x="97" y="68"/>
                    </a:cubicBezTo>
                    <a:cubicBezTo>
                      <a:pt x="97" y="68"/>
                      <a:pt x="97" y="68"/>
                      <a:pt x="98" y="68"/>
                    </a:cubicBezTo>
                    <a:cubicBezTo>
                      <a:pt x="98" y="68"/>
                      <a:pt x="99" y="69"/>
                      <a:pt x="99" y="69"/>
                    </a:cubicBezTo>
                    <a:cubicBezTo>
                      <a:pt x="99" y="69"/>
                      <a:pt x="100" y="69"/>
                      <a:pt x="100" y="70"/>
                    </a:cubicBezTo>
                    <a:cubicBezTo>
                      <a:pt x="100" y="70"/>
                      <a:pt x="100" y="70"/>
                      <a:pt x="100" y="71"/>
                    </a:cubicBezTo>
                    <a:cubicBezTo>
                      <a:pt x="100" y="71"/>
                      <a:pt x="100" y="71"/>
                      <a:pt x="100" y="71"/>
                    </a:cubicBezTo>
                    <a:cubicBezTo>
                      <a:pt x="100" y="72"/>
                      <a:pt x="100" y="72"/>
                      <a:pt x="100" y="72"/>
                    </a:cubicBezTo>
                    <a:cubicBezTo>
                      <a:pt x="99" y="72"/>
                      <a:pt x="99" y="72"/>
                      <a:pt x="99" y="72"/>
                    </a:cubicBezTo>
                    <a:cubicBezTo>
                      <a:pt x="98" y="72"/>
                      <a:pt x="98" y="72"/>
                      <a:pt x="98" y="72"/>
                    </a:cubicBezTo>
                    <a:cubicBezTo>
                      <a:pt x="98" y="71"/>
                      <a:pt x="98" y="71"/>
                      <a:pt x="97" y="71"/>
                    </a:cubicBezTo>
                    <a:cubicBezTo>
                      <a:pt x="97" y="71"/>
                      <a:pt x="97" y="71"/>
                      <a:pt x="97" y="71"/>
                    </a:cubicBezTo>
                    <a:cubicBezTo>
                      <a:pt x="97" y="70"/>
                      <a:pt x="97" y="70"/>
                      <a:pt x="96" y="71"/>
                    </a:cubicBezTo>
                    <a:cubicBezTo>
                      <a:pt x="96" y="71"/>
                      <a:pt x="96" y="71"/>
                      <a:pt x="96" y="71"/>
                    </a:cubicBezTo>
                    <a:cubicBezTo>
                      <a:pt x="96" y="71"/>
                      <a:pt x="96" y="71"/>
                      <a:pt x="96" y="72"/>
                    </a:cubicBezTo>
                    <a:cubicBezTo>
                      <a:pt x="96" y="72"/>
                      <a:pt x="97" y="72"/>
                      <a:pt x="96" y="72"/>
                    </a:cubicBezTo>
                    <a:cubicBezTo>
                      <a:pt x="96" y="73"/>
                      <a:pt x="96" y="73"/>
                      <a:pt x="96" y="73"/>
                    </a:cubicBezTo>
                    <a:cubicBezTo>
                      <a:pt x="95" y="73"/>
                      <a:pt x="95" y="73"/>
                      <a:pt x="95" y="74"/>
                    </a:cubicBezTo>
                    <a:cubicBezTo>
                      <a:pt x="95" y="74"/>
                      <a:pt x="95" y="74"/>
                      <a:pt x="95" y="74"/>
                    </a:cubicBezTo>
                    <a:cubicBezTo>
                      <a:pt x="95" y="75"/>
                      <a:pt x="95" y="75"/>
                      <a:pt x="94" y="75"/>
                    </a:cubicBezTo>
                    <a:cubicBezTo>
                      <a:pt x="94" y="75"/>
                      <a:pt x="94" y="76"/>
                      <a:pt x="94" y="76"/>
                    </a:cubicBezTo>
                    <a:cubicBezTo>
                      <a:pt x="93" y="76"/>
                      <a:pt x="93" y="76"/>
                      <a:pt x="93" y="76"/>
                    </a:cubicBezTo>
                    <a:cubicBezTo>
                      <a:pt x="93" y="76"/>
                      <a:pt x="93" y="76"/>
                      <a:pt x="93" y="76"/>
                    </a:cubicBezTo>
                    <a:cubicBezTo>
                      <a:pt x="93" y="76"/>
                      <a:pt x="93" y="76"/>
                      <a:pt x="93" y="76"/>
                    </a:cubicBezTo>
                    <a:cubicBezTo>
                      <a:pt x="92" y="77"/>
                      <a:pt x="92" y="77"/>
                      <a:pt x="92" y="78"/>
                    </a:cubicBezTo>
                    <a:cubicBezTo>
                      <a:pt x="91" y="78"/>
                      <a:pt x="91" y="78"/>
                      <a:pt x="91" y="79"/>
                    </a:cubicBezTo>
                    <a:cubicBezTo>
                      <a:pt x="91" y="79"/>
                      <a:pt x="90" y="78"/>
                      <a:pt x="90" y="79"/>
                    </a:cubicBezTo>
                    <a:cubicBezTo>
                      <a:pt x="90" y="79"/>
                      <a:pt x="90" y="79"/>
                      <a:pt x="89" y="79"/>
                    </a:cubicBezTo>
                    <a:cubicBezTo>
                      <a:pt x="89" y="79"/>
                      <a:pt x="89" y="79"/>
                      <a:pt x="89" y="80"/>
                    </a:cubicBezTo>
                    <a:cubicBezTo>
                      <a:pt x="89" y="80"/>
                      <a:pt x="89" y="80"/>
                      <a:pt x="89" y="81"/>
                    </a:cubicBezTo>
                    <a:cubicBezTo>
                      <a:pt x="89" y="81"/>
                      <a:pt x="89" y="81"/>
                      <a:pt x="89" y="81"/>
                    </a:cubicBezTo>
                    <a:cubicBezTo>
                      <a:pt x="89" y="81"/>
                      <a:pt x="89" y="80"/>
                      <a:pt x="90" y="80"/>
                    </a:cubicBezTo>
                    <a:cubicBezTo>
                      <a:pt x="90" y="80"/>
                      <a:pt x="90" y="80"/>
                      <a:pt x="90" y="80"/>
                    </a:cubicBezTo>
                    <a:cubicBezTo>
                      <a:pt x="91" y="80"/>
                      <a:pt x="91" y="80"/>
                      <a:pt x="91" y="80"/>
                    </a:cubicBezTo>
                    <a:cubicBezTo>
                      <a:pt x="91" y="80"/>
                      <a:pt x="91" y="79"/>
                      <a:pt x="92" y="79"/>
                    </a:cubicBezTo>
                    <a:cubicBezTo>
                      <a:pt x="92" y="79"/>
                      <a:pt x="92" y="79"/>
                      <a:pt x="92" y="79"/>
                    </a:cubicBezTo>
                    <a:cubicBezTo>
                      <a:pt x="93" y="79"/>
                      <a:pt x="93" y="79"/>
                      <a:pt x="93" y="79"/>
                    </a:cubicBezTo>
                    <a:cubicBezTo>
                      <a:pt x="93" y="79"/>
                      <a:pt x="93" y="78"/>
                      <a:pt x="94" y="78"/>
                    </a:cubicBezTo>
                    <a:cubicBezTo>
                      <a:pt x="94" y="78"/>
                      <a:pt x="94" y="78"/>
                      <a:pt x="94" y="78"/>
                    </a:cubicBezTo>
                    <a:cubicBezTo>
                      <a:pt x="95" y="78"/>
                      <a:pt x="95" y="78"/>
                      <a:pt x="95" y="78"/>
                    </a:cubicBezTo>
                    <a:cubicBezTo>
                      <a:pt x="96" y="78"/>
                      <a:pt x="96" y="78"/>
                      <a:pt x="96" y="78"/>
                    </a:cubicBezTo>
                    <a:cubicBezTo>
                      <a:pt x="97" y="78"/>
                      <a:pt x="97" y="78"/>
                      <a:pt x="97" y="78"/>
                    </a:cubicBezTo>
                    <a:cubicBezTo>
                      <a:pt x="97" y="78"/>
                      <a:pt x="98" y="78"/>
                      <a:pt x="98" y="77"/>
                    </a:cubicBezTo>
                    <a:cubicBezTo>
                      <a:pt x="98" y="77"/>
                      <a:pt x="98" y="77"/>
                      <a:pt x="99" y="77"/>
                    </a:cubicBezTo>
                    <a:cubicBezTo>
                      <a:pt x="99" y="77"/>
                      <a:pt x="99" y="77"/>
                      <a:pt x="99" y="77"/>
                    </a:cubicBezTo>
                    <a:cubicBezTo>
                      <a:pt x="99" y="76"/>
                      <a:pt x="99" y="76"/>
                      <a:pt x="99" y="76"/>
                    </a:cubicBezTo>
                    <a:cubicBezTo>
                      <a:pt x="99" y="76"/>
                      <a:pt x="99" y="76"/>
                      <a:pt x="99" y="76"/>
                    </a:cubicBezTo>
                    <a:cubicBezTo>
                      <a:pt x="99" y="76"/>
                      <a:pt x="99" y="76"/>
                      <a:pt x="99" y="75"/>
                    </a:cubicBezTo>
                    <a:cubicBezTo>
                      <a:pt x="99" y="75"/>
                      <a:pt x="100" y="75"/>
                      <a:pt x="100" y="75"/>
                    </a:cubicBezTo>
                    <a:cubicBezTo>
                      <a:pt x="100" y="75"/>
                      <a:pt x="101" y="75"/>
                      <a:pt x="101" y="75"/>
                    </a:cubicBezTo>
                    <a:cubicBezTo>
                      <a:pt x="102" y="75"/>
                      <a:pt x="102" y="74"/>
                      <a:pt x="102" y="74"/>
                    </a:cubicBezTo>
                    <a:cubicBezTo>
                      <a:pt x="103" y="74"/>
                      <a:pt x="103" y="74"/>
                      <a:pt x="104" y="74"/>
                    </a:cubicBezTo>
                    <a:cubicBezTo>
                      <a:pt x="104" y="74"/>
                      <a:pt x="104" y="74"/>
                      <a:pt x="104" y="74"/>
                    </a:cubicBezTo>
                    <a:cubicBezTo>
                      <a:pt x="105" y="74"/>
                      <a:pt x="105" y="74"/>
                      <a:pt x="105" y="74"/>
                    </a:cubicBezTo>
                    <a:cubicBezTo>
                      <a:pt x="105" y="74"/>
                      <a:pt x="105" y="74"/>
                      <a:pt x="106" y="74"/>
                    </a:cubicBezTo>
                    <a:cubicBezTo>
                      <a:pt x="106" y="74"/>
                      <a:pt x="106" y="74"/>
                      <a:pt x="106" y="74"/>
                    </a:cubicBezTo>
                    <a:cubicBezTo>
                      <a:pt x="107" y="74"/>
                      <a:pt x="107" y="74"/>
                      <a:pt x="107" y="73"/>
                    </a:cubicBezTo>
                    <a:cubicBezTo>
                      <a:pt x="107" y="73"/>
                      <a:pt x="108" y="73"/>
                      <a:pt x="108" y="73"/>
                    </a:cubicBezTo>
                    <a:cubicBezTo>
                      <a:pt x="108" y="73"/>
                      <a:pt x="108" y="73"/>
                      <a:pt x="108" y="73"/>
                    </a:cubicBezTo>
                    <a:cubicBezTo>
                      <a:pt x="108" y="73"/>
                      <a:pt x="109" y="73"/>
                      <a:pt x="109" y="72"/>
                    </a:cubicBezTo>
                    <a:cubicBezTo>
                      <a:pt x="110" y="72"/>
                      <a:pt x="110" y="72"/>
                      <a:pt x="110" y="72"/>
                    </a:cubicBezTo>
                    <a:cubicBezTo>
                      <a:pt x="111" y="72"/>
                      <a:pt x="111" y="72"/>
                      <a:pt x="111" y="72"/>
                    </a:cubicBezTo>
                    <a:cubicBezTo>
                      <a:pt x="112" y="72"/>
                      <a:pt x="112" y="72"/>
                      <a:pt x="113" y="72"/>
                    </a:cubicBezTo>
                    <a:cubicBezTo>
                      <a:pt x="114" y="72"/>
                      <a:pt x="114" y="72"/>
                      <a:pt x="115" y="72"/>
                    </a:cubicBezTo>
                    <a:cubicBezTo>
                      <a:pt x="115" y="72"/>
                      <a:pt x="115" y="72"/>
                      <a:pt x="116" y="72"/>
                    </a:cubicBezTo>
                    <a:cubicBezTo>
                      <a:pt x="116" y="72"/>
                      <a:pt x="117" y="71"/>
                      <a:pt x="117" y="71"/>
                    </a:cubicBezTo>
                    <a:cubicBezTo>
                      <a:pt x="118" y="71"/>
                      <a:pt x="118" y="72"/>
                      <a:pt x="118" y="72"/>
                    </a:cubicBezTo>
                    <a:cubicBezTo>
                      <a:pt x="119" y="72"/>
                      <a:pt x="119" y="71"/>
                      <a:pt x="119" y="71"/>
                    </a:cubicBezTo>
                    <a:cubicBezTo>
                      <a:pt x="119" y="71"/>
                      <a:pt x="119" y="71"/>
                      <a:pt x="119" y="71"/>
                    </a:cubicBezTo>
                    <a:cubicBezTo>
                      <a:pt x="120" y="71"/>
                      <a:pt x="120" y="70"/>
                      <a:pt x="120" y="70"/>
                    </a:cubicBezTo>
                    <a:cubicBezTo>
                      <a:pt x="120" y="70"/>
                      <a:pt x="121" y="71"/>
                      <a:pt x="121" y="70"/>
                    </a:cubicBezTo>
                    <a:cubicBezTo>
                      <a:pt x="121" y="70"/>
                      <a:pt x="122" y="70"/>
                      <a:pt x="122" y="70"/>
                    </a:cubicBezTo>
                    <a:cubicBezTo>
                      <a:pt x="122" y="69"/>
                      <a:pt x="123" y="69"/>
                      <a:pt x="123" y="68"/>
                    </a:cubicBezTo>
                    <a:cubicBezTo>
                      <a:pt x="123" y="68"/>
                      <a:pt x="123" y="68"/>
                      <a:pt x="123" y="67"/>
                    </a:cubicBezTo>
                    <a:cubicBezTo>
                      <a:pt x="124" y="67"/>
                      <a:pt x="124" y="67"/>
                      <a:pt x="124" y="66"/>
                    </a:cubicBezTo>
                    <a:cubicBezTo>
                      <a:pt x="125" y="66"/>
                      <a:pt x="125" y="65"/>
                      <a:pt x="126" y="65"/>
                    </a:cubicBezTo>
                    <a:cubicBezTo>
                      <a:pt x="126" y="65"/>
                      <a:pt x="126" y="65"/>
                      <a:pt x="127" y="65"/>
                    </a:cubicBezTo>
                    <a:cubicBezTo>
                      <a:pt x="127" y="65"/>
                      <a:pt x="127" y="65"/>
                      <a:pt x="127" y="65"/>
                    </a:cubicBezTo>
                    <a:cubicBezTo>
                      <a:pt x="128" y="65"/>
                      <a:pt x="128" y="65"/>
                      <a:pt x="128" y="65"/>
                    </a:cubicBezTo>
                    <a:cubicBezTo>
                      <a:pt x="129" y="65"/>
                      <a:pt x="129" y="65"/>
                      <a:pt x="129" y="65"/>
                    </a:cubicBezTo>
                    <a:cubicBezTo>
                      <a:pt x="130" y="66"/>
                      <a:pt x="129" y="66"/>
                      <a:pt x="129" y="67"/>
                    </a:cubicBezTo>
                    <a:cubicBezTo>
                      <a:pt x="129" y="67"/>
                      <a:pt x="129" y="68"/>
                      <a:pt x="128" y="68"/>
                    </a:cubicBezTo>
                    <a:cubicBezTo>
                      <a:pt x="128" y="69"/>
                      <a:pt x="128" y="69"/>
                      <a:pt x="128" y="69"/>
                    </a:cubicBezTo>
                    <a:cubicBezTo>
                      <a:pt x="128" y="70"/>
                      <a:pt x="129" y="70"/>
                      <a:pt x="129" y="70"/>
                    </a:cubicBezTo>
                    <a:cubicBezTo>
                      <a:pt x="129" y="70"/>
                      <a:pt x="129" y="71"/>
                      <a:pt x="129" y="71"/>
                    </a:cubicBezTo>
                    <a:cubicBezTo>
                      <a:pt x="129" y="71"/>
                      <a:pt x="129" y="71"/>
                      <a:pt x="129" y="72"/>
                    </a:cubicBezTo>
                    <a:cubicBezTo>
                      <a:pt x="129" y="72"/>
                      <a:pt x="129" y="72"/>
                      <a:pt x="129" y="72"/>
                    </a:cubicBezTo>
                    <a:cubicBezTo>
                      <a:pt x="130" y="72"/>
                      <a:pt x="130" y="72"/>
                      <a:pt x="130" y="72"/>
                    </a:cubicBezTo>
                    <a:cubicBezTo>
                      <a:pt x="130" y="71"/>
                      <a:pt x="130" y="71"/>
                      <a:pt x="130" y="71"/>
                    </a:cubicBezTo>
                    <a:cubicBezTo>
                      <a:pt x="130" y="71"/>
                      <a:pt x="130" y="71"/>
                      <a:pt x="130" y="71"/>
                    </a:cubicBezTo>
                    <a:cubicBezTo>
                      <a:pt x="130" y="71"/>
                      <a:pt x="131" y="71"/>
                      <a:pt x="131" y="71"/>
                    </a:cubicBezTo>
                    <a:cubicBezTo>
                      <a:pt x="131" y="71"/>
                      <a:pt x="131" y="71"/>
                      <a:pt x="131" y="71"/>
                    </a:cubicBezTo>
                    <a:cubicBezTo>
                      <a:pt x="131" y="71"/>
                      <a:pt x="131" y="71"/>
                      <a:pt x="132" y="71"/>
                    </a:cubicBezTo>
                    <a:cubicBezTo>
                      <a:pt x="132" y="71"/>
                      <a:pt x="132" y="71"/>
                      <a:pt x="132" y="71"/>
                    </a:cubicBezTo>
                    <a:cubicBezTo>
                      <a:pt x="132" y="71"/>
                      <a:pt x="132" y="71"/>
                      <a:pt x="133" y="70"/>
                    </a:cubicBezTo>
                    <a:cubicBezTo>
                      <a:pt x="133" y="70"/>
                      <a:pt x="133" y="70"/>
                      <a:pt x="134" y="70"/>
                    </a:cubicBezTo>
                    <a:cubicBezTo>
                      <a:pt x="134" y="70"/>
                      <a:pt x="135" y="69"/>
                      <a:pt x="135" y="70"/>
                    </a:cubicBezTo>
                    <a:cubicBezTo>
                      <a:pt x="135" y="70"/>
                      <a:pt x="135" y="70"/>
                      <a:pt x="135" y="70"/>
                    </a:cubicBezTo>
                    <a:cubicBezTo>
                      <a:pt x="134" y="71"/>
                      <a:pt x="134" y="71"/>
                      <a:pt x="134" y="71"/>
                    </a:cubicBezTo>
                    <a:cubicBezTo>
                      <a:pt x="134" y="71"/>
                      <a:pt x="134" y="71"/>
                      <a:pt x="134" y="71"/>
                    </a:cubicBezTo>
                    <a:cubicBezTo>
                      <a:pt x="134" y="71"/>
                      <a:pt x="134" y="71"/>
                      <a:pt x="133" y="71"/>
                    </a:cubicBezTo>
                    <a:cubicBezTo>
                      <a:pt x="133" y="71"/>
                      <a:pt x="133" y="72"/>
                      <a:pt x="133" y="72"/>
                    </a:cubicBezTo>
                    <a:cubicBezTo>
                      <a:pt x="132" y="72"/>
                      <a:pt x="132" y="72"/>
                      <a:pt x="132" y="72"/>
                    </a:cubicBezTo>
                    <a:cubicBezTo>
                      <a:pt x="132" y="72"/>
                      <a:pt x="132" y="72"/>
                      <a:pt x="132" y="73"/>
                    </a:cubicBezTo>
                    <a:cubicBezTo>
                      <a:pt x="131" y="73"/>
                      <a:pt x="131" y="73"/>
                      <a:pt x="131" y="73"/>
                    </a:cubicBezTo>
                    <a:cubicBezTo>
                      <a:pt x="131" y="73"/>
                      <a:pt x="130" y="73"/>
                      <a:pt x="130" y="74"/>
                    </a:cubicBezTo>
                    <a:cubicBezTo>
                      <a:pt x="130" y="74"/>
                      <a:pt x="131" y="74"/>
                      <a:pt x="131" y="75"/>
                    </a:cubicBezTo>
                    <a:cubicBezTo>
                      <a:pt x="131" y="75"/>
                      <a:pt x="131" y="75"/>
                      <a:pt x="131" y="75"/>
                    </a:cubicBezTo>
                    <a:cubicBezTo>
                      <a:pt x="131" y="75"/>
                      <a:pt x="132" y="76"/>
                      <a:pt x="132" y="76"/>
                    </a:cubicBezTo>
                    <a:cubicBezTo>
                      <a:pt x="132" y="76"/>
                      <a:pt x="132" y="75"/>
                      <a:pt x="133" y="75"/>
                    </a:cubicBezTo>
                    <a:cubicBezTo>
                      <a:pt x="133" y="75"/>
                      <a:pt x="133" y="75"/>
                      <a:pt x="133" y="75"/>
                    </a:cubicBezTo>
                    <a:cubicBezTo>
                      <a:pt x="134" y="75"/>
                      <a:pt x="134" y="75"/>
                      <a:pt x="134" y="74"/>
                    </a:cubicBezTo>
                    <a:cubicBezTo>
                      <a:pt x="135" y="74"/>
                      <a:pt x="135" y="74"/>
                      <a:pt x="135" y="73"/>
                    </a:cubicBezTo>
                    <a:cubicBezTo>
                      <a:pt x="136" y="73"/>
                      <a:pt x="136" y="73"/>
                      <a:pt x="136" y="73"/>
                    </a:cubicBezTo>
                    <a:cubicBezTo>
                      <a:pt x="137" y="73"/>
                      <a:pt x="137" y="73"/>
                      <a:pt x="138" y="73"/>
                    </a:cubicBezTo>
                    <a:cubicBezTo>
                      <a:pt x="138" y="73"/>
                      <a:pt x="138" y="72"/>
                      <a:pt x="139" y="72"/>
                    </a:cubicBezTo>
                    <a:cubicBezTo>
                      <a:pt x="139" y="72"/>
                      <a:pt x="140" y="72"/>
                      <a:pt x="140" y="72"/>
                    </a:cubicBezTo>
                    <a:cubicBezTo>
                      <a:pt x="141" y="72"/>
                      <a:pt x="141" y="72"/>
                      <a:pt x="142" y="71"/>
                    </a:cubicBezTo>
                    <a:cubicBezTo>
                      <a:pt x="142" y="71"/>
                      <a:pt x="142" y="71"/>
                      <a:pt x="143" y="71"/>
                    </a:cubicBezTo>
                    <a:cubicBezTo>
                      <a:pt x="143" y="71"/>
                      <a:pt x="143" y="71"/>
                      <a:pt x="143" y="71"/>
                    </a:cubicBezTo>
                    <a:cubicBezTo>
                      <a:pt x="143" y="71"/>
                      <a:pt x="144" y="71"/>
                      <a:pt x="144" y="70"/>
                    </a:cubicBezTo>
                    <a:cubicBezTo>
                      <a:pt x="144" y="70"/>
                      <a:pt x="144" y="70"/>
                      <a:pt x="143" y="69"/>
                    </a:cubicBezTo>
                    <a:cubicBezTo>
                      <a:pt x="143" y="69"/>
                      <a:pt x="142" y="69"/>
                      <a:pt x="142" y="69"/>
                    </a:cubicBezTo>
                    <a:cubicBezTo>
                      <a:pt x="141" y="69"/>
                      <a:pt x="141" y="69"/>
                      <a:pt x="141" y="69"/>
                    </a:cubicBezTo>
                    <a:cubicBezTo>
                      <a:pt x="140" y="69"/>
                      <a:pt x="140" y="69"/>
                      <a:pt x="139" y="69"/>
                    </a:cubicBezTo>
                    <a:cubicBezTo>
                      <a:pt x="139" y="69"/>
                      <a:pt x="139" y="69"/>
                      <a:pt x="138" y="69"/>
                    </a:cubicBezTo>
                    <a:cubicBezTo>
                      <a:pt x="138" y="68"/>
                      <a:pt x="138" y="68"/>
                      <a:pt x="138" y="68"/>
                    </a:cubicBezTo>
                    <a:cubicBezTo>
                      <a:pt x="137" y="68"/>
                      <a:pt x="137" y="68"/>
                      <a:pt x="137" y="68"/>
                    </a:cubicBezTo>
                    <a:cubicBezTo>
                      <a:pt x="137" y="67"/>
                      <a:pt x="137" y="67"/>
                      <a:pt x="136" y="67"/>
                    </a:cubicBezTo>
                    <a:cubicBezTo>
                      <a:pt x="136" y="66"/>
                      <a:pt x="137" y="66"/>
                      <a:pt x="136" y="65"/>
                    </a:cubicBezTo>
                    <a:cubicBezTo>
                      <a:pt x="136" y="65"/>
                      <a:pt x="136" y="65"/>
                      <a:pt x="136" y="65"/>
                    </a:cubicBezTo>
                    <a:cubicBezTo>
                      <a:pt x="137" y="64"/>
                      <a:pt x="137" y="64"/>
                      <a:pt x="137" y="64"/>
                    </a:cubicBezTo>
                    <a:cubicBezTo>
                      <a:pt x="137" y="64"/>
                      <a:pt x="137" y="63"/>
                      <a:pt x="137" y="63"/>
                    </a:cubicBezTo>
                    <a:cubicBezTo>
                      <a:pt x="137" y="63"/>
                      <a:pt x="137" y="63"/>
                      <a:pt x="136" y="63"/>
                    </a:cubicBezTo>
                    <a:cubicBezTo>
                      <a:pt x="136" y="63"/>
                      <a:pt x="136" y="63"/>
                      <a:pt x="136" y="63"/>
                    </a:cubicBezTo>
                    <a:cubicBezTo>
                      <a:pt x="135" y="63"/>
                      <a:pt x="135" y="63"/>
                      <a:pt x="135" y="63"/>
                    </a:cubicBezTo>
                    <a:cubicBezTo>
                      <a:pt x="135" y="63"/>
                      <a:pt x="134" y="63"/>
                      <a:pt x="134" y="63"/>
                    </a:cubicBezTo>
                    <a:cubicBezTo>
                      <a:pt x="134" y="63"/>
                      <a:pt x="135" y="62"/>
                      <a:pt x="135" y="62"/>
                    </a:cubicBezTo>
                    <a:cubicBezTo>
                      <a:pt x="135" y="62"/>
                      <a:pt x="136" y="62"/>
                      <a:pt x="136" y="62"/>
                    </a:cubicBezTo>
                    <a:cubicBezTo>
                      <a:pt x="137" y="62"/>
                      <a:pt x="137" y="63"/>
                      <a:pt x="137" y="62"/>
                    </a:cubicBezTo>
                    <a:cubicBezTo>
                      <a:pt x="138" y="62"/>
                      <a:pt x="138" y="62"/>
                      <a:pt x="139" y="62"/>
                    </a:cubicBezTo>
                    <a:cubicBezTo>
                      <a:pt x="139" y="61"/>
                      <a:pt x="139" y="61"/>
                      <a:pt x="139" y="61"/>
                    </a:cubicBezTo>
                    <a:cubicBezTo>
                      <a:pt x="140" y="61"/>
                      <a:pt x="140" y="61"/>
                      <a:pt x="140" y="61"/>
                    </a:cubicBezTo>
                    <a:cubicBezTo>
                      <a:pt x="140" y="60"/>
                      <a:pt x="139" y="60"/>
                      <a:pt x="139" y="60"/>
                    </a:cubicBezTo>
                    <a:cubicBezTo>
                      <a:pt x="139" y="59"/>
                      <a:pt x="139" y="59"/>
                      <a:pt x="138" y="59"/>
                    </a:cubicBezTo>
                    <a:cubicBezTo>
                      <a:pt x="138" y="59"/>
                      <a:pt x="137" y="59"/>
                      <a:pt x="137" y="59"/>
                    </a:cubicBezTo>
                    <a:cubicBezTo>
                      <a:pt x="136" y="59"/>
                      <a:pt x="135" y="59"/>
                      <a:pt x="135" y="59"/>
                    </a:cubicBezTo>
                    <a:cubicBezTo>
                      <a:pt x="134" y="59"/>
                      <a:pt x="134" y="59"/>
                      <a:pt x="134" y="60"/>
                    </a:cubicBezTo>
                    <a:cubicBezTo>
                      <a:pt x="133" y="60"/>
                      <a:pt x="133" y="60"/>
                      <a:pt x="133" y="60"/>
                    </a:cubicBezTo>
                    <a:cubicBezTo>
                      <a:pt x="133" y="60"/>
                      <a:pt x="133" y="60"/>
                      <a:pt x="133" y="60"/>
                    </a:cubicBezTo>
                    <a:cubicBezTo>
                      <a:pt x="132" y="60"/>
                      <a:pt x="132" y="60"/>
                      <a:pt x="132" y="60"/>
                    </a:cubicBezTo>
                    <a:cubicBezTo>
                      <a:pt x="131" y="60"/>
                      <a:pt x="131" y="60"/>
                      <a:pt x="131" y="61"/>
                    </a:cubicBezTo>
                    <a:cubicBezTo>
                      <a:pt x="131" y="61"/>
                      <a:pt x="131" y="61"/>
                      <a:pt x="131" y="61"/>
                    </a:cubicBezTo>
                    <a:cubicBezTo>
                      <a:pt x="130" y="61"/>
                      <a:pt x="130" y="61"/>
                      <a:pt x="129" y="62"/>
                    </a:cubicBezTo>
                    <a:cubicBezTo>
                      <a:pt x="129" y="62"/>
                      <a:pt x="129" y="62"/>
                      <a:pt x="128" y="62"/>
                    </a:cubicBezTo>
                    <a:cubicBezTo>
                      <a:pt x="128" y="62"/>
                      <a:pt x="128" y="63"/>
                      <a:pt x="127" y="63"/>
                    </a:cubicBezTo>
                    <a:cubicBezTo>
                      <a:pt x="127" y="63"/>
                      <a:pt x="126" y="63"/>
                      <a:pt x="126" y="62"/>
                    </a:cubicBezTo>
                    <a:cubicBezTo>
                      <a:pt x="126" y="62"/>
                      <a:pt x="127" y="62"/>
                      <a:pt x="128" y="62"/>
                    </a:cubicBezTo>
                    <a:cubicBezTo>
                      <a:pt x="128" y="61"/>
                      <a:pt x="128" y="61"/>
                      <a:pt x="129" y="61"/>
                    </a:cubicBezTo>
                    <a:cubicBezTo>
                      <a:pt x="129" y="61"/>
                      <a:pt x="129" y="61"/>
                      <a:pt x="129" y="61"/>
                    </a:cubicBezTo>
                    <a:cubicBezTo>
                      <a:pt x="129" y="60"/>
                      <a:pt x="130" y="60"/>
                      <a:pt x="130" y="60"/>
                    </a:cubicBezTo>
                    <a:cubicBezTo>
                      <a:pt x="130" y="60"/>
                      <a:pt x="130" y="60"/>
                      <a:pt x="131" y="60"/>
                    </a:cubicBezTo>
                    <a:cubicBezTo>
                      <a:pt x="131" y="59"/>
                      <a:pt x="132" y="60"/>
                      <a:pt x="132" y="59"/>
                    </a:cubicBezTo>
                    <a:cubicBezTo>
                      <a:pt x="132" y="59"/>
                      <a:pt x="133" y="59"/>
                      <a:pt x="133" y="59"/>
                    </a:cubicBezTo>
                    <a:cubicBezTo>
                      <a:pt x="133" y="59"/>
                      <a:pt x="133" y="59"/>
                      <a:pt x="133" y="59"/>
                    </a:cubicBezTo>
                    <a:cubicBezTo>
                      <a:pt x="134" y="58"/>
                      <a:pt x="134" y="58"/>
                      <a:pt x="134" y="58"/>
                    </a:cubicBezTo>
                    <a:cubicBezTo>
                      <a:pt x="135" y="57"/>
                      <a:pt x="135" y="57"/>
                      <a:pt x="136" y="57"/>
                    </a:cubicBezTo>
                    <a:cubicBezTo>
                      <a:pt x="136" y="57"/>
                      <a:pt x="136" y="57"/>
                      <a:pt x="136" y="57"/>
                    </a:cubicBezTo>
                    <a:cubicBezTo>
                      <a:pt x="137" y="56"/>
                      <a:pt x="138" y="56"/>
                      <a:pt x="138" y="56"/>
                    </a:cubicBezTo>
                    <a:cubicBezTo>
                      <a:pt x="139" y="56"/>
                      <a:pt x="139" y="56"/>
                      <a:pt x="140" y="56"/>
                    </a:cubicBezTo>
                    <a:cubicBezTo>
                      <a:pt x="141" y="56"/>
                      <a:pt x="141" y="57"/>
                      <a:pt x="142" y="57"/>
                    </a:cubicBezTo>
                    <a:cubicBezTo>
                      <a:pt x="143" y="57"/>
                      <a:pt x="143" y="57"/>
                      <a:pt x="144" y="57"/>
                    </a:cubicBezTo>
                    <a:cubicBezTo>
                      <a:pt x="145" y="57"/>
                      <a:pt x="145" y="56"/>
                      <a:pt x="146" y="57"/>
                    </a:cubicBezTo>
                    <a:cubicBezTo>
                      <a:pt x="146" y="57"/>
                      <a:pt x="146" y="57"/>
                      <a:pt x="147" y="57"/>
                    </a:cubicBezTo>
                    <a:cubicBezTo>
                      <a:pt x="147" y="57"/>
                      <a:pt x="148" y="56"/>
                      <a:pt x="148" y="56"/>
                    </a:cubicBezTo>
                    <a:cubicBezTo>
                      <a:pt x="149" y="56"/>
                      <a:pt x="149" y="57"/>
                      <a:pt x="149" y="57"/>
                    </a:cubicBezTo>
                    <a:cubicBezTo>
                      <a:pt x="150" y="57"/>
                      <a:pt x="151" y="57"/>
                      <a:pt x="151" y="57"/>
                    </a:cubicBezTo>
                    <a:cubicBezTo>
                      <a:pt x="151" y="56"/>
                      <a:pt x="152" y="56"/>
                      <a:pt x="152" y="56"/>
                    </a:cubicBezTo>
                    <a:cubicBezTo>
                      <a:pt x="152" y="55"/>
                      <a:pt x="153" y="55"/>
                      <a:pt x="154" y="54"/>
                    </a:cubicBezTo>
                    <a:cubicBezTo>
                      <a:pt x="154" y="54"/>
                      <a:pt x="155" y="53"/>
                      <a:pt x="155" y="53"/>
                    </a:cubicBezTo>
                    <a:cubicBezTo>
                      <a:pt x="156" y="53"/>
                      <a:pt x="156" y="53"/>
                      <a:pt x="157" y="53"/>
                    </a:cubicBezTo>
                    <a:cubicBezTo>
                      <a:pt x="157" y="53"/>
                      <a:pt x="158" y="53"/>
                      <a:pt x="159" y="53"/>
                    </a:cubicBezTo>
                    <a:cubicBezTo>
                      <a:pt x="159" y="52"/>
                      <a:pt x="159" y="52"/>
                      <a:pt x="160" y="52"/>
                    </a:cubicBezTo>
                    <a:cubicBezTo>
                      <a:pt x="160" y="52"/>
                      <a:pt x="161" y="52"/>
                      <a:pt x="161" y="51"/>
                    </a:cubicBezTo>
                    <a:cubicBezTo>
                      <a:pt x="162" y="51"/>
                      <a:pt x="162" y="51"/>
                      <a:pt x="162" y="51"/>
                    </a:cubicBezTo>
                    <a:cubicBezTo>
                      <a:pt x="162" y="51"/>
                      <a:pt x="162" y="50"/>
                      <a:pt x="162" y="50"/>
                    </a:cubicBezTo>
                    <a:cubicBezTo>
                      <a:pt x="162" y="50"/>
                      <a:pt x="162" y="49"/>
                      <a:pt x="162" y="49"/>
                    </a:cubicBezTo>
                    <a:cubicBezTo>
                      <a:pt x="162" y="48"/>
                      <a:pt x="163" y="48"/>
                      <a:pt x="163" y="48"/>
                    </a:cubicBezTo>
                    <a:cubicBezTo>
                      <a:pt x="163" y="48"/>
                      <a:pt x="162" y="48"/>
                      <a:pt x="162" y="47"/>
                    </a:cubicBezTo>
                    <a:cubicBezTo>
                      <a:pt x="162" y="47"/>
                      <a:pt x="162" y="47"/>
                      <a:pt x="162" y="46"/>
                    </a:cubicBezTo>
                    <a:cubicBezTo>
                      <a:pt x="161" y="46"/>
                      <a:pt x="161" y="46"/>
                      <a:pt x="161" y="46"/>
                    </a:cubicBezTo>
                    <a:cubicBezTo>
                      <a:pt x="160" y="46"/>
                      <a:pt x="160" y="47"/>
                      <a:pt x="160" y="46"/>
                    </a:cubicBezTo>
                    <a:cubicBezTo>
                      <a:pt x="160" y="46"/>
                      <a:pt x="160" y="46"/>
                      <a:pt x="160" y="46"/>
                    </a:cubicBezTo>
                    <a:cubicBezTo>
                      <a:pt x="160" y="45"/>
                      <a:pt x="159" y="45"/>
                      <a:pt x="160" y="45"/>
                    </a:cubicBezTo>
                    <a:cubicBezTo>
                      <a:pt x="160" y="44"/>
                      <a:pt x="160" y="44"/>
                      <a:pt x="160" y="44"/>
                    </a:cubicBezTo>
                    <a:cubicBezTo>
                      <a:pt x="160" y="44"/>
                      <a:pt x="160" y="44"/>
                      <a:pt x="160" y="43"/>
                    </a:cubicBezTo>
                    <a:cubicBezTo>
                      <a:pt x="159" y="43"/>
                      <a:pt x="159" y="43"/>
                      <a:pt x="159" y="43"/>
                    </a:cubicBezTo>
                    <a:cubicBezTo>
                      <a:pt x="158" y="43"/>
                      <a:pt x="158" y="43"/>
                      <a:pt x="158" y="43"/>
                    </a:cubicBezTo>
                    <a:cubicBezTo>
                      <a:pt x="157" y="43"/>
                      <a:pt x="158" y="42"/>
                      <a:pt x="157" y="42"/>
                    </a:cubicBezTo>
                    <a:cubicBezTo>
                      <a:pt x="157" y="42"/>
                      <a:pt x="157" y="42"/>
                      <a:pt x="156" y="42"/>
                    </a:cubicBezTo>
                    <a:cubicBezTo>
                      <a:pt x="156" y="42"/>
                      <a:pt x="156" y="42"/>
                      <a:pt x="155" y="42"/>
                    </a:cubicBezTo>
                    <a:cubicBezTo>
                      <a:pt x="155" y="42"/>
                      <a:pt x="155" y="41"/>
                      <a:pt x="155" y="41"/>
                    </a:cubicBezTo>
                    <a:cubicBezTo>
                      <a:pt x="155" y="41"/>
                      <a:pt x="155" y="41"/>
                      <a:pt x="155" y="41"/>
                    </a:cubicBezTo>
                    <a:cubicBezTo>
                      <a:pt x="155" y="40"/>
                      <a:pt x="155" y="40"/>
                      <a:pt x="155" y="40"/>
                    </a:cubicBezTo>
                    <a:cubicBezTo>
                      <a:pt x="154" y="40"/>
                      <a:pt x="154" y="40"/>
                      <a:pt x="154" y="40"/>
                    </a:cubicBezTo>
                    <a:cubicBezTo>
                      <a:pt x="153" y="40"/>
                      <a:pt x="153" y="40"/>
                      <a:pt x="153" y="39"/>
                    </a:cubicBezTo>
                    <a:cubicBezTo>
                      <a:pt x="153" y="39"/>
                      <a:pt x="153" y="39"/>
                      <a:pt x="153" y="39"/>
                    </a:cubicBezTo>
                    <a:cubicBezTo>
                      <a:pt x="153" y="38"/>
                      <a:pt x="153" y="38"/>
                      <a:pt x="153" y="38"/>
                    </a:cubicBezTo>
                    <a:cubicBezTo>
                      <a:pt x="153" y="38"/>
                      <a:pt x="154" y="38"/>
                      <a:pt x="154" y="38"/>
                    </a:cubicBezTo>
                    <a:cubicBezTo>
                      <a:pt x="154" y="38"/>
                      <a:pt x="154" y="38"/>
                      <a:pt x="154" y="37"/>
                    </a:cubicBezTo>
                    <a:cubicBezTo>
                      <a:pt x="154" y="37"/>
                      <a:pt x="154" y="37"/>
                      <a:pt x="154" y="36"/>
                    </a:cubicBezTo>
                    <a:cubicBezTo>
                      <a:pt x="154" y="36"/>
                      <a:pt x="154" y="36"/>
                      <a:pt x="154" y="35"/>
                    </a:cubicBezTo>
                    <a:cubicBezTo>
                      <a:pt x="154" y="35"/>
                      <a:pt x="153" y="35"/>
                      <a:pt x="153" y="35"/>
                    </a:cubicBezTo>
                    <a:cubicBezTo>
                      <a:pt x="153" y="34"/>
                      <a:pt x="153" y="34"/>
                      <a:pt x="153" y="34"/>
                    </a:cubicBezTo>
                    <a:cubicBezTo>
                      <a:pt x="153" y="33"/>
                      <a:pt x="153" y="33"/>
                      <a:pt x="153" y="32"/>
                    </a:cubicBezTo>
                    <a:cubicBezTo>
                      <a:pt x="153" y="32"/>
                      <a:pt x="152" y="31"/>
                      <a:pt x="152" y="31"/>
                    </a:cubicBezTo>
                    <a:cubicBezTo>
                      <a:pt x="152" y="30"/>
                      <a:pt x="152" y="30"/>
                      <a:pt x="152" y="30"/>
                    </a:cubicBezTo>
                    <a:cubicBezTo>
                      <a:pt x="152" y="29"/>
                      <a:pt x="152" y="29"/>
                      <a:pt x="151" y="28"/>
                    </a:cubicBezTo>
                    <a:cubicBezTo>
                      <a:pt x="151" y="28"/>
                      <a:pt x="151" y="29"/>
                      <a:pt x="150" y="29"/>
                    </a:cubicBezTo>
                    <a:cubicBezTo>
                      <a:pt x="150" y="29"/>
                      <a:pt x="150" y="29"/>
                      <a:pt x="150" y="30"/>
                    </a:cubicBezTo>
                    <a:cubicBezTo>
                      <a:pt x="149" y="30"/>
                      <a:pt x="149" y="30"/>
                      <a:pt x="149" y="30"/>
                    </a:cubicBezTo>
                    <a:cubicBezTo>
                      <a:pt x="149" y="31"/>
                      <a:pt x="149" y="31"/>
                      <a:pt x="148" y="32"/>
                    </a:cubicBezTo>
                    <a:cubicBezTo>
                      <a:pt x="148" y="32"/>
                      <a:pt x="148" y="32"/>
                      <a:pt x="148" y="32"/>
                    </a:cubicBezTo>
                    <a:cubicBezTo>
                      <a:pt x="147" y="32"/>
                      <a:pt x="147" y="32"/>
                      <a:pt x="147" y="33"/>
                    </a:cubicBezTo>
                    <a:cubicBezTo>
                      <a:pt x="147" y="33"/>
                      <a:pt x="147" y="33"/>
                      <a:pt x="146" y="33"/>
                    </a:cubicBezTo>
                    <a:cubicBezTo>
                      <a:pt x="146" y="33"/>
                      <a:pt x="146" y="33"/>
                      <a:pt x="145" y="33"/>
                    </a:cubicBezTo>
                    <a:cubicBezTo>
                      <a:pt x="145" y="33"/>
                      <a:pt x="145" y="34"/>
                      <a:pt x="144" y="34"/>
                    </a:cubicBezTo>
                    <a:cubicBezTo>
                      <a:pt x="144" y="34"/>
                      <a:pt x="143" y="34"/>
                      <a:pt x="143" y="34"/>
                    </a:cubicBezTo>
                    <a:cubicBezTo>
                      <a:pt x="143" y="34"/>
                      <a:pt x="142" y="33"/>
                      <a:pt x="142" y="33"/>
                    </a:cubicBezTo>
                    <a:cubicBezTo>
                      <a:pt x="142" y="33"/>
                      <a:pt x="142" y="33"/>
                      <a:pt x="142" y="32"/>
                    </a:cubicBezTo>
                    <a:cubicBezTo>
                      <a:pt x="141" y="32"/>
                      <a:pt x="141" y="33"/>
                      <a:pt x="141" y="32"/>
                    </a:cubicBezTo>
                    <a:cubicBezTo>
                      <a:pt x="140" y="32"/>
                      <a:pt x="141" y="32"/>
                      <a:pt x="141" y="32"/>
                    </a:cubicBezTo>
                    <a:cubicBezTo>
                      <a:pt x="141" y="31"/>
                      <a:pt x="140" y="31"/>
                      <a:pt x="141" y="30"/>
                    </a:cubicBezTo>
                    <a:cubicBezTo>
                      <a:pt x="141" y="30"/>
                      <a:pt x="141" y="30"/>
                      <a:pt x="141" y="29"/>
                    </a:cubicBezTo>
                    <a:cubicBezTo>
                      <a:pt x="141" y="29"/>
                      <a:pt x="142" y="28"/>
                      <a:pt x="142" y="28"/>
                    </a:cubicBezTo>
                    <a:cubicBezTo>
                      <a:pt x="142" y="28"/>
                      <a:pt x="142" y="28"/>
                      <a:pt x="143" y="28"/>
                    </a:cubicBezTo>
                    <a:cubicBezTo>
                      <a:pt x="143" y="27"/>
                      <a:pt x="143" y="27"/>
                      <a:pt x="142" y="27"/>
                    </a:cubicBezTo>
                    <a:cubicBezTo>
                      <a:pt x="142" y="26"/>
                      <a:pt x="142" y="27"/>
                      <a:pt x="141" y="27"/>
                    </a:cubicBezTo>
                    <a:cubicBezTo>
                      <a:pt x="141" y="26"/>
                      <a:pt x="140" y="26"/>
                      <a:pt x="140" y="26"/>
                    </a:cubicBezTo>
                    <a:cubicBezTo>
                      <a:pt x="140" y="26"/>
                      <a:pt x="139" y="27"/>
                      <a:pt x="139" y="26"/>
                    </a:cubicBezTo>
                    <a:cubicBezTo>
                      <a:pt x="139" y="26"/>
                      <a:pt x="139" y="26"/>
                      <a:pt x="139" y="26"/>
                    </a:cubicBezTo>
                    <a:cubicBezTo>
                      <a:pt x="139" y="25"/>
                      <a:pt x="139" y="25"/>
                      <a:pt x="139" y="25"/>
                    </a:cubicBezTo>
                    <a:cubicBezTo>
                      <a:pt x="138" y="25"/>
                      <a:pt x="138" y="25"/>
                      <a:pt x="138" y="25"/>
                    </a:cubicBezTo>
                    <a:cubicBezTo>
                      <a:pt x="138" y="25"/>
                      <a:pt x="138" y="24"/>
                      <a:pt x="137" y="24"/>
                    </a:cubicBezTo>
                    <a:cubicBezTo>
                      <a:pt x="137" y="24"/>
                      <a:pt x="137" y="24"/>
                      <a:pt x="136" y="24"/>
                    </a:cubicBezTo>
                    <a:cubicBezTo>
                      <a:pt x="136" y="23"/>
                      <a:pt x="135" y="24"/>
                      <a:pt x="134" y="24"/>
                    </a:cubicBezTo>
                    <a:cubicBezTo>
                      <a:pt x="134" y="24"/>
                      <a:pt x="133" y="24"/>
                      <a:pt x="133" y="24"/>
                    </a:cubicBezTo>
                    <a:cubicBezTo>
                      <a:pt x="132" y="24"/>
                      <a:pt x="132" y="24"/>
                      <a:pt x="131" y="24"/>
                    </a:cubicBezTo>
                    <a:cubicBezTo>
                      <a:pt x="130" y="24"/>
                      <a:pt x="130" y="24"/>
                      <a:pt x="129" y="24"/>
                    </a:cubicBezTo>
                    <a:cubicBezTo>
                      <a:pt x="128" y="24"/>
                      <a:pt x="128" y="24"/>
                      <a:pt x="127" y="24"/>
                    </a:cubicBezTo>
                    <a:cubicBezTo>
                      <a:pt x="127" y="24"/>
                      <a:pt x="127" y="24"/>
                      <a:pt x="127" y="25"/>
                    </a:cubicBezTo>
                    <a:cubicBezTo>
                      <a:pt x="127" y="25"/>
                      <a:pt x="127" y="25"/>
                      <a:pt x="127" y="26"/>
                    </a:cubicBezTo>
                    <a:cubicBezTo>
                      <a:pt x="127" y="26"/>
                      <a:pt x="127" y="26"/>
                      <a:pt x="127" y="26"/>
                    </a:cubicBezTo>
                    <a:cubicBezTo>
                      <a:pt x="127" y="27"/>
                      <a:pt x="126" y="27"/>
                      <a:pt x="126" y="28"/>
                    </a:cubicBezTo>
                    <a:cubicBezTo>
                      <a:pt x="126" y="28"/>
                      <a:pt x="126" y="28"/>
                      <a:pt x="125" y="29"/>
                    </a:cubicBezTo>
                    <a:cubicBezTo>
                      <a:pt x="125" y="29"/>
                      <a:pt x="126" y="30"/>
                      <a:pt x="125" y="30"/>
                    </a:cubicBezTo>
                    <a:cubicBezTo>
                      <a:pt x="125" y="30"/>
                      <a:pt x="125" y="30"/>
                      <a:pt x="125" y="31"/>
                    </a:cubicBezTo>
                    <a:cubicBezTo>
                      <a:pt x="125" y="31"/>
                      <a:pt x="124" y="31"/>
                      <a:pt x="124" y="31"/>
                    </a:cubicBezTo>
                    <a:cubicBezTo>
                      <a:pt x="124" y="31"/>
                      <a:pt x="124" y="31"/>
                      <a:pt x="123" y="32"/>
                    </a:cubicBezTo>
                    <a:cubicBezTo>
                      <a:pt x="123" y="32"/>
                      <a:pt x="123" y="32"/>
                      <a:pt x="122" y="32"/>
                    </a:cubicBezTo>
                    <a:cubicBezTo>
                      <a:pt x="122" y="33"/>
                      <a:pt x="121" y="33"/>
                      <a:pt x="121" y="33"/>
                    </a:cubicBezTo>
                    <a:cubicBezTo>
                      <a:pt x="121" y="33"/>
                      <a:pt x="121" y="34"/>
                      <a:pt x="121" y="34"/>
                    </a:cubicBezTo>
                    <a:cubicBezTo>
                      <a:pt x="122" y="34"/>
                      <a:pt x="122" y="34"/>
                      <a:pt x="122" y="34"/>
                    </a:cubicBezTo>
                    <a:cubicBezTo>
                      <a:pt x="123" y="34"/>
                      <a:pt x="123" y="35"/>
                      <a:pt x="123" y="35"/>
                    </a:cubicBezTo>
                    <a:cubicBezTo>
                      <a:pt x="123" y="36"/>
                      <a:pt x="123" y="36"/>
                      <a:pt x="123" y="37"/>
                    </a:cubicBezTo>
                    <a:cubicBezTo>
                      <a:pt x="123" y="37"/>
                      <a:pt x="123" y="38"/>
                      <a:pt x="123" y="38"/>
                    </a:cubicBezTo>
                    <a:cubicBezTo>
                      <a:pt x="123" y="38"/>
                      <a:pt x="122" y="38"/>
                      <a:pt x="122" y="39"/>
                    </a:cubicBezTo>
                    <a:cubicBezTo>
                      <a:pt x="122" y="39"/>
                      <a:pt x="123" y="40"/>
                      <a:pt x="122" y="40"/>
                    </a:cubicBezTo>
                    <a:cubicBezTo>
                      <a:pt x="122" y="40"/>
                      <a:pt x="122" y="40"/>
                      <a:pt x="122" y="40"/>
                    </a:cubicBezTo>
                    <a:cubicBezTo>
                      <a:pt x="121" y="40"/>
                      <a:pt x="121" y="40"/>
                      <a:pt x="121" y="40"/>
                    </a:cubicBezTo>
                    <a:cubicBezTo>
                      <a:pt x="121" y="40"/>
                      <a:pt x="121" y="40"/>
                      <a:pt x="121" y="41"/>
                    </a:cubicBezTo>
                    <a:cubicBezTo>
                      <a:pt x="120" y="41"/>
                      <a:pt x="120" y="41"/>
                      <a:pt x="119" y="42"/>
                    </a:cubicBezTo>
                    <a:cubicBezTo>
                      <a:pt x="119" y="42"/>
                      <a:pt x="119" y="42"/>
                      <a:pt x="119" y="42"/>
                    </a:cubicBezTo>
                    <a:cubicBezTo>
                      <a:pt x="118" y="43"/>
                      <a:pt x="118" y="42"/>
                      <a:pt x="117" y="43"/>
                    </a:cubicBezTo>
                    <a:cubicBezTo>
                      <a:pt x="117" y="43"/>
                      <a:pt x="116" y="43"/>
                      <a:pt x="116" y="43"/>
                    </a:cubicBezTo>
                    <a:cubicBezTo>
                      <a:pt x="115" y="43"/>
                      <a:pt x="115" y="43"/>
                      <a:pt x="115" y="44"/>
                    </a:cubicBezTo>
                    <a:cubicBezTo>
                      <a:pt x="114" y="44"/>
                      <a:pt x="114" y="44"/>
                      <a:pt x="113" y="44"/>
                    </a:cubicBezTo>
                    <a:cubicBezTo>
                      <a:pt x="113" y="44"/>
                      <a:pt x="113" y="44"/>
                      <a:pt x="113" y="44"/>
                    </a:cubicBezTo>
                    <a:cubicBezTo>
                      <a:pt x="112" y="45"/>
                      <a:pt x="113" y="45"/>
                      <a:pt x="113" y="45"/>
                    </a:cubicBezTo>
                    <a:cubicBezTo>
                      <a:pt x="113" y="46"/>
                      <a:pt x="113" y="46"/>
                      <a:pt x="113" y="46"/>
                    </a:cubicBezTo>
                    <a:cubicBezTo>
                      <a:pt x="113" y="47"/>
                      <a:pt x="113" y="47"/>
                      <a:pt x="113" y="47"/>
                    </a:cubicBezTo>
                    <a:cubicBezTo>
                      <a:pt x="112" y="48"/>
                      <a:pt x="112" y="49"/>
                      <a:pt x="112" y="50"/>
                    </a:cubicBezTo>
                    <a:cubicBezTo>
                      <a:pt x="112" y="50"/>
                      <a:pt x="112" y="50"/>
                      <a:pt x="112" y="51"/>
                    </a:cubicBezTo>
                    <a:cubicBezTo>
                      <a:pt x="112" y="51"/>
                      <a:pt x="112" y="51"/>
                      <a:pt x="112" y="51"/>
                    </a:cubicBezTo>
                    <a:cubicBezTo>
                      <a:pt x="111" y="51"/>
                      <a:pt x="111" y="51"/>
                      <a:pt x="111" y="52"/>
                    </a:cubicBezTo>
                    <a:cubicBezTo>
                      <a:pt x="111" y="52"/>
                      <a:pt x="110" y="52"/>
                      <a:pt x="110" y="53"/>
                    </a:cubicBezTo>
                    <a:cubicBezTo>
                      <a:pt x="110" y="53"/>
                      <a:pt x="110" y="53"/>
                      <a:pt x="110" y="53"/>
                    </a:cubicBezTo>
                    <a:cubicBezTo>
                      <a:pt x="109" y="53"/>
                      <a:pt x="109" y="53"/>
                      <a:pt x="109" y="53"/>
                    </a:cubicBezTo>
                    <a:cubicBezTo>
                      <a:pt x="109" y="53"/>
                      <a:pt x="108" y="54"/>
                      <a:pt x="108" y="54"/>
                    </a:cubicBezTo>
                    <a:cubicBezTo>
                      <a:pt x="108" y="54"/>
                      <a:pt x="107" y="54"/>
                      <a:pt x="107" y="54"/>
                    </a:cubicBezTo>
                    <a:cubicBezTo>
                      <a:pt x="106" y="53"/>
                      <a:pt x="106" y="53"/>
                      <a:pt x="106" y="52"/>
                    </a:cubicBezTo>
                    <a:cubicBezTo>
                      <a:pt x="106" y="52"/>
                      <a:pt x="106" y="52"/>
                      <a:pt x="106" y="51"/>
                    </a:cubicBezTo>
                    <a:cubicBezTo>
                      <a:pt x="106" y="51"/>
                      <a:pt x="106" y="51"/>
                      <a:pt x="106" y="51"/>
                    </a:cubicBezTo>
                    <a:cubicBezTo>
                      <a:pt x="106" y="51"/>
                      <a:pt x="106" y="50"/>
                      <a:pt x="106" y="50"/>
                    </a:cubicBezTo>
                    <a:cubicBezTo>
                      <a:pt x="106" y="50"/>
                      <a:pt x="105" y="50"/>
                      <a:pt x="105" y="49"/>
                    </a:cubicBezTo>
                    <a:cubicBezTo>
                      <a:pt x="105" y="49"/>
                      <a:pt x="105" y="49"/>
                      <a:pt x="106" y="48"/>
                    </a:cubicBezTo>
                    <a:cubicBezTo>
                      <a:pt x="106" y="48"/>
                      <a:pt x="106" y="48"/>
                      <a:pt x="106" y="47"/>
                    </a:cubicBezTo>
                    <a:cubicBezTo>
                      <a:pt x="106" y="47"/>
                      <a:pt x="106" y="47"/>
                      <a:pt x="106" y="46"/>
                    </a:cubicBezTo>
                    <a:cubicBezTo>
                      <a:pt x="106" y="46"/>
                      <a:pt x="107" y="46"/>
                      <a:pt x="107" y="46"/>
                    </a:cubicBezTo>
                    <a:cubicBezTo>
                      <a:pt x="107" y="45"/>
                      <a:pt x="107" y="45"/>
                      <a:pt x="107" y="44"/>
                    </a:cubicBezTo>
                    <a:cubicBezTo>
                      <a:pt x="107" y="44"/>
                      <a:pt x="108" y="43"/>
                      <a:pt x="108" y="43"/>
                    </a:cubicBezTo>
                    <a:cubicBezTo>
                      <a:pt x="108" y="43"/>
                      <a:pt x="107" y="43"/>
                      <a:pt x="107" y="42"/>
                    </a:cubicBezTo>
                    <a:cubicBezTo>
                      <a:pt x="107" y="42"/>
                      <a:pt x="106" y="43"/>
                      <a:pt x="106" y="43"/>
                    </a:cubicBezTo>
                    <a:cubicBezTo>
                      <a:pt x="105" y="43"/>
                      <a:pt x="105" y="43"/>
                      <a:pt x="104" y="42"/>
                    </a:cubicBezTo>
                    <a:cubicBezTo>
                      <a:pt x="104" y="42"/>
                      <a:pt x="104" y="42"/>
                      <a:pt x="103" y="42"/>
                    </a:cubicBezTo>
                    <a:cubicBezTo>
                      <a:pt x="103" y="42"/>
                      <a:pt x="102" y="43"/>
                      <a:pt x="102" y="42"/>
                    </a:cubicBezTo>
                    <a:cubicBezTo>
                      <a:pt x="102" y="42"/>
                      <a:pt x="102" y="42"/>
                      <a:pt x="102" y="42"/>
                    </a:cubicBezTo>
                    <a:cubicBezTo>
                      <a:pt x="102" y="41"/>
                      <a:pt x="102" y="41"/>
                      <a:pt x="102" y="41"/>
                    </a:cubicBezTo>
                    <a:cubicBezTo>
                      <a:pt x="102" y="40"/>
                      <a:pt x="100" y="41"/>
                      <a:pt x="100" y="41"/>
                    </a:cubicBezTo>
                    <a:cubicBezTo>
                      <a:pt x="99" y="41"/>
                      <a:pt x="98" y="41"/>
                      <a:pt x="98" y="41"/>
                    </a:cubicBezTo>
                    <a:cubicBezTo>
                      <a:pt x="98" y="41"/>
                      <a:pt x="98" y="41"/>
                      <a:pt x="98" y="41"/>
                    </a:cubicBezTo>
                    <a:cubicBezTo>
                      <a:pt x="98" y="40"/>
                      <a:pt x="98" y="40"/>
                      <a:pt x="98" y="40"/>
                    </a:cubicBezTo>
                    <a:cubicBezTo>
                      <a:pt x="98" y="39"/>
                      <a:pt x="98" y="39"/>
                      <a:pt x="97" y="39"/>
                    </a:cubicBezTo>
                    <a:cubicBezTo>
                      <a:pt x="97" y="38"/>
                      <a:pt x="97" y="39"/>
                      <a:pt x="96" y="38"/>
                    </a:cubicBezTo>
                    <a:cubicBezTo>
                      <a:pt x="95" y="38"/>
                      <a:pt x="95" y="38"/>
                      <a:pt x="95" y="38"/>
                    </a:cubicBezTo>
                    <a:cubicBezTo>
                      <a:pt x="94" y="38"/>
                      <a:pt x="94" y="38"/>
                      <a:pt x="94" y="37"/>
                    </a:cubicBezTo>
                    <a:cubicBezTo>
                      <a:pt x="94" y="37"/>
                      <a:pt x="94" y="37"/>
                      <a:pt x="93" y="37"/>
                    </a:cubicBezTo>
                    <a:cubicBezTo>
                      <a:pt x="93" y="37"/>
                      <a:pt x="92" y="37"/>
                      <a:pt x="92" y="37"/>
                    </a:cubicBezTo>
                    <a:cubicBezTo>
                      <a:pt x="91" y="38"/>
                      <a:pt x="91" y="38"/>
                      <a:pt x="90" y="38"/>
                    </a:cubicBezTo>
                    <a:cubicBezTo>
                      <a:pt x="90" y="38"/>
                      <a:pt x="89" y="38"/>
                      <a:pt x="89" y="38"/>
                    </a:cubicBezTo>
                    <a:cubicBezTo>
                      <a:pt x="89" y="38"/>
                      <a:pt x="90" y="38"/>
                      <a:pt x="90" y="37"/>
                    </a:cubicBezTo>
                    <a:cubicBezTo>
                      <a:pt x="90" y="37"/>
                      <a:pt x="90" y="37"/>
                      <a:pt x="90" y="36"/>
                    </a:cubicBezTo>
                    <a:cubicBezTo>
                      <a:pt x="90" y="36"/>
                      <a:pt x="90" y="36"/>
                      <a:pt x="90" y="35"/>
                    </a:cubicBezTo>
                    <a:cubicBezTo>
                      <a:pt x="90" y="34"/>
                      <a:pt x="91" y="34"/>
                      <a:pt x="91" y="34"/>
                    </a:cubicBezTo>
                    <a:cubicBezTo>
                      <a:pt x="91" y="33"/>
                      <a:pt x="90" y="33"/>
                      <a:pt x="90" y="33"/>
                    </a:cubicBezTo>
                    <a:cubicBezTo>
                      <a:pt x="90" y="33"/>
                      <a:pt x="90" y="33"/>
                      <a:pt x="89" y="33"/>
                    </a:cubicBezTo>
                    <a:cubicBezTo>
                      <a:pt x="89" y="33"/>
                      <a:pt x="89" y="33"/>
                      <a:pt x="88" y="33"/>
                    </a:cubicBezTo>
                    <a:cubicBezTo>
                      <a:pt x="88" y="32"/>
                      <a:pt x="88" y="32"/>
                      <a:pt x="89" y="31"/>
                    </a:cubicBezTo>
                    <a:cubicBezTo>
                      <a:pt x="89" y="31"/>
                      <a:pt x="89" y="31"/>
                      <a:pt x="90" y="31"/>
                    </a:cubicBezTo>
                    <a:cubicBezTo>
                      <a:pt x="90" y="30"/>
                      <a:pt x="90" y="30"/>
                      <a:pt x="90" y="30"/>
                    </a:cubicBezTo>
                    <a:cubicBezTo>
                      <a:pt x="90" y="30"/>
                      <a:pt x="90" y="29"/>
                      <a:pt x="90" y="29"/>
                    </a:cubicBezTo>
                    <a:cubicBezTo>
                      <a:pt x="91" y="29"/>
                      <a:pt x="91" y="29"/>
                      <a:pt x="91" y="28"/>
                    </a:cubicBezTo>
                    <a:cubicBezTo>
                      <a:pt x="92" y="28"/>
                      <a:pt x="92" y="28"/>
                      <a:pt x="92" y="28"/>
                    </a:cubicBezTo>
                    <a:cubicBezTo>
                      <a:pt x="92" y="28"/>
                      <a:pt x="92" y="27"/>
                      <a:pt x="93" y="27"/>
                    </a:cubicBezTo>
                    <a:cubicBezTo>
                      <a:pt x="93" y="27"/>
                      <a:pt x="93" y="27"/>
                      <a:pt x="93" y="27"/>
                    </a:cubicBezTo>
                    <a:cubicBezTo>
                      <a:pt x="94" y="27"/>
                      <a:pt x="94" y="27"/>
                      <a:pt x="94" y="26"/>
                    </a:cubicBezTo>
                    <a:cubicBezTo>
                      <a:pt x="94" y="26"/>
                      <a:pt x="95" y="26"/>
                      <a:pt x="95" y="26"/>
                    </a:cubicBezTo>
                    <a:cubicBezTo>
                      <a:pt x="95" y="26"/>
                      <a:pt x="95" y="26"/>
                      <a:pt x="96" y="25"/>
                    </a:cubicBezTo>
                    <a:cubicBezTo>
                      <a:pt x="96" y="25"/>
                      <a:pt x="96" y="24"/>
                      <a:pt x="96" y="24"/>
                    </a:cubicBezTo>
                    <a:cubicBezTo>
                      <a:pt x="96" y="24"/>
                      <a:pt x="97" y="24"/>
                      <a:pt x="97" y="24"/>
                    </a:cubicBezTo>
                    <a:cubicBezTo>
                      <a:pt x="97" y="24"/>
                      <a:pt x="97" y="24"/>
                      <a:pt x="98" y="24"/>
                    </a:cubicBezTo>
                    <a:cubicBezTo>
                      <a:pt x="98" y="24"/>
                      <a:pt x="98" y="24"/>
                      <a:pt x="99" y="23"/>
                    </a:cubicBezTo>
                    <a:cubicBezTo>
                      <a:pt x="99" y="23"/>
                      <a:pt x="99" y="23"/>
                      <a:pt x="100" y="23"/>
                    </a:cubicBezTo>
                    <a:cubicBezTo>
                      <a:pt x="100" y="23"/>
                      <a:pt x="100" y="23"/>
                      <a:pt x="100" y="22"/>
                    </a:cubicBezTo>
                    <a:cubicBezTo>
                      <a:pt x="100" y="22"/>
                      <a:pt x="100" y="22"/>
                      <a:pt x="100" y="22"/>
                    </a:cubicBezTo>
                    <a:cubicBezTo>
                      <a:pt x="100" y="21"/>
                      <a:pt x="100" y="22"/>
                      <a:pt x="101" y="22"/>
                    </a:cubicBezTo>
                    <a:cubicBezTo>
                      <a:pt x="101" y="22"/>
                      <a:pt x="101" y="22"/>
                      <a:pt x="101" y="22"/>
                    </a:cubicBezTo>
                    <a:cubicBezTo>
                      <a:pt x="102" y="22"/>
                      <a:pt x="102" y="22"/>
                      <a:pt x="102" y="22"/>
                    </a:cubicBezTo>
                    <a:cubicBezTo>
                      <a:pt x="103" y="22"/>
                      <a:pt x="103" y="22"/>
                      <a:pt x="103" y="22"/>
                    </a:cubicBezTo>
                    <a:cubicBezTo>
                      <a:pt x="103" y="22"/>
                      <a:pt x="103" y="22"/>
                      <a:pt x="104" y="21"/>
                    </a:cubicBezTo>
                    <a:cubicBezTo>
                      <a:pt x="104" y="21"/>
                      <a:pt x="103" y="21"/>
                      <a:pt x="103" y="21"/>
                    </a:cubicBezTo>
                    <a:cubicBezTo>
                      <a:pt x="103" y="20"/>
                      <a:pt x="103" y="21"/>
                      <a:pt x="102" y="20"/>
                    </a:cubicBezTo>
                    <a:cubicBezTo>
                      <a:pt x="102" y="20"/>
                      <a:pt x="102" y="20"/>
                      <a:pt x="102" y="20"/>
                    </a:cubicBezTo>
                    <a:cubicBezTo>
                      <a:pt x="102" y="20"/>
                      <a:pt x="103" y="20"/>
                      <a:pt x="103" y="20"/>
                    </a:cubicBezTo>
                    <a:cubicBezTo>
                      <a:pt x="104" y="20"/>
                      <a:pt x="104" y="20"/>
                      <a:pt x="104" y="20"/>
                    </a:cubicBezTo>
                    <a:cubicBezTo>
                      <a:pt x="104" y="20"/>
                      <a:pt x="104" y="20"/>
                      <a:pt x="104" y="20"/>
                    </a:cubicBezTo>
                    <a:cubicBezTo>
                      <a:pt x="104" y="20"/>
                      <a:pt x="104" y="20"/>
                      <a:pt x="104" y="20"/>
                    </a:cubicBezTo>
                    <a:cubicBezTo>
                      <a:pt x="104" y="20"/>
                      <a:pt x="105" y="20"/>
                      <a:pt x="105" y="20"/>
                    </a:cubicBezTo>
                    <a:cubicBezTo>
                      <a:pt x="105" y="20"/>
                      <a:pt x="105" y="20"/>
                      <a:pt x="105" y="20"/>
                    </a:cubicBezTo>
                    <a:cubicBezTo>
                      <a:pt x="106" y="20"/>
                      <a:pt x="106" y="20"/>
                      <a:pt x="106" y="20"/>
                    </a:cubicBezTo>
                    <a:cubicBezTo>
                      <a:pt x="106" y="20"/>
                      <a:pt x="106" y="20"/>
                      <a:pt x="107" y="20"/>
                    </a:cubicBezTo>
                    <a:cubicBezTo>
                      <a:pt x="107" y="19"/>
                      <a:pt x="107" y="19"/>
                      <a:pt x="107" y="19"/>
                    </a:cubicBezTo>
                    <a:cubicBezTo>
                      <a:pt x="107" y="19"/>
                      <a:pt x="108" y="19"/>
                      <a:pt x="108" y="19"/>
                    </a:cubicBezTo>
                    <a:cubicBezTo>
                      <a:pt x="108" y="19"/>
                      <a:pt x="108" y="20"/>
                      <a:pt x="109" y="20"/>
                    </a:cubicBezTo>
                    <a:cubicBezTo>
                      <a:pt x="109" y="19"/>
                      <a:pt x="109" y="19"/>
                      <a:pt x="110" y="19"/>
                    </a:cubicBezTo>
                    <a:cubicBezTo>
                      <a:pt x="110" y="19"/>
                      <a:pt x="111" y="19"/>
                      <a:pt x="111" y="19"/>
                    </a:cubicBezTo>
                    <a:cubicBezTo>
                      <a:pt x="111" y="19"/>
                      <a:pt x="112" y="18"/>
                      <a:pt x="112" y="18"/>
                    </a:cubicBezTo>
                    <a:cubicBezTo>
                      <a:pt x="113" y="18"/>
                      <a:pt x="113" y="18"/>
                      <a:pt x="113" y="17"/>
                    </a:cubicBezTo>
                    <a:cubicBezTo>
                      <a:pt x="114" y="17"/>
                      <a:pt x="114" y="17"/>
                      <a:pt x="114" y="17"/>
                    </a:cubicBezTo>
                    <a:cubicBezTo>
                      <a:pt x="115" y="16"/>
                      <a:pt x="114" y="16"/>
                      <a:pt x="115" y="15"/>
                    </a:cubicBezTo>
                    <a:cubicBezTo>
                      <a:pt x="115" y="15"/>
                      <a:pt x="115" y="15"/>
                      <a:pt x="115" y="15"/>
                    </a:cubicBezTo>
                    <a:cubicBezTo>
                      <a:pt x="116" y="15"/>
                      <a:pt x="116" y="15"/>
                      <a:pt x="116" y="15"/>
                    </a:cubicBezTo>
                    <a:cubicBezTo>
                      <a:pt x="117" y="15"/>
                      <a:pt x="117" y="15"/>
                      <a:pt x="117" y="15"/>
                    </a:cubicBezTo>
                    <a:cubicBezTo>
                      <a:pt x="117" y="15"/>
                      <a:pt x="118" y="15"/>
                      <a:pt x="118" y="15"/>
                    </a:cubicBezTo>
                    <a:cubicBezTo>
                      <a:pt x="118" y="14"/>
                      <a:pt x="118" y="14"/>
                      <a:pt x="118" y="14"/>
                    </a:cubicBezTo>
                    <a:cubicBezTo>
                      <a:pt x="118" y="14"/>
                      <a:pt x="118" y="14"/>
                      <a:pt x="118" y="13"/>
                    </a:cubicBezTo>
                    <a:cubicBezTo>
                      <a:pt x="118" y="13"/>
                      <a:pt x="118" y="13"/>
                      <a:pt x="118" y="13"/>
                    </a:cubicBezTo>
                    <a:cubicBezTo>
                      <a:pt x="119" y="13"/>
                      <a:pt x="119" y="13"/>
                      <a:pt x="119" y="13"/>
                    </a:cubicBezTo>
                    <a:cubicBezTo>
                      <a:pt x="119" y="13"/>
                      <a:pt x="120" y="13"/>
                      <a:pt x="120" y="13"/>
                    </a:cubicBezTo>
                    <a:cubicBezTo>
                      <a:pt x="120" y="13"/>
                      <a:pt x="120" y="13"/>
                      <a:pt x="120" y="13"/>
                    </a:cubicBezTo>
                    <a:cubicBezTo>
                      <a:pt x="121" y="13"/>
                      <a:pt x="120" y="14"/>
                      <a:pt x="121" y="14"/>
                    </a:cubicBezTo>
                    <a:cubicBezTo>
                      <a:pt x="121" y="14"/>
                      <a:pt x="121" y="14"/>
                      <a:pt x="122" y="14"/>
                    </a:cubicBezTo>
                    <a:cubicBezTo>
                      <a:pt x="122" y="14"/>
                      <a:pt x="122" y="14"/>
                      <a:pt x="122" y="14"/>
                    </a:cubicBezTo>
                    <a:cubicBezTo>
                      <a:pt x="122" y="14"/>
                      <a:pt x="123" y="14"/>
                      <a:pt x="123" y="13"/>
                    </a:cubicBezTo>
                    <a:cubicBezTo>
                      <a:pt x="123" y="13"/>
                      <a:pt x="122" y="13"/>
                      <a:pt x="123" y="13"/>
                    </a:cubicBezTo>
                    <a:cubicBezTo>
                      <a:pt x="123" y="12"/>
                      <a:pt x="123" y="13"/>
                      <a:pt x="123" y="13"/>
                    </a:cubicBezTo>
                    <a:cubicBezTo>
                      <a:pt x="124" y="13"/>
                      <a:pt x="124" y="13"/>
                      <a:pt x="124" y="13"/>
                    </a:cubicBezTo>
                    <a:cubicBezTo>
                      <a:pt x="124" y="13"/>
                      <a:pt x="124" y="13"/>
                      <a:pt x="124" y="13"/>
                    </a:cubicBezTo>
                    <a:cubicBezTo>
                      <a:pt x="125" y="13"/>
                      <a:pt x="125" y="13"/>
                      <a:pt x="125" y="13"/>
                    </a:cubicBezTo>
                    <a:cubicBezTo>
                      <a:pt x="126" y="13"/>
                      <a:pt x="126" y="13"/>
                      <a:pt x="126" y="13"/>
                    </a:cubicBezTo>
                    <a:cubicBezTo>
                      <a:pt x="127" y="13"/>
                      <a:pt x="127" y="13"/>
                      <a:pt x="128" y="12"/>
                    </a:cubicBezTo>
                    <a:cubicBezTo>
                      <a:pt x="128" y="12"/>
                      <a:pt x="128" y="12"/>
                      <a:pt x="128" y="12"/>
                    </a:cubicBezTo>
                    <a:cubicBezTo>
                      <a:pt x="129" y="11"/>
                      <a:pt x="129" y="11"/>
                      <a:pt x="129" y="11"/>
                    </a:cubicBezTo>
                    <a:cubicBezTo>
                      <a:pt x="129" y="11"/>
                      <a:pt x="130" y="11"/>
                      <a:pt x="130" y="10"/>
                    </a:cubicBezTo>
                    <a:cubicBezTo>
                      <a:pt x="130" y="10"/>
                      <a:pt x="130" y="10"/>
                      <a:pt x="130" y="10"/>
                    </a:cubicBezTo>
                    <a:cubicBezTo>
                      <a:pt x="130" y="10"/>
                      <a:pt x="129" y="10"/>
                      <a:pt x="129" y="10"/>
                    </a:cubicBezTo>
                    <a:cubicBezTo>
                      <a:pt x="129" y="10"/>
                      <a:pt x="129" y="9"/>
                      <a:pt x="129" y="9"/>
                    </a:cubicBezTo>
                    <a:cubicBezTo>
                      <a:pt x="129" y="9"/>
                      <a:pt x="129" y="9"/>
                      <a:pt x="129" y="8"/>
                    </a:cubicBezTo>
                    <a:cubicBezTo>
                      <a:pt x="129" y="8"/>
                      <a:pt x="129" y="8"/>
                      <a:pt x="130" y="8"/>
                    </a:cubicBezTo>
                    <a:cubicBezTo>
                      <a:pt x="130" y="8"/>
                      <a:pt x="130" y="8"/>
                      <a:pt x="130" y="8"/>
                    </a:cubicBezTo>
                    <a:cubicBezTo>
                      <a:pt x="130" y="8"/>
                      <a:pt x="130" y="8"/>
                      <a:pt x="131" y="8"/>
                    </a:cubicBezTo>
                    <a:cubicBezTo>
                      <a:pt x="131" y="8"/>
                      <a:pt x="131" y="8"/>
                      <a:pt x="131" y="8"/>
                    </a:cubicBezTo>
                    <a:cubicBezTo>
                      <a:pt x="131" y="8"/>
                      <a:pt x="132" y="8"/>
                      <a:pt x="132" y="8"/>
                    </a:cubicBezTo>
                    <a:cubicBezTo>
                      <a:pt x="132" y="8"/>
                      <a:pt x="132" y="7"/>
                      <a:pt x="132" y="7"/>
                    </a:cubicBezTo>
                    <a:cubicBezTo>
                      <a:pt x="132" y="7"/>
                      <a:pt x="132" y="7"/>
                      <a:pt x="132" y="6"/>
                    </a:cubicBezTo>
                    <a:cubicBezTo>
                      <a:pt x="132" y="6"/>
                      <a:pt x="132" y="6"/>
                      <a:pt x="132" y="6"/>
                    </a:cubicBezTo>
                    <a:cubicBezTo>
                      <a:pt x="131" y="6"/>
                      <a:pt x="131" y="6"/>
                      <a:pt x="131" y="6"/>
                    </a:cubicBezTo>
                    <a:cubicBezTo>
                      <a:pt x="131" y="6"/>
                      <a:pt x="131" y="6"/>
                      <a:pt x="131" y="6"/>
                    </a:cubicBezTo>
                    <a:cubicBezTo>
                      <a:pt x="130" y="5"/>
                      <a:pt x="130" y="5"/>
                      <a:pt x="130" y="5"/>
                    </a:cubicBezTo>
                    <a:cubicBezTo>
                      <a:pt x="129" y="5"/>
                      <a:pt x="129" y="5"/>
                      <a:pt x="128" y="5"/>
                    </a:cubicBezTo>
                    <a:cubicBezTo>
                      <a:pt x="128" y="5"/>
                      <a:pt x="127" y="5"/>
                      <a:pt x="127" y="5"/>
                    </a:cubicBezTo>
                    <a:cubicBezTo>
                      <a:pt x="126" y="5"/>
                      <a:pt x="126" y="5"/>
                      <a:pt x="126" y="6"/>
                    </a:cubicBezTo>
                    <a:cubicBezTo>
                      <a:pt x="126" y="6"/>
                      <a:pt x="125" y="6"/>
                      <a:pt x="125" y="6"/>
                    </a:cubicBezTo>
                    <a:cubicBezTo>
                      <a:pt x="125" y="7"/>
                      <a:pt x="125" y="7"/>
                      <a:pt x="125" y="8"/>
                    </a:cubicBezTo>
                    <a:cubicBezTo>
                      <a:pt x="125" y="8"/>
                      <a:pt x="125" y="8"/>
                      <a:pt x="124" y="8"/>
                    </a:cubicBezTo>
                    <a:cubicBezTo>
                      <a:pt x="124" y="8"/>
                      <a:pt x="124" y="8"/>
                      <a:pt x="123" y="8"/>
                    </a:cubicBezTo>
                    <a:cubicBezTo>
                      <a:pt x="123" y="8"/>
                      <a:pt x="123" y="8"/>
                      <a:pt x="123" y="9"/>
                    </a:cubicBezTo>
                    <a:cubicBezTo>
                      <a:pt x="123" y="9"/>
                      <a:pt x="122" y="9"/>
                      <a:pt x="122" y="9"/>
                    </a:cubicBezTo>
                    <a:cubicBezTo>
                      <a:pt x="121" y="10"/>
                      <a:pt x="121" y="10"/>
                      <a:pt x="121" y="10"/>
                    </a:cubicBezTo>
                    <a:cubicBezTo>
                      <a:pt x="120" y="10"/>
                      <a:pt x="120" y="10"/>
                      <a:pt x="120" y="10"/>
                    </a:cubicBezTo>
                    <a:cubicBezTo>
                      <a:pt x="120" y="10"/>
                      <a:pt x="120" y="10"/>
                      <a:pt x="120" y="10"/>
                    </a:cubicBezTo>
                    <a:cubicBezTo>
                      <a:pt x="119" y="10"/>
                      <a:pt x="119" y="11"/>
                      <a:pt x="119" y="11"/>
                    </a:cubicBezTo>
                    <a:cubicBezTo>
                      <a:pt x="119" y="11"/>
                      <a:pt x="119" y="11"/>
                      <a:pt x="118" y="11"/>
                    </a:cubicBezTo>
                    <a:cubicBezTo>
                      <a:pt x="118" y="11"/>
                      <a:pt x="117" y="11"/>
                      <a:pt x="117" y="11"/>
                    </a:cubicBezTo>
                    <a:cubicBezTo>
                      <a:pt x="117" y="11"/>
                      <a:pt x="117" y="10"/>
                      <a:pt x="117" y="10"/>
                    </a:cubicBezTo>
                    <a:cubicBezTo>
                      <a:pt x="117" y="10"/>
                      <a:pt x="117" y="10"/>
                      <a:pt x="117" y="10"/>
                    </a:cubicBezTo>
                    <a:cubicBezTo>
                      <a:pt x="117" y="10"/>
                      <a:pt x="116" y="9"/>
                      <a:pt x="117" y="9"/>
                    </a:cubicBezTo>
                    <a:cubicBezTo>
                      <a:pt x="117" y="9"/>
                      <a:pt x="117" y="9"/>
                      <a:pt x="118" y="9"/>
                    </a:cubicBezTo>
                    <a:cubicBezTo>
                      <a:pt x="118" y="8"/>
                      <a:pt x="118" y="9"/>
                      <a:pt x="119" y="8"/>
                    </a:cubicBezTo>
                    <a:cubicBezTo>
                      <a:pt x="119" y="8"/>
                      <a:pt x="119" y="8"/>
                      <a:pt x="119" y="7"/>
                    </a:cubicBezTo>
                    <a:cubicBezTo>
                      <a:pt x="119" y="7"/>
                      <a:pt x="119" y="7"/>
                      <a:pt x="118" y="7"/>
                    </a:cubicBezTo>
                    <a:cubicBezTo>
                      <a:pt x="118" y="6"/>
                      <a:pt x="118" y="6"/>
                      <a:pt x="117" y="7"/>
                    </a:cubicBezTo>
                    <a:cubicBezTo>
                      <a:pt x="117" y="7"/>
                      <a:pt x="117" y="7"/>
                      <a:pt x="116" y="7"/>
                    </a:cubicBezTo>
                    <a:cubicBezTo>
                      <a:pt x="116" y="7"/>
                      <a:pt x="116" y="7"/>
                      <a:pt x="116" y="8"/>
                    </a:cubicBezTo>
                    <a:cubicBezTo>
                      <a:pt x="116" y="8"/>
                      <a:pt x="115" y="8"/>
                      <a:pt x="115" y="8"/>
                    </a:cubicBezTo>
                    <a:cubicBezTo>
                      <a:pt x="115" y="8"/>
                      <a:pt x="115" y="9"/>
                      <a:pt x="114" y="8"/>
                    </a:cubicBezTo>
                    <a:cubicBezTo>
                      <a:pt x="114" y="8"/>
                      <a:pt x="114" y="8"/>
                      <a:pt x="115" y="7"/>
                    </a:cubicBezTo>
                    <a:cubicBezTo>
                      <a:pt x="115" y="7"/>
                      <a:pt x="115" y="7"/>
                      <a:pt x="115" y="6"/>
                    </a:cubicBezTo>
                    <a:cubicBezTo>
                      <a:pt x="115" y="6"/>
                      <a:pt x="116" y="6"/>
                      <a:pt x="116" y="6"/>
                    </a:cubicBezTo>
                    <a:cubicBezTo>
                      <a:pt x="116" y="6"/>
                      <a:pt x="116" y="5"/>
                      <a:pt x="115" y="5"/>
                    </a:cubicBezTo>
                    <a:cubicBezTo>
                      <a:pt x="115" y="5"/>
                      <a:pt x="115" y="5"/>
                      <a:pt x="114" y="5"/>
                    </a:cubicBezTo>
                    <a:cubicBezTo>
                      <a:pt x="114" y="5"/>
                      <a:pt x="114" y="6"/>
                      <a:pt x="113" y="6"/>
                    </a:cubicBezTo>
                    <a:cubicBezTo>
                      <a:pt x="113" y="5"/>
                      <a:pt x="113" y="5"/>
                      <a:pt x="113" y="5"/>
                    </a:cubicBezTo>
                    <a:cubicBezTo>
                      <a:pt x="113" y="5"/>
                      <a:pt x="114" y="4"/>
                      <a:pt x="114" y="4"/>
                    </a:cubicBezTo>
                    <a:cubicBezTo>
                      <a:pt x="115" y="4"/>
                      <a:pt x="115" y="4"/>
                      <a:pt x="115" y="4"/>
                    </a:cubicBezTo>
                    <a:cubicBezTo>
                      <a:pt x="115" y="4"/>
                      <a:pt x="115" y="4"/>
                      <a:pt x="115" y="4"/>
                    </a:cubicBezTo>
                    <a:cubicBezTo>
                      <a:pt x="115" y="3"/>
                      <a:pt x="115" y="3"/>
                      <a:pt x="115" y="3"/>
                    </a:cubicBezTo>
                    <a:cubicBezTo>
                      <a:pt x="115" y="3"/>
                      <a:pt x="115" y="3"/>
                      <a:pt x="115" y="2"/>
                    </a:cubicBezTo>
                    <a:cubicBezTo>
                      <a:pt x="115" y="2"/>
                      <a:pt x="115" y="2"/>
                      <a:pt x="115" y="1"/>
                    </a:cubicBezTo>
                    <a:cubicBezTo>
                      <a:pt x="115" y="1"/>
                      <a:pt x="115" y="1"/>
                      <a:pt x="114" y="1"/>
                    </a:cubicBezTo>
                    <a:cubicBezTo>
                      <a:pt x="114" y="1"/>
                      <a:pt x="114" y="1"/>
                      <a:pt x="113" y="0"/>
                    </a:cubicBezTo>
                    <a:cubicBezTo>
                      <a:pt x="113" y="0"/>
                      <a:pt x="113" y="0"/>
                      <a:pt x="113" y="0"/>
                    </a:cubicBezTo>
                    <a:cubicBezTo>
                      <a:pt x="112" y="0"/>
                      <a:pt x="112" y="0"/>
                      <a:pt x="112" y="1"/>
                    </a:cubicBezTo>
                    <a:cubicBezTo>
                      <a:pt x="111" y="1"/>
                      <a:pt x="111" y="0"/>
                      <a:pt x="111" y="1"/>
                    </a:cubicBezTo>
                    <a:cubicBezTo>
                      <a:pt x="110" y="1"/>
                      <a:pt x="111" y="1"/>
                      <a:pt x="110" y="1"/>
                    </a:cubicBezTo>
                    <a:cubicBezTo>
                      <a:pt x="110" y="1"/>
                      <a:pt x="110" y="1"/>
                      <a:pt x="110" y="1"/>
                    </a:cubicBezTo>
                    <a:cubicBezTo>
                      <a:pt x="109" y="1"/>
                      <a:pt x="109" y="2"/>
                      <a:pt x="109" y="2"/>
                    </a:cubicBezTo>
                    <a:cubicBezTo>
                      <a:pt x="109" y="3"/>
                      <a:pt x="108" y="3"/>
                      <a:pt x="108" y="3"/>
                    </a:cubicBezTo>
                    <a:cubicBezTo>
                      <a:pt x="108" y="3"/>
                      <a:pt x="108" y="3"/>
                      <a:pt x="108" y="3"/>
                    </a:cubicBezTo>
                    <a:cubicBezTo>
                      <a:pt x="108" y="4"/>
                      <a:pt x="107" y="4"/>
                      <a:pt x="107" y="4"/>
                    </a:cubicBezTo>
                    <a:cubicBezTo>
                      <a:pt x="107" y="4"/>
                      <a:pt x="107" y="4"/>
                      <a:pt x="106" y="4"/>
                    </a:cubicBezTo>
                    <a:cubicBezTo>
                      <a:pt x="106" y="4"/>
                      <a:pt x="106" y="5"/>
                      <a:pt x="106" y="5"/>
                    </a:cubicBezTo>
                    <a:cubicBezTo>
                      <a:pt x="106" y="5"/>
                      <a:pt x="107" y="5"/>
                      <a:pt x="107" y="5"/>
                    </a:cubicBezTo>
                    <a:cubicBezTo>
                      <a:pt x="107" y="5"/>
                      <a:pt x="108" y="5"/>
                      <a:pt x="108" y="5"/>
                    </a:cubicBezTo>
                    <a:cubicBezTo>
                      <a:pt x="108" y="6"/>
                      <a:pt x="109" y="5"/>
                      <a:pt x="109" y="6"/>
                    </a:cubicBezTo>
                    <a:cubicBezTo>
                      <a:pt x="109" y="6"/>
                      <a:pt x="109" y="7"/>
                      <a:pt x="109" y="7"/>
                    </a:cubicBezTo>
                    <a:cubicBezTo>
                      <a:pt x="108" y="7"/>
                      <a:pt x="108" y="7"/>
                      <a:pt x="107" y="7"/>
                    </a:cubicBezTo>
                    <a:cubicBezTo>
                      <a:pt x="107" y="7"/>
                      <a:pt x="107" y="7"/>
                      <a:pt x="107" y="7"/>
                    </a:cubicBezTo>
                    <a:cubicBezTo>
                      <a:pt x="107" y="8"/>
                      <a:pt x="107" y="8"/>
                      <a:pt x="107" y="8"/>
                    </a:cubicBezTo>
                    <a:cubicBezTo>
                      <a:pt x="107" y="8"/>
                      <a:pt x="108" y="8"/>
                      <a:pt x="108" y="8"/>
                    </a:cubicBezTo>
                    <a:cubicBezTo>
                      <a:pt x="108" y="8"/>
                      <a:pt x="109" y="8"/>
                      <a:pt x="108" y="8"/>
                    </a:cubicBezTo>
                    <a:cubicBezTo>
                      <a:pt x="108" y="9"/>
                      <a:pt x="108" y="8"/>
                      <a:pt x="108" y="8"/>
                    </a:cubicBezTo>
                    <a:cubicBezTo>
                      <a:pt x="107" y="8"/>
                      <a:pt x="107" y="8"/>
                      <a:pt x="107" y="8"/>
                    </a:cubicBezTo>
                    <a:cubicBezTo>
                      <a:pt x="107" y="9"/>
                      <a:pt x="107" y="9"/>
                      <a:pt x="106" y="9"/>
                    </a:cubicBezTo>
                    <a:cubicBezTo>
                      <a:pt x="106" y="9"/>
                      <a:pt x="106" y="9"/>
                      <a:pt x="106" y="9"/>
                    </a:cubicBezTo>
                    <a:cubicBezTo>
                      <a:pt x="105" y="9"/>
                      <a:pt x="105" y="9"/>
                      <a:pt x="105" y="9"/>
                    </a:cubicBezTo>
                    <a:cubicBezTo>
                      <a:pt x="105" y="9"/>
                      <a:pt x="105" y="9"/>
                      <a:pt x="104" y="9"/>
                    </a:cubicBezTo>
                    <a:cubicBezTo>
                      <a:pt x="104" y="9"/>
                      <a:pt x="104" y="9"/>
                      <a:pt x="104" y="9"/>
                    </a:cubicBezTo>
                    <a:cubicBezTo>
                      <a:pt x="104" y="9"/>
                      <a:pt x="104" y="10"/>
                      <a:pt x="103" y="10"/>
                    </a:cubicBezTo>
                    <a:cubicBezTo>
                      <a:pt x="103" y="10"/>
                      <a:pt x="103" y="10"/>
                      <a:pt x="103" y="10"/>
                    </a:cubicBezTo>
                    <a:cubicBezTo>
                      <a:pt x="103" y="10"/>
                      <a:pt x="103" y="10"/>
                      <a:pt x="103" y="10"/>
                    </a:cubicBezTo>
                    <a:cubicBezTo>
                      <a:pt x="103" y="10"/>
                      <a:pt x="103" y="10"/>
                      <a:pt x="103" y="11"/>
                    </a:cubicBezTo>
                    <a:cubicBezTo>
                      <a:pt x="103" y="11"/>
                      <a:pt x="103" y="11"/>
                      <a:pt x="102" y="12"/>
                    </a:cubicBezTo>
                    <a:cubicBezTo>
                      <a:pt x="102" y="12"/>
                      <a:pt x="102" y="12"/>
                      <a:pt x="102" y="12"/>
                    </a:cubicBezTo>
                    <a:cubicBezTo>
                      <a:pt x="101" y="11"/>
                      <a:pt x="101" y="11"/>
                      <a:pt x="101" y="11"/>
                    </a:cubicBezTo>
                    <a:cubicBezTo>
                      <a:pt x="101" y="11"/>
                      <a:pt x="101" y="10"/>
                      <a:pt x="101" y="10"/>
                    </a:cubicBezTo>
                    <a:cubicBezTo>
                      <a:pt x="102" y="10"/>
                      <a:pt x="102" y="10"/>
                      <a:pt x="102" y="10"/>
                    </a:cubicBezTo>
                    <a:cubicBezTo>
                      <a:pt x="102" y="9"/>
                      <a:pt x="103" y="9"/>
                      <a:pt x="103" y="9"/>
                    </a:cubicBezTo>
                    <a:cubicBezTo>
                      <a:pt x="102" y="9"/>
                      <a:pt x="102" y="9"/>
                      <a:pt x="102" y="9"/>
                    </a:cubicBezTo>
                    <a:cubicBezTo>
                      <a:pt x="101" y="9"/>
                      <a:pt x="101" y="8"/>
                      <a:pt x="101" y="8"/>
                    </a:cubicBezTo>
                    <a:cubicBezTo>
                      <a:pt x="100" y="8"/>
                      <a:pt x="100" y="8"/>
                      <a:pt x="99" y="8"/>
                    </a:cubicBezTo>
                    <a:cubicBezTo>
                      <a:pt x="99" y="9"/>
                      <a:pt x="99" y="9"/>
                      <a:pt x="98" y="9"/>
                    </a:cubicBezTo>
                    <a:cubicBezTo>
                      <a:pt x="98" y="9"/>
                      <a:pt x="98" y="9"/>
                      <a:pt x="97" y="10"/>
                    </a:cubicBezTo>
                    <a:cubicBezTo>
                      <a:pt x="97" y="10"/>
                      <a:pt x="97" y="10"/>
                      <a:pt x="97" y="10"/>
                    </a:cubicBezTo>
                    <a:cubicBezTo>
                      <a:pt x="97" y="10"/>
                      <a:pt x="97" y="10"/>
                      <a:pt x="97" y="10"/>
                    </a:cubicBezTo>
                    <a:cubicBezTo>
                      <a:pt x="97" y="11"/>
                      <a:pt x="96" y="10"/>
                      <a:pt x="96" y="10"/>
                    </a:cubicBezTo>
                    <a:cubicBezTo>
                      <a:pt x="96" y="10"/>
                      <a:pt x="96" y="10"/>
                      <a:pt x="95" y="10"/>
                    </a:cubicBezTo>
                    <a:cubicBezTo>
                      <a:pt x="95" y="10"/>
                      <a:pt x="95" y="10"/>
                      <a:pt x="95" y="10"/>
                    </a:cubicBezTo>
                    <a:cubicBezTo>
                      <a:pt x="94" y="10"/>
                      <a:pt x="94" y="10"/>
                      <a:pt x="94" y="10"/>
                    </a:cubicBezTo>
                    <a:cubicBezTo>
                      <a:pt x="93" y="10"/>
                      <a:pt x="93" y="10"/>
                      <a:pt x="92" y="10"/>
                    </a:cubicBezTo>
                    <a:cubicBezTo>
                      <a:pt x="92" y="10"/>
                      <a:pt x="92" y="10"/>
                      <a:pt x="92" y="10"/>
                    </a:cubicBezTo>
                    <a:cubicBezTo>
                      <a:pt x="91" y="10"/>
                      <a:pt x="91" y="11"/>
                      <a:pt x="90" y="10"/>
                    </a:cubicBezTo>
                    <a:cubicBezTo>
                      <a:pt x="90" y="10"/>
                      <a:pt x="90" y="10"/>
                      <a:pt x="90" y="10"/>
                    </a:cubicBezTo>
                    <a:cubicBezTo>
                      <a:pt x="90" y="10"/>
                      <a:pt x="90" y="10"/>
                      <a:pt x="90" y="10"/>
                    </a:cubicBezTo>
                    <a:cubicBezTo>
                      <a:pt x="89" y="10"/>
                      <a:pt x="89" y="9"/>
                      <a:pt x="89" y="9"/>
                    </a:cubicBezTo>
                    <a:cubicBezTo>
                      <a:pt x="88" y="9"/>
                      <a:pt x="88" y="10"/>
                      <a:pt x="87" y="9"/>
                    </a:cubicBezTo>
                    <a:cubicBezTo>
                      <a:pt x="87" y="9"/>
                      <a:pt x="87" y="9"/>
                      <a:pt x="87" y="9"/>
                    </a:cubicBezTo>
                    <a:cubicBezTo>
                      <a:pt x="87" y="9"/>
                      <a:pt x="86" y="9"/>
                      <a:pt x="86" y="8"/>
                    </a:cubicBezTo>
                    <a:cubicBezTo>
                      <a:pt x="86" y="8"/>
                      <a:pt x="86" y="8"/>
                      <a:pt x="86" y="8"/>
                    </a:cubicBezTo>
                    <a:cubicBezTo>
                      <a:pt x="86" y="7"/>
                      <a:pt x="86" y="7"/>
                      <a:pt x="85" y="7"/>
                    </a:cubicBezTo>
                    <a:cubicBezTo>
                      <a:pt x="85" y="7"/>
                      <a:pt x="84" y="7"/>
                      <a:pt x="84" y="8"/>
                    </a:cubicBezTo>
                    <a:cubicBezTo>
                      <a:pt x="84" y="8"/>
                      <a:pt x="83" y="8"/>
                      <a:pt x="83" y="8"/>
                    </a:cubicBezTo>
                    <a:cubicBezTo>
                      <a:pt x="83" y="8"/>
                      <a:pt x="82" y="8"/>
                      <a:pt x="82" y="8"/>
                    </a:cubicBezTo>
                    <a:cubicBezTo>
                      <a:pt x="82" y="8"/>
                      <a:pt x="81" y="8"/>
                      <a:pt x="81" y="8"/>
                    </a:cubicBezTo>
                    <a:cubicBezTo>
                      <a:pt x="81" y="8"/>
                      <a:pt x="81" y="8"/>
                      <a:pt x="80" y="8"/>
                    </a:cubicBezTo>
                    <a:cubicBezTo>
                      <a:pt x="80" y="8"/>
                      <a:pt x="80" y="8"/>
                      <a:pt x="79" y="9"/>
                    </a:cubicBezTo>
                    <a:cubicBezTo>
                      <a:pt x="79" y="9"/>
                      <a:pt x="79" y="9"/>
                      <a:pt x="80" y="9"/>
                    </a:cubicBezTo>
                    <a:cubicBezTo>
                      <a:pt x="80" y="9"/>
                      <a:pt x="80" y="9"/>
                      <a:pt x="80" y="9"/>
                    </a:cubicBezTo>
                    <a:cubicBezTo>
                      <a:pt x="82" y="9"/>
                      <a:pt x="84" y="8"/>
                      <a:pt x="84" y="9"/>
                    </a:cubicBezTo>
                    <a:cubicBezTo>
                      <a:pt x="84" y="10"/>
                      <a:pt x="82" y="9"/>
                      <a:pt x="81" y="10"/>
                    </a:cubicBezTo>
                    <a:cubicBezTo>
                      <a:pt x="81" y="10"/>
                      <a:pt x="80" y="10"/>
                      <a:pt x="80" y="10"/>
                    </a:cubicBezTo>
                    <a:cubicBezTo>
                      <a:pt x="80" y="10"/>
                      <a:pt x="80" y="11"/>
                      <a:pt x="80" y="11"/>
                    </a:cubicBezTo>
                    <a:cubicBezTo>
                      <a:pt x="79" y="11"/>
                      <a:pt x="79" y="11"/>
                      <a:pt x="79" y="11"/>
                    </a:cubicBezTo>
                    <a:cubicBezTo>
                      <a:pt x="79" y="11"/>
                      <a:pt x="79" y="12"/>
                      <a:pt x="79" y="12"/>
                    </a:cubicBezTo>
                    <a:cubicBezTo>
                      <a:pt x="78" y="12"/>
                      <a:pt x="78" y="11"/>
                      <a:pt x="78" y="11"/>
                    </a:cubicBezTo>
                    <a:cubicBezTo>
                      <a:pt x="77" y="11"/>
                      <a:pt x="77" y="10"/>
                      <a:pt x="77" y="10"/>
                    </a:cubicBezTo>
                    <a:cubicBezTo>
                      <a:pt x="77" y="10"/>
                      <a:pt x="77" y="10"/>
                      <a:pt x="77" y="10"/>
                    </a:cubicBezTo>
                    <a:cubicBezTo>
                      <a:pt x="76" y="10"/>
                      <a:pt x="76" y="10"/>
                      <a:pt x="76" y="10"/>
                    </a:cubicBezTo>
                    <a:cubicBezTo>
                      <a:pt x="75" y="10"/>
                      <a:pt x="75" y="10"/>
                      <a:pt x="75" y="10"/>
                    </a:cubicBezTo>
                    <a:cubicBezTo>
                      <a:pt x="74" y="10"/>
                      <a:pt x="73" y="10"/>
                      <a:pt x="73" y="10"/>
                    </a:cubicBezTo>
                    <a:cubicBezTo>
                      <a:pt x="72" y="10"/>
                      <a:pt x="72" y="10"/>
                      <a:pt x="72" y="10"/>
                    </a:cubicBezTo>
                    <a:cubicBezTo>
                      <a:pt x="71" y="10"/>
                      <a:pt x="71" y="10"/>
                      <a:pt x="71" y="10"/>
                    </a:cubicBezTo>
                    <a:cubicBezTo>
                      <a:pt x="71" y="10"/>
                      <a:pt x="70" y="10"/>
                      <a:pt x="70" y="10"/>
                    </a:cubicBezTo>
                    <a:cubicBezTo>
                      <a:pt x="70" y="10"/>
                      <a:pt x="69" y="10"/>
                      <a:pt x="69" y="10"/>
                    </a:cubicBezTo>
                    <a:cubicBezTo>
                      <a:pt x="69" y="10"/>
                      <a:pt x="69" y="10"/>
                      <a:pt x="68" y="10"/>
                    </a:cubicBezTo>
                    <a:cubicBezTo>
                      <a:pt x="68" y="10"/>
                      <a:pt x="68" y="10"/>
                      <a:pt x="68" y="10"/>
                    </a:cubicBezTo>
                    <a:cubicBezTo>
                      <a:pt x="68" y="10"/>
                      <a:pt x="67" y="11"/>
                      <a:pt x="67" y="11"/>
                    </a:cubicBezTo>
                    <a:cubicBezTo>
                      <a:pt x="67" y="10"/>
                      <a:pt x="67" y="10"/>
                      <a:pt x="67" y="10"/>
                    </a:cubicBezTo>
                    <a:cubicBezTo>
                      <a:pt x="67" y="10"/>
                      <a:pt x="67" y="10"/>
                      <a:pt x="67" y="10"/>
                    </a:cubicBezTo>
                    <a:cubicBezTo>
                      <a:pt x="67" y="9"/>
                      <a:pt x="67" y="9"/>
                      <a:pt x="67" y="9"/>
                    </a:cubicBezTo>
                    <a:cubicBezTo>
                      <a:pt x="67" y="9"/>
                      <a:pt x="68" y="9"/>
                      <a:pt x="68" y="9"/>
                    </a:cubicBezTo>
                    <a:cubicBezTo>
                      <a:pt x="69" y="9"/>
                      <a:pt x="69" y="9"/>
                      <a:pt x="69" y="9"/>
                    </a:cubicBezTo>
                    <a:cubicBezTo>
                      <a:pt x="70" y="9"/>
                      <a:pt x="70" y="9"/>
                      <a:pt x="70" y="9"/>
                    </a:cubicBezTo>
                    <a:cubicBezTo>
                      <a:pt x="70" y="8"/>
                      <a:pt x="70" y="8"/>
                      <a:pt x="70" y="8"/>
                    </a:cubicBezTo>
                    <a:cubicBezTo>
                      <a:pt x="70" y="7"/>
                      <a:pt x="69" y="7"/>
                      <a:pt x="69" y="7"/>
                    </a:cubicBezTo>
                    <a:cubicBezTo>
                      <a:pt x="68" y="7"/>
                      <a:pt x="68" y="7"/>
                      <a:pt x="67" y="7"/>
                    </a:cubicBezTo>
                    <a:cubicBezTo>
                      <a:pt x="67" y="7"/>
                      <a:pt x="67" y="7"/>
                      <a:pt x="66" y="7"/>
                    </a:cubicBezTo>
                    <a:cubicBezTo>
                      <a:pt x="66" y="7"/>
                      <a:pt x="65" y="7"/>
                      <a:pt x="65" y="7"/>
                    </a:cubicBezTo>
                    <a:cubicBezTo>
                      <a:pt x="64" y="7"/>
                      <a:pt x="64" y="7"/>
                      <a:pt x="63" y="6"/>
                    </a:cubicBezTo>
                    <a:cubicBezTo>
                      <a:pt x="63" y="6"/>
                      <a:pt x="63" y="6"/>
                      <a:pt x="62" y="6"/>
                    </a:cubicBezTo>
                    <a:cubicBezTo>
                      <a:pt x="62" y="6"/>
                      <a:pt x="61" y="6"/>
                      <a:pt x="61" y="6"/>
                    </a:cubicBezTo>
                    <a:cubicBezTo>
                      <a:pt x="60" y="6"/>
                      <a:pt x="60" y="5"/>
                      <a:pt x="60" y="5"/>
                    </a:cubicBezTo>
                    <a:cubicBezTo>
                      <a:pt x="59" y="5"/>
                      <a:pt x="59" y="5"/>
                      <a:pt x="58" y="5"/>
                    </a:cubicBezTo>
                    <a:cubicBezTo>
                      <a:pt x="58" y="5"/>
                      <a:pt x="57" y="5"/>
                      <a:pt x="57" y="5"/>
                    </a:cubicBezTo>
                    <a:cubicBezTo>
                      <a:pt x="56" y="5"/>
                      <a:pt x="56" y="5"/>
                      <a:pt x="56" y="6"/>
                    </a:cubicBezTo>
                    <a:cubicBezTo>
                      <a:pt x="55" y="6"/>
                      <a:pt x="55" y="7"/>
                      <a:pt x="54" y="6"/>
                    </a:cubicBezTo>
                    <a:cubicBezTo>
                      <a:pt x="54" y="6"/>
                      <a:pt x="54" y="6"/>
                      <a:pt x="54" y="5"/>
                    </a:cubicBezTo>
                    <a:cubicBezTo>
                      <a:pt x="54" y="5"/>
                      <a:pt x="54" y="5"/>
                      <a:pt x="54" y="5"/>
                    </a:cubicBezTo>
                    <a:cubicBezTo>
                      <a:pt x="53" y="4"/>
                      <a:pt x="53" y="4"/>
                      <a:pt x="53" y="5"/>
                    </a:cubicBezTo>
                    <a:cubicBezTo>
                      <a:pt x="53" y="5"/>
                      <a:pt x="53" y="5"/>
                      <a:pt x="52" y="5"/>
                    </a:cubicBezTo>
                    <a:cubicBezTo>
                      <a:pt x="52" y="5"/>
                      <a:pt x="52" y="6"/>
                      <a:pt x="52" y="6"/>
                    </a:cubicBezTo>
                    <a:cubicBezTo>
                      <a:pt x="52" y="6"/>
                      <a:pt x="51" y="6"/>
                      <a:pt x="51" y="6"/>
                    </a:cubicBezTo>
                    <a:cubicBezTo>
                      <a:pt x="51" y="6"/>
                      <a:pt x="50" y="6"/>
                      <a:pt x="50" y="6"/>
                    </a:cubicBezTo>
                    <a:cubicBezTo>
                      <a:pt x="50" y="5"/>
                      <a:pt x="50" y="5"/>
                      <a:pt x="50" y="5"/>
                    </a:cubicBezTo>
                    <a:cubicBezTo>
                      <a:pt x="50" y="4"/>
                      <a:pt x="50" y="4"/>
                      <a:pt x="50" y="4"/>
                    </a:cubicBezTo>
                    <a:cubicBezTo>
                      <a:pt x="50" y="3"/>
                      <a:pt x="50" y="4"/>
                      <a:pt x="49" y="4"/>
                    </a:cubicBezTo>
                    <a:cubicBezTo>
                      <a:pt x="49" y="4"/>
                      <a:pt x="49" y="4"/>
                      <a:pt x="48" y="4"/>
                    </a:cubicBezTo>
                    <a:cubicBezTo>
                      <a:pt x="48" y="5"/>
                      <a:pt x="48" y="5"/>
                      <a:pt x="47" y="5"/>
                    </a:cubicBezTo>
                    <a:cubicBezTo>
                      <a:pt x="47" y="5"/>
                      <a:pt x="46" y="5"/>
                      <a:pt x="46" y="5"/>
                    </a:cubicBezTo>
                    <a:cubicBezTo>
                      <a:pt x="45" y="5"/>
                      <a:pt x="45" y="5"/>
                      <a:pt x="45" y="6"/>
                    </a:cubicBezTo>
                    <a:cubicBezTo>
                      <a:pt x="44" y="6"/>
                      <a:pt x="44" y="6"/>
                      <a:pt x="43" y="6"/>
                    </a:cubicBezTo>
                    <a:cubicBezTo>
                      <a:pt x="42" y="6"/>
                      <a:pt x="42" y="7"/>
                      <a:pt x="42" y="7"/>
                    </a:cubicBezTo>
                    <a:cubicBezTo>
                      <a:pt x="41" y="7"/>
                      <a:pt x="41" y="7"/>
                      <a:pt x="41" y="7"/>
                    </a:cubicBezTo>
                    <a:cubicBezTo>
                      <a:pt x="40" y="7"/>
                      <a:pt x="39" y="7"/>
                      <a:pt x="39" y="7"/>
                    </a:cubicBezTo>
                    <a:cubicBezTo>
                      <a:pt x="38" y="7"/>
                      <a:pt x="38" y="7"/>
                      <a:pt x="37" y="8"/>
                    </a:cubicBezTo>
                    <a:cubicBezTo>
                      <a:pt x="37" y="8"/>
                      <a:pt x="37" y="8"/>
                      <a:pt x="37" y="8"/>
                    </a:cubicBezTo>
                    <a:cubicBezTo>
                      <a:pt x="36" y="9"/>
                      <a:pt x="36" y="8"/>
                      <a:pt x="35" y="8"/>
                    </a:cubicBezTo>
                    <a:cubicBezTo>
                      <a:pt x="35" y="8"/>
                      <a:pt x="35" y="7"/>
                      <a:pt x="35" y="7"/>
                    </a:cubicBezTo>
                    <a:cubicBezTo>
                      <a:pt x="35" y="7"/>
                      <a:pt x="36" y="7"/>
                      <a:pt x="36" y="7"/>
                    </a:cubicBezTo>
                    <a:cubicBezTo>
                      <a:pt x="37" y="7"/>
                      <a:pt x="37" y="7"/>
                      <a:pt x="37" y="7"/>
                    </a:cubicBezTo>
                    <a:cubicBezTo>
                      <a:pt x="38" y="6"/>
                      <a:pt x="38" y="6"/>
                      <a:pt x="38" y="6"/>
                    </a:cubicBezTo>
                    <a:cubicBezTo>
                      <a:pt x="39" y="6"/>
                      <a:pt x="39" y="6"/>
                      <a:pt x="39" y="6"/>
                    </a:cubicBezTo>
                    <a:cubicBezTo>
                      <a:pt x="40" y="6"/>
                      <a:pt x="40" y="6"/>
                      <a:pt x="40" y="6"/>
                    </a:cubicBezTo>
                    <a:cubicBezTo>
                      <a:pt x="41" y="6"/>
                      <a:pt x="41" y="6"/>
                      <a:pt x="42" y="6"/>
                    </a:cubicBezTo>
                    <a:cubicBezTo>
                      <a:pt x="42" y="5"/>
                      <a:pt x="43" y="5"/>
                      <a:pt x="43" y="5"/>
                    </a:cubicBezTo>
                    <a:cubicBezTo>
                      <a:pt x="44" y="4"/>
                      <a:pt x="44" y="4"/>
                      <a:pt x="44" y="4"/>
                    </a:cubicBezTo>
                    <a:cubicBezTo>
                      <a:pt x="44" y="4"/>
                      <a:pt x="44" y="4"/>
                      <a:pt x="43" y="4"/>
                    </a:cubicBezTo>
                    <a:cubicBezTo>
                      <a:pt x="43" y="4"/>
                      <a:pt x="43" y="4"/>
                      <a:pt x="42" y="4"/>
                    </a:cubicBezTo>
                    <a:cubicBezTo>
                      <a:pt x="42" y="5"/>
                      <a:pt x="41" y="4"/>
                      <a:pt x="41" y="4"/>
                    </a:cubicBezTo>
                    <a:cubicBezTo>
                      <a:pt x="40" y="4"/>
                      <a:pt x="40" y="5"/>
                      <a:pt x="40" y="5"/>
                    </a:cubicBezTo>
                    <a:cubicBezTo>
                      <a:pt x="39" y="5"/>
                      <a:pt x="39" y="5"/>
                      <a:pt x="38" y="5"/>
                    </a:cubicBezTo>
                    <a:cubicBezTo>
                      <a:pt x="38" y="5"/>
                      <a:pt x="38" y="5"/>
                      <a:pt x="37" y="5"/>
                    </a:cubicBezTo>
                    <a:cubicBezTo>
                      <a:pt x="37" y="5"/>
                      <a:pt x="37" y="6"/>
                      <a:pt x="36" y="6"/>
                    </a:cubicBezTo>
                    <a:cubicBezTo>
                      <a:pt x="36" y="6"/>
                      <a:pt x="36" y="6"/>
                      <a:pt x="36" y="6"/>
                    </a:cubicBezTo>
                    <a:cubicBezTo>
                      <a:pt x="36" y="6"/>
                      <a:pt x="36" y="5"/>
                      <a:pt x="35" y="5"/>
                    </a:cubicBezTo>
                    <a:cubicBezTo>
                      <a:pt x="35" y="5"/>
                      <a:pt x="35" y="6"/>
                      <a:pt x="34" y="6"/>
                    </a:cubicBezTo>
                    <a:cubicBezTo>
                      <a:pt x="33" y="6"/>
                      <a:pt x="33" y="6"/>
                      <a:pt x="32" y="6"/>
                    </a:cubicBezTo>
                    <a:cubicBezTo>
                      <a:pt x="32" y="6"/>
                      <a:pt x="32" y="6"/>
                      <a:pt x="31" y="7"/>
                    </a:cubicBezTo>
                    <a:cubicBezTo>
                      <a:pt x="31" y="7"/>
                      <a:pt x="31" y="7"/>
                      <a:pt x="31" y="7"/>
                    </a:cubicBezTo>
                    <a:cubicBezTo>
                      <a:pt x="31" y="7"/>
                      <a:pt x="30" y="8"/>
                      <a:pt x="30" y="8"/>
                    </a:cubicBezTo>
                    <a:cubicBezTo>
                      <a:pt x="30" y="8"/>
                      <a:pt x="29" y="7"/>
                      <a:pt x="29" y="7"/>
                    </a:cubicBezTo>
                    <a:cubicBezTo>
                      <a:pt x="28" y="7"/>
                      <a:pt x="28" y="7"/>
                      <a:pt x="27" y="7"/>
                    </a:cubicBezTo>
                    <a:cubicBezTo>
                      <a:pt x="27" y="7"/>
                      <a:pt x="27" y="6"/>
                      <a:pt x="26" y="6"/>
                    </a:cubicBezTo>
                    <a:cubicBezTo>
                      <a:pt x="26" y="6"/>
                      <a:pt x="26" y="6"/>
                      <a:pt x="25" y="6"/>
                    </a:cubicBezTo>
                    <a:cubicBezTo>
                      <a:pt x="25" y="6"/>
                      <a:pt x="25" y="6"/>
                      <a:pt x="24" y="6"/>
                    </a:cubicBezTo>
                    <a:cubicBezTo>
                      <a:pt x="24" y="6"/>
                      <a:pt x="23" y="6"/>
                      <a:pt x="23" y="6"/>
                    </a:cubicBezTo>
                    <a:cubicBezTo>
                      <a:pt x="23" y="6"/>
                      <a:pt x="22" y="6"/>
                      <a:pt x="22" y="5"/>
                    </a:cubicBezTo>
                    <a:cubicBezTo>
                      <a:pt x="22" y="6"/>
                      <a:pt x="22" y="6"/>
                      <a:pt x="22" y="6"/>
                    </a:cubicBezTo>
                    <a:cubicBezTo>
                      <a:pt x="20" y="7"/>
                      <a:pt x="20" y="8"/>
                      <a:pt x="18" y="9"/>
                    </a:cubicBezTo>
                    <a:cubicBezTo>
                      <a:pt x="17" y="10"/>
                      <a:pt x="17" y="10"/>
                      <a:pt x="16" y="10"/>
                    </a:cubicBezTo>
                    <a:cubicBezTo>
                      <a:pt x="15" y="11"/>
                      <a:pt x="14" y="12"/>
                      <a:pt x="13" y="13"/>
                    </a:cubicBezTo>
                    <a:cubicBezTo>
                      <a:pt x="11" y="15"/>
                      <a:pt x="10" y="16"/>
                      <a:pt x="8" y="17"/>
                    </a:cubicBezTo>
                    <a:cubicBezTo>
                      <a:pt x="7" y="19"/>
                      <a:pt x="6" y="19"/>
                      <a:pt x="5" y="20"/>
                    </a:cubicBezTo>
                    <a:cubicBezTo>
                      <a:pt x="5" y="20"/>
                      <a:pt x="5" y="21"/>
                      <a:pt x="5" y="21"/>
                    </a:cubicBezTo>
                    <a:cubicBezTo>
                      <a:pt x="3" y="22"/>
                      <a:pt x="2" y="23"/>
                      <a:pt x="1" y="25"/>
                    </a:cubicBezTo>
                    <a:cubicBezTo>
                      <a:pt x="0" y="25"/>
                      <a:pt x="0" y="26"/>
                      <a:pt x="0" y="26"/>
                    </a:cubicBezTo>
                    <a:cubicBezTo>
                      <a:pt x="0" y="27"/>
                      <a:pt x="0" y="27"/>
                      <a:pt x="0" y="27"/>
                    </a:cubicBezTo>
                    <a:cubicBezTo>
                      <a:pt x="1" y="28"/>
                      <a:pt x="1" y="28"/>
                      <a:pt x="1" y="28"/>
                    </a:cubicBezTo>
                    <a:cubicBezTo>
                      <a:pt x="1" y="29"/>
                      <a:pt x="1" y="29"/>
                      <a:pt x="1" y="29"/>
                    </a:cubicBezTo>
                    <a:cubicBezTo>
                      <a:pt x="1" y="30"/>
                      <a:pt x="1" y="30"/>
                      <a:pt x="1" y="31"/>
                    </a:cubicBezTo>
                    <a:cubicBezTo>
                      <a:pt x="1" y="31"/>
                      <a:pt x="1" y="32"/>
                      <a:pt x="1" y="32"/>
                    </a:cubicBezTo>
                    <a:cubicBezTo>
                      <a:pt x="1" y="32"/>
                      <a:pt x="0" y="33"/>
                      <a:pt x="0" y="33"/>
                    </a:cubicBezTo>
                    <a:cubicBezTo>
                      <a:pt x="1" y="33"/>
                      <a:pt x="1" y="33"/>
                      <a:pt x="2" y="32"/>
                    </a:cubicBezTo>
                    <a:cubicBezTo>
                      <a:pt x="2" y="32"/>
                      <a:pt x="2" y="32"/>
                      <a:pt x="3" y="32"/>
                    </a:cubicBezTo>
                    <a:cubicBezTo>
                      <a:pt x="3" y="32"/>
                      <a:pt x="4" y="32"/>
                      <a:pt x="4" y="31"/>
                    </a:cubicBezTo>
                    <a:cubicBezTo>
                      <a:pt x="4" y="31"/>
                      <a:pt x="4" y="31"/>
                      <a:pt x="5" y="31"/>
                    </a:cubicBezTo>
                    <a:cubicBezTo>
                      <a:pt x="5" y="31"/>
                      <a:pt x="5" y="31"/>
                      <a:pt x="6" y="31"/>
                    </a:cubicBezTo>
                    <a:cubicBezTo>
                      <a:pt x="6" y="31"/>
                      <a:pt x="6" y="31"/>
                      <a:pt x="7" y="31"/>
                    </a:cubicBezTo>
                    <a:cubicBezTo>
                      <a:pt x="7" y="31"/>
                      <a:pt x="7" y="32"/>
                      <a:pt x="7" y="32"/>
                    </a:cubicBezTo>
                    <a:cubicBezTo>
                      <a:pt x="6" y="32"/>
                      <a:pt x="6" y="33"/>
                      <a:pt x="6" y="33"/>
                    </a:cubicBezTo>
                    <a:cubicBezTo>
                      <a:pt x="6" y="34"/>
                      <a:pt x="7" y="34"/>
                      <a:pt x="7" y="35"/>
                    </a:cubicBezTo>
                    <a:cubicBezTo>
                      <a:pt x="7" y="35"/>
                      <a:pt x="7" y="36"/>
                      <a:pt x="7" y="36"/>
                    </a:cubicBezTo>
                    <a:cubicBezTo>
                      <a:pt x="7" y="36"/>
                      <a:pt x="7" y="37"/>
                      <a:pt x="7" y="37"/>
                    </a:cubicBezTo>
                    <a:cubicBezTo>
                      <a:pt x="6" y="37"/>
                      <a:pt x="6" y="37"/>
                      <a:pt x="6" y="38"/>
                    </a:cubicBezTo>
                    <a:cubicBezTo>
                      <a:pt x="6" y="38"/>
                      <a:pt x="6" y="39"/>
                      <a:pt x="6" y="39"/>
                    </a:cubicBezTo>
                    <a:cubicBezTo>
                      <a:pt x="7" y="39"/>
                      <a:pt x="7" y="39"/>
                      <a:pt x="7" y="40"/>
                    </a:cubicBezTo>
                    <a:cubicBezTo>
                      <a:pt x="7" y="40"/>
                      <a:pt x="8" y="40"/>
                      <a:pt x="8" y="40"/>
                    </a:cubicBezTo>
                    <a:cubicBezTo>
                      <a:pt x="8" y="40"/>
                      <a:pt x="8" y="40"/>
                      <a:pt x="8" y="41"/>
                    </a:cubicBezTo>
                    <a:cubicBezTo>
                      <a:pt x="8" y="41"/>
                      <a:pt x="8" y="41"/>
                      <a:pt x="7" y="42"/>
                    </a:cubicBezTo>
                    <a:cubicBezTo>
                      <a:pt x="7" y="42"/>
                      <a:pt x="7" y="43"/>
                      <a:pt x="7" y="43"/>
                    </a:cubicBezTo>
                    <a:cubicBezTo>
                      <a:pt x="6" y="43"/>
                      <a:pt x="5" y="43"/>
                      <a:pt x="5" y="44"/>
                    </a:cubicBezTo>
                    <a:cubicBezTo>
                      <a:pt x="5" y="44"/>
                      <a:pt x="4" y="44"/>
                      <a:pt x="4" y="44"/>
                    </a:cubicBezTo>
                    <a:cubicBezTo>
                      <a:pt x="4" y="44"/>
                      <a:pt x="4" y="44"/>
                      <a:pt x="4" y="44"/>
                    </a:cubicBezTo>
                    <a:cubicBezTo>
                      <a:pt x="4" y="44"/>
                      <a:pt x="4" y="44"/>
                      <a:pt x="4" y="45"/>
                    </a:cubicBezTo>
                    <a:cubicBezTo>
                      <a:pt x="4" y="45"/>
                      <a:pt x="4" y="46"/>
                      <a:pt x="4" y="46"/>
                    </a:cubicBezTo>
                    <a:cubicBezTo>
                      <a:pt x="3" y="46"/>
                      <a:pt x="3" y="46"/>
                      <a:pt x="3" y="47"/>
                    </a:cubicBezTo>
                    <a:cubicBezTo>
                      <a:pt x="3" y="47"/>
                      <a:pt x="3" y="47"/>
                      <a:pt x="2" y="47"/>
                    </a:cubicBezTo>
                    <a:cubicBezTo>
                      <a:pt x="2" y="47"/>
                      <a:pt x="2" y="47"/>
                      <a:pt x="2" y="48"/>
                    </a:cubicBezTo>
                    <a:cubicBezTo>
                      <a:pt x="2" y="48"/>
                      <a:pt x="2" y="49"/>
                      <a:pt x="3" y="49"/>
                    </a:cubicBezTo>
                    <a:cubicBezTo>
                      <a:pt x="3" y="49"/>
                      <a:pt x="3" y="48"/>
                      <a:pt x="3" y="48"/>
                    </a:cubicBezTo>
                    <a:cubicBezTo>
                      <a:pt x="3" y="48"/>
                      <a:pt x="3" y="48"/>
                      <a:pt x="3" y="48"/>
                    </a:cubicBezTo>
                    <a:cubicBezTo>
                      <a:pt x="4" y="48"/>
                      <a:pt x="4" y="48"/>
                      <a:pt x="4" y="48"/>
                    </a:cubicBezTo>
                    <a:cubicBezTo>
                      <a:pt x="4" y="48"/>
                      <a:pt x="4" y="49"/>
                      <a:pt x="4" y="49"/>
                    </a:cubicBezTo>
                    <a:cubicBezTo>
                      <a:pt x="4" y="49"/>
                      <a:pt x="3" y="49"/>
                      <a:pt x="3" y="49"/>
                    </a:cubicBezTo>
                    <a:cubicBezTo>
                      <a:pt x="3" y="50"/>
                      <a:pt x="4" y="50"/>
                      <a:pt x="4" y="50"/>
                    </a:cubicBezTo>
                    <a:cubicBezTo>
                      <a:pt x="4" y="50"/>
                      <a:pt x="4" y="51"/>
                      <a:pt x="4" y="51"/>
                    </a:cubicBezTo>
                    <a:cubicBezTo>
                      <a:pt x="5" y="51"/>
                      <a:pt x="5" y="51"/>
                      <a:pt x="5" y="51"/>
                    </a:cubicBezTo>
                    <a:cubicBezTo>
                      <a:pt x="5" y="51"/>
                      <a:pt x="5" y="52"/>
                      <a:pt x="5" y="52"/>
                    </a:cubicBezTo>
                    <a:cubicBezTo>
                      <a:pt x="5" y="52"/>
                      <a:pt x="4" y="52"/>
                      <a:pt x="4" y="52"/>
                    </a:cubicBezTo>
                    <a:cubicBezTo>
                      <a:pt x="3" y="52"/>
                      <a:pt x="4" y="53"/>
                      <a:pt x="3" y="53"/>
                    </a:cubicBezTo>
                    <a:cubicBezTo>
                      <a:pt x="3" y="53"/>
                      <a:pt x="3" y="54"/>
                      <a:pt x="3" y="54"/>
                    </a:cubicBezTo>
                    <a:cubicBezTo>
                      <a:pt x="3" y="54"/>
                      <a:pt x="3" y="55"/>
                      <a:pt x="3" y="55"/>
                    </a:cubicBezTo>
                    <a:cubicBezTo>
                      <a:pt x="3" y="55"/>
                      <a:pt x="4" y="55"/>
                      <a:pt x="4" y="55"/>
                    </a:cubicBezTo>
                    <a:cubicBezTo>
                      <a:pt x="4" y="55"/>
                      <a:pt x="5" y="55"/>
                      <a:pt x="5" y="55"/>
                    </a:cubicBezTo>
                    <a:cubicBezTo>
                      <a:pt x="5" y="55"/>
                      <a:pt x="5" y="56"/>
                      <a:pt x="5" y="56"/>
                    </a:cubicBezTo>
                    <a:cubicBezTo>
                      <a:pt x="6" y="56"/>
                      <a:pt x="6" y="56"/>
                      <a:pt x="6" y="56"/>
                    </a:cubicBezTo>
                    <a:cubicBezTo>
                      <a:pt x="7" y="56"/>
                      <a:pt x="7" y="56"/>
                      <a:pt x="7" y="57"/>
                    </a:cubicBezTo>
                    <a:cubicBezTo>
                      <a:pt x="7" y="57"/>
                      <a:pt x="7" y="57"/>
                      <a:pt x="7" y="58"/>
                    </a:cubicBezTo>
                    <a:cubicBezTo>
                      <a:pt x="7" y="58"/>
                      <a:pt x="7" y="59"/>
                      <a:pt x="8" y="59"/>
                    </a:cubicBezTo>
                    <a:cubicBezTo>
                      <a:pt x="8" y="59"/>
                      <a:pt x="8" y="59"/>
                      <a:pt x="8" y="59"/>
                    </a:cubicBezTo>
                    <a:cubicBezTo>
                      <a:pt x="8" y="59"/>
                      <a:pt x="9" y="59"/>
                      <a:pt x="9" y="60"/>
                    </a:cubicBezTo>
                    <a:cubicBezTo>
                      <a:pt x="9" y="60"/>
                      <a:pt x="9" y="60"/>
                      <a:pt x="9" y="60"/>
                    </a:cubicBezTo>
                    <a:cubicBezTo>
                      <a:pt x="9" y="60"/>
                      <a:pt x="9" y="60"/>
                      <a:pt x="9" y="60"/>
                    </a:cubicBezTo>
                    <a:cubicBezTo>
                      <a:pt x="48" y="60"/>
                      <a:pt x="48" y="60"/>
                      <a:pt x="48" y="60"/>
                    </a:cubicBezTo>
                    <a:cubicBezTo>
                      <a:pt x="70" y="60"/>
                      <a:pt x="70" y="60"/>
                      <a:pt x="70" y="60"/>
                    </a:cubicBezTo>
                    <a:cubicBezTo>
                      <a:pt x="70" y="60"/>
                      <a:pt x="70" y="60"/>
                      <a:pt x="70" y="60"/>
                    </a:cubicBezTo>
                    <a:cubicBezTo>
                      <a:pt x="70" y="60"/>
                      <a:pt x="71" y="59"/>
                      <a:pt x="71" y="59"/>
                    </a:cubicBezTo>
                    <a:cubicBezTo>
                      <a:pt x="71" y="59"/>
                      <a:pt x="71" y="59"/>
                      <a:pt x="72" y="59"/>
                    </a:cubicBezTo>
                    <a:cubicBezTo>
                      <a:pt x="72" y="59"/>
                      <a:pt x="72" y="60"/>
                      <a:pt x="72" y="60"/>
                    </a:cubicBezTo>
                    <a:cubicBezTo>
                      <a:pt x="72" y="61"/>
                      <a:pt x="72" y="61"/>
                      <a:pt x="71" y="61"/>
                    </a:cubicBezTo>
                    <a:cubicBezTo>
                      <a:pt x="71" y="61"/>
                      <a:pt x="71" y="61"/>
                      <a:pt x="71" y="61"/>
                    </a:cubicBezTo>
                    <a:cubicBezTo>
                      <a:pt x="71" y="61"/>
                      <a:pt x="71" y="61"/>
                      <a:pt x="72" y="61"/>
                    </a:cubicBezTo>
                    <a:cubicBezTo>
                      <a:pt x="72" y="62"/>
                      <a:pt x="72" y="61"/>
                      <a:pt x="72" y="61"/>
                    </a:cubicBezTo>
                    <a:cubicBezTo>
                      <a:pt x="73" y="61"/>
                      <a:pt x="73" y="61"/>
                      <a:pt x="73" y="61"/>
                    </a:cubicBezTo>
                    <a:cubicBezTo>
                      <a:pt x="73" y="61"/>
                      <a:pt x="73" y="61"/>
                      <a:pt x="74" y="61"/>
                    </a:cubicBezTo>
                    <a:cubicBezTo>
                      <a:pt x="74" y="61"/>
                      <a:pt x="74" y="61"/>
                      <a:pt x="75" y="61"/>
                    </a:cubicBezTo>
                    <a:cubicBezTo>
                      <a:pt x="75" y="61"/>
                      <a:pt x="75" y="61"/>
                      <a:pt x="76" y="62"/>
                    </a:cubicBezTo>
                    <a:cubicBezTo>
                      <a:pt x="76" y="62"/>
                      <a:pt x="76" y="62"/>
                      <a:pt x="76" y="62"/>
                    </a:cubicBezTo>
                    <a:cubicBezTo>
                      <a:pt x="77" y="62"/>
                      <a:pt x="77" y="63"/>
                      <a:pt x="77" y="63"/>
                    </a:cubicBezTo>
                    <a:cubicBezTo>
                      <a:pt x="78" y="63"/>
                      <a:pt x="78" y="63"/>
                      <a:pt x="78" y="63"/>
                    </a:cubicBezTo>
                    <a:cubicBezTo>
                      <a:pt x="78" y="63"/>
                      <a:pt x="78" y="62"/>
                      <a:pt x="79" y="62"/>
                    </a:cubicBezTo>
                    <a:cubicBezTo>
                      <a:pt x="79" y="62"/>
                      <a:pt x="79" y="62"/>
                      <a:pt x="79" y="62"/>
                    </a:cubicBezTo>
                    <a:cubicBezTo>
                      <a:pt x="80" y="62"/>
                      <a:pt x="80" y="62"/>
                      <a:pt x="80" y="62"/>
                    </a:cubicBezTo>
                    <a:cubicBezTo>
                      <a:pt x="81" y="63"/>
                      <a:pt x="81" y="63"/>
                      <a:pt x="81" y="63"/>
                    </a:cubicBezTo>
                    <a:cubicBezTo>
                      <a:pt x="81" y="63"/>
                      <a:pt x="81" y="63"/>
                      <a:pt x="81" y="63"/>
                    </a:cubicBezTo>
                    <a:cubicBezTo>
                      <a:pt x="81" y="63"/>
                      <a:pt x="82" y="63"/>
                      <a:pt x="82" y="63"/>
                    </a:cubicBezTo>
                    <a:cubicBezTo>
                      <a:pt x="82" y="63"/>
                      <a:pt x="82" y="63"/>
                      <a:pt x="83" y="62"/>
                    </a:cubicBezTo>
                    <a:cubicBezTo>
                      <a:pt x="83" y="62"/>
                      <a:pt x="83" y="62"/>
                      <a:pt x="83" y="6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1" name="Freeform 182">
                <a:extLst>
                  <a:ext uri="{FF2B5EF4-FFF2-40B4-BE49-F238E27FC236}">
                    <a16:creationId xmlns:a16="http://schemas.microsoft.com/office/drawing/2014/main" id="{F500AD70-2D88-4F02-A2AC-5C8E9C47C0BE}"/>
                  </a:ext>
                </a:extLst>
              </p:cNvPr>
              <p:cNvSpPr>
                <a:spLocks/>
              </p:cNvSpPr>
              <p:nvPr/>
            </p:nvSpPr>
            <p:spPr bwMode="auto">
              <a:xfrm>
                <a:off x="2541589" y="11842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2" name="Freeform 183">
                <a:extLst>
                  <a:ext uri="{FF2B5EF4-FFF2-40B4-BE49-F238E27FC236}">
                    <a16:creationId xmlns:a16="http://schemas.microsoft.com/office/drawing/2014/main" id="{5FCA2435-A7D2-4CFF-A4B1-EA970390C97E}"/>
                  </a:ext>
                </a:extLst>
              </p:cNvPr>
              <p:cNvSpPr>
                <a:spLocks/>
              </p:cNvSpPr>
              <p:nvPr/>
            </p:nvSpPr>
            <p:spPr bwMode="auto">
              <a:xfrm>
                <a:off x="1990727" y="773114"/>
                <a:ext cx="173038" cy="42863"/>
              </a:xfrm>
              <a:custGeom>
                <a:avLst/>
                <a:gdLst>
                  <a:gd name="T0" fmla="*/ 1 w 16"/>
                  <a:gd name="T1" fmla="*/ 4 h 4"/>
                  <a:gd name="T2" fmla="*/ 2 w 16"/>
                  <a:gd name="T3" fmla="*/ 4 h 4"/>
                  <a:gd name="T4" fmla="*/ 3 w 16"/>
                  <a:gd name="T5" fmla="*/ 4 h 4"/>
                  <a:gd name="T6" fmla="*/ 4 w 16"/>
                  <a:gd name="T7" fmla="*/ 4 h 4"/>
                  <a:gd name="T8" fmla="*/ 5 w 16"/>
                  <a:gd name="T9" fmla="*/ 4 h 4"/>
                  <a:gd name="T10" fmla="*/ 6 w 16"/>
                  <a:gd name="T11" fmla="*/ 3 h 4"/>
                  <a:gd name="T12" fmla="*/ 7 w 16"/>
                  <a:gd name="T13" fmla="*/ 3 h 4"/>
                  <a:gd name="T14" fmla="*/ 7 w 16"/>
                  <a:gd name="T15" fmla="*/ 3 h 4"/>
                  <a:gd name="T16" fmla="*/ 8 w 16"/>
                  <a:gd name="T17" fmla="*/ 3 h 4"/>
                  <a:gd name="T18" fmla="*/ 9 w 16"/>
                  <a:gd name="T19" fmla="*/ 3 h 4"/>
                  <a:gd name="T20" fmla="*/ 9 w 16"/>
                  <a:gd name="T21" fmla="*/ 3 h 4"/>
                  <a:gd name="T22" fmla="*/ 11 w 16"/>
                  <a:gd name="T23" fmla="*/ 3 h 4"/>
                  <a:gd name="T24" fmla="*/ 12 w 16"/>
                  <a:gd name="T25" fmla="*/ 2 h 4"/>
                  <a:gd name="T26" fmla="*/ 13 w 16"/>
                  <a:gd name="T27" fmla="*/ 2 h 4"/>
                  <a:gd name="T28" fmla="*/ 14 w 16"/>
                  <a:gd name="T29" fmla="*/ 2 h 4"/>
                  <a:gd name="T30" fmla="*/ 15 w 16"/>
                  <a:gd name="T31" fmla="*/ 1 h 4"/>
                  <a:gd name="T32" fmla="*/ 16 w 16"/>
                  <a:gd name="T33" fmla="*/ 1 h 4"/>
                  <a:gd name="T34" fmla="*/ 16 w 16"/>
                  <a:gd name="T35" fmla="*/ 1 h 4"/>
                  <a:gd name="T36" fmla="*/ 15 w 16"/>
                  <a:gd name="T37" fmla="*/ 0 h 4"/>
                  <a:gd name="T38" fmla="*/ 14 w 16"/>
                  <a:gd name="T39" fmla="*/ 0 h 4"/>
                  <a:gd name="T40" fmla="*/ 13 w 16"/>
                  <a:gd name="T41" fmla="*/ 1 h 4"/>
                  <a:gd name="T42" fmla="*/ 12 w 16"/>
                  <a:gd name="T43" fmla="*/ 1 h 4"/>
                  <a:gd name="T44" fmla="*/ 11 w 16"/>
                  <a:gd name="T45" fmla="*/ 1 h 4"/>
                  <a:gd name="T46" fmla="*/ 10 w 16"/>
                  <a:gd name="T47" fmla="*/ 1 h 4"/>
                  <a:gd name="T48" fmla="*/ 9 w 16"/>
                  <a:gd name="T49" fmla="*/ 0 h 4"/>
                  <a:gd name="T50" fmla="*/ 8 w 16"/>
                  <a:gd name="T51" fmla="*/ 0 h 4"/>
                  <a:gd name="T52" fmla="*/ 8 w 16"/>
                  <a:gd name="T53" fmla="*/ 1 h 4"/>
                  <a:gd name="T54" fmla="*/ 6 w 16"/>
                  <a:gd name="T55" fmla="*/ 1 h 4"/>
                  <a:gd name="T56" fmla="*/ 5 w 16"/>
                  <a:gd name="T57" fmla="*/ 2 h 4"/>
                  <a:gd name="T58" fmla="*/ 4 w 16"/>
                  <a:gd name="T59" fmla="*/ 2 h 4"/>
                  <a:gd name="T60" fmla="*/ 3 w 16"/>
                  <a:gd name="T61" fmla="*/ 2 h 4"/>
                  <a:gd name="T62" fmla="*/ 2 w 16"/>
                  <a:gd name="T63" fmla="*/ 3 h 4"/>
                  <a:gd name="T64" fmla="*/ 1 w 16"/>
                  <a:gd name="T65" fmla="*/ 3 h 4"/>
                  <a:gd name="T66" fmla="*/ 0 w 16"/>
                  <a:gd name="T67" fmla="*/ 3 h 4"/>
                  <a:gd name="T68" fmla="*/ 0 w 16"/>
                  <a:gd name="T69" fmla="*/ 4 h 4"/>
                  <a:gd name="T70" fmla="*/ 1 w 16"/>
                  <a:gd name="T7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4">
                    <a:moveTo>
                      <a:pt x="1" y="4"/>
                    </a:moveTo>
                    <a:cubicBezTo>
                      <a:pt x="2" y="4"/>
                      <a:pt x="2" y="4"/>
                      <a:pt x="2" y="4"/>
                    </a:cubicBezTo>
                    <a:cubicBezTo>
                      <a:pt x="3" y="4"/>
                      <a:pt x="3" y="4"/>
                      <a:pt x="3" y="4"/>
                    </a:cubicBezTo>
                    <a:cubicBezTo>
                      <a:pt x="4" y="4"/>
                      <a:pt x="4" y="4"/>
                      <a:pt x="4" y="4"/>
                    </a:cubicBezTo>
                    <a:cubicBezTo>
                      <a:pt x="4" y="4"/>
                      <a:pt x="5" y="4"/>
                      <a:pt x="5" y="4"/>
                    </a:cubicBezTo>
                    <a:cubicBezTo>
                      <a:pt x="5" y="4"/>
                      <a:pt x="5" y="3"/>
                      <a:pt x="6" y="3"/>
                    </a:cubicBezTo>
                    <a:cubicBezTo>
                      <a:pt x="6" y="3"/>
                      <a:pt x="6" y="3"/>
                      <a:pt x="7" y="3"/>
                    </a:cubicBezTo>
                    <a:cubicBezTo>
                      <a:pt x="7" y="3"/>
                      <a:pt x="7" y="3"/>
                      <a:pt x="7" y="3"/>
                    </a:cubicBezTo>
                    <a:cubicBezTo>
                      <a:pt x="8" y="3"/>
                      <a:pt x="8" y="3"/>
                      <a:pt x="8" y="3"/>
                    </a:cubicBezTo>
                    <a:cubicBezTo>
                      <a:pt x="9" y="3"/>
                      <a:pt x="9" y="3"/>
                      <a:pt x="9" y="3"/>
                    </a:cubicBezTo>
                    <a:cubicBezTo>
                      <a:pt x="9" y="3"/>
                      <a:pt x="9" y="3"/>
                      <a:pt x="9" y="3"/>
                    </a:cubicBezTo>
                    <a:cubicBezTo>
                      <a:pt x="10" y="4"/>
                      <a:pt x="10" y="3"/>
                      <a:pt x="11" y="3"/>
                    </a:cubicBezTo>
                    <a:cubicBezTo>
                      <a:pt x="11" y="3"/>
                      <a:pt x="11" y="2"/>
                      <a:pt x="12" y="2"/>
                    </a:cubicBezTo>
                    <a:cubicBezTo>
                      <a:pt x="12" y="2"/>
                      <a:pt x="12" y="2"/>
                      <a:pt x="13" y="2"/>
                    </a:cubicBezTo>
                    <a:cubicBezTo>
                      <a:pt x="13" y="2"/>
                      <a:pt x="13" y="2"/>
                      <a:pt x="14" y="2"/>
                    </a:cubicBezTo>
                    <a:cubicBezTo>
                      <a:pt x="14" y="1"/>
                      <a:pt x="14" y="1"/>
                      <a:pt x="15" y="1"/>
                    </a:cubicBezTo>
                    <a:cubicBezTo>
                      <a:pt x="15" y="1"/>
                      <a:pt x="15" y="1"/>
                      <a:pt x="16" y="1"/>
                    </a:cubicBezTo>
                    <a:cubicBezTo>
                      <a:pt x="16" y="1"/>
                      <a:pt x="16" y="1"/>
                      <a:pt x="16" y="1"/>
                    </a:cubicBezTo>
                    <a:cubicBezTo>
                      <a:pt x="16" y="0"/>
                      <a:pt x="15" y="0"/>
                      <a:pt x="15" y="0"/>
                    </a:cubicBezTo>
                    <a:cubicBezTo>
                      <a:pt x="15" y="0"/>
                      <a:pt x="14" y="0"/>
                      <a:pt x="14" y="0"/>
                    </a:cubicBezTo>
                    <a:cubicBezTo>
                      <a:pt x="13" y="0"/>
                      <a:pt x="13" y="0"/>
                      <a:pt x="13" y="1"/>
                    </a:cubicBezTo>
                    <a:cubicBezTo>
                      <a:pt x="13" y="1"/>
                      <a:pt x="12" y="1"/>
                      <a:pt x="12" y="1"/>
                    </a:cubicBezTo>
                    <a:cubicBezTo>
                      <a:pt x="11" y="1"/>
                      <a:pt x="11" y="1"/>
                      <a:pt x="11" y="1"/>
                    </a:cubicBezTo>
                    <a:cubicBezTo>
                      <a:pt x="10" y="1"/>
                      <a:pt x="10" y="1"/>
                      <a:pt x="10" y="1"/>
                    </a:cubicBezTo>
                    <a:cubicBezTo>
                      <a:pt x="9" y="1"/>
                      <a:pt x="9" y="0"/>
                      <a:pt x="9" y="0"/>
                    </a:cubicBezTo>
                    <a:cubicBezTo>
                      <a:pt x="9" y="0"/>
                      <a:pt x="8" y="0"/>
                      <a:pt x="8" y="0"/>
                    </a:cubicBezTo>
                    <a:cubicBezTo>
                      <a:pt x="8" y="0"/>
                      <a:pt x="8" y="1"/>
                      <a:pt x="8" y="1"/>
                    </a:cubicBezTo>
                    <a:cubicBezTo>
                      <a:pt x="7" y="1"/>
                      <a:pt x="7" y="1"/>
                      <a:pt x="6" y="1"/>
                    </a:cubicBezTo>
                    <a:cubicBezTo>
                      <a:pt x="6" y="2"/>
                      <a:pt x="6" y="2"/>
                      <a:pt x="5" y="2"/>
                    </a:cubicBezTo>
                    <a:cubicBezTo>
                      <a:pt x="5" y="2"/>
                      <a:pt x="5" y="2"/>
                      <a:pt x="4" y="2"/>
                    </a:cubicBezTo>
                    <a:cubicBezTo>
                      <a:pt x="4" y="2"/>
                      <a:pt x="4" y="2"/>
                      <a:pt x="3" y="2"/>
                    </a:cubicBezTo>
                    <a:cubicBezTo>
                      <a:pt x="3" y="2"/>
                      <a:pt x="3" y="3"/>
                      <a:pt x="2" y="3"/>
                    </a:cubicBezTo>
                    <a:cubicBezTo>
                      <a:pt x="2" y="3"/>
                      <a:pt x="2" y="3"/>
                      <a:pt x="1" y="3"/>
                    </a:cubicBezTo>
                    <a:cubicBezTo>
                      <a:pt x="1" y="3"/>
                      <a:pt x="0" y="3"/>
                      <a:pt x="0" y="3"/>
                    </a:cubicBezTo>
                    <a:cubicBezTo>
                      <a:pt x="0" y="4"/>
                      <a:pt x="0" y="4"/>
                      <a:pt x="0" y="4"/>
                    </a:cubicBezTo>
                    <a:cubicBezTo>
                      <a:pt x="1" y="4"/>
                      <a:pt x="1" y="4"/>
                      <a:pt x="1"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3" name="Freeform 184">
                <a:extLst>
                  <a:ext uri="{FF2B5EF4-FFF2-40B4-BE49-F238E27FC236}">
                    <a16:creationId xmlns:a16="http://schemas.microsoft.com/office/drawing/2014/main" id="{B2AF6205-DA46-4C47-879E-15B7A69608B6}"/>
                  </a:ext>
                </a:extLst>
              </p:cNvPr>
              <p:cNvSpPr>
                <a:spLocks/>
              </p:cNvSpPr>
              <p:nvPr/>
            </p:nvSpPr>
            <p:spPr bwMode="auto">
              <a:xfrm>
                <a:off x="1808164" y="849314"/>
                <a:ext cx="236538" cy="85725"/>
              </a:xfrm>
              <a:custGeom>
                <a:avLst/>
                <a:gdLst>
                  <a:gd name="T0" fmla="*/ 1 w 22"/>
                  <a:gd name="T1" fmla="*/ 7 h 8"/>
                  <a:gd name="T2" fmla="*/ 1 w 22"/>
                  <a:gd name="T3" fmla="*/ 7 h 8"/>
                  <a:gd name="T4" fmla="*/ 1 w 22"/>
                  <a:gd name="T5" fmla="*/ 8 h 8"/>
                  <a:gd name="T6" fmla="*/ 2 w 22"/>
                  <a:gd name="T7" fmla="*/ 8 h 8"/>
                  <a:gd name="T8" fmla="*/ 4 w 22"/>
                  <a:gd name="T9" fmla="*/ 8 h 8"/>
                  <a:gd name="T10" fmla="*/ 5 w 22"/>
                  <a:gd name="T11" fmla="*/ 7 h 8"/>
                  <a:gd name="T12" fmla="*/ 6 w 22"/>
                  <a:gd name="T13" fmla="*/ 7 h 8"/>
                  <a:gd name="T14" fmla="*/ 7 w 22"/>
                  <a:gd name="T15" fmla="*/ 7 h 8"/>
                  <a:gd name="T16" fmla="*/ 8 w 22"/>
                  <a:gd name="T17" fmla="*/ 6 h 8"/>
                  <a:gd name="T18" fmla="*/ 9 w 22"/>
                  <a:gd name="T19" fmla="*/ 5 h 8"/>
                  <a:gd name="T20" fmla="*/ 10 w 22"/>
                  <a:gd name="T21" fmla="*/ 5 h 8"/>
                  <a:gd name="T22" fmla="*/ 12 w 22"/>
                  <a:gd name="T23" fmla="*/ 5 h 8"/>
                  <a:gd name="T24" fmla="*/ 13 w 22"/>
                  <a:gd name="T25" fmla="*/ 4 h 8"/>
                  <a:gd name="T26" fmla="*/ 14 w 22"/>
                  <a:gd name="T27" fmla="*/ 4 h 8"/>
                  <a:gd name="T28" fmla="*/ 16 w 22"/>
                  <a:gd name="T29" fmla="*/ 3 h 8"/>
                  <a:gd name="T30" fmla="*/ 17 w 22"/>
                  <a:gd name="T31" fmla="*/ 3 h 8"/>
                  <a:gd name="T32" fmla="*/ 19 w 22"/>
                  <a:gd name="T33" fmla="*/ 3 h 8"/>
                  <a:gd name="T34" fmla="*/ 20 w 22"/>
                  <a:gd name="T35" fmla="*/ 3 h 8"/>
                  <a:gd name="T36" fmla="*/ 21 w 22"/>
                  <a:gd name="T37" fmla="*/ 2 h 8"/>
                  <a:gd name="T38" fmla="*/ 21 w 22"/>
                  <a:gd name="T39" fmla="*/ 2 h 8"/>
                  <a:gd name="T40" fmla="*/ 21 w 22"/>
                  <a:gd name="T41" fmla="*/ 2 h 8"/>
                  <a:gd name="T42" fmla="*/ 21 w 22"/>
                  <a:gd name="T43" fmla="*/ 2 h 8"/>
                  <a:gd name="T44" fmla="*/ 21 w 22"/>
                  <a:gd name="T45" fmla="*/ 1 h 8"/>
                  <a:gd name="T46" fmla="*/ 20 w 22"/>
                  <a:gd name="T47" fmla="*/ 1 h 8"/>
                  <a:gd name="T48" fmla="*/ 19 w 22"/>
                  <a:gd name="T49" fmla="*/ 0 h 8"/>
                  <a:gd name="T50" fmla="*/ 18 w 22"/>
                  <a:gd name="T51" fmla="*/ 1 h 8"/>
                  <a:gd name="T52" fmla="*/ 16 w 22"/>
                  <a:gd name="T53" fmla="*/ 1 h 8"/>
                  <a:gd name="T54" fmla="*/ 15 w 22"/>
                  <a:gd name="T55" fmla="*/ 1 h 8"/>
                  <a:gd name="T56" fmla="*/ 14 w 22"/>
                  <a:gd name="T57" fmla="*/ 0 h 8"/>
                  <a:gd name="T58" fmla="*/ 13 w 22"/>
                  <a:gd name="T59" fmla="*/ 0 h 8"/>
                  <a:gd name="T60" fmla="*/ 12 w 22"/>
                  <a:gd name="T61" fmla="*/ 0 h 8"/>
                  <a:gd name="T62" fmla="*/ 10 w 22"/>
                  <a:gd name="T63" fmla="*/ 0 h 8"/>
                  <a:gd name="T64" fmla="*/ 8 w 22"/>
                  <a:gd name="T65" fmla="*/ 0 h 8"/>
                  <a:gd name="T66" fmla="*/ 8 w 22"/>
                  <a:gd name="T67" fmla="*/ 1 h 8"/>
                  <a:gd name="T68" fmla="*/ 8 w 22"/>
                  <a:gd name="T69" fmla="*/ 2 h 8"/>
                  <a:gd name="T70" fmla="*/ 7 w 22"/>
                  <a:gd name="T71" fmla="*/ 2 h 8"/>
                  <a:gd name="T72" fmla="*/ 6 w 22"/>
                  <a:gd name="T73" fmla="*/ 3 h 8"/>
                  <a:gd name="T74" fmla="*/ 4 w 22"/>
                  <a:gd name="T75" fmla="*/ 3 h 8"/>
                  <a:gd name="T76" fmla="*/ 3 w 22"/>
                  <a:gd name="T77" fmla="*/ 4 h 8"/>
                  <a:gd name="T78" fmla="*/ 2 w 22"/>
                  <a:gd name="T79" fmla="*/ 5 h 8"/>
                  <a:gd name="T80" fmla="*/ 1 w 22"/>
                  <a:gd name="T81" fmla="*/ 5 h 8"/>
                  <a:gd name="T82" fmla="*/ 0 w 22"/>
                  <a:gd name="T83" fmla="*/ 5 h 8"/>
                  <a:gd name="T84" fmla="*/ 0 w 22"/>
                  <a:gd name="T85" fmla="*/ 6 h 8"/>
                  <a:gd name="T86" fmla="*/ 1 w 22"/>
                  <a:gd name="T8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8">
                    <a:moveTo>
                      <a:pt x="1" y="7"/>
                    </a:moveTo>
                    <a:cubicBezTo>
                      <a:pt x="1" y="7"/>
                      <a:pt x="1" y="7"/>
                      <a:pt x="1" y="7"/>
                    </a:cubicBezTo>
                    <a:cubicBezTo>
                      <a:pt x="1" y="8"/>
                      <a:pt x="1" y="8"/>
                      <a:pt x="1" y="8"/>
                    </a:cubicBezTo>
                    <a:cubicBezTo>
                      <a:pt x="1" y="8"/>
                      <a:pt x="2" y="8"/>
                      <a:pt x="2" y="8"/>
                    </a:cubicBezTo>
                    <a:cubicBezTo>
                      <a:pt x="3" y="8"/>
                      <a:pt x="3" y="8"/>
                      <a:pt x="4" y="8"/>
                    </a:cubicBezTo>
                    <a:cubicBezTo>
                      <a:pt x="4" y="8"/>
                      <a:pt x="4" y="7"/>
                      <a:pt x="5" y="7"/>
                    </a:cubicBezTo>
                    <a:cubicBezTo>
                      <a:pt x="5" y="7"/>
                      <a:pt x="5" y="7"/>
                      <a:pt x="6" y="7"/>
                    </a:cubicBezTo>
                    <a:cubicBezTo>
                      <a:pt x="6" y="7"/>
                      <a:pt x="6" y="7"/>
                      <a:pt x="7" y="7"/>
                    </a:cubicBezTo>
                    <a:cubicBezTo>
                      <a:pt x="7" y="7"/>
                      <a:pt x="8" y="7"/>
                      <a:pt x="8" y="6"/>
                    </a:cubicBezTo>
                    <a:cubicBezTo>
                      <a:pt x="9" y="6"/>
                      <a:pt x="9" y="6"/>
                      <a:pt x="9" y="5"/>
                    </a:cubicBezTo>
                    <a:cubicBezTo>
                      <a:pt x="10" y="5"/>
                      <a:pt x="10" y="6"/>
                      <a:pt x="10" y="5"/>
                    </a:cubicBezTo>
                    <a:cubicBezTo>
                      <a:pt x="11" y="5"/>
                      <a:pt x="11" y="5"/>
                      <a:pt x="12" y="5"/>
                    </a:cubicBezTo>
                    <a:cubicBezTo>
                      <a:pt x="12" y="5"/>
                      <a:pt x="12" y="4"/>
                      <a:pt x="13" y="4"/>
                    </a:cubicBezTo>
                    <a:cubicBezTo>
                      <a:pt x="13" y="4"/>
                      <a:pt x="14" y="4"/>
                      <a:pt x="14" y="4"/>
                    </a:cubicBezTo>
                    <a:cubicBezTo>
                      <a:pt x="15" y="4"/>
                      <a:pt x="15" y="4"/>
                      <a:pt x="16" y="3"/>
                    </a:cubicBezTo>
                    <a:cubicBezTo>
                      <a:pt x="17" y="3"/>
                      <a:pt x="17" y="3"/>
                      <a:pt x="17" y="3"/>
                    </a:cubicBezTo>
                    <a:cubicBezTo>
                      <a:pt x="18" y="3"/>
                      <a:pt x="18" y="3"/>
                      <a:pt x="19" y="3"/>
                    </a:cubicBezTo>
                    <a:cubicBezTo>
                      <a:pt x="19" y="3"/>
                      <a:pt x="19" y="3"/>
                      <a:pt x="20" y="3"/>
                    </a:cubicBezTo>
                    <a:cubicBezTo>
                      <a:pt x="20" y="3"/>
                      <a:pt x="21" y="3"/>
                      <a:pt x="21" y="2"/>
                    </a:cubicBezTo>
                    <a:cubicBezTo>
                      <a:pt x="21" y="2"/>
                      <a:pt x="21" y="2"/>
                      <a:pt x="21" y="2"/>
                    </a:cubicBezTo>
                    <a:cubicBezTo>
                      <a:pt x="21" y="2"/>
                      <a:pt x="21" y="2"/>
                      <a:pt x="21" y="2"/>
                    </a:cubicBezTo>
                    <a:cubicBezTo>
                      <a:pt x="22" y="2"/>
                      <a:pt x="21" y="2"/>
                      <a:pt x="21" y="2"/>
                    </a:cubicBezTo>
                    <a:cubicBezTo>
                      <a:pt x="21" y="1"/>
                      <a:pt x="21" y="1"/>
                      <a:pt x="21" y="1"/>
                    </a:cubicBezTo>
                    <a:cubicBezTo>
                      <a:pt x="20" y="1"/>
                      <a:pt x="20" y="1"/>
                      <a:pt x="20" y="1"/>
                    </a:cubicBezTo>
                    <a:cubicBezTo>
                      <a:pt x="19" y="0"/>
                      <a:pt x="19" y="0"/>
                      <a:pt x="19" y="0"/>
                    </a:cubicBezTo>
                    <a:cubicBezTo>
                      <a:pt x="18" y="0"/>
                      <a:pt x="18" y="1"/>
                      <a:pt x="18" y="1"/>
                    </a:cubicBezTo>
                    <a:cubicBezTo>
                      <a:pt x="17" y="1"/>
                      <a:pt x="17" y="1"/>
                      <a:pt x="16" y="1"/>
                    </a:cubicBezTo>
                    <a:cubicBezTo>
                      <a:pt x="16" y="1"/>
                      <a:pt x="16" y="1"/>
                      <a:pt x="15" y="1"/>
                    </a:cubicBezTo>
                    <a:cubicBezTo>
                      <a:pt x="15" y="1"/>
                      <a:pt x="15" y="0"/>
                      <a:pt x="14" y="0"/>
                    </a:cubicBezTo>
                    <a:cubicBezTo>
                      <a:pt x="14" y="0"/>
                      <a:pt x="14" y="0"/>
                      <a:pt x="13" y="0"/>
                    </a:cubicBezTo>
                    <a:cubicBezTo>
                      <a:pt x="13" y="0"/>
                      <a:pt x="12" y="0"/>
                      <a:pt x="12" y="0"/>
                    </a:cubicBezTo>
                    <a:cubicBezTo>
                      <a:pt x="11" y="0"/>
                      <a:pt x="10" y="0"/>
                      <a:pt x="10" y="0"/>
                    </a:cubicBezTo>
                    <a:cubicBezTo>
                      <a:pt x="9" y="0"/>
                      <a:pt x="9" y="0"/>
                      <a:pt x="8" y="0"/>
                    </a:cubicBezTo>
                    <a:cubicBezTo>
                      <a:pt x="8" y="0"/>
                      <a:pt x="8" y="0"/>
                      <a:pt x="8" y="1"/>
                    </a:cubicBezTo>
                    <a:cubicBezTo>
                      <a:pt x="8" y="1"/>
                      <a:pt x="8" y="2"/>
                      <a:pt x="8" y="2"/>
                    </a:cubicBezTo>
                    <a:cubicBezTo>
                      <a:pt x="7" y="2"/>
                      <a:pt x="7" y="2"/>
                      <a:pt x="7" y="2"/>
                    </a:cubicBezTo>
                    <a:cubicBezTo>
                      <a:pt x="7" y="2"/>
                      <a:pt x="6" y="2"/>
                      <a:pt x="6" y="3"/>
                    </a:cubicBezTo>
                    <a:cubicBezTo>
                      <a:pt x="5" y="3"/>
                      <a:pt x="5" y="3"/>
                      <a:pt x="4" y="3"/>
                    </a:cubicBezTo>
                    <a:cubicBezTo>
                      <a:pt x="4" y="4"/>
                      <a:pt x="4" y="4"/>
                      <a:pt x="3" y="4"/>
                    </a:cubicBezTo>
                    <a:cubicBezTo>
                      <a:pt x="3" y="4"/>
                      <a:pt x="3" y="4"/>
                      <a:pt x="2" y="5"/>
                    </a:cubicBezTo>
                    <a:cubicBezTo>
                      <a:pt x="2" y="5"/>
                      <a:pt x="1" y="5"/>
                      <a:pt x="1" y="5"/>
                    </a:cubicBezTo>
                    <a:cubicBezTo>
                      <a:pt x="1" y="5"/>
                      <a:pt x="0" y="5"/>
                      <a:pt x="0" y="5"/>
                    </a:cubicBezTo>
                    <a:cubicBezTo>
                      <a:pt x="0" y="6"/>
                      <a:pt x="0" y="6"/>
                      <a:pt x="0" y="6"/>
                    </a:cubicBezTo>
                    <a:cubicBezTo>
                      <a:pt x="0" y="6"/>
                      <a:pt x="0" y="6"/>
                      <a:pt x="1"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4" name="Freeform 185">
                <a:extLst>
                  <a:ext uri="{FF2B5EF4-FFF2-40B4-BE49-F238E27FC236}">
                    <a16:creationId xmlns:a16="http://schemas.microsoft.com/office/drawing/2014/main" id="{BEE1FAF3-6AB0-47E6-B602-6E13437D2214}"/>
                  </a:ext>
                </a:extLst>
              </p:cNvPr>
              <p:cNvSpPr>
                <a:spLocks/>
              </p:cNvSpPr>
              <p:nvPr/>
            </p:nvSpPr>
            <p:spPr bwMode="auto">
              <a:xfrm>
                <a:off x="1893889" y="881064"/>
                <a:ext cx="334963" cy="130175"/>
              </a:xfrm>
              <a:custGeom>
                <a:avLst/>
                <a:gdLst>
                  <a:gd name="T0" fmla="*/ 28 w 31"/>
                  <a:gd name="T1" fmla="*/ 8 h 12"/>
                  <a:gd name="T2" fmla="*/ 30 w 31"/>
                  <a:gd name="T3" fmla="*/ 8 h 12"/>
                  <a:gd name="T4" fmla="*/ 31 w 31"/>
                  <a:gd name="T5" fmla="*/ 7 h 12"/>
                  <a:gd name="T6" fmla="*/ 29 w 31"/>
                  <a:gd name="T7" fmla="*/ 7 h 12"/>
                  <a:gd name="T8" fmla="*/ 27 w 31"/>
                  <a:gd name="T9" fmla="*/ 6 h 12"/>
                  <a:gd name="T10" fmla="*/ 27 w 31"/>
                  <a:gd name="T11" fmla="*/ 5 h 12"/>
                  <a:gd name="T12" fmla="*/ 28 w 31"/>
                  <a:gd name="T13" fmla="*/ 4 h 12"/>
                  <a:gd name="T14" fmla="*/ 29 w 31"/>
                  <a:gd name="T15" fmla="*/ 2 h 12"/>
                  <a:gd name="T16" fmla="*/ 29 w 31"/>
                  <a:gd name="T17" fmla="*/ 1 h 12"/>
                  <a:gd name="T18" fmla="*/ 27 w 31"/>
                  <a:gd name="T19" fmla="*/ 0 h 12"/>
                  <a:gd name="T20" fmla="*/ 25 w 31"/>
                  <a:gd name="T21" fmla="*/ 0 h 12"/>
                  <a:gd name="T22" fmla="*/ 24 w 31"/>
                  <a:gd name="T23" fmla="*/ 2 h 12"/>
                  <a:gd name="T24" fmla="*/ 24 w 31"/>
                  <a:gd name="T25" fmla="*/ 3 h 12"/>
                  <a:gd name="T26" fmla="*/ 22 w 31"/>
                  <a:gd name="T27" fmla="*/ 4 h 12"/>
                  <a:gd name="T28" fmla="*/ 23 w 31"/>
                  <a:gd name="T29" fmla="*/ 2 h 12"/>
                  <a:gd name="T30" fmla="*/ 21 w 31"/>
                  <a:gd name="T31" fmla="*/ 1 h 12"/>
                  <a:gd name="T32" fmla="*/ 20 w 31"/>
                  <a:gd name="T33" fmla="*/ 1 h 12"/>
                  <a:gd name="T34" fmla="*/ 18 w 31"/>
                  <a:gd name="T35" fmla="*/ 1 h 12"/>
                  <a:gd name="T36" fmla="*/ 17 w 31"/>
                  <a:gd name="T37" fmla="*/ 1 h 12"/>
                  <a:gd name="T38" fmla="*/ 15 w 31"/>
                  <a:gd name="T39" fmla="*/ 1 h 12"/>
                  <a:gd name="T40" fmla="*/ 14 w 31"/>
                  <a:gd name="T41" fmla="*/ 2 h 12"/>
                  <a:gd name="T42" fmla="*/ 14 w 31"/>
                  <a:gd name="T43" fmla="*/ 0 h 12"/>
                  <a:gd name="T44" fmla="*/ 11 w 31"/>
                  <a:gd name="T45" fmla="*/ 1 h 12"/>
                  <a:gd name="T46" fmla="*/ 8 w 31"/>
                  <a:gd name="T47" fmla="*/ 2 h 12"/>
                  <a:gd name="T48" fmla="*/ 5 w 31"/>
                  <a:gd name="T49" fmla="*/ 2 h 12"/>
                  <a:gd name="T50" fmla="*/ 3 w 31"/>
                  <a:gd name="T51" fmla="*/ 3 h 12"/>
                  <a:gd name="T52" fmla="*/ 4 w 31"/>
                  <a:gd name="T53" fmla="*/ 4 h 12"/>
                  <a:gd name="T54" fmla="*/ 5 w 31"/>
                  <a:gd name="T55" fmla="*/ 5 h 12"/>
                  <a:gd name="T56" fmla="*/ 3 w 31"/>
                  <a:gd name="T57" fmla="*/ 5 h 12"/>
                  <a:gd name="T58" fmla="*/ 2 w 31"/>
                  <a:gd name="T59" fmla="*/ 6 h 12"/>
                  <a:gd name="T60" fmla="*/ 2 w 31"/>
                  <a:gd name="T61" fmla="*/ 6 h 12"/>
                  <a:gd name="T62" fmla="*/ 4 w 31"/>
                  <a:gd name="T63" fmla="*/ 6 h 12"/>
                  <a:gd name="T64" fmla="*/ 5 w 31"/>
                  <a:gd name="T65" fmla="*/ 6 h 12"/>
                  <a:gd name="T66" fmla="*/ 8 w 31"/>
                  <a:gd name="T67" fmla="*/ 6 h 12"/>
                  <a:gd name="T68" fmla="*/ 10 w 31"/>
                  <a:gd name="T69" fmla="*/ 6 h 12"/>
                  <a:gd name="T70" fmla="*/ 11 w 31"/>
                  <a:gd name="T71" fmla="*/ 7 h 12"/>
                  <a:gd name="T72" fmla="*/ 9 w 31"/>
                  <a:gd name="T73" fmla="*/ 8 h 12"/>
                  <a:gd name="T74" fmla="*/ 5 w 31"/>
                  <a:gd name="T75" fmla="*/ 8 h 12"/>
                  <a:gd name="T76" fmla="*/ 2 w 31"/>
                  <a:gd name="T77" fmla="*/ 8 h 12"/>
                  <a:gd name="T78" fmla="*/ 0 w 31"/>
                  <a:gd name="T79" fmla="*/ 8 h 12"/>
                  <a:gd name="T80" fmla="*/ 2 w 31"/>
                  <a:gd name="T81" fmla="*/ 9 h 12"/>
                  <a:gd name="T82" fmla="*/ 5 w 31"/>
                  <a:gd name="T83" fmla="*/ 9 h 12"/>
                  <a:gd name="T84" fmla="*/ 5 w 31"/>
                  <a:gd name="T85" fmla="*/ 10 h 12"/>
                  <a:gd name="T86" fmla="*/ 5 w 31"/>
                  <a:gd name="T87" fmla="*/ 11 h 12"/>
                  <a:gd name="T88" fmla="*/ 8 w 31"/>
                  <a:gd name="T89" fmla="*/ 11 h 12"/>
                  <a:gd name="T90" fmla="*/ 10 w 31"/>
                  <a:gd name="T91" fmla="*/ 11 h 12"/>
                  <a:gd name="T92" fmla="*/ 13 w 31"/>
                  <a:gd name="T93" fmla="*/ 10 h 12"/>
                  <a:gd name="T94" fmla="*/ 16 w 31"/>
                  <a:gd name="T95" fmla="*/ 10 h 12"/>
                  <a:gd name="T96" fmla="*/ 18 w 31"/>
                  <a:gd name="T97" fmla="*/ 10 h 12"/>
                  <a:gd name="T98" fmla="*/ 20 w 31"/>
                  <a:gd name="T99" fmla="*/ 10 h 12"/>
                  <a:gd name="T100" fmla="*/ 23 w 31"/>
                  <a:gd name="T101" fmla="*/ 10 h 12"/>
                  <a:gd name="T102" fmla="*/ 26 w 31"/>
                  <a:gd name="T103" fmla="*/ 10 h 12"/>
                  <a:gd name="T104" fmla="*/ 27 w 31"/>
                  <a:gd name="T10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12">
                    <a:moveTo>
                      <a:pt x="27" y="9"/>
                    </a:moveTo>
                    <a:cubicBezTo>
                      <a:pt x="28" y="8"/>
                      <a:pt x="28" y="8"/>
                      <a:pt x="28" y="8"/>
                    </a:cubicBezTo>
                    <a:cubicBezTo>
                      <a:pt x="28" y="8"/>
                      <a:pt x="29" y="8"/>
                      <a:pt x="29" y="8"/>
                    </a:cubicBezTo>
                    <a:cubicBezTo>
                      <a:pt x="29" y="8"/>
                      <a:pt x="29" y="8"/>
                      <a:pt x="30" y="8"/>
                    </a:cubicBezTo>
                    <a:cubicBezTo>
                      <a:pt x="30" y="8"/>
                      <a:pt x="30" y="8"/>
                      <a:pt x="31" y="8"/>
                    </a:cubicBezTo>
                    <a:cubicBezTo>
                      <a:pt x="31" y="8"/>
                      <a:pt x="31" y="8"/>
                      <a:pt x="31" y="7"/>
                    </a:cubicBezTo>
                    <a:cubicBezTo>
                      <a:pt x="31" y="7"/>
                      <a:pt x="31" y="7"/>
                      <a:pt x="30" y="7"/>
                    </a:cubicBezTo>
                    <a:cubicBezTo>
                      <a:pt x="30" y="7"/>
                      <a:pt x="30" y="7"/>
                      <a:pt x="29" y="7"/>
                    </a:cubicBezTo>
                    <a:cubicBezTo>
                      <a:pt x="29" y="6"/>
                      <a:pt x="29" y="6"/>
                      <a:pt x="28" y="6"/>
                    </a:cubicBezTo>
                    <a:cubicBezTo>
                      <a:pt x="28" y="6"/>
                      <a:pt x="28" y="6"/>
                      <a:pt x="27" y="6"/>
                    </a:cubicBezTo>
                    <a:cubicBezTo>
                      <a:pt x="27" y="6"/>
                      <a:pt x="27" y="6"/>
                      <a:pt x="27" y="6"/>
                    </a:cubicBezTo>
                    <a:cubicBezTo>
                      <a:pt x="27" y="6"/>
                      <a:pt x="27" y="5"/>
                      <a:pt x="27" y="5"/>
                    </a:cubicBezTo>
                    <a:cubicBezTo>
                      <a:pt x="27" y="5"/>
                      <a:pt x="27" y="5"/>
                      <a:pt x="28" y="4"/>
                    </a:cubicBezTo>
                    <a:cubicBezTo>
                      <a:pt x="28" y="4"/>
                      <a:pt x="28" y="4"/>
                      <a:pt x="28" y="4"/>
                    </a:cubicBezTo>
                    <a:cubicBezTo>
                      <a:pt x="28" y="4"/>
                      <a:pt x="28" y="3"/>
                      <a:pt x="28" y="3"/>
                    </a:cubicBezTo>
                    <a:cubicBezTo>
                      <a:pt x="28" y="3"/>
                      <a:pt x="28" y="2"/>
                      <a:pt x="29" y="2"/>
                    </a:cubicBezTo>
                    <a:cubicBezTo>
                      <a:pt x="29" y="2"/>
                      <a:pt x="29" y="2"/>
                      <a:pt x="29" y="1"/>
                    </a:cubicBezTo>
                    <a:cubicBezTo>
                      <a:pt x="29" y="1"/>
                      <a:pt x="29" y="1"/>
                      <a:pt x="29" y="1"/>
                    </a:cubicBezTo>
                    <a:cubicBezTo>
                      <a:pt x="29" y="0"/>
                      <a:pt x="28" y="0"/>
                      <a:pt x="28" y="0"/>
                    </a:cubicBezTo>
                    <a:cubicBezTo>
                      <a:pt x="28" y="0"/>
                      <a:pt x="27" y="0"/>
                      <a:pt x="27" y="0"/>
                    </a:cubicBezTo>
                    <a:cubicBezTo>
                      <a:pt x="26" y="0"/>
                      <a:pt x="26" y="0"/>
                      <a:pt x="26" y="0"/>
                    </a:cubicBezTo>
                    <a:cubicBezTo>
                      <a:pt x="26" y="0"/>
                      <a:pt x="25" y="0"/>
                      <a:pt x="25" y="0"/>
                    </a:cubicBezTo>
                    <a:cubicBezTo>
                      <a:pt x="25" y="1"/>
                      <a:pt x="25" y="1"/>
                      <a:pt x="25" y="1"/>
                    </a:cubicBezTo>
                    <a:cubicBezTo>
                      <a:pt x="25" y="1"/>
                      <a:pt x="24" y="1"/>
                      <a:pt x="24" y="2"/>
                    </a:cubicBezTo>
                    <a:cubicBezTo>
                      <a:pt x="24" y="2"/>
                      <a:pt x="24" y="2"/>
                      <a:pt x="24" y="2"/>
                    </a:cubicBezTo>
                    <a:cubicBezTo>
                      <a:pt x="24" y="3"/>
                      <a:pt x="24" y="3"/>
                      <a:pt x="24" y="3"/>
                    </a:cubicBezTo>
                    <a:cubicBezTo>
                      <a:pt x="23" y="4"/>
                      <a:pt x="23" y="4"/>
                      <a:pt x="23" y="4"/>
                    </a:cubicBezTo>
                    <a:cubicBezTo>
                      <a:pt x="22" y="4"/>
                      <a:pt x="22" y="4"/>
                      <a:pt x="22" y="4"/>
                    </a:cubicBezTo>
                    <a:cubicBezTo>
                      <a:pt x="22" y="3"/>
                      <a:pt x="22" y="3"/>
                      <a:pt x="23" y="2"/>
                    </a:cubicBezTo>
                    <a:cubicBezTo>
                      <a:pt x="23" y="2"/>
                      <a:pt x="23" y="2"/>
                      <a:pt x="23" y="2"/>
                    </a:cubicBezTo>
                    <a:cubicBezTo>
                      <a:pt x="23" y="1"/>
                      <a:pt x="22" y="1"/>
                      <a:pt x="22" y="1"/>
                    </a:cubicBezTo>
                    <a:cubicBezTo>
                      <a:pt x="22" y="1"/>
                      <a:pt x="22" y="1"/>
                      <a:pt x="21" y="1"/>
                    </a:cubicBezTo>
                    <a:cubicBezTo>
                      <a:pt x="21" y="1"/>
                      <a:pt x="21" y="1"/>
                      <a:pt x="21" y="1"/>
                    </a:cubicBezTo>
                    <a:cubicBezTo>
                      <a:pt x="20" y="1"/>
                      <a:pt x="20" y="1"/>
                      <a:pt x="20" y="1"/>
                    </a:cubicBezTo>
                    <a:cubicBezTo>
                      <a:pt x="20" y="2"/>
                      <a:pt x="19" y="1"/>
                      <a:pt x="19" y="1"/>
                    </a:cubicBezTo>
                    <a:cubicBezTo>
                      <a:pt x="19" y="1"/>
                      <a:pt x="18" y="2"/>
                      <a:pt x="18" y="1"/>
                    </a:cubicBezTo>
                    <a:cubicBezTo>
                      <a:pt x="18" y="1"/>
                      <a:pt x="18" y="1"/>
                      <a:pt x="18" y="1"/>
                    </a:cubicBezTo>
                    <a:cubicBezTo>
                      <a:pt x="17" y="1"/>
                      <a:pt x="17" y="1"/>
                      <a:pt x="17" y="1"/>
                    </a:cubicBezTo>
                    <a:cubicBezTo>
                      <a:pt x="17" y="1"/>
                      <a:pt x="16" y="1"/>
                      <a:pt x="16" y="1"/>
                    </a:cubicBezTo>
                    <a:cubicBezTo>
                      <a:pt x="16" y="1"/>
                      <a:pt x="16" y="1"/>
                      <a:pt x="15" y="1"/>
                    </a:cubicBezTo>
                    <a:cubicBezTo>
                      <a:pt x="15" y="1"/>
                      <a:pt x="15" y="1"/>
                      <a:pt x="15" y="1"/>
                    </a:cubicBezTo>
                    <a:cubicBezTo>
                      <a:pt x="14" y="2"/>
                      <a:pt x="14" y="2"/>
                      <a:pt x="14" y="2"/>
                    </a:cubicBezTo>
                    <a:cubicBezTo>
                      <a:pt x="13" y="1"/>
                      <a:pt x="15" y="1"/>
                      <a:pt x="14" y="0"/>
                    </a:cubicBezTo>
                    <a:cubicBezTo>
                      <a:pt x="14" y="0"/>
                      <a:pt x="14" y="0"/>
                      <a:pt x="14" y="0"/>
                    </a:cubicBezTo>
                    <a:cubicBezTo>
                      <a:pt x="13" y="0"/>
                      <a:pt x="13" y="0"/>
                      <a:pt x="13" y="0"/>
                    </a:cubicBezTo>
                    <a:cubicBezTo>
                      <a:pt x="12" y="1"/>
                      <a:pt x="12" y="1"/>
                      <a:pt x="11" y="1"/>
                    </a:cubicBezTo>
                    <a:cubicBezTo>
                      <a:pt x="11" y="1"/>
                      <a:pt x="10" y="1"/>
                      <a:pt x="10" y="1"/>
                    </a:cubicBezTo>
                    <a:cubicBezTo>
                      <a:pt x="9" y="1"/>
                      <a:pt x="9" y="1"/>
                      <a:pt x="8" y="2"/>
                    </a:cubicBezTo>
                    <a:cubicBezTo>
                      <a:pt x="7" y="2"/>
                      <a:pt x="7" y="2"/>
                      <a:pt x="6" y="2"/>
                    </a:cubicBezTo>
                    <a:cubicBezTo>
                      <a:pt x="6" y="2"/>
                      <a:pt x="6" y="2"/>
                      <a:pt x="5" y="2"/>
                    </a:cubicBezTo>
                    <a:cubicBezTo>
                      <a:pt x="5" y="3"/>
                      <a:pt x="5" y="3"/>
                      <a:pt x="4" y="3"/>
                    </a:cubicBezTo>
                    <a:cubicBezTo>
                      <a:pt x="4" y="3"/>
                      <a:pt x="3" y="3"/>
                      <a:pt x="3" y="3"/>
                    </a:cubicBezTo>
                    <a:cubicBezTo>
                      <a:pt x="3" y="4"/>
                      <a:pt x="3" y="4"/>
                      <a:pt x="3" y="4"/>
                    </a:cubicBezTo>
                    <a:cubicBezTo>
                      <a:pt x="3" y="4"/>
                      <a:pt x="3" y="4"/>
                      <a:pt x="4" y="4"/>
                    </a:cubicBezTo>
                    <a:cubicBezTo>
                      <a:pt x="4" y="4"/>
                      <a:pt x="5" y="4"/>
                      <a:pt x="5" y="5"/>
                    </a:cubicBezTo>
                    <a:cubicBezTo>
                      <a:pt x="5" y="5"/>
                      <a:pt x="5" y="5"/>
                      <a:pt x="5" y="5"/>
                    </a:cubicBezTo>
                    <a:cubicBezTo>
                      <a:pt x="5" y="6"/>
                      <a:pt x="5" y="5"/>
                      <a:pt x="4" y="5"/>
                    </a:cubicBezTo>
                    <a:cubicBezTo>
                      <a:pt x="4" y="5"/>
                      <a:pt x="4" y="5"/>
                      <a:pt x="3" y="5"/>
                    </a:cubicBezTo>
                    <a:cubicBezTo>
                      <a:pt x="3" y="5"/>
                      <a:pt x="3" y="5"/>
                      <a:pt x="2" y="5"/>
                    </a:cubicBezTo>
                    <a:cubicBezTo>
                      <a:pt x="2" y="5"/>
                      <a:pt x="2" y="5"/>
                      <a:pt x="2" y="6"/>
                    </a:cubicBezTo>
                    <a:cubicBezTo>
                      <a:pt x="1" y="6"/>
                      <a:pt x="1" y="6"/>
                      <a:pt x="1" y="6"/>
                    </a:cubicBezTo>
                    <a:cubicBezTo>
                      <a:pt x="1" y="6"/>
                      <a:pt x="2" y="6"/>
                      <a:pt x="2" y="6"/>
                    </a:cubicBezTo>
                    <a:cubicBezTo>
                      <a:pt x="2" y="7"/>
                      <a:pt x="2" y="7"/>
                      <a:pt x="3" y="7"/>
                    </a:cubicBezTo>
                    <a:cubicBezTo>
                      <a:pt x="3" y="7"/>
                      <a:pt x="3" y="6"/>
                      <a:pt x="4" y="6"/>
                    </a:cubicBezTo>
                    <a:cubicBezTo>
                      <a:pt x="4" y="6"/>
                      <a:pt x="4" y="6"/>
                      <a:pt x="5" y="6"/>
                    </a:cubicBezTo>
                    <a:cubicBezTo>
                      <a:pt x="5" y="6"/>
                      <a:pt x="5" y="6"/>
                      <a:pt x="5" y="6"/>
                    </a:cubicBezTo>
                    <a:cubicBezTo>
                      <a:pt x="6" y="6"/>
                      <a:pt x="6" y="6"/>
                      <a:pt x="7" y="6"/>
                    </a:cubicBezTo>
                    <a:cubicBezTo>
                      <a:pt x="7" y="6"/>
                      <a:pt x="7" y="6"/>
                      <a:pt x="8" y="6"/>
                    </a:cubicBezTo>
                    <a:cubicBezTo>
                      <a:pt x="8" y="6"/>
                      <a:pt x="9" y="6"/>
                      <a:pt x="9" y="6"/>
                    </a:cubicBezTo>
                    <a:cubicBezTo>
                      <a:pt x="10" y="6"/>
                      <a:pt x="10" y="6"/>
                      <a:pt x="10" y="6"/>
                    </a:cubicBezTo>
                    <a:cubicBezTo>
                      <a:pt x="11" y="6"/>
                      <a:pt x="11" y="6"/>
                      <a:pt x="11" y="7"/>
                    </a:cubicBezTo>
                    <a:cubicBezTo>
                      <a:pt x="11" y="7"/>
                      <a:pt x="11" y="7"/>
                      <a:pt x="11" y="7"/>
                    </a:cubicBezTo>
                    <a:cubicBezTo>
                      <a:pt x="11" y="8"/>
                      <a:pt x="10" y="8"/>
                      <a:pt x="10" y="8"/>
                    </a:cubicBezTo>
                    <a:cubicBezTo>
                      <a:pt x="9" y="8"/>
                      <a:pt x="9" y="8"/>
                      <a:pt x="9" y="8"/>
                    </a:cubicBezTo>
                    <a:cubicBezTo>
                      <a:pt x="8" y="7"/>
                      <a:pt x="8" y="8"/>
                      <a:pt x="7" y="8"/>
                    </a:cubicBezTo>
                    <a:cubicBezTo>
                      <a:pt x="6" y="8"/>
                      <a:pt x="6" y="7"/>
                      <a:pt x="5" y="8"/>
                    </a:cubicBezTo>
                    <a:cubicBezTo>
                      <a:pt x="4" y="8"/>
                      <a:pt x="4" y="8"/>
                      <a:pt x="3" y="8"/>
                    </a:cubicBezTo>
                    <a:cubicBezTo>
                      <a:pt x="3" y="8"/>
                      <a:pt x="2" y="8"/>
                      <a:pt x="2" y="8"/>
                    </a:cubicBezTo>
                    <a:cubicBezTo>
                      <a:pt x="1" y="8"/>
                      <a:pt x="1" y="8"/>
                      <a:pt x="1" y="8"/>
                    </a:cubicBezTo>
                    <a:cubicBezTo>
                      <a:pt x="1" y="8"/>
                      <a:pt x="0" y="8"/>
                      <a:pt x="0" y="8"/>
                    </a:cubicBezTo>
                    <a:cubicBezTo>
                      <a:pt x="0" y="9"/>
                      <a:pt x="1" y="9"/>
                      <a:pt x="1" y="9"/>
                    </a:cubicBezTo>
                    <a:cubicBezTo>
                      <a:pt x="1" y="9"/>
                      <a:pt x="2" y="9"/>
                      <a:pt x="2" y="9"/>
                    </a:cubicBezTo>
                    <a:cubicBezTo>
                      <a:pt x="3" y="9"/>
                      <a:pt x="3" y="9"/>
                      <a:pt x="3" y="9"/>
                    </a:cubicBezTo>
                    <a:cubicBezTo>
                      <a:pt x="4" y="9"/>
                      <a:pt x="4" y="9"/>
                      <a:pt x="5" y="9"/>
                    </a:cubicBezTo>
                    <a:cubicBezTo>
                      <a:pt x="5" y="9"/>
                      <a:pt x="5" y="9"/>
                      <a:pt x="6" y="9"/>
                    </a:cubicBezTo>
                    <a:cubicBezTo>
                      <a:pt x="6" y="10"/>
                      <a:pt x="6" y="10"/>
                      <a:pt x="5" y="10"/>
                    </a:cubicBezTo>
                    <a:cubicBezTo>
                      <a:pt x="5" y="11"/>
                      <a:pt x="5" y="10"/>
                      <a:pt x="5" y="11"/>
                    </a:cubicBezTo>
                    <a:cubicBezTo>
                      <a:pt x="5" y="11"/>
                      <a:pt x="5" y="11"/>
                      <a:pt x="5" y="11"/>
                    </a:cubicBezTo>
                    <a:cubicBezTo>
                      <a:pt x="6" y="12"/>
                      <a:pt x="6" y="11"/>
                      <a:pt x="7" y="11"/>
                    </a:cubicBezTo>
                    <a:cubicBezTo>
                      <a:pt x="7" y="12"/>
                      <a:pt x="7" y="12"/>
                      <a:pt x="8" y="11"/>
                    </a:cubicBezTo>
                    <a:cubicBezTo>
                      <a:pt x="8" y="11"/>
                      <a:pt x="8" y="11"/>
                      <a:pt x="9" y="11"/>
                    </a:cubicBezTo>
                    <a:cubicBezTo>
                      <a:pt x="9" y="11"/>
                      <a:pt x="10" y="11"/>
                      <a:pt x="10" y="11"/>
                    </a:cubicBezTo>
                    <a:cubicBezTo>
                      <a:pt x="11" y="11"/>
                      <a:pt x="11" y="11"/>
                      <a:pt x="12" y="11"/>
                    </a:cubicBezTo>
                    <a:cubicBezTo>
                      <a:pt x="12" y="10"/>
                      <a:pt x="12" y="10"/>
                      <a:pt x="13" y="10"/>
                    </a:cubicBezTo>
                    <a:cubicBezTo>
                      <a:pt x="14" y="10"/>
                      <a:pt x="14" y="10"/>
                      <a:pt x="15" y="10"/>
                    </a:cubicBezTo>
                    <a:cubicBezTo>
                      <a:pt x="15" y="10"/>
                      <a:pt x="15" y="10"/>
                      <a:pt x="16" y="10"/>
                    </a:cubicBezTo>
                    <a:cubicBezTo>
                      <a:pt x="16" y="10"/>
                      <a:pt x="17" y="10"/>
                      <a:pt x="17" y="10"/>
                    </a:cubicBezTo>
                    <a:cubicBezTo>
                      <a:pt x="18" y="10"/>
                      <a:pt x="18" y="10"/>
                      <a:pt x="18" y="10"/>
                    </a:cubicBezTo>
                    <a:cubicBezTo>
                      <a:pt x="19" y="9"/>
                      <a:pt x="19" y="9"/>
                      <a:pt x="19" y="9"/>
                    </a:cubicBezTo>
                    <a:cubicBezTo>
                      <a:pt x="20" y="9"/>
                      <a:pt x="20" y="9"/>
                      <a:pt x="20" y="10"/>
                    </a:cubicBezTo>
                    <a:cubicBezTo>
                      <a:pt x="21" y="10"/>
                      <a:pt x="21" y="10"/>
                      <a:pt x="21" y="10"/>
                    </a:cubicBezTo>
                    <a:cubicBezTo>
                      <a:pt x="22" y="11"/>
                      <a:pt x="22" y="10"/>
                      <a:pt x="23" y="10"/>
                    </a:cubicBezTo>
                    <a:cubicBezTo>
                      <a:pt x="23" y="10"/>
                      <a:pt x="24" y="10"/>
                      <a:pt x="24" y="10"/>
                    </a:cubicBezTo>
                    <a:cubicBezTo>
                      <a:pt x="25" y="10"/>
                      <a:pt x="25" y="10"/>
                      <a:pt x="26" y="10"/>
                    </a:cubicBezTo>
                    <a:cubicBezTo>
                      <a:pt x="27" y="10"/>
                      <a:pt x="28" y="10"/>
                      <a:pt x="28" y="10"/>
                    </a:cubicBezTo>
                    <a:cubicBezTo>
                      <a:pt x="28" y="9"/>
                      <a:pt x="27" y="9"/>
                      <a:pt x="27" y="9"/>
                    </a:cubicBezTo>
                    <a:cubicBezTo>
                      <a:pt x="27" y="9"/>
                      <a:pt x="27" y="9"/>
                      <a:pt x="27"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5" name="Freeform 186">
                <a:extLst>
                  <a:ext uri="{FF2B5EF4-FFF2-40B4-BE49-F238E27FC236}">
                    <a16:creationId xmlns:a16="http://schemas.microsoft.com/office/drawing/2014/main" id="{B82DA711-99F2-44D8-82D9-BC2F1C8CA8D7}"/>
                  </a:ext>
                </a:extLst>
              </p:cNvPr>
              <p:cNvSpPr>
                <a:spLocks/>
              </p:cNvSpPr>
              <p:nvPr/>
            </p:nvSpPr>
            <p:spPr bwMode="auto">
              <a:xfrm>
                <a:off x="2206627" y="750889"/>
                <a:ext cx="33338" cy="22225"/>
              </a:xfrm>
              <a:custGeom>
                <a:avLst/>
                <a:gdLst>
                  <a:gd name="T0" fmla="*/ 0 w 3"/>
                  <a:gd name="T1" fmla="*/ 2 h 2"/>
                  <a:gd name="T2" fmla="*/ 1 w 3"/>
                  <a:gd name="T3" fmla="*/ 2 h 2"/>
                  <a:gd name="T4" fmla="*/ 1 w 3"/>
                  <a:gd name="T5" fmla="*/ 2 h 2"/>
                  <a:gd name="T6" fmla="*/ 2 w 3"/>
                  <a:gd name="T7" fmla="*/ 2 h 2"/>
                  <a:gd name="T8" fmla="*/ 3 w 3"/>
                  <a:gd name="T9" fmla="*/ 1 h 2"/>
                  <a:gd name="T10" fmla="*/ 1 w 3"/>
                  <a:gd name="T11" fmla="*/ 1 h 2"/>
                  <a:gd name="T12" fmla="*/ 0 w 3"/>
                  <a:gd name="T13" fmla="*/ 1 h 2"/>
                  <a:gd name="T14" fmla="*/ 0 w 3"/>
                  <a:gd name="T15" fmla="*/ 2 h 2"/>
                  <a:gd name="T16" fmla="*/ 0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0" y="2"/>
                    </a:moveTo>
                    <a:cubicBezTo>
                      <a:pt x="0" y="2"/>
                      <a:pt x="1" y="2"/>
                      <a:pt x="1" y="2"/>
                    </a:cubicBezTo>
                    <a:cubicBezTo>
                      <a:pt x="1" y="2"/>
                      <a:pt x="1" y="2"/>
                      <a:pt x="1" y="2"/>
                    </a:cubicBezTo>
                    <a:cubicBezTo>
                      <a:pt x="2" y="2"/>
                      <a:pt x="2" y="2"/>
                      <a:pt x="2" y="2"/>
                    </a:cubicBezTo>
                    <a:cubicBezTo>
                      <a:pt x="3" y="1"/>
                      <a:pt x="3" y="1"/>
                      <a:pt x="3" y="1"/>
                    </a:cubicBezTo>
                    <a:cubicBezTo>
                      <a:pt x="3" y="0"/>
                      <a:pt x="2" y="1"/>
                      <a:pt x="1" y="1"/>
                    </a:cubicBezTo>
                    <a:cubicBezTo>
                      <a:pt x="1" y="1"/>
                      <a:pt x="1" y="1"/>
                      <a:pt x="0" y="1"/>
                    </a:cubicBezTo>
                    <a:cubicBezTo>
                      <a:pt x="0" y="1"/>
                      <a:pt x="0" y="1"/>
                      <a:pt x="0" y="2"/>
                    </a:cubicBezTo>
                    <a:cubicBezTo>
                      <a:pt x="0" y="2"/>
                      <a:pt x="0" y="2"/>
                      <a:pt x="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6" name="Freeform 187">
                <a:extLst>
                  <a:ext uri="{FF2B5EF4-FFF2-40B4-BE49-F238E27FC236}">
                    <a16:creationId xmlns:a16="http://schemas.microsoft.com/office/drawing/2014/main" id="{BF12D1FC-06FF-441A-9884-F761B992EA4C}"/>
                  </a:ext>
                </a:extLst>
              </p:cNvPr>
              <p:cNvSpPr>
                <a:spLocks/>
              </p:cNvSpPr>
              <p:nvPr/>
            </p:nvSpPr>
            <p:spPr bwMode="auto">
              <a:xfrm>
                <a:off x="2228852" y="762001"/>
                <a:ext cx="65088" cy="22225"/>
              </a:xfrm>
              <a:custGeom>
                <a:avLst/>
                <a:gdLst>
                  <a:gd name="T0" fmla="*/ 0 w 6"/>
                  <a:gd name="T1" fmla="*/ 1 h 2"/>
                  <a:gd name="T2" fmla="*/ 0 w 6"/>
                  <a:gd name="T3" fmla="*/ 2 h 2"/>
                  <a:gd name="T4" fmla="*/ 1 w 6"/>
                  <a:gd name="T5" fmla="*/ 2 h 2"/>
                  <a:gd name="T6" fmla="*/ 2 w 6"/>
                  <a:gd name="T7" fmla="*/ 2 h 2"/>
                  <a:gd name="T8" fmla="*/ 3 w 6"/>
                  <a:gd name="T9" fmla="*/ 2 h 2"/>
                  <a:gd name="T10" fmla="*/ 4 w 6"/>
                  <a:gd name="T11" fmla="*/ 1 h 2"/>
                  <a:gd name="T12" fmla="*/ 5 w 6"/>
                  <a:gd name="T13" fmla="*/ 1 h 2"/>
                  <a:gd name="T14" fmla="*/ 6 w 6"/>
                  <a:gd name="T15" fmla="*/ 1 h 2"/>
                  <a:gd name="T16" fmla="*/ 6 w 6"/>
                  <a:gd name="T17" fmla="*/ 0 h 2"/>
                  <a:gd name="T18" fmla="*/ 5 w 6"/>
                  <a:gd name="T19" fmla="*/ 0 h 2"/>
                  <a:gd name="T20" fmla="*/ 4 w 6"/>
                  <a:gd name="T21" fmla="*/ 0 h 2"/>
                  <a:gd name="T22" fmla="*/ 3 w 6"/>
                  <a:gd name="T23" fmla="*/ 0 h 2"/>
                  <a:gd name="T24" fmla="*/ 1 w 6"/>
                  <a:gd name="T25" fmla="*/ 0 h 2"/>
                  <a:gd name="T26" fmla="*/ 1 w 6"/>
                  <a:gd name="T27" fmla="*/ 1 h 2"/>
                  <a:gd name="T28" fmla="*/ 0 w 6"/>
                  <a:gd name="T2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2">
                    <a:moveTo>
                      <a:pt x="0" y="1"/>
                    </a:moveTo>
                    <a:cubicBezTo>
                      <a:pt x="0" y="2"/>
                      <a:pt x="0" y="2"/>
                      <a:pt x="0" y="2"/>
                    </a:cubicBezTo>
                    <a:cubicBezTo>
                      <a:pt x="0" y="2"/>
                      <a:pt x="1" y="2"/>
                      <a:pt x="1" y="2"/>
                    </a:cubicBezTo>
                    <a:cubicBezTo>
                      <a:pt x="1" y="2"/>
                      <a:pt x="2" y="2"/>
                      <a:pt x="2" y="2"/>
                    </a:cubicBezTo>
                    <a:cubicBezTo>
                      <a:pt x="2" y="2"/>
                      <a:pt x="3" y="2"/>
                      <a:pt x="3" y="2"/>
                    </a:cubicBezTo>
                    <a:cubicBezTo>
                      <a:pt x="3" y="2"/>
                      <a:pt x="4" y="2"/>
                      <a:pt x="4" y="1"/>
                    </a:cubicBezTo>
                    <a:cubicBezTo>
                      <a:pt x="4" y="1"/>
                      <a:pt x="4" y="1"/>
                      <a:pt x="5" y="1"/>
                    </a:cubicBezTo>
                    <a:cubicBezTo>
                      <a:pt x="5" y="1"/>
                      <a:pt x="6" y="1"/>
                      <a:pt x="6" y="1"/>
                    </a:cubicBezTo>
                    <a:cubicBezTo>
                      <a:pt x="6" y="1"/>
                      <a:pt x="6" y="0"/>
                      <a:pt x="6" y="0"/>
                    </a:cubicBezTo>
                    <a:cubicBezTo>
                      <a:pt x="6" y="0"/>
                      <a:pt x="5" y="0"/>
                      <a:pt x="5" y="0"/>
                    </a:cubicBezTo>
                    <a:cubicBezTo>
                      <a:pt x="5" y="0"/>
                      <a:pt x="4" y="0"/>
                      <a:pt x="4" y="0"/>
                    </a:cubicBezTo>
                    <a:cubicBezTo>
                      <a:pt x="3" y="0"/>
                      <a:pt x="3" y="0"/>
                      <a:pt x="3" y="0"/>
                    </a:cubicBezTo>
                    <a:cubicBezTo>
                      <a:pt x="2" y="0"/>
                      <a:pt x="2" y="0"/>
                      <a:pt x="1" y="0"/>
                    </a:cubicBezTo>
                    <a:cubicBezTo>
                      <a:pt x="1" y="1"/>
                      <a:pt x="1" y="1"/>
                      <a:pt x="1"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7" name="Freeform 188">
                <a:extLst>
                  <a:ext uri="{FF2B5EF4-FFF2-40B4-BE49-F238E27FC236}">
                    <a16:creationId xmlns:a16="http://schemas.microsoft.com/office/drawing/2014/main" id="{F3530FD5-FA76-41BE-9646-E9E7B9278840}"/>
                  </a:ext>
                </a:extLst>
              </p:cNvPr>
              <p:cNvSpPr>
                <a:spLocks/>
              </p:cNvSpPr>
              <p:nvPr/>
            </p:nvSpPr>
            <p:spPr bwMode="auto">
              <a:xfrm>
                <a:off x="2260602" y="741364"/>
                <a:ext cx="65088" cy="20638"/>
              </a:xfrm>
              <a:custGeom>
                <a:avLst/>
                <a:gdLst>
                  <a:gd name="T0" fmla="*/ 1 w 6"/>
                  <a:gd name="T1" fmla="*/ 2 h 2"/>
                  <a:gd name="T2" fmla="*/ 1 w 6"/>
                  <a:gd name="T3" fmla="*/ 2 h 2"/>
                  <a:gd name="T4" fmla="*/ 3 w 6"/>
                  <a:gd name="T5" fmla="*/ 1 h 2"/>
                  <a:gd name="T6" fmla="*/ 3 w 6"/>
                  <a:gd name="T7" fmla="*/ 2 h 2"/>
                  <a:gd name="T8" fmla="*/ 5 w 6"/>
                  <a:gd name="T9" fmla="*/ 2 h 2"/>
                  <a:gd name="T10" fmla="*/ 5 w 6"/>
                  <a:gd name="T11" fmla="*/ 1 h 2"/>
                  <a:gd name="T12" fmla="*/ 5 w 6"/>
                  <a:gd name="T13" fmla="*/ 0 h 2"/>
                  <a:gd name="T14" fmla="*/ 4 w 6"/>
                  <a:gd name="T15" fmla="*/ 0 h 2"/>
                  <a:gd name="T16" fmla="*/ 3 w 6"/>
                  <a:gd name="T17" fmla="*/ 0 h 2"/>
                  <a:gd name="T18" fmla="*/ 2 w 6"/>
                  <a:gd name="T19" fmla="*/ 0 h 2"/>
                  <a:gd name="T20" fmla="*/ 1 w 6"/>
                  <a:gd name="T21" fmla="*/ 1 h 2"/>
                  <a:gd name="T22" fmla="*/ 0 w 6"/>
                  <a:gd name="T23" fmla="*/ 1 h 2"/>
                  <a:gd name="T24" fmla="*/ 1 w 6"/>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
                    <a:moveTo>
                      <a:pt x="1" y="2"/>
                    </a:moveTo>
                    <a:cubicBezTo>
                      <a:pt x="1" y="2"/>
                      <a:pt x="1" y="2"/>
                      <a:pt x="1" y="2"/>
                    </a:cubicBezTo>
                    <a:cubicBezTo>
                      <a:pt x="2" y="2"/>
                      <a:pt x="2" y="1"/>
                      <a:pt x="3" y="1"/>
                    </a:cubicBezTo>
                    <a:cubicBezTo>
                      <a:pt x="3" y="1"/>
                      <a:pt x="3" y="2"/>
                      <a:pt x="3" y="2"/>
                    </a:cubicBezTo>
                    <a:cubicBezTo>
                      <a:pt x="4" y="2"/>
                      <a:pt x="4" y="2"/>
                      <a:pt x="5" y="2"/>
                    </a:cubicBezTo>
                    <a:cubicBezTo>
                      <a:pt x="5" y="2"/>
                      <a:pt x="5" y="2"/>
                      <a:pt x="5" y="1"/>
                    </a:cubicBezTo>
                    <a:cubicBezTo>
                      <a:pt x="6" y="1"/>
                      <a:pt x="6" y="1"/>
                      <a:pt x="5" y="0"/>
                    </a:cubicBezTo>
                    <a:cubicBezTo>
                      <a:pt x="5" y="0"/>
                      <a:pt x="5" y="0"/>
                      <a:pt x="4" y="0"/>
                    </a:cubicBezTo>
                    <a:cubicBezTo>
                      <a:pt x="4" y="0"/>
                      <a:pt x="3" y="0"/>
                      <a:pt x="3" y="0"/>
                    </a:cubicBezTo>
                    <a:cubicBezTo>
                      <a:pt x="2" y="0"/>
                      <a:pt x="2" y="0"/>
                      <a:pt x="2" y="0"/>
                    </a:cubicBezTo>
                    <a:cubicBezTo>
                      <a:pt x="1" y="0"/>
                      <a:pt x="1" y="0"/>
                      <a:pt x="1" y="1"/>
                    </a:cubicBezTo>
                    <a:cubicBezTo>
                      <a:pt x="1" y="1"/>
                      <a:pt x="1" y="1"/>
                      <a:pt x="0" y="1"/>
                    </a:cubicBezTo>
                    <a:cubicBezTo>
                      <a:pt x="0" y="1"/>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8" name="Freeform 189">
                <a:extLst>
                  <a:ext uri="{FF2B5EF4-FFF2-40B4-BE49-F238E27FC236}">
                    <a16:creationId xmlns:a16="http://schemas.microsoft.com/office/drawing/2014/main" id="{C6CA36DE-B875-42D4-ABF3-5686F3A3EE4B}"/>
                  </a:ext>
                </a:extLst>
              </p:cNvPr>
              <p:cNvSpPr>
                <a:spLocks/>
              </p:cNvSpPr>
              <p:nvPr/>
            </p:nvSpPr>
            <p:spPr bwMode="auto">
              <a:xfrm>
                <a:off x="2055814" y="795339"/>
                <a:ext cx="238125" cy="65088"/>
              </a:xfrm>
              <a:custGeom>
                <a:avLst/>
                <a:gdLst>
                  <a:gd name="T0" fmla="*/ 9 w 22"/>
                  <a:gd name="T1" fmla="*/ 1 h 6"/>
                  <a:gd name="T2" fmla="*/ 8 w 22"/>
                  <a:gd name="T3" fmla="*/ 1 h 6"/>
                  <a:gd name="T4" fmla="*/ 7 w 22"/>
                  <a:gd name="T5" fmla="*/ 1 h 6"/>
                  <a:gd name="T6" fmla="*/ 6 w 22"/>
                  <a:gd name="T7" fmla="*/ 1 h 6"/>
                  <a:gd name="T8" fmla="*/ 5 w 22"/>
                  <a:gd name="T9" fmla="*/ 2 h 6"/>
                  <a:gd name="T10" fmla="*/ 4 w 22"/>
                  <a:gd name="T11" fmla="*/ 2 h 6"/>
                  <a:gd name="T12" fmla="*/ 3 w 22"/>
                  <a:gd name="T13" fmla="*/ 3 h 6"/>
                  <a:gd name="T14" fmla="*/ 2 w 22"/>
                  <a:gd name="T15" fmla="*/ 3 h 6"/>
                  <a:gd name="T16" fmla="*/ 1 w 22"/>
                  <a:gd name="T17" fmla="*/ 3 h 6"/>
                  <a:gd name="T18" fmla="*/ 0 w 22"/>
                  <a:gd name="T19" fmla="*/ 3 h 6"/>
                  <a:gd name="T20" fmla="*/ 0 w 22"/>
                  <a:gd name="T21" fmla="*/ 4 h 6"/>
                  <a:gd name="T22" fmla="*/ 1 w 22"/>
                  <a:gd name="T23" fmla="*/ 4 h 6"/>
                  <a:gd name="T24" fmla="*/ 2 w 22"/>
                  <a:gd name="T25" fmla="*/ 4 h 6"/>
                  <a:gd name="T26" fmla="*/ 2 w 22"/>
                  <a:gd name="T27" fmla="*/ 4 h 6"/>
                  <a:gd name="T28" fmla="*/ 4 w 22"/>
                  <a:gd name="T29" fmla="*/ 3 h 6"/>
                  <a:gd name="T30" fmla="*/ 4 w 22"/>
                  <a:gd name="T31" fmla="*/ 4 h 6"/>
                  <a:gd name="T32" fmla="*/ 5 w 22"/>
                  <a:gd name="T33" fmla="*/ 3 h 6"/>
                  <a:gd name="T34" fmla="*/ 7 w 22"/>
                  <a:gd name="T35" fmla="*/ 4 h 6"/>
                  <a:gd name="T36" fmla="*/ 6 w 22"/>
                  <a:gd name="T37" fmla="*/ 4 h 6"/>
                  <a:gd name="T38" fmla="*/ 5 w 22"/>
                  <a:gd name="T39" fmla="*/ 4 h 6"/>
                  <a:gd name="T40" fmla="*/ 4 w 22"/>
                  <a:gd name="T41" fmla="*/ 4 h 6"/>
                  <a:gd name="T42" fmla="*/ 4 w 22"/>
                  <a:gd name="T43" fmla="*/ 5 h 6"/>
                  <a:gd name="T44" fmla="*/ 4 w 22"/>
                  <a:gd name="T45" fmla="*/ 5 h 6"/>
                  <a:gd name="T46" fmla="*/ 6 w 22"/>
                  <a:gd name="T47" fmla="*/ 5 h 6"/>
                  <a:gd name="T48" fmla="*/ 7 w 22"/>
                  <a:gd name="T49" fmla="*/ 5 h 6"/>
                  <a:gd name="T50" fmla="*/ 9 w 22"/>
                  <a:gd name="T51" fmla="*/ 5 h 6"/>
                  <a:gd name="T52" fmla="*/ 10 w 22"/>
                  <a:gd name="T53" fmla="*/ 4 h 6"/>
                  <a:gd name="T54" fmla="*/ 12 w 22"/>
                  <a:gd name="T55" fmla="*/ 4 h 6"/>
                  <a:gd name="T56" fmla="*/ 13 w 22"/>
                  <a:gd name="T57" fmla="*/ 4 h 6"/>
                  <a:gd name="T58" fmla="*/ 14 w 22"/>
                  <a:gd name="T59" fmla="*/ 4 h 6"/>
                  <a:gd name="T60" fmla="*/ 16 w 22"/>
                  <a:gd name="T61" fmla="*/ 4 h 6"/>
                  <a:gd name="T62" fmla="*/ 17 w 22"/>
                  <a:gd name="T63" fmla="*/ 4 h 6"/>
                  <a:gd name="T64" fmla="*/ 18 w 22"/>
                  <a:gd name="T65" fmla="*/ 4 h 6"/>
                  <a:gd name="T66" fmla="*/ 19 w 22"/>
                  <a:gd name="T67" fmla="*/ 4 h 6"/>
                  <a:gd name="T68" fmla="*/ 21 w 22"/>
                  <a:gd name="T69" fmla="*/ 3 h 6"/>
                  <a:gd name="T70" fmla="*/ 22 w 22"/>
                  <a:gd name="T71" fmla="*/ 3 h 6"/>
                  <a:gd name="T72" fmla="*/ 22 w 22"/>
                  <a:gd name="T73" fmla="*/ 2 h 6"/>
                  <a:gd name="T74" fmla="*/ 21 w 22"/>
                  <a:gd name="T75" fmla="*/ 1 h 6"/>
                  <a:gd name="T76" fmla="*/ 20 w 22"/>
                  <a:gd name="T77" fmla="*/ 1 h 6"/>
                  <a:gd name="T78" fmla="*/ 19 w 22"/>
                  <a:gd name="T79" fmla="*/ 2 h 6"/>
                  <a:gd name="T80" fmla="*/ 18 w 22"/>
                  <a:gd name="T81" fmla="*/ 2 h 6"/>
                  <a:gd name="T82" fmla="*/ 19 w 22"/>
                  <a:gd name="T83" fmla="*/ 1 h 6"/>
                  <a:gd name="T84" fmla="*/ 19 w 22"/>
                  <a:gd name="T85" fmla="*/ 0 h 6"/>
                  <a:gd name="T86" fmla="*/ 18 w 22"/>
                  <a:gd name="T87" fmla="*/ 0 h 6"/>
                  <a:gd name="T88" fmla="*/ 16 w 22"/>
                  <a:gd name="T89" fmla="*/ 0 h 6"/>
                  <a:gd name="T90" fmla="*/ 15 w 22"/>
                  <a:gd name="T91" fmla="*/ 1 h 6"/>
                  <a:gd name="T92" fmla="*/ 16 w 22"/>
                  <a:gd name="T93" fmla="*/ 2 h 6"/>
                  <a:gd name="T94" fmla="*/ 15 w 22"/>
                  <a:gd name="T95" fmla="*/ 3 h 6"/>
                  <a:gd name="T96" fmla="*/ 14 w 22"/>
                  <a:gd name="T97" fmla="*/ 3 h 6"/>
                  <a:gd name="T98" fmla="*/ 12 w 22"/>
                  <a:gd name="T99" fmla="*/ 2 h 6"/>
                  <a:gd name="T100" fmla="*/ 11 w 22"/>
                  <a:gd name="T101" fmla="*/ 2 h 6"/>
                  <a:gd name="T102" fmla="*/ 10 w 22"/>
                  <a:gd name="T103" fmla="*/ 1 h 6"/>
                  <a:gd name="T104" fmla="*/ 9 w 22"/>
                  <a:gd name="T10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 h="6">
                    <a:moveTo>
                      <a:pt x="9" y="1"/>
                    </a:moveTo>
                    <a:cubicBezTo>
                      <a:pt x="8" y="1"/>
                      <a:pt x="8" y="1"/>
                      <a:pt x="8" y="1"/>
                    </a:cubicBezTo>
                    <a:cubicBezTo>
                      <a:pt x="7" y="1"/>
                      <a:pt x="7" y="1"/>
                      <a:pt x="7" y="1"/>
                    </a:cubicBezTo>
                    <a:cubicBezTo>
                      <a:pt x="6" y="1"/>
                      <a:pt x="6" y="1"/>
                      <a:pt x="6" y="1"/>
                    </a:cubicBezTo>
                    <a:cubicBezTo>
                      <a:pt x="5" y="1"/>
                      <a:pt x="5" y="2"/>
                      <a:pt x="5" y="2"/>
                    </a:cubicBezTo>
                    <a:cubicBezTo>
                      <a:pt x="4" y="2"/>
                      <a:pt x="4" y="2"/>
                      <a:pt x="4" y="2"/>
                    </a:cubicBezTo>
                    <a:cubicBezTo>
                      <a:pt x="3" y="2"/>
                      <a:pt x="3" y="3"/>
                      <a:pt x="3" y="3"/>
                    </a:cubicBezTo>
                    <a:cubicBezTo>
                      <a:pt x="2" y="3"/>
                      <a:pt x="2" y="2"/>
                      <a:pt x="2" y="3"/>
                    </a:cubicBezTo>
                    <a:cubicBezTo>
                      <a:pt x="1" y="3"/>
                      <a:pt x="1" y="3"/>
                      <a:pt x="1" y="3"/>
                    </a:cubicBezTo>
                    <a:cubicBezTo>
                      <a:pt x="0" y="3"/>
                      <a:pt x="0" y="3"/>
                      <a:pt x="0" y="3"/>
                    </a:cubicBezTo>
                    <a:cubicBezTo>
                      <a:pt x="0" y="4"/>
                      <a:pt x="0" y="4"/>
                      <a:pt x="0" y="4"/>
                    </a:cubicBezTo>
                    <a:cubicBezTo>
                      <a:pt x="0" y="5"/>
                      <a:pt x="1" y="4"/>
                      <a:pt x="1" y="4"/>
                    </a:cubicBezTo>
                    <a:cubicBezTo>
                      <a:pt x="2" y="4"/>
                      <a:pt x="2" y="4"/>
                      <a:pt x="2" y="4"/>
                    </a:cubicBezTo>
                    <a:cubicBezTo>
                      <a:pt x="2" y="4"/>
                      <a:pt x="2" y="4"/>
                      <a:pt x="2" y="4"/>
                    </a:cubicBezTo>
                    <a:cubicBezTo>
                      <a:pt x="3" y="3"/>
                      <a:pt x="3" y="3"/>
                      <a:pt x="4" y="3"/>
                    </a:cubicBezTo>
                    <a:cubicBezTo>
                      <a:pt x="4" y="3"/>
                      <a:pt x="4" y="4"/>
                      <a:pt x="4" y="4"/>
                    </a:cubicBezTo>
                    <a:cubicBezTo>
                      <a:pt x="5" y="4"/>
                      <a:pt x="5" y="3"/>
                      <a:pt x="5" y="3"/>
                    </a:cubicBezTo>
                    <a:cubicBezTo>
                      <a:pt x="6" y="3"/>
                      <a:pt x="7" y="3"/>
                      <a:pt x="7" y="4"/>
                    </a:cubicBezTo>
                    <a:cubicBezTo>
                      <a:pt x="7" y="4"/>
                      <a:pt x="6" y="4"/>
                      <a:pt x="6" y="4"/>
                    </a:cubicBezTo>
                    <a:cubicBezTo>
                      <a:pt x="6" y="4"/>
                      <a:pt x="5" y="4"/>
                      <a:pt x="5" y="4"/>
                    </a:cubicBezTo>
                    <a:cubicBezTo>
                      <a:pt x="4" y="4"/>
                      <a:pt x="4" y="4"/>
                      <a:pt x="4" y="4"/>
                    </a:cubicBezTo>
                    <a:cubicBezTo>
                      <a:pt x="4" y="4"/>
                      <a:pt x="4" y="5"/>
                      <a:pt x="4" y="5"/>
                    </a:cubicBezTo>
                    <a:cubicBezTo>
                      <a:pt x="4" y="5"/>
                      <a:pt x="4" y="5"/>
                      <a:pt x="4" y="5"/>
                    </a:cubicBezTo>
                    <a:cubicBezTo>
                      <a:pt x="5" y="6"/>
                      <a:pt x="5" y="5"/>
                      <a:pt x="6" y="5"/>
                    </a:cubicBezTo>
                    <a:cubicBezTo>
                      <a:pt x="7" y="5"/>
                      <a:pt x="7" y="5"/>
                      <a:pt x="7" y="5"/>
                    </a:cubicBezTo>
                    <a:cubicBezTo>
                      <a:pt x="8" y="5"/>
                      <a:pt x="8" y="5"/>
                      <a:pt x="9" y="5"/>
                    </a:cubicBezTo>
                    <a:cubicBezTo>
                      <a:pt x="9" y="5"/>
                      <a:pt x="10" y="5"/>
                      <a:pt x="10" y="4"/>
                    </a:cubicBezTo>
                    <a:cubicBezTo>
                      <a:pt x="11" y="4"/>
                      <a:pt x="11" y="4"/>
                      <a:pt x="12" y="4"/>
                    </a:cubicBezTo>
                    <a:cubicBezTo>
                      <a:pt x="12" y="4"/>
                      <a:pt x="13" y="4"/>
                      <a:pt x="13" y="4"/>
                    </a:cubicBezTo>
                    <a:cubicBezTo>
                      <a:pt x="14" y="4"/>
                      <a:pt x="14" y="4"/>
                      <a:pt x="14" y="4"/>
                    </a:cubicBezTo>
                    <a:cubicBezTo>
                      <a:pt x="15" y="4"/>
                      <a:pt x="15" y="4"/>
                      <a:pt x="16" y="4"/>
                    </a:cubicBezTo>
                    <a:cubicBezTo>
                      <a:pt x="16" y="4"/>
                      <a:pt x="17" y="4"/>
                      <a:pt x="17" y="4"/>
                    </a:cubicBezTo>
                    <a:cubicBezTo>
                      <a:pt x="17" y="4"/>
                      <a:pt x="18" y="4"/>
                      <a:pt x="18" y="4"/>
                    </a:cubicBezTo>
                    <a:cubicBezTo>
                      <a:pt x="19" y="4"/>
                      <a:pt x="19" y="4"/>
                      <a:pt x="19" y="4"/>
                    </a:cubicBezTo>
                    <a:cubicBezTo>
                      <a:pt x="20" y="3"/>
                      <a:pt x="20" y="3"/>
                      <a:pt x="21" y="3"/>
                    </a:cubicBezTo>
                    <a:cubicBezTo>
                      <a:pt x="21" y="3"/>
                      <a:pt x="22" y="3"/>
                      <a:pt x="22" y="3"/>
                    </a:cubicBezTo>
                    <a:cubicBezTo>
                      <a:pt x="22" y="2"/>
                      <a:pt x="22" y="2"/>
                      <a:pt x="22" y="2"/>
                    </a:cubicBezTo>
                    <a:cubicBezTo>
                      <a:pt x="21" y="1"/>
                      <a:pt x="21" y="1"/>
                      <a:pt x="21" y="1"/>
                    </a:cubicBezTo>
                    <a:cubicBezTo>
                      <a:pt x="20" y="1"/>
                      <a:pt x="20" y="1"/>
                      <a:pt x="20" y="1"/>
                    </a:cubicBezTo>
                    <a:cubicBezTo>
                      <a:pt x="19" y="2"/>
                      <a:pt x="19" y="2"/>
                      <a:pt x="19" y="2"/>
                    </a:cubicBezTo>
                    <a:cubicBezTo>
                      <a:pt x="19" y="2"/>
                      <a:pt x="19" y="2"/>
                      <a:pt x="18" y="2"/>
                    </a:cubicBezTo>
                    <a:cubicBezTo>
                      <a:pt x="18" y="2"/>
                      <a:pt x="19" y="1"/>
                      <a:pt x="19" y="1"/>
                    </a:cubicBezTo>
                    <a:cubicBezTo>
                      <a:pt x="19" y="1"/>
                      <a:pt x="19" y="0"/>
                      <a:pt x="19" y="0"/>
                    </a:cubicBezTo>
                    <a:cubicBezTo>
                      <a:pt x="19" y="0"/>
                      <a:pt x="18" y="0"/>
                      <a:pt x="18" y="0"/>
                    </a:cubicBezTo>
                    <a:cubicBezTo>
                      <a:pt x="17" y="0"/>
                      <a:pt x="17" y="0"/>
                      <a:pt x="16" y="0"/>
                    </a:cubicBezTo>
                    <a:cubicBezTo>
                      <a:pt x="16" y="0"/>
                      <a:pt x="15" y="0"/>
                      <a:pt x="15" y="1"/>
                    </a:cubicBezTo>
                    <a:cubicBezTo>
                      <a:pt x="15" y="1"/>
                      <a:pt x="16" y="1"/>
                      <a:pt x="16" y="2"/>
                    </a:cubicBezTo>
                    <a:cubicBezTo>
                      <a:pt x="15" y="2"/>
                      <a:pt x="15" y="3"/>
                      <a:pt x="15" y="3"/>
                    </a:cubicBezTo>
                    <a:cubicBezTo>
                      <a:pt x="15" y="3"/>
                      <a:pt x="15" y="3"/>
                      <a:pt x="14" y="3"/>
                    </a:cubicBezTo>
                    <a:cubicBezTo>
                      <a:pt x="13" y="3"/>
                      <a:pt x="13" y="2"/>
                      <a:pt x="12" y="2"/>
                    </a:cubicBezTo>
                    <a:cubicBezTo>
                      <a:pt x="12" y="2"/>
                      <a:pt x="12" y="2"/>
                      <a:pt x="11" y="2"/>
                    </a:cubicBezTo>
                    <a:cubicBezTo>
                      <a:pt x="11" y="2"/>
                      <a:pt x="11" y="1"/>
                      <a:pt x="10" y="1"/>
                    </a:cubicBezTo>
                    <a:cubicBezTo>
                      <a:pt x="10" y="1"/>
                      <a:pt x="9" y="1"/>
                      <a:pt x="9"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09" name="Freeform 190">
                <a:extLst>
                  <a:ext uri="{FF2B5EF4-FFF2-40B4-BE49-F238E27FC236}">
                    <a16:creationId xmlns:a16="http://schemas.microsoft.com/office/drawing/2014/main" id="{8C3D34A0-07ED-4AD2-903B-FB80822AF7C1}"/>
                  </a:ext>
                </a:extLst>
              </p:cNvPr>
              <p:cNvSpPr>
                <a:spLocks/>
              </p:cNvSpPr>
              <p:nvPr/>
            </p:nvSpPr>
            <p:spPr bwMode="auto">
              <a:xfrm>
                <a:off x="2228852" y="968376"/>
                <a:ext cx="76200" cy="31750"/>
              </a:xfrm>
              <a:custGeom>
                <a:avLst/>
                <a:gdLst>
                  <a:gd name="T0" fmla="*/ 1 w 7"/>
                  <a:gd name="T1" fmla="*/ 3 h 3"/>
                  <a:gd name="T2" fmla="*/ 2 w 7"/>
                  <a:gd name="T3" fmla="*/ 2 h 3"/>
                  <a:gd name="T4" fmla="*/ 3 w 7"/>
                  <a:gd name="T5" fmla="*/ 3 h 3"/>
                  <a:gd name="T6" fmla="*/ 4 w 7"/>
                  <a:gd name="T7" fmla="*/ 3 h 3"/>
                  <a:gd name="T8" fmla="*/ 5 w 7"/>
                  <a:gd name="T9" fmla="*/ 3 h 3"/>
                  <a:gd name="T10" fmla="*/ 6 w 7"/>
                  <a:gd name="T11" fmla="*/ 3 h 3"/>
                  <a:gd name="T12" fmla="*/ 7 w 7"/>
                  <a:gd name="T13" fmla="*/ 2 h 3"/>
                  <a:gd name="T14" fmla="*/ 7 w 7"/>
                  <a:gd name="T15" fmla="*/ 1 h 3"/>
                  <a:gd name="T16" fmla="*/ 7 w 7"/>
                  <a:gd name="T17" fmla="*/ 1 h 3"/>
                  <a:gd name="T18" fmla="*/ 6 w 7"/>
                  <a:gd name="T19" fmla="*/ 1 h 3"/>
                  <a:gd name="T20" fmla="*/ 5 w 7"/>
                  <a:gd name="T21" fmla="*/ 0 h 3"/>
                  <a:gd name="T22" fmla="*/ 5 w 7"/>
                  <a:gd name="T23" fmla="*/ 0 h 3"/>
                  <a:gd name="T24" fmla="*/ 4 w 7"/>
                  <a:gd name="T25" fmla="*/ 0 h 3"/>
                  <a:gd name="T26" fmla="*/ 3 w 7"/>
                  <a:gd name="T27" fmla="*/ 0 h 3"/>
                  <a:gd name="T28" fmla="*/ 3 w 7"/>
                  <a:gd name="T29" fmla="*/ 1 h 3"/>
                  <a:gd name="T30" fmla="*/ 2 w 7"/>
                  <a:gd name="T31" fmla="*/ 2 h 3"/>
                  <a:gd name="T32" fmla="*/ 1 w 7"/>
                  <a:gd name="T33" fmla="*/ 2 h 3"/>
                  <a:gd name="T34" fmla="*/ 0 w 7"/>
                  <a:gd name="T35" fmla="*/ 2 h 3"/>
                  <a:gd name="T36" fmla="*/ 1 w 7"/>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1" y="3"/>
                    </a:moveTo>
                    <a:cubicBezTo>
                      <a:pt x="1" y="3"/>
                      <a:pt x="1" y="2"/>
                      <a:pt x="2" y="2"/>
                    </a:cubicBezTo>
                    <a:cubicBezTo>
                      <a:pt x="2" y="2"/>
                      <a:pt x="2" y="2"/>
                      <a:pt x="3" y="3"/>
                    </a:cubicBezTo>
                    <a:cubicBezTo>
                      <a:pt x="3" y="3"/>
                      <a:pt x="3" y="3"/>
                      <a:pt x="4" y="3"/>
                    </a:cubicBezTo>
                    <a:cubicBezTo>
                      <a:pt x="4" y="3"/>
                      <a:pt x="4" y="3"/>
                      <a:pt x="5" y="3"/>
                    </a:cubicBezTo>
                    <a:cubicBezTo>
                      <a:pt x="5" y="3"/>
                      <a:pt x="6" y="3"/>
                      <a:pt x="6" y="3"/>
                    </a:cubicBezTo>
                    <a:cubicBezTo>
                      <a:pt x="6" y="3"/>
                      <a:pt x="7" y="3"/>
                      <a:pt x="7" y="2"/>
                    </a:cubicBezTo>
                    <a:cubicBezTo>
                      <a:pt x="7" y="2"/>
                      <a:pt x="7" y="2"/>
                      <a:pt x="7" y="1"/>
                    </a:cubicBezTo>
                    <a:cubicBezTo>
                      <a:pt x="7" y="1"/>
                      <a:pt x="7" y="1"/>
                      <a:pt x="7" y="1"/>
                    </a:cubicBezTo>
                    <a:cubicBezTo>
                      <a:pt x="6" y="1"/>
                      <a:pt x="6" y="1"/>
                      <a:pt x="6" y="1"/>
                    </a:cubicBezTo>
                    <a:cubicBezTo>
                      <a:pt x="6" y="1"/>
                      <a:pt x="6" y="1"/>
                      <a:pt x="5" y="0"/>
                    </a:cubicBezTo>
                    <a:cubicBezTo>
                      <a:pt x="5" y="0"/>
                      <a:pt x="5" y="0"/>
                      <a:pt x="5" y="0"/>
                    </a:cubicBezTo>
                    <a:cubicBezTo>
                      <a:pt x="5" y="0"/>
                      <a:pt x="4" y="0"/>
                      <a:pt x="4" y="0"/>
                    </a:cubicBezTo>
                    <a:cubicBezTo>
                      <a:pt x="4" y="0"/>
                      <a:pt x="4" y="0"/>
                      <a:pt x="3" y="0"/>
                    </a:cubicBezTo>
                    <a:cubicBezTo>
                      <a:pt x="3" y="0"/>
                      <a:pt x="3" y="1"/>
                      <a:pt x="3" y="1"/>
                    </a:cubicBezTo>
                    <a:cubicBezTo>
                      <a:pt x="3" y="1"/>
                      <a:pt x="2" y="1"/>
                      <a:pt x="2" y="2"/>
                    </a:cubicBezTo>
                    <a:cubicBezTo>
                      <a:pt x="1" y="2"/>
                      <a:pt x="1" y="1"/>
                      <a:pt x="1" y="2"/>
                    </a:cubicBezTo>
                    <a:cubicBezTo>
                      <a:pt x="0" y="2"/>
                      <a:pt x="0" y="2"/>
                      <a:pt x="0" y="2"/>
                    </a:cubicBezTo>
                    <a:cubicBezTo>
                      <a:pt x="0" y="2"/>
                      <a:pt x="0" y="2"/>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0" name="Freeform 191">
                <a:extLst>
                  <a:ext uri="{FF2B5EF4-FFF2-40B4-BE49-F238E27FC236}">
                    <a16:creationId xmlns:a16="http://schemas.microsoft.com/office/drawing/2014/main" id="{3550332A-F42D-43B9-A121-96A52E9BF236}"/>
                  </a:ext>
                </a:extLst>
              </p:cNvPr>
              <p:cNvSpPr>
                <a:spLocks/>
              </p:cNvSpPr>
              <p:nvPr/>
            </p:nvSpPr>
            <p:spPr bwMode="auto">
              <a:xfrm>
                <a:off x="2217739" y="869951"/>
                <a:ext cx="42863" cy="22225"/>
              </a:xfrm>
              <a:custGeom>
                <a:avLst/>
                <a:gdLst>
                  <a:gd name="T0" fmla="*/ 3 w 4"/>
                  <a:gd name="T1" fmla="*/ 1 h 2"/>
                  <a:gd name="T2" fmla="*/ 4 w 4"/>
                  <a:gd name="T3" fmla="*/ 1 h 2"/>
                  <a:gd name="T4" fmla="*/ 4 w 4"/>
                  <a:gd name="T5" fmla="*/ 0 h 2"/>
                  <a:gd name="T6" fmla="*/ 3 w 4"/>
                  <a:gd name="T7" fmla="*/ 0 h 2"/>
                  <a:gd name="T8" fmla="*/ 3 w 4"/>
                  <a:gd name="T9" fmla="*/ 0 h 2"/>
                  <a:gd name="T10" fmla="*/ 2 w 4"/>
                  <a:gd name="T11" fmla="*/ 0 h 2"/>
                  <a:gd name="T12" fmla="*/ 0 w 4"/>
                  <a:gd name="T13" fmla="*/ 0 h 2"/>
                  <a:gd name="T14" fmla="*/ 0 w 4"/>
                  <a:gd name="T15" fmla="*/ 0 h 2"/>
                  <a:gd name="T16" fmla="*/ 0 w 4"/>
                  <a:gd name="T17" fmla="*/ 1 h 2"/>
                  <a:gd name="T18" fmla="*/ 0 w 4"/>
                  <a:gd name="T19" fmla="*/ 1 h 2"/>
                  <a:gd name="T20" fmla="*/ 1 w 4"/>
                  <a:gd name="T21" fmla="*/ 2 h 2"/>
                  <a:gd name="T22" fmla="*/ 2 w 4"/>
                  <a:gd name="T23" fmla="*/ 1 h 2"/>
                  <a:gd name="T24" fmla="*/ 3 w 4"/>
                  <a:gd name="T2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1"/>
                    </a:moveTo>
                    <a:cubicBezTo>
                      <a:pt x="3" y="1"/>
                      <a:pt x="4" y="1"/>
                      <a:pt x="4" y="1"/>
                    </a:cubicBezTo>
                    <a:cubicBezTo>
                      <a:pt x="4" y="1"/>
                      <a:pt x="4" y="0"/>
                      <a:pt x="4" y="0"/>
                    </a:cubicBezTo>
                    <a:cubicBezTo>
                      <a:pt x="4" y="0"/>
                      <a:pt x="3" y="0"/>
                      <a:pt x="3" y="0"/>
                    </a:cubicBezTo>
                    <a:cubicBezTo>
                      <a:pt x="3" y="0"/>
                      <a:pt x="3" y="0"/>
                      <a:pt x="3" y="0"/>
                    </a:cubicBezTo>
                    <a:cubicBezTo>
                      <a:pt x="2" y="0"/>
                      <a:pt x="2" y="0"/>
                      <a:pt x="2" y="0"/>
                    </a:cubicBezTo>
                    <a:cubicBezTo>
                      <a:pt x="1" y="0"/>
                      <a:pt x="1" y="0"/>
                      <a:pt x="0" y="0"/>
                    </a:cubicBezTo>
                    <a:cubicBezTo>
                      <a:pt x="0" y="0"/>
                      <a:pt x="0" y="0"/>
                      <a:pt x="0" y="0"/>
                    </a:cubicBezTo>
                    <a:cubicBezTo>
                      <a:pt x="0" y="0"/>
                      <a:pt x="0" y="0"/>
                      <a:pt x="0" y="1"/>
                    </a:cubicBezTo>
                    <a:cubicBezTo>
                      <a:pt x="0" y="1"/>
                      <a:pt x="0" y="1"/>
                      <a:pt x="0" y="1"/>
                    </a:cubicBezTo>
                    <a:cubicBezTo>
                      <a:pt x="0" y="2"/>
                      <a:pt x="1" y="2"/>
                      <a:pt x="1" y="2"/>
                    </a:cubicBezTo>
                    <a:cubicBezTo>
                      <a:pt x="2" y="2"/>
                      <a:pt x="2" y="1"/>
                      <a:pt x="2" y="1"/>
                    </a:cubicBezTo>
                    <a:cubicBezTo>
                      <a:pt x="2" y="1"/>
                      <a:pt x="3" y="1"/>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1" name="Freeform 192">
                <a:extLst>
                  <a:ext uri="{FF2B5EF4-FFF2-40B4-BE49-F238E27FC236}">
                    <a16:creationId xmlns:a16="http://schemas.microsoft.com/office/drawing/2014/main" id="{78E12541-5651-4ED1-BFE0-57ADC21AB09B}"/>
                  </a:ext>
                </a:extLst>
              </p:cNvPr>
              <p:cNvSpPr>
                <a:spLocks/>
              </p:cNvSpPr>
              <p:nvPr/>
            </p:nvSpPr>
            <p:spPr bwMode="auto">
              <a:xfrm>
                <a:off x="2282827" y="827089"/>
                <a:ext cx="31750" cy="11113"/>
              </a:xfrm>
              <a:custGeom>
                <a:avLst/>
                <a:gdLst>
                  <a:gd name="T0" fmla="*/ 1 w 3"/>
                  <a:gd name="T1" fmla="*/ 0 h 1"/>
                  <a:gd name="T2" fmla="*/ 1 w 3"/>
                  <a:gd name="T3" fmla="*/ 0 h 1"/>
                  <a:gd name="T4" fmla="*/ 0 w 3"/>
                  <a:gd name="T5" fmla="*/ 1 h 1"/>
                  <a:gd name="T6" fmla="*/ 1 w 3"/>
                  <a:gd name="T7" fmla="*/ 1 h 1"/>
                  <a:gd name="T8" fmla="*/ 2 w 3"/>
                  <a:gd name="T9" fmla="*/ 1 h 1"/>
                  <a:gd name="T10" fmla="*/ 3 w 3"/>
                  <a:gd name="T11" fmla="*/ 0 h 1"/>
                  <a:gd name="T12" fmla="*/ 3 w 3"/>
                  <a:gd name="T13" fmla="*/ 0 h 1"/>
                  <a:gd name="T14" fmla="*/ 2 w 3"/>
                  <a:gd name="T15" fmla="*/ 0 h 1"/>
                  <a:gd name="T16" fmla="*/ 1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1" y="0"/>
                    </a:moveTo>
                    <a:cubicBezTo>
                      <a:pt x="1" y="0"/>
                      <a:pt x="1" y="0"/>
                      <a:pt x="1" y="0"/>
                    </a:cubicBezTo>
                    <a:cubicBezTo>
                      <a:pt x="0" y="0"/>
                      <a:pt x="0" y="1"/>
                      <a:pt x="0" y="1"/>
                    </a:cubicBezTo>
                    <a:cubicBezTo>
                      <a:pt x="1" y="1"/>
                      <a:pt x="1" y="1"/>
                      <a:pt x="1" y="1"/>
                    </a:cubicBezTo>
                    <a:cubicBezTo>
                      <a:pt x="1" y="1"/>
                      <a:pt x="2" y="1"/>
                      <a:pt x="2" y="1"/>
                    </a:cubicBezTo>
                    <a:cubicBezTo>
                      <a:pt x="2" y="1"/>
                      <a:pt x="2" y="1"/>
                      <a:pt x="3" y="0"/>
                    </a:cubicBezTo>
                    <a:cubicBezTo>
                      <a:pt x="3" y="0"/>
                      <a:pt x="3" y="0"/>
                      <a:pt x="3" y="0"/>
                    </a:cubicBezTo>
                    <a:cubicBezTo>
                      <a:pt x="3" y="0"/>
                      <a:pt x="3" y="0"/>
                      <a:pt x="2" y="0"/>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2" name="Freeform 193">
                <a:extLst>
                  <a:ext uri="{FF2B5EF4-FFF2-40B4-BE49-F238E27FC236}">
                    <a16:creationId xmlns:a16="http://schemas.microsoft.com/office/drawing/2014/main" id="{DEE0728D-6DA9-4A68-BAD5-C2C588E4DCE9}"/>
                  </a:ext>
                </a:extLst>
              </p:cNvPr>
              <p:cNvSpPr>
                <a:spLocks/>
              </p:cNvSpPr>
              <p:nvPr/>
            </p:nvSpPr>
            <p:spPr bwMode="auto">
              <a:xfrm>
                <a:off x="2336802" y="762001"/>
                <a:ext cx="22225" cy="33338"/>
              </a:xfrm>
              <a:custGeom>
                <a:avLst/>
                <a:gdLst>
                  <a:gd name="T0" fmla="*/ 1 w 2"/>
                  <a:gd name="T1" fmla="*/ 2 h 3"/>
                  <a:gd name="T2" fmla="*/ 1 w 2"/>
                  <a:gd name="T3" fmla="*/ 2 h 3"/>
                  <a:gd name="T4" fmla="*/ 2 w 2"/>
                  <a:gd name="T5" fmla="*/ 2 h 3"/>
                  <a:gd name="T6" fmla="*/ 2 w 2"/>
                  <a:gd name="T7" fmla="*/ 2 h 3"/>
                  <a:gd name="T8" fmla="*/ 2 w 2"/>
                  <a:gd name="T9" fmla="*/ 1 h 3"/>
                  <a:gd name="T10" fmla="*/ 1 w 2"/>
                  <a:gd name="T11" fmla="*/ 0 h 3"/>
                  <a:gd name="T12" fmla="*/ 0 w 2"/>
                  <a:gd name="T13" fmla="*/ 1 h 3"/>
                  <a:gd name="T14" fmla="*/ 0 w 2"/>
                  <a:gd name="T15" fmla="*/ 2 h 3"/>
                  <a:gd name="T16" fmla="*/ 1 w 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1" y="2"/>
                    </a:moveTo>
                    <a:cubicBezTo>
                      <a:pt x="1" y="3"/>
                      <a:pt x="1" y="2"/>
                      <a:pt x="1" y="2"/>
                    </a:cubicBezTo>
                    <a:cubicBezTo>
                      <a:pt x="1" y="2"/>
                      <a:pt x="2" y="2"/>
                      <a:pt x="2" y="2"/>
                    </a:cubicBezTo>
                    <a:cubicBezTo>
                      <a:pt x="2" y="2"/>
                      <a:pt x="2" y="2"/>
                      <a:pt x="2" y="2"/>
                    </a:cubicBezTo>
                    <a:cubicBezTo>
                      <a:pt x="2" y="1"/>
                      <a:pt x="2" y="1"/>
                      <a:pt x="2" y="1"/>
                    </a:cubicBezTo>
                    <a:cubicBezTo>
                      <a:pt x="2" y="0"/>
                      <a:pt x="2" y="0"/>
                      <a:pt x="1" y="0"/>
                    </a:cubicBezTo>
                    <a:cubicBezTo>
                      <a:pt x="1" y="0"/>
                      <a:pt x="1" y="1"/>
                      <a:pt x="0" y="1"/>
                    </a:cubicBezTo>
                    <a:cubicBezTo>
                      <a:pt x="0" y="1"/>
                      <a:pt x="0" y="2"/>
                      <a:pt x="0" y="2"/>
                    </a:cubicBezTo>
                    <a:cubicBezTo>
                      <a:pt x="0" y="2"/>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3" name="Freeform 194">
                <a:extLst>
                  <a:ext uri="{FF2B5EF4-FFF2-40B4-BE49-F238E27FC236}">
                    <a16:creationId xmlns:a16="http://schemas.microsoft.com/office/drawing/2014/main" id="{DD03A4A4-796B-4087-8448-9F6479B15A3B}"/>
                  </a:ext>
                </a:extLst>
              </p:cNvPr>
              <p:cNvSpPr>
                <a:spLocks/>
              </p:cNvSpPr>
              <p:nvPr/>
            </p:nvSpPr>
            <p:spPr bwMode="auto">
              <a:xfrm>
                <a:off x="2325689" y="795339"/>
                <a:ext cx="33338" cy="31750"/>
              </a:xfrm>
              <a:custGeom>
                <a:avLst/>
                <a:gdLst>
                  <a:gd name="T0" fmla="*/ 1 w 3"/>
                  <a:gd name="T1" fmla="*/ 1 h 3"/>
                  <a:gd name="T2" fmla="*/ 1 w 3"/>
                  <a:gd name="T3" fmla="*/ 3 h 3"/>
                  <a:gd name="T4" fmla="*/ 2 w 3"/>
                  <a:gd name="T5" fmla="*/ 3 h 3"/>
                  <a:gd name="T6" fmla="*/ 2 w 3"/>
                  <a:gd name="T7" fmla="*/ 2 h 3"/>
                  <a:gd name="T8" fmla="*/ 2 w 3"/>
                  <a:gd name="T9" fmla="*/ 1 h 3"/>
                  <a:gd name="T10" fmla="*/ 2 w 3"/>
                  <a:gd name="T11" fmla="*/ 1 h 3"/>
                  <a:gd name="T12" fmla="*/ 2 w 3"/>
                  <a:gd name="T13" fmla="*/ 0 h 3"/>
                  <a:gd name="T14" fmla="*/ 1 w 3"/>
                  <a:gd name="T15" fmla="*/ 0 h 3"/>
                  <a:gd name="T16" fmla="*/ 0 w 3"/>
                  <a:gd name="T17" fmla="*/ 0 h 3"/>
                  <a:gd name="T18" fmla="*/ 0 w 3"/>
                  <a:gd name="T19" fmla="*/ 1 h 3"/>
                  <a:gd name="T20" fmla="*/ 1 w 3"/>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1" y="1"/>
                    </a:moveTo>
                    <a:cubicBezTo>
                      <a:pt x="1" y="2"/>
                      <a:pt x="1" y="2"/>
                      <a:pt x="1" y="3"/>
                    </a:cubicBezTo>
                    <a:cubicBezTo>
                      <a:pt x="1" y="3"/>
                      <a:pt x="2" y="3"/>
                      <a:pt x="2" y="3"/>
                    </a:cubicBezTo>
                    <a:cubicBezTo>
                      <a:pt x="2" y="3"/>
                      <a:pt x="2" y="3"/>
                      <a:pt x="2" y="2"/>
                    </a:cubicBezTo>
                    <a:cubicBezTo>
                      <a:pt x="3" y="2"/>
                      <a:pt x="2" y="2"/>
                      <a:pt x="2" y="1"/>
                    </a:cubicBezTo>
                    <a:cubicBezTo>
                      <a:pt x="2" y="1"/>
                      <a:pt x="3" y="1"/>
                      <a:pt x="2" y="1"/>
                    </a:cubicBezTo>
                    <a:cubicBezTo>
                      <a:pt x="2" y="1"/>
                      <a:pt x="2" y="0"/>
                      <a:pt x="2" y="0"/>
                    </a:cubicBezTo>
                    <a:cubicBezTo>
                      <a:pt x="2" y="0"/>
                      <a:pt x="1" y="0"/>
                      <a:pt x="1" y="0"/>
                    </a:cubicBezTo>
                    <a:cubicBezTo>
                      <a:pt x="1" y="0"/>
                      <a:pt x="1" y="0"/>
                      <a:pt x="0" y="0"/>
                    </a:cubicBezTo>
                    <a:cubicBezTo>
                      <a:pt x="0" y="0"/>
                      <a:pt x="0" y="1"/>
                      <a:pt x="0" y="1"/>
                    </a:cubicBezTo>
                    <a:cubicBezTo>
                      <a:pt x="0"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4" name="Freeform 195">
                <a:extLst>
                  <a:ext uri="{FF2B5EF4-FFF2-40B4-BE49-F238E27FC236}">
                    <a16:creationId xmlns:a16="http://schemas.microsoft.com/office/drawing/2014/main" id="{E908776A-C17E-4575-9A25-77F8AFCA5C77}"/>
                  </a:ext>
                </a:extLst>
              </p:cNvPr>
              <p:cNvSpPr>
                <a:spLocks/>
              </p:cNvSpPr>
              <p:nvPr/>
            </p:nvSpPr>
            <p:spPr bwMode="auto">
              <a:xfrm>
                <a:off x="2260602" y="860426"/>
                <a:ext cx="141288" cy="74613"/>
              </a:xfrm>
              <a:custGeom>
                <a:avLst/>
                <a:gdLst>
                  <a:gd name="T0" fmla="*/ 4 w 13"/>
                  <a:gd name="T1" fmla="*/ 1 h 7"/>
                  <a:gd name="T2" fmla="*/ 4 w 13"/>
                  <a:gd name="T3" fmla="*/ 2 h 7"/>
                  <a:gd name="T4" fmla="*/ 5 w 13"/>
                  <a:gd name="T5" fmla="*/ 2 h 7"/>
                  <a:gd name="T6" fmla="*/ 4 w 13"/>
                  <a:gd name="T7" fmla="*/ 3 h 7"/>
                  <a:gd name="T8" fmla="*/ 4 w 13"/>
                  <a:gd name="T9" fmla="*/ 3 h 7"/>
                  <a:gd name="T10" fmla="*/ 3 w 13"/>
                  <a:gd name="T11" fmla="*/ 3 h 7"/>
                  <a:gd name="T12" fmla="*/ 2 w 13"/>
                  <a:gd name="T13" fmla="*/ 3 h 7"/>
                  <a:gd name="T14" fmla="*/ 1 w 13"/>
                  <a:gd name="T15" fmla="*/ 2 h 7"/>
                  <a:gd name="T16" fmla="*/ 1 w 13"/>
                  <a:gd name="T17" fmla="*/ 3 h 7"/>
                  <a:gd name="T18" fmla="*/ 0 w 13"/>
                  <a:gd name="T19" fmla="*/ 3 h 7"/>
                  <a:gd name="T20" fmla="*/ 0 w 13"/>
                  <a:gd name="T21" fmla="*/ 4 h 7"/>
                  <a:gd name="T22" fmla="*/ 1 w 13"/>
                  <a:gd name="T23" fmla="*/ 4 h 7"/>
                  <a:gd name="T24" fmla="*/ 2 w 13"/>
                  <a:gd name="T25" fmla="*/ 5 h 7"/>
                  <a:gd name="T26" fmla="*/ 3 w 13"/>
                  <a:gd name="T27" fmla="*/ 6 h 7"/>
                  <a:gd name="T28" fmla="*/ 3 w 13"/>
                  <a:gd name="T29" fmla="*/ 6 h 7"/>
                  <a:gd name="T30" fmla="*/ 5 w 13"/>
                  <a:gd name="T31" fmla="*/ 6 h 7"/>
                  <a:gd name="T32" fmla="*/ 6 w 13"/>
                  <a:gd name="T33" fmla="*/ 6 h 7"/>
                  <a:gd name="T34" fmla="*/ 7 w 13"/>
                  <a:gd name="T35" fmla="*/ 6 h 7"/>
                  <a:gd name="T36" fmla="*/ 8 w 13"/>
                  <a:gd name="T37" fmla="*/ 6 h 7"/>
                  <a:gd name="T38" fmla="*/ 9 w 13"/>
                  <a:gd name="T39" fmla="*/ 5 h 7"/>
                  <a:gd name="T40" fmla="*/ 10 w 13"/>
                  <a:gd name="T41" fmla="*/ 4 h 7"/>
                  <a:gd name="T42" fmla="*/ 10 w 13"/>
                  <a:gd name="T43" fmla="*/ 4 h 7"/>
                  <a:gd name="T44" fmla="*/ 10 w 13"/>
                  <a:gd name="T45" fmla="*/ 3 h 7"/>
                  <a:gd name="T46" fmla="*/ 9 w 13"/>
                  <a:gd name="T47" fmla="*/ 3 h 7"/>
                  <a:gd name="T48" fmla="*/ 10 w 13"/>
                  <a:gd name="T49" fmla="*/ 2 h 7"/>
                  <a:gd name="T50" fmla="*/ 11 w 13"/>
                  <a:gd name="T51" fmla="*/ 2 h 7"/>
                  <a:gd name="T52" fmla="*/ 12 w 13"/>
                  <a:gd name="T53" fmla="*/ 2 h 7"/>
                  <a:gd name="T54" fmla="*/ 12 w 13"/>
                  <a:gd name="T55" fmla="*/ 1 h 7"/>
                  <a:gd name="T56" fmla="*/ 11 w 13"/>
                  <a:gd name="T57" fmla="*/ 1 h 7"/>
                  <a:gd name="T58" fmla="*/ 9 w 13"/>
                  <a:gd name="T59" fmla="*/ 1 h 7"/>
                  <a:gd name="T60" fmla="*/ 8 w 13"/>
                  <a:gd name="T61" fmla="*/ 1 h 7"/>
                  <a:gd name="T62" fmla="*/ 6 w 13"/>
                  <a:gd name="T63" fmla="*/ 1 h 7"/>
                  <a:gd name="T64" fmla="*/ 4 w 13"/>
                  <a:gd name="T65" fmla="*/ 1 h 7"/>
                  <a:gd name="T66" fmla="*/ 4 w 13"/>
                  <a:gd name="T6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 h="7">
                    <a:moveTo>
                      <a:pt x="4" y="1"/>
                    </a:moveTo>
                    <a:cubicBezTo>
                      <a:pt x="3" y="2"/>
                      <a:pt x="4" y="2"/>
                      <a:pt x="4" y="2"/>
                    </a:cubicBezTo>
                    <a:cubicBezTo>
                      <a:pt x="5" y="2"/>
                      <a:pt x="5" y="2"/>
                      <a:pt x="5" y="2"/>
                    </a:cubicBezTo>
                    <a:cubicBezTo>
                      <a:pt x="5" y="3"/>
                      <a:pt x="5" y="3"/>
                      <a:pt x="4" y="3"/>
                    </a:cubicBezTo>
                    <a:cubicBezTo>
                      <a:pt x="4" y="3"/>
                      <a:pt x="4" y="3"/>
                      <a:pt x="4" y="3"/>
                    </a:cubicBezTo>
                    <a:cubicBezTo>
                      <a:pt x="3" y="3"/>
                      <a:pt x="3" y="3"/>
                      <a:pt x="3" y="3"/>
                    </a:cubicBezTo>
                    <a:cubicBezTo>
                      <a:pt x="2" y="3"/>
                      <a:pt x="2" y="3"/>
                      <a:pt x="2" y="3"/>
                    </a:cubicBezTo>
                    <a:cubicBezTo>
                      <a:pt x="2" y="3"/>
                      <a:pt x="2" y="2"/>
                      <a:pt x="1" y="2"/>
                    </a:cubicBezTo>
                    <a:cubicBezTo>
                      <a:pt x="1" y="2"/>
                      <a:pt x="1" y="2"/>
                      <a:pt x="1" y="3"/>
                    </a:cubicBezTo>
                    <a:cubicBezTo>
                      <a:pt x="0" y="3"/>
                      <a:pt x="0" y="3"/>
                      <a:pt x="0" y="3"/>
                    </a:cubicBezTo>
                    <a:cubicBezTo>
                      <a:pt x="0" y="3"/>
                      <a:pt x="0" y="4"/>
                      <a:pt x="0" y="4"/>
                    </a:cubicBezTo>
                    <a:cubicBezTo>
                      <a:pt x="1" y="4"/>
                      <a:pt x="1" y="4"/>
                      <a:pt x="1" y="4"/>
                    </a:cubicBezTo>
                    <a:cubicBezTo>
                      <a:pt x="2" y="5"/>
                      <a:pt x="2" y="5"/>
                      <a:pt x="2" y="5"/>
                    </a:cubicBezTo>
                    <a:cubicBezTo>
                      <a:pt x="3" y="5"/>
                      <a:pt x="2" y="5"/>
                      <a:pt x="3" y="6"/>
                    </a:cubicBezTo>
                    <a:cubicBezTo>
                      <a:pt x="3" y="6"/>
                      <a:pt x="3" y="6"/>
                      <a:pt x="3" y="6"/>
                    </a:cubicBezTo>
                    <a:cubicBezTo>
                      <a:pt x="4" y="7"/>
                      <a:pt x="4" y="6"/>
                      <a:pt x="5" y="6"/>
                    </a:cubicBezTo>
                    <a:cubicBezTo>
                      <a:pt x="5" y="6"/>
                      <a:pt x="5" y="6"/>
                      <a:pt x="6" y="6"/>
                    </a:cubicBezTo>
                    <a:cubicBezTo>
                      <a:pt x="6" y="6"/>
                      <a:pt x="7" y="6"/>
                      <a:pt x="7" y="6"/>
                    </a:cubicBezTo>
                    <a:cubicBezTo>
                      <a:pt x="7" y="6"/>
                      <a:pt x="7" y="6"/>
                      <a:pt x="8" y="6"/>
                    </a:cubicBezTo>
                    <a:cubicBezTo>
                      <a:pt x="8" y="5"/>
                      <a:pt x="9" y="5"/>
                      <a:pt x="9" y="5"/>
                    </a:cubicBezTo>
                    <a:cubicBezTo>
                      <a:pt x="10" y="5"/>
                      <a:pt x="10" y="5"/>
                      <a:pt x="10" y="4"/>
                    </a:cubicBezTo>
                    <a:cubicBezTo>
                      <a:pt x="10" y="4"/>
                      <a:pt x="10" y="4"/>
                      <a:pt x="10" y="4"/>
                    </a:cubicBezTo>
                    <a:cubicBezTo>
                      <a:pt x="10" y="3"/>
                      <a:pt x="10" y="3"/>
                      <a:pt x="10" y="3"/>
                    </a:cubicBezTo>
                    <a:cubicBezTo>
                      <a:pt x="10" y="3"/>
                      <a:pt x="9" y="3"/>
                      <a:pt x="9" y="3"/>
                    </a:cubicBezTo>
                    <a:cubicBezTo>
                      <a:pt x="9" y="3"/>
                      <a:pt x="10" y="3"/>
                      <a:pt x="10" y="2"/>
                    </a:cubicBezTo>
                    <a:cubicBezTo>
                      <a:pt x="10" y="2"/>
                      <a:pt x="11" y="2"/>
                      <a:pt x="11" y="2"/>
                    </a:cubicBezTo>
                    <a:cubicBezTo>
                      <a:pt x="12" y="2"/>
                      <a:pt x="12" y="2"/>
                      <a:pt x="12" y="2"/>
                    </a:cubicBezTo>
                    <a:cubicBezTo>
                      <a:pt x="12" y="1"/>
                      <a:pt x="13" y="1"/>
                      <a:pt x="12" y="1"/>
                    </a:cubicBezTo>
                    <a:cubicBezTo>
                      <a:pt x="12" y="0"/>
                      <a:pt x="11" y="1"/>
                      <a:pt x="11" y="1"/>
                    </a:cubicBezTo>
                    <a:cubicBezTo>
                      <a:pt x="10" y="1"/>
                      <a:pt x="10" y="1"/>
                      <a:pt x="9" y="1"/>
                    </a:cubicBezTo>
                    <a:cubicBezTo>
                      <a:pt x="9" y="1"/>
                      <a:pt x="8" y="1"/>
                      <a:pt x="8" y="1"/>
                    </a:cubicBezTo>
                    <a:cubicBezTo>
                      <a:pt x="7" y="1"/>
                      <a:pt x="7" y="1"/>
                      <a:pt x="6" y="1"/>
                    </a:cubicBezTo>
                    <a:cubicBezTo>
                      <a:pt x="5" y="1"/>
                      <a:pt x="5" y="1"/>
                      <a:pt x="4" y="1"/>
                    </a:cubicBezTo>
                    <a:cubicBezTo>
                      <a:pt x="4" y="1"/>
                      <a:pt x="4" y="1"/>
                      <a:pt x="4"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5" name="Freeform 196">
                <a:extLst>
                  <a:ext uri="{FF2B5EF4-FFF2-40B4-BE49-F238E27FC236}">
                    <a16:creationId xmlns:a16="http://schemas.microsoft.com/office/drawing/2014/main" id="{9733C0CF-2332-428E-972A-274EC6009704}"/>
                  </a:ext>
                </a:extLst>
              </p:cNvPr>
              <p:cNvSpPr>
                <a:spLocks/>
              </p:cNvSpPr>
              <p:nvPr/>
            </p:nvSpPr>
            <p:spPr bwMode="auto">
              <a:xfrm>
                <a:off x="2379664" y="730251"/>
                <a:ext cx="96838" cy="53975"/>
              </a:xfrm>
              <a:custGeom>
                <a:avLst/>
                <a:gdLst>
                  <a:gd name="T0" fmla="*/ 1 w 9"/>
                  <a:gd name="T1" fmla="*/ 3 h 5"/>
                  <a:gd name="T2" fmla="*/ 2 w 9"/>
                  <a:gd name="T3" fmla="*/ 3 h 5"/>
                  <a:gd name="T4" fmla="*/ 4 w 9"/>
                  <a:gd name="T5" fmla="*/ 3 h 5"/>
                  <a:gd name="T6" fmla="*/ 5 w 9"/>
                  <a:gd name="T7" fmla="*/ 3 h 5"/>
                  <a:gd name="T8" fmla="*/ 6 w 9"/>
                  <a:gd name="T9" fmla="*/ 4 h 5"/>
                  <a:gd name="T10" fmla="*/ 6 w 9"/>
                  <a:gd name="T11" fmla="*/ 5 h 5"/>
                  <a:gd name="T12" fmla="*/ 7 w 9"/>
                  <a:gd name="T13" fmla="*/ 4 h 5"/>
                  <a:gd name="T14" fmla="*/ 8 w 9"/>
                  <a:gd name="T15" fmla="*/ 3 h 5"/>
                  <a:gd name="T16" fmla="*/ 9 w 9"/>
                  <a:gd name="T17" fmla="*/ 3 h 5"/>
                  <a:gd name="T18" fmla="*/ 9 w 9"/>
                  <a:gd name="T19" fmla="*/ 2 h 5"/>
                  <a:gd name="T20" fmla="*/ 8 w 9"/>
                  <a:gd name="T21" fmla="*/ 1 h 5"/>
                  <a:gd name="T22" fmla="*/ 7 w 9"/>
                  <a:gd name="T23" fmla="*/ 1 h 5"/>
                  <a:gd name="T24" fmla="*/ 6 w 9"/>
                  <a:gd name="T25" fmla="*/ 1 h 5"/>
                  <a:gd name="T26" fmla="*/ 5 w 9"/>
                  <a:gd name="T27" fmla="*/ 1 h 5"/>
                  <a:gd name="T28" fmla="*/ 3 w 9"/>
                  <a:gd name="T29" fmla="*/ 0 h 5"/>
                  <a:gd name="T30" fmla="*/ 2 w 9"/>
                  <a:gd name="T31" fmla="*/ 1 h 5"/>
                  <a:gd name="T32" fmla="*/ 1 w 9"/>
                  <a:gd name="T33" fmla="*/ 1 h 5"/>
                  <a:gd name="T34" fmla="*/ 1 w 9"/>
                  <a:gd name="T35" fmla="*/ 2 h 5"/>
                  <a:gd name="T36" fmla="*/ 0 w 9"/>
                  <a:gd name="T37" fmla="*/ 2 h 5"/>
                  <a:gd name="T38" fmla="*/ 1 w 9"/>
                  <a:gd name="T3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5">
                    <a:moveTo>
                      <a:pt x="1" y="3"/>
                    </a:moveTo>
                    <a:cubicBezTo>
                      <a:pt x="1" y="3"/>
                      <a:pt x="2" y="3"/>
                      <a:pt x="2" y="3"/>
                    </a:cubicBezTo>
                    <a:cubicBezTo>
                      <a:pt x="3" y="3"/>
                      <a:pt x="3" y="3"/>
                      <a:pt x="4" y="3"/>
                    </a:cubicBezTo>
                    <a:cubicBezTo>
                      <a:pt x="4" y="3"/>
                      <a:pt x="5" y="2"/>
                      <a:pt x="5" y="3"/>
                    </a:cubicBezTo>
                    <a:cubicBezTo>
                      <a:pt x="6" y="3"/>
                      <a:pt x="6" y="4"/>
                      <a:pt x="6" y="4"/>
                    </a:cubicBezTo>
                    <a:cubicBezTo>
                      <a:pt x="6" y="4"/>
                      <a:pt x="6" y="4"/>
                      <a:pt x="6" y="5"/>
                    </a:cubicBezTo>
                    <a:cubicBezTo>
                      <a:pt x="6" y="5"/>
                      <a:pt x="7" y="4"/>
                      <a:pt x="7" y="4"/>
                    </a:cubicBezTo>
                    <a:cubicBezTo>
                      <a:pt x="7" y="4"/>
                      <a:pt x="8" y="4"/>
                      <a:pt x="8" y="3"/>
                    </a:cubicBezTo>
                    <a:cubicBezTo>
                      <a:pt x="8" y="3"/>
                      <a:pt x="8" y="3"/>
                      <a:pt x="9" y="3"/>
                    </a:cubicBezTo>
                    <a:cubicBezTo>
                      <a:pt x="9" y="3"/>
                      <a:pt x="9" y="2"/>
                      <a:pt x="9" y="2"/>
                    </a:cubicBezTo>
                    <a:cubicBezTo>
                      <a:pt x="9" y="2"/>
                      <a:pt x="8" y="1"/>
                      <a:pt x="8" y="1"/>
                    </a:cubicBezTo>
                    <a:cubicBezTo>
                      <a:pt x="8" y="1"/>
                      <a:pt x="7" y="1"/>
                      <a:pt x="7" y="1"/>
                    </a:cubicBezTo>
                    <a:cubicBezTo>
                      <a:pt x="7" y="1"/>
                      <a:pt x="6" y="1"/>
                      <a:pt x="6" y="1"/>
                    </a:cubicBezTo>
                    <a:cubicBezTo>
                      <a:pt x="5" y="1"/>
                      <a:pt x="5" y="1"/>
                      <a:pt x="5" y="1"/>
                    </a:cubicBezTo>
                    <a:cubicBezTo>
                      <a:pt x="4" y="0"/>
                      <a:pt x="4" y="0"/>
                      <a:pt x="3" y="0"/>
                    </a:cubicBezTo>
                    <a:cubicBezTo>
                      <a:pt x="3" y="0"/>
                      <a:pt x="2" y="0"/>
                      <a:pt x="2" y="1"/>
                    </a:cubicBezTo>
                    <a:cubicBezTo>
                      <a:pt x="2" y="1"/>
                      <a:pt x="2" y="1"/>
                      <a:pt x="1" y="1"/>
                    </a:cubicBezTo>
                    <a:cubicBezTo>
                      <a:pt x="1" y="2"/>
                      <a:pt x="1" y="2"/>
                      <a:pt x="1" y="2"/>
                    </a:cubicBezTo>
                    <a:cubicBezTo>
                      <a:pt x="0" y="2"/>
                      <a:pt x="0" y="2"/>
                      <a:pt x="0" y="2"/>
                    </a:cubicBezTo>
                    <a:cubicBezTo>
                      <a:pt x="0" y="3"/>
                      <a:pt x="0"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6" name="Freeform 197">
                <a:extLst>
                  <a:ext uri="{FF2B5EF4-FFF2-40B4-BE49-F238E27FC236}">
                    <a16:creationId xmlns:a16="http://schemas.microsoft.com/office/drawing/2014/main" id="{217422FE-6B27-42B2-9499-4272BF2D4CFB}"/>
                  </a:ext>
                </a:extLst>
              </p:cNvPr>
              <p:cNvSpPr>
                <a:spLocks/>
              </p:cNvSpPr>
              <p:nvPr/>
            </p:nvSpPr>
            <p:spPr bwMode="auto">
              <a:xfrm>
                <a:off x="2368552" y="795339"/>
                <a:ext cx="87313" cy="42863"/>
              </a:xfrm>
              <a:custGeom>
                <a:avLst/>
                <a:gdLst>
                  <a:gd name="T0" fmla="*/ 0 w 8"/>
                  <a:gd name="T1" fmla="*/ 3 h 4"/>
                  <a:gd name="T2" fmla="*/ 0 w 8"/>
                  <a:gd name="T3" fmla="*/ 4 h 4"/>
                  <a:gd name="T4" fmla="*/ 1 w 8"/>
                  <a:gd name="T5" fmla="*/ 4 h 4"/>
                  <a:gd name="T6" fmla="*/ 3 w 8"/>
                  <a:gd name="T7" fmla="*/ 4 h 4"/>
                  <a:gd name="T8" fmla="*/ 4 w 8"/>
                  <a:gd name="T9" fmla="*/ 4 h 4"/>
                  <a:gd name="T10" fmla="*/ 5 w 8"/>
                  <a:gd name="T11" fmla="*/ 3 h 4"/>
                  <a:gd name="T12" fmla="*/ 5 w 8"/>
                  <a:gd name="T13" fmla="*/ 3 h 4"/>
                  <a:gd name="T14" fmla="*/ 7 w 8"/>
                  <a:gd name="T15" fmla="*/ 2 h 4"/>
                  <a:gd name="T16" fmla="*/ 7 w 8"/>
                  <a:gd name="T17" fmla="*/ 1 h 4"/>
                  <a:gd name="T18" fmla="*/ 8 w 8"/>
                  <a:gd name="T19" fmla="*/ 1 h 4"/>
                  <a:gd name="T20" fmla="*/ 7 w 8"/>
                  <a:gd name="T21" fmla="*/ 0 h 4"/>
                  <a:gd name="T22" fmla="*/ 6 w 8"/>
                  <a:gd name="T23" fmla="*/ 1 h 4"/>
                  <a:gd name="T24" fmla="*/ 6 w 8"/>
                  <a:gd name="T25" fmla="*/ 1 h 4"/>
                  <a:gd name="T26" fmla="*/ 5 w 8"/>
                  <a:gd name="T27" fmla="*/ 0 h 4"/>
                  <a:gd name="T28" fmla="*/ 4 w 8"/>
                  <a:gd name="T29" fmla="*/ 0 h 4"/>
                  <a:gd name="T30" fmla="*/ 3 w 8"/>
                  <a:gd name="T31" fmla="*/ 0 h 4"/>
                  <a:gd name="T32" fmla="*/ 2 w 8"/>
                  <a:gd name="T33" fmla="*/ 0 h 4"/>
                  <a:gd name="T34" fmla="*/ 1 w 8"/>
                  <a:gd name="T35" fmla="*/ 1 h 4"/>
                  <a:gd name="T36" fmla="*/ 1 w 8"/>
                  <a:gd name="T37" fmla="*/ 1 h 4"/>
                  <a:gd name="T38" fmla="*/ 0 w 8"/>
                  <a:gd name="T39" fmla="*/ 2 h 4"/>
                  <a:gd name="T40" fmla="*/ 0 w 8"/>
                  <a:gd name="T41" fmla="*/ 3 h 4"/>
                  <a:gd name="T42" fmla="*/ 0 w 8"/>
                  <a:gd name="T4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4">
                    <a:moveTo>
                      <a:pt x="0" y="3"/>
                    </a:moveTo>
                    <a:cubicBezTo>
                      <a:pt x="1" y="3"/>
                      <a:pt x="0" y="4"/>
                      <a:pt x="0" y="4"/>
                    </a:cubicBezTo>
                    <a:cubicBezTo>
                      <a:pt x="0" y="4"/>
                      <a:pt x="1" y="4"/>
                      <a:pt x="1" y="4"/>
                    </a:cubicBezTo>
                    <a:cubicBezTo>
                      <a:pt x="2" y="4"/>
                      <a:pt x="2" y="4"/>
                      <a:pt x="3" y="4"/>
                    </a:cubicBezTo>
                    <a:cubicBezTo>
                      <a:pt x="3" y="4"/>
                      <a:pt x="4" y="4"/>
                      <a:pt x="4" y="4"/>
                    </a:cubicBezTo>
                    <a:cubicBezTo>
                      <a:pt x="4" y="4"/>
                      <a:pt x="4" y="3"/>
                      <a:pt x="5" y="3"/>
                    </a:cubicBezTo>
                    <a:cubicBezTo>
                      <a:pt x="5" y="3"/>
                      <a:pt x="5" y="3"/>
                      <a:pt x="5" y="3"/>
                    </a:cubicBezTo>
                    <a:cubicBezTo>
                      <a:pt x="6" y="3"/>
                      <a:pt x="6" y="3"/>
                      <a:pt x="7" y="2"/>
                    </a:cubicBezTo>
                    <a:cubicBezTo>
                      <a:pt x="7" y="2"/>
                      <a:pt x="7" y="2"/>
                      <a:pt x="7" y="1"/>
                    </a:cubicBezTo>
                    <a:cubicBezTo>
                      <a:pt x="8" y="1"/>
                      <a:pt x="8" y="1"/>
                      <a:pt x="8" y="1"/>
                    </a:cubicBezTo>
                    <a:cubicBezTo>
                      <a:pt x="8" y="0"/>
                      <a:pt x="7" y="0"/>
                      <a:pt x="7" y="0"/>
                    </a:cubicBezTo>
                    <a:cubicBezTo>
                      <a:pt x="6" y="0"/>
                      <a:pt x="6" y="1"/>
                      <a:pt x="6" y="1"/>
                    </a:cubicBezTo>
                    <a:cubicBezTo>
                      <a:pt x="6" y="1"/>
                      <a:pt x="6" y="1"/>
                      <a:pt x="6" y="1"/>
                    </a:cubicBezTo>
                    <a:cubicBezTo>
                      <a:pt x="5" y="1"/>
                      <a:pt x="5" y="0"/>
                      <a:pt x="5" y="0"/>
                    </a:cubicBezTo>
                    <a:cubicBezTo>
                      <a:pt x="5" y="0"/>
                      <a:pt x="5" y="0"/>
                      <a:pt x="4" y="0"/>
                    </a:cubicBezTo>
                    <a:cubicBezTo>
                      <a:pt x="4" y="0"/>
                      <a:pt x="3" y="0"/>
                      <a:pt x="3" y="0"/>
                    </a:cubicBezTo>
                    <a:cubicBezTo>
                      <a:pt x="2" y="0"/>
                      <a:pt x="2" y="0"/>
                      <a:pt x="2" y="0"/>
                    </a:cubicBezTo>
                    <a:cubicBezTo>
                      <a:pt x="1" y="1"/>
                      <a:pt x="1" y="1"/>
                      <a:pt x="1" y="1"/>
                    </a:cubicBezTo>
                    <a:cubicBezTo>
                      <a:pt x="1" y="1"/>
                      <a:pt x="1" y="1"/>
                      <a:pt x="1" y="1"/>
                    </a:cubicBezTo>
                    <a:cubicBezTo>
                      <a:pt x="1" y="1"/>
                      <a:pt x="0" y="1"/>
                      <a:pt x="0" y="2"/>
                    </a:cubicBezTo>
                    <a:cubicBezTo>
                      <a:pt x="0" y="2"/>
                      <a:pt x="0" y="2"/>
                      <a:pt x="0" y="3"/>
                    </a:cubicBezTo>
                    <a:cubicBezTo>
                      <a:pt x="0" y="3"/>
                      <a:pt x="0" y="3"/>
                      <a:pt x="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7" name="Freeform 198">
                <a:extLst>
                  <a:ext uri="{FF2B5EF4-FFF2-40B4-BE49-F238E27FC236}">
                    <a16:creationId xmlns:a16="http://schemas.microsoft.com/office/drawing/2014/main" id="{4DEF8040-3C7D-4C61-83F3-176336D62700}"/>
                  </a:ext>
                </a:extLst>
              </p:cNvPr>
              <p:cNvSpPr>
                <a:spLocks/>
              </p:cNvSpPr>
              <p:nvPr/>
            </p:nvSpPr>
            <p:spPr bwMode="auto">
              <a:xfrm>
                <a:off x="2444752" y="827089"/>
                <a:ext cx="53975" cy="22225"/>
              </a:xfrm>
              <a:custGeom>
                <a:avLst/>
                <a:gdLst>
                  <a:gd name="T0" fmla="*/ 2 w 5"/>
                  <a:gd name="T1" fmla="*/ 2 h 2"/>
                  <a:gd name="T2" fmla="*/ 4 w 5"/>
                  <a:gd name="T3" fmla="*/ 1 h 2"/>
                  <a:gd name="T4" fmla="*/ 4 w 5"/>
                  <a:gd name="T5" fmla="*/ 1 h 2"/>
                  <a:gd name="T6" fmla="*/ 5 w 5"/>
                  <a:gd name="T7" fmla="*/ 1 h 2"/>
                  <a:gd name="T8" fmla="*/ 4 w 5"/>
                  <a:gd name="T9" fmla="*/ 0 h 2"/>
                  <a:gd name="T10" fmla="*/ 4 w 5"/>
                  <a:gd name="T11" fmla="*/ 0 h 2"/>
                  <a:gd name="T12" fmla="*/ 3 w 5"/>
                  <a:gd name="T13" fmla="*/ 0 h 2"/>
                  <a:gd name="T14" fmla="*/ 1 w 5"/>
                  <a:gd name="T15" fmla="*/ 0 h 2"/>
                  <a:gd name="T16" fmla="*/ 0 w 5"/>
                  <a:gd name="T17" fmla="*/ 0 h 2"/>
                  <a:gd name="T18" fmla="*/ 0 w 5"/>
                  <a:gd name="T19" fmla="*/ 1 h 2"/>
                  <a:gd name="T20" fmla="*/ 0 w 5"/>
                  <a:gd name="T21" fmla="*/ 1 h 2"/>
                  <a:gd name="T22" fmla="*/ 1 w 5"/>
                  <a:gd name="T23" fmla="*/ 2 h 2"/>
                  <a:gd name="T24" fmla="*/ 2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2" y="2"/>
                    </a:moveTo>
                    <a:cubicBezTo>
                      <a:pt x="3" y="2"/>
                      <a:pt x="3" y="2"/>
                      <a:pt x="4" y="1"/>
                    </a:cubicBezTo>
                    <a:cubicBezTo>
                      <a:pt x="4" y="1"/>
                      <a:pt x="4" y="1"/>
                      <a:pt x="4" y="1"/>
                    </a:cubicBezTo>
                    <a:cubicBezTo>
                      <a:pt x="4" y="1"/>
                      <a:pt x="5" y="1"/>
                      <a:pt x="5" y="1"/>
                    </a:cubicBezTo>
                    <a:cubicBezTo>
                      <a:pt x="5" y="0"/>
                      <a:pt x="5" y="0"/>
                      <a:pt x="4" y="0"/>
                    </a:cubicBezTo>
                    <a:cubicBezTo>
                      <a:pt x="4" y="0"/>
                      <a:pt x="4" y="0"/>
                      <a:pt x="4" y="0"/>
                    </a:cubicBezTo>
                    <a:cubicBezTo>
                      <a:pt x="3" y="0"/>
                      <a:pt x="3" y="0"/>
                      <a:pt x="3" y="0"/>
                    </a:cubicBezTo>
                    <a:cubicBezTo>
                      <a:pt x="2" y="0"/>
                      <a:pt x="2" y="0"/>
                      <a:pt x="1" y="0"/>
                    </a:cubicBezTo>
                    <a:cubicBezTo>
                      <a:pt x="1" y="0"/>
                      <a:pt x="1" y="0"/>
                      <a:pt x="0" y="0"/>
                    </a:cubicBezTo>
                    <a:cubicBezTo>
                      <a:pt x="0" y="0"/>
                      <a:pt x="0" y="0"/>
                      <a:pt x="0" y="1"/>
                    </a:cubicBezTo>
                    <a:cubicBezTo>
                      <a:pt x="0" y="1"/>
                      <a:pt x="0" y="1"/>
                      <a:pt x="0" y="1"/>
                    </a:cubicBezTo>
                    <a:cubicBezTo>
                      <a:pt x="0" y="2"/>
                      <a:pt x="1" y="2"/>
                      <a:pt x="1" y="2"/>
                    </a:cubicBezTo>
                    <a:cubicBezTo>
                      <a:pt x="2" y="2"/>
                      <a:pt x="2"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8" name="Freeform 199">
                <a:extLst>
                  <a:ext uri="{FF2B5EF4-FFF2-40B4-BE49-F238E27FC236}">
                    <a16:creationId xmlns:a16="http://schemas.microsoft.com/office/drawing/2014/main" id="{07B96DC5-9882-4613-99C0-F3F49CF24DA3}"/>
                  </a:ext>
                </a:extLst>
              </p:cNvPr>
              <p:cNvSpPr>
                <a:spLocks/>
              </p:cNvSpPr>
              <p:nvPr/>
            </p:nvSpPr>
            <p:spPr bwMode="auto">
              <a:xfrm>
                <a:off x="2390777" y="860426"/>
                <a:ext cx="130175" cy="53975"/>
              </a:xfrm>
              <a:custGeom>
                <a:avLst/>
                <a:gdLst>
                  <a:gd name="T0" fmla="*/ 3 w 12"/>
                  <a:gd name="T1" fmla="*/ 1 h 5"/>
                  <a:gd name="T2" fmla="*/ 2 w 12"/>
                  <a:gd name="T3" fmla="*/ 1 h 5"/>
                  <a:gd name="T4" fmla="*/ 2 w 12"/>
                  <a:gd name="T5" fmla="*/ 2 h 5"/>
                  <a:gd name="T6" fmla="*/ 1 w 12"/>
                  <a:gd name="T7" fmla="*/ 2 h 5"/>
                  <a:gd name="T8" fmla="*/ 0 w 12"/>
                  <a:gd name="T9" fmla="*/ 3 h 5"/>
                  <a:gd name="T10" fmla="*/ 0 w 12"/>
                  <a:gd name="T11" fmla="*/ 4 h 5"/>
                  <a:gd name="T12" fmla="*/ 0 w 12"/>
                  <a:gd name="T13" fmla="*/ 5 h 5"/>
                  <a:gd name="T14" fmla="*/ 1 w 12"/>
                  <a:gd name="T15" fmla="*/ 5 h 5"/>
                  <a:gd name="T16" fmla="*/ 2 w 12"/>
                  <a:gd name="T17" fmla="*/ 5 h 5"/>
                  <a:gd name="T18" fmla="*/ 3 w 12"/>
                  <a:gd name="T19" fmla="*/ 4 h 5"/>
                  <a:gd name="T20" fmla="*/ 3 w 12"/>
                  <a:gd name="T21" fmla="*/ 4 h 5"/>
                  <a:gd name="T22" fmla="*/ 4 w 12"/>
                  <a:gd name="T23" fmla="*/ 3 h 5"/>
                  <a:gd name="T24" fmla="*/ 5 w 12"/>
                  <a:gd name="T25" fmla="*/ 3 h 5"/>
                  <a:gd name="T26" fmla="*/ 6 w 12"/>
                  <a:gd name="T27" fmla="*/ 3 h 5"/>
                  <a:gd name="T28" fmla="*/ 7 w 12"/>
                  <a:gd name="T29" fmla="*/ 3 h 5"/>
                  <a:gd name="T30" fmla="*/ 8 w 12"/>
                  <a:gd name="T31" fmla="*/ 3 h 5"/>
                  <a:gd name="T32" fmla="*/ 9 w 12"/>
                  <a:gd name="T33" fmla="*/ 2 h 5"/>
                  <a:gd name="T34" fmla="*/ 10 w 12"/>
                  <a:gd name="T35" fmla="*/ 2 h 5"/>
                  <a:gd name="T36" fmla="*/ 11 w 12"/>
                  <a:gd name="T37" fmla="*/ 1 h 5"/>
                  <a:gd name="T38" fmla="*/ 12 w 12"/>
                  <a:gd name="T39" fmla="*/ 0 h 5"/>
                  <a:gd name="T40" fmla="*/ 12 w 12"/>
                  <a:gd name="T41" fmla="*/ 0 h 5"/>
                  <a:gd name="T42" fmla="*/ 11 w 12"/>
                  <a:gd name="T43" fmla="*/ 0 h 5"/>
                  <a:gd name="T44" fmla="*/ 10 w 12"/>
                  <a:gd name="T45" fmla="*/ 0 h 5"/>
                  <a:gd name="T46" fmla="*/ 9 w 12"/>
                  <a:gd name="T47" fmla="*/ 0 h 5"/>
                  <a:gd name="T48" fmla="*/ 8 w 12"/>
                  <a:gd name="T49" fmla="*/ 0 h 5"/>
                  <a:gd name="T50" fmla="*/ 6 w 12"/>
                  <a:gd name="T51" fmla="*/ 0 h 5"/>
                  <a:gd name="T52" fmla="*/ 5 w 12"/>
                  <a:gd name="T53" fmla="*/ 0 h 5"/>
                  <a:gd name="T54" fmla="*/ 3 w 12"/>
                  <a:gd name="T5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5">
                    <a:moveTo>
                      <a:pt x="3" y="1"/>
                    </a:moveTo>
                    <a:cubicBezTo>
                      <a:pt x="3" y="1"/>
                      <a:pt x="3" y="1"/>
                      <a:pt x="2" y="1"/>
                    </a:cubicBezTo>
                    <a:cubicBezTo>
                      <a:pt x="2" y="1"/>
                      <a:pt x="2" y="2"/>
                      <a:pt x="2" y="2"/>
                    </a:cubicBezTo>
                    <a:cubicBezTo>
                      <a:pt x="1" y="2"/>
                      <a:pt x="1" y="2"/>
                      <a:pt x="1" y="2"/>
                    </a:cubicBezTo>
                    <a:cubicBezTo>
                      <a:pt x="0" y="2"/>
                      <a:pt x="1" y="3"/>
                      <a:pt x="0" y="3"/>
                    </a:cubicBezTo>
                    <a:cubicBezTo>
                      <a:pt x="0" y="4"/>
                      <a:pt x="0" y="4"/>
                      <a:pt x="0" y="4"/>
                    </a:cubicBezTo>
                    <a:cubicBezTo>
                      <a:pt x="0" y="4"/>
                      <a:pt x="0" y="5"/>
                      <a:pt x="0" y="5"/>
                    </a:cubicBezTo>
                    <a:cubicBezTo>
                      <a:pt x="1" y="5"/>
                      <a:pt x="1" y="5"/>
                      <a:pt x="1" y="5"/>
                    </a:cubicBezTo>
                    <a:cubicBezTo>
                      <a:pt x="2" y="5"/>
                      <a:pt x="2" y="5"/>
                      <a:pt x="2" y="5"/>
                    </a:cubicBezTo>
                    <a:cubicBezTo>
                      <a:pt x="3" y="5"/>
                      <a:pt x="3" y="5"/>
                      <a:pt x="3" y="4"/>
                    </a:cubicBezTo>
                    <a:cubicBezTo>
                      <a:pt x="3" y="4"/>
                      <a:pt x="3" y="4"/>
                      <a:pt x="3" y="4"/>
                    </a:cubicBezTo>
                    <a:cubicBezTo>
                      <a:pt x="4" y="3"/>
                      <a:pt x="4" y="3"/>
                      <a:pt x="4" y="3"/>
                    </a:cubicBezTo>
                    <a:cubicBezTo>
                      <a:pt x="4" y="3"/>
                      <a:pt x="4" y="3"/>
                      <a:pt x="5" y="3"/>
                    </a:cubicBezTo>
                    <a:cubicBezTo>
                      <a:pt x="5" y="3"/>
                      <a:pt x="5" y="3"/>
                      <a:pt x="6" y="3"/>
                    </a:cubicBezTo>
                    <a:cubicBezTo>
                      <a:pt x="6" y="3"/>
                      <a:pt x="6" y="3"/>
                      <a:pt x="7" y="3"/>
                    </a:cubicBezTo>
                    <a:cubicBezTo>
                      <a:pt x="7" y="3"/>
                      <a:pt x="7" y="3"/>
                      <a:pt x="8" y="3"/>
                    </a:cubicBezTo>
                    <a:cubicBezTo>
                      <a:pt x="8" y="3"/>
                      <a:pt x="8" y="3"/>
                      <a:pt x="9" y="2"/>
                    </a:cubicBezTo>
                    <a:cubicBezTo>
                      <a:pt x="9" y="2"/>
                      <a:pt x="9" y="2"/>
                      <a:pt x="10" y="2"/>
                    </a:cubicBezTo>
                    <a:cubicBezTo>
                      <a:pt x="10" y="2"/>
                      <a:pt x="11" y="2"/>
                      <a:pt x="11" y="1"/>
                    </a:cubicBezTo>
                    <a:cubicBezTo>
                      <a:pt x="12" y="1"/>
                      <a:pt x="12" y="1"/>
                      <a:pt x="12" y="0"/>
                    </a:cubicBezTo>
                    <a:cubicBezTo>
                      <a:pt x="12" y="0"/>
                      <a:pt x="12" y="0"/>
                      <a:pt x="12" y="0"/>
                    </a:cubicBezTo>
                    <a:cubicBezTo>
                      <a:pt x="11" y="0"/>
                      <a:pt x="11" y="0"/>
                      <a:pt x="11" y="0"/>
                    </a:cubicBezTo>
                    <a:cubicBezTo>
                      <a:pt x="10" y="0"/>
                      <a:pt x="10" y="0"/>
                      <a:pt x="10" y="0"/>
                    </a:cubicBezTo>
                    <a:cubicBezTo>
                      <a:pt x="9" y="0"/>
                      <a:pt x="9" y="0"/>
                      <a:pt x="9" y="0"/>
                    </a:cubicBezTo>
                    <a:cubicBezTo>
                      <a:pt x="8" y="0"/>
                      <a:pt x="8" y="0"/>
                      <a:pt x="8" y="0"/>
                    </a:cubicBezTo>
                    <a:cubicBezTo>
                      <a:pt x="7" y="0"/>
                      <a:pt x="7" y="0"/>
                      <a:pt x="6" y="0"/>
                    </a:cubicBezTo>
                    <a:cubicBezTo>
                      <a:pt x="5" y="0"/>
                      <a:pt x="5" y="0"/>
                      <a:pt x="5" y="0"/>
                    </a:cubicBezTo>
                    <a:cubicBezTo>
                      <a:pt x="4" y="1"/>
                      <a:pt x="4" y="1"/>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19" name="Freeform 200">
                <a:extLst>
                  <a:ext uri="{FF2B5EF4-FFF2-40B4-BE49-F238E27FC236}">
                    <a16:creationId xmlns:a16="http://schemas.microsoft.com/office/drawing/2014/main" id="{2D9762F2-55D6-4217-9203-125188D94471}"/>
                  </a:ext>
                </a:extLst>
              </p:cNvPr>
              <p:cNvSpPr>
                <a:spLocks/>
              </p:cNvSpPr>
              <p:nvPr/>
            </p:nvSpPr>
            <p:spPr bwMode="auto">
              <a:xfrm>
                <a:off x="2498727" y="750889"/>
                <a:ext cx="53975" cy="22225"/>
              </a:xfrm>
              <a:custGeom>
                <a:avLst/>
                <a:gdLst>
                  <a:gd name="T0" fmla="*/ 1 w 5"/>
                  <a:gd name="T1" fmla="*/ 1 h 2"/>
                  <a:gd name="T2" fmla="*/ 2 w 5"/>
                  <a:gd name="T3" fmla="*/ 1 h 2"/>
                  <a:gd name="T4" fmla="*/ 2 w 5"/>
                  <a:gd name="T5" fmla="*/ 1 h 2"/>
                  <a:gd name="T6" fmla="*/ 4 w 5"/>
                  <a:gd name="T7" fmla="*/ 1 h 2"/>
                  <a:gd name="T8" fmla="*/ 5 w 5"/>
                  <a:gd name="T9" fmla="*/ 1 h 2"/>
                  <a:gd name="T10" fmla="*/ 5 w 5"/>
                  <a:gd name="T11" fmla="*/ 1 h 2"/>
                  <a:gd name="T12" fmla="*/ 5 w 5"/>
                  <a:gd name="T13" fmla="*/ 0 h 2"/>
                  <a:gd name="T14" fmla="*/ 4 w 5"/>
                  <a:gd name="T15" fmla="*/ 0 h 2"/>
                  <a:gd name="T16" fmla="*/ 3 w 5"/>
                  <a:gd name="T17" fmla="*/ 0 h 2"/>
                  <a:gd name="T18" fmla="*/ 2 w 5"/>
                  <a:gd name="T19" fmla="*/ 0 h 2"/>
                  <a:gd name="T20" fmla="*/ 1 w 5"/>
                  <a:gd name="T21" fmla="*/ 0 h 2"/>
                  <a:gd name="T22" fmla="*/ 1 w 5"/>
                  <a:gd name="T23" fmla="*/ 0 h 2"/>
                  <a:gd name="T24" fmla="*/ 1 w 5"/>
                  <a:gd name="T25" fmla="*/ 1 h 2"/>
                  <a:gd name="T26" fmla="*/ 1 w 5"/>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
                    <a:moveTo>
                      <a:pt x="1" y="1"/>
                    </a:moveTo>
                    <a:cubicBezTo>
                      <a:pt x="1" y="1"/>
                      <a:pt x="1" y="1"/>
                      <a:pt x="2" y="1"/>
                    </a:cubicBezTo>
                    <a:cubicBezTo>
                      <a:pt x="2" y="1"/>
                      <a:pt x="2" y="1"/>
                      <a:pt x="2" y="1"/>
                    </a:cubicBezTo>
                    <a:cubicBezTo>
                      <a:pt x="3" y="2"/>
                      <a:pt x="3" y="2"/>
                      <a:pt x="4" y="1"/>
                    </a:cubicBezTo>
                    <a:cubicBezTo>
                      <a:pt x="4" y="1"/>
                      <a:pt x="5" y="2"/>
                      <a:pt x="5" y="1"/>
                    </a:cubicBezTo>
                    <a:cubicBezTo>
                      <a:pt x="5" y="1"/>
                      <a:pt x="5" y="1"/>
                      <a:pt x="5" y="1"/>
                    </a:cubicBezTo>
                    <a:cubicBezTo>
                      <a:pt x="5" y="0"/>
                      <a:pt x="5" y="0"/>
                      <a:pt x="5" y="0"/>
                    </a:cubicBezTo>
                    <a:cubicBezTo>
                      <a:pt x="4" y="0"/>
                      <a:pt x="4" y="0"/>
                      <a:pt x="4" y="0"/>
                    </a:cubicBezTo>
                    <a:cubicBezTo>
                      <a:pt x="3" y="0"/>
                      <a:pt x="3" y="0"/>
                      <a:pt x="3" y="0"/>
                    </a:cubicBezTo>
                    <a:cubicBezTo>
                      <a:pt x="2" y="0"/>
                      <a:pt x="2" y="0"/>
                      <a:pt x="2" y="0"/>
                    </a:cubicBezTo>
                    <a:cubicBezTo>
                      <a:pt x="2" y="0"/>
                      <a:pt x="1" y="0"/>
                      <a:pt x="1" y="0"/>
                    </a:cubicBezTo>
                    <a:cubicBezTo>
                      <a:pt x="1" y="0"/>
                      <a:pt x="1" y="0"/>
                      <a:pt x="1" y="0"/>
                    </a:cubicBezTo>
                    <a:cubicBezTo>
                      <a:pt x="0" y="0"/>
                      <a:pt x="0" y="1"/>
                      <a:pt x="1"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0" name="Freeform 201">
                <a:extLst>
                  <a:ext uri="{FF2B5EF4-FFF2-40B4-BE49-F238E27FC236}">
                    <a16:creationId xmlns:a16="http://schemas.microsoft.com/office/drawing/2014/main" id="{54C4DC29-5701-40B3-81F9-AEA072BCC736}"/>
                  </a:ext>
                </a:extLst>
              </p:cNvPr>
              <p:cNvSpPr>
                <a:spLocks/>
              </p:cNvSpPr>
              <p:nvPr/>
            </p:nvSpPr>
            <p:spPr bwMode="auto">
              <a:xfrm>
                <a:off x="2509839" y="773114"/>
                <a:ext cx="53975" cy="11113"/>
              </a:xfrm>
              <a:custGeom>
                <a:avLst/>
                <a:gdLst>
                  <a:gd name="T0" fmla="*/ 3 w 5"/>
                  <a:gd name="T1" fmla="*/ 0 h 1"/>
                  <a:gd name="T2" fmla="*/ 1 w 5"/>
                  <a:gd name="T3" fmla="*/ 0 h 1"/>
                  <a:gd name="T4" fmla="*/ 1 w 5"/>
                  <a:gd name="T5" fmla="*/ 0 h 1"/>
                  <a:gd name="T6" fmla="*/ 1 w 5"/>
                  <a:gd name="T7" fmla="*/ 1 h 1"/>
                  <a:gd name="T8" fmla="*/ 2 w 5"/>
                  <a:gd name="T9" fmla="*/ 1 h 1"/>
                  <a:gd name="T10" fmla="*/ 2 w 5"/>
                  <a:gd name="T11" fmla="*/ 1 h 1"/>
                  <a:gd name="T12" fmla="*/ 3 w 5"/>
                  <a:gd name="T13" fmla="*/ 1 h 1"/>
                  <a:gd name="T14" fmla="*/ 5 w 5"/>
                  <a:gd name="T15" fmla="*/ 1 h 1"/>
                  <a:gd name="T16" fmla="*/ 5 w 5"/>
                  <a:gd name="T17" fmla="*/ 0 h 1"/>
                  <a:gd name="T18" fmla="*/ 4 w 5"/>
                  <a:gd name="T19" fmla="*/ 0 h 1"/>
                  <a:gd name="T20" fmla="*/ 3 w 5"/>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
                    <a:moveTo>
                      <a:pt x="3" y="0"/>
                    </a:moveTo>
                    <a:cubicBezTo>
                      <a:pt x="2" y="0"/>
                      <a:pt x="2" y="0"/>
                      <a:pt x="1" y="0"/>
                    </a:cubicBezTo>
                    <a:cubicBezTo>
                      <a:pt x="1" y="0"/>
                      <a:pt x="1" y="0"/>
                      <a:pt x="1" y="0"/>
                    </a:cubicBezTo>
                    <a:cubicBezTo>
                      <a:pt x="0" y="0"/>
                      <a:pt x="1" y="1"/>
                      <a:pt x="1" y="1"/>
                    </a:cubicBezTo>
                    <a:cubicBezTo>
                      <a:pt x="1" y="1"/>
                      <a:pt x="1" y="1"/>
                      <a:pt x="2" y="1"/>
                    </a:cubicBezTo>
                    <a:cubicBezTo>
                      <a:pt x="2" y="1"/>
                      <a:pt x="2" y="1"/>
                      <a:pt x="2" y="1"/>
                    </a:cubicBezTo>
                    <a:cubicBezTo>
                      <a:pt x="3" y="1"/>
                      <a:pt x="3" y="1"/>
                      <a:pt x="3" y="1"/>
                    </a:cubicBezTo>
                    <a:cubicBezTo>
                      <a:pt x="4" y="1"/>
                      <a:pt x="4" y="1"/>
                      <a:pt x="5" y="1"/>
                    </a:cubicBezTo>
                    <a:cubicBezTo>
                      <a:pt x="5" y="1"/>
                      <a:pt x="5" y="0"/>
                      <a:pt x="5" y="0"/>
                    </a:cubicBezTo>
                    <a:cubicBezTo>
                      <a:pt x="5" y="0"/>
                      <a:pt x="4" y="0"/>
                      <a:pt x="4" y="0"/>
                    </a:cubicBezTo>
                    <a:cubicBezTo>
                      <a:pt x="4" y="0"/>
                      <a:pt x="3" y="0"/>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1" name="Freeform 202">
                <a:extLst>
                  <a:ext uri="{FF2B5EF4-FFF2-40B4-BE49-F238E27FC236}">
                    <a16:creationId xmlns:a16="http://schemas.microsoft.com/office/drawing/2014/main" id="{88521BF9-9809-44F7-A982-D13016F013B6}"/>
                  </a:ext>
                </a:extLst>
              </p:cNvPr>
              <p:cNvSpPr>
                <a:spLocks/>
              </p:cNvSpPr>
              <p:nvPr/>
            </p:nvSpPr>
            <p:spPr bwMode="auto">
              <a:xfrm>
                <a:off x="2476502" y="784226"/>
                <a:ext cx="280988" cy="76200"/>
              </a:xfrm>
              <a:custGeom>
                <a:avLst/>
                <a:gdLst>
                  <a:gd name="T0" fmla="*/ 1 w 26"/>
                  <a:gd name="T1" fmla="*/ 2 h 7"/>
                  <a:gd name="T2" fmla="*/ 2 w 26"/>
                  <a:gd name="T3" fmla="*/ 2 h 7"/>
                  <a:gd name="T4" fmla="*/ 4 w 26"/>
                  <a:gd name="T5" fmla="*/ 2 h 7"/>
                  <a:gd name="T6" fmla="*/ 5 w 26"/>
                  <a:gd name="T7" fmla="*/ 2 h 7"/>
                  <a:gd name="T8" fmla="*/ 5 w 26"/>
                  <a:gd name="T9" fmla="*/ 2 h 7"/>
                  <a:gd name="T10" fmla="*/ 5 w 26"/>
                  <a:gd name="T11" fmla="*/ 3 h 7"/>
                  <a:gd name="T12" fmla="*/ 5 w 26"/>
                  <a:gd name="T13" fmla="*/ 4 h 7"/>
                  <a:gd name="T14" fmla="*/ 4 w 26"/>
                  <a:gd name="T15" fmla="*/ 4 h 7"/>
                  <a:gd name="T16" fmla="*/ 4 w 26"/>
                  <a:gd name="T17" fmla="*/ 5 h 7"/>
                  <a:gd name="T18" fmla="*/ 4 w 26"/>
                  <a:gd name="T19" fmla="*/ 5 h 7"/>
                  <a:gd name="T20" fmla="*/ 5 w 26"/>
                  <a:gd name="T21" fmla="*/ 5 h 7"/>
                  <a:gd name="T22" fmla="*/ 6 w 26"/>
                  <a:gd name="T23" fmla="*/ 6 h 7"/>
                  <a:gd name="T24" fmla="*/ 7 w 26"/>
                  <a:gd name="T25" fmla="*/ 6 h 7"/>
                  <a:gd name="T26" fmla="*/ 8 w 26"/>
                  <a:gd name="T27" fmla="*/ 5 h 7"/>
                  <a:gd name="T28" fmla="*/ 9 w 26"/>
                  <a:gd name="T29" fmla="*/ 5 h 7"/>
                  <a:gd name="T30" fmla="*/ 9 w 26"/>
                  <a:gd name="T31" fmla="*/ 6 h 7"/>
                  <a:gd name="T32" fmla="*/ 10 w 26"/>
                  <a:gd name="T33" fmla="*/ 6 h 7"/>
                  <a:gd name="T34" fmla="*/ 12 w 26"/>
                  <a:gd name="T35" fmla="*/ 6 h 7"/>
                  <a:gd name="T36" fmla="*/ 13 w 26"/>
                  <a:gd name="T37" fmla="*/ 5 h 7"/>
                  <a:gd name="T38" fmla="*/ 15 w 26"/>
                  <a:gd name="T39" fmla="*/ 6 h 7"/>
                  <a:gd name="T40" fmla="*/ 16 w 26"/>
                  <a:gd name="T41" fmla="*/ 6 h 7"/>
                  <a:gd name="T42" fmla="*/ 17 w 26"/>
                  <a:gd name="T43" fmla="*/ 5 h 7"/>
                  <a:gd name="T44" fmla="*/ 18 w 26"/>
                  <a:gd name="T45" fmla="*/ 6 h 7"/>
                  <a:gd name="T46" fmla="*/ 19 w 26"/>
                  <a:gd name="T47" fmla="*/ 6 h 7"/>
                  <a:gd name="T48" fmla="*/ 21 w 26"/>
                  <a:gd name="T49" fmla="*/ 7 h 7"/>
                  <a:gd name="T50" fmla="*/ 22 w 26"/>
                  <a:gd name="T51" fmla="*/ 6 h 7"/>
                  <a:gd name="T52" fmla="*/ 23 w 26"/>
                  <a:gd name="T53" fmla="*/ 6 h 7"/>
                  <a:gd name="T54" fmla="*/ 24 w 26"/>
                  <a:gd name="T55" fmla="*/ 6 h 7"/>
                  <a:gd name="T56" fmla="*/ 25 w 26"/>
                  <a:gd name="T57" fmla="*/ 5 h 7"/>
                  <a:gd name="T58" fmla="*/ 25 w 26"/>
                  <a:gd name="T59" fmla="*/ 5 h 7"/>
                  <a:gd name="T60" fmla="*/ 26 w 26"/>
                  <a:gd name="T61" fmla="*/ 4 h 7"/>
                  <a:gd name="T62" fmla="*/ 25 w 26"/>
                  <a:gd name="T63" fmla="*/ 3 h 7"/>
                  <a:gd name="T64" fmla="*/ 24 w 26"/>
                  <a:gd name="T65" fmla="*/ 3 h 7"/>
                  <a:gd name="T66" fmla="*/ 23 w 26"/>
                  <a:gd name="T67" fmla="*/ 3 h 7"/>
                  <a:gd name="T68" fmla="*/ 22 w 26"/>
                  <a:gd name="T69" fmla="*/ 3 h 7"/>
                  <a:gd name="T70" fmla="*/ 21 w 26"/>
                  <a:gd name="T71" fmla="*/ 3 h 7"/>
                  <a:gd name="T72" fmla="*/ 20 w 26"/>
                  <a:gd name="T73" fmla="*/ 3 h 7"/>
                  <a:gd name="T74" fmla="*/ 19 w 26"/>
                  <a:gd name="T75" fmla="*/ 3 h 7"/>
                  <a:gd name="T76" fmla="*/ 18 w 26"/>
                  <a:gd name="T77" fmla="*/ 3 h 7"/>
                  <a:gd name="T78" fmla="*/ 16 w 26"/>
                  <a:gd name="T79" fmla="*/ 3 h 7"/>
                  <a:gd name="T80" fmla="*/ 15 w 26"/>
                  <a:gd name="T81" fmla="*/ 4 h 7"/>
                  <a:gd name="T82" fmla="*/ 13 w 26"/>
                  <a:gd name="T83" fmla="*/ 4 h 7"/>
                  <a:gd name="T84" fmla="*/ 12 w 26"/>
                  <a:gd name="T85" fmla="*/ 3 h 7"/>
                  <a:gd name="T86" fmla="*/ 11 w 26"/>
                  <a:gd name="T87" fmla="*/ 3 h 7"/>
                  <a:gd name="T88" fmla="*/ 10 w 26"/>
                  <a:gd name="T89" fmla="*/ 4 h 7"/>
                  <a:gd name="T90" fmla="*/ 10 w 26"/>
                  <a:gd name="T91" fmla="*/ 3 h 7"/>
                  <a:gd name="T92" fmla="*/ 10 w 26"/>
                  <a:gd name="T93" fmla="*/ 3 h 7"/>
                  <a:gd name="T94" fmla="*/ 11 w 26"/>
                  <a:gd name="T95" fmla="*/ 2 h 7"/>
                  <a:gd name="T96" fmla="*/ 10 w 26"/>
                  <a:gd name="T97" fmla="*/ 2 h 7"/>
                  <a:gd name="T98" fmla="*/ 9 w 26"/>
                  <a:gd name="T99" fmla="*/ 1 h 7"/>
                  <a:gd name="T100" fmla="*/ 8 w 26"/>
                  <a:gd name="T101" fmla="*/ 1 h 7"/>
                  <a:gd name="T102" fmla="*/ 6 w 26"/>
                  <a:gd name="T103" fmla="*/ 1 h 7"/>
                  <a:gd name="T104" fmla="*/ 6 w 26"/>
                  <a:gd name="T105" fmla="*/ 1 h 7"/>
                  <a:gd name="T106" fmla="*/ 5 w 26"/>
                  <a:gd name="T107" fmla="*/ 1 h 7"/>
                  <a:gd name="T108" fmla="*/ 3 w 26"/>
                  <a:gd name="T109" fmla="*/ 1 h 7"/>
                  <a:gd name="T110" fmla="*/ 2 w 26"/>
                  <a:gd name="T111" fmla="*/ 1 h 7"/>
                  <a:gd name="T112" fmla="*/ 1 w 26"/>
                  <a:gd name="T113" fmla="*/ 1 h 7"/>
                  <a:gd name="T114" fmla="*/ 0 w 26"/>
                  <a:gd name="T115" fmla="*/ 1 h 7"/>
                  <a:gd name="T116" fmla="*/ 1 w 26"/>
                  <a:gd name="T1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7">
                    <a:moveTo>
                      <a:pt x="1" y="2"/>
                    </a:moveTo>
                    <a:cubicBezTo>
                      <a:pt x="1" y="2"/>
                      <a:pt x="2" y="2"/>
                      <a:pt x="2" y="2"/>
                    </a:cubicBezTo>
                    <a:cubicBezTo>
                      <a:pt x="3" y="2"/>
                      <a:pt x="3" y="2"/>
                      <a:pt x="4" y="2"/>
                    </a:cubicBezTo>
                    <a:cubicBezTo>
                      <a:pt x="4" y="2"/>
                      <a:pt x="4" y="2"/>
                      <a:pt x="5" y="2"/>
                    </a:cubicBezTo>
                    <a:cubicBezTo>
                      <a:pt x="5" y="2"/>
                      <a:pt x="5" y="2"/>
                      <a:pt x="5" y="2"/>
                    </a:cubicBezTo>
                    <a:cubicBezTo>
                      <a:pt x="6" y="2"/>
                      <a:pt x="5" y="3"/>
                      <a:pt x="5" y="3"/>
                    </a:cubicBezTo>
                    <a:cubicBezTo>
                      <a:pt x="5" y="3"/>
                      <a:pt x="5" y="3"/>
                      <a:pt x="5" y="4"/>
                    </a:cubicBezTo>
                    <a:cubicBezTo>
                      <a:pt x="5" y="4"/>
                      <a:pt x="4" y="4"/>
                      <a:pt x="4" y="4"/>
                    </a:cubicBezTo>
                    <a:cubicBezTo>
                      <a:pt x="4" y="4"/>
                      <a:pt x="3" y="5"/>
                      <a:pt x="4" y="5"/>
                    </a:cubicBezTo>
                    <a:cubicBezTo>
                      <a:pt x="4" y="5"/>
                      <a:pt x="4" y="5"/>
                      <a:pt x="4" y="5"/>
                    </a:cubicBezTo>
                    <a:cubicBezTo>
                      <a:pt x="5" y="5"/>
                      <a:pt x="5" y="5"/>
                      <a:pt x="5" y="5"/>
                    </a:cubicBezTo>
                    <a:cubicBezTo>
                      <a:pt x="6" y="5"/>
                      <a:pt x="6" y="6"/>
                      <a:pt x="6" y="6"/>
                    </a:cubicBezTo>
                    <a:cubicBezTo>
                      <a:pt x="7" y="6"/>
                      <a:pt x="7" y="6"/>
                      <a:pt x="7" y="6"/>
                    </a:cubicBezTo>
                    <a:cubicBezTo>
                      <a:pt x="8" y="6"/>
                      <a:pt x="8" y="5"/>
                      <a:pt x="8" y="5"/>
                    </a:cubicBezTo>
                    <a:cubicBezTo>
                      <a:pt x="9" y="5"/>
                      <a:pt x="9" y="5"/>
                      <a:pt x="9" y="5"/>
                    </a:cubicBezTo>
                    <a:cubicBezTo>
                      <a:pt x="9" y="6"/>
                      <a:pt x="9" y="6"/>
                      <a:pt x="9" y="6"/>
                    </a:cubicBezTo>
                    <a:cubicBezTo>
                      <a:pt x="9" y="7"/>
                      <a:pt x="10" y="6"/>
                      <a:pt x="10" y="6"/>
                    </a:cubicBezTo>
                    <a:cubicBezTo>
                      <a:pt x="11" y="6"/>
                      <a:pt x="12" y="6"/>
                      <a:pt x="12" y="6"/>
                    </a:cubicBezTo>
                    <a:cubicBezTo>
                      <a:pt x="13" y="6"/>
                      <a:pt x="13" y="5"/>
                      <a:pt x="13" y="5"/>
                    </a:cubicBezTo>
                    <a:cubicBezTo>
                      <a:pt x="14" y="5"/>
                      <a:pt x="14" y="6"/>
                      <a:pt x="15" y="6"/>
                    </a:cubicBezTo>
                    <a:cubicBezTo>
                      <a:pt x="15" y="6"/>
                      <a:pt x="15" y="6"/>
                      <a:pt x="16" y="6"/>
                    </a:cubicBezTo>
                    <a:cubicBezTo>
                      <a:pt x="16" y="6"/>
                      <a:pt x="17" y="5"/>
                      <a:pt x="17" y="5"/>
                    </a:cubicBezTo>
                    <a:cubicBezTo>
                      <a:pt x="18" y="5"/>
                      <a:pt x="18" y="5"/>
                      <a:pt x="18" y="6"/>
                    </a:cubicBezTo>
                    <a:cubicBezTo>
                      <a:pt x="19" y="6"/>
                      <a:pt x="19" y="6"/>
                      <a:pt x="19" y="6"/>
                    </a:cubicBezTo>
                    <a:cubicBezTo>
                      <a:pt x="19" y="7"/>
                      <a:pt x="20" y="7"/>
                      <a:pt x="21" y="7"/>
                    </a:cubicBezTo>
                    <a:cubicBezTo>
                      <a:pt x="21" y="7"/>
                      <a:pt x="21" y="7"/>
                      <a:pt x="22" y="6"/>
                    </a:cubicBezTo>
                    <a:cubicBezTo>
                      <a:pt x="22" y="6"/>
                      <a:pt x="23" y="6"/>
                      <a:pt x="23" y="6"/>
                    </a:cubicBezTo>
                    <a:cubicBezTo>
                      <a:pt x="23" y="6"/>
                      <a:pt x="24" y="6"/>
                      <a:pt x="24" y="6"/>
                    </a:cubicBezTo>
                    <a:cubicBezTo>
                      <a:pt x="24" y="6"/>
                      <a:pt x="24" y="5"/>
                      <a:pt x="25" y="5"/>
                    </a:cubicBezTo>
                    <a:cubicBezTo>
                      <a:pt x="25" y="5"/>
                      <a:pt x="25" y="5"/>
                      <a:pt x="25" y="5"/>
                    </a:cubicBezTo>
                    <a:cubicBezTo>
                      <a:pt x="26" y="5"/>
                      <a:pt x="26" y="5"/>
                      <a:pt x="26" y="4"/>
                    </a:cubicBezTo>
                    <a:cubicBezTo>
                      <a:pt x="25" y="4"/>
                      <a:pt x="25" y="4"/>
                      <a:pt x="25" y="3"/>
                    </a:cubicBezTo>
                    <a:cubicBezTo>
                      <a:pt x="25" y="3"/>
                      <a:pt x="24" y="3"/>
                      <a:pt x="24" y="3"/>
                    </a:cubicBezTo>
                    <a:cubicBezTo>
                      <a:pt x="24" y="3"/>
                      <a:pt x="23" y="3"/>
                      <a:pt x="23" y="3"/>
                    </a:cubicBezTo>
                    <a:cubicBezTo>
                      <a:pt x="22" y="3"/>
                      <a:pt x="22" y="3"/>
                      <a:pt x="22" y="3"/>
                    </a:cubicBezTo>
                    <a:cubicBezTo>
                      <a:pt x="21" y="3"/>
                      <a:pt x="21" y="3"/>
                      <a:pt x="21" y="3"/>
                    </a:cubicBezTo>
                    <a:cubicBezTo>
                      <a:pt x="20" y="3"/>
                      <a:pt x="20" y="3"/>
                      <a:pt x="20" y="3"/>
                    </a:cubicBezTo>
                    <a:cubicBezTo>
                      <a:pt x="20" y="3"/>
                      <a:pt x="19" y="3"/>
                      <a:pt x="19" y="3"/>
                    </a:cubicBezTo>
                    <a:cubicBezTo>
                      <a:pt x="18" y="3"/>
                      <a:pt x="18" y="3"/>
                      <a:pt x="18" y="3"/>
                    </a:cubicBezTo>
                    <a:cubicBezTo>
                      <a:pt x="17" y="4"/>
                      <a:pt x="17" y="3"/>
                      <a:pt x="16" y="3"/>
                    </a:cubicBezTo>
                    <a:cubicBezTo>
                      <a:pt x="15" y="4"/>
                      <a:pt x="15" y="4"/>
                      <a:pt x="15" y="4"/>
                    </a:cubicBezTo>
                    <a:cubicBezTo>
                      <a:pt x="14" y="4"/>
                      <a:pt x="14" y="4"/>
                      <a:pt x="13" y="4"/>
                    </a:cubicBezTo>
                    <a:cubicBezTo>
                      <a:pt x="13" y="4"/>
                      <a:pt x="13" y="3"/>
                      <a:pt x="12" y="3"/>
                    </a:cubicBezTo>
                    <a:cubicBezTo>
                      <a:pt x="12" y="3"/>
                      <a:pt x="11" y="3"/>
                      <a:pt x="11" y="3"/>
                    </a:cubicBezTo>
                    <a:cubicBezTo>
                      <a:pt x="11" y="4"/>
                      <a:pt x="11" y="4"/>
                      <a:pt x="10" y="4"/>
                    </a:cubicBezTo>
                    <a:cubicBezTo>
                      <a:pt x="10" y="4"/>
                      <a:pt x="10" y="4"/>
                      <a:pt x="10" y="3"/>
                    </a:cubicBezTo>
                    <a:cubicBezTo>
                      <a:pt x="10" y="3"/>
                      <a:pt x="10" y="3"/>
                      <a:pt x="10" y="3"/>
                    </a:cubicBezTo>
                    <a:cubicBezTo>
                      <a:pt x="10" y="2"/>
                      <a:pt x="11" y="2"/>
                      <a:pt x="11" y="2"/>
                    </a:cubicBezTo>
                    <a:cubicBezTo>
                      <a:pt x="11" y="2"/>
                      <a:pt x="10" y="2"/>
                      <a:pt x="10" y="2"/>
                    </a:cubicBezTo>
                    <a:cubicBezTo>
                      <a:pt x="10" y="2"/>
                      <a:pt x="9" y="1"/>
                      <a:pt x="9" y="1"/>
                    </a:cubicBezTo>
                    <a:cubicBezTo>
                      <a:pt x="9" y="1"/>
                      <a:pt x="8" y="1"/>
                      <a:pt x="8" y="1"/>
                    </a:cubicBezTo>
                    <a:cubicBezTo>
                      <a:pt x="7" y="1"/>
                      <a:pt x="7" y="1"/>
                      <a:pt x="6" y="1"/>
                    </a:cubicBezTo>
                    <a:cubicBezTo>
                      <a:pt x="6" y="1"/>
                      <a:pt x="6" y="1"/>
                      <a:pt x="6" y="1"/>
                    </a:cubicBezTo>
                    <a:cubicBezTo>
                      <a:pt x="5" y="1"/>
                      <a:pt x="5" y="1"/>
                      <a:pt x="5" y="1"/>
                    </a:cubicBezTo>
                    <a:cubicBezTo>
                      <a:pt x="4" y="1"/>
                      <a:pt x="4" y="1"/>
                      <a:pt x="3" y="1"/>
                    </a:cubicBezTo>
                    <a:cubicBezTo>
                      <a:pt x="3" y="1"/>
                      <a:pt x="3" y="1"/>
                      <a:pt x="2" y="1"/>
                    </a:cubicBezTo>
                    <a:cubicBezTo>
                      <a:pt x="2" y="1"/>
                      <a:pt x="1" y="0"/>
                      <a:pt x="1" y="1"/>
                    </a:cubicBezTo>
                    <a:cubicBezTo>
                      <a:pt x="0" y="1"/>
                      <a:pt x="0" y="1"/>
                      <a:pt x="0" y="1"/>
                    </a:cubicBezTo>
                    <a:cubicBezTo>
                      <a:pt x="0" y="2"/>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2" name="Freeform 203">
                <a:extLst>
                  <a:ext uri="{FF2B5EF4-FFF2-40B4-BE49-F238E27FC236}">
                    <a16:creationId xmlns:a16="http://schemas.microsoft.com/office/drawing/2014/main" id="{614D4E03-F9C4-488C-9E29-363EB6044003}"/>
                  </a:ext>
                </a:extLst>
              </p:cNvPr>
              <p:cNvSpPr>
                <a:spLocks/>
              </p:cNvSpPr>
              <p:nvPr/>
            </p:nvSpPr>
            <p:spPr bwMode="auto">
              <a:xfrm>
                <a:off x="2584452" y="773114"/>
                <a:ext cx="44450" cy="11113"/>
              </a:xfrm>
              <a:custGeom>
                <a:avLst/>
                <a:gdLst>
                  <a:gd name="T0" fmla="*/ 3 w 4"/>
                  <a:gd name="T1" fmla="*/ 0 h 1"/>
                  <a:gd name="T2" fmla="*/ 2 w 4"/>
                  <a:gd name="T3" fmla="*/ 0 h 1"/>
                  <a:gd name="T4" fmla="*/ 1 w 4"/>
                  <a:gd name="T5" fmla="*/ 0 h 1"/>
                  <a:gd name="T6" fmla="*/ 0 w 4"/>
                  <a:gd name="T7" fmla="*/ 1 h 1"/>
                  <a:gd name="T8" fmla="*/ 1 w 4"/>
                  <a:gd name="T9" fmla="*/ 1 h 1"/>
                  <a:gd name="T10" fmla="*/ 2 w 4"/>
                  <a:gd name="T11" fmla="*/ 1 h 1"/>
                  <a:gd name="T12" fmla="*/ 3 w 4"/>
                  <a:gd name="T13" fmla="*/ 1 h 1"/>
                  <a:gd name="T14" fmla="*/ 3 w 4"/>
                  <a:gd name="T15" fmla="*/ 1 h 1"/>
                  <a:gd name="T16" fmla="*/ 4 w 4"/>
                  <a:gd name="T17" fmla="*/ 0 h 1"/>
                  <a:gd name="T18" fmla="*/ 3 w 4"/>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3" y="0"/>
                    </a:moveTo>
                    <a:cubicBezTo>
                      <a:pt x="2" y="0"/>
                      <a:pt x="2" y="0"/>
                      <a:pt x="2" y="0"/>
                    </a:cubicBezTo>
                    <a:cubicBezTo>
                      <a:pt x="2" y="0"/>
                      <a:pt x="1" y="0"/>
                      <a:pt x="1" y="0"/>
                    </a:cubicBezTo>
                    <a:cubicBezTo>
                      <a:pt x="1" y="0"/>
                      <a:pt x="0" y="0"/>
                      <a:pt x="0" y="1"/>
                    </a:cubicBezTo>
                    <a:cubicBezTo>
                      <a:pt x="0" y="1"/>
                      <a:pt x="1" y="1"/>
                      <a:pt x="1" y="1"/>
                    </a:cubicBezTo>
                    <a:cubicBezTo>
                      <a:pt x="2" y="1"/>
                      <a:pt x="2" y="1"/>
                      <a:pt x="2" y="1"/>
                    </a:cubicBezTo>
                    <a:cubicBezTo>
                      <a:pt x="2" y="1"/>
                      <a:pt x="2" y="1"/>
                      <a:pt x="3" y="1"/>
                    </a:cubicBezTo>
                    <a:cubicBezTo>
                      <a:pt x="3" y="1"/>
                      <a:pt x="3" y="1"/>
                      <a:pt x="3" y="1"/>
                    </a:cubicBezTo>
                    <a:cubicBezTo>
                      <a:pt x="4" y="1"/>
                      <a:pt x="4" y="0"/>
                      <a:pt x="4" y="0"/>
                    </a:cubicBezTo>
                    <a:cubicBezTo>
                      <a:pt x="4" y="0"/>
                      <a:pt x="3" y="0"/>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3" name="Freeform 204">
                <a:extLst>
                  <a:ext uri="{FF2B5EF4-FFF2-40B4-BE49-F238E27FC236}">
                    <a16:creationId xmlns:a16="http://schemas.microsoft.com/office/drawing/2014/main" id="{0B14E70E-6F05-454F-A38B-1186A34FCB58}"/>
                  </a:ext>
                </a:extLst>
              </p:cNvPr>
              <p:cNvSpPr>
                <a:spLocks/>
              </p:cNvSpPr>
              <p:nvPr/>
            </p:nvSpPr>
            <p:spPr bwMode="auto">
              <a:xfrm>
                <a:off x="2368552" y="1076326"/>
                <a:ext cx="161925" cy="74613"/>
              </a:xfrm>
              <a:custGeom>
                <a:avLst/>
                <a:gdLst>
                  <a:gd name="T0" fmla="*/ 14 w 15"/>
                  <a:gd name="T1" fmla="*/ 5 h 7"/>
                  <a:gd name="T2" fmla="*/ 14 w 15"/>
                  <a:gd name="T3" fmla="*/ 4 h 7"/>
                  <a:gd name="T4" fmla="*/ 13 w 15"/>
                  <a:gd name="T5" fmla="*/ 4 h 7"/>
                  <a:gd name="T6" fmla="*/ 13 w 15"/>
                  <a:gd name="T7" fmla="*/ 4 h 7"/>
                  <a:gd name="T8" fmla="*/ 12 w 15"/>
                  <a:gd name="T9" fmla="*/ 3 h 7"/>
                  <a:gd name="T10" fmla="*/ 11 w 15"/>
                  <a:gd name="T11" fmla="*/ 2 h 7"/>
                  <a:gd name="T12" fmla="*/ 10 w 15"/>
                  <a:gd name="T13" fmla="*/ 1 h 7"/>
                  <a:gd name="T14" fmla="*/ 9 w 15"/>
                  <a:gd name="T15" fmla="*/ 1 h 7"/>
                  <a:gd name="T16" fmla="*/ 9 w 15"/>
                  <a:gd name="T17" fmla="*/ 0 h 7"/>
                  <a:gd name="T18" fmla="*/ 9 w 15"/>
                  <a:gd name="T19" fmla="*/ 0 h 7"/>
                  <a:gd name="T20" fmla="*/ 7 w 15"/>
                  <a:gd name="T21" fmla="*/ 0 h 7"/>
                  <a:gd name="T22" fmla="*/ 6 w 15"/>
                  <a:gd name="T23" fmla="*/ 1 h 7"/>
                  <a:gd name="T24" fmla="*/ 5 w 15"/>
                  <a:gd name="T25" fmla="*/ 2 h 7"/>
                  <a:gd name="T26" fmla="*/ 5 w 15"/>
                  <a:gd name="T27" fmla="*/ 3 h 7"/>
                  <a:gd name="T28" fmla="*/ 4 w 15"/>
                  <a:gd name="T29" fmla="*/ 3 h 7"/>
                  <a:gd name="T30" fmla="*/ 3 w 15"/>
                  <a:gd name="T31" fmla="*/ 4 h 7"/>
                  <a:gd name="T32" fmla="*/ 2 w 15"/>
                  <a:gd name="T33" fmla="*/ 4 h 7"/>
                  <a:gd name="T34" fmla="*/ 2 w 15"/>
                  <a:gd name="T35" fmla="*/ 4 h 7"/>
                  <a:gd name="T36" fmla="*/ 1 w 15"/>
                  <a:gd name="T37" fmla="*/ 5 h 7"/>
                  <a:gd name="T38" fmla="*/ 1 w 15"/>
                  <a:gd name="T39" fmla="*/ 5 h 7"/>
                  <a:gd name="T40" fmla="*/ 1 w 15"/>
                  <a:gd name="T41" fmla="*/ 6 h 7"/>
                  <a:gd name="T42" fmla="*/ 1 w 15"/>
                  <a:gd name="T43" fmla="*/ 5 h 7"/>
                  <a:gd name="T44" fmla="*/ 2 w 15"/>
                  <a:gd name="T45" fmla="*/ 5 h 7"/>
                  <a:gd name="T46" fmla="*/ 3 w 15"/>
                  <a:gd name="T47" fmla="*/ 6 h 7"/>
                  <a:gd name="T48" fmla="*/ 3 w 15"/>
                  <a:gd name="T49" fmla="*/ 7 h 7"/>
                  <a:gd name="T50" fmla="*/ 5 w 15"/>
                  <a:gd name="T51" fmla="*/ 6 h 7"/>
                  <a:gd name="T52" fmla="*/ 5 w 15"/>
                  <a:gd name="T53" fmla="*/ 6 h 7"/>
                  <a:gd name="T54" fmla="*/ 6 w 15"/>
                  <a:gd name="T55" fmla="*/ 6 h 7"/>
                  <a:gd name="T56" fmla="*/ 7 w 15"/>
                  <a:gd name="T57" fmla="*/ 5 h 7"/>
                  <a:gd name="T58" fmla="*/ 8 w 15"/>
                  <a:gd name="T59" fmla="*/ 5 h 7"/>
                  <a:gd name="T60" fmla="*/ 8 w 15"/>
                  <a:gd name="T61" fmla="*/ 4 h 7"/>
                  <a:gd name="T62" fmla="*/ 9 w 15"/>
                  <a:gd name="T63" fmla="*/ 5 h 7"/>
                  <a:gd name="T64" fmla="*/ 10 w 15"/>
                  <a:gd name="T65" fmla="*/ 5 h 7"/>
                  <a:gd name="T66" fmla="*/ 11 w 15"/>
                  <a:gd name="T67" fmla="*/ 6 h 7"/>
                  <a:gd name="T68" fmla="*/ 12 w 15"/>
                  <a:gd name="T69" fmla="*/ 6 h 7"/>
                  <a:gd name="T70" fmla="*/ 13 w 15"/>
                  <a:gd name="T71" fmla="*/ 6 h 7"/>
                  <a:gd name="T72" fmla="*/ 14 w 15"/>
                  <a:gd name="T73" fmla="*/ 6 h 7"/>
                  <a:gd name="T74" fmla="*/ 14 w 15"/>
                  <a:gd name="T7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7">
                    <a:moveTo>
                      <a:pt x="14" y="5"/>
                    </a:moveTo>
                    <a:cubicBezTo>
                      <a:pt x="14" y="5"/>
                      <a:pt x="15" y="4"/>
                      <a:pt x="14" y="4"/>
                    </a:cubicBezTo>
                    <a:cubicBezTo>
                      <a:pt x="14" y="4"/>
                      <a:pt x="14" y="4"/>
                      <a:pt x="13" y="4"/>
                    </a:cubicBezTo>
                    <a:cubicBezTo>
                      <a:pt x="13" y="4"/>
                      <a:pt x="13" y="4"/>
                      <a:pt x="13" y="4"/>
                    </a:cubicBezTo>
                    <a:cubicBezTo>
                      <a:pt x="12" y="4"/>
                      <a:pt x="12" y="3"/>
                      <a:pt x="12" y="3"/>
                    </a:cubicBezTo>
                    <a:cubicBezTo>
                      <a:pt x="12" y="2"/>
                      <a:pt x="12" y="2"/>
                      <a:pt x="11" y="2"/>
                    </a:cubicBezTo>
                    <a:cubicBezTo>
                      <a:pt x="11" y="2"/>
                      <a:pt x="11" y="2"/>
                      <a:pt x="10" y="1"/>
                    </a:cubicBezTo>
                    <a:cubicBezTo>
                      <a:pt x="10" y="1"/>
                      <a:pt x="9" y="1"/>
                      <a:pt x="9" y="1"/>
                    </a:cubicBezTo>
                    <a:cubicBezTo>
                      <a:pt x="9" y="0"/>
                      <a:pt x="9" y="0"/>
                      <a:pt x="9" y="0"/>
                    </a:cubicBezTo>
                    <a:cubicBezTo>
                      <a:pt x="9" y="0"/>
                      <a:pt x="9" y="0"/>
                      <a:pt x="9" y="0"/>
                    </a:cubicBezTo>
                    <a:cubicBezTo>
                      <a:pt x="8" y="0"/>
                      <a:pt x="8" y="0"/>
                      <a:pt x="7" y="0"/>
                    </a:cubicBezTo>
                    <a:cubicBezTo>
                      <a:pt x="7" y="1"/>
                      <a:pt x="7" y="1"/>
                      <a:pt x="6" y="1"/>
                    </a:cubicBezTo>
                    <a:cubicBezTo>
                      <a:pt x="6" y="1"/>
                      <a:pt x="6" y="1"/>
                      <a:pt x="5" y="2"/>
                    </a:cubicBezTo>
                    <a:cubicBezTo>
                      <a:pt x="5" y="2"/>
                      <a:pt x="5" y="2"/>
                      <a:pt x="5" y="3"/>
                    </a:cubicBezTo>
                    <a:cubicBezTo>
                      <a:pt x="4" y="3"/>
                      <a:pt x="4" y="3"/>
                      <a:pt x="4" y="3"/>
                    </a:cubicBezTo>
                    <a:cubicBezTo>
                      <a:pt x="3" y="3"/>
                      <a:pt x="4" y="4"/>
                      <a:pt x="3" y="4"/>
                    </a:cubicBezTo>
                    <a:cubicBezTo>
                      <a:pt x="3" y="4"/>
                      <a:pt x="3" y="4"/>
                      <a:pt x="2" y="4"/>
                    </a:cubicBezTo>
                    <a:cubicBezTo>
                      <a:pt x="2" y="4"/>
                      <a:pt x="2" y="4"/>
                      <a:pt x="2" y="4"/>
                    </a:cubicBezTo>
                    <a:cubicBezTo>
                      <a:pt x="1" y="4"/>
                      <a:pt x="1" y="4"/>
                      <a:pt x="1" y="5"/>
                    </a:cubicBezTo>
                    <a:cubicBezTo>
                      <a:pt x="1" y="5"/>
                      <a:pt x="1" y="5"/>
                      <a:pt x="1" y="5"/>
                    </a:cubicBezTo>
                    <a:cubicBezTo>
                      <a:pt x="1" y="5"/>
                      <a:pt x="0" y="6"/>
                      <a:pt x="1" y="6"/>
                    </a:cubicBezTo>
                    <a:cubicBezTo>
                      <a:pt x="1" y="6"/>
                      <a:pt x="1" y="6"/>
                      <a:pt x="1" y="5"/>
                    </a:cubicBezTo>
                    <a:cubicBezTo>
                      <a:pt x="2" y="5"/>
                      <a:pt x="2" y="5"/>
                      <a:pt x="2" y="5"/>
                    </a:cubicBezTo>
                    <a:cubicBezTo>
                      <a:pt x="3" y="6"/>
                      <a:pt x="3" y="6"/>
                      <a:pt x="3" y="6"/>
                    </a:cubicBezTo>
                    <a:cubicBezTo>
                      <a:pt x="3" y="6"/>
                      <a:pt x="3" y="7"/>
                      <a:pt x="3" y="7"/>
                    </a:cubicBezTo>
                    <a:cubicBezTo>
                      <a:pt x="4" y="7"/>
                      <a:pt x="4" y="7"/>
                      <a:pt x="5" y="6"/>
                    </a:cubicBezTo>
                    <a:cubicBezTo>
                      <a:pt x="5" y="6"/>
                      <a:pt x="5" y="6"/>
                      <a:pt x="5" y="6"/>
                    </a:cubicBezTo>
                    <a:cubicBezTo>
                      <a:pt x="6" y="6"/>
                      <a:pt x="6" y="6"/>
                      <a:pt x="6" y="6"/>
                    </a:cubicBezTo>
                    <a:cubicBezTo>
                      <a:pt x="7" y="5"/>
                      <a:pt x="7" y="5"/>
                      <a:pt x="7" y="5"/>
                    </a:cubicBezTo>
                    <a:cubicBezTo>
                      <a:pt x="7" y="5"/>
                      <a:pt x="7" y="5"/>
                      <a:pt x="8" y="5"/>
                    </a:cubicBezTo>
                    <a:cubicBezTo>
                      <a:pt x="8" y="5"/>
                      <a:pt x="8" y="4"/>
                      <a:pt x="8" y="4"/>
                    </a:cubicBezTo>
                    <a:cubicBezTo>
                      <a:pt x="9" y="4"/>
                      <a:pt x="9" y="4"/>
                      <a:pt x="9" y="5"/>
                    </a:cubicBezTo>
                    <a:cubicBezTo>
                      <a:pt x="9" y="5"/>
                      <a:pt x="9" y="5"/>
                      <a:pt x="10" y="5"/>
                    </a:cubicBezTo>
                    <a:cubicBezTo>
                      <a:pt x="10" y="6"/>
                      <a:pt x="11" y="6"/>
                      <a:pt x="11" y="6"/>
                    </a:cubicBezTo>
                    <a:cubicBezTo>
                      <a:pt x="11" y="6"/>
                      <a:pt x="12" y="6"/>
                      <a:pt x="12" y="6"/>
                    </a:cubicBezTo>
                    <a:cubicBezTo>
                      <a:pt x="12" y="6"/>
                      <a:pt x="13" y="6"/>
                      <a:pt x="13" y="6"/>
                    </a:cubicBezTo>
                    <a:cubicBezTo>
                      <a:pt x="13" y="6"/>
                      <a:pt x="13" y="6"/>
                      <a:pt x="14" y="6"/>
                    </a:cubicBezTo>
                    <a:cubicBezTo>
                      <a:pt x="14" y="7"/>
                      <a:pt x="14" y="6"/>
                      <a:pt x="14"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4" name="Freeform 206">
                <a:extLst>
                  <a:ext uri="{FF2B5EF4-FFF2-40B4-BE49-F238E27FC236}">
                    <a16:creationId xmlns:a16="http://schemas.microsoft.com/office/drawing/2014/main" id="{AC1E6405-D467-4BAA-AA06-59A206C5E0AE}"/>
                  </a:ext>
                </a:extLst>
              </p:cNvPr>
              <p:cNvSpPr>
                <a:spLocks/>
              </p:cNvSpPr>
              <p:nvPr/>
            </p:nvSpPr>
            <p:spPr bwMode="auto">
              <a:xfrm>
                <a:off x="2413001" y="1150939"/>
                <a:ext cx="63500" cy="33338"/>
              </a:xfrm>
              <a:custGeom>
                <a:avLst/>
                <a:gdLst>
                  <a:gd name="T0" fmla="*/ 4 w 6"/>
                  <a:gd name="T1" fmla="*/ 2 h 3"/>
                  <a:gd name="T2" fmla="*/ 5 w 6"/>
                  <a:gd name="T3" fmla="*/ 1 h 3"/>
                  <a:gd name="T4" fmla="*/ 5 w 6"/>
                  <a:gd name="T5" fmla="*/ 0 h 3"/>
                  <a:gd name="T6" fmla="*/ 5 w 6"/>
                  <a:gd name="T7" fmla="*/ 0 h 3"/>
                  <a:gd name="T8" fmla="*/ 3 w 6"/>
                  <a:gd name="T9" fmla="*/ 0 h 3"/>
                  <a:gd name="T10" fmla="*/ 2 w 6"/>
                  <a:gd name="T11" fmla="*/ 0 h 3"/>
                  <a:gd name="T12" fmla="*/ 1 w 6"/>
                  <a:gd name="T13" fmla="*/ 1 h 3"/>
                  <a:gd name="T14" fmla="*/ 1 w 6"/>
                  <a:gd name="T15" fmla="*/ 2 h 3"/>
                  <a:gd name="T16" fmla="*/ 1 w 6"/>
                  <a:gd name="T17" fmla="*/ 2 h 3"/>
                  <a:gd name="T18" fmla="*/ 2 w 6"/>
                  <a:gd name="T19" fmla="*/ 2 h 3"/>
                  <a:gd name="T20" fmla="*/ 3 w 6"/>
                  <a:gd name="T21" fmla="*/ 2 h 3"/>
                  <a:gd name="T22" fmla="*/ 4 w 6"/>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
                    <a:moveTo>
                      <a:pt x="4" y="2"/>
                    </a:moveTo>
                    <a:cubicBezTo>
                      <a:pt x="5" y="1"/>
                      <a:pt x="5" y="1"/>
                      <a:pt x="5" y="1"/>
                    </a:cubicBezTo>
                    <a:cubicBezTo>
                      <a:pt x="5" y="1"/>
                      <a:pt x="6" y="1"/>
                      <a:pt x="5" y="0"/>
                    </a:cubicBezTo>
                    <a:cubicBezTo>
                      <a:pt x="5" y="0"/>
                      <a:pt x="5" y="0"/>
                      <a:pt x="5" y="0"/>
                    </a:cubicBezTo>
                    <a:cubicBezTo>
                      <a:pt x="4" y="0"/>
                      <a:pt x="4" y="0"/>
                      <a:pt x="3" y="0"/>
                    </a:cubicBezTo>
                    <a:cubicBezTo>
                      <a:pt x="3" y="0"/>
                      <a:pt x="3" y="0"/>
                      <a:pt x="2" y="0"/>
                    </a:cubicBezTo>
                    <a:cubicBezTo>
                      <a:pt x="2" y="1"/>
                      <a:pt x="2" y="1"/>
                      <a:pt x="1" y="1"/>
                    </a:cubicBezTo>
                    <a:cubicBezTo>
                      <a:pt x="1" y="1"/>
                      <a:pt x="1" y="1"/>
                      <a:pt x="1" y="2"/>
                    </a:cubicBezTo>
                    <a:cubicBezTo>
                      <a:pt x="0" y="2"/>
                      <a:pt x="0" y="2"/>
                      <a:pt x="1" y="2"/>
                    </a:cubicBezTo>
                    <a:cubicBezTo>
                      <a:pt x="1" y="3"/>
                      <a:pt x="1" y="2"/>
                      <a:pt x="2" y="2"/>
                    </a:cubicBezTo>
                    <a:cubicBezTo>
                      <a:pt x="2" y="2"/>
                      <a:pt x="2" y="2"/>
                      <a:pt x="3" y="2"/>
                    </a:cubicBezTo>
                    <a:cubicBezTo>
                      <a:pt x="3" y="2"/>
                      <a:pt x="4" y="2"/>
                      <a:pt x="4"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5" name="Freeform 207">
                <a:extLst>
                  <a:ext uri="{FF2B5EF4-FFF2-40B4-BE49-F238E27FC236}">
                    <a16:creationId xmlns:a16="http://schemas.microsoft.com/office/drawing/2014/main" id="{F02BF5E6-8D1B-4C08-BD32-94BF2B966ADA}"/>
                  </a:ext>
                </a:extLst>
              </p:cNvPr>
              <p:cNvSpPr>
                <a:spLocks/>
              </p:cNvSpPr>
              <p:nvPr/>
            </p:nvSpPr>
            <p:spPr bwMode="auto">
              <a:xfrm>
                <a:off x="2552701" y="1130301"/>
                <a:ext cx="22225" cy="20638"/>
              </a:xfrm>
              <a:custGeom>
                <a:avLst/>
                <a:gdLst>
                  <a:gd name="T0" fmla="*/ 1 w 2"/>
                  <a:gd name="T1" fmla="*/ 1 h 2"/>
                  <a:gd name="T2" fmla="*/ 1 w 2"/>
                  <a:gd name="T3" fmla="*/ 0 h 2"/>
                  <a:gd name="T4" fmla="*/ 0 w 2"/>
                  <a:gd name="T5" fmla="*/ 1 h 2"/>
                  <a:gd name="T6" fmla="*/ 1 w 2"/>
                  <a:gd name="T7" fmla="*/ 2 h 2"/>
                  <a:gd name="T8" fmla="*/ 1 w 2"/>
                  <a:gd name="T9" fmla="*/ 2 h 2"/>
                  <a:gd name="T10" fmla="*/ 2 w 2"/>
                  <a:gd name="T11" fmla="*/ 1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0"/>
                      <a:pt x="1" y="0"/>
                      <a:pt x="1" y="0"/>
                    </a:cubicBezTo>
                    <a:cubicBezTo>
                      <a:pt x="0" y="1"/>
                      <a:pt x="0" y="1"/>
                      <a:pt x="0" y="1"/>
                    </a:cubicBezTo>
                    <a:cubicBezTo>
                      <a:pt x="0" y="1"/>
                      <a:pt x="0" y="1"/>
                      <a:pt x="1" y="2"/>
                    </a:cubicBezTo>
                    <a:cubicBezTo>
                      <a:pt x="1" y="2"/>
                      <a:pt x="1" y="2"/>
                      <a:pt x="1" y="2"/>
                    </a:cubicBezTo>
                    <a:cubicBezTo>
                      <a:pt x="1" y="2"/>
                      <a:pt x="2" y="2"/>
                      <a:pt x="2" y="1"/>
                    </a:cubicBezTo>
                    <a:cubicBezTo>
                      <a:pt x="2" y="1"/>
                      <a:pt x="2"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6" name="Freeform 208">
                <a:extLst>
                  <a:ext uri="{FF2B5EF4-FFF2-40B4-BE49-F238E27FC236}">
                    <a16:creationId xmlns:a16="http://schemas.microsoft.com/office/drawing/2014/main" id="{F138C079-D883-4BFE-96BB-633F6C7D8E6A}"/>
                  </a:ext>
                </a:extLst>
              </p:cNvPr>
              <p:cNvSpPr>
                <a:spLocks/>
              </p:cNvSpPr>
              <p:nvPr/>
            </p:nvSpPr>
            <p:spPr bwMode="auto">
              <a:xfrm>
                <a:off x="2584451" y="1130301"/>
                <a:ext cx="11113" cy="11113"/>
              </a:xfrm>
              <a:custGeom>
                <a:avLst/>
                <a:gdLst>
                  <a:gd name="T0" fmla="*/ 0 w 1"/>
                  <a:gd name="T1" fmla="*/ 1 h 1"/>
                  <a:gd name="T2" fmla="*/ 1 w 1"/>
                  <a:gd name="T3" fmla="*/ 1 h 1"/>
                  <a:gd name="T4" fmla="*/ 1 w 1"/>
                  <a:gd name="T5" fmla="*/ 1 h 1"/>
                  <a:gd name="T6" fmla="*/ 1 w 1"/>
                  <a:gd name="T7" fmla="*/ 0 h 1"/>
                  <a:gd name="T8" fmla="*/ 0 w 1"/>
                  <a:gd name="T9" fmla="*/ 0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1"/>
                      <a:pt x="1" y="1"/>
                    </a:cubicBezTo>
                    <a:cubicBezTo>
                      <a:pt x="1" y="0"/>
                      <a:pt x="1" y="0"/>
                      <a:pt x="1" y="0"/>
                    </a:cubicBezTo>
                    <a:cubicBezTo>
                      <a:pt x="0" y="0"/>
                      <a:pt x="0" y="0"/>
                      <a:pt x="0" y="0"/>
                    </a:cubicBezTo>
                    <a:cubicBezTo>
                      <a:pt x="0" y="0"/>
                      <a:pt x="0" y="0"/>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7" name="Freeform 209">
                <a:extLst>
                  <a:ext uri="{FF2B5EF4-FFF2-40B4-BE49-F238E27FC236}">
                    <a16:creationId xmlns:a16="http://schemas.microsoft.com/office/drawing/2014/main" id="{44E7C8D4-B17C-4F0E-B00B-3F5972895358}"/>
                  </a:ext>
                </a:extLst>
              </p:cNvPr>
              <p:cNvSpPr>
                <a:spLocks/>
              </p:cNvSpPr>
              <p:nvPr/>
            </p:nvSpPr>
            <p:spPr bwMode="auto">
              <a:xfrm>
                <a:off x="2628901" y="968376"/>
                <a:ext cx="31750" cy="31750"/>
              </a:xfrm>
              <a:custGeom>
                <a:avLst/>
                <a:gdLst>
                  <a:gd name="T0" fmla="*/ 2 w 3"/>
                  <a:gd name="T1" fmla="*/ 1 h 3"/>
                  <a:gd name="T2" fmla="*/ 1 w 3"/>
                  <a:gd name="T3" fmla="*/ 2 h 3"/>
                  <a:gd name="T4" fmla="*/ 0 w 3"/>
                  <a:gd name="T5" fmla="*/ 2 h 3"/>
                  <a:gd name="T6" fmla="*/ 1 w 3"/>
                  <a:gd name="T7" fmla="*/ 3 h 3"/>
                  <a:gd name="T8" fmla="*/ 3 w 3"/>
                  <a:gd name="T9" fmla="*/ 2 h 3"/>
                  <a:gd name="T10" fmla="*/ 3 w 3"/>
                  <a:gd name="T11" fmla="*/ 2 h 3"/>
                  <a:gd name="T12" fmla="*/ 3 w 3"/>
                  <a:gd name="T13" fmla="*/ 1 h 3"/>
                  <a:gd name="T14" fmla="*/ 2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1"/>
                    </a:moveTo>
                    <a:cubicBezTo>
                      <a:pt x="2" y="2"/>
                      <a:pt x="1" y="1"/>
                      <a:pt x="1" y="2"/>
                    </a:cubicBezTo>
                    <a:cubicBezTo>
                      <a:pt x="1" y="2"/>
                      <a:pt x="0" y="2"/>
                      <a:pt x="0" y="2"/>
                    </a:cubicBezTo>
                    <a:cubicBezTo>
                      <a:pt x="0" y="3"/>
                      <a:pt x="1" y="3"/>
                      <a:pt x="1" y="3"/>
                    </a:cubicBezTo>
                    <a:cubicBezTo>
                      <a:pt x="2" y="3"/>
                      <a:pt x="2" y="2"/>
                      <a:pt x="3" y="2"/>
                    </a:cubicBezTo>
                    <a:cubicBezTo>
                      <a:pt x="3" y="2"/>
                      <a:pt x="3" y="2"/>
                      <a:pt x="3" y="2"/>
                    </a:cubicBezTo>
                    <a:cubicBezTo>
                      <a:pt x="3" y="1"/>
                      <a:pt x="3" y="1"/>
                      <a:pt x="3" y="1"/>
                    </a:cubicBezTo>
                    <a:cubicBezTo>
                      <a:pt x="3" y="0"/>
                      <a:pt x="3"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8" name="Freeform 210">
                <a:extLst>
                  <a:ext uri="{FF2B5EF4-FFF2-40B4-BE49-F238E27FC236}">
                    <a16:creationId xmlns:a16="http://schemas.microsoft.com/office/drawing/2014/main" id="{2884884B-3C47-4461-A0E7-5C22709645A8}"/>
                  </a:ext>
                </a:extLst>
              </p:cNvPr>
              <p:cNvSpPr>
                <a:spLocks/>
              </p:cNvSpPr>
              <p:nvPr/>
            </p:nvSpPr>
            <p:spPr bwMode="auto">
              <a:xfrm>
                <a:off x="2574926" y="687389"/>
                <a:ext cx="182563" cy="85725"/>
              </a:xfrm>
              <a:custGeom>
                <a:avLst/>
                <a:gdLst>
                  <a:gd name="T0" fmla="*/ 1 w 17"/>
                  <a:gd name="T1" fmla="*/ 5 h 8"/>
                  <a:gd name="T2" fmla="*/ 2 w 17"/>
                  <a:gd name="T3" fmla="*/ 5 h 8"/>
                  <a:gd name="T4" fmla="*/ 4 w 17"/>
                  <a:gd name="T5" fmla="*/ 5 h 8"/>
                  <a:gd name="T6" fmla="*/ 5 w 17"/>
                  <a:gd name="T7" fmla="*/ 5 h 8"/>
                  <a:gd name="T8" fmla="*/ 6 w 17"/>
                  <a:gd name="T9" fmla="*/ 5 h 8"/>
                  <a:gd name="T10" fmla="*/ 6 w 17"/>
                  <a:gd name="T11" fmla="*/ 5 h 8"/>
                  <a:gd name="T12" fmla="*/ 4 w 17"/>
                  <a:gd name="T13" fmla="*/ 5 h 8"/>
                  <a:gd name="T14" fmla="*/ 3 w 17"/>
                  <a:gd name="T15" fmla="*/ 6 h 8"/>
                  <a:gd name="T16" fmla="*/ 2 w 17"/>
                  <a:gd name="T17" fmla="*/ 5 h 8"/>
                  <a:gd name="T18" fmla="*/ 1 w 17"/>
                  <a:gd name="T19" fmla="*/ 5 h 8"/>
                  <a:gd name="T20" fmla="*/ 2 w 17"/>
                  <a:gd name="T21" fmla="*/ 6 h 8"/>
                  <a:gd name="T22" fmla="*/ 3 w 17"/>
                  <a:gd name="T23" fmla="*/ 7 h 8"/>
                  <a:gd name="T24" fmla="*/ 3 w 17"/>
                  <a:gd name="T25" fmla="*/ 7 h 8"/>
                  <a:gd name="T26" fmla="*/ 5 w 17"/>
                  <a:gd name="T27" fmla="*/ 7 h 8"/>
                  <a:gd name="T28" fmla="*/ 7 w 17"/>
                  <a:gd name="T29" fmla="*/ 7 h 8"/>
                  <a:gd name="T30" fmla="*/ 7 w 17"/>
                  <a:gd name="T31" fmla="*/ 7 h 8"/>
                  <a:gd name="T32" fmla="*/ 8 w 17"/>
                  <a:gd name="T33" fmla="*/ 6 h 8"/>
                  <a:gd name="T34" fmla="*/ 9 w 17"/>
                  <a:gd name="T35" fmla="*/ 6 h 8"/>
                  <a:gd name="T36" fmla="*/ 11 w 17"/>
                  <a:gd name="T37" fmla="*/ 6 h 8"/>
                  <a:gd name="T38" fmla="*/ 12 w 17"/>
                  <a:gd name="T39" fmla="*/ 5 h 8"/>
                  <a:gd name="T40" fmla="*/ 13 w 17"/>
                  <a:gd name="T41" fmla="*/ 5 h 8"/>
                  <a:gd name="T42" fmla="*/ 15 w 17"/>
                  <a:gd name="T43" fmla="*/ 5 h 8"/>
                  <a:gd name="T44" fmla="*/ 16 w 17"/>
                  <a:gd name="T45" fmla="*/ 5 h 8"/>
                  <a:gd name="T46" fmla="*/ 17 w 17"/>
                  <a:gd name="T47" fmla="*/ 5 h 8"/>
                  <a:gd name="T48" fmla="*/ 17 w 17"/>
                  <a:gd name="T49" fmla="*/ 3 h 8"/>
                  <a:gd name="T50" fmla="*/ 16 w 17"/>
                  <a:gd name="T51" fmla="*/ 4 h 8"/>
                  <a:gd name="T52" fmla="*/ 15 w 17"/>
                  <a:gd name="T53" fmla="*/ 4 h 8"/>
                  <a:gd name="T54" fmla="*/ 14 w 17"/>
                  <a:gd name="T55" fmla="*/ 4 h 8"/>
                  <a:gd name="T56" fmla="*/ 15 w 17"/>
                  <a:gd name="T57" fmla="*/ 3 h 8"/>
                  <a:gd name="T58" fmla="*/ 15 w 17"/>
                  <a:gd name="T59" fmla="*/ 3 h 8"/>
                  <a:gd name="T60" fmla="*/ 15 w 17"/>
                  <a:gd name="T61" fmla="*/ 2 h 8"/>
                  <a:gd name="T62" fmla="*/ 14 w 17"/>
                  <a:gd name="T63" fmla="*/ 3 h 8"/>
                  <a:gd name="T64" fmla="*/ 13 w 17"/>
                  <a:gd name="T65" fmla="*/ 3 h 8"/>
                  <a:gd name="T66" fmla="*/ 13 w 17"/>
                  <a:gd name="T67" fmla="*/ 2 h 8"/>
                  <a:gd name="T68" fmla="*/ 12 w 17"/>
                  <a:gd name="T69" fmla="*/ 2 h 8"/>
                  <a:gd name="T70" fmla="*/ 11 w 17"/>
                  <a:gd name="T71" fmla="*/ 2 h 8"/>
                  <a:gd name="T72" fmla="*/ 10 w 17"/>
                  <a:gd name="T73" fmla="*/ 1 h 8"/>
                  <a:gd name="T74" fmla="*/ 9 w 17"/>
                  <a:gd name="T75" fmla="*/ 1 h 8"/>
                  <a:gd name="T76" fmla="*/ 8 w 17"/>
                  <a:gd name="T77" fmla="*/ 1 h 8"/>
                  <a:gd name="T78" fmla="*/ 7 w 17"/>
                  <a:gd name="T79" fmla="*/ 1 h 8"/>
                  <a:gd name="T80" fmla="*/ 5 w 17"/>
                  <a:gd name="T81" fmla="*/ 1 h 8"/>
                  <a:gd name="T82" fmla="*/ 4 w 17"/>
                  <a:gd name="T83" fmla="*/ 2 h 8"/>
                  <a:gd name="T84" fmla="*/ 3 w 17"/>
                  <a:gd name="T85" fmla="*/ 3 h 8"/>
                  <a:gd name="T86" fmla="*/ 1 w 17"/>
                  <a:gd name="T87" fmla="*/ 3 h 8"/>
                  <a:gd name="T88" fmla="*/ 0 w 17"/>
                  <a:gd name="T89" fmla="*/ 3 h 8"/>
                  <a:gd name="T90" fmla="*/ 0 w 17"/>
                  <a:gd name="T91" fmla="*/ 3 h 8"/>
                  <a:gd name="T92" fmla="*/ 0 w 17"/>
                  <a:gd name="T93" fmla="*/ 4 h 8"/>
                  <a:gd name="T94" fmla="*/ 1 w 17"/>
                  <a:gd name="T9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8">
                    <a:moveTo>
                      <a:pt x="1" y="5"/>
                    </a:moveTo>
                    <a:cubicBezTo>
                      <a:pt x="2" y="5"/>
                      <a:pt x="2" y="5"/>
                      <a:pt x="2" y="5"/>
                    </a:cubicBezTo>
                    <a:cubicBezTo>
                      <a:pt x="3" y="5"/>
                      <a:pt x="3" y="5"/>
                      <a:pt x="4" y="5"/>
                    </a:cubicBezTo>
                    <a:cubicBezTo>
                      <a:pt x="4" y="5"/>
                      <a:pt x="5" y="5"/>
                      <a:pt x="5" y="5"/>
                    </a:cubicBezTo>
                    <a:cubicBezTo>
                      <a:pt x="6" y="4"/>
                      <a:pt x="7" y="4"/>
                      <a:pt x="6" y="5"/>
                    </a:cubicBezTo>
                    <a:cubicBezTo>
                      <a:pt x="6" y="5"/>
                      <a:pt x="6" y="5"/>
                      <a:pt x="6" y="5"/>
                    </a:cubicBezTo>
                    <a:cubicBezTo>
                      <a:pt x="5" y="5"/>
                      <a:pt x="5" y="5"/>
                      <a:pt x="4" y="5"/>
                    </a:cubicBezTo>
                    <a:cubicBezTo>
                      <a:pt x="4" y="5"/>
                      <a:pt x="4" y="6"/>
                      <a:pt x="3" y="6"/>
                    </a:cubicBezTo>
                    <a:cubicBezTo>
                      <a:pt x="3" y="6"/>
                      <a:pt x="3" y="5"/>
                      <a:pt x="2" y="5"/>
                    </a:cubicBezTo>
                    <a:cubicBezTo>
                      <a:pt x="2" y="5"/>
                      <a:pt x="2" y="5"/>
                      <a:pt x="1" y="5"/>
                    </a:cubicBezTo>
                    <a:cubicBezTo>
                      <a:pt x="1" y="6"/>
                      <a:pt x="1" y="6"/>
                      <a:pt x="2" y="6"/>
                    </a:cubicBezTo>
                    <a:cubicBezTo>
                      <a:pt x="2" y="7"/>
                      <a:pt x="2" y="7"/>
                      <a:pt x="3" y="7"/>
                    </a:cubicBezTo>
                    <a:cubicBezTo>
                      <a:pt x="3" y="7"/>
                      <a:pt x="3" y="7"/>
                      <a:pt x="3" y="7"/>
                    </a:cubicBezTo>
                    <a:cubicBezTo>
                      <a:pt x="4" y="7"/>
                      <a:pt x="4" y="7"/>
                      <a:pt x="5" y="7"/>
                    </a:cubicBezTo>
                    <a:cubicBezTo>
                      <a:pt x="5" y="7"/>
                      <a:pt x="6" y="8"/>
                      <a:pt x="7" y="7"/>
                    </a:cubicBezTo>
                    <a:cubicBezTo>
                      <a:pt x="7" y="7"/>
                      <a:pt x="7" y="7"/>
                      <a:pt x="7" y="7"/>
                    </a:cubicBezTo>
                    <a:cubicBezTo>
                      <a:pt x="7" y="7"/>
                      <a:pt x="8" y="6"/>
                      <a:pt x="8" y="6"/>
                    </a:cubicBezTo>
                    <a:cubicBezTo>
                      <a:pt x="8" y="6"/>
                      <a:pt x="8" y="6"/>
                      <a:pt x="9" y="6"/>
                    </a:cubicBezTo>
                    <a:cubicBezTo>
                      <a:pt x="9" y="6"/>
                      <a:pt x="10" y="6"/>
                      <a:pt x="11" y="6"/>
                    </a:cubicBezTo>
                    <a:cubicBezTo>
                      <a:pt x="11" y="6"/>
                      <a:pt x="12" y="5"/>
                      <a:pt x="12" y="5"/>
                    </a:cubicBezTo>
                    <a:cubicBezTo>
                      <a:pt x="13" y="5"/>
                      <a:pt x="13" y="5"/>
                      <a:pt x="13" y="5"/>
                    </a:cubicBezTo>
                    <a:cubicBezTo>
                      <a:pt x="14" y="5"/>
                      <a:pt x="14" y="5"/>
                      <a:pt x="15" y="5"/>
                    </a:cubicBezTo>
                    <a:cubicBezTo>
                      <a:pt x="15" y="5"/>
                      <a:pt x="15" y="5"/>
                      <a:pt x="16" y="5"/>
                    </a:cubicBezTo>
                    <a:cubicBezTo>
                      <a:pt x="16" y="5"/>
                      <a:pt x="16" y="5"/>
                      <a:pt x="17" y="5"/>
                    </a:cubicBezTo>
                    <a:cubicBezTo>
                      <a:pt x="17" y="4"/>
                      <a:pt x="17" y="3"/>
                      <a:pt x="17" y="3"/>
                    </a:cubicBezTo>
                    <a:cubicBezTo>
                      <a:pt x="16" y="3"/>
                      <a:pt x="16" y="4"/>
                      <a:pt x="16" y="4"/>
                    </a:cubicBezTo>
                    <a:cubicBezTo>
                      <a:pt x="16" y="4"/>
                      <a:pt x="16" y="4"/>
                      <a:pt x="15" y="4"/>
                    </a:cubicBezTo>
                    <a:cubicBezTo>
                      <a:pt x="15" y="4"/>
                      <a:pt x="14" y="4"/>
                      <a:pt x="14" y="4"/>
                    </a:cubicBezTo>
                    <a:cubicBezTo>
                      <a:pt x="14" y="4"/>
                      <a:pt x="15" y="4"/>
                      <a:pt x="15" y="3"/>
                    </a:cubicBezTo>
                    <a:cubicBezTo>
                      <a:pt x="15" y="3"/>
                      <a:pt x="15" y="3"/>
                      <a:pt x="15" y="3"/>
                    </a:cubicBezTo>
                    <a:cubicBezTo>
                      <a:pt x="15" y="2"/>
                      <a:pt x="15" y="2"/>
                      <a:pt x="15" y="2"/>
                    </a:cubicBezTo>
                    <a:cubicBezTo>
                      <a:pt x="14" y="2"/>
                      <a:pt x="14" y="3"/>
                      <a:pt x="14" y="3"/>
                    </a:cubicBezTo>
                    <a:cubicBezTo>
                      <a:pt x="13" y="3"/>
                      <a:pt x="13" y="3"/>
                      <a:pt x="13" y="3"/>
                    </a:cubicBezTo>
                    <a:cubicBezTo>
                      <a:pt x="13" y="3"/>
                      <a:pt x="13" y="2"/>
                      <a:pt x="13" y="2"/>
                    </a:cubicBezTo>
                    <a:cubicBezTo>
                      <a:pt x="12" y="2"/>
                      <a:pt x="12" y="2"/>
                      <a:pt x="12" y="2"/>
                    </a:cubicBezTo>
                    <a:cubicBezTo>
                      <a:pt x="11" y="2"/>
                      <a:pt x="11" y="2"/>
                      <a:pt x="11" y="2"/>
                    </a:cubicBezTo>
                    <a:cubicBezTo>
                      <a:pt x="10" y="2"/>
                      <a:pt x="10" y="2"/>
                      <a:pt x="10" y="1"/>
                    </a:cubicBezTo>
                    <a:cubicBezTo>
                      <a:pt x="10" y="1"/>
                      <a:pt x="10" y="1"/>
                      <a:pt x="9" y="1"/>
                    </a:cubicBezTo>
                    <a:cubicBezTo>
                      <a:pt x="9" y="0"/>
                      <a:pt x="8" y="0"/>
                      <a:pt x="8" y="1"/>
                    </a:cubicBezTo>
                    <a:cubicBezTo>
                      <a:pt x="7" y="1"/>
                      <a:pt x="7" y="1"/>
                      <a:pt x="7" y="1"/>
                    </a:cubicBezTo>
                    <a:cubicBezTo>
                      <a:pt x="6" y="1"/>
                      <a:pt x="6" y="1"/>
                      <a:pt x="5" y="1"/>
                    </a:cubicBezTo>
                    <a:cubicBezTo>
                      <a:pt x="5" y="2"/>
                      <a:pt x="5" y="2"/>
                      <a:pt x="4" y="2"/>
                    </a:cubicBezTo>
                    <a:cubicBezTo>
                      <a:pt x="4" y="2"/>
                      <a:pt x="3" y="2"/>
                      <a:pt x="3" y="3"/>
                    </a:cubicBezTo>
                    <a:cubicBezTo>
                      <a:pt x="2" y="3"/>
                      <a:pt x="2" y="3"/>
                      <a:pt x="1" y="3"/>
                    </a:cubicBezTo>
                    <a:cubicBezTo>
                      <a:pt x="1" y="3"/>
                      <a:pt x="1" y="3"/>
                      <a:pt x="0" y="3"/>
                    </a:cubicBezTo>
                    <a:cubicBezTo>
                      <a:pt x="0" y="3"/>
                      <a:pt x="0" y="3"/>
                      <a:pt x="0" y="3"/>
                    </a:cubicBezTo>
                    <a:cubicBezTo>
                      <a:pt x="0" y="4"/>
                      <a:pt x="0" y="4"/>
                      <a:pt x="0" y="4"/>
                    </a:cubicBezTo>
                    <a:cubicBezTo>
                      <a:pt x="0" y="5"/>
                      <a:pt x="1" y="5"/>
                      <a:pt x="1"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29" name="Freeform 211">
                <a:extLst>
                  <a:ext uri="{FF2B5EF4-FFF2-40B4-BE49-F238E27FC236}">
                    <a16:creationId xmlns:a16="http://schemas.microsoft.com/office/drawing/2014/main" id="{1B3C7235-EF61-4597-B9DC-7778AB0F28CD}"/>
                  </a:ext>
                </a:extLst>
              </p:cNvPr>
              <p:cNvSpPr>
                <a:spLocks/>
              </p:cNvSpPr>
              <p:nvPr/>
            </p:nvSpPr>
            <p:spPr bwMode="auto">
              <a:xfrm>
                <a:off x="2606676" y="654051"/>
                <a:ext cx="593725" cy="173038"/>
              </a:xfrm>
              <a:custGeom>
                <a:avLst/>
                <a:gdLst>
                  <a:gd name="T0" fmla="*/ 53 w 55"/>
                  <a:gd name="T1" fmla="*/ 2 h 16"/>
                  <a:gd name="T2" fmla="*/ 50 w 55"/>
                  <a:gd name="T3" fmla="*/ 1 h 16"/>
                  <a:gd name="T4" fmla="*/ 48 w 55"/>
                  <a:gd name="T5" fmla="*/ 1 h 16"/>
                  <a:gd name="T6" fmla="*/ 43 w 55"/>
                  <a:gd name="T7" fmla="*/ 1 h 16"/>
                  <a:gd name="T8" fmla="*/ 41 w 55"/>
                  <a:gd name="T9" fmla="*/ 1 h 16"/>
                  <a:gd name="T10" fmla="*/ 39 w 55"/>
                  <a:gd name="T11" fmla="*/ 1 h 16"/>
                  <a:gd name="T12" fmla="*/ 37 w 55"/>
                  <a:gd name="T13" fmla="*/ 0 h 16"/>
                  <a:gd name="T14" fmla="*/ 34 w 55"/>
                  <a:gd name="T15" fmla="*/ 1 h 16"/>
                  <a:gd name="T16" fmla="*/ 31 w 55"/>
                  <a:gd name="T17" fmla="*/ 1 h 16"/>
                  <a:gd name="T18" fmla="*/ 29 w 55"/>
                  <a:gd name="T19" fmla="*/ 1 h 16"/>
                  <a:gd name="T20" fmla="*/ 26 w 55"/>
                  <a:gd name="T21" fmla="*/ 1 h 16"/>
                  <a:gd name="T22" fmla="*/ 24 w 55"/>
                  <a:gd name="T23" fmla="*/ 2 h 16"/>
                  <a:gd name="T24" fmla="*/ 22 w 55"/>
                  <a:gd name="T25" fmla="*/ 2 h 16"/>
                  <a:gd name="T26" fmla="*/ 19 w 55"/>
                  <a:gd name="T27" fmla="*/ 2 h 16"/>
                  <a:gd name="T28" fmla="*/ 17 w 55"/>
                  <a:gd name="T29" fmla="*/ 3 h 16"/>
                  <a:gd name="T30" fmla="*/ 12 w 55"/>
                  <a:gd name="T31" fmla="*/ 3 h 16"/>
                  <a:gd name="T32" fmla="*/ 9 w 55"/>
                  <a:gd name="T33" fmla="*/ 3 h 16"/>
                  <a:gd name="T34" fmla="*/ 10 w 55"/>
                  <a:gd name="T35" fmla="*/ 4 h 16"/>
                  <a:gd name="T36" fmla="*/ 12 w 55"/>
                  <a:gd name="T37" fmla="*/ 5 h 16"/>
                  <a:gd name="T38" fmla="*/ 14 w 55"/>
                  <a:gd name="T39" fmla="*/ 5 h 16"/>
                  <a:gd name="T40" fmla="*/ 18 w 55"/>
                  <a:gd name="T41" fmla="*/ 5 h 16"/>
                  <a:gd name="T42" fmla="*/ 20 w 55"/>
                  <a:gd name="T43" fmla="*/ 5 h 16"/>
                  <a:gd name="T44" fmla="*/ 17 w 55"/>
                  <a:gd name="T45" fmla="*/ 6 h 16"/>
                  <a:gd name="T46" fmla="*/ 14 w 55"/>
                  <a:gd name="T47" fmla="*/ 6 h 16"/>
                  <a:gd name="T48" fmla="*/ 15 w 55"/>
                  <a:gd name="T49" fmla="*/ 8 h 16"/>
                  <a:gd name="T50" fmla="*/ 16 w 55"/>
                  <a:gd name="T51" fmla="*/ 8 h 16"/>
                  <a:gd name="T52" fmla="*/ 15 w 55"/>
                  <a:gd name="T53" fmla="*/ 9 h 16"/>
                  <a:gd name="T54" fmla="*/ 12 w 55"/>
                  <a:gd name="T55" fmla="*/ 9 h 16"/>
                  <a:gd name="T56" fmla="*/ 10 w 55"/>
                  <a:gd name="T57" fmla="*/ 9 h 16"/>
                  <a:gd name="T58" fmla="*/ 8 w 55"/>
                  <a:gd name="T59" fmla="*/ 10 h 16"/>
                  <a:gd name="T60" fmla="*/ 6 w 55"/>
                  <a:gd name="T61" fmla="*/ 10 h 16"/>
                  <a:gd name="T62" fmla="*/ 5 w 55"/>
                  <a:gd name="T63" fmla="*/ 11 h 16"/>
                  <a:gd name="T64" fmla="*/ 4 w 55"/>
                  <a:gd name="T65" fmla="*/ 12 h 16"/>
                  <a:gd name="T66" fmla="*/ 2 w 55"/>
                  <a:gd name="T67" fmla="*/ 12 h 16"/>
                  <a:gd name="T68" fmla="*/ 0 w 55"/>
                  <a:gd name="T69" fmla="*/ 13 h 16"/>
                  <a:gd name="T70" fmla="*/ 2 w 55"/>
                  <a:gd name="T71" fmla="*/ 14 h 16"/>
                  <a:gd name="T72" fmla="*/ 5 w 55"/>
                  <a:gd name="T73" fmla="*/ 14 h 16"/>
                  <a:gd name="T74" fmla="*/ 7 w 55"/>
                  <a:gd name="T75" fmla="*/ 14 h 16"/>
                  <a:gd name="T76" fmla="*/ 10 w 55"/>
                  <a:gd name="T77" fmla="*/ 14 h 16"/>
                  <a:gd name="T78" fmla="*/ 13 w 55"/>
                  <a:gd name="T79" fmla="*/ 13 h 16"/>
                  <a:gd name="T80" fmla="*/ 13 w 55"/>
                  <a:gd name="T81" fmla="*/ 15 h 16"/>
                  <a:gd name="T82" fmla="*/ 17 w 55"/>
                  <a:gd name="T83" fmla="*/ 14 h 16"/>
                  <a:gd name="T84" fmla="*/ 20 w 55"/>
                  <a:gd name="T85" fmla="*/ 14 h 16"/>
                  <a:gd name="T86" fmla="*/ 20 w 55"/>
                  <a:gd name="T87" fmla="*/ 12 h 16"/>
                  <a:gd name="T88" fmla="*/ 21 w 55"/>
                  <a:gd name="T89" fmla="*/ 12 h 16"/>
                  <a:gd name="T90" fmla="*/ 23 w 55"/>
                  <a:gd name="T91" fmla="*/ 10 h 16"/>
                  <a:gd name="T92" fmla="*/ 25 w 55"/>
                  <a:gd name="T93" fmla="*/ 10 h 16"/>
                  <a:gd name="T94" fmla="*/ 27 w 55"/>
                  <a:gd name="T95" fmla="*/ 10 h 16"/>
                  <a:gd name="T96" fmla="*/ 28 w 55"/>
                  <a:gd name="T97" fmla="*/ 8 h 16"/>
                  <a:gd name="T98" fmla="*/ 29 w 55"/>
                  <a:gd name="T99" fmla="*/ 7 h 16"/>
                  <a:gd name="T100" fmla="*/ 31 w 55"/>
                  <a:gd name="T101" fmla="*/ 6 h 16"/>
                  <a:gd name="T102" fmla="*/ 34 w 55"/>
                  <a:gd name="T103" fmla="*/ 7 h 16"/>
                  <a:gd name="T104" fmla="*/ 37 w 55"/>
                  <a:gd name="T105" fmla="*/ 7 h 16"/>
                  <a:gd name="T106" fmla="*/ 38 w 55"/>
                  <a:gd name="T107" fmla="*/ 6 h 16"/>
                  <a:gd name="T108" fmla="*/ 41 w 55"/>
                  <a:gd name="T109" fmla="*/ 6 h 16"/>
                  <a:gd name="T110" fmla="*/ 44 w 55"/>
                  <a:gd name="T111" fmla="*/ 5 h 16"/>
                  <a:gd name="T112" fmla="*/ 46 w 55"/>
                  <a:gd name="T113" fmla="*/ 4 h 16"/>
                  <a:gd name="T114" fmla="*/ 47 w 55"/>
                  <a:gd name="T115" fmla="*/ 3 h 16"/>
                  <a:gd name="T116" fmla="*/ 50 w 55"/>
                  <a:gd name="T117" fmla="*/ 3 h 16"/>
                  <a:gd name="T118" fmla="*/ 54 w 55"/>
                  <a:gd name="T119" fmla="*/ 3 h 16"/>
                  <a:gd name="T120" fmla="*/ 55 w 55"/>
                  <a:gd name="T1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16">
                    <a:moveTo>
                      <a:pt x="54" y="2"/>
                    </a:moveTo>
                    <a:cubicBezTo>
                      <a:pt x="54" y="2"/>
                      <a:pt x="53" y="2"/>
                      <a:pt x="53" y="2"/>
                    </a:cubicBezTo>
                    <a:cubicBezTo>
                      <a:pt x="52" y="1"/>
                      <a:pt x="52" y="2"/>
                      <a:pt x="51" y="2"/>
                    </a:cubicBezTo>
                    <a:cubicBezTo>
                      <a:pt x="51" y="1"/>
                      <a:pt x="51" y="1"/>
                      <a:pt x="50" y="1"/>
                    </a:cubicBezTo>
                    <a:cubicBezTo>
                      <a:pt x="49" y="1"/>
                      <a:pt x="49" y="1"/>
                      <a:pt x="48" y="1"/>
                    </a:cubicBezTo>
                    <a:cubicBezTo>
                      <a:pt x="48" y="1"/>
                      <a:pt x="48" y="1"/>
                      <a:pt x="48" y="1"/>
                    </a:cubicBezTo>
                    <a:cubicBezTo>
                      <a:pt x="47" y="1"/>
                      <a:pt x="47" y="1"/>
                      <a:pt x="46" y="1"/>
                    </a:cubicBezTo>
                    <a:cubicBezTo>
                      <a:pt x="45" y="1"/>
                      <a:pt x="45" y="1"/>
                      <a:pt x="43" y="1"/>
                    </a:cubicBezTo>
                    <a:cubicBezTo>
                      <a:pt x="43" y="1"/>
                      <a:pt x="43" y="1"/>
                      <a:pt x="42" y="1"/>
                    </a:cubicBezTo>
                    <a:cubicBezTo>
                      <a:pt x="42" y="1"/>
                      <a:pt x="42" y="1"/>
                      <a:pt x="41" y="1"/>
                    </a:cubicBezTo>
                    <a:cubicBezTo>
                      <a:pt x="41" y="1"/>
                      <a:pt x="41" y="1"/>
                      <a:pt x="40" y="1"/>
                    </a:cubicBezTo>
                    <a:cubicBezTo>
                      <a:pt x="39" y="1"/>
                      <a:pt x="39" y="1"/>
                      <a:pt x="39" y="1"/>
                    </a:cubicBezTo>
                    <a:cubicBezTo>
                      <a:pt x="38" y="1"/>
                      <a:pt x="38" y="1"/>
                      <a:pt x="37" y="1"/>
                    </a:cubicBezTo>
                    <a:cubicBezTo>
                      <a:pt x="37" y="1"/>
                      <a:pt x="37" y="1"/>
                      <a:pt x="37" y="0"/>
                    </a:cubicBezTo>
                    <a:cubicBezTo>
                      <a:pt x="36" y="0"/>
                      <a:pt x="36" y="1"/>
                      <a:pt x="35" y="1"/>
                    </a:cubicBezTo>
                    <a:cubicBezTo>
                      <a:pt x="35" y="1"/>
                      <a:pt x="34" y="1"/>
                      <a:pt x="34" y="1"/>
                    </a:cubicBezTo>
                    <a:cubicBezTo>
                      <a:pt x="33" y="1"/>
                      <a:pt x="33" y="1"/>
                      <a:pt x="33" y="1"/>
                    </a:cubicBezTo>
                    <a:cubicBezTo>
                      <a:pt x="32" y="1"/>
                      <a:pt x="32" y="1"/>
                      <a:pt x="31" y="1"/>
                    </a:cubicBezTo>
                    <a:cubicBezTo>
                      <a:pt x="31" y="1"/>
                      <a:pt x="31" y="1"/>
                      <a:pt x="30" y="1"/>
                    </a:cubicBezTo>
                    <a:cubicBezTo>
                      <a:pt x="30" y="1"/>
                      <a:pt x="30" y="1"/>
                      <a:pt x="29" y="1"/>
                    </a:cubicBezTo>
                    <a:cubicBezTo>
                      <a:pt x="29" y="1"/>
                      <a:pt x="29" y="1"/>
                      <a:pt x="28" y="1"/>
                    </a:cubicBezTo>
                    <a:cubicBezTo>
                      <a:pt x="27" y="1"/>
                      <a:pt x="27" y="1"/>
                      <a:pt x="26" y="1"/>
                    </a:cubicBezTo>
                    <a:cubicBezTo>
                      <a:pt x="26" y="1"/>
                      <a:pt x="25" y="1"/>
                      <a:pt x="25" y="1"/>
                    </a:cubicBezTo>
                    <a:cubicBezTo>
                      <a:pt x="24" y="1"/>
                      <a:pt x="24" y="2"/>
                      <a:pt x="24" y="2"/>
                    </a:cubicBezTo>
                    <a:cubicBezTo>
                      <a:pt x="24" y="2"/>
                      <a:pt x="23" y="2"/>
                      <a:pt x="23" y="2"/>
                    </a:cubicBezTo>
                    <a:cubicBezTo>
                      <a:pt x="23" y="2"/>
                      <a:pt x="22" y="2"/>
                      <a:pt x="22" y="2"/>
                    </a:cubicBezTo>
                    <a:cubicBezTo>
                      <a:pt x="21" y="2"/>
                      <a:pt x="21" y="2"/>
                      <a:pt x="21" y="2"/>
                    </a:cubicBezTo>
                    <a:cubicBezTo>
                      <a:pt x="20" y="2"/>
                      <a:pt x="20" y="2"/>
                      <a:pt x="19" y="2"/>
                    </a:cubicBezTo>
                    <a:cubicBezTo>
                      <a:pt x="19" y="2"/>
                      <a:pt x="19" y="2"/>
                      <a:pt x="19" y="2"/>
                    </a:cubicBezTo>
                    <a:cubicBezTo>
                      <a:pt x="18" y="3"/>
                      <a:pt x="17" y="3"/>
                      <a:pt x="17" y="3"/>
                    </a:cubicBezTo>
                    <a:cubicBezTo>
                      <a:pt x="16" y="3"/>
                      <a:pt x="15" y="3"/>
                      <a:pt x="14" y="3"/>
                    </a:cubicBezTo>
                    <a:cubicBezTo>
                      <a:pt x="13" y="3"/>
                      <a:pt x="13" y="3"/>
                      <a:pt x="12" y="3"/>
                    </a:cubicBezTo>
                    <a:cubicBezTo>
                      <a:pt x="11" y="3"/>
                      <a:pt x="11" y="3"/>
                      <a:pt x="11" y="3"/>
                    </a:cubicBezTo>
                    <a:cubicBezTo>
                      <a:pt x="10" y="3"/>
                      <a:pt x="9" y="3"/>
                      <a:pt x="9" y="3"/>
                    </a:cubicBezTo>
                    <a:cubicBezTo>
                      <a:pt x="9" y="3"/>
                      <a:pt x="9" y="3"/>
                      <a:pt x="9" y="4"/>
                    </a:cubicBezTo>
                    <a:cubicBezTo>
                      <a:pt x="9" y="4"/>
                      <a:pt x="10" y="4"/>
                      <a:pt x="10" y="4"/>
                    </a:cubicBezTo>
                    <a:cubicBezTo>
                      <a:pt x="10" y="5"/>
                      <a:pt x="10" y="5"/>
                      <a:pt x="10" y="5"/>
                    </a:cubicBezTo>
                    <a:cubicBezTo>
                      <a:pt x="11" y="5"/>
                      <a:pt x="11" y="5"/>
                      <a:pt x="12" y="5"/>
                    </a:cubicBezTo>
                    <a:cubicBezTo>
                      <a:pt x="12" y="5"/>
                      <a:pt x="13" y="5"/>
                      <a:pt x="13" y="5"/>
                    </a:cubicBezTo>
                    <a:cubicBezTo>
                      <a:pt x="13" y="5"/>
                      <a:pt x="14" y="5"/>
                      <a:pt x="14" y="5"/>
                    </a:cubicBezTo>
                    <a:cubicBezTo>
                      <a:pt x="15" y="5"/>
                      <a:pt x="15" y="5"/>
                      <a:pt x="16" y="5"/>
                    </a:cubicBezTo>
                    <a:cubicBezTo>
                      <a:pt x="17" y="5"/>
                      <a:pt x="17" y="5"/>
                      <a:pt x="18" y="5"/>
                    </a:cubicBezTo>
                    <a:cubicBezTo>
                      <a:pt x="18" y="5"/>
                      <a:pt x="18" y="5"/>
                      <a:pt x="19" y="5"/>
                    </a:cubicBezTo>
                    <a:cubicBezTo>
                      <a:pt x="20" y="5"/>
                      <a:pt x="20" y="5"/>
                      <a:pt x="20" y="5"/>
                    </a:cubicBezTo>
                    <a:cubicBezTo>
                      <a:pt x="20" y="6"/>
                      <a:pt x="20" y="6"/>
                      <a:pt x="20" y="6"/>
                    </a:cubicBezTo>
                    <a:cubicBezTo>
                      <a:pt x="18" y="6"/>
                      <a:pt x="18" y="6"/>
                      <a:pt x="17" y="6"/>
                    </a:cubicBezTo>
                    <a:cubicBezTo>
                      <a:pt x="16" y="6"/>
                      <a:pt x="16" y="6"/>
                      <a:pt x="15" y="6"/>
                    </a:cubicBezTo>
                    <a:cubicBezTo>
                      <a:pt x="15" y="6"/>
                      <a:pt x="14" y="5"/>
                      <a:pt x="14" y="6"/>
                    </a:cubicBezTo>
                    <a:cubicBezTo>
                      <a:pt x="14" y="6"/>
                      <a:pt x="14" y="6"/>
                      <a:pt x="14" y="7"/>
                    </a:cubicBezTo>
                    <a:cubicBezTo>
                      <a:pt x="14" y="7"/>
                      <a:pt x="15" y="7"/>
                      <a:pt x="15" y="8"/>
                    </a:cubicBezTo>
                    <a:cubicBezTo>
                      <a:pt x="15" y="8"/>
                      <a:pt x="15" y="8"/>
                      <a:pt x="15" y="8"/>
                    </a:cubicBezTo>
                    <a:cubicBezTo>
                      <a:pt x="15" y="8"/>
                      <a:pt x="16" y="8"/>
                      <a:pt x="16" y="8"/>
                    </a:cubicBezTo>
                    <a:cubicBezTo>
                      <a:pt x="16" y="9"/>
                      <a:pt x="17" y="9"/>
                      <a:pt x="17" y="9"/>
                    </a:cubicBezTo>
                    <a:cubicBezTo>
                      <a:pt x="16" y="10"/>
                      <a:pt x="16" y="9"/>
                      <a:pt x="15" y="9"/>
                    </a:cubicBezTo>
                    <a:cubicBezTo>
                      <a:pt x="15" y="9"/>
                      <a:pt x="14" y="9"/>
                      <a:pt x="14" y="9"/>
                    </a:cubicBezTo>
                    <a:cubicBezTo>
                      <a:pt x="13" y="9"/>
                      <a:pt x="13" y="9"/>
                      <a:pt x="12" y="9"/>
                    </a:cubicBezTo>
                    <a:cubicBezTo>
                      <a:pt x="12" y="9"/>
                      <a:pt x="11" y="9"/>
                      <a:pt x="11" y="9"/>
                    </a:cubicBezTo>
                    <a:cubicBezTo>
                      <a:pt x="10" y="9"/>
                      <a:pt x="10" y="9"/>
                      <a:pt x="10" y="9"/>
                    </a:cubicBezTo>
                    <a:cubicBezTo>
                      <a:pt x="9" y="9"/>
                      <a:pt x="9" y="9"/>
                      <a:pt x="8" y="9"/>
                    </a:cubicBezTo>
                    <a:cubicBezTo>
                      <a:pt x="8" y="10"/>
                      <a:pt x="8" y="10"/>
                      <a:pt x="8" y="10"/>
                    </a:cubicBezTo>
                    <a:cubicBezTo>
                      <a:pt x="7" y="10"/>
                      <a:pt x="7" y="10"/>
                      <a:pt x="7" y="10"/>
                    </a:cubicBezTo>
                    <a:cubicBezTo>
                      <a:pt x="6" y="10"/>
                      <a:pt x="6" y="10"/>
                      <a:pt x="6" y="10"/>
                    </a:cubicBezTo>
                    <a:cubicBezTo>
                      <a:pt x="6" y="11"/>
                      <a:pt x="6" y="11"/>
                      <a:pt x="5" y="11"/>
                    </a:cubicBezTo>
                    <a:cubicBezTo>
                      <a:pt x="5" y="11"/>
                      <a:pt x="5" y="11"/>
                      <a:pt x="5" y="11"/>
                    </a:cubicBezTo>
                    <a:cubicBezTo>
                      <a:pt x="5" y="12"/>
                      <a:pt x="5" y="12"/>
                      <a:pt x="5" y="12"/>
                    </a:cubicBezTo>
                    <a:cubicBezTo>
                      <a:pt x="5" y="12"/>
                      <a:pt x="5" y="12"/>
                      <a:pt x="4" y="12"/>
                    </a:cubicBezTo>
                    <a:cubicBezTo>
                      <a:pt x="4" y="12"/>
                      <a:pt x="4" y="12"/>
                      <a:pt x="3" y="12"/>
                    </a:cubicBezTo>
                    <a:cubicBezTo>
                      <a:pt x="3" y="12"/>
                      <a:pt x="3" y="12"/>
                      <a:pt x="2" y="12"/>
                    </a:cubicBezTo>
                    <a:cubicBezTo>
                      <a:pt x="2" y="13"/>
                      <a:pt x="1" y="13"/>
                      <a:pt x="1" y="13"/>
                    </a:cubicBezTo>
                    <a:cubicBezTo>
                      <a:pt x="0" y="13"/>
                      <a:pt x="0" y="13"/>
                      <a:pt x="0" y="13"/>
                    </a:cubicBezTo>
                    <a:cubicBezTo>
                      <a:pt x="0" y="14"/>
                      <a:pt x="0" y="14"/>
                      <a:pt x="0" y="14"/>
                    </a:cubicBezTo>
                    <a:cubicBezTo>
                      <a:pt x="1" y="15"/>
                      <a:pt x="1" y="14"/>
                      <a:pt x="2" y="14"/>
                    </a:cubicBezTo>
                    <a:cubicBezTo>
                      <a:pt x="3" y="14"/>
                      <a:pt x="3" y="14"/>
                      <a:pt x="4" y="14"/>
                    </a:cubicBezTo>
                    <a:cubicBezTo>
                      <a:pt x="4" y="14"/>
                      <a:pt x="4" y="14"/>
                      <a:pt x="5" y="14"/>
                    </a:cubicBezTo>
                    <a:cubicBezTo>
                      <a:pt x="5" y="14"/>
                      <a:pt x="6" y="14"/>
                      <a:pt x="6" y="14"/>
                    </a:cubicBezTo>
                    <a:cubicBezTo>
                      <a:pt x="7" y="14"/>
                      <a:pt x="7" y="14"/>
                      <a:pt x="7" y="14"/>
                    </a:cubicBezTo>
                    <a:cubicBezTo>
                      <a:pt x="8" y="13"/>
                      <a:pt x="8" y="13"/>
                      <a:pt x="9" y="13"/>
                    </a:cubicBezTo>
                    <a:cubicBezTo>
                      <a:pt x="9" y="13"/>
                      <a:pt x="9" y="14"/>
                      <a:pt x="10" y="14"/>
                    </a:cubicBezTo>
                    <a:cubicBezTo>
                      <a:pt x="10" y="14"/>
                      <a:pt x="11" y="14"/>
                      <a:pt x="11" y="14"/>
                    </a:cubicBezTo>
                    <a:cubicBezTo>
                      <a:pt x="12" y="13"/>
                      <a:pt x="12" y="13"/>
                      <a:pt x="13" y="13"/>
                    </a:cubicBezTo>
                    <a:cubicBezTo>
                      <a:pt x="13" y="13"/>
                      <a:pt x="13" y="13"/>
                      <a:pt x="13" y="13"/>
                    </a:cubicBezTo>
                    <a:cubicBezTo>
                      <a:pt x="14" y="14"/>
                      <a:pt x="13" y="14"/>
                      <a:pt x="13" y="15"/>
                    </a:cubicBezTo>
                    <a:cubicBezTo>
                      <a:pt x="13" y="16"/>
                      <a:pt x="14" y="15"/>
                      <a:pt x="15" y="14"/>
                    </a:cubicBezTo>
                    <a:cubicBezTo>
                      <a:pt x="16" y="14"/>
                      <a:pt x="16" y="14"/>
                      <a:pt x="17" y="14"/>
                    </a:cubicBezTo>
                    <a:cubicBezTo>
                      <a:pt x="17" y="14"/>
                      <a:pt x="17" y="14"/>
                      <a:pt x="18" y="14"/>
                    </a:cubicBezTo>
                    <a:cubicBezTo>
                      <a:pt x="19" y="14"/>
                      <a:pt x="19" y="14"/>
                      <a:pt x="20" y="14"/>
                    </a:cubicBezTo>
                    <a:cubicBezTo>
                      <a:pt x="20" y="13"/>
                      <a:pt x="20" y="13"/>
                      <a:pt x="20" y="13"/>
                    </a:cubicBezTo>
                    <a:cubicBezTo>
                      <a:pt x="20" y="13"/>
                      <a:pt x="20" y="12"/>
                      <a:pt x="20" y="12"/>
                    </a:cubicBezTo>
                    <a:cubicBezTo>
                      <a:pt x="20" y="12"/>
                      <a:pt x="20" y="12"/>
                      <a:pt x="21" y="12"/>
                    </a:cubicBezTo>
                    <a:cubicBezTo>
                      <a:pt x="21" y="11"/>
                      <a:pt x="21" y="12"/>
                      <a:pt x="21" y="12"/>
                    </a:cubicBezTo>
                    <a:cubicBezTo>
                      <a:pt x="22" y="11"/>
                      <a:pt x="22" y="11"/>
                      <a:pt x="22" y="11"/>
                    </a:cubicBezTo>
                    <a:cubicBezTo>
                      <a:pt x="22" y="11"/>
                      <a:pt x="22" y="10"/>
                      <a:pt x="23" y="10"/>
                    </a:cubicBezTo>
                    <a:cubicBezTo>
                      <a:pt x="23" y="10"/>
                      <a:pt x="23" y="11"/>
                      <a:pt x="24" y="11"/>
                    </a:cubicBezTo>
                    <a:cubicBezTo>
                      <a:pt x="24" y="11"/>
                      <a:pt x="24" y="10"/>
                      <a:pt x="25" y="10"/>
                    </a:cubicBezTo>
                    <a:cubicBezTo>
                      <a:pt x="25" y="10"/>
                      <a:pt x="26" y="10"/>
                      <a:pt x="26" y="10"/>
                    </a:cubicBezTo>
                    <a:cubicBezTo>
                      <a:pt x="26" y="10"/>
                      <a:pt x="27" y="10"/>
                      <a:pt x="27" y="10"/>
                    </a:cubicBezTo>
                    <a:cubicBezTo>
                      <a:pt x="27" y="9"/>
                      <a:pt x="27" y="9"/>
                      <a:pt x="27" y="9"/>
                    </a:cubicBezTo>
                    <a:cubicBezTo>
                      <a:pt x="28" y="8"/>
                      <a:pt x="28" y="8"/>
                      <a:pt x="28" y="8"/>
                    </a:cubicBezTo>
                    <a:cubicBezTo>
                      <a:pt x="28" y="8"/>
                      <a:pt x="29" y="8"/>
                      <a:pt x="29" y="8"/>
                    </a:cubicBezTo>
                    <a:cubicBezTo>
                      <a:pt x="29" y="7"/>
                      <a:pt x="29" y="7"/>
                      <a:pt x="29" y="7"/>
                    </a:cubicBezTo>
                    <a:cubicBezTo>
                      <a:pt x="29" y="7"/>
                      <a:pt x="29" y="6"/>
                      <a:pt x="30" y="6"/>
                    </a:cubicBezTo>
                    <a:cubicBezTo>
                      <a:pt x="30" y="6"/>
                      <a:pt x="31" y="6"/>
                      <a:pt x="31" y="6"/>
                    </a:cubicBezTo>
                    <a:cubicBezTo>
                      <a:pt x="32" y="6"/>
                      <a:pt x="32" y="6"/>
                      <a:pt x="33" y="6"/>
                    </a:cubicBezTo>
                    <a:cubicBezTo>
                      <a:pt x="33" y="7"/>
                      <a:pt x="33" y="7"/>
                      <a:pt x="34" y="7"/>
                    </a:cubicBezTo>
                    <a:cubicBezTo>
                      <a:pt x="34" y="7"/>
                      <a:pt x="35" y="7"/>
                      <a:pt x="35" y="7"/>
                    </a:cubicBezTo>
                    <a:cubicBezTo>
                      <a:pt x="36" y="7"/>
                      <a:pt x="36" y="7"/>
                      <a:pt x="37" y="7"/>
                    </a:cubicBezTo>
                    <a:cubicBezTo>
                      <a:pt x="37" y="7"/>
                      <a:pt x="37" y="7"/>
                      <a:pt x="37" y="6"/>
                    </a:cubicBezTo>
                    <a:cubicBezTo>
                      <a:pt x="38" y="6"/>
                      <a:pt x="38" y="6"/>
                      <a:pt x="38" y="6"/>
                    </a:cubicBezTo>
                    <a:cubicBezTo>
                      <a:pt x="38" y="6"/>
                      <a:pt x="39" y="6"/>
                      <a:pt x="39" y="6"/>
                    </a:cubicBezTo>
                    <a:cubicBezTo>
                      <a:pt x="40" y="6"/>
                      <a:pt x="40" y="6"/>
                      <a:pt x="41" y="6"/>
                    </a:cubicBezTo>
                    <a:cubicBezTo>
                      <a:pt x="42" y="6"/>
                      <a:pt x="42" y="5"/>
                      <a:pt x="43" y="5"/>
                    </a:cubicBezTo>
                    <a:cubicBezTo>
                      <a:pt x="43" y="5"/>
                      <a:pt x="43" y="5"/>
                      <a:pt x="44" y="5"/>
                    </a:cubicBezTo>
                    <a:cubicBezTo>
                      <a:pt x="44" y="4"/>
                      <a:pt x="45" y="5"/>
                      <a:pt x="45" y="4"/>
                    </a:cubicBezTo>
                    <a:cubicBezTo>
                      <a:pt x="46" y="4"/>
                      <a:pt x="46" y="4"/>
                      <a:pt x="46" y="4"/>
                    </a:cubicBezTo>
                    <a:cubicBezTo>
                      <a:pt x="47" y="4"/>
                      <a:pt x="46" y="3"/>
                      <a:pt x="46" y="3"/>
                    </a:cubicBezTo>
                    <a:cubicBezTo>
                      <a:pt x="47" y="3"/>
                      <a:pt x="47" y="3"/>
                      <a:pt x="47" y="3"/>
                    </a:cubicBezTo>
                    <a:cubicBezTo>
                      <a:pt x="48" y="3"/>
                      <a:pt x="48" y="3"/>
                      <a:pt x="49" y="3"/>
                    </a:cubicBezTo>
                    <a:cubicBezTo>
                      <a:pt x="49" y="3"/>
                      <a:pt x="50" y="3"/>
                      <a:pt x="50" y="3"/>
                    </a:cubicBezTo>
                    <a:cubicBezTo>
                      <a:pt x="51" y="3"/>
                      <a:pt x="51" y="3"/>
                      <a:pt x="52" y="3"/>
                    </a:cubicBezTo>
                    <a:cubicBezTo>
                      <a:pt x="53" y="3"/>
                      <a:pt x="53" y="3"/>
                      <a:pt x="54" y="3"/>
                    </a:cubicBezTo>
                    <a:cubicBezTo>
                      <a:pt x="54" y="3"/>
                      <a:pt x="54" y="3"/>
                      <a:pt x="55" y="3"/>
                    </a:cubicBezTo>
                    <a:cubicBezTo>
                      <a:pt x="55" y="3"/>
                      <a:pt x="55" y="3"/>
                      <a:pt x="55" y="2"/>
                    </a:cubicBezTo>
                    <a:cubicBezTo>
                      <a:pt x="55" y="2"/>
                      <a:pt x="54" y="2"/>
                      <a:pt x="54"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0" name="Freeform 212">
                <a:extLst>
                  <a:ext uri="{FF2B5EF4-FFF2-40B4-BE49-F238E27FC236}">
                    <a16:creationId xmlns:a16="http://schemas.microsoft.com/office/drawing/2014/main" id="{8D17415F-10ED-4C1C-98E5-7D3EE8B7E38D}"/>
                  </a:ext>
                </a:extLst>
              </p:cNvPr>
              <p:cNvSpPr>
                <a:spLocks/>
              </p:cNvSpPr>
              <p:nvPr/>
            </p:nvSpPr>
            <p:spPr bwMode="auto">
              <a:xfrm>
                <a:off x="2693989" y="869951"/>
                <a:ext cx="85725" cy="22225"/>
              </a:xfrm>
              <a:custGeom>
                <a:avLst/>
                <a:gdLst>
                  <a:gd name="T0" fmla="*/ 2 w 8"/>
                  <a:gd name="T1" fmla="*/ 0 h 2"/>
                  <a:gd name="T2" fmla="*/ 1 w 8"/>
                  <a:gd name="T3" fmla="*/ 0 h 2"/>
                  <a:gd name="T4" fmla="*/ 1 w 8"/>
                  <a:gd name="T5" fmla="*/ 0 h 2"/>
                  <a:gd name="T6" fmla="*/ 0 w 8"/>
                  <a:gd name="T7" fmla="*/ 1 h 2"/>
                  <a:gd name="T8" fmla="*/ 1 w 8"/>
                  <a:gd name="T9" fmla="*/ 2 h 2"/>
                  <a:gd name="T10" fmla="*/ 3 w 8"/>
                  <a:gd name="T11" fmla="*/ 2 h 2"/>
                  <a:gd name="T12" fmla="*/ 4 w 8"/>
                  <a:gd name="T13" fmla="*/ 1 h 2"/>
                  <a:gd name="T14" fmla="*/ 5 w 8"/>
                  <a:gd name="T15" fmla="*/ 1 h 2"/>
                  <a:gd name="T16" fmla="*/ 6 w 8"/>
                  <a:gd name="T17" fmla="*/ 1 h 2"/>
                  <a:gd name="T18" fmla="*/ 8 w 8"/>
                  <a:gd name="T19" fmla="*/ 1 h 2"/>
                  <a:gd name="T20" fmla="*/ 7 w 8"/>
                  <a:gd name="T21" fmla="*/ 1 h 2"/>
                  <a:gd name="T22" fmla="*/ 6 w 8"/>
                  <a:gd name="T23" fmla="*/ 0 h 2"/>
                  <a:gd name="T24" fmla="*/ 4 w 8"/>
                  <a:gd name="T25" fmla="*/ 0 h 2"/>
                  <a:gd name="T26" fmla="*/ 2 w 8"/>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2">
                    <a:moveTo>
                      <a:pt x="2" y="0"/>
                    </a:moveTo>
                    <a:cubicBezTo>
                      <a:pt x="2" y="0"/>
                      <a:pt x="2" y="0"/>
                      <a:pt x="1" y="0"/>
                    </a:cubicBezTo>
                    <a:cubicBezTo>
                      <a:pt x="1" y="0"/>
                      <a:pt x="1" y="0"/>
                      <a:pt x="1" y="0"/>
                    </a:cubicBezTo>
                    <a:cubicBezTo>
                      <a:pt x="0" y="0"/>
                      <a:pt x="0" y="1"/>
                      <a:pt x="0" y="1"/>
                    </a:cubicBezTo>
                    <a:cubicBezTo>
                      <a:pt x="0" y="1"/>
                      <a:pt x="1" y="2"/>
                      <a:pt x="1" y="2"/>
                    </a:cubicBezTo>
                    <a:cubicBezTo>
                      <a:pt x="2" y="2"/>
                      <a:pt x="2" y="2"/>
                      <a:pt x="3" y="2"/>
                    </a:cubicBezTo>
                    <a:cubicBezTo>
                      <a:pt x="3" y="2"/>
                      <a:pt x="3" y="1"/>
                      <a:pt x="4" y="1"/>
                    </a:cubicBezTo>
                    <a:cubicBezTo>
                      <a:pt x="4" y="1"/>
                      <a:pt x="4" y="1"/>
                      <a:pt x="5" y="1"/>
                    </a:cubicBezTo>
                    <a:cubicBezTo>
                      <a:pt x="5" y="1"/>
                      <a:pt x="5" y="1"/>
                      <a:pt x="6" y="1"/>
                    </a:cubicBezTo>
                    <a:cubicBezTo>
                      <a:pt x="7" y="2"/>
                      <a:pt x="7" y="2"/>
                      <a:pt x="8" y="1"/>
                    </a:cubicBezTo>
                    <a:cubicBezTo>
                      <a:pt x="8" y="1"/>
                      <a:pt x="8" y="1"/>
                      <a:pt x="7" y="1"/>
                    </a:cubicBezTo>
                    <a:cubicBezTo>
                      <a:pt x="7" y="0"/>
                      <a:pt x="7" y="0"/>
                      <a:pt x="6" y="0"/>
                    </a:cubicBezTo>
                    <a:cubicBezTo>
                      <a:pt x="5" y="0"/>
                      <a:pt x="5" y="0"/>
                      <a:pt x="4" y="0"/>
                    </a:cubicBezTo>
                    <a:cubicBezTo>
                      <a:pt x="3" y="0"/>
                      <a:pt x="3"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1" name="Freeform 213">
                <a:extLst>
                  <a:ext uri="{FF2B5EF4-FFF2-40B4-BE49-F238E27FC236}">
                    <a16:creationId xmlns:a16="http://schemas.microsoft.com/office/drawing/2014/main" id="{AE3A8661-3355-4FEE-A79F-0337B4955D15}"/>
                  </a:ext>
                </a:extLst>
              </p:cNvPr>
              <p:cNvSpPr>
                <a:spLocks/>
              </p:cNvSpPr>
              <p:nvPr/>
            </p:nvSpPr>
            <p:spPr bwMode="auto">
              <a:xfrm>
                <a:off x="2649539" y="1011239"/>
                <a:ext cx="65088" cy="20638"/>
              </a:xfrm>
              <a:custGeom>
                <a:avLst/>
                <a:gdLst>
                  <a:gd name="T0" fmla="*/ 0 w 6"/>
                  <a:gd name="T1" fmla="*/ 2 h 2"/>
                  <a:gd name="T2" fmla="*/ 1 w 6"/>
                  <a:gd name="T3" fmla="*/ 2 h 2"/>
                  <a:gd name="T4" fmla="*/ 2 w 6"/>
                  <a:gd name="T5" fmla="*/ 2 h 2"/>
                  <a:gd name="T6" fmla="*/ 4 w 6"/>
                  <a:gd name="T7" fmla="*/ 2 h 2"/>
                  <a:gd name="T8" fmla="*/ 4 w 6"/>
                  <a:gd name="T9" fmla="*/ 2 h 2"/>
                  <a:gd name="T10" fmla="*/ 5 w 6"/>
                  <a:gd name="T11" fmla="*/ 1 h 2"/>
                  <a:gd name="T12" fmla="*/ 6 w 6"/>
                  <a:gd name="T13" fmla="*/ 0 h 2"/>
                  <a:gd name="T14" fmla="*/ 5 w 6"/>
                  <a:gd name="T15" fmla="*/ 0 h 2"/>
                  <a:gd name="T16" fmla="*/ 4 w 6"/>
                  <a:gd name="T17" fmla="*/ 0 h 2"/>
                  <a:gd name="T18" fmla="*/ 3 w 6"/>
                  <a:gd name="T19" fmla="*/ 0 h 2"/>
                  <a:gd name="T20" fmla="*/ 2 w 6"/>
                  <a:gd name="T21" fmla="*/ 0 h 2"/>
                  <a:gd name="T22" fmla="*/ 1 w 6"/>
                  <a:gd name="T23" fmla="*/ 1 h 2"/>
                  <a:gd name="T24" fmla="*/ 0 w 6"/>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2">
                    <a:moveTo>
                      <a:pt x="0" y="2"/>
                    </a:moveTo>
                    <a:cubicBezTo>
                      <a:pt x="0" y="2"/>
                      <a:pt x="1" y="2"/>
                      <a:pt x="1" y="2"/>
                    </a:cubicBezTo>
                    <a:cubicBezTo>
                      <a:pt x="2" y="2"/>
                      <a:pt x="2" y="2"/>
                      <a:pt x="2" y="2"/>
                    </a:cubicBezTo>
                    <a:cubicBezTo>
                      <a:pt x="3" y="2"/>
                      <a:pt x="3" y="2"/>
                      <a:pt x="4" y="2"/>
                    </a:cubicBezTo>
                    <a:cubicBezTo>
                      <a:pt x="4" y="2"/>
                      <a:pt x="4" y="2"/>
                      <a:pt x="4" y="2"/>
                    </a:cubicBezTo>
                    <a:cubicBezTo>
                      <a:pt x="5" y="1"/>
                      <a:pt x="5" y="1"/>
                      <a:pt x="5" y="1"/>
                    </a:cubicBezTo>
                    <a:cubicBezTo>
                      <a:pt x="5" y="1"/>
                      <a:pt x="6" y="0"/>
                      <a:pt x="6" y="0"/>
                    </a:cubicBezTo>
                    <a:cubicBezTo>
                      <a:pt x="6" y="0"/>
                      <a:pt x="5" y="0"/>
                      <a:pt x="5" y="0"/>
                    </a:cubicBezTo>
                    <a:cubicBezTo>
                      <a:pt x="4" y="0"/>
                      <a:pt x="4" y="0"/>
                      <a:pt x="4" y="0"/>
                    </a:cubicBezTo>
                    <a:cubicBezTo>
                      <a:pt x="3" y="0"/>
                      <a:pt x="3" y="0"/>
                      <a:pt x="3" y="0"/>
                    </a:cubicBezTo>
                    <a:cubicBezTo>
                      <a:pt x="2" y="0"/>
                      <a:pt x="2" y="0"/>
                      <a:pt x="2" y="0"/>
                    </a:cubicBezTo>
                    <a:cubicBezTo>
                      <a:pt x="1" y="1"/>
                      <a:pt x="1" y="1"/>
                      <a:pt x="1" y="1"/>
                    </a:cubicBezTo>
                    <a:cubicBezTo>
                      <a:pt x="1" y="1"/>
                      <a:pt x="0" y="2"/>
                      <a:pt x="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2" name="Freeform 214">
                <a:extLst>
                  <a:ext uri="{FF2B5EF4-FFF2-40B4-BE49-F238E27FC236}">
                    <a16:creationId xmlns:a16="http://schemas.microsoft.com/office/drawing/2014/main" id="{9BF06CCC-CA0B-49D8-87E5-E140B2FF4704}"/>
                  </a:ext>
                </a:extLst>
              </p:cNvPr>
              <p:cNvSpPr>
                <a:spLocks/>
              </p:cNvSpPr>
              <p:nvPr/>
            </p:nvSpPr>
            <p:spPr bwMode="auto">
              <a:xfrm>
                <a:off x="2714626" y="1011239"/>
                <a:ext cx="22225" cy="20638"/>
              </a:xfrm>
              <a:custGeom>
                <a:avLst/>
                <a:gdLst>
                  <a:gd name="T0" fmla="*/ 0 w 2"/>
                  <a:gd name="T1" fmla="*/ 2 h 2"/>
                  <a:gd name="T2" fmla="*/ 1 w 2"/>
                  <a:gd name="T3" fmla="*/ 2 h 2"/>
                  <a:gd name="T4" fmla="*/ 2 w 2"/>
                  <a:gd name="T5" fmla="*/ 1 h 2"/>
                  <a:gd name="T6" fmla="*/ 2 w 2"/>
                  <a:gd name="T7" fmla="*/ 0 h 2"/>
                  <a:gd name="T8" fmla="*/ 1 w 2"/>
                  <a:gd name="T9" fmla="*/ 0 h 2"/>
                  <a:gd name="T10" fmla="*/ 0 w 2"/>
                  <a:gd name="T11" fmla="*/ 0 h 2"/>
                  <a:gd name="T12" fmla="*/ 0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1" y="2"/>
                      <a:pt x="1" y="2"/>
                      <a:pt x="1" y="2"/>
                    </a:cubicBezTo>
                    <a:cubicBezTo>
                      <a:pt x="2" y="1"/>
                      <a:pt x="2" y="1"/>
                      <a:pt x="2" y="1"/>
                    </a:cubicBezTo>
                    <a:cubicBezTo>
                      <a:pt x="2" y="1"/>
                      <a:pt x="2" y="1"/>
                      <a:pt x="2" y="0"/>
                    </a:cubicBezTo>
                    <a:cubicBezTo>
                      <a:pt x="1" y="0"/>
                      <a:pt x="1" y="0"/>
                      <a:pt x="1" y="0"/>
                    </a:cubicBezTo>
                    <a:cubicBezTo>
                      <a:pt x="0" y="0"/>
                      <a:pt x="0" y="0"/>
                      <a:pt x="0" y="0"/>
                    </a:cubicBezTo>
                    <a:cubicBezTo>
                      <a:pt x="0" y="0"/>
                      <a:pt x="0" y="1"/>
                      <a:pt x="0" y="1"/>
                    </a:cubicBezTo>
                    <a:cubicBezTo>
                      <a:pt x="0" y="1"/>
                      <a:pt x="0" y="1"/>
                      <a:pt x="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3" name="Freeform 215">
                <a:extLst>
                  <a:ext uri="{FF2B5EF4-FFF2-40B4-BE49-F238E27FC236}">
                    <a16:creationId xmlns:a16="http://schemas.microsoft.com/office/drawing/2014/main" id="{CA07170D-73E1-437A-9790-37CE6F9278D9}"/>
                  </a:ext>
                </a:extLst>
              </p:cNvPr>
              <p:cNvSpPr>
                <a:spLocks/>
              </p:cNvSpPr>
              <p:nvPr/>
            </p:nvSpPr>
            <p:spPr bwMode="auto">
              <a:xfrm>
                <a:off x="2466976" y="860426"/>
                <a:ext cx="496888" cy="323850"/>
              </a:xfrm>
              <a:custGeom>
                <a:avLst/>
                <a:gdLst>
                  <a:gd name="T0" fmla="*/ 43 w 46"/>
                  <a:gd name="T1" fmla="*/ 16 h 30"/>
                  <a:gd name="T2" fmla="*/ 42 w 46"/>
                  <a:gd name="T3" fmla="*/ 15 h 30"/>
                  <a:gd name="T4" fmla="*/ 38 w 46"/>
                  <a:gd name="T5" fmla="*/ 14 h 30"/>
                  <a:gd name="T6" fmla="*/ 38 w 46"/>
                  <a:gd name="T7" fmla="*/ 12 h 30"/>
                  <a:gd name="T8" fmla="*/ 39 w 46"/>
                  <a:gd name="T9" fmla="*/ 11 h 30"/>
                  <a:gd name="T10" fmla="*/ 39 w 46"/>
                  <a:gd name="T11" fmla="*/ 9 h 30"/>
                  <a:gd name="T12" fmla="*/ 36 w 46"/>
                  <a:gd name="T13" fmla="*/ 8 h 30"/>
                  <a:gd name="T14" fmla="*/ 33 w 46"/>
                  <a:gd name="T15" fmla="*/ 6 h 30"/>
                  <a:gd name="T16" fmla="*/ 29 w 46"/>
                  <a:gd name="T17" fmla="*/ 3 h 30"/>
                  <a:gd name="T18" fmla="*/ 24 w 46"/>
                  <a:gd name="T19" fmla="*/ 4 h 30"/>
                  <a:gd name="T20" fmla="*/ 19 w 46"/>
                  <a:gd name="T21" fmla="*/ 5 h 30"/>
                  <a:gd name="T22" fmla="*/ 20 w 46"/>
                  <a:gd name="T23" fmla="*/ 1 h 30"/>
                  <a:gd name="T24" fmla="*/ 15 w 46"/>
                  <a:gd name="T25" fmla="*/ 2 h 30"/>
                  <a:gd name="T26" fmla="*/ 12 w 46"/>
                  <a:gd name="T27" fmla="*/ 3 h 30"/>
                  <a:gd name="T28" fmla="*/ 11 w 46"/>
                  <a:gd name="T29" fmla="*/ 6 h 30"/>
                  <a:gd name="T30" fmla="*/ 9 w 46"/>
                  <a:gd name="T31" fmla="*/ 5 h 30"/>
                  <a:gd name="T32" fmla="*/ 13 w 46"/>
                  <a:gd name="T33" fmla="*/ 2 h 30"/>
                  <a:gd name="T34" fmla="*/ 12 w 46"/>
                  <a:gd name="T35" fmla="*/ 0 h 30"/>
                  <a:gd name="T36" fmla="*/ 5 w 46"/>
                  <a:gd name="T37" fmla="*/ 2 h 30"/>
                  <a:gd name="T38" fmla="*/ 1 w 46"/>
                  <a:gd name="T39" fmla="*/ 6 h 30"/>
                  <a:gd name="T40" fmla="*/ 5 w 46"/>
                  <a:gd name="T41" fmla="*/ 7 h 30"/>
                  <a:gd name="T42" fmla="*/ 0 w 46"/>
                  <a:gd name="T43" fmla="*/ 8 h 30"/>
                  <a:gd name="T44" fmla="*/ 4 w 46"/>
                  <a:gd name="T45" fmla="*/ 9 h 30"/>
                  <a:gd name="T46" fmla="*/ 8 w 46"/>
                  <a:gd name="T47" fmla="*/ 9 h 30"/>
                  <a:gd name="T48" fmla="*/ 12 w 46"/>
                  <a:gd name="T49" fmla="*/ 10 h 30"/>
                  <a:gd name="T50" fmla="*/ 17 w 46"/>
                  <a:gd name="T51" fmla="*/ 10 h 30"/>
                  <a:gd name="T52" fmla="*/ 19 w 46"/>
                  <a:gd name="T53" fmla="*/ 9 h 30"/>
                  <a:gd name="T54" fmla="*/ 23 w 46"/>
                  <a:gd name="T55" fmla="*/ 11 h 30"/>
                  <a:gd name="T56" fmla="*/ 20 w 46"/>
                  <a:gd name="T57" fmla="*/ 13 h 30"/>
                  <a:gd name="T58" fmla="*/ 24 w 46"/>
                  <a:gd name="T59" fmla="*/ 13 h 30"/>
                  <a:gd name="T60" fmla="*/ 27 w 46"/>
                  <a:gd name="T61" fmla="*/ 15 h 30"/>
                  <a:gd name="T62" fmla="*/ 25 w 46"/>
                  <a:gd name="T63" fmla="*/ 17 h 30"/>
                  <a:gd name="T64" fmla="*/ 22 w 46"/>
                  <a:gd name="T65" fmla="*/ 19 h 30"/>
                  <a:gd name="T66" fmla="*/ 21 w 46"/>
                  <a:gd name="T67" fmla="*/ 21 h 30"/>
                  <a:gd name="T68" fmla="*/ 17 w 46"/>
                  <a:gd name="T69" fmla="*/ 22 h 30"/>
                  <a:gd name="T70" fmla="*/ 14 w 46"/>
                  <a:gd name="T71" fmla="*/ 21 h 30"/>
                  <a:gd name="T72" fmla="*/ 11 w 46"/>
                  <a:gd name="T73" fmla="*/ 23 h 30"/>
                  <a:gd name="T74" fmla="*/ 14 w 46"/>
                  <a:gd name="T75" fmla="*/ 24 h 30"/>
                  <a:gd name="T76" fmla="*/ 17 w 46"/>
                  <a:gd name="T77" fmla="*/ 24 h 30"/>
                  <a:gd name="T78" fmla="*/ 20 w 46"/>
                  <a:gd name="T79" fmla="*/ 24 h 30"/>
                  <a:gd name="T80" fmla="*/ 23 w 46"/>
                  <a:gd name="T81" fmla="*/ 26 h 30"/>
                  <a:gd name="T82" fmla="*/ 24 w 46"/>
                  <a:gd name="T83" fmla="*/ 28 h 30"/>
                  <a:gd name="T84" fmla="*/ 28 w 46"/>
                  <a:gd name="T85" fmla="*/ 29 h 30"/>
                  <a:gd name="T86" fmla="*/ 31 w 46"/>
                  <a:gd name="T87" fmla="*/ 30 h 30"/>
                  <a:gd name="T88" fmla="*/ 29 w 46"/>
                  <a:gd name="T89" fmla="*/ 27 h 30"/>
                  <a:gd name="T90" fmla="*/ 29 w 46"/>
                  <a:gd name="T91" fmla="*/ 26 h 30"/>
                  <a:gd name="T92" fmla="*/ 33 w 46"/>
                  <a:gd name="T93" fmla="*/ 27 h 30"/>
                  <a:gd name="T94" fmla="*/ 35 w 46"/>
                  <a:gd name="T95" fmla="*/ 26 h 30"/>
                  <a:gd name="T96" fmla="*/ 36 w 46"/>
                  <a:gd name="T97" fmla="*/ 24 h 30"/>
                  <a:gd name="T98" fmla="*/ 33 w 46"/>
                  <a:gd name="T99" fmla="*/ 21 h 30"/>
                  <a:gd name="T100" fmla="*/ 34 w 46"/>
                  <a:gd name="T101" fmla="*/ 18 h 30"/>
                  <a:gd name="T102" fmla="*/ 37 w 46"/>
                  <a:gd name="T103" fmla="*/ 20 h 30"/>
                  <a:gd name="T104" fmla="*/ 40 w 46"/>
                  <a:gd name="T105" fmla="*/ 22 h 30"/>
                  <a:gd name="T106" fmla="*/ 43 w 46"/>
                  <a:gd name="T107" fmla="*/ 20 h 30"/>
                  <a:gd name="T108" fmla="*/ 46 w 46"/>
                  <a:gd name="T10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30">
                    <a:moveTo>
                      <a:pt x="46" y="17"/>
                    </a:moveTo>
                    <a:cubicBezTo>
                      <a:pt x="45" y="17"/>
                      <a:pt x="45" y="17"/>
                      <a:pt x="45" y="17"/>
                    </a:cubicBezTo>
                    <a:cubicBezTo>
                      <a:pt x="44" y="17"/>
                      <a:pt x="44" y="17"/>
                      <a:pt x="44" y="16"/>
                    </a:cubicBezTo>
                    <a:cubicBezTo>
                      <a:pt x="43" y="16"/>
                      <a:pt x="43" y="16"/>
                      <a:pt x="43" y="16"/>
                    </a:cubicBezTo>
                    <a:cubicBezTo>
                      <a:pt x="43" y="16"/>
                      <a:pt x="42" y="17"/>
                      <a:pt x="42" y="16"/>
                    </a:cubicBezTo>
                    <a:cubicBezTo>
                      <a:pt x="42" y="16"/>
                      <a:pt x="42" y="16"/>
                      <a:pt x="42" y="15"/>
                    </a:cubicBezTo>
                    <a:cubicBezTo>
                      <a:pt x="42" y="15"/>
                      <a:pt x="42" y="15"/>
                      <a:pt x="42" y="15"/>
                    </a:cubicBezTo>
                    <a:cubicBezTo>
                      <a:pt x="42" y="15"/>
                      <a:pt x="42" y="15"/>
                      <a:pt x="42" y="15"/>
                    </a:cubicBezTo>
                    <a:cubicBezTo>
                      <a:pt x="41" y="14"/>
                      <a:pt x="41" y="14"/>
                      <a:pt x="41" y="14"/>
                    </a:cubicBezTo>
                    <a:cubicBezTo>
                      <a:pt x="41" y="14"/>
                      <a:pt x="41" y="14"/>
                      <a:pt x="40" y="14"/>
                    </a:cubicBezTo>
                    <a:cubicBezTo>
                      <a:pt x="40" y="14"/>
                      <a:pt x="40" y="14"/>
                      <a:pt x="39" y="14"/>
                    </a:cubicBezTo>
                    <a:cubicBezTo>
                      <a:pt x="39" y="14"/>
                      <a:pt x="38" y="14"/>
                      <a:pt x="38" y="14"/>
                    </a:cubicBezTo>
                    <a:cubicBezTo>
                      <a:pt x="37" y="14"/>
                      <a:pt x="37" y="14"/>
                      <a:pt x="37" y="13"/>
                    </a:cubicBezTo>
                    <a:cubicBezTo>
                      <a:pt x="36" y="13"/>
                      <a:pt x="36" y="13"/>
                      <a:pt x="36" y="13"/>
                    </a:cubicBezTo>
                    <a:cubicBezTo>
                      <a:pt x="36" y="12"/>
                      <a:pt x="36" y="12"/>
                      <a:pt x="37" y="12"/>
                    </a:cubicBezTo>
                    <a:cubicBezTo>
                      <a:pt x="37" y="12"/>
                      <a:pt x="37" y="12"/>
                      <a:pt x="38" y="12"/>
                    </a:cubicBezTo>
                    <a:cubicBezTo>
                      <a:pt x="38" y="12"/>
                      <a:pt x="38" y="12"/>
                      <a:pt x="39" y="12"/>
                    </a:cubicBezTo>
                    <a:cubicBezTo>
                      <a:pt x="39" y="12"/>
                      <a:pt x="39" y="12"/>
                      <a:pt x="40" y="12"/>
                    </a:cubicBezTo>
                    <a:cubicBezTo>
                      <a:pt x="40" y="12"/>
                      <a:pt x="40" y="11"/>
                      <a:pt x="40" y="11"/>
                    </a:cubicBezTo>
                    <a:cubicBezTo>
                      <a:pt x="39" y="11"/>
                      <a:pt x="39" y="11"/>
                      <a:pt x="39" y="11"/>
                    </a:cubicBezTo>
                    <a:cubicBezTo>
                      <a:pt x="38" y="11"/>
                      <a:pt x="38" y="11"/>
                      <a:pt x="38" y="11"/>
                    </a:cubicBezTo>
                    <a:cubicBezTo>
                      <a:pt x="37" y="10"/>
                      <a:pt x="39" y="11"/>
                      <a:pt x="39" y="10"/>
                    </a:cubicBezTo>
                    <a:cubicBezTo>
                      <a:pt x="40" y="10"/>
                      <a:pt x="40" y="10"/>
                      <a:pt x="40" y="10"/>
                    </a:cubicBezTo>
                    <a:cubicBezTo>
                      <a:pt x="39" y="9"/>
                      <a:pt x="39" y="9"/>
                      <a:pt x="39" y="9"/>
                    </a:cubicBezTo>
                    <a:cubicBezTo>
                      <a:pt x="39" y="9"/>
                      <a:pt x="39" y="8"/>
                      <a:pt x="39" y="8"/>
                    </a:cubicBezTo>
                    <a:cubicBezTo>
                      <a:pt x="38" y="8"/>
                      <a:pt x="38" y="8"/>
                      <a:pt x="38" y="8"/>
                    </a:cubicBezTo>
                    <a:cubicBezTo>
                      <a:pt x="38" y="8"/>
                      <a:pt x="38" y="8"/>
                      <a:pt x="37" y="8"/>
                    </a:cubicBezTo>
                    <a:cubicBezTo>
                      <a:pt x="37" y="8"/>
                      <a:pt x="37" y="8"/>
                      <a:pt x="36" y="8"/>
                    </a:cubicBezTo>
                    <a:cubicBezTo>
                      <a:pt x="36" y="7"/>
                      <a:pt x="35" y="7"/>
                      <a:pt x="35" y="7"/>
                    </a:cubicBezTo>
                    <a:cubicBezTo>
                      <a:pt x="35" y="7"/>
                      <a:pt x="35" y="6"/>
                      <a:pt x="34" y="6"/>
                    </a:cubicBezTo>
                    <a:cubicBezTo>
                      <a:pt x="34" y="6"/>
                      <a:pt x="34" y="6"/>
                      <a:pt x="34" y="6"/>
                    </a:cubicBezTo>
                    <a:cubicBezTo>
                      <a:pt x="33" y="6"/>
                      <a:pt x="33" y="6"/>
                      <a:pt x="33" y="6"/>
                    </a:cubicBezTo>
                    <a:cubicBezTo>
                      <a:pt x="32" y="6"/>
                      <a:pt x="32" y="6"/>
                      <a:pt x="31" y="6"/>
                    </a:cubicBezTo>
                    <a:cubicBezTo>
                      <a:pt x="31" y="6"/>
                      <a:pt x="31" y="5"/>
                      <a:pt x="31" y="5"/>
                    </a:cubicBezTo>
                    <a:cubicBezTo>
                      <a:pt x="30" y="5"/>
                      <a:pt x="30" y="4"/>
                      <a:pt x="30" y="4"/>
                    </a:cubicBezTo>
                    <a:cubicBezTo>
                      <a:pt x="29" y="4"/>
                      <a:pt x="29" y="3"/>
                      <a:pt x="29" y="3"/>
                    </a:cubicBezTo>
                    <a:cubicBezTo>
                      <a:pt x="28" y="3"/>
                      <a:pt x="27" y="3"/>
                      <a:pt x="27" y="3"/>
                    </a:cubicBezTo>
                    <a:cubicBezTo>
                      <a:pt x="26" y="3"/>
                      <a:pt x="26" y="3"/>
                      <a:pt x="25" y="3"/>
                    </a:cubicBezTo>
                    <a:cubicBezTo>
                      <a:pt x="25" y="3"/>
                      <a:pt x="24" y="3"/>
                      <a:pt x="24" y="3"/>
                    </a:cubicBezTo>
                    <a:cubicBezTo>
                      <a:pt x="24" y="4"/>
                      <a:pt x="24" y="4"/>
                      <a:pt x="24" y="4"/>
                    </a:cubicBezTo>
                    <a:cubicBezTo>
                      <a:pt x="23" y="4"/>
                      <a:pt x="23" y="4"/>
                      <a:pt x="23" y="4"/>
                    </a:cubicBezTo>
                    <a:cubicBezTo>
                      <a:pt x="22" y="4"/>
                      <a:pt x="22" y="4"/>
                      <a:pt x="22" y="4"/>
                    </a:cubicBezTo>
                    <a:cubicBezTo>
                      <a:pt x="21" y="4"/>
                      <a:pt x="21" y="4"/>
                      <a:pt x="20" y="4"/>
                    </a:cubicBezTo>
                    <a:cubicBezTo>
                      <a:pt x="20" y="4"/>
                      <a:pt x="20" y="5"/>
                      <a:pt x="19" y="5"/>
                    </a:cubicBezTo>
                    <a:cubicBezTo>
                      <a:pt x="19" y="5"/>
                      <a:pt x="20" y="4"/>
                      <a:pt x="20" y="4"/>
                    </a:cubicBezTo>
                    <a:cubicBezTo>
                      <a:pt x="21" y="3"/>
                      <a:pt x="21" y="4"/>
                      <a:pt x="21" y="3"/>
                    </a:cubicBezTo>
                    <a:cubicBezTo>
                      <a:pt x="22" y="3"/>
                      <a:pt x="21" y="3"/>
                      <a:pt x="21" y="2"/>
                    </a:cubicBezTo>
                    <a:cubicBezTo>
                      <a:pt x="21" y="2"/>
                      <a:pt x="21" y="1"/>
                      <a:pt x="20" y="1"/>
                    </a:cubicBezTo>
                    <a:cubicBezTo>
                      <a:pt x="20" y="1"/>
                      <a:pt x="20" y="1"/>
                      <a:pt x="19" y="1"/>
                    </a:cubicBezTo>
                    <a:cubicBezTo>
                      <a:pt x="18" y="1"/>
                      <a:pt x="18" y="1"/>
                      <a:pt x="17" y="1"/>
                    </a:cubicBezTo>
                    <a:cubicBezTo>
                      <a:pt x="17" y="1"/>
                      <a:pt x="17" y="1"/>
                      <a:pt x="16" y="2"/>
                    </a:cubicBezTo>
                    <a:cubicBezTo>
                      <a:pt x="16" y="2"/>
                      <a:pt x="16" y="2"/>
                      <a:pt x="15" y="2"/>
                    </a:cubicBezTo>
                    <a:cubicBezTo>
                      <a:pt x="15" y="2"/>
                      <a:pt x="15" y="1"/>
                      <a:pt x="14" y="2"/>
                    </a:cubicBezTo>
                    <a:cubicBezTo>
                      <a:pt x="14" y="2"/>
                      <a:pt x="14" y="2"/>
                      <a:pt x="13" y="2"/>
                    </a:cubicBezTo>
                    <a:cubicBezTo>
                      <a:pt x="13" y="3"/>
                      <a:pt x="13" y="2"/>
                      <a:pt x="12" y="3"/>
                    </a:cubicBezTo>
                    <a:cubicBezTo>
                      <a:pt x="12" y="3"/>
                      <a:pt x="12" y="3"/>
                      <a:pt x="12" y="3"/>
                    </a:cubicBezTo>
                    <a:cubicBezTo>
                      <a:pt x="11" y="3"/>
                      <a:pt x="11" y="4"/>
                      <a:pt x="11" y="4"/>
                    </a:cubicBezTo>
                    <a:cubicBezTo>
                      <a:pt x="11" y="4"/>
                      <a:pt x="10" y="4"/>
                      <a:pt x="10" y="5"/>
                    </a:cubicBezTo>
                    <a:cubicBezTo>
                      <a:pt x="10" y="5"/>
                      <a:pt x="10" y="5"/>
                      <a:pt x="10" y="5"/>
                    </a:cubicBezTo>
                    <a:cubicBezTo>
                      <a:pt x="10" y="6"/>
                      <a:pt x="11" y="6"/>
                      <a:pt x="11" y="6"/>
                    </a:cubicBezTo>
                    <a:cubicBezTo>
                      <a:pt x="11" y="6"/>
                      <a:pt x="11" y="7"/>
                      <a:pt x="10" y="7"/>
                    </a:cubicBezTo>
                    <a:cubicBezTo>
                      <a:pt x="10" y="7"/>
                      <a:pt x="10" y="7"/>
                      <a:pt x="9" y="7"/>
                    </a:cubicBezTo>
                    <a:cubicBezTo>
                      <a:pt x="9" y="6"/>
                      <a:pt x="9" y="6"/>
                      <a:pt x="9" y="6"/>
                    </a:cubicBezTo>
                    <a:cubicBezTo>
                      <a:pt x="9" y="5"/>
                      <a:pt x="9" y="5"/>
                      <a:pt x="9" y="5"/>
                    </a:cubicBezTo>
                    <a:cubicBezTo>
                      <a:pt x="9" y="4"/>
                      <a:pt x="9" y="4"/>
                      <a:pt x="9" y="4"/>
                    </a:cubicBezTo>
                    <a:cubicBezTo>
                      <a:pt x="10" y="3"/>
                      <a:pt x="10" y="3"/>
                      <a:pt x="10" y="3"/>
                    </a:cubicBezTo>
                    <a:cubicBezTo>
                      <a:pt x="10" y="2"/>
                      <a:pt x="11" y="2"/>
                      <a:pt x="11" y="2"/>
                    </a:cubicBezTo>
                    <a:cubicBezTo>
                      <a:pt x="12" y="2"/>
                      <a:pt x="12" y="2"/>
                      <a:pt x="13" y="2"/>
                    </a:cubicBezTo>
                    <a:cubicBezTo>
                      <a:pt x="13" y="2"/>
                      <a:pt x="14" y="2"/>
                      <a:pt x="14" y="1"/>
                    </a:cubicBezTo>
                    <a:cubicBezTo>
                      <a:pt x="14" y="1"/>
                      <a:pt x="14" y="1"/>
                      <a:pt x="14" y="1"/>
                    </a:cubicBezTo>
                    <a:cubicBezTo>
                      <a:pt x="14" y="0"/>
                      <a:pt x="14" y="0"/>
                      <a:pt x="13" y="0"/>
                    </a:cubicBezTo>
                    <a:cubicBezTo>
                      <a:pt x="13" y="0"/>
                      <a:pt x="12" y="0"/>
                      <a:pt x="12" y="0"/>
                    </a:cubicBezTo>
                    <a:cubicBezTo>
                      <a:pt x="12" y="0"/>
                      <a:pt x="11" y="1"/>
                      <a:pt x="11" y="1"/>
                    </a:cubicBezTo>
                    <a:cubicBezTo>
                      <a:pt x="10" y="1"/>
                      <a:pt x="10" y="1"/>
                      <a:pt x="9" y="1"/>
                    </a:cubicBezTo>
                    <a:cubicBezTo>
                      <a:pt x="8" y="1"/>
                      <a:pt x="8" y="1"/>
                      <a:pt x="7" y="2"/>
                    </a:cubicBezTo>
                    <a:cubicBezTo>
                      <a:pt x="7" y="2"/>
                      <a:pt x="6" y="2"/>
                      <a:pt x="5" y="2"/>
                    </a:cubicBezTo>
                    <a:cubicBezTo>
                      <a:pt x="5" y="2"/>
                      <a:pt x="5" y="2"/>
                      <a:pt x="4" y="3"/>
                    </a:cubicBezTo>
                    <a:cubicBezTo>
                      <a:pt x="4" y="3"/>
                      <a:pt x="4" y="3"/>
                      <a:pt x="3" y="4"/>
                    </a:cubicBezTo>
                    <a:cubicBezTo>
                      <a:pt x="3" y="4"/>
                      <a:pt x="2" y="4"/>
                      <a:pt x="2" y="5"/>
                    </a:cubicBezTo>
                    <a:cubicBezTo>
                      <a:pt x="2" y="5"/>
                      <a:pt x="1" y="6"/>
                      <a:pt x="1" y="6"/>
                    </a:cubicBezTo>
                    <a:cubicBezTo>
                      <a:pt x="1" y="6"/>
                      <a:pt x="2" y="6"/>
                      <a:pt x="2" y="6"/>
                    </a:cubicBezTo>
                    <a:cubicBezTo>
                      <a:pt x="3" y="6"/>
                      <a:pt x="3" y="6"/>
                      <a:pt x="3" y="6"/>
                    </a:cubicBezTo>
                    <a:cubicBezTo>
                      <a:pt x="4" y="6"/>
                      <a:pt x="4" y="6"/>
                      <a:pt x="4" y="7"/>
                    </a:cubicBezTo>
                    <a:cubicBezTo>
                      <a:pt x="5" y="7"/>
                      <a:pt x="5" y="7"/>
                      <a:pt x="5" y="7"/>
                    </a:cubicBezTo>
                    <a:cubicBezTo>
                      <a:pt x="5" y="7"/>
                      <a:pt x="4" y="7"/>
                      <a:pt x="4" y="7"/>
                    </a:cubicBezTo>
                    <a:cubicBezTo>
                      <a:pt x="3" y="7"/>
                      <a:pt x="3" y="7"/>
                      <a:pt x="2" y="7"/>
                    </a:cubicBezTo>
                    <a:cubicBezTo>
                      <a:pt x="2" y="7"/>
                      <a:pt x="2" y="7"/>
                      <a:pt x="1" y="7"/>
                    </a:cubicBezTo>
                    <a:cubicBezTo>
                      <a:pt x="1" y="7"/>
                      <a:pt x="0" y="7"/>
                      <a:pt x="0" y="8"/>
                    </a:cubicBezTo>
                    <a:cubicBezTo>
                      <a:pt x="0" y="8"/>
                      <a:pt x="1" y="8"/>
                      <a:pt x="1" y="8"/>
                    </a:cubicBezTo>
                    <a:cubicBezTo>
                      <a:pt x="1" y="9"/>
                      <a:pt x="1" y="9"/>
                      <a:pt x="1" y="9"/>
                    </a:cubicBezTo>
                    <a:cubicBezTo>
                      <a:pt x="2" y="9"/>
                      <a:pt x="2" y="9"/>
                      <a:pt x="2" y="9"/>
                    </a:cubicBezTo>
                    <a:cubicBezTo>
                      <a:pt x="3" y="9"/>
                      <a:pt x="3" y="9"/>
                      <a:pt x="4" y="9"/>
                    </a:cubicBezTo>
                    <a:cubicBezTo>
                      <a:pt x="4" y="9"/>
                      <a:pt x="4" y="9"/>
                      <a:pt x="4" y="9"/>
                    </a:cubicBezTo>
                    <a:cubicBezTo>
                      <a:pt x="5" y="9"/>
                      <a:pt x="5" y="9"/>
                      <a:pt x="5" y="9"/>
                    </a:cubicBezTo>
                    <a:cubicBezTo>
                      <a:pt x="6" y="9"/>
                      <a:pt x="6" y="9"/>
                      <a:pt x="6" y="10"/>
                    </a:cubicBezTo>
                    <a:cubicBezTo>
                      <a:pt x="7" y="10"/>
                      <a:pt x="7" y="9"/>
                      <a:pt x="8" y="9"/>
                    </a:cubicBezTo>
                    <a:cubicBezTo>
                      <a:pt x="8" y="9"/>
                      <a:pt x="9" y="9"/>
                      <a:pt x="9" y="10"/>
                    </a:cubicBezTo>
                    <a:cubicBezTo>
                      <a:pt x="9" y="10"/>
                      <a:pt x="10" y="10"/>
                      <a:pt x="10" y="10"/>
                    </a:cubicBezTo>
                    <a:cubicBezTo>
                      <a:pt x="11" y="10"/>
                      <a:pt x="11" y="10"/>
                      <a:pt x="11" y="10"/>
                    </a:cubicBezTo>
                    <a:cubicBezTo>
                      <a:pt x="11" y="10"/>
                      <a:pt x="12" y="10"/>
                      <a:pt x="12" y="10"/>
                    </a:cubicBezTo>
                    <a:cubicBezTo>
                      <a:pt x="12" y="10"/>
                      <a:pt x="13" y="10"/>
                      <a:pt x="13" y="10"/>
                    </a:cubicBezTo>
                    <a:cubicBezTo>
                      <a:pt x="14" y="10"/>
                      <a:pt x="14" y="10"/>
                      <a:pt x="14" y="10"/>
                    </a:cubicBezTo>
                    <a:cubicBezTo>
                      <a:pt x="15" y="10"/>
                      <a:pt x="15" y="10"/>
                      <a:pt x="16" y="10"/>
                    </a:cubicBezTo>
                    <a:cubicBezTo>
                      <a:pt x="16" y="10"/>
                      <a:pt x="16" y="10"/>
                      <a:pt x="17" y="10"/>
                    </a:cubicBezTo>
                    <a:cubicBezTo>
                      <a:pt x="17" y="10"/>
                      <a:pt x="17" y="10"/>
                      <a:pt x="18" y="10"/>
                    </a:cubicBezTo>
                    <a:cubicBezTo>
                      <a:pt x="18" y="10"/>
                      <a:pt x="18" y="10"/>
                      <a:pt x="19" y="9"/>
                    </a:cubicBezTo>
                    <a:cubicBezTo>
                      <a:pt x="19" y="9"/>
                      <a:pt x="18" y="9"/>
                      <a:pt x="18" y="9"/>
                    </a:cubicBezTo>
                    <a:cubicBezTo>
                      <a:pt x="19" y="8"/>
                      <a:pt x="19" y="8"/>
                      <a:pt x="19" y="9"/>
                    </a:cubicBezTo>
                    <a:cubicBezTo>
                      <a:pt x="20" y="9"/>
                      <a:pt x="20" y="9"/>
                      <a:pt x="20" y="9"/>
                    </a:cubicBezTo>
                    <a:cubicBezTo>
                      <a:pt x="20" y="10"/>
                      <a:pt x="20" y="10"/>
                      <a:pt x="20" y="10"/>
                    </a:cubicBezTo>
                    <a:cubicBezTo>
                      <a:pt x="21" y="10"/>
                      <a:pt x="21" y="11"/>
                      <a:pt x="21" y="11"/>
                    </a:cubicBezTo>
                    <a:cubicBezTo>
                      <a:pt x="22" y="11"/>
                      <a:pt x="23" y="11"/>
                      <a:pt x="23" y="11"/>
                    </a:cubicBezTo>
                    <a:cubicBezTo>
                      <a:pt x="22" y="12"/>
                      <a:pt x="22" y="11"/>
                      <a:pt x="22" y="12"/>
                    </a:cubicBezTo>
                    <a:cubicBezTo>
                      <a:pt x="21" y="12"/>
                      <a:pt x="21" y="12"/>
                      <a:pt x="21" y="12"/>
                    </a:cubicBezTo>
                    <a:cubicBezTo>
                      <a:pt x="20" y="12"/>
                      <a:pt x="20" y="12"/>
                      <a:pt x="20" y="13"/>
                    </a:cubicBezTo>
                    <a:cubicBezTo>
                      <a:pt x="20" y="13"/>
                      <a:pt x="20" y="13"/>
                      <a:pt x="20" y="13"/>
                    </a:cubicBezTo>
                    <a:cubicBezTo>
                      <a:pt x="21" y="14"/>
                      <a:pt x="21" y="13"/>
                      <a:pt x="22" y="13"/>
                    </a:cubicBezTo>
                    <a:cubicBezTo>
                      <a:pt x="22" y="13"/>
                      <a:pt x="22" y="13"/>
                      <a:pt x="23" y="13"/>
                    </a:cubicBezTo>
                    <a:cubicBezTo>
                      <a:pt x="23" y="13"/>
                      <a:pt x="23" y="12"/>
                      <a:pt x="23" y="12"/>
                    </a:cubicBezTo>
                    <a:cubicBezTo>
                      <a:pt x="24" y="12"/>
                      <a:pt x="24" y="13"/>
                      <a:pt x="24" y="13"/>
                    </a:cubicBezTo>
                    <a:cubicBezTo>
                      <a:pt x="24" y="13"/>
                      <a:pt x="25" y="13"/>
                      <a:pt x="25" y="14"/>
                    </a:cubicBezTo>
                    <a:cubicBezTo>
                      <a:pt x="25" y="14"/>
                      <a:pt x="26" y="14"/>
                      <a:pt x="26" y="14"/>
                    </a:cubicBezTo>
                    <a:cubicBezTo>
                      <a:pt x="26" y="14"/>
                      <a:pt x="26" y="14"/>
                      <a:pt x="26" y="14"/>
                    </a:cubicBezTo>
                    <a:cubicBezTo>
                      <a:pt x="26" y="15"/>
                      <a:pt x="26" y="15"/>
                      <a:pt x="27" y="15"/>
                    </a:cubicBezTo>
                    <a:cubicBezTo>
                      <a:pt x="27" y="15"/>
                      <a:pt x="27" y="15"/>
                      <a:pt x="27" y="16"/>
                    </a:cubicBezTo>
                    <a:cubicBezTo>
                      <a:pt x="26" y="16"/>
                      <a:pt x="26" y="17"/>
                      <a:pt x="26" y="17"/>
                    </a:cubicBezTo>
                    <a:cubicBezTo>
                      <a:pt x="26" y="17"/>
                      <a:pt x="26" y="17"/>
                      <a:pt x="25" y="17"/>
                    </a:cubicBezTo>
                    <a:cubicBezTo>
                      <a:pt x="25" y="17"/>
                      <a:pt x="25" y="17"/>
                      <a:pt x="25" y="17"/>
                    </a:cubicBezTo>
                    <a:cubicBezTo>
                      <a:pt x="25" y="18"/>
                      <a:pt x="24" y="18"/>
                      <a:pt x="24" y="18"/>
                    </a:cubicBezTo>
                    <a:cubicBezTo>
                      <a:pt x="24" y="18"/>
                      <a:pt x="24" y="17"/>
                      <a:pt x="23" y="18"/>
                    </a:cubicBezTo>
                    <a:cubicBezTo>
                      <a:pt x="23" y="18"/>
                      <a:pt x="23" y="18"/>
                      <a:pt x="23" y="18"/>
                    </a:cubicBezTo>
                    <a:cubicBezTo>
                      <a:pt x="23" y="18"/>
                      <a:pt x="22" y="19"/>
                      <a:pt x="22" y="19"/>
                    </a:cubicBezTo>
                    <a:cubicBezTo>
                      <a:pt x="22" y="19"/>
                      <a:pt x="22" y="19"/>
                      <a:pt x="21" y="19"/>
                    </a:cubicBezTo>
                    <a:cubicBezTo>
                      <a:pt x="21" y="19"/>
                      <a:pt x="21" y="19"/>
                      <a:pt x="21" y="19"/>
                    </a:cubicBezTo>
                    <a:cubicBezTo>
                      <a:pt x="20" y="20"/>
                      <a:pt x="21" y="20"/>
                      <a:pt x="21" y="20"/>
                    </a:cubicBezTo>
                    <a:cubicBezTo>
                      <a:pt x="21" y="20"/>
                      <a:pt x="21" y="20"/>
                      <a:pt x="21" y="21"/>
                    </a:cubicBezTo>
                    <a:cubicBezTo>
                      <a:pt x="21" y="21"/>
                      <a:pt x="21" y="21"/>
                      <a:pt x="20" y="21"/>
                    </a:cubicBezTo>
                    <a:cubicBezTo>
                      <a:pt x="20" y="21"/>
                      <a:pt x="20" y="21"/>
                      <a:pt x="19" y="21"/>
                    </a:cubicBezTo>
                    <a:cubicBezTo>
                      <a:pt x="19" y="21"/>
                      <a:pt x="19" y="21"/>
                      <a:pt x="18" y="21"/>
                    </a:cubicBezTo>
                    <a:cubicBezTo>
                      <a:pt x="18" y="21"/>
                      <a:pt x="18" y="22"/>
                      <a:pt x="17" y="22"/>
                    </a:cubicBezTo>
                    <a:cubicBezTo>
                      <a:pt x="17" y="22"/>
                      <a:pt x="17" y="21"/>
                      <a:pt x="16" y="21"/>
                    </a:cubicBezTo>
                    <a:cubicBezTo>
                      <a:pt x="16" y="21"/>
                      <a:pt x="16" y="21"/>
                      <a:pt x="15" y="21"/>
                    </a:cubicBezTo>
                    <a:cubicBezTo>
                      <a:pt x="15" y="21"/>
                      <a:pt x="15" y="21"/>
                      <a:pt x="14" y="21"/>
                    </a:cubicBezTo>
                    <a:cubicBezTo>
                      <a:pt x="14" y="21"/>
                      <a:pt x="14" y="21"/>
                      <a:pt x="14" y="21"/>
                    </a:cubicBezTo>
                    <a:cubicBezTo>
                      <a:pt x="13" y="21"/>
                      <a:pt x="13" y="21"/>
                      <a:pt x="13" y="22"/>
                    </a:cubicBezTo>
                    <a:cubicBezTo>
                      <a:pt x="13" y="22"/>
                      <a:pt x="12" y="22"/>
                      <a:pt x="12" y="22"/>
                    </a:cubicBezTo>
                    <a:cubicBezTo>
                      <a:pt x="12" y="22"/>
                      <a:pt x="12" y="22"/>
                      <a:pt x="11" y="22"/>
                    </a:cubicBezTo>
                    <a:cubicBezTo>
                      <a:pt x="11" y="22"/>
                      <a:pt x="11" y="22"/>
                      <a:pt x="11" y="23"/>
                    </a:cubicBezTo>
                    <a:cubicBezTo>
                      <a:pt x="11" y="23"/>
                      <a:pt x="11" y="23"/>
                      <a:pt x="11" y="23"/>
                    </a:cubicBezTo>
                    <a:cubicBezTo>
                      <a:pt x="11" y="24"/>
                      <a:pt x="11" y="24"/>
                      <a:pt x="11" y="24"/>
                    </a:cubicBezTo>
                    <a:cubicBezTo>
                      <a:pt x="12" y="25"/>
                      <a:pt x="12" y="24"/>
                      <a:pt x="13" y="24"/>
                    </a:cubicBezTo>
                    <a:cubicBezTo>
                      <a:pt x="14" y="24"/>
                      <a:pt x="14" y="24"/>
                      <a:pt x="14" y="24"/>
                    </a:cubicBezTo>
                    <a:cubicBezTo>
                      <a:pt x="15" y="24"/>
                      <a:pt x="15" y="24"/>
                      <a:pt x="15" y="24"/>
                    </a:cubicBezTo>
                    <a:cubicBezTo>
                      <a:pt x="15" y="24"/>
                      <a:pt x="16" y="23"/>
                      <a:pt x="16" y="23"/>
                    </a:cubicBezTo>
                    <a:cubicBezTo>
                      <a:pt x="16" y="23"/>
                      <a:pt x="16" y="24"/>
                      <a:pt x="17" y="24"/>
                    </a:cubicBezTo>
                    <a:cubicBezTo>
                      <a:pt x="17" y="24"/>
                      <a:pt x="17" y="24"/>
                      <a:pt x="17" y="24"/>
                    </a:cubicBezTo>
                    <a:cubicBezTo>
                      <a:pt x="18" y="23"/>
                      <a:pt x="18" y="24"/>
                      <a:pt x="19" y="24"/>
                    </a:cubicBezTo>
                    <a:cubicBezTo>
                      <a:pt x="19" y="24"/>
                      <a:pt x="19" y="24"/>
                      <a:pt x="20" y="24"/>
                    </a:cubicBezTo>
                    <a:cubicBezTo>
                      <a:pt x="20" y="23"/>
                      <a:pt x="20" y="23"/>
                      <a:pt x="20" y="23"/>
                    </a:cubicBezTo>
                    <a:cubicBezTo>
                      <a:pt x="21" y="23"/>
                      <a:pt x="20" y="24"/>
                      <a:pt x="20" y="24"/>
                    </a:cubicBezTo>
                    <a:cubicBezTo>
                      <a:pt x="20" y="25"/>
                      <a:pt x="21" y="25"/>
                      <a:pt x="21" y="25"/>
                    </a:cubicBezTo>
                    <a:cubicBezTo>
                      <a:pt x="21" y="25"/>
                      <a:pt x="21" y="25"/>
                      <a:pt x="22" y="25"/>
                    </a:cubicBezTo>
                    <a:cubicBezTo>
                      <a:pt x="22" y="25"/>
                      <a:pt x="23" y="25"/>
                      <a:pt x="23" y="26"/>
                    </a:cubicBezTo>
                    <a:cubicBezTo>
                      <a:pt x="23" y="26"/>
                      <a:pt x="23" y="26"/>
                      <a:pt x="23" y="26"/>
                    </a:cubicBezTo>
                    <a:cubicBezTo>
                      <a:pt x="22" y="26"/>
                      <a:pt x="22" y="26"/>
                      <a:pt x="22" y="26"/>
                    </a:cubicBezTo>
                    <a:cubicBezTo>
                      <a:pt x="21" y="26"/>
                      <a:pt x="21" y="27"/>
                      <a:pt x="21" y="27"/>
                    </a:cubicBezTo>
                    <a:cubicBezTo>
                      <a:pt x="21" y="28"/>
                      <a:pt x="22" y="27"/>
                      <a:pt x="23" y="27"/>
                    </a:cubicBezTo>
                    <a:cubicBezTo>
                      <a:pt x="23" y="27"/>
                      <a:pt x="23" y="27"/>
                      <a:pt x="24" y="28"/>
                    </a:cubicBezTo>
                    <a:cubicBezTo>
                      <a:pt x="24" y="28"/>
                      <a:pt x="24" y="27"/>
                      <a:pt x="25" y="28"/>
                    </a:cubicBezTo>
                    <a:cubicBezTo>
                      <a:pt x="25" y="28"/>
                      <a:pt x="25" y="28"/>
                      <a:pt x="25" y="29"/>
                    </a:cubicBezTo>
                    <a:cubicBezTo>
                      <a:pt x="25" y="29"/>
                      <a:pt x="26" y="29"/>
                      <a:pt x="27" y="29"/>
                    </a:cubicBezTo>
                    <a:cubicBezTo>
                      <a:pt x="27" y="29"/>
                      <a:pt x="27" y="29"/>
                      <a:pt x="28" y="29"/>
                    </a:cubicBezTo>
                    <a:cubicBezTo>
                      <a:pt x="28" y="29"/>
                      <a:pt x="28" y="29"/>
                      <a:pt x="29" y="29"/>
                    </a:cubicBezTo>
                    <a:cubicBezTo>
                      <a:pt x="29" y="29"/>
                      <a:pt x="29" y="30"/>
                      <a:pt x="29" y="30"/>
                    </a:cubicBezTo>
                    <a:cubicBezTo>
                      <a:pt x="30" y="30"/>
                      <a:pt x="30" y="30"/>
                      <a:pt x="31" y="30"/>
                    </a:cubicBezTo>
                    <a:cubicBezTo>
                      <a:pt x="31" y="30"/>
                      <a:pt x="31" y="30"/>
                      <a:pt x="31" y="30"/>
                    </a:cubicBezTo>
                    <a:cubicBezTo>
                      <a:pt x="32" y="29"/>
                      <a:pt x="31" y="29"/>
                      <a:pt x="31" y="29"/>
                    </a:cubicBezTo>
                    <a:cubicBezTo>
                      <a:pt x="31" y="28"/>
                      <a:pt x="31" y="28"/>
                      <a:pt x="31" y="28"/>
                    </a:cubicBezTo>
                    <a:cubicBezTo>
                      <a:pt x="30" y="28"/>
                      <a:pt x="30" y="28"/>
                      <a:pt x="30" y="27"/>
                    </a:cubicBezTo>
                    <a:cubicBezTo>
                      <a:pt x="30" y="27"/>
                      <a:pt x="29" y="27"/>
                      <a:pt x="29" y="27"/>
                    </a:cubicBezTo>
                    <a:cubicBezTo>
                      <a:pt x="29" y="27"/>
                      <a:pt x="29" y="27"/>
                      <a:pt x="28" y="26"/>
                    </a:cubicBezTo>
                    <a:cubicBezTo>
                      <a:pt x="28" y="26"/>
                      <a:pt x="28" y="26"/>
                      <a:pt x="28" y="26"/>
                    </a:cubicBezTo>
                    <a:cubicBezTo>
                      <a:pt x="28" y="26"/>
                      <a:pt x="28" y="25"/>
                      <a:pt x="28" y="25"/>
                    </a:cubicBezTo>
                    <a:cubicBezTo>
                      <a:pt x="28" y="25"/>
                      <a:pt x="29" y="26"/>
                      <a:pt x="29" y="26"/>
                    </a:cubicBezTo>
                    <a:cubicBezTo>
                      <a:pt x="30" y="26"/>
                      <a:pt x="30" y="26"/>
                      <a:pt x="30" y="26"/>
                    </a:cubicBezTo>
                    <a:cubicBezTo>
                      <a:pt x="31" y="26"/>
                      <a:pt x="31" y="27"/>
                      <a:pt x="31" y="27"/>
                    </a:cubicBezTo>
                    <a:cubicBezTo>
                      <a:pt x="31" y="27"/>
                      <a:pt x="32" y="27"/>
                      <a:pt x="32" y="28"/>
                    </a:cubicBezTo>
                    <a:cubicBezTo>
                      <a:pt x="32" y="28"/>
                      <a:pt x="32" y="27"/>
                      <a:pt x="33" y="27"/>
                    </a:cubicBezTo>
                    <a:cubicBezTo>
                      <a:pt x="33" y="27"/>
                      <a:pt x="33" y="29"/>
                      <a:pt x="34" y="28"/>
                    </a:cubicBezTo>
                    <a:cubicBezTo>
                      <a:pt x="34" y="28"/>
                      <a:pt x="34" y="28"/>
                      <a:pt x="34" y="27"/>
                    </a:cubicBezTo>
                    <a:cubicBezTo>
                      <a:pt x="34" y="27"/>
                      <a:pt x="34" y="27"/>
                      <a:pt x="35" y="27"/>
                    </a:cubicBezTo>
                    <a:cubicBezTo>
                      <a:pt x="35" y="27"/>
                      <a:pt x="34" y="26"/>
                      <a:pt x="35" y="26"/>
                    </a:cubicBezTo>
                    <a:cubicBezTo>
                      <a:pt x="35" y="26"/>
                      <a:pt x="36" y="26"/>
                      <a:pt x="36" y="26"/>
                    </a:cubicBezTo>
                    <a:cubicBezTo>
                      <a:pt x="36" y="26"/>
                      <a:pt x="36" y="25"/>
                      <a:pt x="36" y="25"/>
                    </a:cubicBezTo>
                    <a:cubicBezTo>
                      <a:pt x="36" y="25"/>
                      <a:pt x="36" y="25"/>
                      <a:pt x="36" y="24"/>
                    </a:cubicBezTo>
                    <a:cubicBezTo>
                      <a:pt x="36" y="24"/>
                      <a:pt x="36" y="24"/>
                      <a:pt x="36" y="24"/>
                    </a:cubicBezTo>
                    <a:cubicBezTo>
                      <a:pt x="36" y="23"/>
                      <a:pt x="36" y="23"/>
                      <a:pt x="36" y="23"/>
                    </a:cubicBezTo>
                    <a:cubicBezTo>
                      <a:pt x="35" y="22"/>
                      <a:pt x="35" y="22"/>
                      <a:pt x="35" y="22"/>
                    </a:cubicBezTo>
                    <a:cubicBezTo>
                      <a:pt x="34" y="22"/>
                      <a:pt x="34" y="22"/>
                      <a:pt x="34" y="22"/>
                    </a:cubicBezTo>
                    <a:cubicBezTo>
                      <a:pt x="33" y="22"/>
                      <a:pt x="33" y="21"/>
                      <a:pt x="33" y="21"/>
                    </a:cubicBezTo>
                    <a:cubicBezTo>
                      <a:pt x="33" y="21"/>
                      <a:pt x="33" y="20"/>
                      <a:pt x="33" y="20"/>
                    </a:cubicBezTo>
                    <a:cubicBezTo>
                      <a:pt x="33" y="20"/>
                      <a:pt x="33" y="19"/>
                      <a:pt x="33" y="19"/>
                    </a:cubicBezTo>
                    <a:cubicBezTo>
                      <a:pt x="33" y="19"/>
                      <a:pt x="33" y="19"/>
                      <a:pt x="34" y="19"/>
                    </a:cubicBezTo>
                    <a:cubicBezTo>
                      <a:pt x="34" y="19"/>
                      <a:pt x="34" y="18"/>
                      <a:pt x="34" y="18"/>
                    </a:cubicBezTo>
                    <a:cubicBezTo>
                      <a:pt x="34" y="18"/>
                      <a:pt x="34" y="18"/>
                      <a:pt x="34" y="18"/>
                    </a:cubicBezTo>
                    <a:cubicBezTo>
                      <a:pt x="35" y="18"/>
                      <a:pt x="35" y="18"/>
                      <a:pt x="36" y="19"/>
                    </a:cubicBezTo>
                    <a:cubicBezTo>
                      <a:pt x="36" y="19"/>
                      <a:pt x="36" y="19"/>
                      <a:pt x="37" y="19"/>
                    </a:cubicBezTo>
                    <a:cubicBezTo>
                      <a:pt x="37" y="20"/>
                      <a:pt x="37" y="20"/>
                      <a:pt x="37" y="20"/>
                    </a:cubicBezTo>
                    <a:cubicBezTo>
                      <a:pt x="37" y="20"/>
                      <a:pt x="37" y="21"/>
                      <a:pt x="38" y="21"/>
                    </a:cubicBezTo>
                    <a:cubicBezTo>
                      <a:pt x="38" y="21"/>
                      <a:pt x="38" y="21"/>
                      <a:pt x="38" y="22"/>
                    </a:cubicBezTo>
                    <a:cubicBezTo>
                      <a:pt x="38" y="22"/>
                      <a:pt x="39" y="22"/>
                      <a:pt x="39" y="22"/>
                    </a:cubicBezTo>
                    <a:cubicBezTo>
                      <a:pt x="40" y="22"/>
                      <a:pt x="40" y="22"/>
                      <a:pt x="40" y="22"/>
                    </a:cubicBezTo>
                    <a:cubicBezTo>
                      <a:pt x="41" y="21"/>
                      <a:pt x="41" y="21"/>
                      <a:pt x="41" y="21"/>
                    </a:cubicBezTo>
                    <a:cubicBezTo>
                      <a:pt x="41" y="20"/>
                      <a:pt x="41" y="20"/>
                      <a:pt x="42" y="20"/>
                    </a:cubicBezTo>
                    <a:cubicBezTo>
                      <a:pt x="42" y="20"/>
                      <a:pt x="42" y="21"/>
                      <a:pt x="43" y="21"/>
                    </a:cubicBezTo>
                    <a:cubicBezTo>
                      <a:pt x="43" y="21"/>
                      <a:pt x="43" y="20"/>
                      <a:pt x="43" y="20"/>
                    </a:cubicBezTo>
                    <a:cubicBezTo>
                      <a:pt x="44" y="20"/>
                      <a:pt x="44" y="20"/>
                      <a:pt x="44" y="19"/>
                    </a:cubicBezTo>
                    <a:cubicBezTo>
                      <a:pt x="45" y="19"/>
                      <a:pt x="44" y="19"/>
                      <a:pt x="45" y="19"/>
                    </a:cubicBezTo>
                    <a:cubicBezTo>
                      <a:pt x="45" y="18"/>
                      <a:pt x="45" y="19"/>
                      <a:pt x="45" y="19"/>
                    </a:cubicBezTo>
                    <a:cubicBezTo>
                      <a:pt x="46" y="19"/>
                      <a:pt x="46" y="19"/>
                      <a:pt x="46" y="18"/>
                    </a:cubicBezTo>
                    <a:cubicBezTo>
                      <a:pt x="46" y="18"/>
                      <a:pt x="46" y="18"/>
                      <a:pt x="46" y="18"/>
                    </a:cubicBezTo>
                    <a:cubicBezTo>
                      <a:pt x="46" y="17"/>
                      <a:pt x="46" y="17"/>
                      <a:pt x="46" y="1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4" name="Freeform 216">
                <a:extLst>
                  <a:ext uri="{FF2B5EF4-FFF2-40B4-BE49-F238E27FC236}">
                    <a16:creationId xmlns:a16="http://schemas.microsoft.com/office/drawing/2014/main" id="{E8F0390D-3BCB-4286-9F49-D16DE5205B93}"/>
                  </a:ext>
                </a:extLst>
              </p:cNvPr>
              <p:cNvSpPr>
                <a:spLocks/>
              </p:cNvSpPr>
              <p:nvPr/>
            </p:nvSpPr>
            <p:spPr bwMode="auto">
              <a:xfrm>
                <a:off x="2487614" y="1173164"/>
                <a:ext cx="33338" cy="22225"/>
              </a:xfrm>
              <a:custGeom>
                <a:avLst/>
                <a:gdLst>
                  <a:gd name="T0" fmla="*/ 2 w 3"/>
                  <a:gd name="T1" fmla="*/ 0 h 2"/>
                  <a:gd name="T2" fmla="*/ 1 w 3"/>
                  <a:gd name="T3" fmla="*/ 0 h 2"/>
                  <a:gd name="T4" fmla="*/ 0 w 3"/>
                  <a:gd name="T5" fmla="*/ 1 h 2"/>
                  <a:gd name="T6" fmla="*/ 0 w 3"/>
                  <a:gd name="T7" fmla="*/ 1 h 2"/>
                  <a:gd name="T8" fmla="*/ 1 w 3"/>
                  <a:gd name="T9" fmla="*/ 2 h 2"/>
                  <a:gd name="T10" fmla="*/ 1 w 3"/>
                  <a:gd name="T11" fmla="*/ 1 h 2"/>
                  <a:gd name="T12" fmla="*/ 2 w 3"/>
                  <a:gd name="T13" fmla="*/ 1 h 2"/>
                  <a:gd name="T14" fmla="*/ 2 w 3"/>
                  <a:gd name="T15" fmla="*/ 0 h 2"/>
                  <a:gd name="T16" fmla="*/ 2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0"/>
                    </a:moveTo>
                    <a:cubicBezTo>
                      <a:pt x="1" y="0"/>
                      <a:pt x="1" y="0"/>
                      <a:pt x="1" y="0"/>
                    </a:cubicBezTo>
                    <a:cubicBezTo>
                      <a:pt x="1" y="0"/>
                      <a:pt x="0" y="0"/>
                      <a:pt x="0" y="1"/>
                    </a:cubicBezTo>
                    <a:cubicBezTo>
                      <a:pt x="0" y="1"/>
                      <a:pt x="0" y="1"/>
                      <a:pt x="0" y="1"/>
                    </a:cubicBezTo>
                    <a:cubicBezTo>
                      <a:pt x="0" y="2"/>
                      <a:pt x="0" y="2"/>
                      <a:pt x="1" y="2"/>
                    </a:cubicBezTo>
                    <a:cubicBezTo>
                      <a:pt x="1" y="2"/>
                      <a:pt x="1" y="1"/>
                      <a:pt x="1" y="1"/>
                    </a:cubicBezTo>
                    <a:cubicBezTo>
                      <a:pt x="2" y="1"/>
                      <a:pt x="2" y="1"/>
                      <a:pt x="2" y="1"/>
                    </a:cubicBezTo>
                    <a:cubicBezTo>
                      <a:pt x="2" y="1"/>
                      <a:pt x="3" y="0"/>
                      <a:pt x="2" y="0"/>
                    </a:cubicBezTo>
                    <a:cubicBezTo>
                      <a:pt x="2" y="0"/>
                      <a:pt x="2"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5" name="Freeform 217">
                <a:extLst>
                  <a:ext uri="{FF2B5EF4-FFF2-40B4-BE49-F238E27FC236}">
                    <a16:creationId xmlns:a16="http://schemas.microsoft.com/office/drawing/2014/main" id="{BA061D3D-4A7C-442D-9A58-8D9CA16791D7}"/>
                  </a:ext>
                </a:extLst>
              </p:cNvPr>
              <p:cNvSpPr>
                <a:spLocks/>
              </p:cNvSpPr>
              <p:nvPr/>
            </p:nvSpPr>
            <p:spPr bwMode="auto">
              <a:xfrm>
                <a:off x="2779714" y="1476376"/>
                <a:ext cx="173038" cy="161925"/>
              </a:xfrm>
              <a:custGeom>
                <a:avLst/>
                <a:gdLst>
                  <a:gd name="T0" fmla="*/ 14 w 16"/>
                  <a:gd name="T1" fmla="*/ 11 h 15"/>
                  <a:gd name="T2" fmla="*/ 14 w 16"/>
                  <a:gd name="T3" fmla="*/ 10 h 15"/>
                  <a:gd name="T4" fmla="*/ 14 w 16"/>
                  <a:gd name="T5" fmla="*/ 9 h 15"/>
                  <a:gd name="T6" fmla="*/ 15 w 16"/>
                  <a:gd name="T7" fmla="*/ 7 h 15"/>
                  <a:gd name="T8" fmla="*/ 14 w 16"/>
                  <a:gd name="T9" fmla="*/ 6 h 15"/>
                  <a:gd name="T10" fmla="*/ 13 w 16"/>
                  <a:gd name="T11" fmla="*/ 6 h 15"/>
                  <a:gd name="T12" fmla="*/ 12 w 16"/>
                  <a:gd name="T13" fmla="*/ 6 h 15"/>
                  <a:gd name="T14" fmla="*/ 10 w 16"/>
                  <a:gd name="T15" fmla="*/ 6 h 15"/>
                  <a:gd name="T16" fmla="*/ 10 w 16"/>
                  <a:gd name="T17" fmla="*/ 5 h 15"/>
                  <a:gd name="T18" fmla="*/ 9 w 16"/>
                  <a:gd name="T19" fmla="*/ 4 h 15"/>
                  <a:gd name="T20" fmla="*/ 11 w 16"/>
                  <a:gd name="T21" fmla="*/ 2 h 15"/>
                  <a:gd name="T22" fmla="*/ 12 w 16"/>
                  <a:gd name="T23" fmla="*/ 1 h 15"/>
                  <a:gd name="T24" fmla="*/ 10 w 16"/>
                  <a:gd name="T25" fmla="*/ 1 h 15"/>
                  <a:gd name="T26" fmla="*/ 8 w 16"/>
                  <a:gd name="T27" fmla="*/ 3 h 15"/>
                  <a:gd name="T28" fmla="*/ 6 w 16"/>
                  <a:gd name="T29" fmla="*/ 5 h 15"/>
                  <a:gd name="T30" fmla="*/ 4 w 16"/>
                  <a:gd name="T31" fmla="*/ 7 h 15"/>
                  <a:gd name="T32" fmla="*/ 2 w 16"/>
                  <a:gd name="T33" fmla="*/ 8 h 15"/>
                  <a:gd name="T34" fmla="*/ 2 w 16"/>
                  <a:gd name="T35" fmla="*/ 10 h 15"/>
                  <a:gd name="T36" fmla="*/ 0 w 16"/>
                  <a:gd name="T37" fmla="*/ 12 h 15"/>
                  <a:gd name="T38" fmla="*/ 3 w 16"/>
                  <a:gd name="T39" fmla="*/ 12 h 15"/>
                  <a:gd name="T40" fmla="*/ 5 w 16"/>
                  <a:gd name="T41" fmla="*/ 12 h 15"/>
                  <a:gd name="T42" fmla="*/ 7 w 16"/>
                  <a:gd name="T43" fmla="*/ 12 h 15"/>
                  <a:gd name="T44" fmla="*/ 9 w 16"/>
                  <a:gd name="T45" fmla="*/ 12 h 15"/>
                  <a:gd name="T46" fmla="*/ 8 w 16"/>
                  <a:gd name="T47" fmla="*/ 13 h 15"/>
                  <a:gd name="T48" fmla="*/ 8 w 16"/>
                  <a:gd name="T49" fmla="*/ 14 h 15"/>
                  <a:gd name="T50" fmla="*/ 10 w 16"/>
                  <a:gd name="T51" fmla="*/ 13 h 15"/>
                  <a:gd name="T52" fmla="*/ 12 w 16"/>
                  <a:gd name="T53" fmla="*/ 12 h 15"/>
                  <a:gd name="T54" fmla="*/ 12 w 16"/>
                  <a:gd name="T55" fmla="*/ 13 h 15"/>
                  <a:gd name="T56" fmla="*/ 11 w 16"/>
                  <a:gd name="T57" fmla="*/ 14 h 15"/>
                  <a:gd name="T58" fmla="*/ 13 w 16"/>
                  <a:gd name="T59" fmla="*/ 15 h 15"/>
                  <a:gd name="T60" fmla="*/ 14 w 16"/>
                  <a:gd name="T61" fmla="*/ 14 h 15"/>
                  <a:gd name="T62" fmla="*/ 16 w 16"/>
                  <a:gd name="T63" fmla="*/ 12 h 15"/>
                  <a:gd name="T64" fmla="*/ 15 w 16"/>
                  <a:gd name="T65"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5">
                    <a:moveTo>
                      <a:pt x="15" y="11"/>
                    </a:moveTo>
                    <a:cubicBezTo>
                      <a:pt x="14" y="11"/>
                      <a:pt x="14" y="12"/>
                      <a:pt x="14" y="11"/>
                    </a:cubicBezTo>
                    <a:cubicBezTo>
                      <a:pt x="14" y="11"/>
                      <a:pt x="14" y="11"/>
                      <a:pt x="14" y="11"/>
                    </a:cubicBezTo>
                    <a:cubicBezTo>
                      <a:pt x="14" y="10"/>
                      <a:pt x="14" y="10"/>
                      <a:pt x="14" y="10"/>
                    </a:cubicBezTo>
                    <a:cubicBezTo>
                      <a:pt x="14" y="10"/>
                      <a:pt x="15" y="10"/>
                      <a:pt x="14" y="9"/>
                    </a:cubicBezTo>
                    <a:cubicBezTo>
                      <a:pt x="14" y="9"/>
                      <a:pt x="14" y="9"/>
                      <a:pt x="14" y="9"/>
                    </a:cubicBezTo>
                    <a:cubicBezTo>
                      <a:pt x="14" y="9"/>
                      <a:pt x="14" y="8"/>
                      <a:pt x="14" y="8"/>
                    </a:cubicBezTo>
                    <a:cubicBezTo>
                      <a:pt x="14" y="8"/>
                      <a:pt x="15" y="8"/>
                      <a:pt x="15" y="7"/>
                    </a:cubicBezTo>
                    <a:cubicBezTo>
                      <a:pt x="15" y="7"/>
                      <a:pt x="14" y="7"/>
                      <a:pt x="14" y="6"/>
                    </a:cubicBezTo>
                    <a:cubicBezTo>
                      <a:pt x="14" y="6"/>
                      <a:pt x="14" y="6"/>
                      <a:pt x="14" y="6"/>
                    </a:cubicBezTo>
                    <a:cubicBezTo>
                      <a:pt x="14" y="6"/>
                      <a:pt x="14" y="6"/>
                      <a:pt x="13" y="6"/>
                    </a:cubicBezTo>
                    <a:cubicBezTo>
                      <a:pt x="13" y="6"/>
                      <a:pt x="13" y="6"/>
                      <a:pt x="13" y="6"/>
                    </a:cubicBezTo>
                    <a:cubicBezTo>
                      <a:pt x="13" y="6"/>
                      <a:pt x="13" y="6"/>
                      <a:pt x="13" y="6"/>
                    </a:cubicBezTo>
                    <a:cubicBezTo>
                      <a:pt x="12" y="6"/>
                      <a:pt x="12" y="6"/>
                      <a:pt x="12" y="6"/>
                    </a:cubicBezTo>
                    <a:cubicBezTo>
                      <a:pt x="12" y="7"/>
                      <a:pt x="11" y="7"/>
                      <a:pt x="11" y="7"/>
                    </a:cubicBezTo>
                    <a:cubicBezTo>
                      <a:pt x="11" y="6"/>
                      <a:pt x="11" y="6"/>
                      <a:pt x="10" y="6"/>
                    </a:cubicBezTo>
                    <a:cubicBezTo>
                      <a:pt x="10" y="5"/>
                      <a:pt x="11" y="5"/>
                      <a:pt x="10" y="5"/>
                    </a:cubicBezTo>
                    <a:cubicBezTo>
                      <a:pt x="10" y="5"/>
                      <a:pt x="10" y="5"/>
                      <a:pt x="10" y="5"/>
                    </a:cubicBezTo>
                    <a:cubicBezTo>
                      <a:pt x="10" y="5"/>
                      <a:pt x="9" y="5"/>
                      <a:pt x="9" y="5"/>
                    </a:cubicBezTo>
                    <a:cubicBezTo>
                      <a:pt x="9" y="5"/>
                      <a:pt x="9" y="5"/>
                      <a:pt x="9" y="4"/>
                    </a:cubicBezTo>
                    <a:cubicBezTo>
                      <a:pt x="9" y="4"/>
                      <a:pt x="10" y="4"/>
                      <a:pt x="10" y="3"/>
                    </a:cubicBezTo>
                    <a:cubicBezTo>
                      <a:pt x="10" y="3"/>
                      <a:pt x="11" y="3"/>
                      <a:pt x="11" y="2"/>
                    </a:cubicBezTo>
                    <a:cubicBezTo>
                      <a:pt x="11" y="2"/>
                      <a:pt x="12" y="2"/>
                      <a:pt x="12" y="2"/>
                    </a:cubicBezTo>
                    <a:cubicBezTo>
                      <a:pt x="12" y="1"/>
                      <a:pt x="12" y="1"/>
                      <a:pt x="12" y="1"/>
                    </a:cubicBezTo>
                    <a:cubicBezTo>
                      <a:pt x="12" y="0"/>
                      <a:pt x="11" y="1"/>
                      <a:pt x="11" y="1"/>
                    </a:cubicBezTo>
                    <a:cubicBezTo>
                      <a:pt x="11" y="1"/>
                      <a:pt x="10" y="1"/>
                      <a:pt x="10" y="1"/>
                    </a:cubicBezTo>
                    <a:cubicBezTo>
                      <a:pt x="9" y="1"/>
                      <a:pt x="9" y="2"/>
                      <a:pt x="9" y="2"/>
                    </a:cubicBezTo>
                    <a:cubicBezTo>
                      <a:pt x="8" y="2"/>
                      <a:pt x="8" y="2"/>
                      <a:pt x="8" y="3"/>
                    </a:cubicBezTo>
                    <a:cubicBezTo>
                      <a:pt x="7" y="3"/>
                      <a:pt x="7" y="3"/>
                      <a:pt x="7" y="4"/>
                    </a:cubicBezTo>
                    <a:cubicBezTo>
                      <a:pt x="7" y="4"/>
                      <a:pt x="6" y="4"/>
                      <a:pt x="6" y="5"/>
                    </a:cubicBezTo>
                    <a:cubicBezTo>
                      <a:pt x="5" y="5"/>
                      <a:pt x="5" y="6"/>
                      <a:pt x="5" y="6"/>
                    </a:cubicBezTo>
                    <a:cubicBezTo>
                      <a:pt x="4" y="7"/>
                      <a:pt x="4" y="7"/>
                      <a:pt x="4" y="7"/>
                    </a:cubicBezTo>
                    <a:cubicBezTo>
                      <a:pt x="3" y="8"/>
                      <a:pt x="3" y="8"/>
                      <a:pt x="3" y="8"/>
                    </a:cubicBezTo>
                    <a:cubicBezTo>
                      <a:pt x="2" y="8"/>
                      <a:pt x="2" y="8"/>
                      <a:pt x="2" y="8"/>
                    </a:cubicBezTo>
                    <a:cubicBezTo>
                      <a:pt x="2" y="9"/>
                      <a:pt x="2" y="9"/>
                      <a:pt x="2" y="9"/>
                    </a:cubicBezTo>
                    <a:cubicBezTo>
                      <a:pt x="2" y="10"/>
                      <a:pt x="2" y="10"/>
                      <a:pt x="2" y="10"/>
                    </a:cubicBezTo>
                    <a:cubicBezTo>
                      <a:pt x="1" y="11"/>
                      <a:pt x="0" y="10"/>
                      <a:pt x="0" y="11"/>
                    </a:cubicBezTo>
                    <a:cubicBezTo>
                      <a:pt x="0" y="11"/>
                      <a:pt x="0" y="12"/>
                      <a:pt x="0" y="12"/>
                    </a:cubicBezTo>
                    <a:cubicBezTo>
                      <a:pt x="1" y="12"/>
                      <a:pt x="1" y="12"/>
                      <a:pt x="1" y="12"/>
                    </a:cubicBezTo>
                    <a:cubicBezTo>
                      <a:pt x="2" y="12"/>
                      <a:pt x="2" y="12"/>
                      <a:pt x="3" y="12"/>
                    </a:cubicBezTo>
                    <a:cubicBezTo>
                      <a:pt x="3" y="12"/>
                      <a:pt x="4" y="12"/>
                      <a:pt x="4" y="12"/>
                    </a:cubicBezTo>
                    <a:cubicBezTo>
                      <a:pt x="4" y="12"/>
                      <a:pt x="5" y="12"/>
                      <a:pt x="5" y="12"/>
                    </a:cubicBezTo>
                    <a:cubicBezTo>
                      <a:pt x="5" y="12"/>
                      <a:pt x="6" y="12"/>
                      <a:pt x="6" y="12"/>
                    </a:cubicBezTo>
                    <a:cubicBezTo>
                      <a:pt x="7" y="12"/>
                      <a:pt x="7" y="12"/>
                      <a:pt x="7" y="12"/>
                    </a:cubicBezTo>
                    <a:cubicBezTo>
                      <a:pt x="8" y="12"/>
                      <a:pt x="8" y="12"/>
                      <a:pt x="8" y="12"/>
                    </a:cubicBezTo>
                    <a:cubicBezTo>
                      <a:pt x="9" y="12"/>
                      <a:pt x="9" y="12"/>
                      <a:pt x="9" y="12"/>
                    </a:cubicBezTo>
                    <a:cubicBezTo>
                      <a:pt x="9" y="12"/>
                      <a:pt x="9" y="12"/>
                      <a:pt x="9" y="13"/>
                    </a:cubicBezTo>
                    <a:cubicBezTo>
                      <a:pt x="9" y="13"/>
                      <a:pt x="9" y="13"/>
                      <a:pt x="8" y="13"/>
                    </a:cubicBezTo>
                    <a:cubicBezTo>
                      <a:pt x="8" y="13"/>
                      <a:pt x="7" y="13"/>
                      <a:pt x="7" y="13"/>
                    </a:cubicBezTo>
                    <a:cubicBezTo>
                      <a:pt x="7" y="14"/>
                      <a:pt x="8" y="14"/>
                      <a:pt x="8" y="14"/>
                    </a:cubicBezTo>
                    <a:cubicBezTo>
                      <a:pt x="8" y="14"/>
                      <a:pt x="9" y="14"/>
                      <a:pt x="9" y="14"/>
                    </a:cubicBezTo>
                    <a:cubicBezTo>
                      <a:pt x="10" y="14"/>
                      <a:pt x="10" y="14"/>
                      <a:pt x="10" y="13"/>
                    </a:cubicBezTo>
                    <a:cubicBezTo>
                      <a:pt x="10" y="13"/>
                      <a:pt x="10" y="13"/>
                      <a:pt x="11" y="12"/>
                    </a:cubicBezTo>
                    <a:cubicBezTo>
                      <a:pt x="11" y="12"/>
                      <a:pt x="11" y="12"/>
                      <a:pt x="12" y="12"/>
                    </a:cubicBezTo>
                    <a:cubicBezTo>
                      <a:pt x="12" y="12"/>
                      <a:pt x="12" y="12"/>
                      <a:pt x="12" y="12"/>
                    </a:cubicBezTo>
                    <a:cubicBezTo>
                      <a:pt x="12" y="12"/>
                      <a:pt x="12" y="12"/>
                      <a:pt x="12" y="13"/>
                    </a:cubicBezTo>
                    <a:cubicBezTo>
                      <a:pt x="12" y="13"/>
                      <a:pt x="12" y="13"/>
                      <a:pt x="12" y="13"/>
                    </a:cubicBezTo>
                    <a:cubicBezTo>
                      <a:pt x="11" y="13"/>
                      <a:pt x="11" y="14"/>
                      <a:pt x="11" y="14"/>
                    </a:cubicBezTo>
                    <a:cubicBezTo>
                      <a:pt x="12" y="14"/>
                      <a:pt x="12" y="14"/>
                      <a:pt x="12" y="14"/>
                    </a:cubicBezTo>
                    <a:cubicBezTo>
                      <a:pt x="12" y="14"/>
                      <a:pt x="12" y="15"/>
                      <a:pt x="13" y="15"/>
                    </a:cubicBezTo>
                    <a:cubicBezTo>
                      <a:pt x="13" y="15"/>
                      <a:pt x="14" y="15"/>
                      <a:pt x="14" y="14"/>
                    </a:cubicBezTo>
                    <a:cubicBezTo>
                      <a:pt x="14" y="14"/>
                      <a:pt x="14" y="14"/>
                      <a:pt x="14" y="14"/>
                    </a:cubicBezTo>
                    <a:cubicBezTo>
                      <a:pt x="14" y="14"/>
                      <a:pt x="15" y="13"/>
                      <a:pt x="15" y="13"/>
                    </a:cubicBezTo>
                    <a:cubicBezTo>
                      <a:pt x="15" y="13"/>
                      <a:pt x="15" y="13"/>
                      <a:pt x="16" y="12"/>
                    </a:cubicBezTo>
                    <a:cubicBezTo>
                      <a:pt x="16" y="12"/>
                      <a:pt x="16" y="11"/>
                      <a:pt x="16" y="11"/>
                    </a:cubicBezTo>
                    <a:cubicBezTo>
                      <a:pt x="16" y="11"/>
                      <a:pt x="15" y="11"/>
                      <a:pt x="15" y="1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6" name="Freeform 218">
                <a:extLst>
                  <a:ext uri="{FF2B5EF4-FFF2-40B4-BE49-F238E27FC236}">
                    <a16:creationId xmlns:a16="http://schemas.microsoft.com/office/drawing/2014/main" id="{24601C20-DBD7-4F8F-BD89-7AFC783FE474}"/>
                  </a:ext>
                </a:extLst>
              </p:cNvPr>
              <p:cNvSpPr>
                <a:spLocks/>
              </p:cNvSpPr>
              <p:nvPr/>
            </p:nvSpPr>
            <p:spPr bwMode="auto">
              <a:xfrm>
                <a:off x="2682876" y="1530351"/>
                <a:ext cx="65088" cy="31750"/>
              </a:xfrm>
              <a:custGeom>
                <a:avLst/>
                <a:gdLst>
                  <a:gd name="T0" fmla="*/ 3 w 6"/>
                  <a:gd name="T1" fmla="*/ 3 h 3"/>
                  <a:gd name="T2" fmla="*/ 4 w 6"/>
                  <a:gd name="T3" fmla="*/ 3 h 3"/>
                  <a:gd name="T4" fmla="*/ 6 w 6"/>
                  <a:gd name="T5" fmla="*/ 2 h 3"/>
                  <a:gd name="T6" fmla="*/ 5 w 6"/>
                  <a:gd name="T7" fmla="*/ 1 h 3"/>
                  <a:gd name="T8" fmla="*/ 4 w 6"/>
                  <a:gd name="T9" fmla="*/ 1 h 3"/>
                  <a:gd name="T10" fmla="*/ 3 w 6"/>
                  <a:gd name="T11" fmla="*/ 1 h 3"/>
                  <a:gd name="T12" fmla="*/ 3 w 6"/>
                  <a:gd name="T13" fmla="*/ 0 h 3"/>
                  <a:gd name="T14" fmla="*/ 1 w 6"/>
                  <a:gd name="T15" fmla="*/ 0 h 3"/>
                  <a:gd name="T16" fmla="*/ 0 w 6"/>
                  <a:gd name="T17" fmla="*/ 0 h 3"/>
                  <a:gd name="T18" fmla="*/ 0 w 6"/>
                  <a:gd name="T19" fmla="*/ 1 h 3"/>
                  <a:gd name="T20" fmla="*/ 1 w 6"/>
                  <a:gd name="T21" fmla="*/ 1 h 3"/>
                  <a:gd name="T22" fmla="*/ 1 w 6"/>
                  <a:gd name="T23" fmla="*/ 1 h 3"/>
                  <a:gd name="T24" fmla="*/ 2 w 6"/>
                  <a:gd name="T25" fmla="*/ 2 h 3"/>
                  <a:gd name="T26" fmla="*/ 3 w 6"/>
                  <a:gd name="T27" fmla="*/ 3 h 3"/>
                  <a:gd name="T28" fmla="*/ 3 w 6"/>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3">
                    <a:moveTo>
                      <a:pt x="3" y="3"/>
                    </a:moveTo>
                    <a:cubicBezTo>
                      <a:pt x="4" y="3"/>
                      <a:pt x="4" y="3"/>
                      <a:pt x="4" y="3"/>
                    </a:cubicBezTo>
                    <a:cubicBezTo>
                      <a:pt x="5" y="3"/>
                      <a:pt x="5" y="3"/>
                      <a:pt x="6" y="2"/>
                    </a:cubicBezTo>
                    <a:cubicBezTo>
                      <a:pt x="6" y="2"/>
                      <a:pt x="6" y="2"/>
                      <a:pt x="5" y="1"/>
                    </a:cubicBezTo>
                    <a:cubicBezTo>
                      <a:pt x="5" y="1"/>
                      <a:pt x="5" y="1"/>
                      <a:pt x="4" y="1"/>
                    </a:cubicBezTo>
                    <a:cubicBezTo>
                      <a:pt x="4" y="1"/>
                      <a:pt x="4" y="1"/>
                      <a:pt x="3" y="1"/>
                    </a:cubicBezTo>
                    <a:cubicBezTo>
                      <a:pt x="3" y="1"/>
                      <a:pt x="3" y="0"/>
                      <a:pt x="3" y="0"/>
                    </a:cubicBezTo>
                    <a:cubicBezTo>
                      <a:pt x="2" y="0"/>
                      <a:pt x="2" y="0"/>
                      <a:pt x="1" y="0"/>
                    </a:cubicBezTo>
                    <a:cubicBezTo>
                      <a:pt x="1" y="0"/>
                      <a:pt x="0" y="0"/>
                      <a:pt x="0" y="0"/>
                    </a:cubicBezTo>
                    <a:cubicBezTo>
                      <a:pt x="0" y="0"/>
                      <a:pt x="0" y="1"/>
                      <a:pt x="0" y="1"/>
                    </a:cubicBezTo>
                    <a:cubicBezTo>
                      <a:pt x="0" y="1"/>
                      <a:pt x="0" y="1"/>
                      <a:pt x="1" y="1"/>
                    </a:cubicBezTo>
                    <a:cubicBezTo>
                      <a:pt x="1" y="1"/>
                      <a:pt x="1" y="1"/>
                      <a:pt x="1" y="1"/>
                    </a:cubicBezTo>
                    <a:cubicBezTo>
                      <a:pt x="2" y="2"/>
                      <a:pt x="2" y="2"/>
                      <a:pt x="2" y="2"/>
                    </a:cubicBezTo>
                    <a:cubicBezTo>
                      <a:pt x="2" y="3"/>
                      <a:pt x="3" y="3"/>
                      <a:pt x="3" y="3"/>
                    </a:cubicBezTo>
                    <a:cubicBezTo>
                      <a:pt x="3" y="3"/>
                      <a:pt x="3" y="3"/>
                      <a:pt x="3"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7" name="Freeform 219">
                <a:extLst>
                  <a:ext uri="{FF2B5EF4-FFF2-40B4-BE49-F238E27FC236}">
                    <a16:creationId xmlns:a16="http://schemas.microsoft.com/office/drawing/2014/main" id="{D7BCF4E8-DC21-4B4E-A32C-526FDCB08618}"/>
                  </a:ext>
                </a:extLst>
              </p:cNvPr>
              <p:cNvSpPr>
                <a:spLocks/>
              </p:cNvSpPr>
              <p:nvPr/>
            </p:nvSpPr>
            <p:spPr bwMode="auto">
              <a:xfrm>
                <a:off x="2714626" y="1595439"/>
                <a:ext cx="22225" cy="20638"/>
              </a:xfrm>
              <a:custGeom>
                <a:avLst/>
                <a:gdLst>
                  <a:gd name="T0" fmla="*/ 1 w 2"/>
                  <a:gd name="T1" fmla="*/ 1 h 2"/>
                  <a:gd name="T2" fmla="*/ 0 w 2"/>
                  <a:gd name="T3" fmla="*/ 1 h 2"/>
                  <a:gd name="T4" fmla="*/ 0 w 2"/>
                  <a:gd name="T5" fmla="*/ 2 h 2"/>
                  <a:gd name="T6" fmla="*/ 1 w 2"/>
                  <a:gd name="T7" fmla="*/ 2 h 2"/>
                  <a:gd name="T8" fmla="*/ 1 w 2"/>
                  <a:gd name="T9" fmla="*/ 1 h 2"/>
                  <a:gd name="T10" fmla="*/ 1 w 2"/>
                  <a:gd name="T11" fmla="*/ 0 h 2"/>
                  <a:gd name="T12" fmla="*/ 1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1"/>
                    </a:moveTo>
                    <a:cubicBezTo>
                      <a:pt x="1" y="1"/>
                      <a:pt x="1" y="1"/>
                      <a:pt x="0" y="1"/>
                    </a:cubicBezTo>
                    <a:cubicBezTo>
                      <a:pt x="0" y="1"/>
                      <a:pt x="0" y="1"/>
                      <a:pt x="0" y="2"/>
                    </a:cubicBezTo>
                    <a:cubicBezTo>
                      <a:pt x="0" y="2"/>
                      <a:pt x="1" y="2"/>
                      <a:pt x="1" y="2"/>
                    </a:cubicBezTo>
                    <a:cubicBezTo>
                      <a:pt x="1" y="2"/>
                      <a:pt x="1" y="2"/>
                      <a:pt x="1" y="1"/>
                    </a:cubicBezTo>
                    <a:cubicBezTo>
                      <a:pt x="1" y="1"/>
                      <a:pt x="2" y="1"/>
                      <a:pt x="1" y="0"/>
                    </a:cubicBezTo>
                    <a:cubicBezTo>
                      <a:pt x="1" y="0"/>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8" name="Freeform 220">
                <a:extLst>
                  <a:ext uri="{FF2B5EF4-FFF2-40B4-BE49-F238E27FC236}">
                    <a16:creationId xmlns:a16="http://schemas.microsoft.com/office/drawing/2014/main" id="{3A6C60F9-14E6-43E3-960D-EB3E05ED9BA7}"/>
                  </a:ext>
                </a:extLst>
              </p:cNvPr>
              <p:cNvSpPr>
                <a:spLocks/>
              </p:cNvSpPr>
              <p:nvPr/>
            </p:nvSpPr>
            <p:spPr bwMode="auto">
              <a:xfrm>
                <a:off x="2649539" y="1616076"/>
                <a:ext cx="65088" cy="42863"/>
              </a:xfrm>
              <a:custGeom>
                <a:avLst/>
                <a:gdLst>
                  <a:gd name="T0" fmla="*/ 1 w 6"/>
                  <a:gd name="T1" fmla="*/ 0 h 4"/>
                  <a:gd name="T2" fmla="*/ 1 w 6"/>
                  <a:gd name="T3" fmla="*/ 0 h 4"/>
                  <a:gd name="T4" fmla="*/ 0 w 6"/>
                  <a:gd name="T5" fmla="*/ 1 h 4"/>
                  <a:gd name="T6" fmla="*/ 0 w 6"/>
                  <a:gd name="T7" fmla="*/ 2 h 4"/>
                  <a:gd name="T8" fmla="*/ 1 w 6"/>
                  <a:gd name="T9" fmla="*/ 3 h 4"/>
                  <a:gd name="T10" fmla="*/ 2 w 6"/>
                  <a:gd name="T11" fmla="*/ 3 h 4"/>
                  <a:gd name="T12" fmla="*/ 3 w 6"/>
                  <a:gd name="T13" fmla="*/ 3 h 4"/>
                  <a:gd name="T14" fmla="*/ 3 w 6"/>
                  <a:gd name="T15" fmla="*/ 4 h 4"/>
                  <a:gd name="T16" fmla="*/ 4 w 6"/>
                  <a:gd name="T17" fmla="*/ 3 h 4"/>
                  <a:gd name="T18" fmla="*/ 5 w 6"/>
                  <a:gd name="T19" fmla="*/ 3 h 4"/>
                  <a:gd name="T20" fmla="*/ 6 w 6"/>
                  <a:gd name="T21" fmla="*/ 2 h 4"/>
                  <a:gd name="T22" fmla="*/ 5 w 6"/>
                  <a:gd name="T23" fmla="*/ 2 h 4"/>
                  <a:gd name="T24" fmla="*/ 4 w 6"/>
                  <a:gd name="T25" fmla="*/ 2 h 4"/>
                  <a:gd name="T26" fmla="*/ 3 w 6"/>
                  <a:gd name="T27" fmla="*/ 2 h 4"/>
                  <a:gd name="T28" fmla="*/ 2 w 6"/>
                  <a:gd name="T29" fmla="*/ 1 h 4"/>
                  <a:gd name="T30" fmla="*/ 2 w 6"/>
                  <a:gd name="T31" fmla="*/ 1 h 4"/>
                  <a:gd name="T32" fmla="*/ 1 w 6"/>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
                    <a:moveTo>
                      <a:pt x="1" y="0"/>
                    </a:moveTo>
                    <a:cubicBezTo>
                      <a:pt x="1" y="0"/>
                      <a:pt x="1" y="0"/>
                      <a:pt x="1" y="0"/>
                    </a:cubicBezTo>
                    <a:cubicBezTo>
                      <a:pt x="0" y="1"/>
                      <a:pt x="0" y="1"/>
                      <a:pt x="0" y="1"/>
                    </a:cubicBezTo>
                    <a:cubicBezTo>
                      <a:pt x="0" y="1"/>
                      <a:pt x="0" y="2"/>
                      <a:pt x="0" y="2"/>
                    </a:cubicBezTo>
                    <a:cubicBezTo>
                      <a:pt x="1" y="2"/>
                      <a:pt x="1" y="2"/>
                      <a:pt x="1" y="3"/>
                    </a:cubicBezTo>
                    <a:cubicBezTo>
                      <a:pt x="1" y="3"/>
                      <a:pt x="2" y="3"/>
                      <a:pt x="2" y="3"/>
                    </a:cubicBezTo>
                    <a:cubicBezTo>
                      <a:pt x="2" y="3"/>
                      <a:pt x="2" y="3"/>
                      <a:pt x="3" y="3"/>
                    </a:cubicBezTo>
                    <a:cubicBezTo>
                      <a:pt x="3" y="3"/>
                      <a:pt x="3" y="4"/>
                      <a:pt x="3" y="4"/>
                    </a:cubicBezTo>
                    <a:cubicBezTo>
                      <a:pt x="4" y="4"/>
                      <a:pt x="4" y="3"/>
                      <a:pt x="4" y="3"/>
                    </a:cubicBezTo>
                    <a:cubicBezTo>
                      <a:pt x="4" y="3"/>
                      <a:pt x="4" y="3"/>
                      <a:pt x="5" y="3"/>
                    </a:cubicBezTo>
                    <a:cubicBezTo>
                      <a:pt x="5" y="2"/>
                      <a:pt x="6" y="3"/>
                      <a:pt x="6" y="2"/>
                    </a:cubicBezTo>
                    <a:cubicBezTo>
                      <a:pt x="6" y="2"/>
                      <a:pt x="5" y="2"/>
                      <a:pt x="5" y="2"/>
                    </a:cubicBezTo>
                    <a:cubicBezTo>
                      <a:pt x="4" y="2"/>
                      <a:pt x="4" y="2"/>
                      <a:pt x="4" y="2"/>
                    </a:cubicBezTo>
                    <a:cubicBezTo>
                      <a:pt x="4" y="2"/>
                      <a:pt x="3" y="2"/>
                      <a:pt x="3" y="2"/>
                    </a:cubicBezTo>
                    <a:cubicBezTo>
                      <a:pt x="3" y="2"/>
                      <a:pt x="2" y="1"/>
                      <a:pt x="2" y="1"/>
                    </a:cubicBezTo>
                    <a:cubicBezTo>
                      <a:pt x="2" y="1"/>
                      <a:pt x="2" y="1"/>
                      <a:pt x="2" y="1"/>
                    </a:cubicBezTo>
                    <a:cubicBezTo>
                      <a:pt x="1" y="1"/>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39" name="Freeform 221">
                <a:extLst>
                  <a:ext uri="{FF2B5EF4-FFF2-40B4-BE49-F238E27FC236}">
                    <a16:creationId xmlns:a16="http://schemas.microsoft.com/office/drawing/2014/main" id="{A589FAD3-2ADA-4A33-8672-99C1AEDDDC72}"/>
                  </a:ext>
                </a:extLst>
              </p:cNvPr>
              <p:cNvSpPr>
                <a:spLocks/>
              </p:cNvSpPr>
              <p:nvPr/>
            </p:nvSpPr>
            <p:spPr bwMode="auto">
              <a:xfrm>
                <a:off x="2714626" y="1616076"/>
                <a:ext cx="42863" cy="42863"/>
              </a:xfrm>
              <a:custGeom>
                <a:avLst/>
                <a:gdLst>
                  <a:gd name="T0" fmla="*/ 4 w 4"/>
                  <a:gd name="T1" fmla="*/ 2 h 4"/>
                  <a:gd name="T2" fmla="*/ 4 w 4"/>
                  <a:gd name="T3" fmla="*/ 0 h 4"/>
                  <a:gd name="T4" fmla="*/ 3 w 4"/>
                  <a:gd name="T5" fmla="*/ 0 h 4"/>
                  <a:gd name="T6" fmla="*/ 2 w 4"/>
                  <a:gd name="T7" fmla="*/ 1 h 4"/>
                  <a:gd name="T8" fmla="*/ 2 w 4"/>
                  <a:gd name="T9" fmla="*/ 1 h 4"/>
                  <a:gd name="T10" fmla="*/ 1 w 4"/>
                  <a:gd name="T11" fmla="*/ 2 h 4"/>
                  <a:gd name="T12" fmla="*/ 1 w 4"/>
                  <a:gd name="T13" fmla="*/ 3 h 4"/>
                  <a:gd name="T14" fmla="*/ 0 w 4"/>
                  <a:gd name="T15" fmla="*/ 3 h 4"/>
                  <a:gd name="T16" fmla="*/ 0 w 4"/>
                  <a:gd name="T17" fmla="*/ 3 h 4"/>
                  <a:gd name="T18" fmla="*/ 1 w 4"/>
                  <a:gd name="T19" fmla="*/ 4 h 4"/>
                  <a:gd name="T20" fmla="*/ 2 w 4"/>
                  <a:gd name="T21" fmla="*/ 4 h 4"/>
                  <a:gd name="T22" fmla="*/ 3 w 4"/>
                  <a:gd name="T23" fmla="*/ 4 h 4"/>
                  <a:gd name="T24" fmla="*/ 4 w 4"/>
                  <a:gd name="T25" fmla="*/ 4 h 4"/>
                  <a:gd name="T26" fmla="*/ 4 w 4"/>
                  <a:gd name="T27" fmla="*/ 3 h 4"/>
                  <a:gd name="T28" fmla="*/ 3 w 4"/>
                  <a:gd name="T29" fmla="*/ 2 h 4"/>
                  <a:gd name="T30" fmla="*/ 4 w 4"/>
                  <a:gd name="T3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4">
                    <a:moveTo>
                      <a:pt x="4" y="2"/>
                    </a:moveTo>
                    <a:cubicBezTo>
                      <a:pt x="4" y="1"/>
                      <a:pt x="4" y="1"/>
                      <a:pt x="4" y="0"/>
                    </a:cubicBezTo>
                    <a:cubicBezTo>
                      <a:pt x="3" y="0"/>
                      <a:pt x="3" y="0"/>
                      <a:pt x="3" y="0"/>
                    </a:cubicBezTo>
                    <a:cubicBezTo>
                      <a:pt x="3" y="0"/>
                      <a:pt x="3" y="1"/>
                      <a:pt x="2" y="1"/>
                    </a:cubicBezTo>
                    <a:cubicBezTo>
                      <a:pt x="2" y="1"/>
                      <a:pt x="2" y="1"/>
                      <a:pt x="2" y="1"/>
                    </a:cubicBezTo>
                    <a:cubicBezTo>
                      <a:pt x="2" y="1"/>
                      <a:pt x="1" y="1"/>
                      <a:pt x="1" y="2"/>
                    </a:cubicBezTo>
                    <a:cubicBezTo>
                      <a:pt x="1" y="2"/>
                      <a:pt x="1" y="2"/>
                      <a:pt x="1" y="3"/>
                    </a:cubicBezTo>
                    <a:cubicBezTo>
                      <a:pt x="1" y="3"/>
                      <a:pt x="1" y="3"/>
                      <a:pt x="0" y="3"/>
                    </a:cubicBezTo>
                    <a:cubicBezTo>
                      <a:pt x="0" y="3"/>
                      <a:pt x="0" y="3"/>
                      <a:pt x="0" y="3"/>
                    </a:cubicBezTo>
                    <a:cubicBezTo>
                      <a:pt x="0" y="4"/>
                      <a:pt x="0" y="4"/>
                      <a:pt x="1" y="4"/>
                    </a:cubicBezTo>
                    <a:cubicBezTo>
                      <a:pt x="1" y="4"/>
                      <a:pt x="1" y="4"/>
                      <a:pt x="2" y="4"/>
                    </a:cubicBezTo>
                    <a:cubicBezTo>
                      <a:pt x="2" y="4"/>
                      <a:pt x="2" y="4"/>
                      <a:pt x="3" y="4"/>
                    </a:cubicBezTo>
                    <a:cubicBezTo>
                      <a:pt x="3" y="4"/>
                      <a:pt x="4" y="4"/>
                      <a:pt x="4" y="4"/>
                    </a:cubicBezTo>
                    <a:cubicBezTo>
                      <a:pt x="4" y="3"/>
                      <a:pt x="4" y="3"/>
                      <a:pt x="4" y="3"/>
                    </a:cubicBezTo>
                    <a:cubicBezTo>
                      <a:pt x="3" y="3"/>
                      <a:pt x="3" y="3"/>
                      <a:pt x="3" y="2"/>
                    </a:cubicBezTo>
                    <a:cubicBezTo>
                      <a:pt x="3" y="2"/>
                      <a:pt x="3" y="2"/>
                      <a:pt x="4"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0" name="Freeform 222">
                <a:extLst>
                  <a:ext uri="{FF2B5EF4-FFF2-40B4-BE49-F238E27FC236}">
                    <a16:creationId xmlns:a16="http://schemas.microsoft.com/office/drawing/2014/main" id="{EE48EDA8-F839-4378-BB8A-DE4C248019F1}"/>
                  </a:ext>
                </a:extLst>
              </p:cNvPr>
              <p:cNvSpPr>
                <a:spLocks/>
              </p:cNvSpPr>
              <p:nvPr/>
            </p:nvSpPr>
            <p:spPr bwMode="auto">
              <a:xfrm>
                <a:off x="2811464" y="1184276"/>
                <a:ext cx="11113" cy="11113"/>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1" y="1"/>
                      <a:pt x="1" y="1"/>
                      <a:pt x="1" y="1"/>
                    </a:cubicBezTo>
                    <a:cubicBezTo>
                      <a:pt x="1" y="1"/>
                      <a:pt x="1" y="0"/>
                      <a:pt x="1" y="0"/>
                    </a:cubicBezTo>
                    <a:cubicBezTo>
                      <a:pt x="1" y="0"/>
                      <a:pt x="0" y="0"/>
                      <a:pt x="0" y="0"/>
                    </a:cubicBezTo>
                    <a:cubicBezTo>
                      <a:pt x="0" y="0"/>
                      <a:pt x="0" y="1"/>
                      <a:pt x="0" y="1"/>
                    </a:cubicBezTo>
                    <a:cubicBezTo>
                      <a:pt x="0" y="1"/>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1" name="Freeform 223">
                <a:extLst>
                  <a:ext uri="{FF2B5EF4-FFF2-40B4-BE49-F238E27FC236}">
                    <a16:creationId xmlns:a16="http://schemas.microsoft.com/office/drawing/2014/main" id="{CB2A4744-0467-422B-B46E-B79A3241BB7A}"/>
                  </a:ext>
                </a:extLst>
              </p:cNvPr>
              <p:cNvSpPr>
                <a:spLocks/>
              </p:cNvSpPr>
              <p:nvPr/>
            </p:nvSpPr>
            <p:spPr bwMode="auto">
              <a:xfrm>
                <a:off x="2413001" y="1335089"/>
                <a:ext cx="20638" cy="22225"/>
              </a:xfrm>
              <a:custGeom>
                <a:avLst/>
                <a:gdLst>
                  <a:gd name="T0" fmla="*/ 6 w 13"/>
                  <a:gd name="T1" fmla="*/ 0 h 14"/>
                  <a:gd name="T2" fmla="*/ 0 w 13"/>
                  <a:gd name="T3" fmla="*/ 7 h 14"/>
                  <a:gd name="T4" fmla="*/ 0 w 13"/>
                  <a:gd name="T5" fmla="*/ 14 h 14"/>
                  <a:gd name="T6" fmla="*/ 0 w 13"/>
                  <a:gd name="T7" fmla="*/ 14 h 14"/>
                  <a:gd name="T8" fmla="*/ 6 w 13"/>
                  <a:gd name="T9" fmla="*/ 14 h 14"/>
                  <a:gd name="T10" fmla="*/ 13 w 13"/>
                  <a:gd name="T11" fmla="*/ 7 h 14"/>
                  <a:gd name="T12" fmla="*/ 13 w 13"/>
                  <a:gd name="T13" fmla="*/ 0 h 14"/>
                  <a:gd name="T14" fmla="*/ 6 w 13"/>
                  <a:gd name="T15" fmla="*/ 0 h 14"/>
                  <a:gd name="T16" fmla="*/ 6 w 1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6" y="0"/>
                    </a:moveTo>
                    <a:lnTo>
                      <a:pt x="0" y="7"/>
                    </a:lnTo>
                    <a:lnTo>
                      <a:pt x="0" y="14"/>
                    </a:lnTo>
                    <a:lnTo>
                      <a:pt x="0" y="14"/>
                    </a:lnTo>
                    <a:lnTo>
                      <a:pt x="6" y="14"/>
                    </a:lnTo>
                    <a:lnTo>
                      <a:pt x="13" y="7"/>
                    </a:lnTo>
                    <a:lnTo>
                      <a:pt x="13" y="0"/>
                    </a:lnTo>
                    <a:lnTo>
                      <a:pt x="6" y="0"/>
                    </a:lnTo>
                    <a:lnTo>
                      <a:pt x="6" y="0"/>
                    </a:lnTo>
                    <a:close/>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2" name="Freeform 224">
                <a:extLst>
                  <a:ext uri="{FF2B5EF4-FFF2-40B4-BE49-F238E27FC236}">
                    <a16:creationId xmlns:a16="http://schemas.microsoft.com/office/drawing/2014/main" id="{7108589A-66A5-499F-AB3D-D76FC60ACA6D}"/>
                  </a:ext>
                </a:extLst>
              </p:cNvPr>
              <p:cNvSpPr>
                <a:spLocks/>
              </p:cNvSpPr>
              <p:nvPr/>
            </p:nvSpPr>
            <p:spPr bwMode="auto">
              <a:xfrm>
                <a:off x="2413001" y="1335089"/>
                <a:ext cx="20638" cy="22225"/>
              </a:xfrm>
              <a:custGeom>
                <a:avLst/>
                <a:gdLst>
                  <a:gd name="T0" fmla="*/ 6 w 13"/>
                  <a:gd name="T1" fmla="*/ 0 h 14"/>
                  <a:gd name="T2" fmla="*/ 0 w 13"/>
                  <a:gd name="T3" fmla="*/ 7 h 14"/>
                  <a:gd name="T4" fmla="*/ 0 w 13"/>
                  <a:gd name="T5" fmla="*/ 14 h 14"/>
                  <a:gd name="T6" fmla="*/ 0 w 13"/>
                  <a:gd name="T7" fmla="*/ 14 h 14"/>
                  <a:gd name="T8" fmla="*/ 6 w 13"/>
                  <a:gd name="T9" fmla="*/ 14 h 14"/>
                  <a:gd name="T10" fmla="*/ 13 w 13"/>
                  <a:gd name="T11" fmla="*/ 7 h 14"/>
                  <a:gd name="T12" fmla="*/ 13 w 13"/>
                  <a:gd name="T13" fmla="*/ 0 h 14"/>
                  <a:gd name="T14" fmla="*/ 6 w 13"/>
                  <a:gd name="T15" fmla="*/ 0 h 14"/>
                  <a:gd name="T16" fmla="*/ 6 w 1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6" y="0"/>
                    </a:moveTo>
                    <a:lnTo>
                      <a:pt x="0" y="7"/>
                    </a:lnTo>
                    <a:lnTo>
                      <a:pt x="0" y="14"/>
                    </a:lnTo>
                    <a:lnTo>
                      <a:pt x="0" y="14"/>
                    </a:lnTo>
                    <a:lnTo>
                      <a:pt x="6" y="14"/>
                    </a:lnTo>
                    <a:lnTo>
                      <a:pt x="13" y="7"/>
                    </a:lnTo>
                    <a:lnTo>
                      <a:pt x="13" y="0"/>
                    </a:lnTo>
                    <a:lnTo>
                      <a:pt x="6" y="0"/>
                    </a:lnTo>
                    <a:lnTo>
                      <a:pt x="6" y="0"/>
                    </a:ln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3" name="Freeform 227">
                <a:extLst>
                  <a:ext uri="{FF2B5EF4-FFF2-40B4-BE49-F238E27FC236}">
                    <a16:creationId xmlns:a16="http://schemas.microsoft.com/office/drawing/2014/main" id="{93944628-526E-422F-B2DA-958998481985}"/>
                  </a:ext>
                </a:extLst>
              </p:cNvPr>
              <p:cNvSpPr>
                <a:spLocks/>
              </p:cNvSpPr>
              <p:nvPr/>
            </p:nvSpPr>
            <p:spPr bwMode="auto">
              <a:xfrm>
                <a:off x="1127126" y="1431926"/>
                <a:ext cx="22225" cy="44450"/>
              </a:xfrm>
              <a:custGeom>
                <a:avLst/>
                <a:gdLst>
                  <a:gd name="T0" fmla="*/ 1 w 2"/>
                  <a:gd name="T1" fmla="*/ 2 h 4"/>
                  <a:gd name="T2" fmla="*/ 1 w 2"/>
                  <a:gd name="T3" fmla="*/ 3 h 4"/>
                  <a:gd name="T4" fmla="*/ 1 w 2"/>
                  <a:gd name="T5" fmla="*/ 4 h 4"/>
                  <a:gd name="T6" fmla="*/ 2 w 2"/>
                  <a:gd name="T7" fmla="*/ 3 h 4"/>
                  <a:gd name="T8" fmla="*/ 2 w 2"/>
                  <a:gd name="T9" fmla="*/ 2 h 4"/>
                  <a:gd name="T10" fmla="*/ 2 w 2"/>
                  <a:gd name="T11" fmla="*/ 1 h 4"/>
                  <a:gd name="T12" fmla="*/ 2 w 2"/>
                  <a:gd name="T13" fmla="*/ 1 h 4"/>
                  <a:gd name="T14" fmla="*/ 1 w 2"/>
                  <a:gd name="T15" fmla="*/ 1 h 4"/>
                  <a:gd name="T16" fmla="*/ 0 w 2"/>
                  <a:gd name="T17" fmla="*/ 1 h 4"/>
                  <a:gd name="T18" fmla="*/ 0 w 2"/>
                  <a:gd name="T19" fmla="*/ 1 h 4"/>
                  <a:gd name="T20" fmla="*/ 1 w 2"/>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4">
                    <a:moveTo>
                      <a:pt x="1" y="2"/>
                    </a:moveTo>
                    <a:cubicBezTo>
                      <a:pt x="1" y="3"/>
                      <a:pt x="1" y="3"/>
                      <a:pt x="1" y="3"/>
                    </a:cubicBezTo>
                    <a:cubicBezTo>
                      <a:pt x="1" y="3"/>
                      <a:pt x="1" y="4"/>
                      <a:pt x="1" y="4"/>
                    </a:cubicBezTo>
                    <a:cubicBezTo>
                      <a:pt x="2" y="3"/>
                      <a:pt x="2" y="3"/>
                      <a:pt x="2" y="3"/>
                    </a:cubicBezTo>
                    <a:cubicBezTo>
                      <a:pt x="2" y="3"/>
                      <a:pt x="2" y="2"/>
                      <a:pt x="2" y="2"/>
                    </a:cubicBezTo>
                    <a:cubicBezTo>
                      <a:pt x="2" y="2"/>
                      <a:pt x="2" y="2"/>
                      <a:pt x="2" y="1"/>
                    </a:cubicBezTo>
                    <a:cubicBezTo>
                      <a:pt x="2" y="1"/>
                      <a:pt x="2" y="1"/>
                      <a:pt x="2" y="1"/>
                    </a:cubicBezTo>
                    <a:cubicBezTo>
                      <a:pt x="2" y="0"/>
                      <a:pt x="1" y="1"/>
                      <a:pt x="1" y="1"/>
                    </a:cubicBezTo>
                    <a:cubicBezTo>
                      <a:pt x="1" y="1"/>
                      <a:pt x="0" y="1"/>
                      <a:pt x="0" y="1"/>
                    </a:cubicBezTo>
                    <a:cubicBezTo>
                      <a:pt x="0" y="1"/>
                      <a:pt x="0" y="1"/>
                      <a:pt x="0" y="1"/>
                    </a:cubicBezTo>
                    <a:cubicBezTo>
                      <a:pt x="1"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4" name="Freeform 228">
                <a:extLst>
                  <a:ext uri="{FF2B5EF4-FFF2-40B4-BE49-F238E27FC236}">
                    <a16:creationId xmlns:a16="http://schemas.microsoft.com/office/drawing/2014/main" id="{7FB58D83-30B4-49D4-A3DA-4EEF92104121}"/>
                  </a:ext>
                </a:extLst>
              </p:cNvPr>
              <p:cNvSpPr>
                <a:spLocks/>
              </p:cNvSpPr>
              <p:nvPr/>
            </p:nvSpPr>
            <p:spPr bwMode="auto">
              <a:xfrm>
                <a:off x="1127126" y="1411289"/>
                <a:ext cx="53975" cy="20638"/>
              </a:xfrm>
              <a:custGeom>
                <a:avLst/>
                <a:gdLst>
                  <a:gd name="T0" fmla="*/ 1 w 5"/>
                  <a:gd name="T1" fmla="*/ 2 h 2"/>
                  <a:gd name="T2" fmla="*/ 2 w 5"/>
                  <a:gd name="T3" fmla="*/ 2 h 2"/>
                  <a:gd name="T4" fmla="*/ 3 w 5"/>
                  <a:gd name="T5" fmla="*/ 2 h 2"/>
                  <a:gd name="T6" fmla="*/ 3 w 5"/>
                  <a:gd name="T7" fmla="*/ 1 h 2"/>
                  <a:gd name="T8" fmla="*/ 5 w 5"/>
                  <a:gd name="T9" fmla="*/ 0 h 2"/>
                  <a:gd name="T10" fmla="*/ 4 w 5"/>
                  <a:gd name="T11" fmla="*/ 0 h 2"/>
                  <a:gd name="T12" fmla="*/ 3 w 5"/>
                  <a:gd name="T13" fmla="*/ 0 h 2"/>
                  <a:gd name="T14" fmla="*/ 2 w 5"/>
                  <a:gd name="T15" fmla="*/ 0 h 2"/>
                  <a:gd name="T16" fmla="*/ 1 w 5"/>
                  <a:gd name="T17" fmla="*/ 0 h 2"/>
                  <a:gd name="T18" fmla="*/ 0 w 5"/>
                  <a:gd name="T19" fmla="*/ 1 h 2"/>
                  <a:gd name="T20" fmla="*/ 1 w 5"/>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1" y="2"/>
                    </a:moveTo>
                    <a:cubicBezTo>
                      <a:pt x="1" y="2"/>
                      <a:pt x="1" y="2"/>
                      <a:pt x="2" y="2"/>
                    </a:cubicBezTo>
                    <a:cubicBezTo>
                      <a:pt x="2" y="2"/>
                      <a:pt x="2" y="2"/>
                      <a:pt x="3" y="2"/>
                    </a:cubicBezTo>
                    <a:cubicBezTo>
                      <a:pt x="3" y="2"/>
                      <a:pt x="3" y="1"/>
                      <a:pt x="3" y="1"/>
                    </a:cubicBezTo>
                    <a:cubicBezTo>
                      <a:pt x="4" y="1"/>
                      <a:pt x="5" y="1"/>
                      <a:pt x="5" y="0"/>
                    </a:cubicBezTo>
                    <a:cubicBezTo>
                      <a:pt x="4" y="0"/>
                      <a:pt x="4" y="0"/>
                      <a:pt x="4" y="0"/>
                    </a:cubicBezTo>
                    <a:cubicBezTo>
                      <a:pt x="3" y="0"/>
                      <a:pt x="3" y="0"/>
                      <a:pt x="3" y="0"/>
                    </a:cubicBezTo>
                    <a:cubicBezTo>
                      <a:pt x="2" y="0"/>
                      <a:pt x="2" y="0"/>
                      <a:pt x="2" y="0"/>
                    </a:cubicBezTo>
                    <a:cubicBezTo>
                      <a:pt x="1" y="0"/>
                      <a:pt x="1" y="0"/>
                      <a:pt x="1" y="0"/>
                    </a:cubicBezTo>
                    <a:cubicBezTo>
                      <a:pt x="1" y="1"/>
                      <a:pt x="0" y="1"/>
                      <a:pt x="0" y="1"/>
                    </a:cubicBezTo>
                    <a:cubicBezTo>
                      <a:pt x="0" y="1"/>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5" name="Freeform 229">
                <a:extLst>
                  <a:ext uri="{FF2B5EF4-FFF2-40B4-BE49-F238E27FC236}">
                    <a16:creationId xmlns:a16="http://schemas.microsoft.com/office/drawing/2014/main" id="{97EC52A3-68BC-4894-9370-174A4A400BD8}"/>
                  </a:ext>
                </a:extLst>
              </p:cNvPr>
              <p:cNvSpPr>
                <a:spLocks/>
              </p:cNvSpPr>
              <p:nvPr/>
            </p:nvSpPr>
            <p:spPr bwMode="auto">
              <a:xfrm>
                <a:off x="1160464" y="1497014"/>
                <a:ext cx="85725" cy="87313"/>
              </a:xfrm>
              <a:custGeom>
                <a:avLst/>
                <a:gdLst>
                  <a:gd name="T0" fmla="*/ 7 w 8"/>
                  <a:gd name="T1" fmla="*/ 3 h 8"/>
                  <a:gd name="T2" fmla="*/ 6 w 8"/>
                  <a:gd name="T3" fmla="*/ 2 h 8"/>
                  <a:gd name="T4" fmla="*/ 5 w 8"/>
                  <a:gd name="T5" fmla="*/ 2 h 8"/>
                  <a:gd name="T6" fmla="*/ 4 w 8"/>
                  <a:gd name="T7" fmla="*/ 2 h 8"/>
                  <a:gd name="T8" fmla="*/ 3 w 8"/>
                  <a:gd name="T9" fmla="*/ 1 h 8"/>
                  <a:gd name="T10" fmla="*/ 2 w 8"/>
                  <a:gd name="T11" fmla="*/ 1 h 8"/>
                  <a:gd name="T12" fmla="*/ 1 w 8"/>
                  <a:gd name="T13" fmla="*/ 1 h 8"/>
                  <a:gd name="T14" fmla="*/ 1 w 8"/>
                  <a:gd name="T15" fmla="*/ 2 h 8"/>
                  <a:gd name="T16" fmla="*/ 1 w 8"/>
                  <a:gd name="T17" fmla="*/ 3 h 8"/>
                  <a:gd name="T18" fmla="*/ 2 w 8"/>
                  <a:gd name="T19" fmla="*/ 3 h 8"/>
                  <a:gd name="T20" fmla="*/ 2 w 8"/>
                  <a:gd name="T21" fmla="*/ 4 h 8"/>
                  <a:gd name="T22" fmla="*/ 4 w 8"/>
                  <a:gd name="T23" fmla="*/ 5 h 8"/>
                  <a:gd name="T24" fmla="*/ 4 w 8"/>
                  <a:gd name="T25" fmla="*/ 6 h 8"/>
                  <a:gd name="T26" fmla="*/ 4 w 8"/>
                  <a:gd name="T27" fmla="*/ 7 h 8"/>
                  <a:gd name="T28" fmla="*/ 6 w 8"/>
                  <a:gd name="T29" fmla="*/ 7 h 8"/>
                  <a:gd name="T30" fmla="*/ 6 w 8"/>
                  <a:gd name="T31" fmla="*/ 7 h 8"/>
                  <a:gd name="T32" fmla="*/ 7 w 8"/>
                  <a:gd name="T33" fmla="*/ 8 h 8"/>
                  <a:gd name="T34" fmla="*/ 8 w 8"/>
                  <a:gd name="T35" fmla="*/ 7 h 8"/>
                  <a:gd name="T36" fmla="*/ 8 w 8"/>
                  <a:gd name="T37" fmla="*/ 7 h 8"/>
                  <a:gd name="T38" fmla="*/ 8 w 8"/>
                  <a:gd name="T39" fmla="*/ 6 h 8"/>
                  <a:gd name="T40" fmla="*/ 7 w 8"/>
                  <a:gd name="T41" fmla="*/ 5 h 8"/>
                  <a:gd name="T42" fmla="*/ 7 w 8"/>
                  <a:gd name="T43" fmla="*/ 4 h 8"/>
                  <a:gd name="T44" fmla="*/ 7 w 8"/>
                  <a:gd name="T4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7" y="3"/>
                    </a:moveTo>
                    <a:cubicBezTo>
                      <a:pt x="6" y="3"/>
                      <a:pt x="6" y="3"/>
                      <a:pt x="6" y="2"/>
                    </a:cubicBezTo>
                    <a:cubicBezTo>
                      <a:pt x="6" y="2"/>
                      <a:pt x="5" y="2"/>
                      <a:pt x="5" y="2"/>
                    </a:cubicBezTo>
                    <a:cubicBezTo>
                      <a:pt x="4" y="2"/>
                      <a:pt x="4" y="2"/>
                      <a:pt x="4" y="2"/>
                    </a:cubicBezTo>
                    <a:cubicBezTo>
                      <a:pt x="3" y="1"/>
                      <a:pt x="3" y="1"/>
                      <a:pt x="3" y="1"/>
                    </a:cubicBezTo>
                    <a:cubicBezTo>
                      <a:pt x="3" y="1"/>
                      <a:pt x="2" y="1"/>
                      <a:pt x="2" y="1"/>
                    </a:cubicBezTo>
                    <a:cubicBezTo>
                      <a:pt x="1" y="1"/>
                      <a:pt x="1" y="0"/>
                      <a:pt x="1" y="1"/>
                    </a:cubicBezTo>
                    <a:cubicBezTo>
                      <a:pt x="0" y="1"/>
                      <a:pt x="1" y="1"/>
                      <a:pt x="1" y="2"/>
                    </a:cubicBezTo>
                    <a:cubicBezTo>
                      <a:pt x="1" y="2"/>
                      <a:pt x="1" y="3"/>
                      <a:pt x="1" y="3"/>
                    </a:cubicBezTo>
                    <a:cubicBezTo>
                      <a:pt x="2" y="3"/>
                      <a:pt x="2" y="3"/>
                      <a:pt x="2" y="3"/>
                    </a:cubicBezTo>
                    <a:cubicBezTo>
                      <a:pt x="2" y="4"/>
                      <a:pt x="2" y="4"/>
                      <a:pt x="2" y="4"/>
                    </a:cubicBezTo>
                    <a:cubicBezTo>
                      <a:pt x="3" y="5"/>
                      <a:pt x="3" y="5"/>
                      <a:pt x="4" y="5"/>
                    </a:cubicBezTo>
                    <a:cubicBezTo>
                      <a:pt x="4" y="5"/>
                      <a:pt x="4" y="6"/>
                      <a:pt x="4" y="6"/>
                    </a:cubicBezTo>
                    <a:cubicBezTo>
                      <a:pt x="4" y="6"/>
                      <a:pt x="4" y="6"/>
                      <a:pt x="4" y="7"/>
                    </a:cubicBezTo>
                    <a:cubicBezTo>
                      <a:pt x="5" y="7"/>
                      <a:pt x="5" y="7"/>
                      <a:pt x="6" y="7"/>
                    </a:cubicBezTo>
                    <a:cubicBezTo>
                      <a:pt x="6" y="7"/>
                      <a:pt x="6" y="7"/>
                      <a:pt x="6" y="7"/>
                    </a:cubicBezTo>
                    <a:cubicBezTo>
                      <a:pt x="7" y="8"/>
                      <a:pt x="7" y="8"/>
                      <a:pt x="7" y="8"/>
                    </a:cubicBezTo>
                    <a:cubicBezTo>
                      <a:pt x="8" y="8"/>
                      <a:pt x="8" y="8"/>
                      <a:pt x="8" y="7"/>
                    </a:cubicBezTo>
                    <a:cubicBezTo>
                      <a:pt x="8" y="7"/>
                      <a:pt x="8" y="7"/>
                      <a:pt x="8" y="7"/>
                    </a:cubicBezTo>
                    <a:cubicBezTo>
                      <a:pt x="8" y="6"/>
                      <a:pt x="8" y="6"/>
                      <a:pt x="8" y="6"/>
                    </a:cubicBezTo>
                    <a:cubicBezTo>
                      <a:pt x="8" y="5"/>
                      <a:pt x="7" y="6"/>
                      <a:pt x="7" y="5"/>
                    </a:cubicBezTo>
                    <a:cubicBezTo>
                      <a:pt x="7" y="5"/>
                      <a:pt x="7" y="5"/>
                      <a:pt x="7" y="4"/>
                    </a:cubicBezTo>
                    <a:cubicBezTo>
                      <a:pt x="7" y="4"/>
                      <a:pt x="7" y="4"/>
                      <a:pt x="7"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6" name="Freeform 230">
                <a:extLst>
                  <a:ext uri="{FF2B5EF4-FFF2-40B4-BE49-F238E27FC236}">
                    <a16:creationId xmlns:a16="http://schemas.microsoft.com/office/drawing/2014/main" id="{37798DD5-0DA0-4A1F-8CD0-E386F82AA960}"/>
                  </a:ext>
                </a:extLst>
              </p:cNvPr>
              <p:cNvSpPr>
                <a:spLocks/>
              </p:cNvSpPr>
              <p:nvPr/>
            </p:nvSpPr>
            <p:spPr bwMode="auto">
              <a:xfrm>
                <a:off x="1828801" y="2611439"/>
                <a:ext cx="130175" cy="128588"/>
              </a:xfrm>
              <a:custGeom>
                <a:avLst/>
                <a:gdLst>
                  <a:gd name="T0" fmla="*/ 11 w 12"/>
                  <a:gd name="T1" fmla="*/ 0 h 12"/>
                  <a:gd name="T2" fmla="*/ 10 w 12"/>
                  <a:gd name="T3" fmla="*/ 1 h 12"/>
                  <a:gd name="T4" fmla="*/ 9 w 12"/>
                  <a:gd name="T5" fmla="*/ 1 h 12"/>
                  <a:gd name="T6" fmla="*/ 9 w 12"/>
                  <a:gd name="T7" fmla="*/ 1 h 12"/>
                  <a:gd name="T8" fmla="*/ 8 w 12"/>
                  <a:gd name="T9" fmla="*/ 2 h 12"/>
                  <a:gd name="T10" fmla="*/ 7 w 12"/>
                  <a:gd name="T11" fmla="*/ 2 h 12"/>
                  <a:gd name="T12" fmla="*/ 7 w 12"/>
                  <a:gd name="T13" fmla="*/ 1 h 12"/>
                  <a:gd name="T14" fmla="*/ 6 w 12"/>
                  <a:gd name="T15" fmla="*/ 2 h 12"/>
                  <a:gd name="T16" fmla="*/ 5 w 12"/>
                  <a:gd name="T17" fmla="*/ 3 h 12"/>
                  <a:gd name="T18" fmla="*/ 5 w 12"/>
                  <a:gd name="T19" fmla="*/ 4 h 12"/>
                  <a:gd name="T20" fmla="*/ 3 w 12"/>
                  <a:gd name="T21" fmla="*/ 3 h 12"/>
                  <a:gd name="T22" fmla="*/ 3 w 12"/>
                  <a:gd name="T23" fmla="*/ 4 h 12"/>
                  <a:gd name="T24" fmla="*/ 2 w 12"/>
                  <a:gd name="T25" fmla="*/ 4 h 12"/>
                  <a:gd name="T26" fmla="*/ 2 w 12"/>
                  <a:gd name="T27" fmla="*/ 5 h 12"/>
                  <a:gd name="T28" fmla="*/ 1 w 12"/>
                  <a:gd name="T29" fmla="*/ 6 h 12"/>
                  <a:gd name="T30" fmla="*/ 0 w 12"/>
                  <a:gd name="T31" fmla="*/ 6 h 12"/>
                  <a:gd name="T32" fmla="*/ 0 w 12"/>
                  <a:gd name="T33" fmla="*/ 6 h 12"/>
                  <a:gd name="T34" fmla="*/ 0 w 12"/>
                  <a:gd name="T35" fmla="*/ 7 h 12"/>
                  <a:gd name="T36" fmla="*/ 1 w 12"/>
                  <a:gd name="T37" fmla="*/ 7 h 12"/>
                  <a:gd name="T38" fmla="*/ 1 w 12"/>
                  <a:gd name="T39" fmla="*/ 8 h 12"/>
                  <a:gd name="T40" fmla="*/ 2 w 12"/>
                  <a:gd name="T41" fmla="*/ 9 h 12"/>
                  <a:gd name="T42" fmla="*/ 3 w 12"/>
                  <a:gd name="T43" fmla="*/ 10 h 12"/>
                  <a:gd name="T44" fmla="*/ 4 w 12"/>
                  <a:gd name="T45" fmla="*/ 11 h 12"/>
                  <a:gd name="T46" fmla="*/ 4 w 12"/>
                  <a:gd name="T47" fmla="*/ 11 h 12"/>
                  <a:gd name="T48" fmla="*/ 5 w 12"/>
                  <a:gd name="T49" fmla="*/ 11 h 12"/>
                  <a:gd name="T50" fmla="*/ 6 w 12"/>
                  <a:gd name="T51" fmla="*/ 12 h 12"/>
                  <a:gd name="T52" fmla="*/ 6 w 12"/>
                  <a:gd name="T53" fmla="*/ 12 h 12"/>
                  <a:gd name="T54" fmla="*/ 7 w 12"/>
                  <a:gd name="T55" fmla="*/ 12 h 12"/>
                  <a:gd name="T56" fmla="*/ 8 w 12"/>
                  <a:gd name="T57" fmla="*/ 12 h 12"/>
                  <a:gd name="T58" fmla="*/ 9 w 12"/>
                  <a:gd name="T59" fmla="*/ 12 h 12"/>
                  <a:gd name="T60" fmla="*/ 9 w 12"/>
                  <a:gd name="T61" fmla="*/ 12 h 12"/>
                  <a:gd name="T62" fmla="*/ 10 w 12"/>
                  <a:gd name="T63" fmla="*/ 12 h 12"/>
                  <a:gd name="T64" fmla="*/ 10 w 12"/>
                  <a:gd name="T65" fmla="*/ 10 h 12"/>
                  <a:gd name="T66" fmla="*/ 10 w 12"/>
                  <a:gd name="T67" fmla="*/ 9 h 12"/>
                  <a:gd name="T68" fmla="*/ 10 w 12"/>
                  <a:gd name="T69" fmla="*/ 8 h 12"/>
                  <a:gd name="T70" fmla="*/ 11 w 12"/>
                  <a:gd name="T71" fmla="*/ 7 h 12"/>
                  <a:gd name="T72" fmla="*/ 10 w 12"/>
                  <a:gd name="T73" fmla="*/ 5 h 12"/>
                  <a:gd name="T74" fmla="*/ 11 w 12"/>
                  <a:gd name="T75" fmla="*/ 4 h 12"/>
                  <a:gd name="T76" fmla="*/ 11 w 12"/>
                  <a:gd name="T77" fmla="*/ 3 h 12"/>
                  <a:gd name="T78" fmla="*/ 12 w 12"/>
                  <a:gd name="T79" fmla="*/ 2 h 12"/>
                  <a:gd name="T80" fmla="*/ 12 w 12"/>
                  <a:gd name="T81" fmla="*/ 0 h 12"/>
                  <a:gd name="T82" fmla="*/ 11 w 12"/>
                  <a:gd name="T8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2">
                    <a:moveTo>
                      <a:pt x="11" y="0"/>
                    </a:moveTo>
                    <a:cubicBezTo>
                      <a:pt x="11" y="0"/>
                      <a:pt x="10" y="0"/>
                      <a:pt x="10" y="1"/>
                    </a:cubicBezTo>
                    <a:cubicBezTo>
                      <a:pt x="10" y="1"/>
                      <a:pt x="10" y="1"/>
                      <a:pt x="9" y="1"/>
                    </a:cubicBezTo>
                    <a:cubicBezTo>
                      <a:pt x="9" y="1"/>
                      <a:pt x="9" y="1"/>
                      <a:pt x="9" y="1"/>
                    </a:cubicBezTo>
                    <a:cubicBezTo>
                      <a:pt x="9" y="1"/>
                      <a:pt x="8" y="1"/>
                      <a:pt x="8" y="2"/>
                    </a:cubicBezTo>
                    <a:cubicBezTo>
                      <a:pt x="8" y="2"/>
                      <a:pt x="8" y="2"/>
                      <a:pt x="7" y="2"/>
                    </a:cubicBezTo>
                    <a:cubicBezTo>
                      <a:pt x="7" y="1"/>
                      <a:pt x="7" y="1"/>
                      <a:pt x="7" y="1"/>
                    </a:cubicBezTo>
                    <a:cubicBezTo>
                      <a:pt x="6" y="1"/>
                      <a:pt x="6" y="1"/>
                      <a:pt x="6" y="2"/>
                    </a:cubicBezTo>
                    <a:cubicBezTo>
                      <a:pt x="6" y="2"/>
                      <a:pt x="5" y="2"/>
                      <a:pt x="5" y="3"/>
                    </a:cubicBezTo>
                    <a:cubicBezTo>
                      <a:pt x="5" y="3"/>
                      <a:pt x="5" y="3"/>
                      <a:pt x="5" y="4"/>
                    </a:cubicBezTo>
                    <a:cubicBezTo>
                      <a:pt x="4" y="4"/>
                      <a:pt x="4" y="3"/>
                      <a:pt x="3" y="3"/>
                    </a:cubicBezTo>
                    <a:cubicBezTo>
                      <a:pt x="3" y="3"/>
                      <a:pt x="3" y="4"/>
                      <a:pt x="3" y="4"/>
                    </a:cubicBezTo>
                    <a:cubicBezTo>
                      <a:pt x="2" y="4"/>
                      <a:pt x="2" y="4"/>
                      <a:pt x="2" y="4"/>
                    </a:cubicBezTo>
                    <a:cubicBezTo>
                      <a:pt x="2" y="4"/>
                      <a:pt x="2" y="5"/>
                      <a:pt x="2" y="5"/>
                    </a:cubicBezTo>
                    <a:cubicBezTo>
                      <a:pt x="2" y="5"/>
                      <a:pt x="2" y="5"/>
                      <a:pt x="1" y="6"/>
                    </a:cubicBezTo>
                    <a:cubicBezTo>
                      <a:pt x="1" y="6"/>
                      <a:pt x="1" y="6"/>
                      <a:pt x="0" y="6"/>
                    </a:cubicBezTo>
                    <a:cubicBezTo>
                      <a:pt x="0" y="6"/>
                      <a:pt x="0" y="6"/>
                      <a:pt x="0" y="6"/>
                    </a:cubicBezTo>
                    <a:cubicBezTo>
                      <a:pt x="0" y="6"/>
                      <a:pt x="0" y="7"/>
                      <a:pt x="0" y="7"/>
                    </a:cubicBezTo>
                    <a:cubicBezTo>
                      <a:pt x="0" y="7"/>
                      <a:pt x="0" y="7"/>
                      <a:pt x="1" y="7"/>
                    </a:cubicBezTo>
                    <a:cubicBezTo>
                      <a:pt x="1" y="8"/>
                      <a:pt x="1" y="8"/>
                      <a:pt x="1" y="8"/>
                    </a:cubicBezTo>
                    <a:cubicBezTo>
                      <a:pt x="2" y="8"/>
                      <a:pt x="2" y="9"/>
                      <a:pt x="2" y="9"/>
                    </a:cubicBezTo>
                    <a:cubicBezTo>
                      <a:pt x="3" y="10"/>
                      <a:pt x="3" y="10"/>
                      <a:pt x="3" y="10"/>
                    </a:cubicBezTo>
                    <a:cubicBezTo>
                      <a:pt x="3" y="11"/>
                      <a:pt x="4" y="11"/>
                      <a:pt x="4" y="11"/>
                    </a:cubicBezTo>
                    <a:cubicBezTo>
                      <a:pt x="4" y="11"/>
                      <a:pt x="4" y="11"/>
                      <a:pt x="4" y="11"/>
                    </a:cubicBezTo>
                    <a:cubicBezTo>
                      <a:pt x="4" y="11"/>
                      <a:pt x="4" y="11"/>
                      <a:pt x="5" y="11"/>
                    </a:cubicBezTo>
                    <a:cubicBezTo>
                      <a:pt x="5" y="11"/>
                      <a:pt x="5" y="11"/>
                      <a:pt x="6" y="12"/>
                    </a:cubicBezTo>
                    <a:cubicBezTo>
                      <a:pt x="6" y="12"/>
                      <a:pt x="6" y="12"/>
                      <a:pt x="6" y="12"/>
                    </a:cubicBezTo>
                    <a:cubicBezTo>
                      <a:pt x="7" y="12"/>
                      <a:pt x="7" y="11"/>
                      <a:pt x="7" y="12"/>
                    </a:cubicBezTo>
                    <a:cubicBezTo>
                      <a:pt x="8" y="12"/>
                      <a:pt x="8" y="12"/>
                      <a:pt x="8" y="12"/>
                    </a:cubicBezTo>
                    <a:cubicBezTo>
                      <a:pt x="8" y="12"/>
                      <a:pt x="8" y="12"/>
                      <a:pt x="9" y="12"/>
                    </a:cubicBezTo>
                    <a:cubicBezTo>
                      <a:pt x="9" y="12"/>
                      <a:pt x="9" y="12"/>
                      <a:pt x="9" y="12"/>
                    </a:cubicBezTo>
                    <a:cubicBezTo>
                      <a:pt x="10" y="12"/>
                      <a:pt x="10" y="12"/>
                      <a:pt x="10" y="12"/>
                    </a:cubicBezTo>
                    <a:cubicBezTo>
                      <a:pt x="10" y="11"/>
                      <a:pt x="9" y="11"/>
                      <a:pt x="10" y="10"/>
                    </a:cubicBezTo>
                    <a:cubicBezTo>
                      <a:pt x="10" y="10"/>
                      <a:pt x="10" y="10"/>
                      <a:pt x="10" y="9"/>
                    </a:cubicBezTo>
                    <a:cubicBezTo>
                      <a:pt x="10" y="9"/>
                      <a:pt x="10" y="8"/>
                      <a:pt x="10" y="8"/>
                    </a:cubicBezTo>
                    <a:cubicBezTo>
                      <a:pt x="10" y="7"/>
                      <a:pt x="11" y="7"/>
                      <a:pt x="11" y="7"/>
                    </a:cubicBezTo>
                    <a:cubicBezTo>
                      <a:pt x="11" y="6"/>
                      <a:pt x="10" y="6"/>
                      <a:pt x="10" y="5"/>
                    </a:cubicBezTo>
                    <a:cubicBezTo>
                      <a:pt x="11" y="5"/>
                      <a:pt x="10" y="4"/>
                      <a:pt x="11" y="4"/>
                    </a:cubicBezTo>
                    <a:cubicBezTo>
                      <a:pt x="11" y="3"/>
                      <a:pt x="11" y="3"/>
                      <a:pt x="11" y="3"/>
                    </a:cubicBezTo>
                    <a:cubicBezTo>
                      <a:pt x="12" y="3"/>
                      <a:pt x="12" y="2"/>
                      <a:pt x="12" y="2"/>
                    </a:cubicBezTo>
                    <a:cubicBezTo>
                      <a:pt x="12" y="1"/>
                      <a:pt x="12" y="1"/>
                      <a:pt x="12" y="0"/>
                    </a:cubicBezTo>
                    <a:cubicBezTo>
                      <a:pt x="11" y="0"/>
                      <a:pt x="11" y="0"/>
                      <a:pt x="1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7" name="Freeform 231">
                <a:extLst>
                  <a:ext uri="{FF2B5EF4-FFF2-40B4-BE49-F238E27FC236}">
                    <a16:creationId xmlns:a16="http://schemas.microsoft.com/office/drawing/2014/main" id="{869FC384-9304-4CF2-92EC-F8547E252326}"/>
                  </a:ext>
                </a:extLst>
              </p:cNvPr>
              <p:cNvSpPr>
                <a:spLocks/>
              </p:cNvSpPr>
              <p:nvPr/>
            </p:nvSpPr>
            <p:spPr bwMode="auto">
              <a:xfrm>
                <a:off x="2271714" y="2459039"/>
                <a:ext cx="96838" cy="76200"/>
              </a:xfrm>
              <a:custGeom>
                <a:avLst/>
                <a:gdLst>
                  <a:gd name="T0" fmla="*/ 9 w 9"/>
                  <a:gd name="T1" fmla="*/ 4 h 7"/>
                  <a:gd name="T2" fmla="*/ 9 w 9"/>
                  <a:gd name="T3" fmla="*/ 3 h 7"/>
                  <a:gd name="T4" fmla="*/ 8 w 9"/>
                  <a:gd name="T5" fmla="*/ 3 h 7"/>
                  <a:gd name="T6" fmla="*/ 7 w 9"/>
                  <a:gd name="T7" fmla="*/ 3 h 7"/>
                  <a:gd name="T8" fmla="*/ 6 w 9"/>
                  <a:gd name="T9" fmla="*/ 2 h 7"/>
                  <a:gd name="T10" fmla="*/ 5 w 9"/>
                  <a:gd name="T11" fmla="*/ 1 h 7"/>
                  <a:gd name="T12" fmla="*/ 4 w 9"/>
                  <a:gd name="T13" fmla="*/ 1 h 7"/>
                  <a:gd name="T14" fmla="*/ 3 w 9"/>
                  <a:gd name="T15" fmla="*/ 0 h 7"/>
                  <a:gd name="T16" fmla="*/ 2 w 9"/>
                  <a:gd name="T17" fmla="*/ 0 h 7"/>
                  <a:gd name="T18" fmla="*/ 1 w 9"/>
                  <a:gd name="T19" fmla="*/ 0 h 7"/>
                  <a:gd name="T20" fmla="*/ 1 w 9"/>
                  <a:gd name="T21" fmla="*/ 1 h 7"/>
                  <a:gd name="T22" fmla="*/ 1 w 9"/>
                  <a:gd name="T23" fmla="*/ 2 h 7"/>
                  <a:gd name="T24" fmla="*/ 0 w 9"/>
                  <a:gd name="T25" fmla="*/ 3 h 7"/>
                  <a:gd name="T26" fmla="*/ 0 w 9"/>
                  <a:gd name="T27" fmla="*/ 4 h 7"/>
                  <a:gd name="T28" fmla="*/ 0 w 9"/>
                  <a:gd name="T29" fmla="*/ 5 h 7"/>
                  <a:gd name="T30" fmla="*/ 0 w 9"/>
                  <a:gd name="T31" fmla="*/ 6 h 7"/>
                  <a:gd name="T32" fmla="*/ 0 w 9"/>
                  <a:gd name="T33" fmla="*/ 7 h 7"/>
                  <a:gd name="T34" fmla="*/ 1 w 9"/>
                  <a:gd name="T35" fmla="*/ 7 h 7"/>
                  <a:gd name="T36" fmla="*/ 2 w 9"/>
                  <a:gd name="T37" fmla="*/ 7 h 7"/>
                  <a:gd name="T38" fmla="*/ 2 w 9"/>
                  <a:gd name="T39" fmla="*/ 6 h 7"/>
                  <a:gd name="T40" fmla="*/ 3 w 9"/>
                  <a:gd name="T41" fmla="*/ 5 h 7"/>
                  <a:gd name="T42" fmla="*/ 3 w 9"/>
                  <a:gd name="T43" fmla="*/ 5 h 7"/>
                  <a:gd name="T44" fmla="*/ 4 w 9"/>
                  <a:gd name="T45" fmla="*/ 5 h 7"/>
                  <a:gd name="T46" fmla="*/ 5 w 9"/>
                  <a:gd name="T47" fmla="*/ 5 h 7"/>
                  <a:gd name="T48" fmla="*/ 5 w 9"/>
                  <a:gd name="T49" fmla="*/ 5 h 7"/>
                  <a:gd name="T50" fmla="*/ 6 w 9"/>
                  <a:gd name="T51" fmla="*/ 5 h 7"/>
                  <a:gd name="T52" fmla="*/ 7 w 9"/>
                  <a:gd name="T53" fmla="*/ 5 h 7"/>
                  <a:gd name="T54" fmla="*/ 8 w 9"/>
                  <a:gd name="T55" fmla="*/ 5 h 7"/>
                  <a:gd name="T56" fmla="*/ 8 w 9"/>
                  <a:gd name="T57" fmla="*/ 5 h 7"/>
                  <a:gd name="T58" fmla="*/ 8 w 9"/>
                  <a:gd name="T59" fmla="*/ 5 h 7"/>
                  <a:gd name="T60" fmla="*/ 9 w 9"/>
                  <a:gd name="T6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7">
                    <a:moveTo>
                      <a:pt x="9" y="4"/>
                    </a:moveTo>
                    <a:cubicBezTo>
                      <a:pt x="9" y="4"/>
                      <a:pt x="9" y="4"/>
                      <a:pt x="9" y="3"/>
                    </a:cubicBezTo>
                    <a:cubicBezTo>
                      <a:pt x="9" y="3"/>
                      <a:pt x="8" y="3"/>
                      <a:pt x="8" y="3"/>
                    </a:cubicBezTo>
                    <a:cubicBezTo>
                      <a:pt x="8" y="3"/>
                      <a:pt x="7" y="3"/>
                      <a:pt x="7" y="3"/>
                    </a:cubicBezTo>
                    <a:cubicBezTo>
                      <a:pt x="7" y="3"/>
                      <a:pt x="6" y="2"/>
                      <a:pt x="6" y="2"/>
                    </a:cubicBezTo>
                    <a:cubicBezTo>
                      <a:pt x="6" y="2"/>
                      <a:pt x="5" y="2"/>
                      <a:pt x="5" y="1"/>
                    </a:cubicBezTo>
                    <a:cubicBezTo>
                      <a:pt x="4" y="1"/>
                      <a:pt x="4" y="1"/>
                      <a:pt x="4" y="1"/>
                    </a:cubicBezTo>
                    <a:cubicBezTo>
                      <a:pt x="3" y="1"/>
                      <a:pt x="3" y="0"/>
                      <a:pt x="3" y="0"/>
                    </a:cubicBezTo>
                    <a:cubicBezTo>
                      <a:pt x="3" y="0"/>
                      <a:pt x="2" y="0"/>
                      <a:pt x="2" y="0"/>
                    </a:cubicBezTo>
                    <a:cubicBezTo>
                      <a:pt x="1" y="0"/>
                      <a:pt x="1" y="0"/>
                      <a:pt x="1" y="0"/>
                    </a:cubicBezTo>
                    <a:cubicBezTo>
                      <a:pt x="1" y="1"/>
                      <a:pt x="1" y="1"/>
                      <a:pt x="1" y="1"/>
                    </a:cubicBezTo>
                    <a:cubicBezTo>
                      <a:pt x="1" y="1"/>
                      <a:pt x="1" y="1"/>
                      <a:pt x="1" y="2"/>
                    </a:cubicBezTo>
                    <a:cubicBezTo>
                      <a:pt x="1" y="2"/>
                      <a:pt x="0" y="2"/>
                      <a:pt x="0" y="3"/>
                    </a:cubicBezTo>
                    <a:cubicBezTo>
                      <a:pt x="0" y="3"/>
                      <a:pt x="0" y="4"/>
                      <a:pt x="0" y="4"/>
                    </a:cubicBezTo>
                    <a:cubicBezTo>
                      <a:pt x="0" y="5"/>
                      <a:pt x="0" y="5"/>
                      <a:pt x="0" y="5"/>
                    </a:cubicBezTo>
                    <a:cubicBezTo>
                      <a:pt x="0" y="5"/>
                      <a:pt x="0" y="6"/>
                      <a:pt x="0" y="6"/>
                    </a:cubicBezTo>
                    <a:cubicBezTo>
                      <a:pt x="0" y="6"/>
                      <a:pt x="0" y="6"/>
                      <a:pt x="0" y="7"/>
                    </a:cubicBezTo>
                    <a:cubicBezTo>
                      <a:pt x="0" y="7"/>
                      <a:pt x="1" y="7"/>
                      <a:pt x="1" y="7"/>
                    </a:cubicBezTo>
                    <a:cubicBezTo>
                      <a:pt x="1" y="7"/>
                      <a:pt x="1" y="7"/>
                      <a:pt x="2" y="7"/>
                    </a:cubicBezTo>
                    <a:cubicBezTo>
                      <a:pt x="2" y="7"/>
                      <a:pt x="2" y="6"/>
                      <a:pt x="2" y="6"/>
                    </a:cubicBezTo>
                    <a:cubicBezTo>
                      <a:pt x="2" y="6"/>
                      <a:pt x="2" y="5"/>
                      <a:pt x="3" y="5"/>
                    </a:cubicBezTo>
                    <a:cubicBezTo>
                      <a:pt x="3" y="5"/>
                      <a:pt x="3" y="5"/>
                      <a:pt x="3" y="5"/>
                    </a:cubicBezTo>
                    <a:cubicBezTo>
                      <a:pt x="4" y="5"/>
                      <a:pt x="4" y="5"/>
                      <a:pt x="4" y="5"/>
                    </a:cubicBezTo>
                    <a:cubicBezTo>
                      <a:pt x="4" y="5"/>
                      <a:pt x="5" y="6"/>
                      <a:pt x="5" y="5"/>
                    </a:cubicBezTo>
                    <a:cubicBezTo>
                      <a:pt x="5" y="5"/>
                      <a:pt x="5" y="5"/>
                      <a:pt x="5" y="5"/>
                    </a:cubicBezTo>
                    <a:cubicBezTo>
                      <a:pt x="5" y="5"/>
                      <a:pt x="5" y="5"/>
                      <a:pt x="6" y="5"/>
                    </a:cubicBezTo>
                    <a:cubicBezTo>
                      <a:pt x="6" y="5"/>
                      <a:pt x="6" y="5"/>
                      <a:pt x="7" y="5"/>
                    </a:cubicBezTo>
                    <a:cubicBezTo>
                      <a:pt x="7" y="5"/>
                      <a:pt x="7" y="5"/>
                      <a:pt x="8" y="5"/>
                    </a:cubicBezTo>
                    <a:cubicBezTo>
                      <a:pt x="8" y="6"/>
                      <a:pt x="8" y="5"/>
                      <a:pt x="8" y="5"/>
                    </a:cubicBezTo>
                    <a:cubicBezTo>
                      <a:pt x="8" y="5"/>
                      <a:pt x="8" y="5"/>
                      <a:pt x="8" y="5"/>
                    </a:cubicBezTo>
                    <a:cubicBezTo>
                      <a:pt x="8" y="4"/>
                      <a:pt x="9" y="4"/>
                      <a:pt x="9"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8" name="Freeform 232">
                <a:extLst>
                  <a:ext uri="{FF2B5EF4-FFF2-40B4-BE49-F238E27FC236}">
                    <a16:creationId xmlns:a16="http://schemas.microsoft.com/office/drawing/2014/main" id="{F211E913-9B97-42DA-845E-949342FABCB9}"/>
                  </a:ext>
                </a:extLst>
              </p:cNvPr>
              <p:cNvSpPr>
                <a:spLocks/>
              </p:cNvSpPr>
              <p:nvPr/>
            </p:nvSpPr>
            <p:spPr bwMode="auto">
              <a:xfrm>
                <a:off x="2055814" y="2697164"/>
                <a:ext cx="334963" cy="519113"/>
              </a:xfrm>
              <a:custGeom>
                <a:avLst/>
                <a:gdLst>
                  <a:gd name="T0" fmla="*/ 31 w 31"/>
                  <a:gd name="T1" fmla="*/ 33 h 48"/>
                  <a:gd name="T2" fmla="*/ 30 w 31"/>
                  <a:gd name="T3" fmla="*/ 30 h 48"/>
                  <a:gd name="T4" fmla="*/ 28 w 31"/>
                  <a:gd name="T5" fmla="*/ 27 h 48"/>
                  <a:gd name="T6" fmla="*/ 28 w 31"/>
                  <a:gd name="T7" fmla="*/ 24 h 48"/>
                  <a:gd name="T8" fmla="*/ 28 w 31"/>
                  <a:gd name="T9" fmla="*/ 20 h 48"/>
                  <a:gd name="T10" fmla="*/ 27 w 31"/>
                  <a:gd name="T11" fmla="*/ 18 h 48"/>
                  <a:gd name="T12" fmla="*/ 23 w 31"/>
                  <a:gd name="T13" fmla="*/ 17 h 48"/>
                  <a:gd name="T14" fmla="*/ 19 w 31"/>
                  <a:gd name="T15" fmla="*/ 16 h 48"/>
                  <a:gd name="T16" fmla="*/ 17 w 31"/>
                  <a:gd name="T17" fmla="*/ 12 h 48"/>
                  <a:gd name="T18" fmla="*/ 15 w 31"/>
                  <a:gd name="T19" fmla="*/ 9 h 48"/>
                  <a:gd name="T20" fmla="*/ 16 w 31"/>
                  <a:gd name="T21" fmla="*/ 5 h 48"/>
                  <a:gd name="T22" fmla="*/ 19 w 31"/>
                  <a:gd name="T23" fmla="*/ 3 h 48"/>
                  <a:gd name="T24" fmla="*/ 20 w 31"/>
                  <a:gd name="T25" fmla="*/ 2 h 48"/>
                  <a:gd name="T26" fmla="*/ 20 w 31"/>
                  <a:gd name="T27" fmla="*/ 0 h 48"/>
                  <a:gd name="T28" fmla="*/ 17 w 31"/>
                  <a:gd name="T29" fmla="*/ 2 h 48"/>
                  <a:gd name="T30" fmla="*/ 13 w 31"/>
                  <a:gd name="T31" fmla="*/ 3 h 48"/>
                  <a:gd name="T32" fmla="*/ 10 w 31"/>
                  <a:gd name="T33" fmla="*/ 4 h 48"/>
                  <a:gd name="T34" fmla="*/ 9 w 31"/>
                  <a:gd name="T35" fmla="*/ 9 h 48"/>
                  <a:gd name="T36" fmla="*/ 7 w 31"/>
                  <a:gd name="T37" fmla="*/ 10 h 48"/>
                  <a:gd name="T38" fmla="*/ 4 w 31"/>
                  <a:gd name="T39" fmla="*/ 12 h 48"/>
                  <a:gd name="T40" fmla="*/ 4 w 31"/>
                  <a:gd name="T41" fmla="*/ 14 h 48"/>
                  <a:gd name="T42" fmla="*/ 3 w 31"/>
                  <a:gd name="T43" fmla="*/ 15 h 48"/>
                  <a:gd name="T44" fmla="*/ 4 w 31"/>
                  <a:gd name="T45" fmla="*/ 18 h 48"/>
                  <a:gd name="T46" fmla="*/ 3 w 31"/>
                  <a:gd name="T47" fmla="*/ 22 h 48"/>
                  <a:gd name="T48" fmla="*/ 2 w 31"/>
                  <a:gd name="T49" fmla="*/ 27 h 48"/>
                  <a:gd name="T50" fmla="*/ 0 w 31"/>
                  <a:gd name="T51" fmla="*/ 30 h 48"/>
                  <a:gd name="T52" fmla="*/ 1 w 31"/>
                  <a:gd name="T53" fmla="*/ 32 h 48"/>
                  <a:gd name="T54" fmla="*/ 4 w 31"/>
                  <a:gd name="T55" fmla="*/ 34 h 48"/>
                  <a:gd name="T56" fmla="*/ 6 w 31"/>
                  <a:gd name="T57" fmla="*/ 34 h 48"/>
                  <a:gd name="T58" fmla="*/ 8 w 31"/>
                  <a:gd name="T59" fmla="*/ 36 h 48"/>
                  <a:gd name="T60" fmla="*/ 11 w 31"/>
                  <a:gd name="T61" fmla="*/ 37 h 48"/>
                  <a:gd name="T62" fmla="*/ 13 w 31"/>
                  <a:gd name="T63" fmla="*/ 40 h 48"/>
                  <a:gd name="T64" fmla="*/ 15 w 31"/>
                  <a:gd name="T65" fmla="*/ 43 h 48"/>
                  <a:gd name="T66" fmla="*/ 18 w 31"/>
                  <a:gd name="T67" fmla="*/ 42 h 48"/>
                  <a:gd name="T68" fmla="*/ 20 w 31"/>
                  <a:gd name="T69" fmla="*/ 43 h 48"/>
                  <a:gd name="T70" fmla="*/ 22 w 31"/>
                  <a:gd name="T71" fmla="*/ 44 h 48"/>
                  <a:gd name="T72" fmla="*/ 20 w 31"/>
                  <a:gd name="T73" fmla="*/ 46 h 48"/>
                  <a:gd name="T74" fmla="*/ 21 w 31"/>
                  <a:gd name="T75" fmla="*/ 48 h 48"/>
                  <a:gd name="T76" fmla="*/ 23 w 31"/>
                  <a:gd name="T77" fmla="*/ 46 h 48"/>
                  <a:gd name="T78" fmla="*/ 23 w 31"/>
                  <a:gd name="T79" fmla="*/ 41 h 48"/>
                  <a:gd name="T80" fmla="*/ 22 w 31"/>
                  <a:gd name="T81" fmla="*/ 36 h 48"/>
                  <a:gd name="T82" fmla="*/ 24 w 31"/>
                  <a:gd name="T83" fmla="*/ 34 h 48"/>
                  <a:gd name="T84" fmla="*/ 23 w 31"/>
                  <a:gd name="T85" fmla="*/ 31 h 48"/>
                  <a:gd name="T86" fmla="*/ 28 w 31"/>
                  <a:gd name="T87" fmla="*/ 3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 h="48">
                    <a:moveTo>
                      <a:pt x="29" y="32"/>
                    </a:moveTo>
                    <a:cubicBezTo>
                      <a:pt x="30" y="32"/>
                      <a:pt x="29" y="32"/>
                      <a:pt x="30" y="33"/>
                    </a:cubicBezTo>
                    <a:cubicBezTo>
                      <a:pt x="30" y="33"/>
                      <a:pt x="30" y="33"/>
                      <a:pt x="31" y="33"/>
                    </a:cubicBezTo>
                    <a:cubicBezTo>
                      <a:pt x="31" y="33"/>
                      <a:pt x="31" y="33"/>
                      <a:pt x="31" y="33"/>
                    </a:cubicBezTo>
                    <a:cubicBezTo>
                      <a:pt x="31" y="32"/>
                      <a:pt x="30" y="32"/>
                      <a:pt x="30" y="32"/>
                    </a:cubicBezTo>
                    <a:cubicBezTo>
                      <a:pt x="30" y="31"/>
                      <a:pt x="30" y="31"/>
                      <a:pt x="30" y="30"/>
                    </a:cubicBezTo>
                    <a:cubicBezTo>
                      <a:pt x="30" y="30"/>
                      <a:pt x="30" y="29"/>
                      <a:pt x="30" y="29"/>
                    </a:cubicBezTo>
                    <a:cubicBezTo>
                      <a:pt x="29" y="28"/>
                      <a:pt x="29" y="29"/>
                      <a:pt x="28" y="28"/>
                    </a:cubicBezTo>
                    <a:cubicBezTo>
                      <a:pt x="28" y="28"/>
                      <a:pt x="28" y="27"/>
                      <a:pt x="28" y="27"/>
                    </a:cubicBezTo>
                    <a:cubicBezTo>
                      <a:pt x="28" y="26"/>
                      <a:pt x="29" y="26"/>
                      <a:pt x="29" y="26"/>
                    </a:cubicBezTo>
                    <a:cubicBezTo>
                      <a:pt x="29" y="25"/>
                      <a:pt x="28" y="25"/>
                      <a:pt x="28" y="25"/>
                    </a:cubicBezTo>
                    <a:cubicBezTo>
                      <a:pt x="28" y="24"/>
                      <a:pt x="28" y="24"/>
                      <a:pt x="28" y="24"/>
                    </a:cubicBezTo>
                    <a:cubicBezTo>
                      <a:pt x="28" y="24"/>
                      <a:pt x="28" y="24"/>
                      <a:pt x="28" y="23"/>
                    </a:cubicBezTo>
                    <a:cubicBezTo>
                      <a:pt x="28" y="23"/>
                      <a:pt x="28" y="22"/>
                      <a:pt x="28" y="21"/>
                    </a:cubicBezTo>
                    <a:cubicBezTo>
                      <a:pt x="28" y="21"/>
                      <a:pt x="28" y="21"/>
                      <a:pt x="28" y="20"/>
                    </a:cubicBezTo>
                    <a:cubicBezTo>
                      <a:pt x="29" y="19"/>
                      <a:pt x="29" y="19"/>
                      <a:pt x="29" y="18"/>
                    </a:cubicBezTo>
                    <a:cubicBezTo>
                      <a:pt x="29" y="18"/>
                      <a:pt x="29" y="18"/>
                      <a:pt x="28" y="18"/>
                    </a:cubicBezTo>
                    <a:cubicBezTo>
                      <a:pt x="28" y="18"/>
                      <a:pt x="28" y="18"/>
                      <a:pt x="27" y="18"/>
                    </a:cubicBezTo>
                    <a:cubicBezTo>
                      <a:pt x="27" y="18"/>
                      <a:pt x="26" y="18"/>
                      <a:pt x="25" y="18"/>
                    </a:cubicBezTo>
                    <a:cubicBezTo>
                      <a:pt x="25" y="18"/>
                      <a:pt x="24" y="18"/>
                      <a:pt x="24" y="18"/>
                    </a:cubicBezTo>
                    <a:cubicBezTo>
                      <a:pt x="24" y="18"/>
                      <a:pt x="23" y="18"/>
                      <a:pt x="23" y="17"/>
                    </a:cubicBezTo>
                    <a:cubicBezTo>
                      <a:pt x="23" y="17"/>
                      <a:pt x="23" y="16"/>
                      <a:pt x="23" y="16"/>
                    </a:cubicBezTo>
                    <a:cubicBezTo>
                      <a:pt x="22" y="16"/>
                      <a:pt x="22" y="16"/>
                      <a:pt x="21" y="16"/>
                    </a:cubicBezTo>
                    <a:cubicBezTo>
                      <a:pt x="20" y="16"/>
                      <a:pt x="20" y="16"/>
                      <a:pt x="19" y="16"/>
                    </a:cubicBezTo>
                    <a:cubicBezTo>
                      <a:pt x="18" y="16"/>
                      <a:pt x="18" y="16"/>
                      <a:pt x="17" y="15"/>
                    </a:cubicBezTo>
                    <a:cubicBezTo>
                      <a:pt x="17" y="15"/>
                      <a:pt x="17" y="14"/>
                      <a:pt x="17" y="13"/>
                    </a:cubicBezTo>
                    <a:cubicBezTo>
                      <a:pt x="17" y="13"/>
                      <a:pt x="17" y="13"/>
                      <a:pt x="17" y="12"/>
                    </a:cubicBezTo>
                    <a:cubicBezTo>
                      <a:pt x="17" y="11"/>
                      <a:pt x="16" y="11"/>
                      <a:pt x="16" y="11"/>
                    </a:cubicBezTo>
                    <a:cubicBezTo>
                      <a:pt x="16" y="10"/>
                      <a:pt x="16" y="10"/>
                      <a:pt x="16" y="10"/>
                    </a:cubicBezTo>
                    <a:cubicBezTo>
                      <a:pt x="16" y="9"/>
                      <a:pt x="15" y="9"/>
                      <a:pt x="15" y="9"/>
                    </a:cubicBezTo>
                    <a:cubicBezTo>
                      <a:pt x="15" y="8"/>
                      <a:pt x="15" y="8"/>
                      <a:pt x="16" y="8"/>
                    </a:cubicBezTo>
                    <a:cubicBezTo>
                      <a:pt x="16" y="7"/>
                      <a:pt x="16" y="7"/>
                      <a:pt x="16" y="6"/>
                    </a:cubicBezTo>
                    <a:cubicBezTo>
                      <a:pt x="16" y="6"/>
                      <a:pt x="16" y="6"/>
                      <a:pt x="16" y="5"/>
                    </a:cubicBezTo>
                    <a:cubicBezTo>
                      <a:pt x="16" y="5"/>
                      <a:pt x="16" y="4"/>
                      <a:pt x="17" y="4"/>
                    </a:cubicBezTo>
                    <a:cubicBezTo>
                      <a:pt x="17" y="3"/>
                      <a:pt x="18" y="4"/>
                      <a:pt x="18" y="3"/>
                    </a:cubicBezTo>
                    <a:cubicBezTo>
                      <a:pt x="19" y="3"/>
                      <a:pt x="19" y="3"/>
                      <a:pt x="19" y="3"/>
                    </a:cubicBezTo>
                    <a:cubicBezTo>
                      <a:pt x="19" y="3"/>
                      <a:pt x="18" y="3"/>
                      <a:pt x="19" y="3"/>
                    </a:cubicBezTo>
                    <a:cubicBezTo>
                      <a:pt x="19" y="3"/>
                      <a:pt x="19" y="3"/>
                      <a:pt x="19" y="2"/>
                    </a:cubicBezTo>
                    <a:cubicBezTo>
                      <a:pt x="19" y="2"/>
                      <a:pt x="19" y="2"/>
                      <a:pt x="20" y="2"/>
                    </a:cubicBezTo>
                    <a:cubicBezTo>
                      <a:pt x="20" y="2"/>
                      <a:pt x="21" y="2"/>
                      <a:pt x="21" y="1"/>
                    </a:cubicBezTo>
                    <a:cubicBezTo>
                      <a:pt x="21" y="1"/>
                      <a:pt x="21" y="0"/>
                      <a:pt x="21" y="0"/>
                    </a:cubicBezTo>
                    <a:cubicBezTo>
                      <a:pt x="20" y="0"/>
                      <a:pt x="20" y="0"/>
                      <a:pt x="20" y="0"/>
                    </a:cubicBezTo>
                    <a:cubicBezTo>
                      <a:pt x="19" y="0"/>
                      <a:pt x="19" y="0"/>
                      <a:pt x="18" y="0"/>
                    </a:cubicBezTo>
                    <a:cubicBezTo>
                      <a:pt x="18" y="1"/>
                      <a:pt x="18" y="1"/>
                      <a:pt x="18" y="2"/>
                    </a:cubicBezTo>
                    <a:cubicBezTo>
                      <a:pt x="18" y="2"/>
                      <a:pt x="17" y="1"/>
                      <a:pt x="17" y="2"/>
                    </a:cubicBezTo>
                    <a:cubicBezTo>
                      <a:pt x="16" y="2"/>
                      <a:pt x="16" y="2"/>
                      <a:pt x="16" y="3"/>
                    </a:cubicBezTo>
                    <a:cubicBezTo>
                      <a:pt x="15" y="3"/>
                      <a:pt x="15" y="3"/>
                      <a:pt x="14" y="3"/>
                    </a:cubicBezTo>
                    <a:cubicBezTo>
                      <a:pt x="13" y="3"/>
                      <a:pt x="13" y="3"/>
                      <a:pt x="13" y="3"/>
                    </a:cubicBezTo>
                    <a:cubicBezTo>
                      <a:pt x="12" y="4"/>
                      <a:pt x="12" y="4"/>
                      <a:pt x="12" y="4"/>
                    </a:cubicBezTo>
                    <a:cubicBezTo>
                      <a:pt x="12" y="4"/>
                      <a:pt x="12" y="4"/>
                      <a:pt x="12" y="4"/>
                    </a:cubicBezTo>
                    <a:cubicBezTo>
                      <a:pt x="11" y="4"/>
                      <a:pt x="11" y="4"/>
                      <a:pt x="10" y="4"/>
                    </a:cubicBezTo>
                    <a:cubicBezTo>
                      <a:pt x="10" y="4"/>
                      <a:pt x="10" y="5"/>
                      <a:pt x="9" y="5"/>
                    </a:cubicBezTo>
                    <a:cubicBezTo>
                      <a:pt x="9" y="6"/>
                      <a:pt x="9" y="6"/>
                      <a:pt x="9" y="7"/>
                    </a:cubicBezTo>
                    <a:cubicBezTo>
                      <a:pt x="9" y="8"/>
                      <a:pt x="9" y="8"/>
                      <a:pt x="9" y="9"/>
                    </a:cubicBezTo>
                    <a:cubicBezTo>
                      <a:pt x="8" y="9"/>
                      <a:pt x="8" y="8"/>
                      <a:pt x="7" y="9"/>
                    </a:cubicBezTo>
                    <a:cubicBezTo>
                      <a:pt x="7" y="9"/>
                      <a:pt x="7" y="9"/>
                      <a:pt x="7" y="10"/>
                    </a:cubicBezTo>
                    <a:cubicBezTo>
                      <a:pt x="7" y="10"/>
                      <a:pt x="7" y="10"/>
                      <a:pt x="7" y="10"/>
                    </a:cubicBezTo>
                    <a:cubicBezTo>
                      <a:pt x="7" y="11"/>
                      <a:pt x="6" y="10"/>
                      <a:pt x="5" y="11"/>
                    </a:cubicBezTo>
                    <a:cubicBezTo>
                      <a:pt x="5" y="11"/>
                      <a:pt x="6" y="12"/>
                      <a:pt x="5" y="12"/>
                    </a:cubicBezTo>
                    <a:cubicBezTo>
                      <a:pt x="5" y="12"/>
                      <a:pt x="5" y="12"/>
                      <a:pt x="4" y="12"/>
                    </a:cubicBezTo>
                    <a:cubicBezTo>
                      <a:pt x="4" y="12"/>
                      <a:pt x="4" y="12"/>
                      <a:pt x="4" y="12"/>
                    </a:cubicBezTo>
                    <a:cubicBezTo>
                      <a:pt x="4" y="12"/>
                      <a:pt x="4" y="13"/>
                      <a:pt x="4" y="13"/>
                    </a:cubicBezTo>
                    <a:cubicBezTo>
                      <a:pt x="4" y="13"/>
                      <a:pt x="4" y="14"/>
                      <a:pt x="4" y="14"/>
                    </a:cubicBezTo>
                    <a:cubicBezTo>
                      <a:pt x="3" y="14"/>
                      <a:pt x="3" y="14"/>
                      <a:pt x="3" y="14"/>
                    </a:cubicBezTo>
                    <a:cubicBezTo>
                      <a:pt x="3" y="14"/>
                      <a:pt x="3" y="14"/>
                      <a:pt x="3" y="14"/>
                    </a:cubicBezTo>
                    <a:cubicBezTo>
                      <a:pt x="3" y="14"/>
                      <a:pt x="3" y="14"/>
                      <a:pt x="3" y="15"/>
                    </a:cubicBezTo>
                    <a:cubicBezTo>
                      <a:pt x="3" y="15"/>
                      <a:pt x="3" y="15"/>
                      <a:pt x="3" y="16"/>
                    </a:cubicBezTo>
                    <a:cubicBezTo>
                      <a:pt x="3" y="16"/>
                      <a:pt x="4" y="16"/>
                      <a:pt x="4" y="17"/>
                    </a:cubicBezTo>
                    <a:cubicBezTo>
                      <a:pt x="4" y="17"/>
                      <a:pt x="4" y="18"/>
                      <a:pt x="4" y="18"/>
                    </a:cubicBezTo>
                    <a:cubicBezTo>
                      <a:pt x="4" y="19"/>
                      <a:pt x="4" y="20"/>
                      <a:pt x="4" y="20"/>
                    </a:cubicBezTo>
                    <a:cubicBezTo>
                      <a:pt x="4" y="21"/>
                      <a:pt x="4" y="21"/>
                      <a:pt x="4" y="22"/>
                    </a:cubicBezTo>
                    <a:cubicBezTo>
                      <a:pt x="4" y="22"/>
                      <a:pt x="3" y="22"/>
                      <a:pt x="3" y="22"/>
                    </a:cubicBezTo>
                    <a:cubicBezTo>
                      <a:pt x="3" y="23"/>
                      <a:pt x="3" y="23"/>
                      <a:pt x="3" y="24"/>
                    </a:cubicBezTo>
                    <a:cubicBezTo>
                      <a:pt x="3" y="24"/>
                      <a:pt x="3" y="24"/>
                      <a:pt x="3" y="24"/>
                    </a:cubicBezTo>
                    <a:cubicBezTo>
                      <a:pt x="3" y="25"/>
                      <a:pt x="3" y="26"/>
                      <a:pt x="2" y="27"/>
                    </a:cubicBezTo>
                    <a:cubicBezTo>
                      <a:pt x="2" y="27"/>
                      <a:pt x="3" y="28"/>
                      <a:pt x="2" y="28"/>
                    </a:cubicBezTo>
                    <a:cubicBezTo>
                      <a:pt x="2" y="29"/>
                      <a:pt x="1" y="28"/>
                      <a:pt x="1" y="29"/>
                    </a:cubicBezTo>
                    <a:cubicBezTo>
                      <a:pt x="0" y="29"/>
                      <a:pt x="0" y="30"/>
                      <a:pt x="0" y="30"/>
                    </a:cubicBezTo>
                    <a:cubicBezTo>
                      <a:pt x="0" y="31"/>
                      <a:pt x="0" y="31"/>
                      <a:pt x="0" y="31"/>
                    </a:cubicBezTo>
                    <a:cubicBezTo>
                      <a:pt x="0" y="32"/>
                      <a:pt x="0" y="32"/>
                      <a:pt x="0" y="32"/>
                    </a:cubicBezTo>
                    <a:cubicBezTo>
                      <a:pt x="0" y="32"/>
                      <a:pt x="0" y="32"/>
                      <a:pt x="1" y="32"/>
                    </a:cubicBezTo>
                    <a:cubicBezTo>
                      <a:pt x="1" y="33"/>
                      <a:pt x="1" y="33"/>
                      <a:pt x="1" y="33"/>
                    </a:cubicBezTo>
                    <a:cubicBezTo>
                      <a:pt x="2" y="34"/>
                      <a:pt x="2" y="34"/>
                      <a:pt x="2" y="34"/>
                    </a:cubicBezTo>
                    <a:cubicBezTo>
                      <a:pt x="3" y="34"/>
                      <a:pt x="3" y="34"/>
                      <a:pt x="4" y="34"/>
                    </a:cubicBezTo>
                    <a:cubicBezTo>
                      <a:pt x="4" y="34"/>
                      <a:pt x="4" y="35"/>
                      <a:pt x="4" y="35"/>
                    </a:cubicBezTo>
                    <a:cubicBezTo>
                      <a:pt x="5" y="35"/>
                      <a:pt x="5" y="35"/>
                      <a:pt x="5" y="35"/>
                    </a:cubicBezTo>
                    <a:cubicBezTo>
                      <a:pt x="6" y="35"/>
                      <a:pt x="6" y="34"/>
                      <a:pt x="6" y="34"/>
                    </a:cubicBezTo>
                    <a:cubicBezTo>
                      <a:pt x="7" y="34"/>
                      <a:pt x="7" y="35"/>
                      <a:pt x="7" y="35"/>
                    </a:cubicBezTo>
                    <a:cubicBezTo>
                      <a:pt x="8" y="36"/>
                      <a:pt x="8" y="36"/>
                      <a:pt x="8" y="36"/>
                    </a:cubicBezTo>
                    <a:cubicBezTo>
                      <a:pt x="8" y="36"/>
                      <a:pt x="8" y="36"/>
                      <a:pt x="8" y="36"/>
                    </a:cubicBezTo>
                    <a:cubicBezTo>
                      <a:pt x="9" y="36"/>
                      <a:pt x="9" y="36"/>
                      <a:pt x="9" y="36"/>
                    </a:cubicBezTo>
                    <a:cubicBezTo>
                      <a:pt x="10" y="36"/>
                      <a:pt x="10" y="37"/>
                      <a:pt x="10" y="37"/>
                    </a:cubicBezTo>
                    <a:cubicBezTo>
                      <a:pt x="10" y="37"/>
                      <a:pt x="10" y="37"/>
                      <a:pt x="11" y="37"/>
                    </a:cubicBezTo>
                    <a:cubicBezTo>
                      <a:pt x="11" y="38"/>
                      <a:pt x="11" y="38"/>
                      <a:pt x="11" y="38"/>
                    </a:cubicBezTo>
                    <a:cubicBezTo>
                      <a:pt x="12" y="39"/>
                      <a:pt x="13" y="39"/>
                      <a:pt x="13" y="39"/>
                    </a:cubicBezTo>
                    <a:cubicBezTo>
                      <a:pt x="13" y="40"/>
                      <a:pt x="13" y="40"/>
                      <a:pt x="13" y="40"/>
                    </a:cubicBezTo>
                    <a:cubicBezTo>
                      <a:pt x="13" y="40"/>
                      <a:pt x="14" y="41"/>
                      <a:pt x="14" y="41"/>
                    </a:cubicBezTo>
                    <a:cubicBezTo>
                      <a:pt x="14" y="41"/>
                      <a:pt x="14" y="42"/>
                      <a:pt x="14" y="42"/>
                    </a:cubicBezTo>
                    <a:cubicBezTo>
                      <a:pt x="15" y="42"/>
                      <a:pt x="15" y="43"/>
                      <a:pt x="15" y="43"/>
                    </a:cubicBezTo>
                    <a:cubicBezTo>
                      <a:pt x="15" y="43"/>
                      <a:pt x="16" y="43"/>
                      <a:pt x="16" y="43"/>
                    </a:cubicBezTo>
                    <a:cubicBezTo>
                      <a:pt x="16" y="43"/>
                      <a:pt x="17" y="43"/>
                      <a:pt x="17" y="43"/>
                    </a:cubicBezTo>
                    <a:cubicBezTo>
                      <a:pt x="17" y="43"/>
                      <a:pt x="17" y="42"/>
                      <a:pt x="18" y="42"/>
                    </a:cubicBezTo>
                    <a:cubicBezTo>
                      <a:pt x="18" y="42"/>
                      <a:pt x="18" y="42"/>
                      <a:pt x="19" y="42"/>
                    </a:cubicBezTo>
                    <a:cubicBezTo>
                      <a:pt x="19" y="43"/>
                      <a:pt x="20" y="42"/>
                      <a:pt x="20" y="42"/>
                    </a:cubicBezTo>
                    <a:cubicBezTo>
                      <a:pt x="20" y="42"/>
                      <a:pt x="20" y="43"/>
                      <a:pt x="20" y="43"/>
                    </a:cubicBezTo>
                    <a:cubicBezTo>
                      <a:pt x="20" y="43"/>
                      <a:pt x="21" y="43"/>
                      <a:pt x="21" y="43"/>
                    </a:cubicBezTo>
                    <a:cubicBezTo>
                      <a:pt x="22" y="43"/>
                      <a:pt x="22" y="42"/>
                      <a:pt x="22" y="43"/>
                    </a:cubicBezTo>
                    <a:cubicBezTo>
                      <a:pt x="22" y="43"/>
                      <a:pt x="22" y="43"/>
                      <a:pt x="22" y="44"/>
                    </a:cubicBezTo>
                    <a:cubicBezTo>
                      <a:pt x="22" y="44"/>
                      <a:pt x="21" y="45"/>
                      <a:pt x="21" y="45"/>
                    </a:cubicBezTo>
                    <a:cubicBezTo>
                      <a:pt x="21" y="45"/>
                      <a:pt x="21" y="45"/>
                      <a:pt x="21" y="45"/>
                    </a:cubicBezTo>
                    <a:cubicBezTo>
                      <a:pt x="21" y="46"/>
                      <a:pt x="20" y="46"/>
                      <a:pt x="20" y="46"/>
                    </a:cubicBezTo>
                    <a:cubicBezTo>
                      <a:pt x="20" y="47"/>
                      <a:pt x="21" y="47"/>
                      <a:pt x="21" y="48"/>
                    </a:cubicBezTo>
                    <a:cubicBezTo>
                      <a:pt x="21" y="48"/>
                      <a:pt x="21" y="48"/>
                      <a:pt x="21" y="48"/>
                    </a:cubicBezTo>
                    <a:cubicBezTo>
                      <a:pt x="21" y="48"/>
                      <a:pt x="21" y="48"/>
                      <a:pt x="21" y="48"/>
                    </a:cubicBezTo>
                    <a:cubicBezTo>
                      <a:pt x="22" y="48"/>
                      <a:pt x="22" y="48"/>
                      <a:pt x="23" y="48"/>
                    </a:cubicBezTo>
                    <a:cubicBezTo>
                      <a:pt x="23" y="47"/>
                      <a:pt x="22" y="47"/>
                      <a:pt x="22" y="47"/>
                    </a:cubicBezTo>
                    <a:cubicBezTo>
                      <a:pt x="22" y="46"/>
                      <a:pt x="23" y="46"/>
                      <a:pt x="23" y="46"/>
                    </a:cubicBezTo>
                    <a:cubicBezTo>
                      <a:pt x="23" y="45"/>
                      <a:pt x="23" y="45"/>
                      <a:pt x="23" y="44"/>
                    </a:cubicBezTo>
                    <a:cubicBezTo>
                      <a:pt x="23" y="43"/>
                      <a:pt x="23" y="43"/>
                      <a:pt x="23" y="43"/>
                    </a:cubicBezTo>
                    <a:cubicBezTo>
                      <a:pt x="24" y="42"/>
                      <a:pt x="23" y="41"/>
                      <a:pt x="23" y="41"/>
                    </a:cubicBezTo>
                    <a:cubicBezTo>
                      <a:pt x="23" y="40"/>
                      <a:pt x="23" y="40"/>
                      <a:pt x="23" y="39"/>
                    </a:cubicBezTo>
                    <a:cubicBezTo>
                      <a:pt x="23" y="38"/>
                      <a:pt x="23" y="38"/>
                      <a:pt x="23" y="37"/>
                    </a:cubicBezTo>
                    <a:cubicBezTo>
                      <a:pt x="22" y="37"/>
                      <a:pt x="22" y="37"/>
                      <a:pt x="22" y="36"/>
                    </a:cubicBezTo>
                    <a:cubicBezTo>
                      <a:pt x="22" y="36"/>
                      <a:pt x="22" y="35"/>
                      <a:pt x="22" y="35"/>
                    </a:cubicBezTo>
                    <a:cubicBezTo>
                      <a:pt x="22" y="35"/>
                      <a:pt x="22" y="34"/>
                      <a:pt x="23" y="34"/>
                    </a:cubicBezTo>
                    <a:cubicBezTo>
                      <a:pt x="23" y="34"/>
                      <a:pt x="24" y="34"/>
                      <a:pt x="24" y="34"/>
                    </a:cubicBezTo>
                    <a:cubicBezTo>
                      <a:pt x="24" y="34"/>
                      <a:pt x="24" y="33"/>
                      <a:pt x="24" y="33"/>
                    </a:cubicBezTo>
                    <a:cubicBezTo>
                      <a:pt x="24" y="33"/>
                      <a:pt x="23" y="33"/>
                      <a:pt x="23" y="33"/>
                    </a:cubicBezTo>
                    <a:cubicBezTo>
                      <a:pt x="22" y="32"/>
                      <a:pt x="23" y="32"/>
                      <a:pt x="23" y="31"/>
                    </a:cubicBezTo>
                    <a:cubicBezTo>
                      <a:pt x="23" y="31"/>
                      <a:pt x="23" y="31"/>
                      <a:pt x="24" y="31"/>
                    </a:cubicBezTo>
                    <a:cubicBezTo>
                      <a:pt x="24" y="30"/>
                      <a:pt x="25" y="31"/>
                      <a:pt x="26" y="31"/>
                    </a:cubicBezTo>
                    <a:cubicBezTo>
                      <a:pt x="28" y="31"/>
                      <a:pt x="28" y="31"/>
                      <a:pt x="28" y="31"/>
                    </a:cubicBezTo>
                    <a:cubicBezTo>
                      <a:pt x="28" y="30"/>
                      <a:pt x="28" y="30"/>
                      <a:pt x="29" y="30"/>
                    </a:cubicBezTo>
                    <a:cubicBezTo>
                      <a:pt x="29" y="30"/>
                      <a:pt x="29" y="31"/>
                      <a:pt x="29" y="3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49" name="Freeform 233">
                <a:extLst>
                  <a:ext uri="{FF2B5EF4-FFF2-40B4-BE49-F238E27FC236}">
                    <a16:creationId xmlns:a16="http://schemas.microsoft.com/office/drawing/2014/main" id="{018A57D5-A88A-4F78-A838-87E5ADBF0018}"/>
                  </a:ext>
                </a:extLst>
              </p:cNvPr>
              <p:cNvSpPr>
                <a:spLocks/>
              </p:cNvSpPr>
              <p:nvPr/>
            </p:nvSpPr>
            <p:spPr bwMode="auto">
              <a:xfrm>
                <a:off x="2359026" y="3767139"/>
                <a:ext cx="420688" cy="941388"/>
              </a:xfrm>
              <a:custGeom>
                <a:avLst/>
                <a:gdLst>
                  <a:gd name="T0" fmla="*/ 37 w 39"/>
                  <a:gd name="T1" fmla="*/ 10 h 87"/>
                  <a:gd name="T2" fmla="*/ 37 w 39"/>
                  <a:gd name="T3" fmla="*/ 14 h 87"/>
                  <a:gd name="T4" fmla="*/ 32 w 39"/>
                  <a:gd name="T5" fmla="*/ 16 h 87"/>
                  <a:gd name="T6" fmla="*/ 28 w 39"/>
                  <a:gd name="T7" fmla="*/ 16 h 87"/>
                  <a:gd name="T8" fmla="*/ 29 w 39"/>
                  <a:gd name="T9" fmla="*/ 14 h 87"/>
                  <a:gd name="T10" fmla="*/ 29 w 39"/>
                  <a:gd name="T11" fmla="*/ 9 h 87"/>
                  <a:gd name="T12" fmla="*/ 24 w 39"/>
                  <a:gd name="T13" fmla="*/ 7 h 87"/>
                  <a:gd name="T14" fmla="*/ 17 w 39"/>
                  <a:gd name="T15" fmla="*/ 3 h 87"/>
                  <a:gd name="T16" fmla="*/ 16 w 39"/>
                  <a:gd name="T17" fmla="*/ 1 h 87"/>
                  <a:gd name="T18" fmla="*/ 12 w 39"/>
                  <a:gd name="T19" fmla="*/ 1 h 87"/>
                  <a:gd name="T20" fmla="*/ 8 w 39"/>
                  <a:gd name="T21" fmla="*/ 0 h 87"/>
                  <a:gd name="T22" fmla="*/ 7 w 39"/>
                  <a:gd name="T23" fmla="*/ 1 h 87"/>
                  <a:gd name="T24" fmla="*/ 6 w 39"/>
                  <a:gd name="T25" fmla="*/ 8 h 87"/>
                  <a:gd name="T26" fmla="*/ 4 w 39"/>
                  <a:gd name="T27" fmla="*/ 14 h 87"/>
                  <a:gd name="T28" fmla="*/ 0 w 39"/>
                  <a:gd name="T29" fmla="*/ 22 h 87"/>
                  <a:gd name="T30" fmla="*/ 2 w 39"/>
                  <a:gd name="T31" fmla="*/ 34 h 87"/>
                  <a:gd name="T32" fmla="*/ 3 w 39"/>
                  <a:gd name="T33" fmla="*/ 41 h 87"/>
                  <a:gd name="T34" fmla="*/ 3 w 39"/>
                  <a:gd name="T35" fmla="*/ 45 h 87"/>
                  <a:gd name="T36" fmla="*/ 3 w 39"/>
                  <a:gd name="T37" fmla="*/ 53 h 87"/>
                  <a:gd name="T38" fmla="*/ 5 w 39"/>
                  <a:gd name="T39" fmla="*/ 58 h 87"/>
                  <a:gd name="T40" fmla="*/ 7 w 39"/>
                  <a:gd name="T41" fmla="*/ 63 h 87"/>
                  <a:gd name="T42" fmla="*/ 8 w 39"/>
                  <a:gd name="T43" fmla="*/ 65 h 87"/>
                  <a:gd name="T44" fmla="*/ 10 w 39"/>
                  <a:gd name="T45" fmla="*/ 70 h 87"/>
                  <a:gd name="T46" fmla="*/ 10 w 39"/>
                  <a:gd name="T47" fmla="*/ 73 h 87"/>
                  <a:gd name="T48" fmla="*/ 9 w 39"/>
                  <a:gd name="T49" fmla="*/ 78 h 87"/>
                  <a:gd name="T50" fmla="*/ 11 w 39"/>
                  <a:gd name="T51" fmla="*/ 82 h 87"/>
                  <a:gd name="T52" fmla="*/ 13 w 39"/>
                  <a:gd name="T53" fmla="*/ 84 h 87"/>
                  <a:gd name="T54" fmla="*/ 18 w 39"/>
                  <a:gd name="T55" fmla="*/ 86 h 87"/>
                  <a:gd name="T56" fmla="*/ 23 w 39"/>
                  <a:gd name="T57" fmla="*/ 87 h 87"/>
                  <a:gd name="T58" fmla="*/ 21 w 39"/>
                  <a:gd name="T59" fmla="*/ 84 h 87"/>
                  <a:gd name="T60" fmla="*/ 22 w 39"/>
                  <a:gd name="T61" fmla="*/ 80 h 87"/>
                  <a:gd name="T62" fmla="*/ 23 w 39"/>
                  <a:gd name="T63" fmla="*/ 76 h 87"/>
                  <a:gd name="T64" fmla="*/ 24 w 39"/>
                  <a:gd name="T65" fmla="*/ 73 h 87"/>
                  <a:gd name="T66" fmla="*/ 21 w 39"/>
                  <a:gd name="T67" fmla="*/ 71 h 87"/>
                  <a:gd name="T68" fmla="*/ 19 w 39"/>
                  <a:gd name="T69" fmla="*/ 68 h 87"/>
                  <a:gd name="T70" fmla="*/ 22 w 39"/>
                  <a:gd name="T71" fmla="*/ 65 h 87"/>
                  <a:gd name="T72" fmla="*/ 22 w 39"/>
                  <a:gd name="T73" fmla="*/ 61 h 87"/>
                  <a:gd name="T74" fmla="*/ 23 w 39"/>
                  <a:gd name="T75" fmla="*/ 59 h 87"/>
                  <a:gd name="T76" fmla="*/ 21 w 39"/>
                  <a:gd name="T77" fmla="*/ 58 h 87"/>
                  <a:gd name="T78" fmla="*/ 20 w 39"/>
                  <a:gd name="T79" fmla="*/ 54 h 87"/>
                  <a:gd name="T80" fmla="*/ 25 w 39"/>
                  <a:gd name="T81" fmla="*/ 55 h 87"/>
                  <a:gd name="T82" fmla="*/ 26 w 39"/>
                  <a:gd name="T83" fmla="*/ 54 h 87"/>
                  <a:gd name="T84" fmla="*/ 28 w 39"/>
                  <a:gd name="T85" fmla="*/ 49 h 87"/>
                  <a:gd name="T86" fmla="*/ 33 w 39"/>
                  <a:gd name="T87" fmla="*/ 48 h 87"/>
                  <a:gd name="T88" fmla="*/ 37 w 39"/>
                  <a:gd name="T89" fmla="*/ 43 h 87"/>
                  <a:gd name="T90" fmla="*/ 35 w 39"/>
                  <a:gd name="T91" fmla="*/ 40 h 87"/>
                  <a:gd name="T92" fmla="*/ 33 w 39"/>
                  <a:gd name="T93" fmla="*/ 38 h 87"/>
                  <a:gd name="T94" fmla="*/ 31 w 39"/>
                  <a:gd name="T95" fmla="*/ 35 h 87"/>
                  <a:gd name="T96" fmla="*/ 31 w 39"/>
                  <a:gd name="T97" fmla="*/ 31 h 87"/>
                  <a:gd name="T98" fmla="*/ 31 w 39"/>
                  <a:gd name="T99" fmla="*/ 25 h 87"/>
                  <a:gd name="T100" fmla="*/ 32 w 39"/>
                  <a:gd name="T101" fmla="*/ 23 h 87"/>
                  <a:gd name="T102" fmla="*/ 34 w 39"/>
                  <a:gd name="T103" fmla="*/ 20 h 87"/>
                  <a:gd name="T104" fmla="*/ 37 w 39"/>
                  <a:gd name="T105" fmla="*/ 16 h 87"/>
                  <a:gd name="T106" fmla="*/ 39 w 39"/>
                  <a:gd name="T107" fmla="*/ 1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87">
                    <a:moveTo>
                      <a:pt x="39" y="12"/>
                    </a:moveTo>
                    <a:cubicBezTo>
                      <a:pt x="39" y="12"/>
                      <a:pt x="39" y="11"/>
                      <a:pt x="39" y="11"/>
                    </a:cubicBezTo>
                    <a:cubicBezTo>
                      <a:pt x="39" y="11"/>
                      <a:pt x="39" y="11"/>
                      <a:pt x="38" y="11"/>
                    </a:cubicBezTo>
                    <a:cubicBezTo>
                      <a:pt x="38" y="10"/>
                      <a:pt x="38" y="11"/>
                      <a:pt x="37" y="10"/>
                    </a:cubicBezTo>
                    <a:cubicBezTo>
                      <a:pt x="37" y="11"/>
                      <a:pt x="37" y="11"/>
                      <a:pt x="37" y="11"/>
                    </a:cubicBezTo>
                    <a:cubicBezTo>
                      <a:pt x="37" y="11"/>
                      <a:pt x="37" y="11"/>
                      <a:pt x="37" y="11"/>
                    </a:cubicBezTo>
                    <a:cubicBezTo>
                      <a:pt x="37" y="12"/>
                      <a:pt x="37" y="12"/>
                      <a:pt x="37" y="12"/>
                    </a:cubicBezTo>
                    <a:cubicBezTo>
                      <a:pt x="37" y="13"/>
                      <a:pt x="37" y="13"/>
                      <a:pt x="37" y="14"/>
                    </a:cubicBezTo>
                    <a:cubicBezTo>
                      <a:pt x="37" y="14"/>
                      <a:pt x="36" y="14"/>
                      <a:pt x="36" y="15"/>
                    </a:cubicBezTo>
                    <a:cubicBezTo>
                      <a:pt x="35" y="15"/>
                      <a:pt x="35" y="15"/>
                      <a:pt x="35" y="15"/>
                    </a:cubicBezTo>
                    <a:cubicBezTo>
                      <a:pt x="34" y="16"/>
                      <a:pt x="34" y="16"/>
                      <a:pt x="34" y="16"/>
                    </a:cubicBezTo>
                    <a:cubicBezTo>
                      <a:pt x="33" y="16"/>
                      <a:pt x="33" y="16"/>
                      <a:pt x="32" y="16"/>
                    </a:cubicBezTo>
                    <a:cubicBezTo>
                      <a:pt x="32" y="16"/>
                      <a:pt x="32" y="16"/>
                      <a:pt x="31" y="16"/>
                    </a:cubicBezTo>
                    <a:cubicBezTo>
                      <a:pt x="31" y="16"/>
                      <a:pt x="30" y="16"/>
                      <a:pt x="30" y="16"/>
                    </a:cubicBezTo>
                    <a:cubicBezTo>
                      <a:pt x="29" y="16"/>
                      <a:pt x="29" y="16"/>
                      <a:pt x="29" y="16"/>
                    </a:cubicBezTo>
                    <a:cubicBezTo>
                      <a:pt x="28" y="16"/>
                      <a:pt x="28" y="16"/>
                      <a:pt x="28" y="16"/>
                    </a:cubicBezTo>
                    <a:cubicBezTo>
                      <a:pt x="28" y="16"/>
                      <a:pt x="28" y="16"/>
                      <a:pt x="28" y="16"/>
                    </a:cubicBezTo>
                    <a:cubicBezTo>
                      <a:pt x="28" y="16"/>
                      <a:pt x="28" y="16"/>
                      <a:pt x="28" y="15"/>
                    </a:cubicBezTo>
                    <a:cubicBezTo>
                      <a:pt x="28" y="15"/>
                      <a:pt x="28" y="15"/>
                      <a:pt x="28" y="14"/>
                    </a:cubicBezTo>
                    <a:cubicBezTo>
                      <a:pt x="28" y="14"/>
                      <a:pt x="28" y="14"/>
                      <a:pt x="29" y="14"/>
                    </a:cubicBezTo>
                    <a:cubicBezTo>
                      <a:pt x="29" y="13"/>
                      <a:pt x="29" y="12"/>
                      <a:pt x="29" y="12"/>
                    </a:cubicBezTo>
                    <a:cubicBezTo>
                      <a:pt x="29" y="11"/>
                      <a:pt x="29" y="11"/>
                      <a:pt x="29" y="11"/>
                    </a:cubicBezTo>
                    <a:cubicBezTo>
                      <a:pt x="29" y="11"/>
                      <a:pt x="29" y="10"/>
                      <a:pt x="29" y="10"/>
                    </a:cubicBezTo>
                    <a:cubicBezTo>
                      <a:pt x="30" y="10"/>
                      <a:pt x="29" y="9"/>
                      <a:pt x="29" y="9"/>
                    </a:cubicBezTo>
                    <a:cubicBezTo>
                      <a:pt x="29" y="9"/>
                      <a:pt x="28" y="9"/>
                      <a:pt x="28" y="9"/>
                    </a:cubicBezTo>
                    <a:cubicBezTo>
                      <a:pt x="28" y="9"/>
                      <a:pt x="27" y="8"/>
                      <a:pt x="27" y="8"/>
                    </a:cubicBezTo>
                    <a:cubicBezTo>
                      <a:pt x="26" y="8"/>
                      <a:pt x="26" y="8"/>
                      <a:pt x="25" y="7"/>
                    </a:cubicBezTo>
                    <a:cubicBezTo>
                      <a:pt x="25" y="7"/>
                      <a:pt x="24" y="7"/>
                      <a:pt x="24" y="7"/>
                    </a:cubicBezTo>
                    <a:cubicBezTo>
                      <a:pt x="24" y="7"/>
                      <a:pt x="24" y="7"/>
                      <a:pt x="23" y="6"/>
                    </a:cubicBezTo>
                    <a:cubicBezTo>
                      <a:pt x="23" y="6"/>
                      <a:pt x="22" y="6"/>
                      <a:pt x="22" y="5"/>
                    </a:cubicBezTo>
                    <a:cubicBezTo>
                      <a:pt x="21" y="5"/>
                      <a:pt x="21" y="5"/>
                      <a:pt x="21" y="4"/>
                    </a:cubicBezTo>
                    <a:cubicBezTo>
                      <a:pt x="19" y="3"/>
                      <a:pt x="18" y="4"/>
                      <a:pt x="17" y="3"/>
                    </a:cubicBezTo>
                    <a:cubicBezTo>
                      <a:pt x="17" y="3"/>
                      <a:pt x="17" y="3"/>
                      <a:pt x="17" y="2"/>
                    </a:cubicBezTo>
                    <a:cubicBezTo>
                      <a:pt x="17" y="2"/>
                      <a:pt x="17" y="2"/>
                      <a:pt x="16" y="2"/>
                    </a:cubicBezTo>
                    <a:cubicBezTo>
                      <a:pt x="16" y="1"/>
                      <a:pt x="16" y="1"/>
                      <a:pt x="16" y="1"/>
                    </a:cubicBezTo>
                    <a:cubicBezTo>
                      <a:pt x="16" y="1"/>
                      <a:pt x="16" y="1"/>
                      <a:pt x="16" y="1"/>
                    </a:cubicBezTo>
                    <a:cubicBezTo>
                      <a:pt x="16" y="1"/>
                      <a:pt x="16" y="1"/>
                      <a:pt x="15" y="0"/>
                    </a:cubicBezTo>
                    <a:cubicBezTo>
                      <a:pt x="15" y="0"/>
                      <a:pt x="15" y="0"/>
                      <a:pt x="14" y="0"/>
                    </a:cubicBezTo>
                    <a:cubicBezTo>
                      <a:pt x="14" y="0"/>
                      <a:pt x="14" y="0"/>
                      <a:pt x="13" y="0"/>
                    </a:cubicBezTo>
                    <a:cubicBezTo>
                      <a:pt x="13" y="1"/>
                      <a:pt x="12" y="1"/>
                      <a:pt x="12" y="1"/>
                    </a:cubicBezTo>
                    <a:cubicBezTo>
                      <a:pt x="12" y="1"/>
                      <a:pt x="12" y="2"/>
                      <a:pt x="12" y="2"/>
                    </a:cubicBezTo>
                    <a:cubicBezTo>
                      <a:pt x="11" y="2"/>
                      <a:pt x="11" y="1"/>
                      <a:pt x="11" y="1"/>
                    </a:cubicBezTo>
                    <a:cubicBezTo>
                      <a:pt x="10" y="1"/>
                      <a:pt x="10" y="1"/>
                      <a:pt x="10" y="1"/>
                    </a:cubicBezTo>
                    <a:cubicBezTo>
                      <a:pt x="9" y="1"/>
                      <a:pt x="9" y="0"/>
                      <a:pt x="8" y="0"/>
                    </a:cubicBezTo>
                    <a:cubicBezTo>
                      <a:pt x="8" y="0"/>
                      <a:pt x="7" y="0"/>
                      <a:pt x="7" y="1"/>
                    </a:cubicBezTo>
                    <a:cubicBezTo>
                      <a:pt x="7" y="1"/>
                      <a:pt x="7" y="1"/>
                      <a:pt x="7" y="1"/>
                    </a:cubicBezTo>
                    <a:cubicBezTo>
                      <a:pt x="6" y="1"/>
                      <a:pt x="6" y="1"/>
                      <a:pt x="6" y="2"/>
                    </a:cubicBezTo>
                    <a:cubicBezTo>
                      <a:pt x="7" y="1"/>
                      <a:pt x="7" y="1"/>
                      <a:pt x="7" y="1"/>
                    </a:cubicBezTo>
                    <a:cubicBezTo>
                      <a:pt x="7" y="2"/>
                      <a:pt x="7" y="3"/>
                      <a:pt x="7" y="4"/>
                    </a:cubicBezTo>
                    <a:cubicBezTo>
                      <a:pt x="7" y="5"/>
                      <a:pt x="7" y="5"/>
                      <a:pt x="7" y="5"/>
                    </a:cubicBezTo>
                    <a:cubicBezTo>
                      <a:pt x="7" y="6"/>
                      <a:pt x="6" y="6"/>
                      <a:pt x="6" y="6"/>
                    </a:cubicBezTo>
                    <a:cubicBezTo>
                      <a:pt x="6" y="7"/>
                      <a:pt x="6" y="7"/>
                      <a:pt x="6" y="8"/>
                    </a:cubicBezTo>
                    <a:cubicBezTo>
                      <a:pt x="6" y="9"/>
                      <a:pt x="6" y="9"/>
                      <a:pt x="6" y="10"/>
                    </a:cubicBezTo>
                    <a:cubicBezTo>
                      <a:pt x="6" y="10"/>
                      <a:pt x="6" y="11"/>
                      <a:pt x="5" y="11"/>
                    </a:cubicBezTo>
                    <a:cubicBezTo>
                      <a:pt x="5" y="12"/>
                      <a:pt x="5" y="12"/>
                      <a:pt x="5" y="13"/>
                    </a:cubicBezTo>
                    <a:cubicBezTo>
                      <a:pt x="4" y="13"/>
                      <a:pt x="4" y="14"/>
                      <a:pt x="4" y="14"/>
                    </a:cubicBezTo>
                    <a:cubicBezTo>
                      <a:pt x="3" y="15"/>
                      <a:pt x="3" y="16"/>
                      <a:pt x="2" y="17"/>
                    </a:cubicBezTo>
                    <a:cubicBezTo>
                      <a:pt x="2" y="18"/>
                      <a:pt x="1" y="18"/>
                      <a:pt x="1" y="19"/>
                    </a:cubicBezTo>
                    <a:cubicBezTo>
                      <a:pt x="0" y="20"/>
                      <a:pt x="0" y="21"/>
                      <a:pt x="0" y="22"/>
                    </a:cubicBezTo>
                    <a:cubicBezTo>
                      <a:pt x="0" y="22"/>
                      <a:pt x="0" y="22"/>
                      <a:pt x="0" y="22"/>
                    </a:cubicBezTo>
                    <a:cubicBezTo>
                      <a:pt x="0" y="23"/>
                      <a:pt x="1" y="24"/>
                      <a:pt x="1" y="25"/>
                    </a:cubicBezTo>
                    <a:cubicBezTo>
                      <a:pt x="1" y="26"/>
                      <a:pt x="1" y="27"/>
                      <a:pt x="1" y="28"/>
                    </a:cubicBezTo>
                    <a:cubicBezTo>
                      <a:pt x="2" y="29"/>
                      <a:pt x="2" y="30"/>
                      <a:pt x="2" y="31"/>
                    </a:cubicBezTo>
                    <a:cubicBezTo>
                      <a:pt x="2" y="32"/>
                      <a:pt x="2" y="33"/>
                      <a:pt x="2" y="34"/>
                    </a:cubicBezTo>
                    <a:cubicBezTo>
                      <a:pt x="2" y="35"/>
                      <a:pt x="3" y="35"/>
                      <a:pt x="3" y="37"/>
                    </a:cubicBezTo>
                    <a:cubicBezTo>
                      <a:pt x="3" y="37"/>
                      <a:pt x="3" y="38"/>
                      <a:pt x="3" y="39"/>
                    </a:cubicBezTo>
                    <a:cubicBezTo>
                      <a:pt x="3" y="39"/>
                      <a:pt x="4" y="40"/>
                      <a:pt x="3" y="40"/>
                    </a:cubicBezTo>
                    <a:cubicBezTo>
                      <a:pt x="3" y="41"/>
                      <a:pt x="3" y="40"/>
                      <a:pt x="3" y="41"/>
                    </a:cubicBezTo>
                    <a:cubicBezTo>
                      <a:pt x="2" y="41"/>
                      <a:pt x="2" y="42"/>
                      <a:pt x="2" y="43"/>
                    </a:cubicBezTo>
                    <a:cubicBezTo>
                      <a:pt x="2" y="43"/>
                      <a:pt x="2" y="43"/>
                      <a:pt x="2" y="43"/>
                    </a:cubicBezTo>
                    <a:cubicBezTo>
                      <a:pt x="2" y="44"/>
                      <a:pt x="2" y="44"/>
                      <a:pt x="2" y="45"/>
                    </a:cubicBezTo>
                    <a:cubicBezTo>
                      <a:pt x="2" y="45"/>
                      <a:pt x="3" y="45"/>
                      <a:pt x="3" y="45"/>
                    </a:cubicBezTo>
                    <a:cubicBezTo>
                      <a:pt x="4" y="46"/>
                      <a:pt x="5" y="47"/>
                      <a:pt x="4" y="47"/>
                    </a:cubicBezTo>
                    <a:cubicBezTo>
                      <a:pt x="4" y="48"/>
                      <a:pt x="4" y="48"/>
                      <a:pt x="3" y="49"/>
                    </a:cubicBezTo>
                    <a:cubicBezTo>
                      <a:pt x="3" y="50"/>
                      <a:pt x="3" y="51"/>
                      <a:pt x="3" y="52"/>
                    </a:cubicBezTo>
                    <a:cubicBezTo>
                      <a:pt x="3" y="53"/>
                      <a:pt x="3" y="53"/>
                      <a:pt x="3" y="53"/>
                    </a:cubicBezTo>
                    <a:cubicBezTo>
                      <a:pt x="3" y="54"/>
                      <a:pt x="4" y="55"/>
                      <a:pt x="4" y="55"/>
                    </a:cubicBezTo>
                    <a:cubicBezTo>
                      <a:pt x="4" y="56"/>
                      <a:pt x="4" y="56"/>
                      <a:pt x="4" y="56"/>
                    </a:cubicBezTo>
                    <a:cubicBezTo>
                      <a:pt x="4" y="57"/>
                      <a:pt x="4" y="57"/>
                      <a:pt x="4" y="57"/>
                    </a:cubicBezTo>
                    <a:cubicBezTo>
                      <a:pt x="5" y="58"/>
                      <a:pt x="5" y="58"/>
                      <a:pt x="5" y="58"/>
                    </a:cubicBezTo>
                    <a:cubicBezTo>
                      <a:pt x="5" y="59"/>
                      <a:pt x="5" y="60"/>
                      <a:pt x="5" y="60"/>
                    </a:cubicBezTo>
                    <a:cubicBezTo>
                      <a:pt x="5" y="61"/>
                      <a:pt x="6" y="61"/>
                      <a:pt x="6" y="61"/>
                    </a:cubicBezTo>
                    <a:cubicBezTo>
                      <a:pt x="6" y="61"/>
                      <a:pt x="6" y="62"/>
                      <a:pt x="6" y="62"/>
                    </a:cubicBezTo>
                    <a:cubicBezTo>
                      <a:pt x="7" y="63"/>
                      <a:pt x="7" y="63"/>
                      <a:pt x="7" y="63"/>
                    </a:cubicBezTo>
                    <a:cubicBezTo>
                      <a:pt x="7" y="64"/>
                      <a:pt x="7" y="64"/>
                      <a:pt x="8" y="64"/>
                    </a:cubicBezTo>
                    <a:cubicBezTo>
                      <a:pt x="8" y="65"/>
                      <a:pt x="8" y="64"/>
                      <a:pt x="9" y="65"/>
                    </a:cubicBezTo>
                    <a:cubicBezTo>
                      <a:pt x="9" y="65"/>
                      <a:pt x="8" y="65"/>
                      <a:pt x="8" y="65"/>
                    </a:cubicBezTo>
                    <a:cubicBezTo>
                      <a:pt x="8" y="65"/>
                      <a:pt x="8" y="65"/>
                      <a:pt x="8" y="65"/>
                    </a:cubicBezTo>
                    <a:cubicBezTo>
                      <a:pt x="8" y="66"/>
                      <a:pt x="9" y="66"/>
                      <a:pt x="9" y="66"/>
                    </a:cubicBezTo>
                    <a:cubicBezTo>
                      <a:pt x="9" y="67"/>
                      <a:pt x="9" y="67"/>
                      <a:pt x="9" y="67"/>
                    </a:cubicBezTo>
                    <a:cubicBezTo>
                      <a:pt x="9" y="68"/>
                      <a:pt x="9" y="68"/>
                      <a:pt x="9" y="69"/>
                    </a:cubicBezTo>
                    <a:cubicBezTo>
                      <a:pt x="9" y="69"/>
                      <a:pt x="9" y="69"/>
                      <a:pt x="10" y="70"/>
                    </a:cubicBezTo>
                    <a:cubicBezTo>
                      <a:pt x="10" y="70"/>
                      <a:pt x="10" y="70"/>
                      <a:pt x="10" y="70"/>
                    </a:cubicBezTo>
                    <a:cubicBezTo>
                      <a:pt x="10" y="71"/>
                      <a:pt x="9" y="71"/>
                      <a:pt x="9" y="71"/>
                    </a:cubicBezTo>
                    <a:cubicBezTo>
                      <a:pt x="9" y="71"/>
                      <a:pt x="9" y="71"/>
                      <a:pt x="10" y="72"/>
                    </a:cubicBezTo>
                    <a:cubicBezTo>
                      <a:pt x="10" y="72"/>
                      <a:pt x="10" y="72"/>
                      <a:pt x="10" y="73"/>
                    </a:cubicBezTo>
                    <a:cubicBezTo>
                      <a:pt x="10" y="73"/>
                      <a:pt x="9" y="73"/>
                      <a:pt x="9" y="74"/>
                    </a:cubicBezTo>
                    <a:cubicBezTo>
                      <a:pt x="9" y="74"/>
                      <a:pt x="10" y="74"/>
                      <a:pt x="10" y="75"/>
                    </a:cubicBezTo>
                    <a:cubicBezTo>
                      <a:pt x="10" y="76"/>
                      <a:pt x="10" y="76"/>
                      <a:pt x="10" y="77"/>
                    </a:cubicBezTo>
                    <a:cubicBezTo>
                      <a:pt x="9" y="78"/>
                      <a:pt x="9" y="77"/>
                      <a:pt x="9" y="78"/>
                    </a:cubicBezTo>
                    <a:cubicBezTo>
                      <a:pt x="8" y="78"/>
                      <a:pt x="9" y="79"/>
                      <a:pt x="9" y="79"/>
                    </a:cubicBezTo>
                    <a:cubicBezTo>
                      <a:pt x="9" y="80"/>
                      <a:pt x="9" y="80"/>
                      <a:pt x="9" y="80"/>
                    </a:cubicBezTo>
                    <a:cubicBezTo>
                      <a:pt x="10" y="81"/>
                      <a:pt x="10" y="80"/>
                      <a:pt x="11" y="80"/>
                    </a:cubicBezTo>
                    <a:cubicBezTo>
                      <a:pt x="11" y="81"/>
                      <a:pt x="10" y="81"/>
                      <a:pt x="11" y="82"/>
                    </a:cubicBezTo>
                    <a:cubicBezTo>
                      <a:pt x="11" y="82"/>
                      <a:pt x="11" y="82"/>
                      <a:pt x="12" y="82"/>
                    </a:cubicBezTo>
                    <a:cubicBezTo>
                      <a:pt x="12" y="82"/>
                      <a:pt x="12" y="82"/>
                      <a:pt x="13" y="82"/>
                    </a:cubicBezTo>
                    <a:cubicBezTo>
                      <a:pt x="13" y="82"/>
                      <a:pt x="13" y="82"/>
                      <a:pt x="13" y="82"/>
                    </a:cubicBezTo>
                    <a:cubicBezTo>
                      <a:pt x="14" y="83"/>
                      <a:pt x="13" y="83"/>
                      <a:pt x="13" y="84"/>
                    </a:cubicBezTo>
                    <a:cubicBezTo>
                      <a:pt x="13" y="84"/>
                      <a:pt x="13" y="84"/>
                      <a:pt x="14" y="84"/>
                    </a:cubicBezTo>
                    <a:cubicBezTo>
                      <a:pt x="14" y="85"/>
                      <a:pt x="14" y="85"/>
                      <a:pt x="14" y="85"/>
                    </a:cubicBezTo>
                    <a:cubicBezTo>
                      <a:pt x="15" y="85"/>
                      <a:pt x="15" y="85"/>
                      <a:pt x="16" y="86"/>
                    </a:cubicBezTo>
                    <a:cubicBezTo>
                      <a:pt x="17" y="86"/>
                      <a:pt x="17" y="86"/>
                      <a:pt x="18" y="86"/>
                    </a:cubicBezTo>
                    <a:cubicBezTo>
                      <a:pt x="19" y="86"/>
                      <a:pt x="19" y="85"/>
                      <a:pt x="19" y="85"/>
                    </a:cubicBezTo>
                    <a:cubicBezTo>
                      <a:pt x="20" y="85"/>
                      <a:pt x="20" y="86"/>
                      <a:pt x="21" y="86"/>
                    </a:cubicBezTo>
                    <a:cubicBezTo>
                      <a:pt x="22" y="86"/>
                      <a:pt x="22" y="86"/>
                      <a:pt x="22" y="86"/>
                    </a:cubicBezTo>
                    <a:cubicBezTo>
                      <a:pt x="23" y="87"/>
                      <a:pt x="23" y="87"/>
                      <a:pt x="23" y="87"/>
                    </a:cubicBezTo>
                    <a:cubicBezTo>
                      <a:pt x="24" y="86"/>
                      <a:pt x="23" y="86"/>
                      <a:pt x="23" y="86"/>
                    </a:cubicBezTo>
                    <a:cubicBezTo>
                      <a:pt x="23" y="85"/>
                      <a:pt x="22" y="86"/>
                      <a:pt x="22" y="86"/>
                    </a:cubicBezTo>
                    <a:cubicBezTo>
                      <a:pt x="22" y="85"/>
                      <a:pt x="22" y="85"/>
                      <a:pt x="22" y="85"/>
                    </a:cubicBezTo>
                    <a:cubicBezTo>
                      <a:pt x="22" y="85"/>
                      <a:pt x="21" y="85"/>
                      <a:pt x="21" y="84"/>
                    </a:cubicBezTo>
                    <a:cubicBezTo>
                      <a:pt x="21" y="84"/>
                      <a:pt x="21" y="84"/>
                      <a:pt x="21" y="84"/>
                    </a:cubicBezTo>
                    <a:cubicBezTo>
                      <a:pt x="20" y="83"/>
                      <a:pt x="20" y="82"/>
                      <a:pt x="21" y="82"/>
                    </a:cubicBezTo>
                    <a:cubicBezTo>
                      <a:pt x="21" y="81"/>
                      <a:pt x="21" y="81"/>
                      <a:pt x="21" y="81"/>
                    </a:cubicBezTo>
                    <a:cubicBezTo>
                      <a:pt x="21" y="81"/>
                      <a:pt x="22" y="81"/>
                      <a:pt x="22" y="80"/>
                    </a:cubicBezTo>
                    <a:cubicBezTo>
                      <a:pt x="22" y="80"/>
                      <a:pt x="22" y="80"/>
                      <a:pt x="22" y="79"/>
                    </a:cubicBezTo>
                    <a:cubicBezTo>
                      <a:pt x="22" y="79"/>
                      <a:pt x="22" y="79"/>
                      <a:pt x="22" y="78"/>
                    </a:cubicBezTo>
                    <a:cubicBezTo>
                      <a:pt x="22" y="78"/>
                      <a:pt x="22" y="77"/>
                      <a:pt x="22" y="77"/>
                    </a:cubicBezTo>
                    <a:cubicBezTo>
                      <a:pt x="22" y="77"/>
                      <a:pt x="22" y="77"/>
                      <a:pt x="23" y="76"/>
                    </a:cubicBezTo>
                    <a:cubicBezTo>
                      <a:pt x="23" y="76"/>
                      <a:pt x="23" y="76"/>
                      <a:pt x="24" y="76"/>
                    </a:cubicBezTo>
                    <a:cubicBezTo>
                      <a:pt x="24" y="75"/>
                      <a:pt x="24" y="75"/>
                      <a:pt x="25" y="75"/>
                    </a:cubicBezTo>
                    <a:cubicBezTo>
                      <a:pt x="25" y="74"/>
                      <a:pt x="25" y="74"/>
                      <a:pt x="25" y="73"/>
                    </a:cubicBezTo>
                    <a:cubicBezTo>
                      <a:pt x="25" y="73"/>
                      <a:pt x="25" y="73"/>
                      <a:pt x="24" y="73"/>
                    </a:cubicBezTo>
                    <a:cubicBezTo>
                      <a:pt x="24" y="72"/>
                      <a:pt x="24" y="72"/>
                      <a:pt x="24" y="72"/>
                    </a:cubicBezTo>
                    <a:cubicBezTo>
                      <a:pt x="23" y="72"/>
                      <a:pt x="23" y="72"/>
                      <a:pt x="23" y="72"/>
                    </a:cubicBezTo>
                    <a:cubicBezTo>
                      <a:pt x="22" y="72"/>
                      <a:pt x="22" y="72"/>
                      <a:pt x="22" y="72"/>
                    </a:cubicBezTo>
                    <a:cubicBezTo>
                      <a:pt x="21" y="72"/>
                      <a:pt x="21" y="71"/>
                      <a:pt x="21" y="71"/>
                    </a:cubicBezTo>
                    <a:cubicBezTo>
                      <a:pt x="21" y="71"/>
                      <a:pt x="21" y="71"/>
                      <a:pt x="20" y="71"/>
                    </a:cubicBezTo>
                    <a:cubicBezTo>
                      <a:pt x="20" y="70"/>
                      <a:pt x="20" y="70"/>
                      <a:pt x="20" y="70"/>
                    </a:cubicBezTo>
                    <a:cubicBezTo>
                      <a:pt x="19" y="70"/>
                      <a:pt x="19" y="69"/>
                      <a:pt x="19" y="69"/>
                    </a:cubicBezTo>
                    <a:cubicBezTo>
                      <a:pt x="19" y="68"/>
                      <a:pt x="19" y="68"/>
                      <a:pt x="19" y="68"/>
                    </a:cubicBezTo>
                    <a:cubicBezTo>
                      <a:pt x="20" y="67"/>
                      <a:pt x="20" y="67"/>
                      <a:pt x="21" y="67"/>
                    </a:cubicBezTo>
                    <a:cubicBezTo>
                      <a:pt x="21" y="66"/>
                      <a:pt x="22" y="67"/>
                      <a:pt x="22" y="66"/>
                    </a:cubicBezTo>
                    <a:cubicBezTo>
                      <a:pt x="22" y="66"/>
                      <a:pt x="22" y="66"/>
                      <a:pt x="22" y="65"/>
                    </a:cubicBezTo>
                    <a:cubicBezTo>
                      <a:pt x="22" y="65"/>
                      <a:pt x="22" y="65"/>
                      <a:pt x="22" y="65"/>
                    </a:cubicBezTo>
                    <a:cubicBezTo>
                      <a:pt x="22" y="65"/>
                      <a:pt x="23" y="65"/>
                      <a:pt x="23" y="64"/>
                    </a:cubicBezTo>
                    <a:cubicBezTo>
                      <a:pt x="23" y="64"/>
                      <a:pt x="22" y="64"/>
                      <a:pt x="22" y="63"/>
                    </a:cubicBezTo>
                    <a:cubicBezTo>
                      <a:pt x="22" y="63"/>
                      <a:pt x="22" y="63"/>
                      <a:pt x="22" y="62"/>
                    </a:cubicBezTo>
                    <a:cubicBezTo>
                      <a:pt x="22" y="62"/>
                      <a:pt x="22" y="62"/>
                      <a:pt x="22" y="61"/>
                    </a:cubicBezTo>
                    <a:cubicBezTo>
                      <a:pt x="22" y="61"/>
                      <a:pt x="23" y="61"/>
                      <a:pt x="23" y="61"/>
                    </a:cubicBezTo>
                    <a:cubicBezTo>
                      <a:pt x="23" y="61"/>
                      <a:pt x="23" y="61"/>
                      <a:pt x="23" y="60"/>
                    </a:cubicBezTo>
                    <a:cubicBezTo>
                      <a:pt x="22" y="60"/>
                      <a:pt x="22" y="60"/>
                      <a:pt x="22" y="60"/>
                    </a:cubicBezTo>
                    <a:cubicBezTo>
                      <a:pt x="22" y="59"/>
                      <a:pt x="23" y="60"/>
                      <a:pt x="23" y="59"/>
                    </a:cubicBezTo>
                    <a:cubicBezTo>
                      <a:pt x="23" y="59"/>
                      <a:pt x="23" y="59"/>
                      <a:pt x="23" y="59"/>
                    </a:cubicBezTo>
                    <a:cubicBezTo>
                      <a:pt x="23" y="58"/>
                      <a:pt x="22" y="59"/>
                      <a:pt x="22" y="58"/>
                    </a:cubicBezTo>
                    <a:cubicBezTo>
                      <a:pt x="22" y="58"/>
                      <a:pt x="22" y="59"/>
                      <a:pt x="21" y="58"/>
                    </a:cubicBezTo>
                    <a:cubicBezTo>
                      <a:pt x="21" y="58"/>
                      <a:pt x="21" y="58"/>
                      <a:pt x="21" y="58"/>
                    </a:cubicBezTo>
                    <a:cubicBezTo>
                      <a:pt x="21" y="57"/>
                      <a:pt x="21" y="57"/>
                      <a:pt x="21" y="57"/>
                    </a:cubicBezTo>
                    <a:cubicBezTo>
                      <a:pt x="21" y="56"/>
                      <a:pt x="21" y="56"/>
                      <a:pt x="21" y="56"/>
                    </a:cubicBezTo>
                    <a:cubicBezTo>
                      <a:pt x="20" y="56"/>
                      <a:pt x="20" y="56"/>
                      <a:pt x="20" y="55"/>
                    </a:cubicBezTo>
                    <a:cubicBezTo>
                      <a:pt x="20" y="55"/>
                      <a:pt x="20" y="55"/>
                      <a:pt x="20" y="54"/>
                    </a:cubicBezTo>
                    <a:cubicBezTo>
                      <a:pt x="20" y="54"/>
                      <a:pt x="21" y="54"/>
                      <a:pt x="21" y="54"/>
                    </a:cubicBezTo>
                    <a:cubicBezTo>
                      <a:pt x="22" y="54"/>
                      <a:pt x="22" y="55"/>
                      <a:pt x="23" y="55"/>
                    </a:cubicBezTo>
                    <a:cubicBezTo>
                      <a:pt x="23" y="55"/>
                      <a:pt x="23" y="55"/>
                      <a:pt x="24" y="55"/>
                    </a:cubicBezTo>
                    <a:cubicBezTo>
                      <a:pt x="24" y="55"/>
                      <a:pt x="25" y="55"/>
                      <a:pt x="25" y="55"/>
                    </a:cubicBezTo>
                    <a:cubicBezTo>
                      <a:pt x="25" y="55"/>
                      <a:pt x="26" y="55"/>
                      <a:pt x="26" y="55"/>
                    </a:cubicBezTo>
                    <a:cubicBezTo>
                      <a:pt x="26" y="55"/>
                      <a:pt x="26" y="54"/>
                      <a:pt x="26" y="54"/>
                    </a:cubicBezTo>
                    <a:cubicBezTo>
                      <a:pt x="26" y="54"/>
                      <a:pt x="26" y="54"/>
                      <a:pt x="26" y="53"/>
                    </a:cubicBezTo>
                    <a:cubicBezTo>
                      <a:pt x="26" y="54"/>
                      <a:pt x="26" y="54"/>
                      <a:pt x="26" y="54"/>
                    </a:cubicBezTo>
                    <a:cubicBezTo>
                      <a:pt x="26" y="53"/>
                      <a:pt x="26" y="52"/>
                      <a:pt x="26" y="52"/>
                    </a:cubicBezTo>
                    <a:cubicBezTo>
                      <a:pt x="26" y="51"/>
                      <a:pt x="26" y="50"/>
                      <a:pt x="26" y="50"/>
                    </a:cubicBezTo>
                    <a:cubicBezTo>
                      <a:pt x="26" y="49"/>
                      <a:pt x="26" y="49"/>
                      <a:pt x="26" y="49"/>
                    </a:cubicBezTo>
                    <a:cubicBezTo>
                      <a:pt x="27" y="49"/>
                      <a:pt x="27" y="49"/>
                      <a:pt x="28" y="49"/>
                    </a:cubicBezTo>
                    <a:cubicBezTo>
                      <a:pt x="28" y="49"/>
                      <a:pt x="28" y="49"/>
                      <a:pt x="29" y="49"/>
                    </a:cubicBezTo>
                    <a:cubicBezTo>
                      <a:pt x="29" y="49"/>
                      <a:pt x="30" y="49"/>
                      <a:pt x="30" y="49"/>
                    </a:cubicBezTo>
                    <a:cubicBezTo>
                      <a:pt x="30" y="49"/>
                      <a:pt x="31" y="49"/>
                      <a:pt x="31" y="49"/>
                    </a:cubicBezTo>
                    <a:cubicBezTo>
                      <a:pt x="32" y="49"/>
                      <a:pt x="32" y="48"/>
                      <a:pt x="33" y="48"/>
                    </a:cubicBezTo>
                    <a:cubicBezTo>
                      <a:pt x="34" y="48"/>
                      <a:pt x="34" y="48"/>
                      <a:pt x="35" y="48"/>
                    </a:cubicBezTo>
                    <a:cubicBezTo>
                      <a:pt x="35" y="47"/>
                      <a:pt x="35" y="47"/>
                      <a:pt x="36" y="46"/>
                    </a:cubicBezTo>
                    <a:cubicBezTo>
                      <a:pt x="36" y="46"/>
                      <a:pt x="36" y="45"/>
                      <a:pt x="37" y="45"/>
                    </a:cubicBezTo>
                    <a:cubicBezTo>
                      <a:pt x="37" y="44"/>
                      <a:pt x="37" y="44"/>
                      <a:pt x="37" y="43"/>
                    </a:cubicBezTo>
                    <a:cubicBezTo>
                      <a:pt x="37" y="43"/>
                      <a:pt x="37" y="43"/>
                      <a:pt x="37" y="43"/>
                    </a:cubicBezTo>
                    <a:cubicBezTo>
                      <a:pt x="37" y="43"/>
                      <a:pt x="37" y="43"/>
                      <a:pt x="37" y="42"/>
                    </a:cubicBezTo>
                    <a:cubicBezTo>
                      <a:pt x="36" y="42"/>
                      <a:pt x="36" y="42"/>
                      <a:pt x="36" y="41"/>
                    </a:cubicBezTo>
                    <a:cubicBezTo>
                      <a:pt x="36" y="41"/>
                      <a:pt x="35" y="41"/>
                      <a:pt x="35" y="40"/>
                    </a:cubicBezTo>
                    <a:cubicBezTo>
                      <a:pt x="35" y="40"/>
                      <a:pt x="35" y="40"/>
                      <a:pt x="35" y="39"/>
                    </a:cubicBezTo>
                    <a:cubicBezTo>
                      <a:pt x="35" y="39"/>
                      <a:pt x="35" y="39"/>
                      <a:pt x="35" y="39"/>
                    </a:cubicBezTo>
                    <a:cubicBezTo>
                      <a:pt x="35" y="38"/>
                      <a:pt x="35" y="38"/>
                      <a:pt x="35" y="38"/>
                    </a:cubicBezTo>
                    <a:cubicBezTo>
                      <a:pt x="34" y="37"/>
                      <a:pt x="34" y="38"/>
                      <a:pt x="33" y="38"/>
                    </a:cubicBezTo>
                    <a:cubicBezTo>
                      <a:pt x="32" y="38"/>
                      <a:pt x="32" y="37"/>
                      <a:pt x="32" y="37"/>
                    </a:cubicBezTo>
                    <a:cubicBezTo>
                      <a:pt x="32" y="36"/>
                      <a:pt x="31" y="36"/>
                      <a:pt x="31" y="36"/>
                    </a:cubicBezTo>
                    <a:cubicBezTo>
                      <a:pt x="31" y="35"/>
                      <a:pt x="32" y="35"/>
                      <a:pt x="32" y="35"/>
                    </a:cubicBezTo>
                    <a:cubicBezTo>
                      <a:pt x="31" y="35"/>
                      <a:pt x="31" y="35"/>
                      <a:pt x="31" y="35"/>
                    </a:cubicBezTo>
                    <a:cubicBezTo>
                      <a:pt x="31" y="35"/>
                      <a:pt x="31" y="34"/>
                      <a:pt x="31" y="34"/>
                    </a:cubicBezTo>
                    <a:cubicBezTo>
                      <a:pt x="31" y="34"/>
                      <a:pt x="31" y="33"/>
                      <a:pt x="31" y="33"/>
                    </a:cubicBezTo>
                    <a:cubicBezTo>
                      <a:pt x="31" y="33"/>
                      <a:pt x="31" y="32"/>
                      <a:pt x="31" y="32"/>
                    </a:cubicBezTo>
                    <a:cubicBezTo>
                      <a:pt x="31" y="32"/>
                      <a:pt x="31" y="31"/>
                      <a:pt x="31" y="31"/>
                    </a:cubicBezTo>
                    <a:cubicBezTo>
                      <a:pt x="31" y="30"/>
                      <a:pt x="31" y="30"/>
                      <a:pt x="31" y="30"/>
                    </a:cubicBezTo>
                    <a:cubicBezTo>
                      <a:pt x="31" y="29"/>
                      <a:pt x="31" y="29"/>
                      <a:pt x="31" y="28"/>
                    </a:cubicBezTo>
                    <a:cubicBezTo>
                      <a:pt x="31" y="28"/>
                      <a:pt x="31" y="27"/>
                      <a:pt x="31" y="27"/>
                    </a:cubicBezTo>
                    <a:cubicBezTo>
                      <a:pt x="31" y="26"/>
                      <a:pt x="31" y="26"/>
                      <a:pt x="31" y="25"/>
                    </a:cubicBezTo>
                    <a:cubicBezTo>
                      <a:pt x="31" y="25"/>
                      <a:pt x="31" y="25"/>
                      <a:pt x="31" y="24"/>
                    </a:cubicBezTo>
                    <a:cubicBezTo>
                      <a:pt x="31" y="24"/>
                      <a:pt x="31" y="24"/>
                      <a:pt x="31" y="24"/>
                    </a:cubicBezTo>
                    <a:cubicBezTo>
                      <a:pt x="31" y="24"/>
                      <a:pt x="31" y="24"/>
                      <a:pt x="31" y="24"/>
                    </a:cubicBezTo>
                    <a:cubicBezTo>
                      <a:pt x="32" y="23"/>
                      <a:pt x="32" y="23"/>
                      <a:pt x="32" y="23"/>
                    </a:cubicBezTo>
                    <a:cubicBezTo>
                      <a:pt x="32" y="23"/>
                      <a:pt x="33" y="22"/>
                      <a:pt x="33" y="22"/>
                    </a:cubicBezTo>
                    <a:cubicBezTo>
                      <a:pt x="33" y="22"/>
                      <a:pt x="33" y="21"/>
                      <a:pt x="33" y="21"/>
                    </a:cubicBezTo>
                    <a:cubicBezTo>
                      <a:pt x="33" y="21"/>
                      <a:pt x="33" y="21"/>
                      <a:pt x="34" y="21"/>
                    </a:cubicBezTo>
                    <a:cubicBezTo>
                      <a:pt x="34" y="20"/>
                      <a:pt x="34" y="20"/>
                      <a:pt x="34" y="20"/>
                    </a:cubicBezTo>
                    <a:cubicBezTo>
                      <a:pt x="34" y="19"/>
                      <a:pt x="35" y="19"/>
                      <a:pt x="35" y="19"/>
                    </a:cubicBezTo>
                    <a:cubicBezTo>
                      <a:pt x="35" y="18"/>
                      <a:pt x="35" y="18"/>
                      <a:pt x="36" y="18"/>
                    </a:cubicBezTo>
                    <a:cubicBezTo>
                      <a:pt x="36" y="17"/>
                      <a:pt x="36" y="17"/>
                      <a:pt x="36" y="17"/>
                    </a:cubicBezTo>
                    <a:cubicBezTo>
                      <a:pt x="36" y="17"/>
                      <a:pt x="37" y="17"/>
                      <a:pt x="37" y="16"/>
                    </a:cubicBezTo>
                    <a:cubicBezTo>
                      <a:pt x="37" y="16"/>
                      <a:pt x="37" y="16"/>
                      <a:pt x="37" y="16"/>
                    </a:cubicBezTo>
                    <a:cubicBezTo>
                      <a:pt x="38" y="15"/>
                      <a:pt x="38" y="16"/>
                      <a:pt x="38" y="15"/>
                    </a:cubicBezTo>
                    <a:cubicBezTo>
                      <a:pt x="39" y="15"/>
                      <a:pt x="39" y="15"/>
                      <a:pt x="39" y="15"/>
                    </a:cubicBezTo>
                    <a:cubicBezTo>
                      <a:pt x="39" y="14"/>
                      <a:pt x="39" y="14"/>
                      <a:pt x="39" y="14"/>
                    </a:cubicBezTo>
                    <a:cubicBezTo>
                      <a:pt x="39" y="13"/>
                      <a:pt x="39" y="13"/>
                      <a:pt x="39"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0" name="Freeform 234">
                <a:extLst>
                  <a:ext uri="{FF2B5EF4-FFF2-40B4-BE49-F238E27FC236}">
                    <a16:creationId xmlns:a16="http://schemas.microsoft.com/office/drawing/2014/main" id="{07134012-557F-4868-8704-F30AFC8A7D6E}"/>
                  </a:ext>
                </a:extLst>
              </p:cNvPr>
              <p:cNvSpPr>
                <a:spLocks/>
              </p:cNvSpPr>
              <p:nvPr/>
            </p:nvSpPr>
            <p:spPr bwMode="auto">
              <a:xfrm>
                <a:off x="2606676" y="4719639"/>
                <a:ext cx="107950" cy="65088"/>
              </a:xfrm>
              <a:custGeom>
                <a:avLst/>
                <a:gdLst>
                  <a:gd name="T0" fmla="*/ 9 w 10"/>
                  <a:gd name="T1" fmla="*/ 5 h 6"/>
                  <a:gd name="T2" fmla="*/ 8 w 10"/>
                  <a:gd name="T3" fmla="*/ 5 h 6"/>
                  <a:gd name="T4" fmla="*/ 8 w 10"/>
                  <a:gd name="T5" fmla="*/ 5 h 6"/>
                  <a:gd name="T6" fmla="*/ 6 w 10"/>
                  <a:gd name="T7" fmla="*/ 4 h 6"/>
                  <a:gd name="T8" fmla="*/ 5 w 10"/>
                  <a:gd name="T9" fmla="*/ 4 h 6"/>
                  <a:gd name="T10" fmla="*/ 4 w 10"/>
                  <a:gd name="T11" fmla="*/ 3 h 6"/>
                  <a:gd name="T12" fmla="*/ 3 w 10"/>
                  <a:gd name="T13" fmla="*/ 2 h 6"/>
                  <a:gd name="T14" fmla="*/ 3 w 10"/>
                  <a:gd name="T15" fmla="*/ 2 h 6"/>
                  <a:gd name="T16" fmla="*/ 2 w 10"/>
                  <a:gd name="T17" fmla="*/ 1 h 6"/>
                  <a:gd name="T18" fmla="*/ 2 w 10"/>
                  <a:gd name="T19" fmla="*/ 1 h 6"/>
                  <a:gd name="T20" fmla="*/ 1 w 10"/>
                  <a:gd name="T21" fmla="*/ 0 h 6"/>
                  <a:gd name="T22" fmla="*/ 0 w 10"/>
                  <a:gd name="T23" fmla="*/ 0 h 6"/>
                  <a:gd name="T24" fmla="*/ 1 w 10"/>
                  <a:gd name="T25" fmla="*/ 0 h 6"/>
                  <a:gd name="T26" fmla="*/ 1 w 10"/>
                  <a:gd name="T27" fmla="*/ 1 h 6"/>
                  <a:gd name="T28" fmla="*/ 2 w 10"/>
                  <a:gd name="T29" fmla="*/ 2 h 6"/>
                  <a:gd name="T30" fmla="*/ 2 w 10"/>
                  <a:gd name="T31" fmla="*/ 3 h 6"/>
                  <a:gd name="T32" fmla="*/ 3 w 10"/>
                  <a:gd name="T33" fmla="*/ 5 h 6"/>
                  <a:gd name="T34" fmla="*/ 4 w 10"/>
                  <a:gd name="T35" fmla="*/ 5 h 6"/>
                  <a:gd name="T36" fmla="*/ 4 w 10"/>
                  <a:gd name="T37" fmla="*/ 6 h 6"/>
                  <a:gd name="T38" fmla="*/ 5 w 10"/>
                  <a:gd name="T39" fmla="*/ 5 h 6"/>
                  <a:gd name="T40" fmla="*/ 6 w 10"/>
                  <a:gd name="T41" fmla="*/ 6 h 6"/>
                  <a:gd name="T42" fmla="*/ 7 w 10"/>
                  <a:gd name="T43" fmla="*/ 6 h 6"/>
                  <a:gd name="T44" fmla="*/ 9 w 10"/>
                  <a:gd name="T45" fmla="*/ 6 h 6"/>
                  <a:gd name="T46" fmla="*/ 10 w 10"/>
                  <a:gd name="T47" fmla="*/ 6 h 6"/>
                  <a:gd name="T48" fmla="*/ 10 w 10"/>
                  <a:gd name="T49" fmla="*/ 5 h 6"/>
                  <a:gd name="T50" fmla="*/ 9 w 10"/>
                  <a:gd name="T5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6">
                    <a:moveTo>
                      <a:pt x="9" y="5"/>
                    </a:moveTo>
                    <a:cubicBezTo>
                      <a:pt x="9" y="5"/>
                      <a:pt x="9" y="5"/>
                      <a:pt x="8" y="5"/>
                    </a:cubicBezTo>
                    <a:cubicBezTo>
                      <a:pt x="8" y="5"/>
                      <a:pt x="8" y="5"/>
                      <a:pt x="8" y="5"/>
                    </a:cubicBezTo>
                    <a:cubicBezTo>
                      <a:pt x="7" y="5"/>
                      <a:pt x="7" y="4"/>
                      <a:pt x="6" y="4"/>
                    </a:cubicBezTo>
                    <a:cubicBezTo>
                      <a:pt x="6" y="4"/>
                      <a:pt x="6" y="4"/>
                      <a:pt x="5" y="4"/>
                    </a:cubicBezTo>
                    <a:cubicBezTo>
                      <a:pt x="5" y="4"/>
                      <a:pt x="5" y="3"/>
                      <a:pt x="4" y="3"/>
                    </a:cubicBezTo>
                    <a:cubicBezTo>
                      <a:pt x="4" y="3"/>
                      <a:pt x="4" y="3"/>
                      <a:pt x="3" y="2"/>
                    </a:cubicBezTo>
                    <a:cubicBezTo>
                      <a:pt x="3" y="2"/>
                      <a:pt x="3" y="2"/>
                      <a:pt x="3" y="2"/>
                    </a:cubicBezTo>
                    <a:cubicBezTo>
                      <a:pt x="2" y="2"/>
                      <a:pt x="2" y="2"/>
                      <a:pt x="2" y="1"/>
                    </a:cubicBezTo>
                    <a:cubicBezTo>
                      <a:pt x="2" y="1"/>
                      <a:pt x="2" y="1"/>
                      <a:pt x="2" y="1"/>
                    </a:cubicBezTo>
                    <a:cubicBezTo>
                      <a:pt x="2" y="0"/>
                      <a:pt x="1" y="0"/>
                      <a:pt x="1" y="0"/>
                    </a:cubicBezTo>
                    <a:cubicBezTo>
                      <a:pt x="1" y="0"/>
                      <a:pt x="0" y="0"/>
                      <a:pt x="0" y="0"/>
                    </a:cubicBezTo>
                    <a:cubicBezTo>
                      <a:pt x="1" y="0"/>
                      <a:pt x="1" y="0"/>
                      <a:pt x="1" y="0"/>
                    </a:cubicBezTo>
                    <a:cubicBezTo>
                      <a:pt x="1" y="0"/>
                      <a:pt x="1" y="1"/>
                      <a:pt x="1" y="1"/>
                    </a:cubicBezTo>
                    <a:cubicBezTo>
                      <a:pt x="2" y="2"/>
                      <a:pt x="2" y="2"/>
                      <a:pt x="2" y="2"/>
                    </a:cubicBezTo>
                    <a:cubicBezTo>
                      <a:pt x="2" y="3"/>
                      <a:pt x="2" y="3"/>
                      <a:pt x="2" y="3"/>
                    </a:cubicBezTo>
                    <a:cubicBezTo>
                      <a:pt x="2" y="4"/>
                      <a:pt x="2" y="4"/>
                      <a:pt x="3" y="5"/>
                    </a:cubicBezTo>
                    <a:cubicBezTo>
                      <a:pt x="3" y="5"/>
                      <a:pt x="3" y="5"/>
                      <a:pt x="4" y="5"/>
                    </a:cubicBezTo>
                    <a:cubicBezTo>
                      <a:pt x="4" y="6"/>
                      <a:pt x="4" y="6"/>
                      <a:pt x="4" y="6"/>
                    </a:cubicBezTo>
                    <a:cubicBezTo>
                      <a:pt x="4" y="6"/>
                      <a:pt x="5" y="6"/>
                      <a:pt x="5" y="5"/>
                    </a:cubicBezTo>
                    <a:cubicBezTo>
                      <a:pt x="5" y="5"/>
                      <a:pt x="6" y="5"/>
                      <a:pt x="6" y="6"/>
                    </a:cubicBezTo>
                    <a:cubicBezTo>
                      <a:pt x="7" y="6"/>
                      <a:pt x="7" y="6"/>
                      <a:pt x="7" y="6"/>
                    </a:cubicBezTo>
                    <a:cubicBezTo>
                      <a:pt x="8" y="6"/>
                      <a:pt x="8" y="6"/>
                      <a:pt x="9" y="6"/>
                    </a:cubicBezTo>
                    <a:cubicBezTo>
                      <a:pt x="9" y="6"/>
                      <a:pt x="10" y="6"/>
                      <a:pt x="10" y="6"/>
                    </a:cubicBezTo>
                    <a:cubicBezTo>
                      <a:pt x="10" y="6"/>
                      <a:pt x="10" y="5"/>
                      <a:pt x="10" y="5"/>
                    </a:cubicBezTo>
                    <a:cubicBezTo>
                      <a:pt x="10" y="5"/>
                      <a:pt x="9" y="5"/>
                      <a:pt x="9"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1" name="Freeform 235">
                <a:extLst>
                  <a:ext uri="{FF2B5EF4-FFF2-40B4-BE49-F238E27FC236}">
                    <a16:creationId xmlns:a16="http://schemas.microsoft.com/office/drawing/2014/main" id="{3EA7A051-7481-452D-B874-40CB821DC9BD}"/>
                  </a:ext>
                </a:extLst>
              </p:cNvPr>
              <p:cNvSpPr>
                <a:spLocks/>
              </p:cNvSpPr>
              <p:nvPr/>
            </p:nvSpPr>
            <p:spPr bwMode="auto">
              <a:xfrm>
                <a:off x="2606676" y="4394201"/>
                <a:ext cx="22225" cy="22225"/>
              </a:xfrm>
              <a:custGeom>
                <a:avLst/>
                <a:gdLst>
                  <a:gd name="T0" fmla="*/ 1 w 2"/>
                  <a:gd name="T1" fmla="*/ 2 h 2"/>
                  <a:gd name="T2" fmla="*/ 1 w 2"/>
                  <a:gd name="T3" fmla="*/ 2 h 2"/>
                  <a:gd name="T4" fmla="*/ 2 w 2"/>
                  <a:gd name="T5" fmla="*/ 2 h 2"/>
                  <a:gd name="T6" fmla="*/ 2 w 2"/>
                  <a:gd name="T7" fmla="*/ 1 h 2"/>
                  <a:gd name="T8" fmla="*/ 2 w 2"/>
                  <a:gd name="T9" fmla="*/ 1 h 2"/>
                  <a:gd name="T10" fmla="*/ 2 w 2"/>
                  <a:gd name="T11" fmla="*/ 0 h 2"/>
                  <a:gd name="T12" fmla="*/ 1 w 2"/>
                  <a:gd name="T13" fmla="*/ 0 h 2"/>
                  <a:gd name="T14" fmla="*/ 1 w 2"/>
                  <a:gd name="T15" fmla="*/ 0 h 2"/>
                  <a:gd name="T16" fmla="*/ 1 w 2"/>
                  <a:gd name="T17" fmla="*/ 1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2" y="2"/>
                      <a:pt x="2" y="2"/>
                      <a:pt x="2" y="2"/>
                    </a:cubicBezTo>
                    <a:cubicBezTo>
                      <a:pt x="2" y="2"/>
                      <a:pt x="2" y="2"/>
                      <a:pt x="2" y="1"/>
                    </a:cubicBezTo>
                    <a:cubicBezTo>
                      <a:pt x="2" y="1"/>
                      <a:pt x="2" y="1"/>
                      <a:pt x="2" y="1"/>
                    </a:cubicBezTo>
                    <a:cubicBezTo>
                      <a:pt x="2" y="1"/>
                      <a:pt x="2" y="0"/>
                      <a:pt x="2" y="0"/>
                    </a:cubicBezTo>
                    <a:cubicBezTo>
                      <a:pt x="2" y="0"/>
                      <a:pt x="2" y="0"/>
                      <a:pt x="1" y="0"/>
                    </a:cubicBezTo>
                    <a:cubicBezTo>
                      <a:pt x="1" y="0"/>
                      <a:pt x="1" y="0"/>
                      <a:pt x="1" y="0"/>
                    </a:cubicBezTo>
                    <a:cubicBezTo>
                      <a:pt x="0" y="0"/>
                      <a:pt x="1" y="1"/>
                      <a:pt x="1" y="1"/>
                    </a:cubicBezTo>
                    <a:cubicBezTo>
                      <a:pt x="1" y="1"/>
                      <a:pt x="0" y="1"/>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2" name="Freeform 236">
                <a:extLst>
                  <a:ext uri="{FF2B5EF4-FFF2-40B4-BE49-F238E27FC236}">
                    <a16:creationId xmlns:a16="http://schemas.microsoft.com/office/drawing/2014/main" id="{3D4809B9-EA68-416E-9BD5-CDAB584E13FE}"/>
                  </a:ext>
                </a:extLst>
              </p:cNvPr>
              <p:cNvSpPr>
                <a:spLocks/>
              </p:cNvSpPr>
              <p:nvPr/>
            </p:nvSpPr>
            <p:spPr bwMode="auto">
              <a:xfrm>
                <a:off x="5780089" y="1897064"/>
                <a:ext cx="346075" cy="271463"/>
              </a:xfrm>
              <a:custGeom>
                <a:avLst/>
                <a:gdLst>
                  <a:gd name="T0" fmla="*/ 29 w 32"/>
                  <a:gd name="T1" fmla="*/ 3 h 25"/>
                  <a:gd name="T2" fmla="*/ 28 w 32"/>
                  <a:gd name="T3" fmla="*/ 2 h 25"/>
                  <a:gd name="T4" fmla="*/ 26 w 32"/>
                  <a:gd name="T5" fmla="*/ 4 h 25"/>
                  <a:gd name="T6" fmla="*/ 24 w 32"/>
                  <a:gd name="T7" fmla="*/ 3 h 25"/>
                  <a:gd name="T8" fmla="*/ 23 w 32"/>
                  <a:gd name="T9" fmla="*/ 1 h 25"/>
                  <a:gd name="T10" fmla="*/ 22 w 32"/>
                  <a:gd name="T11" fmla="*/ 0 h 25"/>
                  <a:gd name="T12" fmla="*/ 20 w 32"/>
                  <a:gd name="T13" fmla="*/ 0 h 25"/>
                  <a:gd name="T14" fmla="*/ 20 w 32"/>
                  <a:gd name="T15" fmla="*/ 1 h 25"/>
                  <a:gd name="T16" fmla="*/ 18 w 32"/>
                  <a:gd name="T17" fmla="*/ 3 h 25"/>
                  <a:gd name="T18" fmla="*/ 16 w 32"/>
                  <a:gd name="T19" fmla="*/ 3 h 25"/>
                  <a:gd name="T20" fmla="*/ 15 w 32"/>
                  <a:gd name="T21" fmla="*/ 3 h 25"/>
                  <a:gd name="T22" fmla="*/ 13 w 32"/>
                  <a:gd name="T23" fmla="*/ 3 h 25"/>
                  <a:gd name="T24" fmla="*/ 12 w 32"/>
                  <a:gd name="T25" fmla="*/ 2 h 25"/>
                  <a:gd name="T26" fmla="*/ 11 w 32"/>
                  <a:gd name="T27" fmla="*/ 2 h 25"/>
                  <a:gd name="T28" fmla="*/ 10 w 32"/>
                  <a:gd name="T29" fmla="*/ 3 h 25"/>
                  <a:gd name="T30" fmla="*/ 8 w 32"/>
                  <a:gd name="T31" fmla="*/ 4 h 25"/>
                  <a:gd name="T32" fmla="*/ 7 w 32"/>
                  <a:gd name="T33" fmla="*/ 6 h 25"/>
                  <a:gd name="T34" fmla="*/ 6 w 32"/>
                  <a:gd name="T35" fmla="*/ 6 h 25"/>
                  <a:gd name="T36" fmla="*/ 5 w 32"/>
                  <a:gd name="T37" fmla="*/ 8 h 25"/>
                  <a:gd name="T38" fmla="*/ 4 w 32"/>
                  <a:gd name="T39" fmla="*/ 8 h 25"/>
                  <a:gd name="T40" fmla="*/ 2 w 32"/>
                  <a:gd name="T41" fmla="*/ 8 h 25"/>
                  <a:gd name="T42" fmla="*/ 1 w 32"/>
                  <a:gd name="T43" fmla="*/ 8 h 25"/>
                  <a:gd name="T44" fmla="*/ 1 w 32"/>
                  <a:gd name="T45" fmla="*/ 11 h 25"/>
                  <a:gd name="T46" fmla="*/ 1 w 32"/>
                  <a:gd name="T47" fmla="*/ 13 h 25"/>
                  <a:gd name="T48" fmla="*/ 1 w 32"/>
                  <a:gd name="T49" fmla="*/ 16 h 25"/>
                  <a:gd name="T50" fmla="*/ 1 w 32"/>
                  <a:gd name="T51" fmla="*/ 18 h 25"/>
                  <a:gd name="T52" fmla="*/ 3 w 32"/>
                  <a:gd name="T53" fmla="*/ 19 h 25"/>
                  <a:gd name="T54" fmla="*/ 4 w 32"/>
                  <a:gd name="T55" fmla="*/ 20 h 25"/>
                  <a:gd name="T56" fmla="*/ 3 w 32"/>
                  <a:gd name="T57" fmla="*/ 23 h 25"/>
                  <a:gd name="T58" fmla="*/ 4 w 32"/>
                  <a:gd name="T59" fmla="*/ 24 h 25"/>
                  <a:gd name="T60" fmla="*/ 7 w 32"/>
                  <a:gd name="T61" fmla="*/ 25 h 25"/>
                  <a:gd name="T62" fmla="*/ 10 w 32"/>
                  <a:gd name="T63" fmla="*/ 25 h 25"/>
                  <a:gd name="T64" fmla="*/ 13 w 32"/>
                  <a:gd name="T65" fmla="*/ 25 h 25"/>
                  <a:gd name="T66" fmla="*/ 16 w 32"/>
                  <a:gd name="T67" fmla="*/ 24 h 25"/>
                  <a:gd name="T68" fmla="*/ 16 w 32"/>
                  <a:gd name="T69" fmla="*/ 21 h 25"/>
                  <a:gd name="T70" fmla="*/ 17 w 32"/>
                  <a:gd name="T71" fmla="*/ 20 h 25"/>
                  <a:gd name="T72" fmla="*/ 19 w 32"/>
                  <a:gd name="T73" fmla="*/ 19 h 25"/>
                  <a:gd name="T74" fmla="*/ 21 w 32"/>
                  <a:gd name="T75" fmla="*/ 18 h 25"/>
                  <a:gd name="T76" fmla="*/ 22 w 32"/>
                  <a:gd name="T77" fmla="*/ 19 h 25"/>
                  <a:gd name="T78" fmla="*/ 22 w 32"/>
                  <a:gd name="T79" fmla="*/ 16 h 25"/>
                  <a:gd name="T80" fmla="*/ 23 w 32"/>
                  <a:gd name="T81" fmla="*/ 12 h 25"/>
                  <a:gd name="T82" fmla="*/ 26 w 32"/>
                  <a:gd name="T83" fmla="*/ 12 h 25"/>
                  <a:gd name="T84" fmla="*/ 27 w 32"/>
                  <a:gd name="T85" fmla="*/ 9 h 25"/>
                  <a:gd name="T86" fmla="*/ 25 w 32"/>
                  <a:gd name="T87" fmla="*/ 6 h 25"/>
                  <a:gd name="T88" fmla="*/ 27 w 32"/>
                  <a:gd name="T89" fmla="*/ 4 h 25"/>
                  <a:gd name="T90" fmla="*/ 30 w 32"/>
                  <a:gd name="T91" fmla="*/ 4 h 25"/>
                  <a:gd name="T92" fmla="*/ 32 w 32"/>
                  <a:gd name="T93" fmla="*/ 3 h 25"/>
                  <a:gd name="T94" fmla="*/ 30 w 32"/>
                  <a:gd name="T9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25">
                    <a:moveTo>
                      <a:pt x="30" y="3"/>
                    </a:moveTo>
                    <a:cubicBezTo>
                      <a:pt x="30" y="3"/>
                      <a:pt x="29" y="3"/>
                      <a:pt x="29" y="3"/>
                    </a:cubicBezTo>
                    <a:cubicBezTo>
                      <a:pt x="29" y="2"/>
                      <a:pt x="29" y="2"/>
                      <a:pt x="29" y="2"/>
                    </a:cubicBezTo>
                    <a:cubicBezTo>
                      <a:pt x="28" y="2"/>
                      <a:pt x="28" y="2"/>
                      <a:pt x="28" y="2"/>
                    </a:cubicBezTo>
                    <a:cubicBezTo>
                      <a:pt x="27" y="2"/>
                      <a:pt x="27" y="3"/>
                      <a:pt x="27" y="3"/>
                    </a:cubicBezTo>
                    <a:cubicBezTo>
                      <a:pt x="26" y="3"/>
                      <a:pt x="26" y="4"/>
                      <a:pt x="26" y="4"/>
                    </a:cubicBezTo>
                    <a:cubicBezTo>
                      <a:pt x="25" y="4"/>
                      <a:pt x="25" y="5"/>
                      <a:pt x="24" y="4"/>
                    </a:cubicBezTo>
                    <a:cubicBezTo>
                      <a:pt x="24" y="4"/>
                      <a:pt x="24" y="4"/>
                      <a:pt x="24" y="3"/>
                    </a:cubicBezTo>
                    <a:cubicBezTo>
                      <a:pt x="23" y="3"/>
                      <a:pt x="24" y="2"/>
                      <a:pt x="24" y="2"/>
                    </a:cubicBezTo>
                    <a:cubicBezTo>
                      <a:pt x="23" y="1"/>
                      <a:pt x="23" y="1"/>
                      <a:pt x="23" y="1"/>
                    </a:cubicBezTo>
                    <a:cubicBezTo>
                      <a:pt x="23" y="1"/>
                      <a:pt x="23" y="1"/>
                      <a:pt x="22" y="0"/>
                    </a:cubicBezTo>
                    <a:cubicBezTo>
                      <a:pt x="22" y="0"/>
                      <a:pt x="22" y="0"/>
                      <a:pt x="22" y="0"/>
                    </a:cubicBezTo>
                    <a:cubicBezTo>
                      <a:pt x="21" y="0"/>
                      <a:pt x="21" y="0"/>
                      <a:pt x="21" y="0"/>
                    </a:cubicBezTo>
                    <a:cubicBezTo>
                      <a:pt x="20" y="0"/>
                      <a:pt x="20" y="0"/>
                      <a:pt x="20" y="0"/>
                    </a:cubicBezTo>
                    <a:cubicBezTo>
                      <a:pt x="20" y="0"/>
                      <a:pt x="20" y="0"/>
                      <a:pt x="20" y="1"/>
                    </a:cubicBezTo>
                    <a:cubicBezTo>
                      <a:pt x="20" y="1"/>
                      <a:pt x="20" y="1"/>
                      <a:pt x="20" y="1"/>
                    </a:cubicBezTo>
                    <a:cubicBezTo>
                      <a:pt x="20" y="2"/>
                      <a:pt x="19" y="2"/>
                      <a:pt x="19" y="3"/>
                    </a:cubicBezTo>
                    <a:cubicBezTo>
                      <a:pt x="18" y="3"/>
                      <a:pt x="18" y="3"/>
                      <a:pt x="18" y="3"/>
                    </a:cubicBezTo>
                    <a:cubicBezTo>
                      <a:pt x="17" y="3"/>
                      <a:pt x="17" y="3"/>
                      <a:pt x="17" y="3"/>
                    </a:cubicBezTo>
                    <a:cubicBezTo>
                      <a:pt x="17" y="3"/>
                      <a:pt x="16" y="3"/>
                      <a:pt x="16" y="3"/>
                    </a:cubicBezTo>
                    <a:cubicBezTo>
                      <a:pt x="16" y="3"/>
                      <a:pt x="16" y="3"/>
                      <a:pt x="16" y="3"/>
                    </a:cubicBezTo>
                    <a:cubicBezTo>
                      <a:pt x="15" y="3"/>
                      <a:pt x="15" y="3"/>
                      <a:pt x="15" y="3"/>
                    </a:cubicBezTo>
                    <a:cubicBezTo>
                      <a:pt x="14" y="3"/>
                      <a:pt x="14" y="3"/>
                      <a:pt x="14" y="3"/>
                    </a:cubicBezTo>
                    <a:cubicBezTo>
                      <a:pt x="14" y="3"/>
                      <a:pt x="14" y="3"/>
                      <a:pt x="13" y="3"/>
                    </a:cubicBezTo>
                    <a:cubicBezTo>
                      <a:pt x="13" y="3"/>
                      <a:pt x="13" y="2"/>
                      <a:pt x="13" y="2"/>
                    </a:cubicBezTo>
                    <a:cubicBezTo>
                      <a:pt x="12" y="2"/>
                      <a:pt x="12" y="2"/>
                      <a:pt x="12" y="2"/>
                    </a:cubicBezTo>
                    <a:cubicBezTo>
                      <a:pt x="12" y="2"/>
                      <a:pt x="12" y="2"/>
                      <a:pt x="12" y="2"/>
                    </a:cubicBezTo>
                    <a:cubicBezTo>
                      <a:pt x="11" y="2"/>
                      <a:pt x="11" y="2"/>
                      <a:pt x="11" y="2"/>
                    </a:cubicBezTo>
                    <a:cubicBezTo>
                      <a:pt x="11" y="2"/>
                      <a:pt x="11" y="2"/>
                      <a:pt x="10" y="2"/>
                    </a:cubicBezTo>
                    <a:cubicBezTo>
                      <a:pt x="10" y="2"/>
                      <a:pt x="10" y="2"/>
                      <a:pt x="10" y="3"/>
                    </a:cubicBezTo>
                    <a:cubicBezTo>
                      <a:pt x="9" y="3"/>
                      <a:pt x="9" y="3"/>
                      <a:pt x="9" y="3"/>
                    </a:cubicBezTo>
                    <a:cubicBezTo>
                      <a:pt x="8" y="3"/>
                      <a:pt x="8" y="3"/>
                      <a:pt x="8" y="4"/>
                    </a:cubicBezTo>
                    <a:cubicBezTo>
                      <a:pt x="8" y="4"/>
                      <a:pt x="8" y="5"/>
                      <a:pt x="8" y="5"/>
                    </a:cubicBezTo>
                    <a:cubicBezTo>
                      <a:pt x="8" y="6"/>
                      <a:pt x="8" y="6"/>
                      <a:pt x="7" y="6"/>
                    </a:cubicBezTo>
                    <a:cubicBezTo>
                      <a:pt x="7" y="6"/>
                      <a:pt x="7" y="6"/>
                      <a:pt x="7" y="6"/>
                    </a:cubicBezTo>
                    <a:cubicBezTo>
                      <a:pt x="6" y="6"/>
                      <a:pt x="6" y="6"/>
                      <a:pt x="6" y="6"/>
                    </a:cubicBezTo>
                    <a:cubicBezTo>
                      <a:pt x="6" y="7"/>
                      <a:pt x="5" y="6"/>
                      <a:pt x="5" y="7"/>
                    </a:cubicBezTo>
                    <a:cubicBezTo>
                      <a:pt x="5" y="7"/>
                      <a:pt x="5" y="8"/>
                      <a:pt x="5" y="8"/>
                    </a:cubicBezTo>
                    <a:cubicBezTo>
                      <a:pt x="5" y="8"/>
                      <a:pt x="5" y="8"/>
                      <a:pt x="4" y="8"/>
                    </a:cubicBezTo>
                    <a:cubicBezTo>
                      <a:pt x="4" y="8"/>
                      <a:pt x="4" y="8"/>
                      <a:pt x="4" y="8"/>
                    </a:cubicBezTo>
                    <a:cubicBezTo>
                      <a:pt x="3" y="9"/>
                      <a:pt x="3" y="8"/>
                      <a:pt x="3" y="8"/>
                    </a:cubicBezTo>
                    <a:cubicBezTo>
                      <a:pt x="2" y="8"/>
                      <a:pt x="2" y="8"/>
                      <a:pt x="2" y="8"/>
                    </a:cubicBezTo>
                    <a:cubicBezTo>
                      <a:pt x="1" y="8"/>
                      <a:pt x="1" y="8"/>
                      <a:pt x="1" y="8"/>
                    </a:cubicBezTo>
                    <a:cubicBezTo>
                      <a:pt x="1" y="8"/>
                      <a:pt x="1" y="8"/>
                      <a:pt x="1" y="8"/>
                    </a:cubicBezTo>
                    <a:cubicBezTo>
                      <a:pt x="1" y="8"/>
                      <a:pt x="1" y="9"/>
                      <a:pt x="1" y="9"/>
                    </a:cubicBezTo>
                    <a:cubicBezTo>
                      <a:pt x="1" y="10"/>
                      <a:pt x="1" y="10"/>
                      <a:pt x="1" y="11"/>
                    </a:cubicBezTo>
                    <a:cubicBezTo>
                      <a:pt x="1" y="12"/>
                      <a:pt x="1" y="12"/>
                      <a:pt x="1" y="12"/>
                    </a:cubicBezTo>
                    <a:cubicBezTo>
                      <a:pt x="1" y="13"/>
                      <a:pt x="1" y="13"/>
                      <a:pt x="1" y="13"/>
                    </a:cubicBezTo>
                    <a:cubicBezTo>
                      <a:pt x="1" y="14"/>
                      <a:pt x="0" y="14"/>
                      <a:pt x="1" y="15"/>
                    </a:cubicBezTo>
                    <a:cubicBezTo>
                      <a:pt x="1" y="15"/>
                      <a:pt x="1" y="15"/>
                      <a:pt x="1" y="16"/>
                    </a:cubicBezTo>
                    <a:cubicBezTo>
                      <a:pt x="1" y="16"/>
                      <a:pt x="2" y="17"/>
                      <a:pt x="2" y="17"/>
                    </a:cubicBezTo>
                    <a:cubicBezTo>
                      <a:pt x="2" y="18"/>
                      <a:pt x="1" y="18"/>
                      <a:pt x="1" y="18"/>
                    </a:cubicBezTo>
                    <a:cubicBezTo>
                      <a:pt x="2" y="19"/>
                      <a:pt x="2" y="19"/>
                      <a:pt x="2" y="19"/>
                    </a:cubicBezTo>
                    <a:cubicBezTo>
                      <a:pt x="2" y="19"/>
                      <a:pt x="2" y="19"/>
                      <a:pt x="3" y="19"/>
                    </a:cubicBezTo>
                    <a:cubicBezTo>
                      <a:pt x="3" y="19"/>
                      <a:pt x="4" y="19"/>
                      <a:pt x="4" y="19"/>
                    </a:cubicBezTo>
                    <a:cubicBezTo>
                      <a:pt x="4" y="20"/>
                      <a:pt x="4" y="20"/>
                      <a:pt x="4" y="20"/>
                    </a:cubicBezTo>
                    <a:cubicBezTo>
                      <a:pt x="4" y="21"/>
                      <a:pt x="4" y="21"/>
                      <a:pt x="4" y="22"/>
                    </a:cubicBezTo>
                    <a:cubicBezTo>
                      <a:pt x="4" y="22"/>
                      <a:pt x="4" y="22"/>
                      <a:pt x="3" y="23"/>
                    </a:cubicBezTo>
                    <a:cubicBezTo>
                      <a:pt x="3" y="23"/>
                      <a:pt x="3" y="23"/>
                      <a:pt x="3" y="24"/>
                    </a:cubicBezTo>
                    <a:cubicBezTo>
                      <a:pt x="4" y="24"/>
                      <a:pt x="4" y="24"/>
                      <a:pt x="4" y="24"/>
                    </a:cubicBezTo>
                    <a:cubicBezTo>
                      <a:pt x="4" y="24"/>
                      <a:pt x="5" y="24"/>
                      <a:pt x="5" y="24"/>
                    </a:cubicBezTo>
                    <a:cubicBezTo>
                      <a:pt x="6" y="24"/>
                      <a:pt x="6" y="25"/>
                      <a:pt x="7" y="25"/>
                    </a:cubicBezTo>
                    <a:cubicBezTo>
                      <a:pt x="7" y="25"/>
                      <a:pt x="8" y="25"/>
                      <a:pt x="8" y="25"/>
                    </a:cubicBezTo>
                    <a:cubicBezTo>
                      <a:pt x="9" y="25"/>
                      <a:pt x="10" y="25"/>
                      <a:pt x="10" y="25"/>
                    </a:cubicBezTo>
                    <a:cubicBezTo>
                      <a:pt x="11" y="25"/>
                      <a:pt x="11" y="25"/>
                      <a:pt x="11" y="25"/>
                    </a:cubicBezTo>
                    <a:cubicBezTo>
                      <a:pt x="12" y="25"/>
                      <a:pt x="12" y="25"/>
                      <a:pt x="13" y="25"/>
                    </a:cubicBezTo>
                    <a:cubicBezTo>
                      <a:pt x="14" y="25"/>
                      <a:pt x="14" y="25"/>
                      <a:pt x="14" y="25"/>
                    </a:cubicBezTo>
                    <a:cubicBezTo>
                      <a:pt x="15" y="25"/>
                      <a:pt x="15" y="24"/>
                      <a:pt x="16" y="24"/>
                    </a:cubicBezTo>
                    <a:cubicBezTo>
                      <a:pt x="16" y="23"/>
                      <a:pt x="16" y="23"/>
                      <a:pt x="16" y="22"/>
                    </a:cubicBezTo>
                    <a:cubicBezTo>
                      <a:pt x="16" y="22"/>
                      <a:pt x="16" y="22"/>
                      <a:pt x="16" y="21"/>
                    </a:cubicBezTo>
                    <a:cubicBezTo>
                      <a:pt x="16" y="21"/>
                      <a:pt x="16" y="20"/>
                      <a:pt x="16" y="20"/>
                    </a:cubicBezTo>
                    <a:cubicBezTo>
                      <a:pt x="17" y="20"/>
                      <a:pt x="17" y="20"/>
                      <a:pt x="17" y="20"/>
                    </a:cubicBezTo>
                    <a:cubicBezTo>
                      <a:pt x="18" y="20"/>
                      <a:pt x="18" y="20"/>
                      <a:pt x="18" y="20"/>
                    </a:cubicBezTo>
                    <a:cubicBezTo>
                      <a:pt x="19" y="20"/>
                      <a:pt x="18" y="19"/>
                      <a:pt x="19" y="19"/>
                    </a:cubicBezTo>
                    <a:cubicBezTo>
                      <a:pt x="19" y="18"/>
                      <a:pt x="20" y="18"/>
                      <a:pt x="20" y="18"/>
                    </a:cubicBezTo>
                    <a:cubicBezTo>
                      <a:pt x="20" y="18"/>
                      <a:pt x="21" y="18"/>
                      <a:pt x="21" y="18"/>
                    </a:cubicBezTo>
                    <a:cubicBezTo>
                      <a:pt x="21" y="18"/>
                      <a:pt x="21" y="19"/>
                      <a:pt x="22" y="19"/>
                    </a:cubicBezTo>
                    <a:cubicBezTo>
                      <a:pt x="22" y="19"/>
                      <a:pt x="22" y="19"/>
                      <a:pt x="22" y="19"/>
                    </a:cubicBezTo>
                    <a:cubicBezTo>
                      <a:pt x="23" y="18"/>
                      <a:pt x="23" y="18"/>
                      <a:pt x="22" y="17"/>
                    </a:cubicBezTo>
                    <a:cubicBezTo>
                      <a:pt x="22" y="17"/>
                      <a:pt x="22" y="16"/>
                      <a:pt x="22" y="16"/>
                    </a:cubicBezTo>
                    <a:cubicBezTo>
                      <a:pt x="22" y="15"/>
                      <a:pt x="22" y="15"/>
                      <a:pt x="23" y="15"/>
                    </a:cubicBezTo>
                    <a:cubicBezTo>
                      <a:pt x="23" y="14"/>
                      <a:pt x="23" y="13"/>
                      <a:pt x="23" y="12"/>
                    </a:cubicBezTo>
                    <a:cubicBezTo>
                      <a:pt x="24" y="12"/>
                      <a:pt x="24" y="12"/>
                      <a:pt x="24" y="12"/>
                    </a:cubicBezTo>
                    <a:cubicBezTo>
                      <a:pt x="25" y="12"/>
                      <a:pt x="25" y="12"/>
                      <a:pt x="26" y="12"/>
                    </a:cubicBezTo>
                    <a:cubicBezTo>
                      <a:pt x="26" y="12"/>
                      <a:pt x="27" y="12"/>
                      <a:pt x="27" y="12"/>
                    </a:cubicBezTo>
                    <a:cubicBezTo>
                      <a:pt x="28" y="11"/>
                      <a:pt x="27" y="10"/>
                      <a:pt x="27" y="9"/>
                    </a:cubicBezTo>
                    <a:cubicBezTo>
                      <a:pt x="26" y="8"/>
                      <a:pt x="26" y="8"/>
                      <a:pt x="26" y="8"/>
                    </a:cubicBezTo>
                    <a:cubicBezTo>
                      <a:pt x="25" y="7"/>
                      <a:pt x="25" y="7"/>
                      <a:pt x="25" y="6"/>
                    </a:cubicBezTo>
                    <a:cubicBezTo>
                      <a:pt x="25" y="6"/>
                      <a:pt x="25" y="5"/>
                      <a:pt x="26" y="5"/>
                    </a:cubicBezTo>
                    <a:cubicBezTo>
                      <a:pt x="26" y="5"/>
                      <a:pt x="27" y="4"/>
                      <a:pt x="27" y="4"/>
                    </a:cubicBezTo>
                    <a:cubicBezTo>
                      <a:pt x="28" y="4"/>
                      <a:pt x="28" y="4"/>
                      <a:pt x="29" y="4"/>
                    </a:cubicBezTo>
                    <a:cubicBezTo>
                      <a:pt x="29" y="4"/>
                      <a:pt x="30" y="4"/>
                      <a:pt x="30" y="4"/>
                    </a:cubicBezTo>
                    <a:cubicBezTo>
                      <a:pt x="31" y="4"/>
                      <a:pt x="31" y="3"/>
                      <a:pt x="31" y="3"/>
                    </a:cubicBezTo>
                    <a:cubicBezTo>
                      <a:pt x="32" y="3"/>
                      <a:pt x="32" y="3"/>
                      <a:pt x="32" y="3"/>
                    </a:cubicBezTo>
                    <a:cubicBezTo>
                      <a:pt x="31" y="3"/>
                      <a:pt x="31" y="3"/>
                      <a:pt x="31" y="3"/>
                    </a:cubicBezTo>
                    <a:cubicBezTo>
                      <a:pt x="31" y="3"/>
                      <a:pt x="31" y="3"/>
                      <a:pt x="3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3" name="Freeform 237">
                <a:extLst>
                  <a:ext uri="{FF2B5EF4-FFF2-40B4-BE49-F238E27FC236}">
                    <a16:creationId xmlns:a16="http://schemas.microsoft.com/office/drawing/2014/main" id="{113197D9-B591-4F42-87DC-86E3C237662C}"/>
                  </a:ext>
                </a:extLst>
              </p:cNvPr>
              <p:cNvSpPr>
                <a:spLocks/>
              </p:cNvSpPr>
              <p:nvPr/>
            </p:nvSpPr>
            <p:spPr bwMode="auto">
              <a:xfrm>
                <a:off x="3740151" y="2222501"/>
                <a:ext cx="334963" cy="400050"/>
              </a:xfrm>
              <a:custGeom>
                <a:avLst/>
                <a:gdLst>
                  <a:gd name="T0" fmla="*/ 29 w 31"/>
                  <a:gd name="T1" fmla="*/ 35 h 37"/>
                  <a:gd name="T2" fmla="*/ 30 w 31"/>
                  <a:gd name="T3" fmla="*/ 33 h 37"/>
                  <a:gd name="T4" fmla="*/ 28 w 31"/>
                  <a:gd name="T5" fmla="*/ 32 h 37"/>
                  <a:gd name="T6" fmla="*/ 27 w 31"/>
                  <a:gd name="T7" fmla="*/ 15 h 37"/>
                  <a:gd name="T8" fmla="*/ 31 w 31"/>
                  <a:gd name="T9" fmla="*/ 8 h 37"/>
                  <a:gd name="T10" fmla="*/ 22 w 31"/>
                  <a:gd name="T11" fmla="*/ 0 h 37"/>
                  <a:gd name="T12" fmla="*/ 13 w 31"/>
                  <a:gd name="T13" fmla="*/ 5 h 37"/>
                  <a:gd name="T14" fmla="*/ 12 w 31"/>
                  <a:gd name="T15" fmla="*/ 13 h 37"/>
                  <a:gd name="T16" fmla="*/ 11 w 31"/>
                  <a:gd name="T17" fmla="*/ 13 h 37"/>
                  <a:gd name="T18" fmla="*/ 11 w 31"/>
                  <a:gd name="T19" fmla="*/ 18 h 37"/>
                  <a:gd name="T20" fmla="*/ 0 w 31"/>
                  <a:gd name="T21" fmla="*/ 18 h 37"/>
                  <a:gd name="T22" fmla="*/ 1 w 31"/>
                  <a:gd name="T23" fmla="*/ 20 h 37"/>
                  <a:gd name="T24" fmla="*/ 2 w 31"/>
                  <a:gd name="T25" fmla="*/ 22 h 37"/>
                  <a:gd name="T26" fmla="*/ 1 w 31"/>
                  <a:gd name="T27" fmla="*/ 24 h 37"/>
                  <a:gd name="T28" fmla="*/ 2 w 31"/>
                  <a:gd name="T29" fmla="*/ 25 h 37"/>
                  <a:gd name="T30" fmla="*/ 3 w 31"/>
                  <a:gd name="T31" fmla="*/ 26 h 37"/>
                  <a:gd name="T32" fmla="*/ 3 w 31"/>
                  <a:gd name="T33" fmla="*/ 27 h 37"/>
                  <a:gd name="T34" fmla="*/ 2 w 31"/>
                  <a:gd name="T35" fmla="*/ 30 h 37"/>
                  <a:gd name="T36" fmla="*/ 1 w 31"/>
                  <a:gd name="T37" fmla="*/ 33 h 37"/>
                  <a:gd name="T38" fmla="*/ 2 w 31"/>
                  <a:gd name="T39" fmla="*/ 32 h 37"/>
                  <a:gd name="T40" fmla="*/ 4 w 31"/>
                  <a:gd name="T41" fmla="*/ 32 h 37"/>
                  <a:gd name="T42" fmla="*/ 6 w 31"/>
                  <a:gd name="T43" fmla="*/ 32 h 37"/>
                  <a:gd name="T44" fmla="*/ 7 w 31"/>
                  <a:gd name="T45" fmla="*/ 33 h 37"/>
                  <a:gd name="T46" fmla="*/ 9 w 31"/>
                  <a:gd name="T47" fmla="*/ 33 h 37"/>
                  <a:gd name="T48" fmla="*/ 10 w 31"/>
                  <a:gd name="T49" fmla="*/ 35 h 37"/>
                  <a:gd name="T50" fmla="*/ 11 w 31"/>
                  <a:gd name="T51" fmla="*/ 36 h 37"/>
                  <a:gd name="T52" fmla="*/ 12 w 31"/>
                  <a:gd name="T53" fmla="*/ 37 h 37"/>
                  <a:gd name="T54" fmla="*/ 13 w 31"/>
                  <a:gd name="T55" fmla="*/ 36 h 37"/>
                  <a:gd name="T56" fmla="*/ 13 w 31"/>
                  <a:gd name="T57" fmla="*/ 35 h 37"/>
                  <a:gd name="T58" fmla="*/ 15 w 31"/>
                  <a:gd name="T59" fmla="*/ 36 h 37"/>
                  <a:gd name="T60" fmla="*/ 16 w 31"/>
                  <a:gd name="T61" fmla="*/ 35 h 37"/>
                  <a:gd name="T62" fmla="*/ 18 w 31"/>
                  <a:gd name="T63" fmla="*/ 35 h 37"/>
                  <a:gd name="T64" fmla="*/ 19 w 31"/>
                  <a:gd name="T65" fmla="*/ 34 h 37"/>
                  <a:gd name="T66" fmla="*/ 28 w 31"/>
                  <a:gd name="T6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7">
                    <a:moveTo>
                      <a:pt x="29" y="35"/>
                    </a:moveTo>
                    <a:cubicBezTo>
                      <a:pt x="29" y="35"/>
                      <a:pt x="29" y="35"/>
                      <a:pt x="29" y="35"/>
                    </a:cubicBezTo>
                    <a:cubicBezTo>
                      <a:pt x="29" y="35"/>
                      <a:pt x="29" y="34"/>
                      <a:pt x="29" y="34"/>
                    </a:cubicBezTo>
                    <a:cubicBezTo>
                      <a:pt x="29" y="34"/>
                      <a:pt x="30" y="34"/>
                      <a:pt x="30" y="33"/>
                    </a:cubicBezTo>
                    <a:cubicBezTo>
                      <a:pt x="30" y="33"/>
                      <a:pt x="29" y="33"/>
                      <a:pt x="29" y="32"/>
                    </a:cubicBezTo>
                    <a:cubicBezTo>
                      <a:pt x="29" y="32"/>
                      <a:pt x="29" y="32"/>
                      <a:pt x="28" y="32"/>
                    </a:cubicBezTo>
                    <a:cubicBezTo>
                      <a:pt x="28" y="24"/>
                      <a:pt x="28" y="24"/>
                      <a:pt x="28" y="24"/>
                    </a:cubicBezTo>
                    <a:cubicBezTo>
                      <a:pt x="27" y="15"/>
                      <a:pt x="27" y="15"/>
                      <a:pt x="27" y="15"/>
                    </a:cubicBezTo>
                    <a:cubicBezTo>
                      <a:pt x="27" y="8"/>
                      <a:pt x="27" y="8"/>
                      <a:pt x="27" y="8"/>
                    </a:cubicBezTo>
                    <a:cubicBezTo>
                      <a:pt x="31" y="8"/>
                      <a:pt x="31" y="8"/>
                      <a:pt x="31" y="8"/>
                    </a:cubicBezTo>
                    <a:cubicBezTo>
                      <a:pt x="31" y="8"/>
                      <a:pt x="31" y="8"/>
                      <a:pt x="31" y="8"/>
                    </a:cubicBezTo>
                    <a:cubicBezTo>
                      <a:pt x="22" y="0"/>
                      <a:pt x="22" y="0"/>
                      <a:pt x="22" y="0"/>
                    </a:cubicBezTo>
                    <a:cubicBezTo>
                      <a:pt x="22" y="5"/>
                      <a:pt x="22" y="5"/>
                      <a:pt x="22" y="5"/>
                    </a:cubicBezTo>
                    <a:cubicBezTo>
                      <a:pt x="13" y="5"/>
                      <a:pt x="13" y="5"/>
                      <a:pt x="13" y="5"/>
                    </a:cubicBezTo>
                    <a:cubicBezTo>
                      <a:pt x="13" y="12"/>
                      <a:pt x="13" y="12"/>
                      <a:pt x="13" y="12"/>
                    </a:cubicBezTo>
                    <a:cubicBezTo>
                      <a:pt x="13" y="12"/>
                      <a:pt x="13" y="13"/>
                      <a:pt x="12" y="13"/>
                    </a:cubicBezTo>
                    <a:cubicBezTo>
                      <a:pt x="12" y="13"/>
                      <a:pt x="12" y="13"/>
                      <a:pt x="11" y="13"/>
                    </a:cubicBezTo>
                    <a:cubicBezTo>
                      <a:pt x="11" y="13"/>
                      <a:pt x="11" y="13"/>
                      <a:pt x="11" y="13"/>
                    </a:cubicBezTo>
                    <a:cubicBezTo>
                      <a:pt x="10" y="14"/>
                      <a:pt x="10" y="14"/>
                      <a:pt x="11" y="15"/>
                    </a:cubicBezTo>
                    <a:cubicBezTo>
                      <a:pt x="11" y="18"/>
                      <a:pt x="11" y="18"/>
                      <a:pt x="11" y="18"/>
                    </a:cubicBezTo>
                    <a:cubicBezTo>
                      <a:pt x="0" y="18"/>
                      <a:pt x="0" y="18"/>
                      <a:pt x="0" y="18"/>
                    </a:cubicBezTo>
                    <a:cubicBezTo>
                      <a:pt x="0" y="18"/>
                      <a:pt x="0" y="18"/>
                      <a:pt x="0" y="18"/>
                    </a:cubicBezTo>
                    <a:cubicBezTo>
                      <a:pt x="0" y="19"/>
                      <a:pt x="0" y="19"/>
                      <a:pt x="0" y="19"/>
                    </a:cubicBezTo>
                    <a:cubicBezTo>
                      <a:pt x="1" y="19"/>
                      <a:pt x="1" y="20"/>
                      <a:pt x="1" y="20"/>
                    </a:cubicBezTo>
                    <a:cubicBezTo>
                      <a:pt x="1" y="20"/>
                      <a:pt x="1" y="20"/>
                      <a:pt x="2" y="20"/>
                    </a:cubicBezTo>
                    <a:cubicBezTo>
                      <a:pt x="2" y="21"/>
                      <a:pt x="2" y="21"/>
                      <a:pt x="2" y="22"/>
                    </a:cubicBezTo>
                    <a:cubicBezTo>
                      <a:pt x="2" y="22"/>
                      <a:pt x="2" y="23"/>
                      <a:pt x="2" y="23"/>
                    </a:cubicBezTo>
                    <a:cubicBezTo>
                      <a:pt x="2" y="23"/>
                      <a:pt x="1" y="23"/>
                      <a:pt x="1" y="24"/>
                    </a:cubicBezTo>
                    <a:cubicBezTo>
                      <a:pt x="1" y="24"/>
                      <a:pt x="1" y="24"/>
                      <a:pt x="2" y="25"/>
                    </a:cubicBezTo>
                    <a:cubicBezTo>
                      <a:pt x="2" y="25"/>
                      <a:pt x="2" y="25"/>
                      <a:pt x="2" y="25"/>
                    </a:cubicBezTo>
                    <a:cubicBezTo>
                      <a:pt x="2" y="25"/>
                      <a:pt x="2" y="25"/>
                      <a:pt x="2" y="25"/>
                    </a:cubicBezTo>
                    <a:cubicBezTo>
                      <a:pt x="2" y="26"/>
                      <a:pt x="3" y="26"/>
                      <a:pt x="3" y="26"/>
                    </a:cubicBezTo>
                    <a:cubicBezTo>
                      <a:pt x="3" y="26"/>
                      <a:pt x="3" y="26"/>
                      <a:pt x="3" y="27"/>
                    </a:cubicBezTo>
                    <a:cubicBezTo>
                      <a:pt x="2" y="27"/>
                      <a:pt x="3" y="27"/>
                      <a:pt x="3" y="27"/>
                    </a:cubicBezTo>
                    <a:cubicBezTo>
                      <a:pt x="3" y="28"/>
                      <a:pt x="3" y="28"/>
                      <a:pt x="3" y="29"/>
                    </a:cubicBezTo>
                    <a:cubicBezTo>
                      <a:pt x="3" y="29"/>
                      <a:pt x="2" y="30"/>
                      <a:pt x="2" y="30"/>
                    </a:cubicBezTo>
                    <a:cubicBezTo>
                      <a:pt x="2" y="31"/>
                      <a:pt x="2" y="31"/>
                      <a:pt x="2" y="31"/>
                    </a:cubicBezTo>
                    <a:cubicBezTo>
                      <a:pt x="2" y="32"/>
                      <a:pt x="1" y="32"/>
                      <a:pt x="1" y="33"/>
                    </a:cubicBezTo>
                    <a:cubicBezTo>
                      <a:pt x="1" y="33"/>
                      <a:pt x="1" y="33"/>
                      <a:pt x="1" y="33"/>
                    </a:cubicBezTo>
                    <a:cubicBezTo>
                      <a:pt x="2" y="33"/>
                      <a:pt x="2" y="32"/>
                      <a:pt x="2" y="32"/>
                    </a:cubicBezTo>
                    <a:cubicBezTo>
                      <a:pt x="2" y="32"/>
                      <a:pt x="3" y="32"/>
                      <a:pt x="3" y="32"/>
                    </a:cubicBezTo>
                    <a:cubicBezTo>
                      <a:pt x="3" y="32"/>
                      <a:pt x="4" y="32"/>
                      <a:pt x="4" y="32"/>
                    </a:cubicBezTo>
                    <a:cubicBezTo>
                      <a:pt x="4" y="31"/>
                      <a:pt x="4" y="31"/>
                      <a:pt x="5" y="31"/>
                    </a:cubicBezTo>
                    <a:cubicBezTo>
                      <a:pt x="5" y="31"/>
                      <a:pt x="5" y="31"/>
                      <a:pt x="6" y="32"/>
                    </a:cubicBezTo>
                    <a:cubicBezTo>
                      <a:pt x="6" y="32"/>
                      <a:pt x="7" y="31"/>
                      <a:pt x="7" y="32"/>
                    </a:cubicBezTo>
                    <a:cubicBezTo>
                      <a:pt x="7" y="32"/>
                      <a:pt x="7" y="32"/>
                      <a:pt x="7" y="33"/>
                    </a:cubicBezTo>
                    <a:cubicBezTo>
                      <a:pt x="8" y="33"/>
                      <a:pt x="8" y="33"/>
                      <a:pt x="8" y="33"/>
                    </a:cubicBezTo>
                    <a:cubicBezTo>
                      <a:pt x="9" y="33"/>
                      <a:pt x="9" y="33"/>
                      <a:pt x="9" y="33"/>
                    </a:cubicBezTo>
                    <a:cubicBezTo>
                      <a:pt x="9" y="34"/>
                      <a:pt x="9" y="34"/>
                      <a:pt x="9" y="34"/>
                    </a:cubicBezTo>
                    <a:cubicBezTo>
                      <a:pt x="9" y="35"/>
                      <a:pt x="10" y="34"/>
                      <a:pt x="10" y="35"/>
                    </a:cubicBezTo>
                    <a:cubicBezTo>
                      <a:pt x="10" y="35"/>
                      <a:pt x="10" y="35"/>
                      <a:pt x="10" y="35"/>
                    </a:cubicBezTo>
                    <a:cubicBezTo>
                      <a:pt x="10" y="36"/>
                      <a:pt x="11" y="36"/>
                      <a:pt x="11" y="36"/>
                    </a:cubicBezTo>
                    <a:cubicBezTo>
                      <a:pt x="11" y="36"/>
                      <a:pt x="11" y="37"/>
                      <a:pt x="12" y="37"/>
                    </a:cubicBezTo>
                    <a:cubicBezTo>
                      <a:pt x="12" y="37"/>
                      <a:pt x="12" y="37"/>
                      <a:pt x="12" y="37"/>
                    </a:cubicBezTo>
                    <a:cubicBezTo>
                      <a:pt x="12" y="37"/>
                      <a:pt x="13" y="37"/>
                      <a:pt x="13" y="37"/>
                    </a:cubicBezTo>
                    <a:cubicBezTo>
                      <a:pt x="13" y="36"/>
                      <a:pt x="13" y="36"/>
                      <a:pt x="13" y="36"/>
                    </a:cubicBezTo>
                    <a:cubicBezTo>
                      <a:pt x="13" y="35"/>
                      <a:pt x="13" y="35"/>
                      <a:pt x="13" y="35"/>
                    </a:cubicBezTo>
                    <a:cubicBezTo>
                      <a:pt x="13" y="35"/>
                      <a:pt x="13" y="35"/>
                      <a:pt x="13" y="35"/>
                    </a:cubicBezTo>
                    <a:cubicBezTo>
                      <a:pt x="14" y="35"/>
                      <a:pt x="14" y="35"/>
                      <a:pt x="14" y="35"/>
                    </a:cubicBezTo>
                    <a:cubicBezTo>
                      <a:pt x="15" y="35"/>
                      <a:pt x="14" y="36"/>
                      <a:pt x="15" y="36"/>
                    </a:cubicBezTo>
                    <a:cubicBezTo>
                      <a:pt x="15" y="36"/>
                      <a:pt x="15" y="36"/>
                      <a:pt x="15" y="35"/>
                    </a:cubicBezTo>
                    <a:cubicBezTo>
                      <a:pt x="16" y="35"/>
                      <a:pt x="16" y="35"/>
                      <a:pt x="16" y="35"/>
                    </a:cubicBezTo>
                    <a:cubicBezTo>
                      <a:pt x="16" y="35"/>
                      <a:pt x="17" y="35"/>
                      <a:pt x="17" y="35"/>
                    </a:cubicBezTo>
                    <a:cubicBezTo>
                      <a:pt x="17" y="35"/>
                      <a:pt x="17" y="35"/>
                      <a:pt x="18" y="35"/>
                    </a:cubicBezTo>
                    <a:cubicBezTo>
                      <a:pt x="18" y="35"/>
                      <a:pt x="18" y="35"/>
                      <a:pt x="18" y="35"/>
                    </a:cubicBezTo>
                    <a:cubicBezTo>
                      <a:pt x="19" y="35"/>
                      <a:pt x="19" y="34"/>
                      <a:pt x="19" y="34"/>
                    </a:cubicBezTo>
                    <a:cubicBezTo>
                      <a:pt x="19" y="34"/>
                      <a:pt x="20" y="35"/>
                      <a:pt x="20" y="35"/>
                    </a:cubicBezTo>
                    <a:cubicBezTo>
                      <a:pt x="28" y="35"/>
                      <a:pt x="28" y="35"/>
                      <a:pt x="28" y="35"/>
                    </a:cubicBezTo>
                    <a:cubicBezTo>
                      <a:pt x="29" y="35"/>
                      <a:pt x="29" y="35"/>
                      <a:pt x="29" y="3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4" name="Rectangle 238">
                <a:extLst>
                  <a:ext uri="{FF2B5EF4-FFF2-40B4-BE49-F238E27FC236}">
                    <a16:creationId xmlns:a16="http://schemas.microsoft.com/office/drawing/2014/main" id="{D68D238D-C1FE-49F8-96DF-A8C53BD90953}"/>
                  </a:ext>
                </a:extLst>
              </p:cNvPr>
              <p:cNvSpPr>
                <a:spLocks noChangeArrowheads="1"/>
              </p:cNvSpPr>
              <p:nvPr/>
            </p:nvSpPr>
            <p:spPr bwMode="auto">
              <a:xfrm>
                <a:off x="3967164" y="2222501"/>
                <a:ext cx="11113" cy="1588"/>
              </a:xfrm>
              <a:prstGeom prst="rect">
                <a:avLst/>
              </a:prstGeom>
              <a:grpFill/>
              <a:ln w="3175">
                <a:noFill/>
                <a:miter lim="800000"/>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5" name="Freeform 239">
                <a:extLst>
                  <a:ext uri="{FF2B5EF4-FFF2-40B4-BE49-F238E27FC236}">
                    <a16:creationId xmlns:a16="http://schemas.microsoft.com/office/drawing/2014/main" id="{218FBCA9-FD03-495D-8113-E9951BD19E75}"/>
                  </a:ext>
                </a:extLst>
              </p:cNvPr>
              <p:cNvSpPr>
                <a:spLocks/>
              </p:cNvSpPr>
              <p:nvPr/>
            </p:nvSpPr>
            <p:spPr bwMode="auto">
              <a:xfrm>
                <a:off x="3967164" y="2222501"/>
                <a:ext cx="11113" cy="0"/>
              </a:xfrm>
              <a:custGeom>
                <a:avLst/>
                <a:gdLst>
                  <a:gd name="T0" fmla="*/ 0 w 7"/>
                  <a:gd name="T1" fmla="*/ 7 w 7"/>
                  <a:gd name="T2" fmla="*/ 7 w 7"/>
                  <a:gd name="T3" fmla="*/ 0 w 7"/>
                </a:gdLst>
                <a:ahLst/>
                <a:cxnLst>
                  <a:cxn ang="0">
                    <a:pos x="T0" y="0"/>
                  </a:cxn>
                  <a:cxn ang="0">
                    <a:pos x="T1" y="0"/>
                  </a:cxn>
                  <a:cxn ang="0">
                    <a:pos x="T2" y="0"/>
                  </a:cxn>
                  <a:cxn ang="0">
                    <a:pos x="T3" y="0"/>
                  </a:cxn>
                </a:cxnLst>
                <a:rect l="0" t="0" r="r" b="b"/>
                <a:pathLst>
                  <a:path w="7">
                    <a:moveTo>
                      <a:pt x="0" y="0"/>
                    </a:moveTo>
                    <a:lnTo>
                      <a:pt x="7" y="0"/>
                    </a:lnTo>
                    <a:lnTo>
                      <a:pt x="7" y="0"/>
                    </a:lnTo>
                    <a:lnTo>
                      <a:pt x="0" y="0"/>
                    </a:ln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6" name="Freeform 240">
                <a:extLst>
                  <a:ext uri="{FF2B5EF4-FFF2-40B4-BE49-F238E27FC236}">
                    <a16:creationId xmlns:a16="http://schemas.microsoft.com/office/drawing/2014/main" id="{349E8673-614C-4EE2-B756-0F2FDCCA42CE}"/>
                  </a:ext>
                </a:extLst>
              </p:cNvPr>
              <p:cNvSpPr>
                <a:spLocks/>
              </p:cNvSpPr>
              <p:nvPr/>
            </p:nvSpPr>
            <p:spPr bwMode="auto">
              <a:xfrm>
                <a:off x="4495801" y="2957514"/>
                <a:ext cx="204788" cy="280988"/>
              </a:xfrm>
              <a:custGeom>
                <a:avLst/>
                <a:gdLst>
                  <a:gd name="T0" fmla="*/ 13 w 19"/>
                  <a:gd name="T1" fmla="*/ 21 h 26"/>
                  <a:gd name="T2" fmla="*/ 13 w 19"/>
                  <a:gd name="T3" fmla="*/ 18 h 26"/>
                  <a:gd name="T4" fmla="*/ 13 w 19"/>
                  <a:gd name="T5" fmla="*/ 17 h 26"/>
                  <a:gd name="T6" fmla="*/ 15 w 19"/>
                  <a:gd name="T7" fmla="*/ 16 h 26"/>
                  <a:gd name="T8" fmla="*/ 16 w 19"/>
                  <a:gd name="T9" fmla="*/ 14 h 26"/>
                  <a:gd name="T10" fmla="*/ 17 w 19"/>
                  <a:gd name="T11" fmla="*/ 13 h 26"/>
                  <a:gd name="T12" fmla="*/ 17 w 19"/>
                  <a:gd name="T13" fmla="*/ 10 h 26"/>
                  <a:gd name="T14" fmla="*/ 17 w 19"/>
                  <a:gd name="T15" fmla="*/ 7 h 26"/>
                  <a:gd name="T16" fmla="*/ 18 w 19"/>
                  <a:gd name="T17" fmla="*/ 5 h 26"/>
                  <a:gd name="T18" fmla="*/ 19 w 19"/>
                  <a:gd name="T19" fmla="*/ 2 h 26"/>
                  <a:gd name="T20" fmla="*/ 19 w 19"/>
                  <a:gd name="T21" fmla="*/ 1 h 26"/>
                  <a:gd name="T22" fmla="*/ 17 w 19"/>
                  <a:gd name="T23" fmla="*/ 1 h 26"/>
                  <a:gd name="T24" fmla="*/ 14 w 19"/>
                  <a:gd name="T25" fmla="*/ 2 h 26"/>
                  <a:gd name="T26" fmla="*/ 13 w 19"/>
                  <a:gd name="T27" fmla="*/ 5 h 26"/>
                  <a:gd name="T28" fmla="*/ 13 w 19"/>
                  <a:gd name="T29" fmla="*/ 7 h 26"/>
                  <a:gd name="T30" fmla="*/ 11 w 19"/>
                  <a:gd name="T31" fmla="*/ 7 h 26"/>
                  <a:gd name="T32" fmla="*/ 10 w 19"/>
                  <a:gd name="T33" fmla="*/ 5 h 26"/>
                  <a:gd name="T34" fmla="*/ 8 w 19"/>
                  <a:gd name="T35" fmla="*/ 5 h 26"/>
                  <a:gd name="T36" fmla="*/ 5 w 19"/>
                  <a:gd name="T37" fmla="*/ 5 h 26"/>
                  <a:gd name="T38" fmla="*/ 5 w 19"/>
                  <a:gd name="T39" fmla="*/ 6 h 26"/>
                  <a:gd name="T40" fmla="*/ 5 w 19"/>
                  <a:gd name="T41" fmla="*/ 8 h 26"/>
                  <a:gd name="T42" fmla="*/ 7 w 19"/>
                  <a:gd name="T43" fmla="*/ 7 h 26"/>
                  <a:gd name="T44" fmla="*/ 9 w 19"/>
                  <a:gd name="T45" fmla="*/ 9 h 26"/>
                  <a:gd name="T46" fmla="*/ 7 w 19"/>
                  <a:gd name="T47" fmla="*/ 10 h 26"/>
                  <a:gd name="T48" fmla="*/ 8 w 19"/>
                  <a:gd name="T49" fmla="*/ 12 h 26"/>
                  <a:gd name="T50" fmla="*/ 8 w 19"/>
                  <a:gd name="T51" fmla="*/ 14 h 26"/>
                  <a:gd name="T52" fmla="*/ 8 w 19"/>
                  <a:gd name="T53" fmla="*/ 17 h 26"/>
                  <a:gd name="T54" fmla="*/ 7 w 19"/>
                  <a:gd name="T55" fmla="*/ 18 h 26"/>
                  <a:gd name="T56" fmla="*/ 6 w 19"/>
                  <a:gd name="T57" fmla="*/ 18 h 26"/>
                  <a:gd name="T58" fmla="*/ 5 w 19"/>
                  <a:gd name="T59" fmla="*/ 18 h 26"/>
                  <a:gd name="T60" fmla="*/ 4 w 19"/>
                  <a:gd name="T61" fmla="*/ 17 h 26"/>
                  <a:gd name="T62" fmla="*/ 3 w 19"/>
                  <a:gd name="T63" fmla="*/ 18 h 26"/>
                  <a:gd name="T64" fmla="*/ 1 w 19"/>
                  <a:gd name="T65" fmla="*/ 18 h 26"/>
                  <a:gd name="T66" fmla="*/ 1 w 19"/>
                  <a:gd name="T67" fmla="*/ 20 h 26"/>
                  <a:gd name="T68" fmla="*/ 0 w 19"/>
                  <a:gd name="T69" fmla="*/ 22 h 26"/>
                  <a:gd name="T70" fmla="*/ 0 w 19"/>
                  <a:gd name="T71" fmla="*/ 22 h 26"/>
                  <a:gd name="T72" fmla="*/ 1 w 19"/>
                  <a:gd name="T73" fmla="*/ 24 h 26"/>
                  <a:gd name="T74" fmla="*/ 2 w 19"/>
                  <a:gd name="T75" fmla="*/ 25 h 26"/>
                  <a:gd name="T76" fmla="*/ 2 w 19"/>
                  <a:gd name="T77" fmla="*/ 26 h 26"/>
                  <a:gd name="T78" fmla="*/ 3 w 19"/>
                  <a:gd name="T79" fmla="*/ 25 h 26"/>
                  <a:gd name="T80" fmla="*/ 5 w 19"/>
                  <a:gd name="T81" fmla="*/ 24 h 26"/>
                  <a:gd name="T82" fmla="*/ 7 w 19"/>
                  <a:gd name="T83" fmla="*/ 25 h 26"/>
                  <a:gd name="T84" fmla="*/ 7 w 19"/>
                  <a:gd name="T85" fmla="*/ 24 h 26"/>
                  <a:gd name="T86" fmla="*/ 9 w 19"/>
                  <a:gd name="T87" fmla="*/ 24 h 26"/>
                  <a:gd name="T88" fmla="*/ 9 w 19"/>
                  <a:gd name="T89" fmla="*/ 25 h 26"/>
                  <a:gd name="T90" fmla="*/ 11 w 19"/>
                  <a:gd name="T91" fmla="*/ 23 h 26"/>
                  <a:gd name="T92" fmla="*/ 13 w 19"/>
                  <a:gd name="T93"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 h="26">
                    <a:moveTo>
                      <a:pt x="13" y="21"/>
                    </a:moveTo>
                    <a:cubicBezTo>
                      <a:pt x="13" y="21"/>
                      <a:pt x="13" y="21"/>
                      <a:pt x="13" y="21"/>
                    </a:cubicBezTo>
                    <a:cubicBezTo>
                      <a:pt x="14" y="20"/>
                      <a:pt x="14" y="20"/>
                      <a:pt x="13" y="19"/>
                    </a:cubicBezTo>
                    <a:cubicBezTo>
                      <a:pt x="13" y="19"/>
                      <a:pt x="13" y="19"/>
                      <a:pt x="13" y="18"/>
                    </a:cubicBezTo>
                    <a:cubicBezTo>
                      <a:pt x="13" y="18"/>
                      <a:pt x="13" y="18"/>
                      <a:pt x="13" y="17"/>
                    </a:cubicBezTo>
                    <a:cubicBezTo>
                      <a:pt x="13" y="17"/>
                      <a:pt x="13" y="17"/>
                      <a:pt x="13" y="17"/>
                    </a:cubicBezTo>
                    <a:cubicBezTo>
                      <a:pt x="14" y="16"/>
                      <a:pt x="14" y="16"/>
                      <a:pt x="14" y="16"/>
                    </a:cubicBezTo>
                    <a:cubicBezTo>
                      <a:pt x="14" y="16"/>
                      <a:pt x="14" y="16"/>
                      <a:pt x="15" y="16"/>
                    </a:cubicBezTo>
                    <a:cubicBezTo>
                      <a:pt x="15" y="15"/>
                      <a:pt x="15" y="15"/>
                      <a:pt x="15" y="14"/>
                    </a:cubicBezTo>
                    <a:cubicBezTo>
                      <a:pt x="15" y="14"/>
                      <a:pt x="16" y="14"/>
                      <a:pt x="16" y="14"/>
                    </a:cubicBezTo>
                    <a:cubicBezTo>
                      <a:pt x="16" y="13"/>
                      <a:pt x="16" y="13"/>
                      <a:pt x="16" y="13"/>
                    </a:cubicBezTo>
                    <a:cubicBezTo>
                      <a:pt x="16" y="13"/>
                      <a:pt x="17" y="13"/>
                      <a:pt x="17" y="13"/>
                    </a:cubicBezTo>
                    <a:cubicBezTo>
                      <a:pt x="17" y="12"/>
                      <a:pt x="16" y="11"/>
                      <a:pt x="17" y="11"/>
                    </a:cubicBezTo>
                    <a:cubicBezTo>
                      <a:pt x="17" y="10"/>
                      <a:pt x="17" y="10"/>
                      <a:pt x="17" y="10"/>
                    </a:cubicBezTo>
                    <a:cubicBezTo>
                      <a:pt x="18" y="9"/>
                      <a:pt x="17" y="9"/>
                      <a:pt x="17" y="9"/>
                    </a:cubicBezTo>
                    <a:cubicBezTo>
                      <a:pt x="17" y="8"/>
                      <a:pt x="17" y="8"/>
                      <a:pt x="17" y="7"/>
                    </a:cubicBezTo>
                    <a:cubicBezTo>
                      <a:pt x="17" y="7"/>
                      <a:pt x="17" y="6"/>
                      <a:pt x="17" y="6"/>
                    </a:cubicBezTo>
                    <a:cubicBezTo>
                      <a:pt x="18" y="6"/>
                      <a:pt x="17" y="5"/>
                      <a:pt x="18" y="5"/>
                    </a:cubicBezTo>
                    <a:cubicBezTo>
                      <a:pt x="18" y="4"/>
                      <a:pt x="18" y="4"/>
                      <a:pt x="19" y="4"/>
                    </a:cubicBezTo>
                    <a:cubicBezTo>
                      <a:pt x="19" y="3"/>
                      <a:pt x="19" y="3"/>
                      <a:pt x="19" y="2"/>
                    </a:cubicBezTo>
                    <a:cubicBezTo>
                      <a:pt x="19" y="2"/>
                      <a:pt x="19" y="2"/>
                      <a:pt x="19" y="1"/>
                    </a:cubicBezTo>
                    <a:cubicBezTo>
                      <a:pt x="19" y="1"/>
                      <a:pt x="19" y="1"/>
                      <a:pt x="19" y="1"/>
                    </a:cubicBezTo>
                    <a:cubicBezTo>
                      <a:pt x="19" y="1"/>
                      <a:pt x="18" y="1"/>
                      <a:pt x="18" y="1"/>
                    </a:cubicBezTo>
                    <a:cubicBezTo>
                      <a:pt x="17" y="1"/>
                      <a:pt x="17" y="1"/>
                      <a:pt x="17" y="1"/>
                    </a:cubicBezTo>
                    <a:cubicBezTo>
                      <a:pt x="16" y="1"/>
                      <a:pt x="16" y="0"/>
                      <a:pt x="15" y="1"/>
                    </a:cubicBezTo>
                    <a:cubicBezTo>
                      <a:pt x="14" y="1"/>
                      <a:pt x="15" y="2"/>
                      <a:pt x="14" y="2"/>
                    </a:cubicBezTo>
                    <a:cubicBezTo>
                      <a:pt x="14" y="3"/>
                      <a:pt x="14" y="3"/>
                      <a:pt x="14" y="3"/>
                    </a:cubicBezTo>
                    <a:cubicBezTo>
                      <a:pt x="14" y="4"/>
                      <a:pt x="13" y="4"/>
                      <a:pt x="13" y="5"/>
                    </a:cubicBezTo>
                    <a:cubicBezTo>
                      <a:pt x="13" y="5"/>
                      <a:pt x="13" y="5"/>
                      <a:pt x="13" y="6"/>
                    </a:cubicBezTo>
                    <a:cubicBezTo>
                      <a:pt x="13" y="6"/>
                      <a:pt x="13" y="6"/>
                      <a:pt x="13" y="7"/>
                    </a:cubicBezTo>
                    <a:cubicBezTo>
                      <a:pt x="13" y="7"/>
                      <a:pt x="13" y="7"/>
                      <a:pt x="12" y="7"/>
                    </a:cubicBezTo>
                    <a:cubicBezTo>
                      <a:pt x="12" y="7"/>
                      <a:pt x="12" y="7"/>
                      <a:pt x="11" y="7"/>
                    </a:cubicBezTo>
                    <a:cubicBezTo>
                      <a:pt x="11" y="7"/>
                      <a:pt x="11" y="6"/>
                      <a:pt x="11" y="6"/>
                    </a:cubicBezTo>
                    <a:cubicBezTo>
                      <a:pt x="11" y="6"/>
                      <a:pt x="10" y="6"/>
                      <a:pt x="10" y="5"/>
                    </a:cubicBezTo>
                    <a:cubicBezTo>
                      <a:pt x="10" y="5"/>
                      <a:pt x="9" y="5"/>
                      <a:pt x="9" y="5"/>
                    </a:cubicBezTo>
                    <a:cubicBezTo>
                      <a:pt x="8" y="5"/>
                      <a:pt x="8" y="5"/>
                      <a:pt x="8" y="5"/>
                    </a:cubicBezTo>
                    <a:cubicBezTo>
                      <a:pt x="7" y="5"/>
                      <a:pt x="7" y="5"/>
                      <a:pt x="7" y="5"/>
                    </a:cubicBezTo>
                    <a:cubicBezTo>
                      <a:pt x="6" y="5"/>
                      <a:pt x="6" y="5"/>
                      <a:pt x="5" y="5"/>
                    </a:cubicBezTo>
                    <a:cubicBezTo>
                      <a:pt x="6" y="5"/>
                      <a:pt x="6" y="5"/>
                      <a:pt x="6" y="5"/>
                    </a:cubicBezTo>
                    <a:cubicBezTo>
                      <a:pt x="6" y="5"/>
                      <a:pt x="6" y="6"/>
                      <a:pt x="5" y="6"/>
                    </a:cubicBezTo>
                    <a:cubicBezTo>
                      <a:pt x="5" y="7"/>
                      <a:pt x="5" y="7"/>
                      <a:pt x="5" y="7"/>
                    </a:cubicBezTo>
                    <a:cubicBezTo>
                      <a:pt x="5" y="8"/>
                      <a:pt x="5" y="8"/>
                      <a:pt x="5" y="8"/>
                    </a:cubicBezTo>
                    <a:cubicBezTo>
                      <a:pt x="6" y="8"/>
                      <a:pt x="6" y="8"/>
                      <a:pt x="6" y="7"/>
                    </a:cubicBezTo>
                    <a:cubicBezTo>
                      <a:pt x="7" y="7"/>
                      <a:pt x="7" y="7"/>
                      <a:pt x="7" y="7"/>
                    </a:cubicBezTo>
                    <a:cubicBezTo>
                      <a:pt x="8" y="8"/>
                      <a:pt x="8" y="8"/>
                      <a:pt x="8" y="8"/>
                    </a:cubicBezTo>
                    <a:cubicBezTo>
                      <a:pt x="8" y="8"/>
                      <a:pt x="8" y="8"/>
                      <a:pt x="9" y="9"/>
                    </a:cubicBezTo>
                    <a:cubicBezTo>
                      <a:pt x="9" y="9"/>
                      <a:pt x="8" y="9"/>
                      <a:pt x="8" y="10"/>
                    </a:cubicBezTo>
                    <a:cubicBezTo>
                      <a:pt x="8" y="10"/>
                      <a:pt x="7" y="10"/>
                      <a:pt x="7" y="10"/>
                    </a:cubicBezTo>
                    <a:cubicBezTo>
                      <a:pt x="7" y="10"/>
                      <a:pt x="7" y="11"/>
                      <a:pt x="7" y="11"/>
                    </a:cubicBezTo>
                    <a:cubicBezTo>
                      <a:pt x="7" y="12"/>
                      <a:pt x="7" y="12"/>
                      <a:pt x="8" y="12"/>
                    </a:cubicBezTo>
                    <a:cubicBezTo>
                      <a:pt x="8" y="12"/>
                      <a:pt x="8" y="13"/>
                      <a:pt x="8" y="13"/>
                    </a:cubicBezTo>
                    <a:cubicBezTo>
                      <a:pt x="8" y="13"/>
                      <a:pt x="8" y="14"/>
                      <a:pt x="8" y="14"/>
                    </a:cubicBezTo>
                    <a:cubicBezTo>
                      <a:pt x="8" y="14"/>
                      <a:pt x="8" y="15"/>
                      <a:pt x="8" y="16"/>
                    </a:cubicBezTo>
                    <a:cubicBezTo>
                      <a:pt x="8" y="16"/>
                      <a:pt x="8" y="17"/>
                      <a:pt x="8" y="17"/>
                    </a:cubicBezTo>
                    <a:cubicBezTo>
                      <a:pt x="8" y="18"/>
                      <a:pt x="8" y="18"/>
                      <a:pt x="8" y="18"/>
                    </a:cubicBezTo>
                    <a:cubicBezTo>
                      <a:pt x="7" y="18"/>
                      <a:pt x="7" y="18"/>
                      <a:pt x="7" y="18"/>
                    </a:cubicBezTo>
                    <a:cubicBezTo>
                      <a:pt x="7" y="18"/>
                      <a:pt x="7" y="18"/>
                      <a:pt x="7" y="18"/>
                    </a:cubicBezTo>
                    <a:cubicBezTo>
                      <a:pt x="6" y="18"/>
                      <a:pt x="6" y="18"/>
                      <a:pt x="6" y="18"/>
                    </a:cubicBezTo>
                    <a:cubicBezTo>
                      <a:pt x="6" y="18"/>
                      <a:pt x="6" y="19"/>
                      <a:pt x="5" y="18"/>
                    </a:cubicBezTo>
                    <a:cubicBezTo>
                      <a:pt x="5" y="18"/>
                      <a:pt x="5" y="18"/>
                      <a:pt x="5" y="18"/>
                    </a:cubicBezTo>
                    <a:cubicBezTo>
                      <a:pt x="5" y="18"/>
                      <a:pt x="5" y="17"/>
                      <a:pt x="5" y="17"/>
                    </a:cubicBezTo>
                    <a:cubicBezTo>
                      <a:pt x="4" y="17"/>
                      <a:pt x="4" y="17"/>
                      <a:pt x="4" y="17"/>
                    </a:cubicBezTo>
                    <a:cubicBezTo>
                      <a:pt x="4" y="17"/>
                      <a:pt x="4" y="17"/>
                      <a:pt x="4" y="18"/>
                    </a:cubicBezTo>
                    <a:cubicBezTo>
                      <a:pt x="4" y="18"/>
                      <a:pt x="3" y="18"/>
                      <a:pt x="3" y="18"/>
                    </a:cubicBezTo>
                    <a:cubicBezTo>
                      <a:pt x="3" y="18"/>
                      <a:pt x="3" y="18"/>
                      <a:pt x="2" y="18"/>
                    </a:cubicBezTo>
                    <a:cubicBezTo>
                      <a:pt x="2" y="18"/>
                      <a:pt x="2" y="18"/>
                      <a:pt x="1" y="18"/>
                    </a:cubicBezTo>
                    <a:cubicBezTo>
                      <a:pt x="1" y="18"/>
                      <a:pt x="1" y="19"/>
                      <a:pt x="1" y="19"/>
                    </a:cubicBezTo>
                    <a:cubicBezTo>
                      <a:pt x="1" y="19"/>
                      <a:pt x="1" y="20"/>
                      <a:pt x="1" y="20"/>
                    </a:cubicBezTo>
                    <a:cubicBezTo>
                      <a:pt x="1" y="20"/>
                      <a:pt x="1" y="21"/>
                      <a:pt x="1" y="21"/>
                    </a:cubicBezTo>
                    <a:cubicBezTo>
                      <a:pt x="1" y="21"/>
                      <a:pt x="1" y="21"/>
                      <a:pt x="0" y="22"/>
                    </a:cubicBezTo>
                    <a:cubicBezTo>
                      <a:pt x="0" y="22"/>
                      <a:pt x="0" y="22"/>
                      <a:pt x="0" y="22"/>
                    </a:cubicBezTo>
                    <a:cubicBezTo>
                      <a:pt x="0" y="22"/>
                      <a:pt x="0" y="22"/>
                      <a:pt x="0" y="22"/>
                    </a:cubicBezTo>
                    <a:cubicBezTo>
                      <a:pt x="0" y="23"/>
                      <a:pt x="0" y="23"/>
                      <a:pt x="0" y="24"/>
                    </a:cubicBezTo>
                    <a:cubicBezTo>
                      <a:pt x="0" y="24"/>
                      <a:pt x="1" y="24"/>
                      <a:pt x="1" y="24"/>
                    </a:cubicBezTo>
                    <a:cubicBezTo>
                      <a:pt x="1" y="24"/>
                      <a:pt x="1" y="25"/>
                      <a:pt x="1" y="25"/>
                    </a:cubicBezTo>
                    <a:cubicBezTo>
                      <a:pt x="1" y="25"/>
                      <a:pt x="1" y="25"/>
                      <a:pt x="2" y="25"/>
                    </a:cubicBezTo>
                    <a:cubicBezTo>
                      <a:pt x="2" y="26"/>
                      <a:pt x="2" y="26"/>
                      <a:pt x="2" y="26"/>
                    </a:cubicBezTo>
                    <a:cubicBezTo>
                      <a:pt x="2" y="26"/>
                      <a:pt x="2" y="26"/>
                      <a:pt x="2" y="26"/>
                    </a:cubicBezTo>
                    <a:cubicBezTo>
                      <a:pt x="2" y="26"/>
                      <a:pt x="2" y="25"/>
                      <a:pt x="2" y="25"/>
                    </a:cubicBezTo>
                    <a:cubicBezTo>
                      <a:pt x="3" y="25"/>
                      <a:pt x="3" y="25"/>
                      <a:pt x="3" y="25"/>
                    </a:cubicBezTo>
                    <a:cubicBezTo>
                      <a:pt x="4" y="25"/>
                      <a:pt x="4" y="24"/>
                      <a:pt x="4" y="24"/>
                    </a:cubicBezTo>
                    <a:cubicBezTo>
                      <a:pt x="5" y="24"/>
                      <a:pt x="5" y="24"/>
                      <a:pt x="5" y="24"/>
                    </a:cubicBezTo>
                    <a:cubicBezTo>
                      <a:pt x="6" y="24"/>
                      <a:pt x="6" y="23"/>
                      <a:pt x="6" y="24"/>
                    </a:cubicBezTo>
                    <a:cubicBezTo>
                      <a:pt x="7" y="24"/>
                      <a:pt x="7" y="24"/>
                      <a:pt x="7" y="25"/>
                    </a:cubicBezTo>
                    <a:cubicBezTo>
                      <a:pt x="7" y="25"/>
                      <a:pt x="7" y="25"/>
                      <a:pt x="7" y="25"/>
                    </a:cubicBezTo>
                    <a:cubicBezTo>
                      <a:pt x="7" y="25"/>
                      <a:pt x="7" y="25"/>
                      <a:pt x="7" y="24"/>
                    </a:cubicBezTo>
                    <a:cubicBezTo>
                      <a:pt x="8" y="24"/>
                      <a:pt x="8" y="24"/>
                      <a:pt x="8" y="24"/>
                    </a:cubicBezTo>
                    <a:cubicBezTo>
                      <a:pt x="8" y="24"/>
                      <a:pt x="8" y="24"/>
                      <a:pt x="9" y="24"/>
                    </a:cubicBezTo>
                    <a:cubicBezTo>
                      <a:pt x="9" y="25"/>
                      <a:pt x="8" y="25"/>
                      <a:pt x="9" y="25"/>
                    </a:cubicBezTo>
                    <a:cubicBezTo>
                      <a:pt x="9" y="25"/>
                      <a:pt x="9" y="25"/>
                      <a:pt x="9" y="25"/>
                    </a:cubicBezTo>
                    <a:cubicBezTo>
                      <a:pt x="10" y="25"/>
                      <a:pt x="10" y="25"/>
                      <a:pt x="10" y="24"/>
                    </a:cubicBezTo>
                    <a:cubicBezTo>
                      <a:pt x="11" y="24"/>
                      <a:pt x="11" y="23"/>
                      <a:pt x="11" y="23"/>
                    </a:cubicBezTo>
                    <a:cubicBezTo>
                      <a:pt x="12" y="23"/>
                      <a:pt x="12" y="23"/>
                      <a:pt x="13" y="22"/>
                    </a:cubicBezTo>
                    <a:cubicBezTo>
                      <a:pt x="13" y="22"/>
                      <a:pt x="13" y="22"/>
                      <a:pt x="13" y="2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7" name="Freeform 241">
                <a:extLst>
                  <a:ext uri="{FF2B5EF4-FFF2-40B4-BE49-F238E27FC236}">
                    <a16:creationId xmlns:a16="http://schemas.microsoft.com/office/drawing/2014/main" id="{F787E35F-B9A4-47B3-B7FF-375DAF8A2C89}"/>
                  </a:ext>
                </a:extLst>
              </p:cNvPr>
              <p:cNvSpPr>
                <a:spLocks/>
              </p:cNvSpPr>
              <p:nvPr/>
            </p:nvSpPr>
            <p:spPr bwMode="auto">
              <a:xfrm>
                <a:off x="4637089" y="30114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8" name="Freeform 242">
                <a:extLst>
                  <a:ext uri="{FF2B5EF4-FFF2-40B4-BE49-F238E27FC236}">
                    <a16:creationId xmlns:a16="http://schemas.microsoft.com/office/drawing/2014/main" id="{1502E937-FFF0-455B-8E4C-41A16FF4EBC1}"/>
                  </a:ext>
                </a:extLst>
              </p:cNvPr>
              <p:cNvSpPr>
                <a:spLocks/>
              </p:cNvSpPr>
              <p:nvPr/>
            </p:nvSpPr>
            <p:spPr bwMode="auto">
              <a:xfrm>
                <a:off x="3956051" y="2751139"/>
                <a:ext cx="173038" cy="195263"/>
              </a:xfrm>
              <a:custGeom>
                <a:avLst/>
                <a:gdLst>
                  <a:gd name="T0" fmla="*/ 16 w 16"/>
                  <a:gd name="T1" fmla="*/ 4 h 18"/>
                  <a:gd name="T2" fmla="*/ 15 w 16"/>
                  <a:gd name="T3" fmla="*/ 3 h 18"/>
                  <a:gd name="T4" fmla="*/ 12 w 16"/>
                  <a:gd name="T5" fmla="*/ 2 h 18"/>
                  <a:gd name="T6" fmla="*/ 11 w 16"/>
                  <a:gd name="T7" fmla="*/ 3 h 18"/>
                  <a:gd name="T8" fmla="*/ 9 w 16"/>
                  <a:gd name="T9" fmla="*/ 1 h 18"/>
                  <a:gd name="T10" fmla="*/ 8 w 16"/>
                  <a:gd name="T11" fmla="*/ 0 h 18"/>
                  <a:gd name="T12" fmla="*/ 6 w 16"/>
                  <a:gd name="T13" fmla="*/ 1 h 18"/>
                  <a:gd name="T14" fmla="*/ 6 w 16"/>
                  <a:gd name="T15" fmla="*/ 0 h 18"/>
                  <a:gd name="T16" fmla="*/ 5 w 16"/>
                  <a:gd name="T17" fmla="*/ 1 h 18"/>
                  <a:gd name="T18" fmla="*/ 3 w 16"/>
                  <a:gd name="T19" fmla="*/ 0 h 18"/>
                  <a:gd name="T20" fmla="*/ 2 w 16"/>
                  <a:gd name="T21" fmla="*/ 1 h 18"/>
                  <a:gd name="T22" fmla="*/ 2 w 16"/>
                  <a:gd name="T23" fmla="*/ 3 h 18"/>
                  <a:gd name="T24" fmla="*/ 2 w 16"/>
                  <a:gd name="T25" fmla="*/ 5 h 18"/>
                  <a:gd name="T26" fmla="*/ 3 w 16"/>
                  <a:gd name="T27" fmla="*/ 6 h 18"/>
                  <a:gd name="T28" fmla="*/ 1 w 16"/>
                  <a:gd name="T29" fmla="*/ 6 h 18"/>
                  <a:gd name="T30" fmla="*/ 2 w 16"/>
                  <a:gd name="T31" fmla="*/ 8 h 18"/>
                  <a:gd name="T32" fmla="*/ 2 w 16"/>
                  <a:gd name="T33" fmla="*/ 8 h 18"/>
                  <a:gd name="T34" fmla="*/ 1 w 16"/>
                  <a:gd name="T35" fmla="*/ 9 h 18"/>
                  <a:gd name="T36" fmla="*/ 0 w 16"/>
                  <a:gd name="T37" fmla="*/ 11 h 18"/>
                  <a:gd name="T38" fmla="*/ 2 w 16"/>
                  <a:gd name="T39" fmla="*/ 12 h 18"/>
                  <a:gd name="T40" fmla="*/ 3 w 16"/>
                  <a:gd name="T41" fmla="*/ 14 h 18"/>
                  <a:gd name="T42" fmla="*/ 3 w 16"/>
                  <a:gd name="T43" fmla="*/ 16 h 18"/>
                  <a:gd name="T44" fmla="*/ 3 w 16"/>
                  <a:gd name="T45" fmla="*/ 18 h 18"/>
                  <a:gd name="T46" fmla="*/ 5 w 16"/>
                  <a:gd name="T47" fmla="*/ 17 h 18"/>
                  <a:gd name="T48" fmla="*/ 7 w 16"/>
                  <a:gd name="T49" fmla="*/ 16 h 18"/>
                  <a:gd name="T50" fmla="*/ 9 w 16"/>
                  <a:gd name="T51" fmla="*/ 15 h 18"/>
                  <a:gd name="T52" fmla="*/ 12 w 16"/>
                  <a:gd name="T53" fmla="*/ 15 h 18"/>
                  <a:gd name="T54" fmla="*/ 15 w 16"/>
                  <a:gd name="T55" fmla="*/ 16 h 18"/>
                  <a:gd name="T56" fmla="*/ 15 w 16"/>
                  <a:gd name="T57" fmla="*/ 15 h 18"/>
                  <a:gd name="T58" fmla="*/ 14 w 16"/>
                  <a:gd name="T59" fmla="*/ 12 h 18"/>
                  <a:gd name="T60" fmla="*/ 14 w 16"/>
                  <a:gd name="T61" fmla="*/ 10 h 18"/>
                  <a:gd name="T62" fmla="*/ 15 w 16"/>
                  <a:gd name="T63" fmla="*/ 7 h 18"/>
                  <a:gd name="T64" fmla="*/ 15 w 16"/>
                  <a:gd name="T6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8">
                    <a:moveTo>
                      <a:pt x="15" y="5"/>
                    </a:moveTo>
                    <a:cubicBezTo>
                      <a:pt x="15" y="5"/>
                      <a:pt x="16" y="4"/>
                      <a:pt x="16" y="4"/>
                    </a:cubicBezTo>
                    <a:cubicBezTo>
                      <a:pt x="16" y="3"/>
                      <a:pt x="15" y="3"/>
                      <a:pt x="15" y="3"/>
                    </a:cubicBezTo>
                    <a:cubicBezTo>
                      <a:pt x="15" y="3"/>
                      <a:pt x="15" y="3"/>
                      <a:pt x="15" y="3"/>
                    </a:cubicBezTo>
                    <a:cubicBezTo>
                      <a:pt x="14" y="3"/>
                      <a:pt x="14" y="2"/>
                      <a:pt x="14" y="2"/>
                    </a:cubicBezTo>
                    <a:cubicBezTo>
                      <a:pt x="13" y="2"/>
                      <a:pt x="13" y="2"/>
                      <a:pt x="12" y="2"/>
                    </a:cubicBezTo>
                    <a:cubicBezTo>
                      <a:pt x="12" y="2"/>
                      <a:pt x="12" y="2"/>
                      <a:pt x="12" y="2"/>
                    </a:cubicBezTo>
                    <a:cubicBezTo>
                      <a:pt x="11" y="3"/>
                      <a:pt x="11" y="3"/>
                      <a:pt x="11" y="3"/>
                    </a:cubicBezTo>
                    <a:cubicBezTo>
                      <a:pt x="10" y="3"/>
                      <a:pt x="10" y="3"/>
                      <a:pt x="10" y="2"/>
                    </a:cubicBezTo>
                    <a:cubicBezTo>
                      <a:pt x="9" y="2"/>
                      <a:pt x="10" y="2"/>
                      <a:pt x="9" y="1"/>
                    </a:cubicBezTo>
                    <a:cubicBezTo>
                      <a:pt x="9" y="1"/>
                      <a:pt x="9" y="1"/>
                      <a:pt x="8" y="1"/>
                    </a:cubicBezTo>
                    <a:cubicBezTo>
                      <a:pt x="8" y="0"/>
                      <a:pt x="8" y="0"/>
                      <a:pt x="8" y="0"/>
                    </a:cubicBezTo>
                    <a:cubicBezTo>
                      <a:pt x="8" y="1"/>
                      <a:pt x="8" y="1"/>
                      <a:pt x="7" y="1"/>
                    </a:cubicBezTo>
                    <a:cubicBezTo>
                      <a:pt x="7" y="1"/>
                      <a:pt x="7" y="1"/>
                      <a:pt x="6" y="1"/>
                    </a:cubicBezTo>
                    <a:cubicBezTo>
                      <a:pt x="6" y="0"/>
                      <a:pt x="7" y="0"/>
                      <a:pt x="6" y="0"/>
                    </a:cubicBezTo>
                    <a:cubicBezTo>
                      <a:pt x="6" y="0"/>
                      <a:pt x="6" y="0"/>
                      <a:pt x="6" y="0"/>
                    </a:cubicBezTo>
                    <a:cubicBezTo>
                      <a:pt x="6" y="0"/>
                      <a:pt x="6" y="0"/>
                      <a:pt x="5" y="0"/>
                    </a:cubicBezTo>
                    <a:cubicBezTo>
                      <a:pt x="5" y="0"/>
                      <a:pt x="5" y="1"/>
                      <a:pt x="5" y="1"/>
                    </a:cubicBezTo>
                    <a:cubicBezTo>
                      <a:pt x="4" y="1"/>
                      <a:pt x="4" y="1"/>
                      <a:pt x="4" y="1"/>
                    </a:cubicBezTo>
                    <a:cubicBezTo>
                      <a:pt x="3" y="1"/>
                      <a:pt x="3" y="0"/>
                      <a:pt x="3" y="0"/>
                    </a:cubicBezTo>
                    <a:cubicBezTo>
                      <a:pt x="3" y="0"/>
                      <a:pt x="2" y="1"/>
                      <a:pt x="2" y="1"/>
                    </a:cubicBezTo>
                    <a:cubicBezTo>
                      <a:pt x="2" y="1"/>
                      <a:pt x="2" y="1"/>
                      <a:pt x="2" y="1"/>
                    </a:cubicBezTo>
                    <a:cubicBezTo>
                      <a:pt x="2" y="1"/>
                      <a:pt x="2" y="2"/>
                      <a:pt x="2" y="2"/>
                    </a:cubicBezTo>
                    <a:cubicBezTo>
                      <a:pt x="2" y="3"/>
                      <a:pt x="2" y="3"/>
                      <a:pt x="2" y="3"/>
                    </a:cubicBezTo>
                    <a:cubicBezTo>
                      <a:pt x="2" y="3"/>
                      <a:pt x="2" y="3"/>
                      <a:pt x="2" y="4"/>
                    </a:cubicBezTo>
                    <a:cubicBezTo>
                      <a:pt x="2" y="4"/>
                      <a:pt x="2" y="4"/>
                      <a:pt x="2" y="5"/>
                    </a:cubicBezTo>
                    <a:cubicBezTo>
                      <a:pt x="2" y="5"/>
                      <a:pt x="3" y="5"/>
                      <a:pt x="3" y="5"/>
                    </a:cubicBezTo>
                    <a:cubicBezTo>
                      <a:pt x="3" y="5"/>
                      <a:pt x="3" y="6"/>
                      <a:pt x="3" y="6"/>
                    </a:cubicBezTo>
                    <a:cubicBezTo>
                      <a:pt x="3" y="6"/>
                      <a:pt x="2" y="6"/>
                      <a:pt x="2" y="6"/>
                    </a:cubicBezTo>
                    <a:cubicBezTo>
                      <a:pt x="2" y="6"/>
                      <a:pt x="1" y="6"/>
                      <a:pt x="1" y="6"/>
                    </a:cubicBezTo>
                    <a:cubicBezTo>
                      <a:pt x="1" y="6"/>
                      <a:pt x="2" y="6"/>
                      <a:pt x="2" y="7"/>
                    </a:cubicBezTo>
                    <a:cubicBezTo>
                      <a:pt x="2" y="7"/>
                      <a:pt x="2" y="7"/>
                      <a:pt x="2" y="8"/>
                    </a:cubicBezTo>
                    <a:cubicBezTo>
                      <a:pt x="2" y="8"/>
                      <a:pt x="2" y="8"/>
                      <a:pt x="2" y="8"/>
                    </a:cubicBezTo>
                    <a:cubicBezTo>
                      <a:pt x="2" y="8"/>
                      <a:pt x="2" y="8"/>
                      <a:pt x="2" y="8"/>
                    </a:cubicBezTo>
                    <a:cubicBezTo>
                      <a:pt x="2" y="8"/>
                      <a:pt x="1" y="8"/>
                      <a:pt x="1" y="9"/>
                    </a:cubicBezTo>
                    <a:cubicBezTo>
                      <a:pt x="1" y="9"/>
                      <a:pt x="1" y="9"/>
                      <a:pt x="1" y="9"/>
                    </a:cubicBezTo>
                    <a:cubicBezTo>
                      <a:pt x="1" y="10"/>
                      <a:pt x="1" y="10"/>
                      <a:pt x="1" y="10"/>
                    </a:cubicBezTo>
                    <a:cubicBezTo>
                      <a:pt x="1" y="11"/>
                      <a:pt x="0" y="11"/>
                      <a:pt x="0" y="11"/>
                    </a:cubicBezTo>
                    <a:cubicBezTo>
                      <a:pt x="0" y="12"/>
                      <a:pt x="1" y="12"/>
                      <a:pt x="1" y="12"/>
                    </a:cubicBezTo>
                    <a:cubicBezTo>
                      <a:pt x="1" y="12"/>
                      <a:pt x="2" y="12"/>
                      <a:pt x="2" y="12"/>
                    </a:cubicBezTo>
                    <a:cubicBezTo>
                      <a:pt x="3" y="12"/>
                      <a:pt x="2" y="13"/>
                      <a:pt x="2" y="13"/>
                    </a:cubicBezTo>
                    <a:cubicBezTo>
                      <a:pt x="3" y="13"/>
                      <a:pt x="3" y="13"/>
                      <a:pt x="3" y="14"/>
                    </a:cubicBezTo>
                    <a:cubicBezTo>
                      <a:pt x="3" y="14"/>
                      <a:pt x="3" y="15"/>
                      <a:pt x="3" y="15"/>
                    </a:cubicBezTo>
                    <a:cubicBezTo>
                      <a:pt x="3" y="16"/>
                      <a:pt x="3" y="16"/>
                      <a:pt x="3" y="16"/>
                    </a:cubicBezTo>
                    <a:cubicBezTo>
                      <a:pt x="3" y="17"/>
                      <a:pt x="3" y="17"/>
                      <a:pt x="3" y="18"/>
                    </a:cubicBezTo>
                    <a:cubicBezTo>
                      <a:pt x="3" y="18"/>
                      <a:pt x="3" y="18"/>
                      <a:pt x="3" y="18"/>
                    </a:cubicBezTo>
                    <a:cubicBezTo>
                      <a:pt x="3" y="18"/>
                      <a:pt x="3" y="17"/>
                      <a:pt x="4" y="17"/>
                    </a:cubicBezTo>
                    <a:cubicBezTo>
                      <a:pt x="4" y="17"/>
                      <a:pt x="4" y="17"/>
                      <a:pt x="5" y="17"/>
                    </a:cubicBezTo>
                    <a:cubicBezTo>
                      <a:pt x="5" y="17"/>
                      <a:pt x="5" y="16"/>
                      <a:pt x="6" y="16"/>
                    </a:cubicBezTo>
                    <a:cubicBezTo>
                      <a:pt x="6" y="16"/>
                      <a:pt x="6" y="16"/>
                      <a:pt x="7" y="16"/>
                    </a:cubicBezTo>
                    <a:cubicBezTo>
                      <a:pt x="7" y="16"/>
                      <a:pt x="8" y="16"/>
                      <a:pt x="8" y="16"/>
                    </a:cubicBezTo>
                    <a:cubicBezTo>
                      <a:pt x="8" y="16"/>
                      <a:pt x="8" y="15"/>
                      <a:pt x="9" y="15"/>
                    </a:cubicBezTo>
                    <a:cubicBezTo>
                      <a:pt x="9" y="15"/>
                      <a:pt x="9" y="15"/>
                      <a:pt x="10" y="15"/>
                    </a:cubicBezTo>
                    <a:cubicBezTo>
                      <a:pt x="11" y="15"/>
                      <a:pt x="11" y="15"/>
                      <a:pt x="12" y="15"/>
                    </a:cubicBezTo>
                    <a:cubicBezTo>
                      <a:pt x="13" y="15"/>
                      <a:pt x="13" y="15"/>
                      <a:pt x="14" y="15"/>
                    </a:cubicBezTo>
                    <a:cubicBezTo>
                      <a:pt x="14" y="15"/>
                      <a:pt x="14" y="16"/>
                      <a:pt x="15" y="16"/>
                    </a:cubicBezTo>
                    <a:cubicBezTo>
                      <a:pt x="15" y="16"/>
                      <a:pt x="15" y="16"/>
                      <a:pt x="15" y="16"/>
                    </a:cubicBezTo>
                    <a:cubicBezTo>
                      <a:pt x="15" y="15"/>
                      <a:pt x="15" y="15"/>
                      <a:pt x="15" y="15"/>
                    </a:cubicBezTo>
                    <a:cubicBezTo>
                      <a:pt x="15" y="14"/>
                      <a:pt x="15" y="14"/>
                      <a:pt x="14" y="14"/>
                    </a:cubicBezTo>
                    <a:cubicBezTo>
                      <a:pt x="14" y="13"/>
                      <a:pt x="14" y="13"/>
                      <a:pt x="14" y="12"/>
                    </a:cubicBezTo>
                    <a:cubicBezTo>
                      <a:pt x="14" y="12"/>
                      <a:pt x="14" y="11"/>
                      <a:pt x="14" y="11"/>
                    </a:cubicBezTo>
                    <a:cubicBezTo>
                      <a:pt x="14" y="10"/>
                      <a:pt x="14" y="10"/>
                      <a:pt x="14" y="10"/>
                    </a:cubicBezTo>
                    <a:cubicBezTo>
                      <a:pt x="15" y="9"/>
                      <a:pt x="15" y="9"/>
                      <a:pt x="15" y="9"/>
                    </a:cubicBezTo>
                    <a:cubicBezTo>
                      <a:pt x="15" y="8"/>
                      <a:pt x="15" y="8"/>
                      <a:pt x="15" y="7"/>
                    </a:cubicBezTo>
                    <a:cubicBezTo>
                      <a:pt x="15" y="7"/>
                      <a:pt x="14" y="6"/>
                      <a:pt x="15" y="6"/>
                    </a:cubicBezTo>
                    <a:cubicBezTo>
                      <a:pt x="15" y="5"/>
                      <a:pt x="15" y="5"/>
                      <a:pt x="15"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59" name="Freeform 243">
                <a:extLst>
                  <a:ext uri="{FF2B5EF4-FFF2-40B4-BE49-F238E27FC236}">
                    <a16:creationId xmlns:a16="http://schemas.microsoft.com/office/drawing/2014/main" id="{1B7E237C-3023-4B07-93E1-8D1AB56094E3}"/>
                  </a:ext>
                </a:extLst>
              </p:cNvPr>
              <p:cNvSpPr>
                <a:spLocks/>
              </p:cNvSpPr>
              <p:nvPr/>
            </p:nvSpPr>
            <p:spPr bwMode="auto">
              <a:xfrm>
                <a:off x="4205289" y="2351089"/>
                <a:ext cx="420688" cy="357188"/>
              </a:xfrm>
              <a:custGeom>
                <a:avLst/>
                <a:gdLst>
                  <a:gd name="T0" fmla="*/ 29 w 39"/>
                  <a:gd name="T1" fmla="*/ 30 h 33"/>
                  <a:gd name="T2" fmla="*/ 31 w 39"/>
                  <a:gd name="T3" fmla="*/ 30 h 33"/>
                  <a:gd name="T4" fmla="*/ 33 w 39"/>
                  <a:gd name="T5" fmla="*/ 29 h 33"/>
                  <a:gd name="T6" fmla="*/ 33 w 39"/>
                  <a:gd name="T7" fmla="*/ 28 h 33"/>
                  <a:gd name="T8" fmla="*/ 34 w 39"/>
                  <a:gd name="T9" fmla="*/ 26 h 33"/>
                  <a:gd name="T10" fmla="*/ 35 w 39"/>
                  <a:gd name="T11" fmla="*/ 23 h 33"/>
                  <a:gd name="T12" fmla="*/ 36 w 39"/>
                  <a:gd name="T13" fmla="*/ 22 h 33"/>
                  <a:gd name="T14" fmla="*/ 37 w 39"/>
                  <a:gd name="T15" fmla="*/ 21 h 33"/>
                  <a:gd name="T16" fmla="*/ 38 w 39"/>
                  <a:gd name="T17" fmla="*/ 19 h 33"/>
                  <a:gd name="T18" fmla="*/ 38 w 39"/>
                  <a:gd name="T19" fmla="*/ 13 h 33"/>
                  <a:gd name="T20" fmla="*/ 39 w 39"/>
                  <a:gd name="T21" fmla="*/ 9 h 33"/>
                  <a:gd name="T22" fmla="*/ 38 w 39"/>
                  <a:gd name="T23" fmla="*/ 8 h 33"/>
                  <a:gd name="T24" fmla="*/ 37 w 39"/>
                  <a:gd name="T25" fmla="*/ 7 h 33"/>
                  <a:gd name="T26" fmla="*/ 37 w 39"/>
                  <a:gd name="T27" fmla="*/ 4 h 33"/>
                  <a:gd name="T28" fmla="*/ 37 w 39"/>
                  <a:gd name="T29" fmla="*/ 2 h 33"/>
                  <a:gd name="T30" fmla="*/ 36 w 39"/>
                  <a:gd name="T31" fmla="*/ 2 h 33"/>
                  <a:gd name="T32" fmla="*/ 34 w 39"/>
                  <a:gd name="T33" fmla="*/ 2 h 33"/>
                  <a:gd name="T34" fmla="*/ 32 w 39"/>
                  <a:gd name="T35" fmla="*/ 1 h 33"/>
                  <a:gd name="T36" fmla="*/ 31 w 39"/>
                  <a:gd name="T37" fmla="*/ 0 h 33"/>
                  <a:gd name="T38" fmla="*/ 28 w 39"/>
                  <a:gd name="T39" fmla="*/ 1 h 33"/>
                  <a:gd name="T40" fmla="*/ 27 w 39"/>
                  <a:gd name="T41" fmla="*/ 2 h 33"/>
                  <a:gd name="T42" fmla="*/ 25 w 39"/>
                  <a:gd name="T43" fmla="*/ 4 h 33"/>
                  <a:gd name="T44" fmla="*/ 21 w 39"/>
                  <a:gd name="T45" fmla="*/ 7 h 33"/>
                  <a:gd name="T46" fmla="*/ 17 w 39"/>
                  <a:gd name="T47" fmla="*/ 10 h 33"/>
                  <a:gd name="T48" fmla="*/ 14 w 39"/>
                  <a:gd name="T49" fmla="*/ 12 h 33"/>
                  <a:gd name="T50" fmla="*/ 9 w 39"/>
                  <a:gd name="T51" fmla="*/ 13 h 33"/>
                  <a:gd name="T52" fmla="*/ 10 w 39"/>
                  <a:gd name="T53" fmla="*/ 14 h 33"/>
                  <a:gd name="T54" fmla="*/ 10 w 39"/>
                  <a:gd name="T55" fmla="*/ 17 h 33"/>
                  <a:gd name="T56" fmla="*/ 10 w 39"/>
                  <a:gd name="T57" fmla="*/ 21 h 33"/>
                  <a:gd name="T58" fmla="*/ 9 w 39"/>
                  <a:gd name="T59" fmla="*/ 23 h 33"/>
                  <a:gd name="T60" fmla="*/ 7 w 39"/>
                  <a:gd name="T61" fmla="*/ 23 h 33"/>
                  <a:gd name="T62" fmla="*/ 4 w 39"/>
                  <a:gd name="T63" fmla="*/ 24 h 33"/>
                  <a:gd name="T64" fmla="*/ 2 w 39"/>
                  <a:gd name="T65" fmla="*/ 24 h 33"/>
                  <a:gd name="T66" fmla="*/ 0 w 39"/>
                  <a:gd name="T67" fmla="*/ 25 h 33"/>
                  <a:gd name="T68" fmla="*/ 0 w 39"/>
                  <a:gd name="T69" fmla="*/ 26 h 33"/>
                  <a:gd name="T70" fmla="*/ 2 w 39"/>
                  <a:gd name="T71" fmla="*/ 28 h 33"/>
                  <a:gd name="T72" fmla="*/ 2 w 39"/>
                  <a:gd name="T73" fmla="*/ 30 h 33"/>
                  <a:gd name="T74" fmla="*/ 4 w 39"/>
                  <a:gd name="T75" fmla="*/ 31 h 33"/>
                  <a:gd name="T76" fmla="*/ 5 w 39"/>
                  <a:gd name="T77" fmla="*/ 31 h 33"/>
                  <a:gd name="T78" fmla="*/ 5 w 39"/>
                  <a:gd name="T79" fmla="*/ 33 h 33"/>
                  <a:gd name="T80" fmla="*/ 7 w 39"/>
                  <a:gd name="T81" fmla="*/ 32 h 33"/>
                  <a:gd name="T82" fmla="*/ 8 w 39"/>
                  <a:gd name="T83" fmla="*/ 33 h 33"/>
                  <a:gd name="T84" fmla="*/ 8 w 39"/>
                  <a:gd name="T85" fmla="*/ 32 h 33"/>
                  <a:gd name="T86" fmla="*/ 10 w 39"/>
                  <a:gd name="T87" fmla="*/ 30 h 33"/>
                  <a:gd name="T88" fmla="*/ 11 w 39"/>
                  <a:gd name="T89" fmla="*/ 28 h 33"/>
                  <a:gd name="T90" fmla="*/ 13 w 39"/>
                  <a:gd name="T91" fmla="*/ 28 h 33"/>
                  <a:gd name="T92" fmla="*/ 14 w 39"/>
                  <a:gd name="T93" fmla="*/ 28 h 33"/>
                  <a:gd name="T94" fmla="*/ 16 w 39"/>
                  <a:gd name="T95" fmla="*/ 29 h 33"/>
                  <a:gd name="T96" fmla="*/ 18 w 39"/>
                  <a:gd name="T97" fmla="*/ 30 h 33"/>
                  <a:gd name="T98" fmla="*/ 20 w 39"/>
                  <a:gd name="T99" fmla="*/ 29 h 33"/>
                  <a:gd name="T100" fmla="*/ 22 w 39"/>
                  <a:gd name="T101" fmla="*/ 31 h 33"/>
                  <a:gd name="T102" fmla="*/ 24 w 39"/>
                  <a:gd name="T103" fmla="*/ 30 h 33"/>
                  <a:gd name="T104" fmla="*/ 26 w 39"/>
                  <a:gd name="T105" fmla="*/ 29 h 33"/>
                  <a:gd name="T106" fmla="*/ 28 w 39"/>
                  <a:gd name="T10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33">
                    <a:moveTo>
                      <a:pt x="28" y="29"/>
                    </a:moveTo>
                    <a:cubicBezTo>
                      <a:pt x="28" y="30"/>
                      <a:pt x="28" y="30"/>
                      <a:pt x="29" y="30"/>
                    </a:cubicBezTo>
                    <a:cubicBezTo>
                      <a:pt x="29" y="30"/>
                      <a:pt x="29" y="30"/>
                      <a:pt x="30" y="30"/>
                    </a:cubicBezTo>
                    <a:cubicBezTo>
                      <a:pt x="30" y="30"/>
                      <a:pt x="30" y="30"/>
                      <a:pt x="31" y="30"/>
                    </a:cubicBezTo>
                    <a:cubicBezTo>
                      <a:pt x="31" y="29"/>
                      <a:pt x="31" y="29"/>
                      <a:pt x="32" y="29"/>
                    </a:cubicBezTo>
                    <a:cubicBezTo>
                      <a:pt x="32" y="29"/>
                      <a:pt x="32" y="29"/>
                      <a:pt x="33" y="29"/>
                    </a:cubicBezTo>
                    <a:cubicBezTo>
                      <a:pt x="33" y="29"/>
                      <a:pt x="33" y="29"/>
                      <a:pt x="33" y="28"/>
                    </a:cubicBezTo>
                    <a:cubicBezTo>
                      <a:pt x="33" y="28"/>
                      <a:pt x="33" y="28"/>
                      <a:pt x="33" y="28"/>
                    </a:cubicBezTo>
                    <a:cubicBezTo>
                      <a:pt x="33" y="28"/>
                      <a:pt x="33" y="28"/>
                      <a:pt x="34" y="27"/>
                    </a:cubicBezTo>
                    <a:cubicBezTo>
                      <a:pt x="34" y="27"/>
                      <a:pt x="34" y="27"/>
                      <a:pt x="34" y="26"/>
                    </a:cubicBezTo>
                    <a:cubicBezTo>
                      <a:pt x="34" y="26"/>
                      <a:pt x="34" y="25"/>
                      <a:pt x="34" y="25"/>
                    </a:cubicBezTo>
                    <a:cubicBezTo>
                      <a:pt x="34" y="24"/>
                      <a:pt x="34" y="24"/>
                      <a:pt x="35" y="23"/>
                    </a:cubicBezTo>
                    <a:cubicBezTo>
                      <a:pt x="35" y="23"/>
                      <a:pt x="35" y="23"/>
                      <a:pt x="35" y="23"/>
                    </a:cubicBezTo>
                    <a:cubicBezTo>
                      <a:pt x="36" y="23"/>
                      <a:pt x="36" y="22"/>
                      <a:pt x="36" y="22"/>
                    </a:cubicBezTo>
                    <a:cubicBezTo>
                      <a:pt x="36" y="22"/>
                      <a:pt x="36" y="21"/>
                      <a:pt x="36" y="21"/>
                    </a:cubicBezTo>
                    <a:cubicBezTo>
                      <a:pt x="36" y="21"/>
                      <a:pt x="37" y="21"/>
                      <a:pt x="37" y="21"/>
                    </a:cubicBezTo>
                    <a:cubicBezTo>
                      <a:pt x="37" y="20"/>
                      <a:pt x="37" y="20"/>
                      <a:pt x="38" y="20"/>
                    </a:cubicBezTo>
                    <a:cubicBezTo>
                      <a:pt x="38" y="20"/>
                      <a:pt x="38" y="20"/>
                      <a:pt x="38" y="19"/>
                    </a:cubicBezTo>
                    <a:cubicBezTo>
                      <a:pt x="39" y="18"/>
                      <a:pt x="39" y="18"/>
                      <a:pt x="39" y="17"/>
                    </a:cubicBezTo>
                    <a:cubicBezTo>
                      <a:pt x="39" y="16"/>
                      <a:pt x="38" y="14"/>
                      <a:pt x="38" y="13"/>
                    </a:cubicBezTo>
                    <a:cubicBezTo>
                      <a:pt x="38" y="12"/>
                      <a:pt x="38" y="12"/>
                      <a:pt x="39" y="11"/>
                    </a:cubicBezTo>
                    <a:cubicBezTo>
                      <a:pt x="39" y="10"/>
                      <a:pt x="39" y="10"/>
                      <a:pt x="39" y="9"/>
                    </a:cubicBezTo>
                    <a:cubicBezTo>
                      <a:pt x="39" y="9"/>
                      <a:pt x="39" y="9"/>
                      <a:pt x="39" y="9"/>
                    </a:cubicBezTo>
                    <a:cubicBezTo>
                      <a:pt x="39" y="8"/>
                      <a:pt x="38" y="8"/>
                      <a:pt x="38" y="8"/>
                    </a:cubicBezTo>
                    <a:cubicBezTo>
                      <a:pt x="38" y="8"/>
                      <a:pt x="38" y="8"/>
                      <a:pt x="38" y="7"/>
                    </a:cubicBezTo>
                    <a:cubicBezTo>
                      <a:pt x="38" y="7"/>
                      <a:pt x="38" y="7"/>
                      <a:pt x="37" y="7"/>
                    </a:cubicBezTo>
                    <a:cubicBezTo>
                      <a:pt x="37" y="6"/>
                      <a:pt x="37" y="6"/>
                      <a:pt x="37" y="5"/>
                    </a:cubicBezTo>
                    <a:cubicBezTo>
                      <a:pt x="37" y="5"/>
                      <a:pt x="37" y="5"/>
                      <a:pt x="37" y="4"/>
                    </a:cubicBezTo>
                    <a:cubicBezTo>
                      <a:pt x="37" y="4"/>
                      <a:pt x="37" y="3"/>
                      <a:pt x="37" y="3"/>
                    </a:cubicBezTo>
                    <a:cubicBezTo>
                      <a:pt x="37" y="3"/>
                      <a:pt x="37" y="3"/>
                      <a:pt x="37" y="2"/>
                    </a:cubicBezTo>
                    <a:cubicBezTo>
                      <a:pt x="37" y="2"/>
                      <a:pt x="37" y="2"/>
                      <a:pt x="37" y="2"/>
                    </a:cubicBezTo>
                    <a:cubicBezTo>
                      <a:pt x="36" y="2"/>
                      <a:pt x="36" y="2"/>
                      <a:pt x="36" y="2"/>
                    </a:cubicBezTo>
                    <a:cubicBezTo>
                      <a:pt x="36" y="3"/>
                      <a:pt x="35" y="3"/>
                      <a:pt x="35" y="3"/>
                    </a:cubicBezTo>
                    <a:cubicBezTo>
                      <a:pt x="35" y="3"/>
                      <a:pt x="35" y="2"/>
                      <a:pt x="34" y="2"/>
                    </a:cubicBezTo>
                    <a:cubicBezTo>
                      <a:pt x="34" y="2"/>
                      <a:pt x="34" y="2"/>
                      <a:pt x="34" y="1"/>
                    </a:cubicBezTo>
                    <a:cubicBezTo>
                      <a:pt x="33" y="1"/>
                      <a:pt x="33" y="1"/>
                      <a:pt x="32" y="1"/>
                    </a:cubicBezTo>
                    <a:cubicBezTo>
                      <a:pt x="32" y="1"/>
                      <a:pt x="32" y="1"/>
                      <a:pt x="31" y="1"/>
                    </a:cubicBezTo>
                    <a:cubicBezTo>
                      <a:pt x="31" y="1"/>
                      <a:pt x="31" y="0"/>
                      <a:pt x="31" y="0"/>
                    </a:cubicBezTo>
                    <a:cubicBezTo>
                      <a:pt x="30" y="0"/>
                      <a:pt x="30" y="0"/>
                      <a:pt x="29" y="0"/>
                    </a:cubicBezTo>
                    <a:cubicBezTo>
                      <a:pt x="29" y="0"/>
                      <a:pt x="29" y="1"/>
                      <a:pt x="28" y="1"/>
                    </a:cubicBezTo>
                    <a:cubicBezTo>
                      <a:pt x="28" y="1"/>
                      <a:pt x="28" y="1"/>
                      <a:pt x="28" y="1"/>
                    </a:cubicBezTo>
                    <a:cubicBezTo>
                      <a:pt x="27" y="2"/>
                      <a:pt x="27" y="2"/>
                      <a:pt x="27" y="2"/>
                    </a:cubicBezTo>
                    <a:cubicBezTo>
                      <a:pt x="26" y="2"/>
                      <a:pt x="26" y="2"/>
                      <a:pt x="26" y="3"/>
                    </a:cubicBezTo>
                    <a:cubicBezTo>
                      <a:pt x="25" y="3"/>
                      <a:pt x="25" y="3"/>
                      <a:pt x="25" y="4"/>
                    </a:cubicBezTo>
                    <a:cubicBezTo>
                      <a:pt x="24" y="5"/>
                      <a:pt x="23" y="4"/>
                      <a:pt x="22" y="5"/>
                    </a:cubicBezTo>
                    <a:cubicBezTo>
                      <a:pt x="21" y="5"/>
                      <a:pt x="21" y="6"/>
                      <a:pt x="21" y="7"/>
                    </a:cubicBezTo>
                    <a:cubicBezTo>
                      <a:pt x="20" y="7"/>
                      <a:pt x="19" y="8"/>
                      <a:pt x="18" y="8"/>
                    </a:cubicBezTo>
                    <a:cubicBezTo>
                      <a:pt x="18" y="9"/>
                      <a:pt x="17" y="9"/>
                      <a:pt x="17" y="10"/>
                    </a:cubicBezTo>
                    <a:cubicBezTo>
                      <a:pt x="16" y="10"/>
                      <a:pt x="15" y="11"/>
                      <a:pt x="15" y="11"/>
                    </a:cubicBezTo>
                    <a:cubicBezTo>
                      <a:pt x="14" y="11"/>
                      <a:pt x="14" y="12"/>
                      <a:pt x="14" y="12"/>
                    </a:cubicBezTo>
                    <a:cubicBezTo>
                      <a:pt x="13" y="12"/>
                      <a:pt x="13" y="12"/>
                      <a:pt x="12" y="12"/>
                    </a:cubicBezTo>
                    <a:cubicBezTo>
                      <a:pt x="11" y="12"/>
                      <a:pt x="10" y="13"/>
                      <a:pt x="9" y="13"/>
                    </a:cubicBezTo>
                    <a:cubicBezTo>
                      <a:pt x="10" y="13"/>
                      <a:pt x="10" y="13"/>
                      <a:pt x="10" y="13"/>
                    </a:cubicBezTo>
                    <a:cubicBezTo>
                      <a:pt x="10" y="14"/>
                      <a:pt x="10" y="14"/>
                      <a:pt x="10" y="14"/>
                    </a:cubicBezTo>
                    <a:cubicBezTo>
                      <a:pt x="10" y="15"/>
                      <a:pt x="10" y="16"/>
                      <a:pt x="10" y="17"/>
                    </a:cubicBezTo>
                    <a:cubicBezTo>
                      <a:pt x="10" y="17"/>
                      <a:pt x="10" y="17"/>
                      <a:pt x="10" y="17"/>
                    </a:cubicBezTo>
                    <a:cubicBezTo>
                      <a:pt x="10" y="18"/>
                      <a:pt x="10" y="19"/>
                      <a:pt x="10" y="20"/>
                    </a:cubicBezTo>
                    <a:cubicBezTo>
                      <a:pt x="10" y="20"/>
                      <a:pt x="10" y="21"/>
                      <a:pt x="10" y="21"/>
                    </a:cubicBezTo>
                    <a:cubicBezTo>
                      <a:pt x="10" y="22"/>
                      <a:pt x="10" y="22"/>
                      <a:pt x="9" y="22"/>
                    </a:cubicBezTo>
                    <a:cubicBezTo>
                      <a:pt x="9" y="23"/>
                      <a:pt x="9" y="23"/>
                      <a:pt x="9" y="23"/>
                    </a:cubicBezTo>
                    <a:cubicBezTo>
                      <a:pt x="9" y="23"/>
                      <a:pt x="8" y="23"/>
                      <a:pt x="8" y="24"/>
                    </a:cubicBezTo>
                    <a:cubicBezTo>
                      <a:pt x="8" y="24"/>
                      <a:pt x="7" y="23"/>
                      <a:pt x="7" y="23"/>
                    </a:cubicBezTo>
                    <a:cubicBezTo>
                      <a:pt x="6" y="23"/>
                      <a:pt x="6" y="24"/>
                      <a:pt x="6" y="24"/>
                    </a:cubicBezTo>
                    <a:cubicBezTo>
                      <a:pt x="5" y="24"/>
                      <a:pt x="5" y="24"/>
                      <a:pt x="4" y="24"/>
                    </a:cubicBezTo>
                    <a:cubicBezTo>
                      <a:pt x="4" y="24"/>
                      <a:pt x="3" y="24"/>
                      <a:pt x="3" y="24"/>
                    </a:cubicBezTo>
                    <a:cubicBezTo>
                      <a:pt x="3" y="24"/>
                      <a:pt x="3" y="24"/>
                      <a:pt x="2" y="24"/>
                    </a:cubicBezTo>
                    <a:cubicBezTo>
                      <a:pt x="2" y="25"/>
                      <a:pt x="2" y="25"/>
                      <a:pt x="1" y="25"/>
                    </a:cubicBezTo>
                    <a:cubicBezTo>
                      <a:pt x="1" y="25"/>
                      <a:pt x="1" y="25"/>
                      <a:pt x="0" y="25"/>
                    </a:cubicBezTo>
                    <a:cubicBezTo>
                      <a:pt x="0" y="25"/>
                      <a:pt x="0" y="25"/>
                      <a:pt x="0" y="25"/>
                    </a:cubicBezTo>
                    <a:cubicBezTo>
                      <a:pt x="0" y="25"/>
                      <a:pt x="0" y="26"/>
                      <a:pt x="0" y="26"/>
                    </a:cubicBezTo>
                    <a:cubicBezTo>
                      <a:pt x="0" y="26"/>
                      <a:pt x="0" y="27"/>
                      <a:pt x="1" y="27"/>
                    </a:cubicBezTo>
                    <a:cubicBezTo>
                      <a:pt x="1" y="28"/>
                      <a:pt x="1" y="28"/>
                      <a:pt x="2" y="28"/>
                    </a:cubicBezTo>
                    <a:cubicBezTo>
                      <a:pt x="2" y="28"/>
                      <a:pt x="2" y="28"/>
                      <a:pt x="2" y="29"/>
                    </a:cubicBezTo>
                    <a:cubicBezTo>
                      <a:pt x="3" y="29"/>
                      <a:pt x="2" y="29"/>
                      <a:pt x="2" y="30"/>
                    </a:cubicBezTo>
                    <a:cubicBezTo>
                      <a:pt x="2" y="30"/>
                      <a:pt x="2" y="31"/>
                      <a:pt x="2" y="31"/>
                    </a:cubicBezTo>
                    <a:cubicBezTo>
                      <a:pt x="3" y="31"/>
                      <a:pt x="3" y="31"/>
                      <a:pt x="4" y="31"/>
                    </a:cubicBezTo>
                    <a:cubicBezTo>
                      <a:pt x="4" y="31"/>
                      <a:pt x="4" y="31"/>
                      <a:pt x="5" y="31"/>
                    </a:cubicBezTo>
                    <a:cubicBezTo>
                      <a:pt x="5" y="31"/>
                      <a:pt x="5" y="31"/>
                      <a:pt x="5" y="31"/>
                    </a:cubicBezTo>
                    <a:cubicBezTo>
                      <a:pt x="5" y="32"/>
                      <a:pt x="5" y="32"/>
                      <a:pt x="5" y="32"/>
                    </a:cubicBezTo>
                    <a:cubicBezTo>
                      <a:pt x="5" y="33"/>
                      <a:pt x="5" y="33"/>
                      <a:pt x="5" y="33"/>
                    </a:cubicBezTo>
                    <a:cubicBezTo>
                      <a:pt x="5" y="32"/>
                      <a:pt x="6" y="32"/>
                      <a:pt x="6" y="32"/>
                    </a:cubicBezTo>
                    <a:cubicBezTo>
                      <a:pt x="6" y="32"/>
                      <a:pt x="6" y="32"/>
                      <a:pt x="7" y="32"/>
                    </a:cubicBezTo>
                    <a:cubicBezTo>
                      <a:pt x="7" y="32"/>
                      <a:pt x="7" y="33"/>
                      <a:pt x="7" y="33"/>
                    </a:cubicBezTo>
                    <a:cubicBezTo>
                      <a:pt x="8" y="33"/>
                      <a:pt x="8" y="33"/>
                      <a:pt x="8" y="33"/>
                    </a:cubicBezTo>
                    <a:cubicBezTo>
                      <a:pt x="8" y="33"/>
                      <a:pt x="8" y="33"/>
                      <a:pt x="8" y="33"/>
                    </a:cubicBezTo>
                    <a:cubicBezTo>
                      <a:pt x="8" y="32"/>
                      <a:pt x="8" y="32"/>
                      <a:pt x="8" y="32"/>
                    </a:cubicBezTo>
                    <a:cubicBezTo>
                      <a:pt x="8" y="31"/>
                      <a:pt x="9" y="31"/>
                      <a:pt x="9" y="31"/>
                    </a:cubicBezTo>
                    <a:cubicBezTo>
                      <a:pt x="10" y="31"/>
                      <a:pt x="9" y="30"/>
                      <a:pt x="10" y="30"/>
                    </a:cubicBezTo>
                    <a:cubicBezTo>
                      <a:pt x="10" y="29"/>
                      <a:pt x="10" y="29"/>
                      <a:pt x="10" y="29"/>
                    </a:cubicBezTo>
                    <a:cubicBezTo>
                      <a:pt x="10" y="29"/>
                      <a:pt x="11" y="28"/>
                      <a:pt x="11" y="28"/>
                    </a:cubicBezTo>
                    <a:cubicBezTo>
                      <a:pt x="11" y="28"/>
                      <a:pt x="12" y="28"/>
                      <a:pt x="12" y="28"/>
                    </a:cubicBezTo>
                    <a:cubicBezTo>
                      <a:pt x="12" y="28"/>
                      <a:pt x="12" y="28"/>
                      <a:pt x="13" y="28"/>
                    </a:cubicBezTo>
                    <a:cubicBezTo>
                      <a:pt x="13" y="28"/>
                      <a:pt x="13" y="27"/>
                      <a:pt x="13" y="28"/>
                    </a:cubicBezTo>
                    <a:cubicBezTo>
                      <a:pt x="14" y="28"/>
                      <a:pt x="14" y="28"/>
                      <a:pt x="14" y="28"/>
                    </a:cubicBezTo>
                    <a:cubicBezTo>
                      <a:pt x="14" y="28"/>
                      <a:pt x="14" y="29"/>
                      <a:pt x="15" y="29"/>
                    </a:cubicBezTo>
                    <a:cubicBezTo>
                      <a:pt x="15" y="29"/>
                      <a:pt x="15" y="29"/>
                      <a:pt x="16" y="29"/>
                    </a:cubicBezTo>
                    <a:cubicBezTo>
                      <a:pt x="16" y="29"/>
                      <a:pt x="16" y="30"/>
                      <a:pt x="16" y="30"/>
                    </a:cubicBezTo>
                    <a:cubicBezTo>
                      <a:pt x="17" y="30"/>
                      <a:pt x="17" y="30"/>
                      <a:pt x="18" y="30"/>
                    </a:cubicBezTo>
                    <a:cubicBezTo>
                      <a:pt x="18" y="30"/>
                      <a:pt x="18" y="29"/>
                      <a:pt x="19" y="29"/>
                    </a:cubicBezTo>
                    <a:cubicBezTo>
                      <a:pt x="19" y="29"/>
                      <a:pt x="19" y="29"/>
                      <a:pt x="20" y="29"/>
                    </a:cubicBezTo>
                    <a:cubicBezTo>
                      <a:pt x="20" y="29"/>
                      <a:pt x="20" y="30"/>
                      <a:pt x="21" y="30"/>
                    </a:cubicBezTo>
                    <a:cubicBezTo>
                      <a:pt x="21" y="30"/>
                      <a:pt x="21" y="30"/>
                      <a:pt x="22" y="31"/>
                    </a:cubicBezTo>
                    <a:cubicBezTo>
                      <a:pt x="22" y="31"/>
                      <a:pt x="22" y="31"/>
                      <a:pt x="23" y="31"/>
                    </a:cubicBezTo>
                    <a:cubicBezTo>
                      <a:pt x="23" y="31"/>
                      <a:pt x="23" y="31"/>
                      <a:pt x="24" y="30"/>
                    </a:cubicBezTo>
                    <a:cubicBezTo>
                      <a:pt x="24" y="30"/>
                      <a:pt x="24" y="30"/>
                      <a:pt x="25" y="30"/>
                    </a:cubicBezTo>
                    <a:cubicBezTo>
                      <a:pt x="25" y="29"/>
                      <a:pt x="25" y="29"/>
                      <a:pt x="26" y="29"/>
                    </a:cubicBezTo>
                    <a:cubicBezTo>
                      <a:pt x="26" y="29"/>
                      <a:pt x="27" y="29"/>
                      <a:pt x="27" y="29"/>
                    </a:cubicBezTo>
                    <a:cubicBezTo>
                      <a:pt x="27" y="29"/>
                      <a:pt x="28" y="29"/>
                      <a:pt x="28" y="2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0" name="Freeform 244">
                <a:extLst>
                  <a:ext uri="{FF2B5EF4-FFF2-40B4-BE49-F238E27FC236}">
                    <a16:creationId xmlns:a16="http://schemas.microsoft.com/office/drawing/2014/main" id="{63B325B2-CA96-476D-A432-64565CCB4F7A}"/>
                  </a:ext>
                </a:extLst>
              </p:cNvPr>
              <p:cNvSpPr>
                <a:spLocks/>
              </p:cNvSpPr>
              <p:nvPr/>
            </p:nvSpPr>
            <p:spPr bwMode="auto">
              <a:xfrm>
                <a:off x="4992689" y="3151189"/>
                <a:ext cx="42863" cy="65088"/>
              </a:xfrm>
              <a:custGeom>
                <a:avLst/>
                <a:gdLst>
                  <a:gd name="T0" fmla="*/ 3 w 4"/>
                  <a:gd name="T1" fmla="*/ 1 h 6"/>
                  <a:gd name="T2" fmla="*/ 3 w 4"/>
                  <a:gd name="T3" fmla="*/ 0 h 6"/>
                  <a:gd name="T4" fmla="*/ 2 w 4"/>
                  <a:gd name="T5" fmla="*/ 1 h 6"/>
                  <a:gd name="T6" fmla="*/ 2 w 4"/>
                  <a:gd name="T7" fmla="*/ 1 h 6"/>
                  <a:gd name="T8" fmla="*/ 1 w 4"/>
                  <a:gd name="T9" fmla="*/ 2 h 6"/>
                  <a:gd name="T10" fmla="*/ 0 w 4"/>
                  <a:gd name="T11" fmla="*/ 1 h 6"/>
                  <a:gd name="T12" fmla="*/ 0 w 4"/>
                  <a:gd name="T13" fmla="*/ 2 h 6"/>
                  <a:gd name="T14" fmla="*/ 0 w 4"/>
                  <a:gd name="T15" fmla="*/ 2 h 6"/>
                  <a:gd name="T16" fmla="*/ 0 w 4"/>
                  <a:gd name="T17" fmla="*/ 3 h 6"/>
                  <a:gd name="T18" fmla="*/ 0 w 4"/>
                  <a:gd name="T19" fmla="*/ 4 h 6"/>
                  <a:gd name="T20" fmla="*/ 0 w 4"/>
                  <a:gd name="T21" fmla="*/ 4 h 6"/>
                  <a:gd name="T22" fmla="*/ 0 w 4"/>
                  <a:gd name="T23" fmla="*/ 4 h 6"/>
                  <a:gd name="T24" fmla="*/ 1 w 4"/>
                  <a:gd name="T25" fmla="*/ 5 h 6"/>
                  <a:gd name="T26" fmla="*/ 1 w 4"/>
                  <a:gd name="T27" fmla="*/ 6 h 6"/>
                  <a:gd name="T28" fmla="*/ 2 w 4"/>
                  <a:gd name="T29" fmla="*/ 6 h 6"/>
                  <a:gd name="T30" fmla="*/ 2 w 4"/>
                  <a:gd name="T31" fmla="*/ 6 h 6"/>
                  <a:gd name="T32" fmla="*/ 3 w 4"/>
                  <a:gd name="T33" fmla="*/ 5 h 6"/>
                  <a:gd name="T34" fmla="*/ 3 w 4"/>
                  <a:gd name="T35" fmla="*/ 4 h 6"/>
                  <a:gd name="T36" fmla="*/ 3 w 4"/>
                  <a:gd name="T37" fmla="*/ 3 h 6"/>
                  <a:gd name="T38" fmla="*/ 4 w 4"/>
                  <a:gd name="T39" fmla="*/ 2 h 6"/>
                  <a:gd name="T40" fmla="*/ 4 w 4"/>
                  <a:gd name="T41" fmla="*/ 2 h 6"/>
                  <a:gd name="T42" fmla="*/ 3 w 4"/>
                  <a:gd name="T4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6">
                    <a:moveTo>
                      <a:pt x="3" y="1"/>
                    </a:moveTo>
                    <a:cubicBezTo>
                      <a:pt x="3" y="0"/>
                      <a:pt x="3" y="0"/>
                      <a:pt x="3" y="0"/>
                    </a:cubicBezTo>
                    <a:cubicBezTo>
                      <a:pt x="3" y="0"/>
                      <a:pt x="3" y="0"/>
                      <a:pt x="2" y="1"/>
                    </a:cubicBezTo>
                    <a:cubicBezTo>
                      <a:pt x="2" y="1"/>
                      <a:pt x="2" y="1"/>
                      <a:pt x="2" y="1"/>
                    </a:cubicBezTo>
                    <a:cubicBezTo>
                      <a:pt x="2" y="1"/>
                      <a:pt x="1" y="2"/>
                      <a:pt x="1" y="2"/>
                    </a:cubicBezTo>
                    <a:cubicBezTo>
                      <a:pt x="1" y="2"/>
                      <a:pt x="1" y="1"/>
                      <a:pt x="0" y="1"/>
                    </a:cubicBezTo>
                    <a:cubicBezTo>
                      <a:pt x="0" y="1"/>
                      <a:pt x="0" y="1"/>
                      <a:pt x="0" y="2"/>
                    </a:cubicBezTo>
                    <a:cubicBezTo>
                      <a:pt x="0" y="2"/>
                      <a:pt x="0" y="2"/>
                      <a:pt x="0" y="2"/>
                    </a:cubicBezTo>
                    <a:cubicBezTo>
                      <a:pt x="0" y="2"/>
                      <a:pt x="0" y="2"/>
                      <a:pt x="0" y="3"/>
                    </a:cubicBezTo>
                    <a:cubicBezTo>
                      <a:pt x="0" y="3"/>
                      <a:pt x="0" y="3"/>
                      <a:pt x="0" y="4"/>
                    </a:cubicBezTo>
                    <a:cubicBezTo>
                      <a:pt x="0" y="4"/>
                      <a:pt x="0" y="4"/>
                      <a:pt x="0" y="4"/>
                    </a:cubicBezTo>
                    <a:cubicBezTo>
                      <a:pt x="0" y="4"/>
                      <a:pt x="0" y="4"/>
                      <a:pt x="0" y="4"/>
                    </a:cubicBezTo>
                    <a:cubicBezTo>
                      <a:pt x="1" y="4"/>
                      <a:pt x="1" y="4"/>
                      <a:pt x="1" y="5"/>
                    </a:cubicBezTo>
                    <a:cubicBezTo>
                      <a:pt x="1" y="5"/>
                      <a:pt x="1" y="5"/>
                      <a:pt x="1" y="6"/>
                    </a:cubicBezTo>
                    <a:cubicBezTo>
                      <a:pt x="1" y="6"/>
                      <a:pt x="1" y="6"/>
                      <a:pt x="2" y="6"/>
                    </a:cubicBezTo>
                    <a:cubicBezTo>
                      <a:pt x="2" y="6"/>
                      <a:pt x="2" y="6"/>
                      <a:pt x="2" y="6"/>
                    </a:cubicBezTo>
                    <a:cubicBezTo>
                      <a:pt x="3" y="6"/>
                      <a:pt x="3" y="6"/>
                      <a:pt x="3" y="5"/>
                    </a:cubicBezTo>
                    <a:cubicBezTo>
                      <a:pt x="3" y="5"/>
                      <a:pt x="3" y="5"/>
                      <a:pt x="3" y="4"/>
                    </a:cubicBezTo>
                    <a:cubicBezTo>
                      <a:pt x="3" y="4"/>
                      <a:pt x="3" y="4"/>
                      <a:pt x="3" y="3"/>
                    </a:cubicBezTo>
                    <a:cubicBezTo>
                      <a:pt x="4" y="3"/>
                      <a:pt x="4" y="3"/>
                      <a:pt x="4" y="2"/>
                    </a:cubicBezTo>
                    <a:cubicBezTo>
                      <a:pt x="4" y="2"/>
                      <a:pt x="4" y="2"/>
                      <a:pt x="4" y="2"/>
                    </a:cubicBezTo>
                    <a:cubicBezTo>
                      <a:pt x="3" y="1"/>
                      <a:pt x="3" y="1"/>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1" name="Freeform 245">
                <a:extLst>
                  <a:ext uri="{FF2B5EF4-FFF2-40B4-BE49-F238E27FC236}">
                    <a16:creationId xmlns:a16="http://schemas.microsoft.com/office/drawing/2014/main" id="{BF83A1D4-78C9-4C14-AE8A-7A05F36B270F}"/>
                  </a:ext>
                </a:extLst>
              </p:cNvPr>
              <p:cNvSpPr>
                <a:spLocks/>
              </p:cNvSpPr>
              <p:nvPr/>
            </p:nvSpPr>
            <p:spPr bwMode="auto">
              <a:xfrm>
                <a:off x="5003801" y="3216276"/>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2" name="Freeform 246">
                <a:extLst>
                  <a:ext uri="{FF2B5EF4-FFF2-40B4-BE49-F238E27FC236}">
                    <a16:creationId xmlns:a16="http://schemas.microsoft.com/office/drawing/2014/main" id="{1A486365-D906-41D1-998B-5FD6B6C64690}"/>
                  </a:ext>
                </a:extLst>
              </p:cNvPr>
              <p:cNvSpPr>
                <a:spLocks/>
              </p:cNvSpPr>
              <p:nvPr/>
            </p:nvSpPr>
            <p:spPr bwMode="auto">
              <a:xfrm>
                <a:off x="4787901" y="3335339"/>
                <a:ext cx="323850" cy="312738"/>
              </a:xfrm>
              <a:custGeom>
                <a:avLst/>
                <a:gdLst>
                  <a:gd name="T0" fmla="*/ 29 w 30"/>
                  <a:gd name="T1" fmla="*/ 5 h 29"/>
                  <a:gd name="T2" fmla="*/ 28 w 30"/>
                  <a:gd name="T3" fmla="*/ 4 h 29"/>
                  <a:gd name="T4" fmla="*/ 27 w 30"/>
                  <a:gd name="T5" fmla="*/ 3 h 29"/>
                  <a:gd name="T6" fmla="*/ 24 w 30"/>
                  <a:gd name="T7" fmla="*/ 2 h 29"/>
                  <a:gd name="T8" fmla="*/ 23 w 30"/>
                  <a:gd name="T9" fmla="*/ 2 h 29"/>
                  <a:gd name="T10" fmla="*/ 23 w 30"/>
                  <a:gd name="T11" fmla="*/ 1 h 29"/>
                  <a:gd name="T12" fmla="*/ 22 w 30"/>
                  <a:gd name="T13" fmla="*/ 0 h 29"/>
                  <a:gd name="T14" fmla="*/ 21 w 30"/>
                  <a:gd name="T15" fmla="*/ 0 h 29"/>
                  <a:gd name="T16" fmla="*/ 18 w 30"/>
                  <a:gd name="T17" fmla="*/ 1 h 29"/>
                  <a:gd name="T18" fmla="*/ 16 w 30"/>
                  <a:gd name="T19" fmla="*/ 3 h 29"/>
                  <a:gd name="T20" fmla="*/ 17 w 30"/>
                  <a:gd name="T21" fmla="*/ 5 h 29"/>
                  <a:gd name="T22" fmla="*/ 17 w 30"/>
                  <a:gd name="T23" fmla="*/ 7 h 29"/>
                  <a:gd name="T24" fmla="*/ 17 w 30"/>
                  <a:gd name="T25" fmla="*/ 11 h 29"/>
                  <a:gd name="T26" fmla="*/ 18 w 30"/>
                  <a:gd name="T27" fmla="*/ 13 h 29"/>
                  <a:gd name="T28" fmla="*/ 16 w 30"/>
                  <a:gd name="T29" fmla="*/ 14 h 29"/>
                  <a:gd name="T30" fmla="*/ 14 w 30"/>
                  <a:gd name="T31" fmla="*/ 11 h 29"/>
                  <a:gd name="T32" fmla="*/ 13 w 30"/>
                  <a:gd name="T33" fmla="*/ 10 h 29"/>
                  <a:gd name="T34" fmla="*/ 11 w 30"/>
                  <a:gd name="T35" fmla="*/ 11 h 29"/>
                  <a:gd name="T36" fmla="*/ 9 w 30"/>
                  <a:gd name="T37" fmla="*/ 10 h 29"/>
                  <a:gd name="T38" fmla="*/ 8 w 30"/>
                  <a:gd name="T39" fmla="*/ 9 h 29"/>
                  <a:gd name="T40" fmla="*/ 6 w 30"/>
                  <a:gd name="T41" fmla="*/ 9 h 29"/>
                  <a:gd name="T42" fmla="*/ 5 w 30"/>
                  <a:gd name="T43" fmla="*/ 8 h 29"/>
                  <a:gd name="T44" fmla="*/ 5 w 30"/>
                  <a:gd name="T45" fmla="*/ 11 h 29"/>
                  <a:gd name="T46" fmla="*/ 5 w 30"/>
                  <a:gd name="T47" fmla="*/ 14 h 29"/>
                  <a:gd name="T48" fmla="*/ 3 w 30"/>
                  <a:gd name="T49" fmla="*/ 14 h 29"/>
                  <a:gd name="T50" fmla="*/ 0 w 30"/>
                  <a:gd name="T51" fmla="*/ 14 h 29"/>
                  <a:gd name="T52" fmla="*/ 0 w 30"/>
                  <a:gd name="T53" fmla="*/ 15 h 29"/>
                  <a:gd name="T54" fmla="*/ 0 w 30"/>
                  <a:gd name="T55" fmla="*/ 20 h 29"/>
                  <a:gd name="T56" fmla="*/ 3 w 30"/>
                  <a:gd name="T57" fmla="*/ 27 h 29"/>
                  <a:gd name="T58" fmla="*/ 4 w 30"/>
                  <a:gd name="T59" fmla="*/ 27 h 29"/>
                  <a:gd name="T60" fmla="*/ 6 w 30"/>
                  <a:gd name="T61" fmla="*/ 27 h 29"/>
                  <a:gd name="T62" fmla="*/ 8 w 30"/>
                  <a:gd name="T63" fmla="*/ 28 h 29"/>
                  <a:gd name="T64" fmla="*/ 10 w 30"/>
                  <a:gd name="T65" fmla="*/ 28 h 29"/>
                  <a:gd name="T66" fmla="*/ 11 w 30"/>
                  <a:gd name="T67" fmla="*/ 29 h 29"/>
                  <a:gd name="T68" fmla="*/ 12 w 30"/>
                  <a:gd name="T69" fmla="*/ 29 h 29"/>
                  <a:gd name="T70" fmla="*/ 13 w 30"/>
                  <a:gd name="T71" fmla="*/ 27 h 29"/>
                  <a:gd name="T72" fmla="*/ 15 w 30"/>
                  <a:gd name="T73" fmla="*/ 26 h 29"/>
                  <a:gd name="T74" fmla="*/ 16 w 30"/>
                  <a:gd name="T75" fmla="*/ 25 h 29"/>
                  <a:gd name="T76" fmla="*/ 17 w 30"/>
                  <a:gd name="T77" fmla="*/ 23 h 29"/>
                  <a:gd name="T78" fmla="*/ 18 w 30"/>
                  <a:gd name="T79" fmla="*/ 22 h 29"/>
                  <a:gd name="T80" fmla="*/ 20 w 30"/>
                  <a:gd name="T81" fmla="*/ 22 h 29"/>
                  <a:gd name="T82" fmla="*/ 21 w 30"/>
                  <a:gd name="T83" fmla="*/ 22 h 29"/>
                  <a:gd name="T84" fmla="*/ 20 w 30"/>
                  <a:gd name="T85" fmla="*/ 21 h 29"/>
                  <a:gd name="T86" fmla="*/ 21 w 30"/>
                  <a:gd name="T87" fmla="*/ 19 h 29"/>
                  <a:gd name="T88" fmla="*/ 23 w 30"/>
                  <a:gd name="T89" fmla="*/ 19 h 29"/>
                  <a:gd name="T90" fmla="*/ 25 w 30"/>
                  <a:gd name="T91" fmla="*/ 18 h 29"/>
                  <a:gd name="T92" fmla="*/ 27 w 30"/>
                  <a:gd name="T93" fmla="*/ 18 h 29"/>
                  <a:gd name="T94" fmla="*/ 28 w 30"/>
                  <a:gd name="T95" fmla="*/ 17 h 29"/>
                  <a:gd name="T96" fmla="*/ 27 w 30"/>
                  <a:gd name="T97" fmla="*/ 15 h 29"/>
                  <a:gd name="T98" fmla="*/ 28 w 30"/>
                  <a:gd name="T99" fmla="*/ 14 h 29"/>
                  <a:gd name="T100" fmla="*/ 29 w 30"/>
                  <a:gd name="T101" fmla="*/ 13 h 29"/>
                  <a:gd name="T102" fmla="*/ 29 w 30"/>
                  <a:gd name="T103" fmla="*/ 11 h 29"/>
                  <a:gd name="T104" fmla="*/ 28 w 30"/>
                  <a:gd name="T105" fmla="*/ 10 h 29"/>
                  <a:gd name="T106" fmla="*/ 29 w 30"/>
                  <a:gd name="T107" fmla="*/ 8 h 29"/>
                  <a:gd name="T108" fmla="*/ 29 w 30"/>
                  <a:gd name="T109"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 h="29">
                    <a:moveTo>
                      <a:pt x="29" y="6"/>
                    </a:moveTo>
                    <a:cubicBezTo>
                      <a:pt x="29" y="6"/>
                      <a:pt x="29" y="6"/>
                      <a:pt x="29" y="5"/>
                    </a:cubicBezTo>
                    <a:cubicBezTo>
                      <a:pt x="29" y="5"/>
                      <a:pt x="29" y="5"/>
                      <a:pt x="28" y="4"/>
                    </a:cubicBezTo>
                    <a:cubicBezTo>
                      <a:pt x="28" y="4"/>
                      <a:pt x="28" y="4"/>
                      <a:pt x="28" y="4"/>
                    </a:cubicBezTo>
                    <a:cubicBezTo>
                      <a:pt x="28" y="4"/>
                      <a:pt x="28" y="4"/>
                      <a:pt x="28" y="4"/>
                    </a:cubicBezTo>
                    <a:cubicBezTo>
                      <a:pt x="28" y="3"/>
                      <a:pt x="28" y="3"/>
                      <a:pt x="27" y="3"/>
                    </a:cubicBezTo>
                    <a:cubicBezTo>
                      <a:pt x="27" y="3"/>
                      <a:pt x="26" y="3"/>
                      <a:pt x="26" y="2"/>
                    </a:cubicBezTo>
                    <a:cubicBezTo>
                      <a:pt x="25" y="2"/>
                      <a:pt x="25" y="2"/>
                      <a:pt x="24" y="2"/>
                    </a:cubicBezTo>
                    <a:cubicBezTo>
                      <a:pt x="24" y="1"/>
                      <a:pt x="24" y="1"/>
                      <a:pt x="24" y="1"/>
                    </a:cubicBezTo>
                    <a:cubicBezTo>
                      <a:pt x="24" y="2"/>
                      <a:pt x="24" y="2"/>
                      <a:pt x="23" y="2"/>
                    </a:cubicBezTo>
                    <a:cubicBezTo>
                      <a:pt x="23" y="2"/>
                      <a:pt x="23" y="2"/>
                      <a:pt x="23" y="2"/>
                    </a:cubicBezTo>
                    <a:cubicBezTo>
                      <a:pt x="23" y="2"/>
                      <a:pt x="23" y="1"/>
                      <a:pt x="23" y="1"/>
                    </a:cubicBezTo>
                    <a:cubicBezTo>
                      <a:pt x="23" y="1"/>
                      <a:pt x="22" y="1"/>
                      <a:pt x="22" y="0"/>
                    </a:cubicBezTo>
                    <a:cubicBezTo>
                      <a:pt x="22" y="0"/>
                      <a:pt x="22" y="0"/>
                      <a:pt x="22" y="0"/>
                    </a:cubicBezTo>
                    <a:cubicBezTo>
                      <a:pt x="22" y="0"/>
                      <a:pt x="22" y="0"/>
                      <a:pt x="21" y="0"/>
                    </a:cubicBezTo>
                    <a:cubicBezTo>
                      <a:pt x="21" y="0"/>
                      <a:pt x="21" y="0"/>
                      <a:pt x="21" y="0"/>
                    </a:cubicBezTo>
                    <a:cubicBezTo>
                      <a:pt x="20" y="1"/>
                      <a:pt x="20" y="0"/>
                      <a:pt x="19" y="0"/>
                    </a:cubicBezTo>
                    <a:cubicBezTo>
                      <a:pt x="19" y="1"/>
                      <a:pt x="19" y="1"/>
                      <a:pt x="18" y="1"/>
                    </a:cubicBezTo>
                    <a:cubicBezTo>
                      <a:pt x="18" y="2"/>
                      <a:pt x="18" y="2"/>
                      <a:pt x="17" y="2"/>
                    </a:cubicBezTo>
                    <a:cubicBezTo>
                      <a:pt x="17" y="3"/>
                      <a:pt x="17" y="3"/>
                      <a:pt x="16" y="3"/>
                    </a:cubicBezTo>
                    <a:cubicBezTo>
                      <a:pt x="16" y="4"/>
                      <a:pt x="16" y="4"/>
                      <a:pt x="16" y="4"/>
                    </a:cubicBezTo>
                    <a:cubicBezTo>
                      <a:pt x="16" y="5"/>
                      <a:pt x="17" y="4"/>
                      <a:pt x="17" y="5"/>
                    </a:cubicBezTo>
                    <a:cubicBezTo>
                      <a:pt x="17" y="5"/>
                      <a:pt x="17" y="5"/>
                      <a:pt x="17" y="6"/>
                    </a:cubicBezTo>
                    <a:cubicBezTo>
                      <a:pt x="17" y="6"/>
                      <a:pt x="17" y="6"/>
                      <a:pt x="17" y="7"/>
                    </a:cubicBezTo>
                    <a:cubicBezTo>
                      <a:pt x="17" y="8"/>
                      <a:pt x="16" y="8"/>
                      <a:pt x="16" y="8"/>
                    </a:cubicBezTo>
                    <a:cubicBezTo>
                      <a:pt x="16" y="9"/>
                      <a:pt x="16" y="10"/>
                      <a:pt x="17" y="11"/>
                    </a:cubicBezTo>
                    <a:cubicBezTo>
                      <a:pt x="17" y="11"/>
                      <a:pt x="17" y="11"/>
                      <a:pt x="18" y="11"/>
                    </a:cubicBezTo>
                    <a:cubicBezTo>
                      <a:pt x="19" y="11"/>
                      <a:pt x="18" y="12"/>
                      <a:pt x="18" y="13"/>
                    </a:cubicBezTo>
                    <a:cubicBezTo>
                      <a:pt x="18" y="13"/>
                      <a:pt x="18" y="14"/>
                      <a:pt x="18" y="14"/>
                    </a:cubicBezTo>
                    <a:cubicBezTo>
                      <a:pt x="17" y="14"/>
                      <a:pt x="17" y="14"/>
                      <a:pt x="16" y="14"/>
                    </a:cubicBezTo>
                    <a:cubicBezTo>
                      <a:pt x="16" y="13"/>
                      <a:pt x="16" y="13"/>
                      <a:pt x="15" y="12"/>
                    </a:cubicBezTo>
                    <a:cubicBezTo>
                      <a:pt x="15" y="12"/>
                      <a:pt x="14" y="12"/>
                      <a:pt x="14" y="11"/>
                    </a:cubicBezTo>
                    <a:cubicBezTo>
                      <a:pt x="14" y="11"/>
                      <a:pt x="14" y="11"/>
                      <a:pt x="13" y="10"/>
                    </a:cubicBezTo>
                    <a:cubicBezTo>
                      <a:pt x="13" y="10"/>
                      <a:pt x="13" y="10"/>
                      <a:pt x="13" y="10"/>
                    </a:cubicBezTo>
                    <a:cubicBezTo>
                      <a:pt x="12" y="10"/>
                      <a:pt x="13" y="11"/>
                      <a:pt x="12" y="11"/>
                    </a:cubicBezTo>
                    <a:cubicBezTo>
                      <a:pt x="12" y="11"/>
                      <a:pt x="12" y="11"/>
                      <a:pt x="11" y="11"/>
                    </a:cubicBezTo>
                    <a:cubicBezTo>
                      <a:pt x="11" y="11"/>
                      <a:pt x="11" y="10"/>
                      <a:pt x="10" y="10"/>
                    </a:cubicBezTo>
                    <a:cubicBezTo>
                      <a:pt x="10" y="10"/>
                      <a:pt x="9" y="11"/>
                      <a:pt x="9" y="10"/>
                    </a:cubicBezTo>
                    <a:cubicBezTo>
                      <a:pt x="8" y="10"/>
                      <a:pt x="9" y="9"/>
                      <a:pt x="8" y="9"/>
                    </a:cubicBezTo>
                    <a:cubicBezTo>
                      <a:pt x="8" y="9"/>
                      <a:pt x="8" y="9"/>
                      <a:pt x="8" y="9"/>
                    </a:cubicBezTo>
                    <a:cubicBezTo>
                      <a:pt x="7" y="9"/>
                      <a:pt x="7" y="9"/>
                      <a:pt x="7" y="9"/>
                    </a:cubicBezTo>
                    <a:cubicBezTo>
                      <a:pt x="6" y="9"/>
                      <a:pt x="6" y="9"/>
                      <a:pt x="6" y="9"/>
                    </a:cubicBezTo>
                    <a:cubicBezTo>
                      <a:pt x="6" y="8"/>
                      <a:pt x="6" y="8"/>
                      <a:pt x="6" y="8"/>
                    </a:cubicBezTo>
                    <a:cubicBezTo>
                      <a:pt x="5" y="8"/>
                      <a:pt x="5" y="8"/>
                      <a:pt x="5" y="8"/>
                    </a:cubicBezTo>
                    <a:cubicBezTo>
                      <a:pt x="5" y="9"/>
                      <a:pt x="5" y="9"/>
                      <a:pt x="5" y="10"/>
                    </a:cubicBezTo>
                    <a:cubicBezTo>
                      <a:pt x="5" y="10"/>
                      <a:pt x="5" y="10"/>
                      <a:pt x="5" y="11"/>
                    </a:cubicBezTo>
                    <a:cubicBezTo>
                      <a:pt x="5" y="12"/>
                      <a:pt x="5" y="12"/>
                      <a:pt x="5" y="13"/>
                    </a:cubicBezTo>
                    <a:cubicBezTo>
                      <a:pt x="5" y="13"/>
                      <a:pt x="6" y="14"/>
                      <a:pt x="5" y="14"/>
                    </a:cubicBezTo>
                    <a:cubicBezTo>
                      <a:pt x="5" y="14"/>
                      <a:pt x="4" y="14"/>
                      <a:pt x="4" y="14"/>
                    </a:cubicBezTo>
                    <a:cubicBezTo>
                      <a:pt x="3" y="14"/>
                      <a:pt x="3" y="14"/>
                      <a:pt x="3" y="14"/>
                    </a:cubicBezTo>
                    <a:cubicBezTo>
                      <a:pt x="2" y="14"/>
                      <a:pt x="2" y="14"/>
                      <a:pt x="1" y="14"/>
                    </a:cubicBezTo>
                    <a:cubicBezTo>
                      <a:pt x="1" y="14"/>
                      <a:pt x="0" y="14"/>
                      <a:pt x="0" y="14"/>
                    </a:cubicBezTo>
                    <a:cubicBezTo>
                      <a:pt x="0" y="14"/>
                      <a:pt x="0" y="14"/>
                      <a:pt x="0" y="15"/>
                    </a:cubicBezTo>
                    <a:cubicBezTo>
                      <a:pt x="0" y="15"/>
                      <a:pt x="0" y="15"/>
                      <a:pt x="0" y="15"/>
                    </a:cubicBezTo>
                    <a:cubicBezTo>
                      <a:pt x="0" y="16"/>
                      <a:pt x="0" y="17"/>
                      <a:pt x="0" y="17"/>
                    </a:cubicBezTo>
                    <a:cubicBezTo>
                      <a:pt x="0" y="18"/>
                      <a:pt x="0" y="19"/>
                      <a:pt x="0" y="20"/>
                    </a:cubicBezTo>
                    <a:cubicBezTo>
                      <a:pt x="0" y="21"/>
                      <a:pt x="0" y="22"/>
                      <a:pt x="0" y="23"/>
                    </a:cubicBezTo>
                    <a:cubicBezTo>
                      <a:pt x="3" y="27"/>
                      <a:pt x="3" y="27"/>
                      <a:pt x="3" y="27"/>
                    </a:cubicBezTo>
                    <a:cubicBezTo>
                      <a:pt x="3" y="27"/>
                      <a:pt x="3" y="27"/>
                      <a:pt x="3" y="27"/>
                    </a:cubicBezTo>
                    <a:cubicBezTo>
                      <a:pt x="3" y="27"/>
                      <a:pt x="3" y="27"/>
                      <a:pt x="4" y="27"/>
                    </a:cubicBezTo>
                    <a:cubicBezTo>
                      <a:pt x="4" y="27"/>
                      <a:pt x="4" y="27"/>
                      <a:pt x="5" y="27"/>
                    </a:cubicBezTo>
                    <a:cubicBezTo>
                      <a:pt x="5" y="27"/>
                      <a:pt x="6" y="27"/>
                      <a:pt x="6" y="27"/>
                    </a:cubicBezTo>
                    <a:cubicBezTo>
                      <a:pt x="7" y="27"/>
                      <a:pt x="7" y="28"/>
                      <a:pt x="7" y="28"/>
                    </a:cubicBezTo>
                    <a:cubicBezTo>
                      <a:pt x="8" y="28"/>
                      <a:pt x="8" y="28"/>
                      <a:pt x="8" y="28"/>
                    </a:cubicBezTo>
                    <a:cubicBezTo>
                      <a:pt x="8" y="28"/>
                      <a:pt x="9" y="28"/>
                      <a:pt x="9" y="28"/>
                    </a:cubicBezTo>
                    <a:cubicBezTo>
                      <a:pt x="9" y="28"/>
                      <a:pt x="9" y="28"/>
                      <a:pt x="10" y="28"/>
                    </a:cubicBezTo>
                    <a:cubicBezTo>
                      <a:pt x="10" y="29"/>
                      <a:pt x="10" y="29"/>
                      <a:pt x="10" y="29"/>
                    </a:cubicBezTo>
                    <a:cubicBezTo>
                      <a:pt x="11" y="29"/>
                      <a:pt x="11" y="29"/>
                      <a:pt x="11" y="29"/>
                    </a:cubicBezTo>
                    <a:cubicBezTo>
                      <a:pt x="11" y="29"/>
                      <a:pt x="11" y="29"/>
                      <a:pt x="12" y="29"/>
                    </a:cubicBezTo>
                    <a:cubicBezTo>
                      <a:pt x="12" y="29"/>
                      <a:pt x="12" y="29"/>
                      <a:pt x="12" y="29"/>
                    </a:cubicBezTo>
                    <a:cubicBezTo>
                      <a:pt x="13" y="29"/>
                      <a:pt x="12" y="28"/>
                      <a:pt x="12" y="28"/>
                    </a:cubicBezTo>
                    <a:cubicBezTo>
                      <a:pt x="13" y="28"/>
                      <a:pt x="13" y="28"/>
                      <a:pt x="13" y="27"/>
                    </a:cubicBezTo>
                    <a:cubicBezTo>
                      <a:pt x="14" y="27"/>
                      <a:pt x="14" y="27"/>
                      <a:pt x="14" y="26"/>
                    </a:cubicBezTo>
                    <a:cubicBezTo>
                      <a:pt x="14" y="26"/>
                      <a:pt x="14" y="26"/>
                      <a:pt x="15" y="26"/>
                    </a:cubicBezTo>
                    <a:cubicBezTo>
                      <a:pt x="15" y="25"/>
                      <a:pt x="15" y="25"/>
                      <a:pt x="16" y="25"/>
                    </a:cubicBezTo>
                    <a:cubicBezTo>
                      <a:pt x="16" y="25"/>
                      <a:pt x="16" y="25"/>
                      <a:pt x="16" y="25"/>
                    </a:cubicBezTo>
                    <a:cubicBezTo>
                      <a:pt x="16" y="25"/>
                      <a:pt x="16" y="24"/>
                      <a:pt x="16" y="24"/>
                    </a:cubicBezTo>
                    <a:cubicBezTo>
                      <a:pt x="16" y="24"/>
                      <a:pt x="16" y="23"/>
                      <a:pt x="17" y="23"/>
                    </a:cubicBezTo>
                    <a:cubicBezTo>
                      <a:pt x="17" y="23"/>
                      <a:pt x="17" y="22"/>
                      <a:pt x="18" y="22"/>
                    </a:cubicBezTo>
                    <a:cubicBezTo>
                      <a:pt x="18" y="22"/>
                      <a:pt x="18" y="22"/>
                      <a:pt x="18" y="22"/>
                    </a:cubicBezTo>
                    <a:cubicBezTo>
                      <a:pt x="19" y="22"/>
                      <a:pt x="19" y="22"/>
                      <a:pt x="19" y="22"/>
                    </a:cubicBezTo>
                    <a:cubicBezTo>
                      <a:pt x="19" y="22"/>
                      <a:pt x="20" y="22"/>
                      <a:pt x="20" y="22"/>
                    </a:cubicBezTo>
                    <a:cubicBezTo>
                      <a:pt x="20" y="22"/>
                      <a:pt x="20" y="22"/>
                      <a:pt x="21" y="22"/>
                    </a:cubicBezTo>
                    <a:cubicBezTo>
                      <a:pt x="21" y="22"/>
                      <a:pt x="21" y="22"/>
                      <a:pt x="21" y="22"/>
                    </a:cubicBezTo>
                    <a:cubicBezTo>
                      <a:pt x="21" y="21"/>
                      <a:pt x="21" y="21"/>
                      <a:pt x="21" y="21"/>
                    </a:cubicBezTo>
                    <a:cubicBezTo>
                      <a:pt x="21" y="21"/>
                      <a:pt x="21" y="21"/>
                      <a:pt x="20" y="21"/>
                    </a:cubicBezTo>
                    <a:cubicBezTo>
                      <a:pt x="20" y="20"/>
                      <a:pt x="20" y="20"/>
                      <a:pt x="21" y="20"/>
                    </a:cubicBezTo>
                    <a:cubicBezTo>
                      <a:pt x="21" y="20"/>
                      <a:pt x="21" y="20"/>
                      <a:pt x="21" y="19"/>
                    </a:cubicBezTo>
                    <a:cubicBezTo>
                      <a:pt x="22" y="19"/>
                      <a:pt x="22" y="19"/>
                      <a:pt x="22" y="19"/>
                    </a:cubicBezTo>
                    <a:cubicBezTo>
                      <a:pt x="23" y="19"/>
                      <a:pt x="23" y="19"/>
                      <a:pt x="23" y="19"/>
                    </a:cubicBezTo>
                    <a:cubicBezTo>
                      <a:pt x="24" y="19"/>
                      <a:pt x="24" y="19"/>
                      <a:pt x="24" y="18"/>
                    </a:cubicBezTo>
                    <a:cubicBezTo>
                      <a:pt x="25" y="18"/>
                      <a:pt x="25" y="18"/>
                      <a:pt x="25" y="18"/>
                    </a:cubicBezTo>
                    <a:cubicBezTo>
                      <a:pt x="26" y="18"/>
                      <a:pt x="26" y="18"/>
                      <a:pt x="26" y="18"/>
                    </a:cubicBezTo>
                    <a:cubicBezTo>
                      <a:pt x="27" y="18"/>
                      <a:pt x="27" y="18"/>
                      <a:pt x="27" y="18"/>
                    </a:cubicBezTo>
                    <a:cubicBezTo>
                      <a:pt x="27" y="18"/>
                      <a:pt x="27" y="17"/>
                      <a:pt x="27" y="17"/>
                    </a:cubicBezTo>
                    <a:cubicBezTo>
                      <a:pt x="28" y="17"/>
                      <a:pt x="28" y="17"/>
                      <a:pt x="28" y="17"/>
                    </a:cubicBezTo>
                    <a:cubicBezTo>
                      <a:pt x="28" y="17"/>
                      <a:pt x="27" y="17"/>
                      <a:pt x="27" y="16"/>
                    </a:cubicBezTo>
                    <a:cubicBezTo>
                      <a:pt x="27" y="16"/>
                      <a:pt x="27" y="16"/>
                      <a:pt x="27" y="15"/>
                    </a:cubicBezTo>
                    <a:cubicBezTo>
                      <a:pt x="28" y="15"/>
                      <a:pt x="28" y="15"/>
                      <a:pt x="28" y="15"/>
                    </a:cubicBezTo>
                    <a:cubicBezTo>
                      <a:pt x="28" y="14"/>
                      <a:pt x="28" y="14"/>
                      <a:pt x="28" y="14"/>
                    </a:cubicBezTo>
                    <a:cubicBezTo>
                      <a:pt x="28" y="14"/>
                      <a:pt x="28" y="13"/>
                      <a:pt x="28" y="13"/>
                    </a:cubicBezTo>
                    <a:cubicBezTo>
                      <a:pt x="28" y="13"/>
                      <a:pt x="29" y="13"/>
                      <a:pt x="29" y="13"/>
                    </a:cubicBezTo>
                    <a:cubicBezTo>
                      <a:pt x="29" y="13"/>
                      <a:pt x="29" y="12"/>
                      <a:pt x="29" y="12"/>
                    </a:cubicBezTo>
                    <a:cubicBezTo>
                      <a:pt x="29" y="11"/>
                      <a:pt x="29" y="11"/>
                      <a:pt x="29" y="11"/>
                    </a:cubicBezTo>
                    <a:cubicBezTo>
                      <a:pt x="29" y="11"/>
                      <a:pt x="29" y="10"/>
                      <a:pt x="29" y="10"/>
                    </a:cubicBezTo>
                    <a:cubicBezTo>
                      <a:pt x="29" y="10"/>
                      <a:pt x="28" y="10"/>
                      <a:pt x="28" y="10"/>
                    </a:cubicBezTo>
                    <a:cubicBezTo>
                      <a:pt x="29" y="9"/>
                      <a:pt x="29" y="9"/>
                      <a:pt x="29" y="9"/>
                    </a:cubicBezTo>
                    <a:cubicBezTo>
                      <a:pt x="29" y="8"/>
                      <a:pt x="29" y="8"/>
                      <a:pt x="29" y="8"/>
                    </a:cubicBezTo>
                    <a:cubicBezTo>
                      <a:pt x="29" y="7"/>
                      <a:pt x="30" y="8"/>
                      <a:pt x="30" y="7"/>
                    </a:cubicBezTo>
                    <a:cubicBezTo>
                      <a:pt x="30" y="7"/>
                      <a:pt x="29" y="7"/>
                      <a:pt x="29"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3" name="Freeform 247">
                <a:extLst>
                  <a:ext uri="{FF2B5EF4-FFF2-40B4-BE49-F238E27FC236}">
                    <a16:creationId xmlns:a16="http://schemas.microsoft.com/office/drawing/2014/main" id="{5C705CD9-2995-4283-A9C3-71C559443A37}"/>
                  </a:ext>
                </a:extLst>
              </p:cNvPr>
              <p:cNvSpPr>
                <a:spLocks/>
              </p:cNvSpPr>
              <p:nvPr/>
            </p:nvSpPr>
            <p:spPr bwMode="auto">
              <a:xfrm>
                <a:off x="5024439" y="378936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4" name="Freeform 248">
                <a:extLst>
                  <a:ext uri="{FF2B5EF4-FFF2-40B4-BE49-F238E27FC236}">
                    <a16:creationId xmlns:a16="http://schemas.microsoft.com/office/drawing/2014/main" id="{D921EF05-36E3-4ED2-9D20-337E7BEBFA34}"/>
                  </a:ext>
                </a:extLst>
              </p:cNvPr>
              <p:cNvSpPr>
                <a:spLocks/>
              </p:cNvSpPr>
              <p:nvPr/>
            </p:nvSpPr>
            <p:spPr bwMode="auto">
              <a:xfrm>
                <a:off x="4625976" y="3778251"/>
                <a:ext cx="442913" cy="388938"/>
              </a:xfrm>
              <a:custGeom>
                <a:avLst/>
                <a:gdLst>
                  <a:gd name="T0" fmla="*/ 38 w 41"/>
                  <a:gd name="T1" fmla="*/ 10 h 36"/>
                  <a:gd name="T2" fmla="*/ 39 w 41"/>
                  <a:gd name="T3" fmla="*/ 7 h 36"/>
                  <a:gd name="T4" fmla="*/ 38 w 41"/>
                  <a:gd name="T5" fmla="*/ 5 h 36"/>
                  <a:gd name="T6" fmla="*/ 37 w 41"/>
                  <a:gd name="T7" fmla="*/ 2 h 36"/>
                  <a:gd name="T8" fmla="*/ 36 w 41"/>
                  <a:gd name="T9" fmla="*/ 1 h 36"/>
                  <a:gd name="T10" fmla="*/ 33 w 41"/>
                  <a:gd name="T11" fmla="*/ 0 h 36"/>
                  <a:gd name="T12" fmla="*/ 32 w 41"/>
                  <a:gd name="T13" fmla="*/ 1 h 36"/>
                  <a:gd name="T14" fmla="*/ 28 w 41"/>
                  <a:gd name="T15" fmla="*/ 3 h 36"/>
                  <a:gd name="T16" fmla="*/ 25 w 41"/>
                  <a:gd name="T17" fmla="*/ 5 h 36"/>
                  <a:gd name="T18" fmla="*/ 23 w 41"/>
                  <a:gd name="T19" fmla="*/ 7 h 36"/>
                  <a:gd name="T20" fmla="*/ 23 w 41"/>
                  <a:gd name="T21" fmla="*/ 9 h 36"/>
                  <a:gd name="T22" fmla="*/ 20 w 41"/>
                  <a:gd name="T23" fmla="*/ 10 h 36"/>
                  <a:gd name="T24" fmla="*/ 17 w 41"/>
                  <a:gd name="T25" fmla="*/ 9 h 36"/>
                  <a:gd name="T26" fmla="*/ 16 w 41"/>
                  <a:gd name="T27" fmla="*/ 9 h 36"/>
                  <a:gd name="T28" fmla="*/ 14 w 41"/>
                  <a:gd name="T29" fmla="*/ 11 h 36"/>
                  <a:gd name="T30" fmla="*/ 12 w 41"/>
                  <a:gd name="T31" fmla="*/ 13 h 36"/>
                  <a:gd name="T32" fmla="*/ 10 w 41"/>
                  <a:gd name="T33" fmla="*/ 12 h 36"/>
                  <a:gd name="T34" fmla="*/ 11 w 41"/>
                  <a:gd name="T35" fmla="*/ 10 h 36"/>
                  <a:gd name="T36" fmla="*/ 10 w 41"/>
                  <a:gd name="T37" fmla="*/ 7 h 36"/>
                  <a:gd name="T38" fmla="*/ 9 w 41"/>
                  <a:gd name="T39" fmla="*/ 18 h 36"/>
                  <a:gd name="T40" fmla="*/ 7 w 41"/>
                  <a:gd name="T41" fmla="*/ 18 h 36"/>
                  <a:gd name="T42" fmla="*/ 6 w 41"/>
                  <a:gd name="T43" fmla="*/ 19 h 36"/>
                  <a:gd name="T44" fmla="*/ 4 w 41"/>
                  <a:gd name="T45" fmla="*/ 19 h 36"/>
                  <a:gd name="T46" fmla="*/ 2 w 41"/>
                  <a:gd name="T47" fmla="*/ 18 h 36"/>
                  <a:gd name="T48" fmla="*/ 2 w 41"/>
                  <a:gd name="T49" fmla="*/ 17 h 36"/>
                  <a:gd name="T50" fmla="*/ 1 w 41"/>
                  <a:gd name="T51" fmla="*/ 17 h 36"/>
                  <a:gd name="T52" fmla="*/ 0 w 41"/>
                  <a:gd name="T53" fmla="*/ 18 h 36"/>
                  <a:gd name="T54" fmla="*/ 1 w 41"/>
                  <a:gd name="T55" fmla="*/ 19 h 36"/>
                  <a:gd name="T56" fmla="*/ 1 w 41"/>
                  <a:gd name="T57" fmla="*/ 21 h 36"/>
                  <a:gd name="T58" fmla="*/ 2 w 41"/>
                  <a:gd name="T59" fmla="*/ 24 h 36"/>
                  <a:gd name="T60" fmla="*/ 3 w 41"/>
                  <a:gd name="T61" fmla="*/ 26 h 36"/>
                  <a:gd name="T62" fmla="*/ 4 w 41"/>
                  <a:gd name="T63" fmla="*/ 28 h 36"/>
                  <a:gd name="T64" fmla="*/ 4 w 41"/>
                  <a:gd name="T65" fmla="*/ 30 h 36"/>
                  <a:gd name="T66" fmla="*/ 3 w 41"/>
                  <a:gd name="T67" fmla="*/ 31 h 36"/>
                  <a:gd name="T68" fmla="*/ 4 w 41"/>
                  <a:gd name="T69" fmla="*/ 33 h 36"/>
                  <a:gd name="T70" fmla="*/ 5 w 41"/>
                  <a:gd name="T71" fmla="*/ 34 h 36"/>
                  <a:gd name="T72" fmla="*/ 6 w 41"/>
                  <a:gd name="T73" fmla="*/ 35 h 36"/>
                  <a:gd name="T74" fmla="*/ 8 w 41"/>
                  <a:gd name="T75" fmla="*/ 36 h 36"/>
                  <a:gd name="T76" fmla="*/ 10 w 41"/>
                  <a:gd name="T77" fmla="*/ 35 h 36"/>
                  <a:gd name="T78" fmla="*/ 12 w 41"/>
                  <a:gd name="T79" fmla="*/ 35 h 36"/>
                  <a:gd name="T80" fmla="*/ 14 w 41"/>
                  <a:gd name="T81" fmla="*/ 34 h 36"/>
                  <a:gd name="T82" fmla="*/ 16 w 41"/>
                  <a:gd name="T83" fmla="*/ 34 h 36"/>
                  <a:gd name="T84" fmla="*/ 17 w 41"/>
                  <a:gd name="T85" fmla="*/ 34 h 36"/>
                  <a:gd name="T86" fmla="*/ 19 w 41"/>
                  <a:gd name="T87" fmla="*/ 34 h 36"/>
                  <a:gd name="T88" fmla="*/ 21 w 41"/>
                  <a:gd name="T89" fmla="*/ 33 h 36"/>
                  <a:gd name="T90" fmla="*/ 24 w 41"/>
                  <a:gd name="T91" fmla="*/ 33 h 36"/>
                  <a:gd name="T92" fmla="*/ 26 w 41"/>
                  <a:gd name="T93" fmla="*/ 32 h 36"/>
                  <a:gd name="T94" fmla="*/ 28 w 41"/>
                  <a:gd name="T95" fmla="*/ 31 h 36"/>
                  <a:gd name="T96" fmla="*/ 31 w 41"/>
                  <a:gd name="T97" fmla="*/ 28 h 36"/>
                  <a:gd name="T98" fmla="*/ 33 w 41"/>
                  <a:gd name="T99" fmla="*/ 26 h 36"/>
                  <a:gd name="T100" fmla="*/ 34 w 41"/>
                  <a:gd name="T101" fmla="*/ 24 h 36"/>
                  <a:gd name="T102" fmla="*/ 36 w 41"/>
                  <a:gd name="T103" fmla="*/ 21 h 36"/>
                  <a:gd name="T104" fmla="*/ 38 w 41"/>
                  <a:gd name="T105" fmla="*/ 19 h 36"/>
                  <a:gd name="T106" fmla="*/ 39 w 41"/>
                  <a:gd name="T107" fmla="*/ 18 h 36"/>
                  <a:gd name="T108" fmla="*/ 40 w 41"/>
                  <a:gd name="T109" fmla="*/ 15 h 36"/>
                  <a:gd name="T110" fmla="*/ 41 w 41"/>
                  <a:gd name="T111" fmla="*/ 13 h 36"/>
                  <a:gd name="T112" fmla="*/ 38 w 41"/>
                  <a:gd name="T11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 h="36">
                    <a:moveTo>
                      <a:pt x="38" y="11"/>
                    </a:moveTo>
                    <a:cubicBezTo>
                      <a:pt x="38" y="11"/>
                      <a:pt x="38" y="10"/>
                      <a:pt x="38" y="10"/>
                    </a:cubicBezTo>
                    <a:cubicBezTo>
                      <a:pt x="38" y="9"/>
                      <a:pt x="38" y="9"/>
                      <a:pt x="39" y="8"/>
                    </a:cubicBezTo>
                    <a:cubicBezTo>
                      <a:pt x="39" y="8"/>
                      <a:pt x="38" y="7"/>
                      <a:pt x="39" y="7"/>
                    </a:cubicBezTo>
                    <a:cubicBezTo>
                      <a:pt x="39" y="7"/>
                      <a:pt x="39" y="6"/>
                      <a:pt x="39" y="6"/>
                    </a:cubicBezTo>
                    <a:cubicBezTo>
                      <a:pt x="39" y="5"/>
                      <a:pt x="38" y="5"/>
                      <a:pt x="38" y="5"/>
                    </a:cubicBezTo>
                    <a:cubicBezTo>
                      <a:pt x="38" y="4"/>
                      <a:pt x="37" y="4"/>
                      <a:pt x="37" y="3"/>
                    </a:cubicBezTo>
                    <a:cubicBezTo>
                      <a:pt x="37" y="2"/>
                      <a:pt x="38" y="2"/>
                      <a:pt x="37" y="2"/>
                    </a:cubicBezTo>
                    <a:cubicBezTo>
                      <a:pt x="37" y="1"/>
                      <a:pt x="37" y="1"/>
                      <a:pt x="37" y="1"/>
                    </a:cubicBezTo>
                    <a:cubicBezTo>
                      <a:pt x="37" y="1"/>
                      <a:pt x="36" y="1"/>
                      <a:pt x="36" y="1"/>
                    </a:cubicBezTo>
                    <a:cubicBezTo>
                      <a:pt x="35" y="0"/>
                      <a:pt x="35" y="0"/>
                      <a:pt x="34" y="0"/>
                    </a:cubicBezTo>
                    <a:cubicBezTo>
                      <a:pt x="34" y="0"/>
                      <a:pt x="33" y="1"/>
                      <a:pt x="33" y="0"/>
                    </a:cubicBezTo>
                    <a:cubicBezTo>
                      <a:pt x="33" y="0"/>
                      <a:pt x="33" y="0"/>
                      <a:pt x="33" y="0"/>
                    </a:cubicBezTo>
                    <a:cubicBezTo>
                      <a:pt x="32" y="1"/>
                      <a:pt x="32" y="1"/>
                      <a:pt x="32" y="1"/>
                    </a:cubicBezTo>
                    <a:cubicBezTo>
                      <a:pt x="31" y="1"/>
                      <a:pt x="31" y="2"/>
                      <a:pt x="30" y="2"/>
                    </a:cubicBezTo>
                    <a:cubicBezTo>
                      <a:pt x="30" y="3"/>
                      <a:pt x="29" y="3"/>
                      <a:pt x="28" y="3"/>
                    </a:cubicBezTo>
                    <a:cubicBezTo>
                      <a:pt x="28" y="4"/>
                      <a:pt x="27" y="4"/>
                      <a:pt x="27" y="5"/>
                    </a:cubicBezTo>
                    <a:cubicBezTo>
                      <a:pt x="26" y="5"/>
                      <a:pt x="26" y="5"/>
                      <a:pt x="25" y="5"/>
                    </a:cubicBezTo>
                    <a:cubicBezTo>
                      <a:pt x="25" y="5"/>
                      <a:pt x="25" y="6"/>
                      <a:pt x="24" y="6"/>
                    </a:cubicBezTo>
                    <a:cubicBezTo>
                      <a:pt x="24" y="7"/>
                      <a:pt x="23" y="7"/>
                      <a:pt x="23" y="7"/>
                    </a:cubicBezTo>
                    <a:cubicBezTo>
                      <a:pt x="23" y="8"/>
                      <a:pt x="23" y="8"/>
                      <a:pt x="23" y="8"/>
                    </a:cubicBezTo>
                    <a:cubicBezTo>
                      <a:pt x="23" y="9"/>
                      <a:pt x="23" y="9"/>
                      <a:pt x="23" y="9"/>
                    </a:cubicBezTo>
                    <a:cubicBezTo>
                      <a:pt x="22" y="10"/>
                      <a:pt x="22" y="10"/>
                      <a:pt x="21" y="10"/>
                    </a:cubicBezTo>
                    <a:cubicBezTo>
                      <a:pt x="21" y="10"/>
                      <a:pt x="20" y="10"/>
                      <a:pt x="20" y="10"/>
                    </a:cubicBezTo>
                    <a:cubicBezTo>
                      <a:pt x="19" y="10"/>
                      <a:pt x="19" y="10"/>
                      <a:pt x="19" y="9"/>
                    </a:cubicBezTo>
                    <a:cubicBezTo>
                      <a:pt x="18" y="9"/>
                      <a:pt x="18" y="9"/>
                      <a:pt x="17" y="9"/>
                    </a:cubicBezTo>
                    <a:cubicBezTo>
                      <a:pt x="17" y="8"/>
                      <a:pt x="17" y="8"/>
                      <a:pt x="16" y="8"/>
                    </a:cubicBezTo>
                    <a:cubicBezTo>
                      <a:pt x="16" y="9"/>
                      <a:pt x="16" y="9"/>
                      <a:pt x="16" y="9"/>
                    </a:cubicBezTo>
                    <a:cubicBezTo>
                      <a:pt x="15" y="10"/>
                      <a:pt x="15" y="10"/>
                      <a:pt x="15" y="11"/>
                    </a:cubicBezTo>
                    <a:cubicBezTo>
                      <a:pt x="15" y="11"/>
                      <a:pt x="14" y="11"/>
                      <a:pt x="14" y="11"/>
                    </a:cubicBezTo>
                    <a:cubicBezTo>
                      <a:pt x="13" y="12"/>
                      <a:pt x="13" y="12"/>
                      <a:pt x="13" y="13"/>
                    </a:cubicBezTo>
                    <a:cubicBezTo>
                      <a:pt x="12" y="13"/>
                      <a:pt x="12" y="13"/>
                      <a:pt x="12" y="13"/>
                    </a:cubicBezTo>
                    <a:cubicBezTo>
                      <a:pt x="11" y="13"/>
                      <a:pt x="10" y="13"/>
                      <a:pt x="10" y="12"/>
                    </a:cubicBezTo>
                    <a:cubicBezTo>
                      <a:pt x="10" y="12"/>
                      <a:pt x="10" y="12"/>
                      <a:pt x="10" y="12"/>
                    </a:cubicBezTo>
                    <a:cubicBezTo>
                      <a:pt x="10" y="11"/>
                      <a:pt x="10" y="11"/>
                      <a:pt x="11" y="11"/>
                    </a:cubicBezTo>
                    <a:cubicBezTo>
                      <a:pt x="11" y="11"/>
                      <a:pt x="11" y="10"/>
                      <a:pt x="11" y="10"/>
                    </a:cubicBezTo>
                    <a:cubicBezTo>
                      <a:pt x="11" y="9"/>
                      <a:pt x="10" y="9"/>
                      <a:pt x="10" y="9"/>
                    </a:cubicBezTo>
                    <a:cubicBezTo>
                      <a:pt x="10" y="8"/>
                      <a:pt x="10" y="8"/>
                      <a:pt x="10" y="7"/>
                    </a:cubicBezTo>
                    <a:cubicBezTo>
                      <a:pt x="9" y="7"/>
                      <a:pt x="9" y="7"/>
                      <a:pt x="9" y="7"/>
                    </a:cubicBezTo>
                    <a:cubicBezTo>
                      <a:pt x="9" y="11"/>
                      <a:pt x="9" y="14"/>
                      <a:pt x="9" y="18"/>
                    </a:cubicBezTo>
                    <a:cubicBezTo>
                      <a:pt x="8" y="18"/>
                      <a:pt x="8" y="18"/>
                      <a:pt x="8" y="18"/>
                    </a:cubicBezTo>
                    <a:cubicBezTo>
                      <a:pt x="7" y="18"/>
                      <a:pt x="7" y="18"/>
                      <a:pt x="7" y="18"/>
                    </a:cubicBezTo>
                    <a:cubicBezTo>
                      <a:pt x="7" y="18"/>
                      <a:pt x="7" y="18"/>
                      <a:pt x="7" y="18"/>
                    </a:cubicBezTo>
                    <a:cubicBezTo>
                      <a:pt x="6" y="19"/>
                      <a:pt x="6" y="19"/>
                      <a:pt x="6" y="19"/>
                    </a:cubicBezTo>
                    <a:cubicBezTo>
                      <a:pt x="6" y="19"/>
                      <a:pt x="5" y="19"/>
                      <a:pt x="5" y="19"/>
                    </a:cubicBezTo>
                    <a:cubicBezTo>
                      <a:pt x="5" y="19"/>
                      <a:pt x="4" y="19"/>
                      <a:pt x="4" y="19"/>
                    </a:cubicBezTo>
                    <a:cubicBezTo>
                      <a:pt x="3" y="19"/>
                      <a:pt x="3" y="19"/>
                      <a:pt x="3" y="19"/>
                    </a:cubicBezTo>
                    <a:cubicBezTo>
                      <a:pt x="2" y="18"/>
                      <a:pt x="2" y="18"/>
                      <a:pt x="2" y="18"/>
                    </a:cubicBezTo>
                    <a:cubicBezTo>
                      <a:pt x="2" y="18"/>
                      <a:pt x="2" y="18"/>
                      <a:pt x="2" y="18"/>
                    </a:cubicBezTo>
                    <a:cubicBezTo>
                      <a:pt x="2" y="17"/>
                      <a:pt x="2" y="17"/>
                      <a:pt x="2" y="17"/>
                    </a:cubicBezTo>
                    <a:cubicBezTo>
                      <a:pt x="2" y="17"/>
                      <a:pt x="1" y="17"/>
                      <a:pt x="1" y="17"/>
                    </a:cubicBezTo>
                    <a:cubicBezTo>
                      <a:pt x="1" y="17"/>
                      <a:pt x="1" y="17"/>
                      <a:pt x="1" y="17"/>
                    </a:cubicBezTo>
                    <a:cubicBezTo>
                      <a:pt x="1" y="18"/>
                      <a:pt x="0" y="18"/>
                      <a:pt x="0" y="18"/>
                    </a:cubicBezTo>
                    <a:cubicBezTo>
                      <a:pt x="0" y="18"/>
                      <a:pt x="0" y="18"/>
                      <a:pt x="0" y="18"/>
                    </a:cubicBezTo>
                    <a:cubicBezTo>
                      <a:pt x="0" y="18"/>
                      <a:pt x="0" y="19"/>
                      <a:pt x="0" y="19"/>
                    </a:cubicBezTo>
                    <a:cubicBezTo>
                      <a:pt x="0" y="19"/>
                      <a:pt x="0" y="19"/>
                      <a:pt x="1" y="19"/>
                    </a:cubicBezTo>
                    <a:cubicBezTo>
                      <a:pt x="1" y="20"/>
                      <a:pt x="1" y="20"/>
                      <a:pt x="1" y="21"/>
                    </a:cubicBezTo>
                    <a:cubicBezTo>
                      <a:pt x="1" y="21"/>
                      <a:pt x="1" y="21"/>
                      <a:pt x="1" y="21"/>
                    </a:cubicBezTo>
                    <a:cubicBezTo>
                      <a:pt x="1" y="22"/>
                      <a:pt x="1" y="22"/>
                      <a:pt x="1" y="23"/>
                    </a:cubicBezTo>
                    <a:cubicBezTo>
                      <a:pt x="1" y="23"/>
                      <a:pt x="1" y="24"/>
                      <a:pt x="2" y="24"/>
                    </a:cubicBezTo>
                    <a:cubicBezTo>
                      <a:pt x="2" y="24"/>
                      <a:pt x="2" y="25"/>
                      <a:pt x="3" y="25"/>
                    </a:cubicBezTo>
                    <a:cubicBezTo>
                      <a:pt x="3" y="25"/>
                      <a:pt x="3" y="26"/>
                      <a:pt x="3" y="26"/>
                    </a:cubicBezTo>
                    <a:cubicBezTo>
                      <a:pt x="3" y="27"/>
                      <a:pt x="4" y="27"/>
                      <a:pt x="4" y="27"/>
                    </a:cubicBezTo>
                    <a:cubicBezTo>
                      <a:pt x="4" y="27"/>
                      <a:pt x="4" y="28"/>
                      <a:pt x="4" y="28"/>
                    </a:cubicBezTo>
                    <a:cubicBezTo>
                      <a:pt x="4" y="28"/>
                      <a:pt x="4" y="29"/>
                      <a:pt x="4" y="29"/>
                    </a:cubicBezTo>
                    <a:cubicBezTo>
                      <a:pt x="4" y="29"/>
                      <a:pt x="4" y="30"/>
                      <a:pt x="4" y="30"/>
                    </a:cubicBezTo>
                    <a:cubicBezTo>
                      <a:pt x="4" y="30"/>
                      <a:pt x="3" y="30"/>
                      <a:pt x="3" y="30"/>
                    </a:cubicBezTo>
                    <a:cubicBezTo>
                      <a:pt x="3" y="30"/>
                      <a:pt x="3" y="31"/>
                      <a:pt x="3" y="31"/>
                    </a:cubicBezTo>
                    <a:cubicBezTo>
                      <a:pt x="3" y="32"/>
                      <a:pt x="3" y="32"/>
                      <a:pt x="4" y="32"/>
                    </a:cubicBezTo>
                    <a:cubicBezTo>
                      <a:pt x="4" y="33"/>
                      <a:pt x="4" y="33"/>
                      <a:pt x="4" y="33"/>
                    </a:cubicBezTo>
                    <a:cubicBezTo>
                      <a:pt x="4" y="33"/>
                      <a:pt x="3" y="33"/>
                      <a:pt x="4" y="34"/>
                    </a:cubicBezTo>
                    <a:cubicBezTo>
                      <a:pt x="4" y="34"/>
                      <a:pt x="4" y="34"/>
                      <a:pt x="5" y="34"/>
                    </a:cubicBezTo>
                    <a:cubicBezTo>
                      <a:pt x="5" y="34"/>
                      <a:pt x="5" y="34"/>
                      <a:pt x="6" y="35"/>
                    </a:cubicBezTo>
                    <a:cubicBezTo>
                      <a:pt x="6" y="35"/>
                      <a:pt x="6" y="35"/>
                      <a:pt x="6" y="35"/>
                    </a:cubicBezTo>
                    <a:cubicBezTo>
                      <a:pt x="7" y="36"/>
                      <a:pt x="7" y="36"/>
                      <a:pt x="7" y="36"/>
                    </a:cubicBezTo>
                    <a:cubicBezTo>
                      <a:pt x="8" y="36"/>
                      <a:pt x="8" y="36"/>
                      <a:pt x="8" y="36"/>
                    </a:cubicBezTo>
                    <a:cubicBezTo>
                      <a:pt x="8" y="35"/>
                      <a:pt x="9" y="35"/>
                      <a:pt x="9" y="35"/>
                    </a:cubicBezTo>
                    <a:cubicBezTo>
                      <a:pt x="10" y="35"/>
                      <a:pt x="10" y="35"/>
                      <a:pt x="10" y="35"/>
                    </a:cubicBezTo>
                    <a:cubicBezTo>
                      <a:pt x="11" y="35"/>
                      <a:pt x="11" y="35"/>
                      <a:pt x="11" y="35"/>
                    </a:cubicBezTo>
                    <a:cubicBezTo>
                      <a:pt x="12" y="35"/>
                      <a:pt x="12" y="35"/>
                      <a:pt x="12" y="35"/>
                    </a:cubicBezTo>
                    <a:cubicBezTo>
                      <a:pt x="13" y="34"/>
                      <a:pt x="13" y="34"/>
                      <a:pt x="13" y="34"/>
                    </a:cubicBezTo>
                    <a:cubicBezTo>
                      <a:pt x="13" y="34"/>
                      <a:pt x="14" y="34"/>
                      <a:pt x="14" y="34"/>
                    </a:cubicBezTo>
                    <a:cubicBezTo>
                      <a:pt x="14" y="34"/>
                      <a:pt x="14" y="34"/>
                      <a:pt x="15" y="34"/>
                    </a:cubicBezTo>
                    <a:cubicBezTo>
                      <a:pt x="15" y="34"/>
                      <a:pt x="15" y="34"/>
                      <a:pt x="16" y="34"/>
                    </a:cubicBezTo>
                    <a:cubicBezTo>
                      <a:pt x="16" y="34"/>
                      <a:pt x="16" y="34"/>
                      <a:pt x="16" y="34"/>
                    </a:cubicBezTo>
                    <a:cubicBezTo>
                      <a:pt x="17" y="34"/>
                      <a:pt x="17" y="34"/>
                      <a:pt x="17" y="34"/>
                    </a:cubicBezTo>
                    <a:cubicBezTo>
                      <a:pt x="18" y="34"/>
                      <a:pt x="18" y="34"/>
                      <a:pt x="18" y="34"/>
                    </a:cubicBezTo>
                    <a:cubicBezTo>
                      <a:pt x="19" y="34"/>
                      <a:pt x="19" y="34"/>
                      <a:pt x="19" y="34"/>
                    </a:cubicBezTo>
                    <a:cubicBezTo>
                      <a:pt x="20" y="34"/>
                      <a:pt x="20" y="34"/>
                      <a:pt x="20" y="34"/>
                    </a:cubicBezTo>
                    <a:cubicBezTo>
                      <a:pt x="21" y="34"/>
                      <a:pt x="21" y="34"/>
                      <a:pt x="21" y="33"/>
                    </a:cubicBezTo>
                    <a:cubicBezTo>
                      <a:pt x="22" y="33"/>
                      <a:pt x="22" y="33"/>
                      <a:pt x="22" y="33"/>
                    </a:cubicBezTo>
                    <a:cubicBezTo>
                      <a:pt x="23" y="33"/>
                      <a:pt x="23" y="33"/>
                      <a:pt x="24" y="33"/>
                    </a:cubicBezTo>
                    <a:cubicBezTo>
                      <a:pt x="24" y="33"/>
                      <a:pt x="24" y="32"/>
                      <a:pt x="25" y="32"/>
                    </a:cubicBezTo>
                    <a:cubicBezTo>
                      <a:pt x="25" y="32"/>
                      <a:pt x="25" y="32"/>
                      <a:pt x="26" y="32"/>
                    </a:cubicBezTo>
                    <a:cubicBezTo>
                      <a:pt x="26" y="32"/>
                      <a:pt x="26" y="32"/>
                      <a:pt x="27" y="31"/>
                    </a:cubicBezTo>
                    <a:cubicBezTo>
                      <a:pt x="27" y="31"/>
                      <a:pt x="27" y="31"/>
                      <a:pt x="28" y="31"/>
                    </a:cubicBezTo>
                    <a:cubicBezTo>
                      <a:pt x="28" y="30"/>
                      <a:pt x="29" y="30"/>
                      <a:pt x="29" y="30"/>
                    </a:cubicBezTo>
                    <a:cubicBezTo>
                      <a:pt x="30" y="29"/>
                      <a:pt x="30" y="29"/>
                      <a:pt x="31" y="28"/>
                    </a:cubicBezTo>
                    <a:cubicBezTo>
                      <a:pt x="31" y="27"/>
                      <a:pt x="31" y="27"/>
                      <a:pt x="31" y="27"/>
                    </a:cubicBezTo>
                    <a:cubicBezTo>
                      <a:pt x="32" y="26"/>
                      <a:pt x="32" y="27"/>
                      <a:pt x="33" y="26"/>
                    </a:cubicBezTo>
                    <a:cubicBezTo>
                      <a:pt x="33" y="26"/>
                      <a:pt x="33" y="26"/>
                      <a:pt x="34" y="25"/>
                    </a:cubicBezTo>
                    <a:cubicBezTo>
                      <a:pt x="34" y="25"/>
                      <a:pt x="34" y="25"/>
                      <a:pt x="34" y="24"/>
                    </a:cubicBezTo>
                    <a:cubicBezTo>
                      <a:pt x="35" y="24"/>
                      <a:pt x="35" y="23"/>
                      <a:pt x="35" y="23"/>
                    </a:cubicBezTo>
                    <a:cubicBezTo>
                      <a:pt x="36" y="22"/>
                      <a:pt x="36" y="22"/>
                      <a:pt x="36" y="21"/>
                    </a:cubicBezTo>
                    <a:cubicBezTo>
                      <a:pt x="36" y="21"/>
                      <a:pt x="37" y="21"/>
                      <a:pt x="37" y="20"/>
                    </a:cubicBezTo>
                    <a:cubicBezTo>
                      <a:pt x="37" y="19"/>
                      <a:pt x="37" y="19"/>
                      <a:pt x="38" y="19"/>
                    </a:cubicBezTo>
                    <a:cubicBezTo>
                      <a:pt x="38" y="18"/>
                      <a:pt x="39" y="19"/>
                      <a:pt x="39" y="18"/>
                    </a:cubicBezTo>
                    <a:cubicBezTo>
                      <a:pt x="39" y="18"/>
                      <a:pt x="39" y="18"/>
                      <a:pt x="39" y="18"/>
                    </a:cubicBezTo>
                    <a:cubicBezTo>
                      <a:pt x="39" y="18"/>
                      <a:pt x="39" y="18"/>
                      <a:pt x="39" y="17"/>
                    </a:cubicBezTo>
                    <a:cubicBezTo>
                      <a:pt x="39" y="16"/>
                      <a:pt x="40" y="16"/>
                      <a:pt x="40" y="15"/>
                    </a:cubicBezTo>
                    <a:cubicBezTo>
                      <a:pt x="40" y="15"/>
                      <a:pt x="40" y="15"/>
                      <a:pt x="40" y="14"/>
                    </a:cubicBezTo>
                    <a:cubicBezTo>
                      <a:pt x="40" y="14"/>
                      <a:pt x="41" y="13"/>
                      <a:pt x="41" y="13"/>
                    </a:cubicBezTo>
                    <a:cubicBezTo>
                      <a:pt x="38" y="12"/>
                      <a:pt x="38" y="12"/>
                      <a:pt x="38" y="12"/>
                    </a:cubicBezTo>
                    <a:cubicBezTo>
                      <a:pt x="38" y="12"/>
                      <a:pt x="38" y="12"/>
                      <a:pt x="38" y="1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5" name="Freeform 249">
                <a:extLst>
                  <a:ext uri="{FF2B5EF4-FFF2-40B4-BE49-F238E27FC236}">
                    <a16:creationId xmlns:a16="http://schemas.microsoft.com/office/drawing/2014/main" id="{ADA0ADA9-81C4-4911-9E5C-D7E45481F4CA}"/>
                  </a:ext>
                </a:extLst>
              </p:cNvPr>
              <p:cNvSpPr>
                <a:spLocks/>
              </p:cNvSpPr>
              <p:nvPr/>
            </p:nvSpPr>
            <p:spPr bwMode="auto">
              <a:xfrm>
                <a:off x="5154614" y="2362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6" name="Freeform 250">
                <a:extLst>
                  <a:ext uri="{FF2B5EF4-FFF2-40B4-BE49-F238E27FC236}">
                    <a16:creationId xmlns:a16="http://schemas.microsoft.com/office/drawing/2014/main" id="{1CFED976-DB4A-4668-86B5-35BB8529F4A7}"/>
                  </a:ext>
                </a:extLst>
              </p:cNvPr>
              <p:cNvSpPr>
                <a:spLocks/>
              </p:cNvSpPr>
              <p:nvPr/>
            </p:nvSpPr>
            <p:spPr bwMode="auto">
              <a:xfrm>
                <a:off x="4799014" y="2362201"/>
                <a:ext cx="452438" cy="604838"/>
              </a:xfrm>
              <a:custGeom>
                <a:avLst/>
                <a:gdLst>
                  <a:gd name="T0" fmla="*/ 40 w 42"/>
                  <a:gd name="T1" fmla="*/ 13 h 56"/>
                  <a:gd name="T2" fmla="*/ 38 w 42"/>
                  <a:gd name="T3" fmla="*/ 11 h 56"/>
                  <a:gd name="T4" fmla="*/ 37 w 42"/>
                  <a:gd name="T5" fmla="*/ 5 h 56"/>
                  <a:gd name="T6" fmla="*/ 35 w 42"/>
                  <a:gd name="T7" fmla="*/ 1 h 56"/>
                  <a:gd name="T8" fmla="*/ 32 w 42"/>
                  <a:gd name="T9" fmla="*/ 1 h 56"/>
                  <a:gd name="T10" fmla="*/ 30 w 42"/>
                  <a:gd name="T11" fmla="*/ 3 h 56"/>
                  <a:gd name="T12" fmla="*/ 29 w 42"/>
                  <a:gd name="T13" fmla="*/ 5 h 56"/>
                  <a:gd name="T14" fmla="*/ 27 w 42"/>
                  <a:gd name="T15" fmla="*/ 4 h 56"/>
                  <a:gd name="T16" fmla="*/ 7 w 42"/>
                  <a:gd name="T17" fmla="*/ 9 h 56"/>
                  <a:gd name="T18" fmla="*/ 4 w 42"/>
                  <a:gd name="T19" fmla="*/ 11 h 56"/>
                  <a:gd name="T20" fmla="*/ 2 w 42"/>
                  <a:gd name="T21" fmla="*/ 22 h 56"/>
                  <a:gd name="T22" fmla="*/ 1 w 42"/>
                  <a:gd name="T23" fmla="*/ 25 h 56"/>
                  <a:gd name="T24" fmla="*/ 1 w 42"/>
                  <a:gd name="T25" fmla="*/ 28 h 56"/>
                  <a:gd name="T26" fmla="*/ 1 w 42"/>
                  <a:gd name="T27" fmla="*/ 30 h 56"/>
                  <a:gd name="T28" fmla="*/ 1 w 42"/>
                  <a:gd name="T29" fmla="*/ 33 h 56"/>
                  <a:gd name="T30" fmla="*/ 2 w 42"/>
                  <a:gd name="T31" fmla="*/ 35 h 56"/>
                  <a:gd name="T32" fmla="*/ 3 w 42"/>
                  <a:gd name="T33" fmla="*/ 37 h 56"/>
                  <a:gd name="T34" fmla="*/ 4 w 42"/>
                  <a:gd name="T35" fmla="*/ 41 h 56"/>
                  <a:gd name="T36" fmla="*/ 8 w 42"/>
                  <a:gd name="T37" fmla="*/ 44 h 56"/>
                  <a:gd name="T38" fmla="*/ 10 w 42"/>
                  <a:gd name="T39" fmla="*/ 47 h 56"/>
                  <a:gd name="T40" fmla="*/ 12 w 42"/>
                  <a:gd name="T41" fmla="*/ 50 h 56"/>
                  <a:gd name="T42" fmla="*/ 13 w 42"/>
                  <a:gd name="T43" fmla="*/ 52 h 56"/>
                  <a:gd name="T44" fmla="*/ 16 w 42"/>
                  <a:gd name="T45" fmla="*/ 54 h 56"/>
                  <a:gd name="T46" fmla="*/ 18 w 42"/>
                  <a:gd name="T47" fmla="*/ 54 h 56"/>
                  <a:gd name="T48" fmla="*/ 20 w 42"/>
                  <a:gd name="T49" fmla="*/ 55 h 56"/>
                  <a:gd name="T50" fmla="*/ 22 w 42"/>
                  <a:gd name="T51" fmla="*/ 56 h 56"/>
                  <a:gd name="T52" fmla="*/ 26 w 42"/>
                  <a:gd name="T53" fmla="*/ 56 h 56"/>
                  <a:gd name="T54" fmla="*/ 28 w 42"/>
                  <a:gd name="T55" fmla="*/ 56 h 56"/>
                  <a:gd name="T56" fmla="*/ 30 w 42"/>
                  <a:gd name="T57" fmla="*/ 55 h 56"/>
                  <a:gd name="T58" fmla="*/ 34 w 42"/>
                  <a:gd name="T59" fmla="*/ 53 h 56"/>
                  <a:gd name="T60" fmla="*/ 35 w 42"/>
                  <a:gd name="T61" fmla="*/ 52 h 56"/>
                  <a:gd name="T62" fmla="*/ 33 w 42"/>
                  <a:gd name="T63" fmla="*/ 50 h 56"/>
                  <a:gd name="T64" fmla="*/ 32 w 42"/>
                  <a:gd name="T65" fmla="*/ 47 h 56"/>
                  <a:gd name="T66" fmla="*/ 29 w 42"/>
                  <a:gd name="T67" fmla="*/ 45 h 56"/>
                  <a:gd name="T68" fmla="*/ 28 w 42"/>
                  <a:gd name="T69" fmla="*/ 42 h 56"/>
                  <a:gd name="T70" fmla="*/ 30 w 42"/>
                  <a:gd name="T71" fmla="*/ 42 h 56"/>
                  <a:gd name="T72" fmla="*/ 30 w 42"/>
                  <a:gd name="T73" fmla="*/ 38 h 56"/>
                  <a:gd name="T74" fmla="*/ 32 w 42"/>
                  <a:gd name="T75" fmla="*/ 35 h 56"/>
                  <a:gd name="T76" fmla="*/ 33 w 42"/>
                  <a:gd name="T77" fmla="*/ 33 h 56"/>
                  <a:gd name="T78" fmla="*/ 34 w 42"/>
                  <a:gd name="T79" fmla="*/ 31 h 56"/>
                  <a:gd name="T80" fmla="*/ 36 w 42"/>
                  <a:gd name="T81" fmla="*/ 29 h 56"/>
                  <a:gd name="T82" fmla="*/ 36 w 42"/>
                  <a:gd name="T83" fmla="*/ 27 h 56"/>
                  <a:gd name="T84" fmla="*/ 36 w 42"/>
                  <a:gd name="T85" fmla="*/ 24 h 56"/>
                  <a:gd name="T86" fmla="*/ 37 w 42"/>
                  <a:gd name="T87" fmla="*/ 20 h 56"/>
                  <a:gd name="T88" fmla="*/ 37 w 42"/>
                  <a:gd name="T89" fmla="*/ 18 h 56"/>
                  <a:gd name="T90" fmla="*/ 39 w 42"/>
                  <a:gd name="T91" fmla="*/ 17 h 56"/>
                  <a:gd name="T92" fmla="*/ 41 w 42"/>
                  <a:gd name="T93" fmla="*/ 15 h 56"/>
                  <a:gd name="T94" fmla="*/ 41 w 42"/>
                  <a:gd name="T95"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56">
                    <a:moveTo>
                      <a:pt x="41" y="14"/>
                    </a:moveTo>
                    <a:cubicBezTo>
                      <a:pt x="41" y="14"/>
                      <a:pt x="40" y="14"/>
                      <a:pt x="40" y="14"/>
                    </a:cubicBezTo>
                    <a:cubicBezTo>
                      <a:pt x="40" y="13"/>
                      <a:pt x="40" y="13"/>
                      <a:pt x="40" y="13"/>
                    </a:cubicBezTo>
                    <a:cubicBezTo>
                      <a:pt x="39" y="12"/>
                      <a:pt x="39" y="13"/>
                      <a:pt x="39" y="12"/>
                    </a:cubicBezTo>
                    <a:cubicBezTo>
                      <a:pt x="38" y="12"/>
                      <a:pt x="38" y="12"/>
                      <a:pt x="38" y="12"/>
                    </a:cubicBezTo>
                    <a:cubicBezTo>
                      <a:pt x="38" y="11"/>
                      <a:pt x="38" y="11"/>
                      <a:pt x="38" y="11"/>
                    </a:cubicBezTo>
                    <a:cubicBezTo>
                      <a:pt x="37" y="10"/>
                      <a:pt x="38" y="9"/>
                      <a:pt x="38" y="9"/>
                    </a:cubicBezTo>
                    <a:cubicBezTo>
                      <a:pt x="37" y="8"/>
                      <a:pt x="38" y="8"/>
                      <a:pt x="38" y="7"/>
                    </a:cubicBezTo>
                    <a:cubicBezTo>
                      <a:pt x="37" y="6"/>
                      <a:pt x="37" y="6"/>
                      <a:pt x="37" y="5"/>
                    </a:cubicBezTo>
                    <a:cubicBezTo>
                      <a:pt x="37" y="5"/>
                      <a:pt x="37" y="5"/>
                      <a:pt x="37" y="4"/>
                    </a:cubicBezTo>
                    <a:cubicBezTo>
                      <a:pt x="36" y="4"/>
                      <a:pt x="36" y="3"/>
                      <a:pt x="36" y="3"/>
                    </a:cubicBezTo>
                    <a:cubicBezTo>
                      <a:pt x="35" y="1"/>
                      <a:pt x="35" y="1"/>
                      <a:pt x="35" y="1"/>
                    </a:cubicBezTo>
                    <a:cubicBezTo>
                      <a:pt x="35" y="1"/>
                      <a:pt x="34" y="1"/>
                      <a:pt x="34" y="1"/>
                    </a:cubicBezTo>
                    <a:cubicBezTo>
                      <a:pt x="34" y="1"/>
                      <a:pt x="33" y="1"/>
                      <a:pt x="33" y="0"/>
                    </a:cubicBezTo>
                    <a:cubicBezTo>
                      <a:pt x="33" y="1"/>
                      <a:pt x="33" y="1"/>
                      <a:pt x="32" y="1"/>
                    </a:cubicBezTo>
                    <a:cubicBezTo>
                      <a:pt x="32" y="1"/>
                      <a:pt x="32" y="1"/>
                      <a:pt x="32" y="1"/>
                    </a:cubicBezTo>
                    <a:cubicBezTo>
                      <a:pt x="31" y="1"/>
                      <a:pt x="31" y="1"/>
                      <a:pt x="31" y="2"/>
                    </a:cubicBezTo>
                    <a:cubicBezTo>
                      <a:pt x="30" y="2"/>
                      <a:pt x="31" y="2"/>
                      <a:pt x="30" y="3"/>
                    </a:cubicBezTo>
                    <a:cubicBezTo>
                      <a:pt x="30" y="3"/>
                      <a:pt x="30" y="3"/>
                      <a:pt x="30" y="3"/>
                    </a:cubicBezTo>
                    <a:cubicBezTo>
                      <a:pt x="30" y="3"/>
                      <a:pt x="30" y="3"/>
                      <a:pt x="29" y="3"/>
                    </a:cubicBezTo>
                    <a:cubicBezTo>
                      <a:pt x="29" y="4"/>
                      <a:pt x="29" y="4"/>
                      <a:pt x="29" y="5"/>
                    </a:cubicBezTo>
                    <a:cubicBezTo>
                      <a:pt x="28" y="5"/>
                      <a:pt x="28" y="5"/>
                      <a:pt x="28" y="5"/>
                    </a:cubicBezTo>
                    <a:cubicBezTo>
                      <a:pt x="28" y="5"/>
                      <a:pt x="28" y="5"/>
                      <a:pt x="28" y="4"/>
                    </a:cubicBezTo>
                    <a:cubicBezTo>
                      <a:pt x="28" y="4"/>
                      <a:pt x="27" y="4"/>
                      <a:pt x="27" y="4"/>
                    </a:cubicBezTo>
                    <a:cubicBezTo>
                      <a:pt x="7" y="4"/>
                      <a:pt x="7" y="4"/>
                      <a:pt x="7" y="4"/>
                    </a:cubicBezTo>
                    <a:cubicBezTo>
                      <a:pt x="7" y="3"/>
                      <a:pt x="7" y="3"/>
                      <a:pt x="7" y="3"/>
                    </a:cubicBezTo>
                    <a:cubicBezTo>
                      <a:pt x="7" y="9"/>
                      <a:pt x="7" y="9"/>
                      <a:pt x="7" y="9"/>
                    </a:cubicBezTo>
                    <a:cubicBezTo>
                      <a:pt x="4" y="9"/>
                      <a:pt x="4" y="9"/>
                      <a:pt x="4" y="9"/>
                    </a:cubicBezTo>
                    <a:cubicBezTo>
                      <a:pt x="4" y="12"/>
                      <a:pt x="4" y="12"/>
                      <a:pt x="4" y="12"/>
                    </a:cubicBezTo>
                    <a:cubicBezTo>
                      <a:pt x="4" y="11"/>
                      <a:pt x="4" y="11"/>
                      <a:pt x="4" y="11"/>
                    </a:cubicBezTo>
                    <a:cubicBezTo>
                      <a:pt x="5" y="22"/>
                      <a:pt x="5" y="22"/>
                      <a:pt x="5" y="22"/>
                    </a:cubicBezTo>
                    <a:cubicBezTo>
                      <a:pt x="3" y="22"/>
                      <a:pt x="3" y="22"/>
                      <a:pt x="3" y="22"/>
                    </a:cubicBezTo>
                    <a:cubicBezTo>
                      <a:pt x="2" y="22"/>
                      <a:pt x="2" y="22"/>
                      <a:pt x="2" y="22"/>
                    </a:cubicBezTo>
                    <a:cubicBezTo>
                      <a:pt x="2" y="22"/>
                      <a:pt x="2" y="23"/>
                      <a:pt x="2" y="23"/>
                    </a:cubicBezTo>
                    <a:cubicBezTo>
                      <a:pt x="2" y="24"/>
                      <a:pt x="2" y="24"/>
                      <a:pt x="2" y="24"/>
                    </a:cubicBezTo>
                    <a:cubicBezTo>
                      <a:pt x="1" y="24"/>
                      <a:pt x="1" y="24"/>
                      <a:pt x="1" y="25"/>
                    </a:cubicBezTo>
                    <a:cubicBezTo>
                      <a:pt x="1" y="25"/>
                      <a:pt x="0" y="25"/>
                      <a:pt x="0" y="26"/>
                    </a:cubicBezTo>
                    <a:cubicBezTo>
                      <a:pt x="0" y="26"/>
                      <a:pt x="1" y="26"/>
                      <a:pt x="1" y="26"/>
                    </a:cubicBezTo>
                    <a:cubicBezTo>
                      <a:pt x="1" y="27"/>
                      <a:pt x="1" y="27"/>
                      <a:pt x="1" y="28"/>
                    </a:cubicBezTo>
                    <a:cubicBezTo>
                      <a:pt x="1" y="28"/>
                      <a:pt x="1" y="28"/>
                      <a:pt x="1" y="28"/>
                    </a:cubicBezTo>
                    <a:cubicBezTo>
                      <a:pt x="1" y="28"/>
                      <a:pt x="1" y="29"/>
                      <a:pt x="1" y="29"/>
                    </a:cubicBezTo>
                    <a:cubicBezTo>
                      <a:pt x="1" y="29"/>
                      <a:pt x="1" y="30"/>
                      <a:pt x="1" y="30"/>
                    </a:cubicBezTo>
                    <a:cubicBezTo>
                      <a:pt x="1" y="31"/>
                      <a:pt x="1" y="31"/>
                      <a:pt x="1" y="32"/>
                    </a:cubicBezTo>
                    <a:cubicBezTo>
                      <a:pt x="1" y="32"/>
                      <a:pt x="1" y="32"/>
                      <a:pt x="1" y="32"/>
                    </a:cubicBezTo>
                    <a:cubicBezTo>
                      <a:pt x="1" y="33"/>
                      <a:pt x="1" y="33"/>
                      <a:pt x="1" y="33"/>
                    </a:cubicBezTo>
                    <a:cubicBezTo>
                      <a:pt x="1" y="33"/>
                      <a:pt x="1" y="33"/>
                      <a:pt x="1" y="34"/>
                    </a:cubicBezTo>
                    <a:cubicBezTo>
                      <a:pt x="1" y="34"/>
                      <a:pt x="2" y="34"/>
                      <a:pt x="2" y="34"/>
                    </a:cubicBezTo>
                    <a:cubicBezTo>
                      <a:pt x="2" y="34"/>
                      <a:pt x="2" y="34"/>
                      <a:pt x="2" y="35"/>
                    </a:cubicBezTo>
                    <a:cubicBezTo>
                      <a:pt x="2" y="35"/>
                      <a:pt x="2" y="35"/>
                      <a:pt x="2" y="35"/>
                    </a:cubicBezTo>
                    <a:cubicBezTo>
                      <a:pt x="2" y="35"/>
                      <a:pt x="2" y="35"/>
                      <a:pt x="2" y="35"/>
                    </a:cubicBezTo>
                    <a:cubicBezTo>
                      <a:pt x="2" y="36"/>
                      <a:pt x="3" y="36"/>
                      <a:pt x="3" y="37"/>
                    </a:cubicBezTo>
                    <a:cubicBezTo>
                      <a:pt x="3" y="37"/>
                      <a:pt x="4" y="37"/>
                      <a:pt x="4" y="38"/>
                    </a:cubicBezTo>
                    <a:cubicBezTo>
                      <a:pt x="4" y="38"/>
                      <a:pt x="4" y="39"/>
                      <a:pt x="4" y="39"/>
                    </a:cubicBezTo>
                    <a:cubicBezTo>
                      <a:pt x="4" y="40"/>
                      <a:pt x="3" y="40"/>
                      <a:pt x="4" y="41"/>
                    </a:cubicBezTo>
                    <a:cubicBezTo>
                      <a:pt x="4" y="41"/>
                      <a:pt x="4" y="41"/>
                      <a:pt x="4" y="41"/>
                    </a:cubicBezTo>
                    <a:cubicBezTo>
                      <a:pt x="5" y="42"/>
                      <a:pt x="5" y="42"/>
                      <a:pt x="6" y="42"/>
                    </a:cubicBezTo>
                    <a:cubicBezTo>
                      <a:pt x="7" y="43"/>
                      <a:pt x="7" y="43"/>
                      <a:pt x="8" y="44"/>
                    </a:cubicBezTo>
                    <a:cubicBezTo>
                      <a:pt x="8" y="44"/>
                      <a:pt x="8" y="44"/>
                      <a:pt x="8" y="44"/>
                    </a:cubicBezTo>
                    <a:cubicBezTo>
                      <a:pt x="9" y="45"/>
                      <a:pt x="8" y="45"/>
                      <a:pt x="8" y="46"/>
                    </a:cubicBezTo>
                    <a:cubicBezTo>
                      <a:pt x="8" y="47"/>
                      <a:pt x="9" y="46"/>
                      <a:pt x="10" y="47"/>
                    </a:cubicBezTo>
                    <a:cubicBezTo>
                      <a:pt x="10" y="47"/>
                      <a:pt x="10" y="47"/>
                      <a:pt x="10" y="48"/>
                    </a:cubicBezTo>
                    <a:cubicBezTo>
                      <a:pt x="11" y="49"/>
                      <a:pt x="11" y="49"/>
                      <a:pt x="11" y="49"/>
                    </a:cubicBezTo>
                    <a:cubicBezTo>
                      <a:pt x="12" y="49"/>
                      <a:pt x="12" y="49"/>
                      <a:pt x="12" y="50"/>
                    </a:cubicBezTo>
                    <a:cubicBezTo>
                      <a:pt x="13" y="50"/>
                      <a:pt x="13" y="50"/>
                      <a:pt x="13" y="50"/>
                    </a:cubicBezTo>
                    <a:cubicBezTo>
                      <a:pt x="13" y="51"/>
                      <a:pt x="13" y="51"/>
                      <a:pt x="13" y="51"/>
                    </a:cubicBezTo>
                    <a:cubicBezTo>
                      <a:pt x="13" y="52"/>
                      <a:pt x="13" y="52"/>
                      <a:pt x="13" y="52"/>
                    </a:cubicBezTo>
                    <a:cubicBezTo>
                      <a:pt x="13" y="52"/>
                      <a:pt x="14" y="52"/>
                      <a:pt x="14" y="52"/>
                    </a:cubicBezTo>
                    <a:cubicBezTo>
                      <a:pt x="14" y="53"/>
                      <a:pt x="14" y="53"/>
                      <a:pt x="15" y="53"/>
                    </a:cubicBezTo>
                    <a:cubicBezTo>
                      <a:pt x="15" y="54"/>
                      <a:pt x="15" y="54"/>
                      <a:pt x="16" y="54"/>
                    </a:cubicBezTo>
                    <a:cubicBezTo>
                      <a:pt x="16" y="54"/>
                      <a:pt x="16" y="54"/>
                      <a:pt x="16" y="54"/>
                    </a:cubicBezTo>
                    <a:cubicBezTo>
                      <a:pt x="17" y="54"/>
                      <a:pt x="17" y="54"/>
                      <a:pt x="18" y="54"/>
                    </a:cubicBezTo>
                    <a:cubicBezTo>
                      <a:pt x="18" y="54"/>
                      <a:pt x="18" y="54"/>
                      <a:pt x="18" y="54"/>
                    </a:cubicBezTo>
                    <a:cubicBezTo>
                      <a:pt x="19" y="54"/>
                      <a:pt x="19" y="53"/>
                      <a:pt x="19" y="53"/>
                    </a:cubicBezTo>
                    <a:cubicBezTo>
                      <a:pt x="20" y="54"/>
                      <a:pt x="20" y="54"/>
                      <a:pt x="20" y="54"/>
                    </a:cubicBezTo>
                    <a:cubicBezTo>
                      <a:pt x="20" y="54"/>
                      <a:pt x="20" y="55"/>
                      <a:pt x="20" y="55"/>
                    </a:cubicBezTo>
                    <a:cubicBezTo>
                      <a:pt x="21" y="55"/>
                      <a:pt x="21" y="55"/>
                      <a:pt x="21" y="55"/>
                    </a:cubicBezTo>
                    <a:cubicBezTo>
                      <a:pt x="21" y="56"/>
                      <a:pt x="21" y="56"/>
                      <a:pt x="22" y="56"/>
                    </a:cubicBezTo>
                    <a:cubicBezTo>
                      <a:pt x="22" y="56"/>
                      <a:pt x="22" y="56"/>
                      <a:pt x="22" y="56"/>
                    </a:cubicBezTo>
                    <a:cubicBezTo>
                      <a:pt x="22" y="56"/>
                      <a:pt x="23" y="56"/>
                      <a:pt x="23" y="56"/>
                    </a:cubicBezTo>
                    <a:cubicBezTo>
                      <a:pt x="23" y="56"/>
                      <a:pt x="24" y="56"/>
                      <a:pt x="24" y="56"/>
                    </a:cubicBezTo>
                    <a:cubicBezTo>
                      <a:pt x="25" y="56"/>
                      <a:pt x="25" y="56"/>
                      <a:pt x="26" y="56"/>
                    </a:cubicBezTo>
                    <a:cubicBezTo>
                      <a:pt x="26" y="56"/>
                      <a:pt x="26" y="56"/>
                      <a:pt x="26" y="56"/>
                    </a:cubicBezTo>
                    <a:cubicBezTo>
                      <a:pt x="27" y="56"/>
                      <a:pt x="27" y="56"/>
                      <a:pt x="27" y="56"/>
                    </a:cubicBezTo>
                    <a:cubicBezTo>
                      <a:pt x="28" y="56"/>
                      <a:pt x="28" y="56"/>
                      <a:pt x="28" y="56"/>
                    </a:cubicBezTo>
                    <a:cubicBezTo>
                      <a:pt x="29" y="56"/>
                      <a:pt x="29" y="55"/>
                      <a:pt x="29" y="55"/>
                    </a:cubicBezTo>
                    <a:cubicBezTo>
                      <a:pt x="30" y="55"/>
                      <a:pt x="30" y="55"/>
                      <a:pt x="30" y="55"/>
                    </a:cubicBezTo>
                    <a:cubicBezTo>
                      <a:pt x="30" y="55"/>
                      <a:pt x="30" y="55"/>
                      <a:pt x="30" y="55"/>
                    </a:cubicBezTo>
                    <a:cubicBezTo>
                      <a:pt x="30" y="55"/>
                      <a:pt x="31" y="54"/>
                      <a:pt x="31" y="53"/>
                    </a:cubicBezTo>
                    <a:cubicBezTo>
                      <a:pt x="31" y="53"/>
                      <a:pt x="33" y="53"/>
                      <a:pt x="33" y="53"/>
                    </a:cubicBezTo>
                    <a:cubicBezTo>
                      <a:pt x="34" y="53"/>
                      <a:pt x="34" y="53"/>
                      <a:pt x="34" y="53"/>
                    </a:cubicBezTo>
                    <a:cubicBezTo>
                      <a:pt x="35" y="53"/>
                      <a:pt x="35" y="53"/>
                      <a:pt x="35" y="53"/>
                    </a:cubicBezTo>
                    <a:cubicBezTo>
                      <a:pt x="35" y="53"/>
                      <a:pt x="35" y="53"/>
                      <a:pt x="35" y="52"/>
                    </a:cubicBezTo>
                    <a:cubicBezTo>
                      <a:pt x="35" y="52"/>
                      <a:pt x="35" y="52"/>
                      <a:pt x="35" y="52"/>
                    </a:cubicBezTo>
                    <a:cubicBezTo>
                      <a:pt x="35" y="51"/>
                      <a:pt x="35" y="51"/>
                      <a:pt x="34" y="51"/>
                    </a:cubicBezTo>
                    <a:cubicBezTo>
                      <a:pt x="34" y="51"/>
                      <a:pt x="34" y="51"/>
                      <a:pt x="34" y="51"/>
                    </a:cubicBezTo>
                    <a:cubicBezTo>
                      <a:pt x="33" y="51"/>
                      <a:pt x="33" y="50"/>
                      <a:pt x="33" y="50"/>
                    </a:cubicBezTo>
                    <a:cubicBezTo>
                      <a:pt x="33" y="50"/>
                      <a:pt x="33" y="49"/>
                      <a:pt x="33" y="49"/>
                    </a:cubicBezTo>
                    <a:cubicBezTo>
                      <a:pt x="32" y="48"/>
                      <a:pt x="33" y="48"/>
                      <a:pt x="32" y="48"/>
                    </a:cubicBezTo>
                    <a:cubicBezTo>
                      <a:pt x="32" y="47"/>
                      <a:pt x="32" y="47"/>
                      <a:pt x="32" y="47"/>
                    </a:cubicBezTo>
                    <a:cubicBezTo>
                      <a:pt x="31" y="47"/>
                      <a:pt x="31" y="47"/>
                      <a:pt x="31" y="46"/>
                    </a:cubicBezTo>
                    <a:cubicBezTo>
                      <a:pt x="31" y="46"/>
                      <a:pt x="30" y="46"/>
                      <a:pt x="30" y="45"/>
                    </a:cubicBezTo>
                    <a:cubicBezTo>
                      <a:pt x="30" y="45"/>
                      <a:pt x="29" y="45"/>
                      <a:pt x="29" y="45"/>
                    </a:cubicBezTo>
                    <a:cubicBezTo>
                      <a:pt x="29" y="44"/>
                      <a:pt x="28" y="45"/>
                      <a:pt x="28" y="44"/>
                    </a:cubicBezTo>
                    <a:cubicBezTo>
                      <a:pt x="28" y="44"/>
                      <a:pt x="28" y="44"/>
                      <a:pt x="28" y="44"/>
                    </a:cubicBezTo>
                    <a:cubicBezTo>
                      <a:pt x="28" y="43"/>
                      <a:pt x="28" y="43"/>
                      <a:pt x="28" y="42"/>
                    </a:cubicBezTo>
                    <a:cubicBezTo>
                      <a:pt x="28" y="42"/>
                      <a:pt x="29" y="42"/>
                      <a:pt x="29" y="42"/>
                    </a:cubicBezTo>
                    <a:cubicBezTo>
                      <a:pt x="29" y="42"/>
                      <a:pt x="29" y="43"/>
                      <a:pt x="30" y="43"/>
                    </a:cubicBezTo>
                    <a:cubicBezTo>
                      <a:pt x="30" y="43"/>
                      <a:pt x="30" y="43"/>
                      <a:pt x="30" y="42"/>
                    </a:cubicBezTo>
                    <a:cubicBezTo>
                      <a:pt x="31" y="42"/>
                      <a:pt x="30" y="42"/>
                      <a:pt x="30" y="41"/>
                    </a:cubicBezTo>
                    <a:cubicBezTo>
                      <a:pt x="30" y="41"/>
                      <a:pt x="30" y="40"/>
                      <a:pt x="30" y="40"/>
                    </a:cubicBezTo>
                    <a:cubicBezTo>
                      <a:pt x="30" y="39"/>
                      <a:pt x="30" y="39"/>
                      <a:pt x="30" y="38"/>
                    </a:cubicBezTo>
                    <a:cubicBezTo>
                      <a:pt x="30" y="38"/>
                      <a:pt x="30" y="37"/>
                      <a:pt x="31" y="37"/>
                    </a:cubicBezTo>
                    <a:cubicBezTo>
                      <a:pt x="31" y="37"/>
                      <a:pt x="31" y="36"/>
                      <a:pt x="31" y="36"/>
                    </a:cubicBezTo>
                    <a:cubicBezTo>
                      <a:pt x="31" y="36"/>
                      <a:pt x="32" y="36"/>
                      <a:pt x="32" y="35"/>
                    </a:cubicBezTo>
                    <a:cubicBezTo>
                      <a:pt x="32" y="35"/>
                      <a:pt x="32" y="35"/>
                      <a:pt x="33" y="35"/>
                    </a:cubicBezTo>
                    <a:cubicBezTo>
                      <a:pt x="33" y="34"/>
                      <a:pt x="33" y="34"/>
                      <a:pt x="33" y="34"/>
                    </a:cubicBezTo>
                    <a:cubicBezTo>
                      <a:pt x="33" y="33"/>
                      <a:pt x="32" y="33"/>
                      <a:pt x="33" y="33"/>
                    </a:cubicBezTo>
                    <a:cubicBezTo>
                      <a:pt x="33" y="32"/>
                      <a:pt x="33" y="33"/>
                      <a:pt x="33" y="32"/>
                    </a:cubicBezTo>
                    <a:cubicBezTo>
                      <a:pt x="33" y="32"/>
                      <a:pt x="33" y="32"/>
                      <a:pt x="33" y="32"/>
                    </a:cubicBezTo>
                    <a:cubicBezTo>
                      <a:pt x="33" y="31"/>
                      <a:pt x="34" y="31"/>
                      <a:pt x="34" y="31"/>
                    </a:cubicBezTo>
                    <a:cubicBezTo>
                      <a:pt x="34" y="31"/>
                      <a:pt x="34" y="30"/>
                      <a:pt x="34" y="30"/>
                    </a:cubicBezTo>
                    <a:cubicBezTo>
                      <a:pt x="35" y="30"/>
                      <a:pt x="35" y="30"/>
                      <a:pt x="35" y="30"/>
                    </a:cubicBezTo>
                    <a:cubicBezTo>
                      <a:pt x="36" y="30"/>
                      <a:pt x="36" y="29"/>
                      <a:pt x="36" y="29"/>
                    </a:cubicBezTo>
                    <a:cubicBezTo>
                      <a:pt x="36" y="29"/>
                      <a:pt x="36" y="28"/>
                      <a:pt x="36" y="28"/>
                    </a:cubicBezTo>
                    <a:cubicBezTo>
                      <a:pt x="36" y="28"/>
                      <a:pt x="36" y="28"/>
                      <a:pt x="36" y="27"/>
                    </a:cubicBezTo>
                    <a:cubicBezTo>
                      <a:pt x="36" y="27"/>
                      <a:pt x="36" y="27"/>
                      <a:pt x="36" y="27"/>
                    </a:cubicBezTo>
                    <a:cubicBezTo>
                      <a:pt x="36" y="26"/>
                      <a:pt x="36" y="26"/>
                      <a:pt x="36" y="26"/>
                    </a:cubicBezTo>
                    <a:cubicBezTo>
                      <a:pt x="36" y="25"/>
                      <a:pt x="36" y="25"/>
                      <a:pt x="36" y="25"/>
                    </a:cubicBezTo>
                    <a:cubicBezTo>
                      <a:pt x="36" y="24"/>
                      <a:pt x="36" y="24"/>
                      <a:pt x="36" y="24"/>
                    </a:cubicBezTo>
                    <a:cubicBezTo>
                      <a:pt x="36" y="24"/>
                      <a:pt x="36" y="23"/>
                      <a:pt x="36" y="23"/>
                    </a:cubicBezTo>
                    <a:cubicBezTo>
                      <a:pt x="36" y="22"/>
                      <a:pt x="36" y="22"/>
                      <a:pt x="37" y="21"/>
                    </a:cubicBezTo>
                    <a:cubicBezTo>
                      <a:pt x="37" y="21"/>
                      <a:pt x="37" y="21"/>
                      <a:pt x="37" y="20"/>
                    </a:cubicBezTo>
                    <a:cubicBezTo>
                      <a:pt x="37" y="20"/>
                      <a:pt x="36" y="19"/>
                      <a:pt x="37" y="19"/>
                    </a:cubicBezTo>
                    <a:cubicBezTo>
                      <a:pt x="37" y="19"/>
                      <a:pt x="37" y="19"/>
                      <a:pt x="37" y="19"/>
                    </a:cubicBezTo>
                    <a:cubicBezTo>
                      <a:pt x="37" y="18"/>
                      <a:pt x="37" y="18"/>
                      <a:pt x="37" y="18"/>
                    </a:cubicBezTo>
                    <a:cubicBezTo>
                      <a:pt x="37" y="18"/>
                      <a:pt x="38" y="18"/>
                      <a:pt x="38" y="18"/>
                    </a:cubicBezTo>
                    <a:cubicBezTo>
                      <a:pt x="38" y="18"/>
                      <a:pt x="38" y="17"/>
                      <a:pt x="38" y="17"/>
                    </a:cubicBezTo>
                    <a:cubicBezTo>
                      <a:pt x="39" y="17"/>
                      <a:pt x="39" y="17"/>
                      <a:pt x="39" y="17"/>
                    </a:cubicBezTo>
                    <a:cubicBezTo>
                      <a:pt x="39" y="17"/>
                      <a:pt x="39" y="17"/>
                      <a:pt x="40" y="17"/>
                    </a:cubicBezTo>
                    <a:cubicBezTo>
                      <a:pt x="40" y="16"/>
                      <a:pt x="40" y="16"/>
                      <a:pt x="41" y="16"/>
                    </a:cubicBezTo>
                    <a:cubicBezTo>
                      <a:pt x="41" y="16"/>
                      <a:pt x="41" y="16"/>
                      <a:pt x="41" y="15"/>
                    </a:cubicBezTo>
                    <a:cubicBezTo>
                      <a:pt x="41" y="15"/>
                      <a:pt x="41" y="15"/>
                      <a:pt x="41" y="15"/>
                    </a:cubicBezTo>
                    <a:cubicBezTo>
                      <a:pt x="42" y="15"/>
                      <a:pt x="42" y="15"/>
                      <a:pt x="42" y="15"/>
                    </a:cubicBezTo>
                    <a:cubicBezTo>
                      <a:pt x="41" y="14"/>
                      <a:pt x="41" y="14"/>
                      <a:pt x="41" y="1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7" name="Freeform 251">
                <a:extLst>
                  <a:ext uri="{FF2B5EF4-FFF2-40B4-BE49-F238E27FC236}">
                    <a16:creationId xmlns:a16="http://schemas.microsoft.com/office/drawing/2014/main" id="{164A14D6-8436-494B-8D1D-C98A4CA8F882}"/>
                  </a:ext>
                </a:extLst>
              </p:cNvPr>
              <p:cNvSpPr>
                <a:spLocks/>
              </p:cNvSpPr>
              <p:nvPr/>
            </p:nvSpPr>
            <p:spPr bwMode="auto">
              <a:xfrm>
                <a:off x="5370514" y="3443289"/>
                <a:ext cx="0" cy="1111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8" name="Freeform 252">
                <a:extLst>
                  <a:ext uri="{FF2B5EF4-FFF2-40B4-BE49-F238E27FC236}">
                    <a16:creationId xmlns:a16="http://schemas.microsoft.com/office/drawing/2014/main" id="{B5147A7C-32C9-415F-A602-4CD9446D7B56}"/>
                  </a:ext>
                </a:extLst>
              </p:cNvPr>
              <p:cNvSpPr>
                <a:spLocks/>
              </p:cNvSpPr>
              <p:nvPr/>
            </p:nvSpPr>
            <p:spPr bwMode="auto">
              <a:xfrm>
                <a:off x="5726114" y="3713164"/>
                <a:ext cx="22225" cy="22225"/>
              </a:xfrm>
              <a:custGeom>
                <a:avLst/>
                <a:gdLst>
                  <a:gd name="T0" fmla="*/ 1 w 2"/>
                  <a:gd name="T1" fmla="*/ 0 h 2"/>
                  <a:gd name="T2" fmla="*/ 0 w 2"/>
                  <a:gd name="T3" fmla="*/ 0 h 2"/>
                  <a:gd name="T4" fmla="*/ 0 w 2"/>
                  <a:gd name="T5" fmla="*/ 1 h 2"/>
                  <a:gd name="T6" fmla="*/ 0 w 2"/>
                  <a:gd name="T7" fmla="*/ 2 h 2"/>
                  <a:gd name="T8" fmla="*/ 1 w 2"/>
                  <a:gd name="T9" fmla="*/ 1 h 2"/>
                  <a:gd name="T10" fmla="*/ 2 w 2"/>
                  <a:gd name="T11" fmla="*/ 1 h 2"/>
                  <a:gd name="T12" fmla="*/ 2 w 2"/>
                  <a:gd name="T13" fmla="*/ 0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1" y="0"/>
                      <a:pt x="0" y="0"/>
                    </a:cubicBezTo>
                    <a:cubicBezTo>
                      <a:pt x="0" y="1"/>
                      <a:pt x="0" y="1"/>
                      <a:pt x="0" y="1"/>
                    </a:cubicBezTo>
                    <a:cubicBezTo>
                      <a:pt x="0" y="1"/>
                      <a:pt x="0" y="1"/>
                      <a:pt x="0" y="2"/>
                    </a:cubicBezTo>
                    <a:cubicBezTo>
                      <a:pt x="0" y="2"/>
                      <a:pt x="1" y="2"/>
                      <a:pt x="1" y="1"/>
                    </a:cubicBezTo>
                    <a:cubicBezTo>
                      <a:pt x="1" y="1"/>
                      <a:pt x="1" y="1"/>
                      <a:pt x="2" y="1"/>
                    </a:cubicBezTo>
                    <a:cubicBezTo>
                      <a:pt x="2" y="0"/>
                      <a:pt x="2" y="0"/>
                      <a:pt x="2" y="0"/>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69" name="Freeform 253">
                <a:extLst>
                  <a:ext uri="{FF2B5EF4-FFF2-40B4-BE49-F238E27FC236}">
                    <a16:creationId xmlns:a16="http://schemas.microsoft.com/office/drawing/2014/main" id="{E7870A67-ABB3-4BBC-9005-5332D9405A43}"/>
                  </a:ext>
                </a:extLst>
              </p:cNvPr>
              <p:cNvSpPr>
                <a:spLocks/>
              </p:cNvSpPr>
              <p:nvPr/>
            </p:nvSpPr>
            <p:spPr bwMode="auto">
              <a:xfrm>
                <a:off x="5672139" y="3735389"/>
                <a:ext cx="11113" cy="22225"/>
              </a:xfrm>
              <a:custGeom>
                <a:avLst/>
                <a:gdLst>
                  <a:gd name="T0" fmla="*/ 0 w 1"/>
                  <a:gd name="T1" fmla="*/ 1 h 2"/>
                  <a:gd name="T2" fmla="*/ 0 w 1"/>
                  <a:gd name="T3" fmla="*/ 1 h 2"/>
                  <a:gd name="T4" fmla="*/ 1 w 1"/>
                  <a:gd name="T5" fmla="*/ 1 h 2"/>
                  <a:gd name="T6" fmla="*/ 1 w 1"/>
                  <a:gd name="T7" fmla="*/ 1 h 2"/>
                  <a:gd name="T8" fmla="*/ 1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0" y="2"/>
                      <a:pt x="0" y="2"/>
                      <a:pt x="1" y="1"/>
                    </a:cubicBezTo>
                    <a:cubicBezTo>
                      <a:pt x="1" y="1"/>
                      <a:pt x="1" y="1"/>
                      <a:pt x="1" y="1"/>
                    </a:cubicBezTo>
                    <a:cubicBezTo>
                      <a:pt x="1" y="1"/>
                      <a:pt x="1" y="1"/>
                      <a:pt x="1" y="1"/>
                    </a:cubicBezTo>
                    <a:cubicBezTo>
                      <a:pt x="1" y="0"/>
                      <a:pt x="1" y="0"/>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0" name="Freeform 254">
                <a:extLst>
                  <a:ext uri="{FF2B5EF4-FFF2-40B4-BE49-F238E27FC236}">
                    <a16:creationId xmlns:a16="http://schemas.microsoft.com/office/drawing/2014/main" id="{8E55EDC3-78D9-47B8-B6B0-6B52249E54D9}"/>
                  </a:ext>
                </a:extLst>
              </p:cNvPr>
              <p:cNvSpPr>
                <a:spLocks/>
              </p:cNvSpPr>
              <p:nvPr/>
            </p:nvSpPr>
            <p:spPr bwMode="auto">
              <a:xfrm>
                <a:off x="5219701" y="2081214"/>
                <a:ext cx="11113"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1" name="Freeform 255">
                <a:extLst>
                  <a:ext uri="{FF2B5EF4-FFF2-40B4-BE49-F238E27FC236}">
                    <a16:creationId xmlns:a16="http://schemas.microsoft.com/office/drawing/2014/main" id="{E794B648-2CCC-475B-AE35-B015AE63A898}"/>
                  </a:ext>
                </a:extLst>
              </p:cNvPr>
              <p:cNvSpPr>
                <a:spLocks/>
              </p:cNvSpPr>
              <p:nvPr/>
            </p:nvSpPr>
            <p:spPr bwMode="auto">
              <a:xfrm>
                <a:off x="5111751" y="2081214"/>
                <a:ext cx="560388" cy="508000"/>
              </a:xfrm>
              <a:custGeom>
                <a:avLst/>
                <a:gdLst>
                  <a:gd name="T0" fmla="*/ 50 w 52"/>
                  <a:gd name="T1" fmla="*/ 27 h 47"/>
                  <a:gd name="T2" fmla="*/ 45 w 52"/>
                  <a:gd name="T3" fmla="*/ 26 h 47"/>
                  <a:gd name="T4" fmla="*/ 42 w 52"/>
                  <a:gd name="T5" fmla="*/ 23 h 47"/>
                  <a:gd name="T6" fmla="*/ 41 w 52"/>
                  <a:gd name="T7" fmla="*/ 21 h 47"/>
                  <a:gd name="T8" fmla="*/ 40 w 52"/>
                  <a:gd name="T9" fmla="*/ 19 h 47"/>
                  <a:gd name="T10" fmla="*/ 39 w 52"/>
                  <a:gd name="T11" fmla="*/ 17 h 47"/>
                  <a:gd name="T12" fmla="*/ 38 w 52"/>
                  <a:gd name="T13" fmla="*/ 15 h 47"/>
                  <a:gd name="T14" fmla="*/ 37 w 52"/>
                  <a:gd name="T15" fmla="*/ 14 h 47"/>
                  <a:gd name="T16" fmla="*/ 35 w 52"/>
                  <a:gd name="T17" fmla="*/ 11 h 47"/>
                  <a:gd name="T18" fmla="*/ 34 w 52"/>
                  <a:gd name="T19" fmla="*/ 10 h 47"/>
                  <a:gd name="T20" fmla="*/ 32 w 52"/>
                  <a:gd name="T21" fmla="*/ 10 h 47"/>
                  <a:gd name="T22" fmla="*/ 30 w 52"/>
                  <a:gd name="T23" fmla="*/ 9 h 47"/>
                  <a:gd name="T24" fmla="*/ 29 w 52"/>
                  <a:gd name="T25" fmla="*/ 9 h 47"/>
                  <a:gd name="T26" fmla="*/ 23 w 52"/>
                  <a:gd name="T27" fmla="*/ 8 h 47"/>
                  <a:gd name="T28" fmla="*/ 21 w 52"/>
                  <a:gd name="T29" fmla="*/ 4 h 47"/>
                  <a:gd name="T30" fmla="*/ 15 w 52"/>
                  <a:gd name="T31" fmla="*/ 2 h 47"/>
                  <a:gd name="T32" fmla="*/ 11 w 52"/>
                  <a:gd name="T33" fmla="*/ 0 h 47"/>
                  <a:gd name="T34" fmla="*/ 9 w 52"/>
                  <a:gd name="T35" fmla="*/ 1 h 47"/>
                  <a:gd name="T36" fmla="*/ 5 w 52"/>
                  <a:gd name="T37" fmla="*/ 3 h 47"/>
                  <a:gd name="T38" fmla="*/ 7 w 52"/>
                  <a:gd name="T39" fmla="*/ 5 h 47"/>
                  <a:gd name="T40" fmla="*/ 5 w 52"/>
                  <a:gd name="T41" fmla="*/ 7 h 47"/>
                  <a:gd name="T42" fmla="*/ 2 w 52"/>
                  <a:gd name="T43" fmla="*/ 8 h 47"/>
                  <a:gd name="T44" fmla="*/ 1 w 52"/>
                  <a:gd name="T45" fmla="*/ 9 h 47"/>
                  <a:gd name="T46" fmla="*/ 1 w 52"/>
                  <a:gd name="T47" fmla="*/ 13 h 47"/>
                  <a:gd name="T48" fmla="*/ 5 w 52"/>
                  <a:gd name="T49" fmla="*/ 16 h 47"/>
                  <a:gd name="T50" fmla="*/ 7 w 52"/>
                  <a:gd name="T51" fmla="*/ 19 h 47"/>
                  <a:gd name="T52" fmla="*/ 9 w 52"/>
                  <a:gd name="T53" fmla="*/ 23 h 47"/>
                  <a:gd name="T54" fmla="*/ 12 w 52"/>
                  <a:gd name="T55" fmla="*/ 25 h 47"/>
                  <a:gd name="T56" fmla="*/ 13 w 52"/>
                  <a:gd name="T57" fmla="*/ 29 h 47"/>
                  <a:gd name="T58" fmla="*/ 13 w 52"/>
                  <a:gd name="T59" fmla="*/ 32 h 47"/>
                  <a:gd name="T60" fmla="*/ 16 w 52"/>
                  <a:gd name="T61" fmla="*/ 35 h 47"/>
                  <a:gd name="T62" fmla="*/ 18 w 52"/>
                  <a:gd name="T63" fmla="*/ 37 h 47"/>
                  <a:gd name="T64" fmla="*/ 18 w 52"/>
                  <a:gd name="T65" fmla="*/ 39 h 47"/>
                  <a:gd name="T66" fmla="*/ 20 w 52"/>
                  <a:gd name="T67" fmla="*/ 41 h 47"/>
                  <a:gd name="T68" fmla="*/ 22 w 52"/>
                  <a:gd name="T69" fmla="*/ 43 h 47"/>
                  <a:gd name="T70" fmla="*/ 26 w 52"/>
                  <a:gd name="T71" fmla="*/ 43 h 47"/>
                  <a:gd name="T72" fmla="*/ 29 w 52"/>
                  <a:gd name="T73" fmla="*/ 45 h 47"/>
                  <a:gd name="T74" fmla="*/ 31 w 52"/>
                  <a:gd name="T75" fmla="*/ 46 h 47"/>
                  <a:gd name="T76" fmla="*/ 33 w 52"/>
                  <a:gd name="T77" fmla="*/ 42 h 47"/>
                  <a:gd name="T78" fmla="*/ 40 w 52"/>
                  <a:gd name="T79" fmla="*/ 40 h 47"/>
                  <a:gd name="T80" fmla="*/ 44 w 52"/>
                  <a:gd name="T81" fmla="*/ 38 h 47"/>
                  <a:gd name="T82" fmla="*/ 50 w 52"/>
                  <a:gd name="T83" fmla="*/ 34 h 47"/>
                  <a:gd name="T84" fmla="*/ 52 w 52"/>
                  <a:gd name="T85"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47">
                    <a:moveTo>
                      <a:pt x="52" y="28"/>
                    </a:moveTo>
                    <a:cubicBezTo>
                      <a:pt x="52" y="28"/>
                      <a:pt x="52" y="28"/>
                      <a:pt x="52" y="28"/>
                    </a:cubicBezTo>
                    <a:cubicBezTo>
                      <a:pt x="51" y="27"/>
                      <a:pt x="51" y="27"/>
                      <a:pt x="50" y="27"/>
                    </a:cubicBezTo>
                    <a:cubicBezTo>
                      <a:pt x="50" y="26"/>
                      <a:pt x="49" y="26"/>
                      <a:pt x="48" y="26"/>
                    </a:cubicBezTo>
                    <a:cubicBezTo>
                      <a:pt x="47" y="26"/>
                      <a:pt x="47" y="26"/>
                      <a:pt x="46" y="26"/>
                    </a:cubicBezTo>
                    <a:cubicBezTo>
                      <a:pt x="46" y="26"/>
                      <a:pt x="45" y="26"/>
                      <a:pt x="45" y="26"/>
                    </a:cubicBezTo>
                    <a:cubicBezTo>
                      <a:pt x="44" y="26"/>
                      <a:pt x="44" y="26"/>
                      <a:pt x="44" y="25"/>
                    </a:cubicBezTo>
                    <a:cubicBezTo>
                      <a:pt x="43" y="25"/>
                      <a:pt x="43" y="25"/>
                      <a:pt x="43" y="25"/>
                    </a:cubicBezTo>
                    <a:cubicBezTo>
                      <a:pt x="42" y="24"/>
                      <a:pt x="42" y="24"/>
                      <a:pt x="42" y="23"/>
                    </a:cubicBezTo>
                    <a:cubicBezTo>
                      <a:pt x="42" y="23"/>
                      <a:pt x="42" y="23"/>
                      <a:pt x="42" y="23"/>
                    </a:cubicBezTo>
                    <a:cubicBezTo>
                      <a:pt x="41" y="22"/>
                      <a:pt x="41" y="22"/>
                      <a:pt x="41" y="22"/>
                    </a:cubicBezTo>
                    <a:cubicBezTo>
                      <a:pt x="41" y="21"/>
                      <a:pt x="41" y="21"/>
                      <a:pt x="41" y="21"/>
                    </a:cubicBezTo>
                    <a:cubicBezTo>
                      <a:pt x="40" y="21"/>
                      <a:pt x="40" y="21"/>
                      <a:pt x="40" y="21"/>
                    </a:cubicBezTo>
                    <a:cubicBezTo>
                      <a:pt x="40" y="20"/>
                      <a:pt x="40" y="20"/>
                      <a:pt x="40" y="20"/>
                    </a:cubicBezTo>
                    <a:cubicBezTo>
                      <a:pt x="40" y="20"/>
                      <a:pt x="40" y="20"/>
                      <a:pt x="40" y="19"/>
                    </a:cubicBezTo>
                    <a:cubicBezTo>
                      <a:pt x="40" y="19"/>
                      <a:pt x="40" y="19"/>
                      <a:pt x="39" y="19"/>
                    </a:cubicBezTo>
                    <a:cubicBezTo>
                      <a:pt x="39" y="18"/>
                      <a:pt x="39" y="18"/>
                      <a:pt x="39" y="18"/>
                    </a:cubicBezTo>
                    <a:cubicBezTo>
                      <a:pt x="39" y="18"/>
                      <a:pt x="39" y="18"/>
                      <a:pt x="39" y="17"/>
                    </a:cubicBezTo>
                    <a:cubicBezTo>
                      <a:pt x="39" y="17"/>
                      <a:pt x="39" y="17"/>
                      <a:pt x="39" y="17"/>
                    </a:cubicBezTo>
                    <a:cubicBezTo>
                      <a:pt x="38" y="16"/>
                      <a:pt x="39" y="16"/>
                      <a:pt x="39" y="16"/>
                    </a:cubicBezTo>
                    <a:cubicBezTo>
                      <a:pt x="39" y="16"/>
                      <a:pt x="38" y="16"/>
                      <a:pt x="38" y="15"/>
                    </a:cubicBezTo>
                    <a:cubicBezTo>
                      <a:pt x="38" y="15"/>
                      <a:pt x="38" y="15"/>
                      <a:pt x="38" y="15"/>
                    </a:cubicBezTo>
                    <a:cubicBezTo>
                      <a:pt x="37" y="15"/>
                      <a:pt x="37" y="15"/>
                      <a:pt x="37" y="14"/>
                    </a:cubicBezTo>
                    <a:cubicBezTo>
                      <a:pt x="37" y="14"/>
                      <a:pt x="37" y="14"/>
                      <a:pt x="37" y="14"/>
                    </a:cubicBezTo>
                    <a:cubicBezTo>
                      <a:pt x="36" y="13"/>
                      <a:pt x="36" y="13"/>
                      <a:pt x="36" y="13"/>
                    </a:cubicBezTo>
                    <a:cubicBezTo>
                      <a:pt x="36" y="13"/>
                      <a:pt x="36" y="13"/>
                      <a:pt x="35" y="12"/>
                    </a:cubicBezTo>
                    <a:cubicBezTo>
                      <a:pt x="35" y="12"/>
                      <a:pt x="35" y="12"/>
                      <a:pt x="35" y="11"/>
                    </a:cubicBezTo>
                    <a:cubicBezTo>
                      <a:pt x="35" y="11"/>
                      <a:pt x="35" y="11"/>
                      <a:pt x="35" y="11"/>
                    </a:cubicBezTo>
                    <a:cubicBezTo>
                      <a:pt x="34" y="11"/>
                      <a:pt x="34" y="11"/>
                      <a:pt x="34" y="10"/>
                    </a:cubicBezTo>
                    <a:cubicBezTo>
                      <a:pt x="34" y="10"/>
                      <a:pt x="34" y="10"/>
                      <a:pt x="34" y="10"/>
                    </a:cubicBezTo>
                    <a:cubicBezTo>
                      <a:pt x="34" y="10"/>
                      <a:pt x="34" y="10"/>
                      <a:pt x="34" y="10"/>
                    </a:cubicBezTo>
                    <a:cubicBezTo>
                      <a:pt x="33" y="10"/>
                      <a:pt x="33" y="10"/>
                      <a:pt x="33" y="10"/>
                    </a:cubicBezTo>
                    <a:cubicBezTo>
                      <a:pt x="33" y="10"/>
                      <a:pt x="32" y="10"/>
                      <a:pt x="32" y="10"/>
                    </a:cubicBezTo>
                    <a:cubicBezTo>
                      <a:pt x="32" y="10"/>
                      <a:pt x="32" y="10"/>
                      <a:pt x="31" y="10"/>
                    </a:cubicBezTo>
                    <a:cubicBezTo>
                      <a:pt x="31" y="9"/>
                      <a:pt x="31" y="9"/>
                      <a:pt x="31" y="9"/>
                    </a:cubicBezTo>
                    <a:cubicBezTo>
                      <a:pt x="31" y="8"/>
                      <a:pt x="30" y="9"/>
                      <a:pt x="30" y="9"/>
                    </a:cubicBezTo>
                    <a:cubicBezTo>
                      <a:pt x="30" y="9"/>
                      <a:pt x="30" y="9"/>
                      <a:pt x="29" y="8"/>
                    </a:cubicBezTo>
                    <a:cubicBezTo>
                      <a:pt x="29" y="9"/>
                      <a:pt x="29" y="9"/>
                      <a:pt x="29" y="9"/>
                    </a:cubicBezTo>
                    <a:cubicBezTo>
                      <a:pt x="29" y="9"/>
                      <a:pt x="29" y="9"/>
                      <a:pt x="29" y="9"/>
                    </a:cubicBezTo>
                    <a:cubicBezTo>
                      <a:pt x="28" y="9"/>
                      <a:pt x="28" y="9"/>
                      <a:pt x="28" y="9"/>
                    </a:cubicBezTo>
                    <a:cubicBezTo>
                      <a:pt x="27" y="9"/>
                      <a:pt x="27" y="8"/>
                      <a:pt x="27" y="8"/>
                    </a:cubicBezTo>
                    <a:cubicBezTo>
                      <a:pt x="25" y="8"/>
                      <a:pt x="24" y="8"/>
                      <a:pt x="23" y="8"/>
                    </a:cubicBezTo>
                    <a:cubicBezTo>
                      <a:pt x="22" y="7"/>
                      <a:pt x="22" y="7"/>
                      <a:pt x="22" y="7"/>
                    </a:cubicBezTo>
                    <a:cubicBezTo>
                      <a:pt x="21" y="6"/>
                      <a:pt x="22" y="6"/>
                      <a:pt x="22" y="6"/>
                    </a:cubicBezTo>
                    <a:cubicBezTo>
                      <a:pt x="22" y="5"/>
                      <a:pt x="21" y="5"/>
                      <a:pt x="21" y="4"/>
                    </a:cubicBezTo>
                    <a:cubicBezTo>
                      <a:pt x="20" y="4"/>
                      <a:pt x="20" y="4"/>
                      <a:pt x="19" y="4"/>
                    </a:cubicBezTo>
                    <a:cubicBezTo>
                      <a:pt x="18" y="3"/>
                      <a:pt x="18" y="3"/>
                      <a:pt x="17" y="3"/>
                    </a:cubicBezTo>
                    <a:cubicBezTo>
                      <a:pt x="16" y="3"/>
                      <a:pt x="16" y="3"/>
                      <a:pt x="15" y="2"/>
                    </a:cubicBezTo>
                    <a:cubicBezTo>
                      <a:pt x="14" y="2"/>
                      <a:pt x="14" y="2"/>
                      <a:pt x="13" y="1"/>
                    </a:cubicBezTo>
                    <a:cubicBezTo>
                      <a:pt x="13" y="1"/>
                      <a:pt x="12" y="1"/>
                      <a:pt x="12" y="1"/>
                    </a:cubicBezTo>
                    <a:cubicBezTo>
                      <a:pt x="12" y="0"/>
                      <a:pt x="12" y="0"/>
                      <a:pt x="11" y="0"/>
                    </a:cubicBezTo>
                    <a:cubicBezTo>
                      <a:pt x="11" y="0"/>
                      <a:pt x="11" y="0"/>
                      <a:pt x="10" y="0"/>
                    </a:cubicBezTo>
                    <a:cubicBezTo>
                      <a:pt x="10" y="0"/>
                      <a:pt x="10" y="0"/>
                      <a:pt x="10" y="0"/>
                    </a:cubicBezTo>
                    <a:cubicBezTo>
                      <a:pt x="10" y="1"/>
                      <a:pt x="9" y="1"/>
                      <a:pt x="9" y="1"/>
                    </a:cubicBezTo>
                    <a:cubicBezTo>
                      <a:pt x="9" y="1"/>
                      <a:pt x="8" y="1"/>
                      <a:pt x="8" y="1"/>
                    </a:cubicBezTo>
                    <a:cubicBezTo>
                      <a:pt x="7" y="1"/>
                      <a:pt x="7" y="1"/>
                      <a:pt x="6" y="2"/>
                    </a:cubicBezTo>
                    <a:cubicBezTo>
                      <a:pt x="6" y="2"/>
                      <a:pt x="5" y="2"/>
                      <a:pt x="5" y="3"/>
                    </a:cubicBezTo>
                    <a:cubicBezTo>
                      <a:pt x="5" y="3"/>
                      <a:pt x="6" y="3"/>
                      <a:pt x="6" y="4"/>
                    </a:cubicBezTo>
                    <a:cubicBezTo>
                      <a:pt x="6" y="4"/>
                      <a:pt x="7" y="3"/>
                      <a:pt x="7" y="4"/>
                    </a:cubicBezTo>
                    <a:cubicBezTo>
                      <a:pt x="7" y="4"/>
                      <a:pt x="7" y="4"/>
                      <a:pt x="7" y="5"/>
                    </a:cubicBezTo>
                    <a:cubicBezTo>
                      <a:pt x="7" y="5"/>
                      <a:pt x="8" y="6"/>
                      <a:pt x="7" y="6"/>
                    </a:cubicBezTo>
                    <a:cubicBezTo>
                      <a:pt x="7" y="7"/>
                      <a:pt x="6" y="6"/>
                      <a:pt x="5" y="6"/>
                    </a:cubicBezTo>
                    <a:cubicBezTo>
                      <a:pt x="5" y="7"/>
                      <a:pt x="5" y="7"/>
                      <a:pt x="5" y="7"/>
                    </a:cubicBezTo>
                    <a:cubicBezTo>
                      <a:pt x="4" y="7"/>
                      <a:pt x="4" y="8"/>
                      <a:pt x="4" y="8"/>
                    </a:cubicBezTo>
                    <a:cubicBezTo>
                      <a:pt x="4" y="8"/>
                      <a:pt x="4" y="8"/>
                      <a:pt x="3" y="8"/>
                    </a:cubicBezTo>
                    <a:cubicBezTo>
                      <a:pt x="3" y="8"/>
                      <a:pt x="2" y="8"/>
                      <a:pt x="2" y="8"/>
                    </a:cubicBezTo>
                    <a:cubicBezTo>
                      <a:pt x="1" y="8"/>
                      <a:pt x="1" y="8"/>
                      <a:pt x="1" y="8"/>
                    </a:cubicBezTo>
                    <a:cubicBezTo>
                      <a:pt x="1" y="8"/>
                      <a:pt x="1" y="8"/>
                      <a:pt x="1" y="8"/>
                    </a:cubicBezTo>
                    <a:cubicBezTo>
                      <a:pt x="1" y="8"/>
                      <a:pt x="1" y="9"/>
                      <a:pt x="1" y="9"/>
                    </a:cubicBezTo>
                    <a:cubicBezTo>
                      <a:pt x="1" y="9"/>
                      <a:pt x="1" y="10"/>
                      <a:pt x="1" y="10"/>
                    </a:cubicBezTo>
                    <a:cubicBezTo>
                      <a:pt x="1" y="11"/>
                      <a:pt x="0" y="11"/>
                      <a:pt x="1" y="12"/>
                    </a:cubicBezTo>
                    <a:cubicBezTo>
                      <a:pt x="1" y="12"/>
                      <a:pt x="1" y="13"/>
                      <a:pt x="1" y="13"/>
                    </a:cubicBezTo>
                    <a:cubicBezTo>
                      <a:pt x="1" y="13"/>
                      <a:pt x="2" y="13"/>
                      <a:pt x="2" y="13"/>
                    </a:cubicBezTo>
                    <a:cubicBezTo>
                      <a:pt x="3" y="13"/>
                      <a:pt x="3" y="14"/>
                      <a:pt x="4" y="14"/>
                    </a:cubicBezTo>
                    <a:cubicBezTo>
                      <a:pt x="4" y="15"/>
                      <a:pt x="4" y="15"/>
                      <a:pt x="5" y="16"/>
                    </a:cubicBezTo>
                    <a:cubicBezTo>
                      <a:pt x="5" y="16"/>
                      <a:pt x="5" y="16"/>
                      <a:pt x="5" y="17"/>
                    </a:cubicBezTo>
                    <a:cubicBezTo>
                      <a:pt x="6" y="17"/>
                      <a:pt x="6" y="18"/>
                      <a:pt x="6" y="18"/>
                    </a:cubicBezTo>
                    <a:cubicBezTo>
                      <a:pt x="7" y="19"/>
                      <a:pt x="7" y="19"/>
                      <a:pt x="7" y="19"/>
                    </a:cubicBezTo>
                    <a:cubicBezTo>
                      <a:pt x="8" y="20"/>
                      <a:pt x="7" y="21"/>
                      <a:pt x="8" y="21"/>
                    </a:cubicBezTo>
                    <a:cubicBezTo>
                      <a:pt x="8" y="22"/>
                      <a:pt x="8" y="22"/>
                      <a:pt x="8" y="22"/>
                    </a:cubicBezTo>
                    <a:cubicBezTo>
                      <a:pt x="9" y="22"/>
                      <a:pt x="8" y="23"/>
                      <a:pt x="9" y="23"/>
                    </a:cubicBezTo>
                    <a:cubicBezTo>
                      <a:pt x="9" y="23"/>
                      <a:pt x="9" y="23"/>
                      <a:pt x="10" y="23"/>
                    </a:cubicBezTo>
                    <a:cubicBezTo>
                      <a:pt x="10" y="24"/>
                      <a:pt x="10" y="24"/>
                      <a:pt x="11" y="24"/>
                    </a:cubicBezTo>
                    <a:cubicBezTo>
                      <a:pt x="11" y="25"/>
                      <a:pt x="11" y="25"/>
                      <a:pt x="12" y="25"/>
                    </a:cubicBezTo>
                    <a:cubicBezTo>
                      <a:pt x="12" y="26"/>
                      <a:pt x="12" y="26"/>
                      <a:pt x="12" y="26"/>
                    </a:cubicBezTo>
                    <a:cubicBezTo>
                      <a:pt x="13" y="27"/>
                      <a:pt x="13" y="27"/>
                      <a:pt x="13" y="28"/>
                    </a:cubicBezTo>
                    <a:cubicBezTo>
                      <a:pt x="13" y="28"/>
                      <a:pt x="12" y="28"/>
                      <a:pt x="13" y="29"/>
                    </a:cubicBezTo>
                    <a:cubicBezTo>
                      <a:pt x="13" y="29"/>
                      <a:pt x="13" y="30"/>
                      <a:pt x="13" y="30"/>
                    </a:cubicBezTo>
                    <a:cubicBezTo>
                      <a:pt x="13" y="31"/>
                      <a:pt x="13" y="31"/>
                      <a:pt x="13" y="32"/>
                    </a:cubicBezTo>
                    <a:cubicBezTo>
                      <a:pt x="13" y="32"/>
                      <a:pt x="13" y="32"/>
                      <a:pt x="13" y="32"/>
                    </a:cubicBezTo>
                    <a:cubicBezTo>
                      <a:pt x="14" y="33"/>
                      <a:pt x="14" y="33"/>
                      <a:pt x="14" y="34"/>
                    </a:cubicBezTo>
                    <a:cubicBezTo>
                      <a:pt x="15" y="34"/>
                      <a:pt x="15" y="34"/>
                      <a:pt x="15" y="35"/>
                    </a:cubicBezTo>
                    <a:cubicBezTo>
                      <a:pt x="16" y="35"/>
                      <a:pt x="16" y="34"/>
                      <a:pt x="16" y="35"/>
                    </a:cubicBezTo>
                    <a:cubicBezTo>
                      <a:pt x="17" y="35"/>
                      <a:pt x="17" y="35"/>
                      <a:pt x="17" y="35"/>
                    </a:cubicBezTo>
                    <a:cubicBezTo>
                      <a:pt x="17" y="36"/>
                      <a:pt x="18" y="36"/>
                      <a:pt x="18" y="36"/>
                    </a:cubicBezTo>
                    <a:cubicBezTo>
                      <a:pt x="18" y="36"/>
                      <a:pt x="18" y="37"/>
                      <a:pt x="18" y="37"/>
                    </a:cubicBezTo>
                    <a:cubicBezTo>
                      <a:pt x="18" y="37"/>
                      <a:pt x="18" y="37"/>
                      <a:pt x="18" y="37"/>
                    </a:cubicBezTo>
                    <a:cubicBezTo>
                      <a:pt x="18" y="38"/>
                      <a:pt x="18" y="38"/>
                      <a:pt x="18" y="38"/>
                    </a:cubicBezTo>
                    <a:cubicBezTo>
                      <a:pt x="18" y="38"/>
                      <a:pt x="18" y="39"/>
                      <a:pt x="18" y="39"/>
                    </a:cubicBezTo>
                    <a:cubicBezTo>
                      <a:pt x="19" y="39"/>
                      <a:pt x="19" y="39"/>
                      <a:pt x="19" y="40"/>
                    </a:cubicBezTo>
                    <a:cubicBezTo>
                      <a:pt x="20" y="40"/>
                      <a:pt x="20" y="40"/>
                      <a:pt x="20" y="41"/>
                    </a:cubicBezTo>
                    <a:cubicBezTo>
                      <a:pt x="20" y="41"/>
                      <a:pt x="20" y="41"/>
                      <a:pt x="20" y="41"/>
                    </a:cubicBezTo>
                    <a:cubicBezTo>
                      <a:pt x="21" y="42"/>
                      <a:pt x="21" y="42"/>
                      <a:pt x="21" y="42"/>
                    </a:cubicBezTo>
                    <a:cubicBezTo>
                      <a:pt x="21" y="42"/>
                      <a:pt x="21" y="43"/>
                      <a:pt x="22" y="43"/>
                    </a:cubicBezTo>
                    <a:cubicBezTo>
                      <a:pt x="22" y="43"/>
                      <a:pt x="22" y="43"/>
                      <a:pt x="22" y="43"/>
                    </a:cubicBezTo>
                    <a:cubicBezTo>
                      <a:pt x="22" y="43"/>
                      <a:pt x="22" y="43"/>
                      <a:pt x="22" y="43"/>
                    </a:cubicBezTo>
                    <a:cubicBezTo>
                      <a:pt x="23" y="43"/>
                      <a:pt x="23" y="43"/>
                      <a:pt x="24" y="43"/>
                    </a:cubicBezTo>
                    <a:cubicBezTo>
                      <a:pt x="25" y="43"/>
                      <a:pt x="26" y="43"/>
                      <a:pt x="26" y="43"/>
                    </a:cubicBezTo>
                    <a:cubicBezTo>
                      <a:pt x="27" y="43"/>
                      <a:pt x="27" y="44"/>
                      <a:pt x="27" y="44"/>
                    </a:cubicBezTo>
                    <a:cubicBezTo>
                      <a:pt x="28" y="44"/>
                      <a:pt x="28" y="44"/>
                      <a:pt x="28" y="44"/>
                    </a:cubicBezTo>
                    <a:cubicBezTo>
                      <a:pt x="29" y="44"/>
                      <a:pt x="29" y="45"/>
                      <a:pt x="29" y="45"/>
                    </a:cubicBezTo>
                    <a:cubicBezTo>
                      <a:pt x="30" y="46"/>
                      <a:pt x="30" y="46"/>
                      <a:pt x="30" y="47"/>
                    </a:cubicBezTo>
                    <a:cubicBezTo>
                      <a:pt x="30" y="47"/>
                      <a:pt x="30" y="47"/>
                      <a:pt x="30" y="47"/>
                    </a:cubicBezTo>
                    <a:cubicBezTo>
                      <a:pt x="31" y="47"/>
                      <a:pt x="31" y="47"/>
                      <a:pt x="31" y="46"/>
                    </a:cubicBezTo>
                    <a:cubicBezTo>
                      <a:pt x="32" y="46"/>
                      <a:pt x="32" y="45"/>
                      <a:pt x="32" y="45"/>
                    </a:cubicBezTo>
                    <a:cubicBezTo>
                      <a:pt x="32" y="44"/>
                      <a:pt x="32" y="44"/>
                      <a:pt x="33" y="43"/>
                    </a:cubicBezTo>
                    <a:cubicBezTo>
                      <a:pt x="33" y="43"/>
                      <a:pt x="33" y="42"/>
                      <a:pt x="33" y="42"/>
                    </a:cubicBezTo>
                    <a:cubicBezTo>
                      <a:pt x="34" y="41"/>
                      <a:pt x="34" y="42"/>
                      <a:pt x="35" y="41"/>
                    </a:cubicBezTo>
                    <a:cubicBezTo>
                      <a:pt x="36" y="41"/>
                      <a:pt x="37" y="41"/>
                      <a:pt x="38" y="40"/>
                    </a:cubicBezTo>
                    <a:cubicBezTo>
                      <a:pt x="39" y="40"/>
                      <a:pt x="39" y="40"/>
                      <a:pt x="40" y="40"/>
                    </a:cubicBezTo>
                    <a:cubicBezTo>
                      <a:pt x="41" y="39"/>
                      <a:pt x="42" y="39"/>
                      <a:pt x="43" y="39"/>
                    </a:cubicBezTo>
                    <a:cubicBezTo>
                      <a:pt x="43" y="39"/>
                      <a:pt x="43" y="39"/>
                      <a:pt x="44" y="38"/>
                    </a:cubicBezTo>
                    <a:cubicBezTo>
                      <a:pt x="44" y="38"/>
                      <a:pt x="44" y="38"/>
                      <a:pt x="44" y="38"/>
                    </a:cubicBezTo>
                    <a:cubicBezTo>
                      <a:pt x="45" y="38"/>
                      <a:pt x="45" y="38"/>
                      <a:pt x="45" y="38"/>
                    </a:cubicBezTo>
                    <a:cubicBezTo>
                      <a:pt x="47" y="37"/>
                      <a:pt x="47" y="37"/>
                      <a:pt x="49" y="36"/>
                    </a:cubicBezTo>
                    <a:cubicBezTo>
                      <a:pt x="50" y="36"/>
                      <a:pt x="50" y="35"/>
                      <a:pt x="50" y="34"/>
                    </a:cubicBezTo>
                    <a:cubicBezTo>
                      <a:pt x="51" y="33"/>
                      <a:pt x="51" y="33"/>
                      <a:pt x="51" y="32"/>
                    </a:cubicBezTo>
                    <a:cubicBezTo>
                      <a:pt x="52" y="31"/>
                      <a:pt x="52" y="31"/>
                      <a:pt x="52" y="30"/>
                    </a:cubicBezTo>
                    <a:cubicBezTo>
                      <a:pt x="52" y="29"/>
                      <a:pt x="52" y="29"/>
                      <a:pt x="52" y="2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2" name="Freeform 256">
                <a:extLst>
                  <a:ext uri="{FF2B5EF4-FFF2-40B4-BE49-F238E27FC236}">
                    <a16:creationId xmlns:a16="http://schemas.microsoft.com/office/drawing/2014/main" id="{C869C0EA-DF09-4749-ABCC-B6BCB3A5951F}"/>
                  </a:ext>
                </a:extLst>
              </p:cNvPr>
              <p:cNvSpPr>
                <a:spLocks/>
              </p:cNvSpPr>
              <p:nvPr/>
            </p:nvSpPr>
            <p:spPr bwMode="auto">
              <a:xfrm>
                <a:off x="5165726" y="977901"/>
                <a:ext cx="42863" cy="22225"/>
              </a:xfrm>
              <a:custGeom>
                <a:avLst/>
                <a:gdLst>
                  <a:gd name="T0" fmla="*/ 1 w 4"/>
                  <a:gd name="T1" fmla="*/ 0 h 2"/>
                  <a:gd name="T2" fmla="*/ 1 w 4"/>
                  <a:gd name="T3" fmla="*/ 1 h 2"/>
                  <a:gd name="T4" fmla="*/ 1 w 4"/>
                  <a:gd name="T5" fmla="*/ 2 h 2"/>
                  <a:gd name="T6" fmla="*/ 3 w 4"/>
                  <a:gd name="T7" fmla="*/ 2 h 2"/>
                  <a:gd name="T8" fmla="*/ 4 w 4"/>
                  <a:gd name="T9" fmla="*/ 1 h 2"/>
                  <a:gd name="T10" fmla="*/ 4 w 4"/>
                  <a:gd name="T11" fmla="*/ 1 h 2"/>
                  <a:gd name="T12" fmla="*/ 4 w 4"/>
                  <a:gd name="T13" fmla="*/ 1 h 2"/>
                  <a:gd name="T14" fmla="*/ 3 w 4"/>
                  <a:gd name="T15" fmla="*/ 0 h 2"/>
                  <a:gd name="T16" fmla="*/ 2 w 4"/>
                  <a:gd name="T17" fmla="*/ 0 h 2"/>
                  <a:gd name="T18" fmla="*/ 1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1" y="0"/>
                    </a:moveTo>
                    <a:cubicBezTo>
                      <a:pt x="1" y="0"/>
                      <a:pt x="0" y="1"/>
                      <a:pt x="1" y="1"/>
                    </a:cubicBezTo>
                    <a:cubicBezTo>
                      <a:pt x="1" y="1"/>
                      <a:pt x="1" y="1"/>
                      <a:pt x="1" y="2"/>
                    </a:cubicBezTo>
                    <a:cubicBezTo>
                      <a:pt x="2" y="2"/>
                      <a:pt x="2" y="2"/>
                      <a:pt x="3" y="2"/>
                    </a:cubicBezTo>
                    <a:cubicBezTo>
                      <a:pt x="3" y="2"/>
                      <a:pt x="3" y="2"/>
                      <a:pt x="4" y="1"/>
                    </a:cubicBezTo>
                    <a:cubicBezTo>
                      <a:pt x="4" y="1"/>
                      <a:pt x="4" y="1"/>
                      <a:pt x="4" y="1"/>
                    </a:cubicBezTo>
                    <a:cubicBezTo>
                      <a:pt x="4" y="1"/>
                      <a:pt x="4" y="1"/>
                      <a:pt x="4" y="1"/>
                    </a:cubicBezTo>
                    <a:cubicBezTo>
                      <a:pt x="4" y="0"/>
                      <a:pt x="3" y="0"/>
                      <a:pt x="3" y="0"/>
                    </a:cubicBezTo>
                    <a:cubicBezTo>
                      <a:pt x="2" y="0"/>
                      <a:pt x="2" y="0"/>
                      <a:pt x="2" y="0"/>
                    </a:cubicBezTo>
                    <a:cubicBezTo>
                      <a:pt x="2"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3" name="Freeform 257">
                <a:extLst>
                  <a:ext uri="{FF2B5EF4-FFF2-40B4-BE49-F238E27FC236}">
                    <a16:creationId xmlns:a16="http://schemas.microsoft.com/office/drawing/2014/main" id="{61F3CDD7-0E4C-4399-B226-9ED74CBB04AE}"/>
                  </a:ext>
                </a:extLst>
              </p:cNvPr>
              <p:cNvSpPr>
                <a:spLocks/>
              </p:cNvSpPr>
              <p:nvPr/>
            </p:nvSpPr>
            <p:spPr bwMode="auto">
              <a:xfrm>
                <a:off x="5359401" y="957264"/>
                <a:ext cx="42863" cy="20638"/>
              </a:xfrm>
              <a:custGeom>
                <a:avLst/>
                <a:gdLst>
                  <a:gd name="T0" fmla="*/ 2 w 4"/>
                  <a:gd name="T1" fmla="*/ 1 h 2"/>
                  <a:gd name="T2" fmla="*/ 2 w 4"/>
                  <a:gd name="T3" fmla="*/ 0 h 2"/>
                  <a:gd name="T4" fmla="*/ 1 w 4"/>
                  <a:gd name="T5" fmla="*/ 0 h 2"/>
                  <a:gd name="T6" fmla="*/ 0 w 4"/>
                  <a:gd name="T7" fmla="*/ 0 h 2"/>
                  <a:gd name="T8" fmla="*/ 0 w 4"/>
                  <a:gd name="T9" fmla="*/ 1 h 2"/>
                  <a:gd name="T10" fmla="*/ 1 w 4"/>
                  <a:gd name="T11" fmla="*/ 1 h 2"/>
                  <a:gd name="T12" fmla="*/ 2 w 4"/>
                  <a:gd name="T13" fmla="*/ 1 h 2"/>
                  <a:gd name="T14" fmla="*/ 3 w 4"/>
                  <a:gd name="T15" fmla="*/ 1 h 2"/>
                  <a:gd name="T16" fmla="*/ 3 w 4"/>
                  <a:gd name="T17" fmla="*/ 1 h 2"/>
                  <a:gd name="T18" fmla="*/ 2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1"/>
                    </a:moveTo>
                    <a:cubicBezTo>
                      <a:pt x="2" y="0"/>
                      <a:pt x="2" y="0"/>
                      <a:pt x="2" y="0"/>
                    </a:cubicBezTo>
                    <a:cubicBezTo>
                      <a:pt x="1" y="0"/>
                      <a:pt x="1" y="0"/>
                      <a:pt x="1" y="0"/>
                    </a:cubicBezTo>
                    <a:cubicBezTo>
                      <a:pt x="0" y="0"/>
                      <a:pt x="0" y="0"/>
                      <a:pt x="0" y="0"/>
                    </a:cubicBezTo>
                    <a:cubicBezTo>
                      <a:pt x="0" y="0"/>
                      <a:pt x="0" y="0"/>
                      <a:pt x="0" y="1"/>
                    </a:cubicBezTo>
                    <a:cubicBezTo>
                      <a:pt x="0" y="1"/>
                      <a:pt x="1" y="1"/>
                      <a:pt x="1" y="1"/>
                    </a:cubicBezTo>
                    <a:cubicBezTo>
                      <a:pt x="1" y="1"/>
                      <a:pt x="2" y="1"/>
                      <a:pt x="2" y="1"/>
                    </a:cubicBezTo>
                    <a:cubicBezTo>
                      <a:pt x="3" y="1"/>
                      <a:pt x="3" y="2"/>
                      <a:pt x="3" y="1"/>
                    </a:cubicBezTo>
                    <a:cubicBezTo>
                      <a:pt x="4" y="1"/>
                      <a:pt x="3" y="1"/>
                      <a:pt x="3" y="1"/>
                    </a:cubicBezTo>
                    <a:cubicBezTo>
                      <a:pt x="3" y="0"/>
                      <a:pt x="3"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4" name="Freeform 258">
                <a:extLst>
                  <a:ext uri="{FF2B5EF4-FFF2-40B4-BE49-F238E27FC236}">
                    <a16:creationId xmlns:a16="http://schemas.microsoft.com/office/drawing/2014/main" id="{F1C9E779-FF8D-4CA1-A62D-858B7721126C}"/>
                  </a:ext>
                </a:extLst>
              </p:cNvPr>
              <p:cNvSpPr>
                <a:spLocks/>
              </p:cNvSpPr>
              <p:nvPr/>
            </p:nvSpPr>
            <p:spPr bwMode="auto">
              <a:xfrm>
                <a:off x="5197476" y="784226"/>
                <a:ext cx="249238" cy="173038"/>
              </a:xfrm>
              <a:custGeom>
                <a:avLst/>
                <a:gdLst>
                  <a:gd name="T0" fmla="*/ 2 w 23"/>
                  <a:gd name="T1" fmla="*/ 13 h 16"/>
                  <a:gd name="T2" fmla="*/ 4 w 23"/>
                  <a:gd name="T3" fmla="*/ 14 h 16"/>
                  <a:gd name="T4" fmla="*/ 5 w 23"/>
                  <a:gd name="T5" fmla="*/ 14 h 16"/>
                  <a:gd name="T6" fmla="*/ 6 w 23"/>
                  <a:gd name="T7" fmla="*/ 15 h 16"/>
                  <a:gd name="T8" fmla="*/ 8 w 23"/>
                  <a:gd name="T9" fmla="*/ 15 h 16"/>
                  <a:gd name="T10" fmla="*/ 10 w 23"/>
                  <a:gd name="T11" fmla="*/ 15 h 16"/>
                  <a:gd name="T12" fmla="*/ 12 w 23"/>
                  <a:gd name="T13" fmla="*/ 15 h 16"/>
                  <a:gd name="T14" fmla="*/ 11 w 23"/>
                  <a:gd name="T15" fmla="*/ 14 h 16"/>
                  <a:gd name="T16" fmla="*/ 9 w 23"/>
                  <a:gd name="T17" fmla="*/ 13 h 16"/>
                  <a:gd name="T18" fmla="*/ 7 w 23"/>
                  <a:gd name="T19" fmla="*/ 12 h 16"/>
                  <a:gd name="T20" fmla="*/ 7 w 23"/>
                  <a:gd name="T21" fmla="*/ 10 h 16"/>
                  <a:gd name="T22" fmla="*/ 7 w 23"/>
                  <a:gd name="T23" fmla="*/ 9 h 16"/>
                  <a:gd name="T24" fmla="*/ 8 w 23"/>
                  <a:gd name="T25" fmla="*/ 9 h 16"/>
                  <a:gd name="T26" fmla="*/ 9 w 23"/>
                  <a:gd name="T27" fmla="*/ 7 h 16"/>
                  <a:gd name="T28" fmla="*/ 11 w 23"/>
                  <a:gd name="T29" fmla="*/ 6 h 16"/>
                  <a:gd name="T30" fmla="*/ 12 w 23"/>
                  <a:gd name="T31" fmla="*/ 5 h 16"/>
                  <a:gd name="T32" fmla="*/ 15 w 23"/>
                  <a:gd name="T33" fmla="*/ 4 h 16"/>
                  <a:gd name="T34" fmla="*/ 17 w 23"/>
                  <a:gd name="T35" fmla="*/ 4 h 16"/>
                  <a:gd name="T36" fmla="*/ 20 w 23"/>
                  <a:gd name="T37" fmla="*/ 3 h 16"/>
                  <a:gd name="T38" fmla="*/ 23 w 23"/>
                  <a:gd name="T39" fmla="*/ 2 h 16"/>
                  <a:gd name="T40" fmla="*/ 23 w 23"/>
                  <a:gd name="T41" fmla="*/ 1 h 16"/>
                  <a:gd name="T42" fmla="*/ 21 w 23"/>
                  <a:gd name="T43" fmla="*/ 0 h 16"/>
                  <a:gd name="T44" fmla="*/ 19 w 23"/>
                  <a:gd name="T45" fmla="*/ 1 h 16"/>
                  <a:gd name="T46" fmla="*/ 18 w 23"/>
                  <a:gd name="T47" fmla="*/ 2 h 16"/>
                  <a:gd name="T48" fmla="*/ 15 w 23"/>
                  <a:gd name="T49" fmla="*/ 2 h 16"/>
                  <a:gd name="T50" fmla="*/ 13 w 23"/>
                  <a:gd name="T51" fmla="*/ 2 h 16"/>
                  <a:gd name="T52" fmla="*/ 11 w 23"/>
                  <a:gd name="T53" fmla="*/ 3 h 16"/>
                  <a:gd name="T54" fmla="*/ 9 w 23"/>
                  <a:gd name="T55" fmla="*/ 3 h 16"/>
                  <a:gd name="T56" fmla="*/ 7 w 23"/>
                  <a:gd name="T57" fmla="*/ 4 h 16"/>
                  <a:gd name="T58" fmla="*/ 6 w 23"/>
                  <a:gd name="T59" fmla="*/ 5 h 16"/>
                  <a:gd name="T60" fmla="*/ 4 w 23"/>
                  <a:gd name="T61" fmla="*/ 6 h 16"/>
                  <a:gd name="T62" fmla="*/ 4 w 23"/>
                  <a:gd name="T63" fmla="*/ 7 h 16"/>
                  <a:gd name="T64" fmla="*/ 3 w 23"/>
                  <a:gd name="T65" fmla="*/ 8 h 16"/>
                  <a:gd name="T66" fmla="*/ 3 w 23"/>
                  <a:gd name="T67" fmla="*/ 9 h 16"/>
                  <a:gd name="T68" fmla="*/ 1 w 23"/>
                  <a:gd name="T69" fmla="*/ 10 h 16"/>
                  <a:gd name="T70" fmla="*/ 2 w 23"/>
                  <a:gd name="T71" fmla="*/ 11 h 16"/>
                  <a:gd name="T72" fmla="*/ 0 w 23"/>
                  <a:gd name="T73" fmla="*/ 11 h 16"/>
                  <a:gd name="T74" fmla="*/ 0 w 23"/>
                  <a:gd name="T75"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16">
                    <a:moveTo>
                      <a:pt x="1" y="13"/>
                    </a:moveTo>
                    <a:cubicBezTo>
                      <a:pt x="2" y="13"/>
                      <a:pt x="2" y="13"/>
                      <a:pt x="2" y="13"/>
                    </a:cubicBezTo>
                    <a:cubicBezTo>
                      <a:pt x="3" y="13"/>
                      <a:pt x="3" y="14"/>
                      <a:pt x="3" y="14"/>
                    </a:cubicBezTo>
                    <a:cubicBezTo>
                      <a:pt x="3" y="14"/>
                      <a:pt x="4" y="14"/>
                      <a:pt x="4" y="14"/>
                    </a:cubicBezTo>
                    <a:cubicBezTo>
                      <a:pt x="4" y="14"/>
                      <a:pt x="4" y="13"/>
                      <a:pt x="4" y="13"/>
                    </a:cubicBezTo>
                    <a:cubicBezTo>
                      <a:pt x="5" y="13"/>
                      <a:pt x="5" y="14"/>
                      <a:pt x="5" y="14"/>
                    </a:cubicBezTo>
                    <a:cubicBezTo>
                      <a:pt x="5" y="14"/>
                      <a:pt x="5" y="14"/>
                      <a:pt x="5" y="15"/>
                    </a:cubicBezTo>
                    <a:cubicBezTo>
                      <a:pt x="6" y="15"/>
                      <a:pt x="6" y="15"/>
                      <a:pt x="6" y="15"/>
                    </a:cubicBezTo>
                    <a:cubicBezTo>
                      <a:pt x="7" y="15"/>
                      <a:pt x="7" y="15"/>
                      <a:pt x="8" y="15"/>
                    </a:cubicBezTo>
                    <a:cubicBezTo>
                      <a:pt x="8" y="15"/>
                      <a:pt x="8" y="15"/>
                      <a:pt x="8" y="15"/>
                    </a:cubicBezTo>
                    <a:cubicBezTo>
                      <a:pt x="9" y="15"/>
                      <a:pt x="9" y="15"/>
                      <a:pt x="9" y="15"/>
                    </a:cubicBezTo>
                    <a:cubicBezTo>
                      <a:pt x="10" y="15"/>
                      <a:pt x="10" y="15"/>
                      <a:pt x="10" y="15"/>
                    </a:cubicBezTo>
                    <a:cubicBezTo>
                      <a:pt x="10" y="15"/>
                      <a:pt x="11" y="15"/>
                      <a:pt x="11" y="15"/>
                    </a:cubicBezTo>
                    <a:cubicBezTo>
                      <a:pt x="11" y="15"/>
                      <a:pt x="12" y="16"/>
                      <a:pt x="12" y="15"/>
                    </a:cubicBezTo>
                    <a:cubicBezTo>
                      <a:pt x="12" y="15"/>
                      <a:pt x="12" y="15"/>
                      <a:pt x="12" y="14"/>
                    </a:cubicBezTo>
                    <a:cubicBezTo>
                      <a:pt x="11" y="14"/>
                      <a:pt x="11" y="14"/>
                      <a:pt x="11" y="14"/>
                    </a:cubicBezTo>
                    <a:cubicBezTo>
                      <a:pt x="10" y="14"/>
                      <a:pt x="10" y="14"/>
                      <a:pt x="9" y="14"/>
                    </a:cubicBezTo>
                    <a:cubicBezTo>
                      <a:pt x="9" y="14"/>
                      <a:pt x="9" y="14"/>
                      <a:pt x="9" y="13"/>
                    </a:cubicBezTo>
                    <a:cubicBezTo>
                      <a:pt x="9" y="13"/>
                      <a:pt x="8" y="13"/>
                      <a:pt x="8" y="13"/>
                    </a:cubicBezTo>
                    <a:cubicBezTo>
                      <a:pt x="8" y="13"/>
                      <a:pt x="8" y="12"/>
                      <a:pt x="7" y="12"/>
                    </a:cubicBezTo>
                    <a:cubicBezTo>
                      <a:pt x="7" y="12"/>
                      <a:pt x="7" y="12"/>
                      <a:pt x="7" y="11"/>
                    </a:cubicBezTo>
                    <a:cubicBezTo>
                      <a:pt x="6" y="11"/>
                      <a:pt x="6" y="11"/>
                      <a:pt x="7" y="10"/>
                    </a:cubicBezTo>
                    <a:cubicBezTo>
                      <a:pt x="7" y="10"/>
                      <a:pt x="7" y="10"/>
                      <a:pt x="7" y="10"/>
                    </a:cubicBezTo>
                    <a:cubicBezTo>
                      <a:pt x="7" y="9"/>
                      <a:pt x="7" y="10"/>
                      <a:pt x="7" y="9"/>
                    </a:cubicBezTo>
                    <a:cubicBezTo>
                      <a:pt x="7" y="9"/>
                      <a:pt x="7" y="9"/>
                      <a:pt x="7" y="9"/>
                    </a:cubicBezTo>
                    <a:cubicBezTo>
                      <a:pt x="7" y="8"/>
                      <a:pt x="8" y="9"/>
                      <a:pt x="8" y="9"/>
                    </a:cubicBezTo>
                    <a:cubicBezTo>
                      <a:pt x="8" y="9"/>
                      <a:pt x="8" y="8"/>
                      <a:pt x="9" y="8"/>
                    </a:cubicBezTo>
                    <a:cubicBezTo>
                      <a:pt x="9" y="8"/>
                      <a:pt x="9" y="7"/>
                      <a:pt x="9" y="7"/>
                    </a:cubicBezTo>
                    <a:cubicBezTo>
                      <a:pt x="10" y="7"/>
                      <a:pt x="10" y="6"/>
                      <a:pt x="10" y="6"/>
                    </a:cubicBezTo>
                    <a:cubicBezTo>
                      <a:pt x="10" y="6"/>
                      <a:pt x="11" y="6"/>
                      <a:pt x="11" y="6"/>
                    </a:cubicBezTo>
                    <a:cubicBezTo>
                      <a:pt x="11" y="6"/>
                      <a:pt x="11" y="6"/>
                      <a:pt x="12" y="6"/>
                    </a:cubicBezTo>
                    <a:cubicBezTo>
                      <a:pt x="12" y="6"/>
                      <a:pt x="12" y="5"/>
                      <a:pt x="12" y="5"/>
                    </a:cubicBezTo>
                    <a:cubicBezTo>
                      <a:pt x="13" y="5"/>
                      <a:pt x="13" y="5"/>
                      <a:pt x="13" y="5"/>
                    </a:cubicBezTo>
                    <a:cubicBezTo>
                      <a:pt x="14" y="4"/>
                      <a:pt x="14" y="4"/>
                      <a:pt x="15" y="4"/>
                    </a:cubicBezTo>
                    <a:cubicBezTo>
                      <a:pt x="15" y="4"/>
                      <a:pt x="16" y="4"/>
                      <a:pt x="16" y="4"/>
                    </a:cubicBezTo>
                    <a:cubicBezTo>
                      <a:pt x="17" y="4"/>
                      <a:pt x="17" y="4"/>
                      <a:pt x="17" y="4"/>
                    </a:cubicBezTo>
                    <a:cubicBezTo>
                      <a:pt x="18" y="3"/>
                      <a:pt x="18" y="3"/>
                      <a:pt x="19" y="3"/>
                    </a:cubicBezTo>
                    <a:cubicBezTo>
                      <a:pt x="19" y="3"/>
                      <a:pt x="19" y="3"/>
                      <a:pt x="20" y="3"/>
                    </a:cubicBezTo>
                    <a:cubicBezTo>
                      <a:pt x="20" y="3"/>
                      <a:pt x="21" y="3"/>
                      <a:pt x="21" y="3"/>
                    </a:cubicBezTo>
                    <a:cubicBezTo>
                      <a:pt x="22" y="3"/>
                      <a:pt x="22" y="3"/>
                      <a:pt x="23" y="2"/>
                    </a:cubicBezTo>
                    <a:cubicBezTo>
                      <a:pt x="23" y="2"/>
                      <a:pt x="23" y="2"/>
                      <a:pt x="23" y="2"/>
                    </a:cubicBezTo>
                    <a:cubicBezTo>
                      <a:pt x="23" y="1"/>
                      <a:pt x="23" y="1"/>
                      <a:pt x="23" y="1"/>
                    </a:cubicBezTo>
                    <a:cubicBezTo>
                      <a:pt x="23" y="1"/>
                      <a:pt x="22" y="1"/>
                      <a:pt x="22" y="1"/>
                    </a:cubicBezTo>
                    <a:cubicBezTo>
                      <a:pt x="22" y="1"/>
                      <a:pt x="21" y="0"/>
                      <a:pt x="21" y="0"/>
                    </a:cubicBezTo>
                    <a:cubicBezTo>
                      <a:pt x="21" y="0"/>
                      <a:pt x="21" y="1"/>
                      <a:pt x="20" y="1"/>
                    </a:cubicBezTo>
                    <a:cubicBezTo>
                      <a:pt x="20" y="1"/>
                      <a:pt x="20" y="0"/>
                      <a:pt x="19" y="1"/>
                    </a:cubicBezTo>
                    <a:cubicBezTo>
                      <a:pt x="19" y="1"/>
                      <a:pt x="19" y="1"/>
                      <a:pt x="19" y="1"/>
                    </a:cubicBezTo>
                    <a:cubicBezTo>
                      <a:pt x="19" y="1"/>
                      <a:pt x="19" y="2"/>
                      <a:pt x="18" y="2"/>
                    </a:cubicBezTo>
                    <a:cubicBezTo>
                      <a:pt x="18" y="2"/>
                      <a:pt x="17" y="2"/>
                      <a:pt x="16" y="2"/>
                    </a:cubicBezTo>
                    <a:cubicBezTo>
                      <a:pt x="16" y="2"/>
                      <a:pt x="15" y="2"/>
                      <a:pt x="15" y="2"/>
                    </a:cubicBezTo>
                    <a:cubicBezTo>
                      <a:pt x="14" y="2"/>
                      <a:pt x="14" y="2"/>
                      <a:pt x="14" y="2"/>
                    </a:cubicBezTo>
                    <a:cubicBezTo>
                      <a:pt x="13" y="2"/>
                      <a:pt x="13" y="2"/>
                      <a:pt x="13" y="2"/>
                    </a:cubicBezTo>
                    <a:cubicBezTo>
                      <a:pt x="12" y="2"/>
                      <a:pt x="12" y="2"/>
                      <a:pt x="12" y="2"/>
                    </a:cubicBezTo>
                    <a:cubicBezTo>
                      <a:pt x="11" y="2"/>
                      <a:pt x="11" y="3"/>
                      <a:pt x="11" y="3"/>
                    </a:cubicBezTo>
                    <a:cubicBezTo>
                      <a:pt x="10" y="3"/>
                      <a:pt x="10" y="3"/>
                      <a:pt x="10" y="3"/>
                    </a:cubicBezTo>
                    <a:cubicBezTo>
                      <a:pt x="9" y="3"/>
                      <a:pt x="9" y="3"/>
                      <a:pt x="9" y="3"/>
                    </a:cubicBezTo>
                    <a:cubicBezTo>
                      <a:pt x="8" y="3"/>
                      <a:pt x="8" y="3"/>
                      <a:pt x="7" y="3"/>
                    </a:cubicBezTo>
                    <a:cubicBezTo>
                      <a:pt x="7" y="3"/>
                      <a:pt x="7" y="4"/>
                      <a:pt x="7" y="4"/>
                    </a:cubicBezTo>
                    <a:cubicBezTo>
                      <a:pt x="7" y="4"/>
                      <a:pt x="7" y="5"/>
                      <a:pt x="6" y="5"/>
                    </a:cubicBezTo>
                    <a:cubicBezTo>
                      <a:pt x="6" y="5"/>
                      <a:pt x="6" y="5"/>
                      <a:pt x="6" y="5"/>
                    </a:cubicBezTo>
                    <a:cubicBezTo>
                      <a:pt x="5" y="5"/>
                      <a:pt x="5" y="5"/>
                      <a:pt x="5" y="5"/>
                    </a:cubicBezTo>
                    <a:cubicBezTo>
                      <a:pt x="4" y="5"/>
                      <a:pt x="4" y="5"/>
                      <a:pt x="4" y="6"/>
                    </a:cubicBezTo>
                    <a:cubicBezTo>
                      <a:pt x="4" y="6"/>
                      <a:pt x="4" y="6"/>
                      <a:pt x="4" y="7"/>
                    </a:cubicBezTo>
                    <a:cubicBezTo>
                      <a:pt x="4" y="7"/>
                      <a:pt x="4" y="7"/>
                      <a:pt x="4" y="7"/>
                    </a:cubicBezTo>
                    <a:cubicBezTo>
                      <a:pt x="3" y="7"/>
                      <a:pt x="3" y="7"/>
                      <a:pt x="3" y="8"/>
                    </a:cubicBezTo>
                    <a:cubicBezTo>
                      <a:pt x="2" y="8"/>
                      <a:pt x="2" y="8"/>
                      <a:pt x="3" y="8"/>
                    </a:cubicBezTo>
                    <a:cubicBezTo>
                      <a:pt x="3" y="9"/>
                      <a:pt x="4" y="8"/>
                      <a:pt x="4" y="8"/>
                    </a:cubicBezTo>
                    <a:cubicBezTo>
                      <a:pt x="4" y="9"/>
                      <a:pt x="3" y="9"/>
                      <a:pt x="3" y="9"/>
                    </a:cubicBezTo>
                    <a:cubicBezTo>
                      <a:pt x="3" y="9"/>
                      <a:pt x="2" y="9"/>
                      <a:pt x="2" y="9"/>
                    </a:cubicBezTo>
                    <a:cubicBezTo>
                      <a:pt x="2" y="9"/>
                      <a:pt x="2" y="9"/>
                      <a:pt x="1" y="10"/>
                    </a:cubicBezTo>
                    <a:cubicBezTo>
                      <a:pt x="1" y="10"/>
                      <a:pt x="1" y="10"/>
                      <a:pt x="1" y="10"/>
                    </a:cubicBezTo>
                    <a:cubicBezTo>
                      <a:pt x="2" y="11"/>
                      <a:pt x="2" y="11"/>
                      <a:pt x="2" y="11"/>
                    </a:cubicBezTo>
                    <a:cubicBezTo>
                      <a:pt x="2" y="11"/>
                      <a:pt x="2" y="11"/>
                      <a:pt x="1" y="12"/>
                    </a:cubicBezTo>
                    <a:cubicBezTo>
                      <a:pt x="1" y="12"/>
                      <a:pt x="1" y="11"/>
                      <a:pt x="0" y="11"/>
                    </a:cubicBezTo>
                    <a:cubicBezTo>
                      <a:pt x="0" y="12"/>
                      <a:pt x="0" y="12"/>
                      <a:pt x="0" y="12"/>
                    </a:cubicBezTo>
                    <a:cubicBezTo>
                      <a:pt x="0" y="12"/>
                      <a:pt x="0" y="12"/>
                      <a:pt x="0" y="13"/>
                    </a:cubicBezTo>
                    <a:cubicBezTo>
                      <a:pt x="0" y="13"/>
                      <a:pt x="1" y="13"/>
                      <a:pt x="1" y="1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5" name="Freeform 259">
                <a:extLst>
                  <a:ext uri="{FF2B5EF4-FFF2-40B4-BE49-F238E27FC236}">
                    <a16:creationId xmlns:a16="http://schemas.microsoft.com/office/drawing/2014/main" id="{070125A3-B7E8-4A71-A8A5-8E24B3321695}"/>
                  </a:ext>
                </a:extLst>
              </p:cNvPr>
              <p:cNvSpPr>
                <a:spLocks/>
              </p:cNvSpPr>
              <p:nvPr/>
            </p:nvSpPr>
            <p:spPr bwMode="auto">
              <a:xfrm>
                <a:off x="4711701" y="1573214"/>
                <a:ext cx="227013" cy="150813"/>
              </a:xfrm>
              <a:custGeom>
                <a:avLst/>
                <a:gdLst>
                  <a:gd name="T0" fmla="*/ 1 w 21"/>
                  <a:gd name="T1" fmla="*/ 7 h 14"/>
                  <a:gd name="T2" fmla="*/ 0 w 21"/>
                  <a:gd name="T3" fmla="*/ 8 h 14"/>
                  <a:gd name="T4" fmla="*/ 0 w 21"/>
                  <a:gd name="T5" fmla="*/ 8 h 14"/>
                  <a:gd name="T6" fmla="*/ 1 w 21"/>
                  <a:gd name="T7" fmla="*/ 8 h 14"/>
                  <a:gd name="T8" fmla="*/ 2 w 21"/>
                  <a:gd name="T9" fmla="*/ 9 h 14"/>
                  <a:gd name="T10" fmla="*/ 2 w 21"/>
                  <a:gd name="T11" fmla="*/ 10 h 14"/>
                  <a:gd name="T12" fmla="*/ 2 w 21"/>
                  <a:gd name="T13" fmla="*/ 11 h 14"/>
                  <a:gd name="T14" fmla="*/ 3 w 21"/>
                  <a:gd name="T15" fmla="*/ 11 h 14"/>
                  <a:gd name="T16" fmla="*/ 4 w 21"/>
                  <a:gd name="T17" fmla="*/ 11 h 14"/>
                  <a:gd name="T18" fmla="*/ 5 w 21"/>
                  <a:gd name="T19" fmla="*/ 11 h 14"/>
                  <a:gd name="T20" fmla="*/ 5 w 21"/>
                  <a:gd name="T21" fmla="*/ 12 h 14"/>
                  <a:gd name="T22" fmla="*/ 5 w 21"/>
                  <a:gd name="T23" fmla="*/ 13 h 14"/>
                  <a:gd name="T24" fmla="*/ 7 w 21"/>
                  <a:gd name="T25" fmla="*/ 13 h 14"/>
                  <a:gd name="T26" fmla="*/ 8 w 21"/>
                  <a:gd name="T27" fmla="*/ 14 h 14"/>
                  <a:gd name="T28" fmla="*/ 9 w 21"/>
                  <a:gd name="T29" fmla="*/ 14 h 14"/>
                  <a:gd name="T30" fmla="*/ 9 w 21"/>
                  <a:gd name="T31" fmla="*/ 14 h 14"/>
                  <a:gd name="T32" fmla="*/ 11 w 21"/>
                  <a:gd name="T33" fmla="*/ 14 h 14"/>
                  <a:gd name="T34" fmla="*/ 11 w 21"/>
                  <a:gd name="T35" fmla="*/ 14 h 14"/>
                  <a:gd name="T36" fmla="*/ 12 w 21"/>
                  <a:gd name="T37" fmla="*/ 13 h 14"/>
                  <a:gd name="T38" fmla="*/ 13 w 21"/>
                  <a:gd name="T39" fmla="*/ 13 h 14"/>
                  <a:gd name="T40" fmla="*/ 15 w 21"/>
                  <a:gd name="T41" fmla="*/ 13 h 14"/>
                  <a:gd name="T42" fmla="*/ 16 w 21"/>
                  <a:gd name="T43" fmla="*/ 13 h 14"/>
                  <a:gd name="T44" fmla="*/ 17 w 21"/>
                  <a:gd name="T45" fmla="*/ 13 h 14"/>
                  <a:gd name="T46" fmla="*/ 18 w 21"/>
                  <a:gd name="T47" fmla="*/ 14 h 14"/>
                  <a:gd name="T48" fmla="*/ 18 w 21"/>
                  <a:gd name="T49" fmla="*/ 13 h 14"/>
                  <a:gd name="T50" fmla="*/ 19 w 21"/>
                  <a:gd name="T51" fmla="*/ 13 h 14"/>
                  <a:gd name="T52" fmla="*/ 19 w 21"/>
                  <a:gd name="T53" fmla="*/ 12 h 14"/>
                  <a:gd name="T54" fmla="*/ 19 w 21"/>
                  <a:gd name="T55" fmla="*/ 11 h 14"/>
                  <a:gd name="T56" fmla="*/ 20 w 21"/>
                  <a:gd name="T57" fmla="*/ 10 h 14"/>
                  <a:gd name="T58" fmla="*/ 21 w 21"/>
                  <a:gd name="T59" fmla="*/ 10 h 14"/>
                  <a:gd name="T60" fmla="*/ 21 w 21"/>
                  <a:gd name="T61" fmla="*/ 9 h 14"/>
                  <a:gd name="T62" fmla="*/ 20 w 21"/>
                  <a:gd name="T63" fmla="*/ 9 h 14"/>
                  <a:gd name="T64" fmla="*/ 20 w 21"/>
                  <a:gd name="T65" fmla="*/ 8 h 14"/>
                  <a:gd name="T66" fmla="*/ 19 w 21"/>
                  <a:gd name="T67" fmla="*/ 9 h 14"/>
                  <a:gd name="T68" fmla="*/ 18 w 21"/>
                  <a:gd name="T69" fmla="*/ 9 h 14"/>
                  <a:gd name="T70" fmla="*/ 17 w 21"/>
                  <a:gd name="T71" fmla="*/ 9 h 14"/>
                  <a:gd name="T72" fmla="*/ 17 w 21"/>
                  <a:gd name="T73" fmla="*/ 8 h 14"/>
                  <a:gd name="T74" fmla="*/ 17 w 21"/>
                  <a:gd name="T75" fmla="*/ 7 h 14"/>
                  <a:gd name="T76" fmla="*/ 16 w 21"/>
                  <a:gd name="T77" fmla="*/ 5 h 14"/>
                  <a:gd name="T78" fmla="*/ 15 w 21"/>
                  <a:gd name="T79" fmla="*/ 4 h 14"/>
                  <a:gd name="T80" fmla="*/ 14 w 21"/>
                  <a:gd name="T81" fmla="*/ 3 h 14"/>
                  <a:gd name="T82" fmla="*/ 14 w 21"/>
                  <a:gd name="T83" fmla="*/ 2 h 14"/>
                  <a:gd name="T84" fmla="*/ 12 w 21"/>
                  <a:gd name="T85" fmla="*/ 0 h 14"/>
                  <a:gd name="T86" fmla="*/ 13 w 21"/>
                  <a:gd name="T87" fmla="*/ 1 h 14"/>
                  <a:gd name="T88" fmla="*/ 12 w 21"/>
                  <a:gd name="T89" fmla="*/ 1 h 14"/>
                  <a:gd name="T90" fmla="*/ 12 w 21"/>
                  <a:gd name="T91" fmla="*/ 1 h 14"/>
                  <a:gd name="T92" fmla="*/ 11 w 21"/>
                  <a:gd name="T93" fmla="*/ 2 h 14"/>
                  <a:gd name="T94" fmla="*/ 10 w 21"/>
                  <a:gd name="T95" fmla="*/ 1 h 14"/>
                  <a:gd name="T96" fmla="*/ 9 w 21"/>
                  <a:gd name="T97" fmla="*/ 2 h 14"/>
                  <a:gd name="T98" fmla="*/ 8 w 21"/>
                  <a:gd name="T99" fmla="*/ 2 h 14"/>
                  <a:gd name="T100" fmla="*/ 7 w 21"/>
                  <a:gd name="T101" fmla="*/ 2 h 14"/>
                  <a:gd name="T102" fmla="*/ 6 w 21"/>
                  <a:gd name="T103" fmla="*/ 2 h 14"/>
                  <a:gd name="T104" fmla="*/ 6 w 21"/>
                  <a:gd name="T105" fmla="*/ 1 h 14"/>
                  <a:gd name="T106" fmla="*/ 5 w 21"/>
                  <a:gd name="T107" fmla="*/ 1 h 14"/>
                  <a:gd name="T108" fmla="*/ 4 w 21"/>
                  <a:gd name="T109" fmla="*/ 2 h 14"/>
                  <a:gd name="T110" fmla="*/ 4 w 21"/>
                  <a:gd name="T111" fmla="*/ 2 h 14"/>
                  <a:gd name="T112" fmla="*/ 3 w 21"/>
                  <a:gd name="T113" fmla="*/ 2 h 14"/>
                  <a:gd name="T114" fmla="*/ 3 w 21"/>
                  <a:gd name="T115" fmla="*/ 3 h 14"/>
                  <a:gd name="T116" fmla="*/ 2 w 21"/>
                  <a:gd name="T117" fmla="*/ 4 h 14"/>
                  <a:gd name="T118" fmla="*/ 1 w 21"/>
                  <a:gd name="T119" fmla="*/ 4 h 14"/>
                  <a:gd name="T120" fmla="*/ 1 w 21"/>
                  <a:gd name="T121" fmla="*/ 6 h 14"/>
                  <a:gd name="T122" fmla="*/ 1 w 21"/>
                  <a:gd name="T1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 h="14">
                    <a:moveTo>
                      <a:pt x="1" y="7"/>
                    </a:moveTo>
                    <a:cubicBezTo>
                      <a:pt x="1" y="7"/>
                      <a:pt x="1" y="8"/>
                      <a:pt x="0" y="8"/>
                    </a:cubicBezTo>
                    <a:cubicBezTo>
                      <a:pt x="0" y="8"/>
                      <a:pt x="0" y="8"/>
                      <a:pt x="0" y="8"/>
                    </a:cubicBezTo>
                    <a:cubicBezTo>
                      <a:pt x="0" y="8"/>
                      <a:pt x="1" y="8"/>
                      <a:pt x="1" y="8"/>
                    </a:cubicBezTo>
                    <a:cubicBezTo>
                      <a:pt x="1" y="9"/>
                      <a:pt x="1" y="9"/>
                      <a:pt x="2" y="9"/>
                    </a:cubicBezTo>
                    <a:cubicBezTo>
                      <a:pt x="2" y="9"/>
                      <a:pt x="2" y="10"/>
                      <a:pt x="2" y="10"/>
                    </a:cubicBezTo>
                    <a:cubicBezTo>
                      <a:pt x="2" y="10"/>
                      <a:pt x="2" y="10"/>
                      <a:pt x="2" y="11"/>
                    </a:cubicBezTo>
                    <a:cubicBezTo>
                      <a:pt x="2" y="11"/>
                      <a:pt x="3" y="11"/>
                      <a:pt x="3" y="11"/>
                    </a:cubicBezTo>
                    <a:cubicBezTo>
                      <a:pt x="3" y="11"/>
                      <a:pt x="3" y="11"/>
                      <a:pt x="4" y="11"/>
                    </a:cubicBezTo>
                    <a:cubicBezTo>
                      <a:pt x="4" y="11"/>
                      <a:pt x="4" y="11"/>
                      <a:pt x="5" y="11"/>
                    </a:cubicBezTo>
                    <a:cubicBezTo>
                      <a:pt x="5" y="11"/>
                      <a:pt x="5" y="12"/>
                      <a:pt x="5" y="12"/>
                    </a:cubicBezTo>
                    <a:cubicBezTo>
                      <a:pt x="5" y="12"/>
                      <a:pt x="5" y="13"/>
                      <a:pt x="5" y="13"/>
                    </a:cubicBezTo>
                    <a:cubicBezTo>
                      <a:pt x="6" y="13"/>
                      <a:pt x="6" y="13"/>
                      <a:pt x="7" y="13"/>
                    </a:cubicBezTo>
                    <a:cubicBezTo>
                      <a:pt x="7" y="13"/>
                      <a:pt x="7" y="13"/>
                      <a:pt x="8" y="14"/>
                    </a:cubicBezTo>
                    <a:cubicBezTo>
                      <a:pt x="8" y="14"/>
                      <a:pt x="8" y="14"/>
                      <a:pt x="9" y="14"/>
                    </a:cubicBezTo>
                    <a:cubicBezTo>
                      <a:pt x="9" y="14"/>
                      <a:pt x="9" y="14"/>
                      <a:pt x="9" y="14"/>
                    </a:cubicBezTo>
                    <a:cubicBezTo>
                      <a:pt x="10" y="14"/>
                      <a:pt x="10" y="14"/>
                      <a:pt x="11" y="14"/>
                    </a:cubicBezTo>
                    <a:cubicBezTo>
                      <a:pt x="11" y="14"/>
                      <a:pt x="11" y="14"/>
                      <a:pt x="11" y="14"/>
                    </a:cubicBezTo>
                    <a:cubicBezTo>
                      <a:pt x="12" y="14"/>
                      <a:pt x="12" y="14"/>
                      <a:pt x="12" y="13"/>
                    </a:cubicBezTo>
                    <a:cubicBezTo>
                      <a:pt x="13" y="13"/>
                      <a:pt x="13" y="13"/>
                      <a:pt x="13" y="13"/>
                    </a:cubicBezTo>
                    <a:cubicBezTo>
                      <a:pt x="14" y="13"/>
                      <a:pt x="14" y="13"/>
                      <a:pt x="15" y="13"/>
                    </a:cubicBezTo>
                    <a:cubicBezTo>
                      <a:pt x="15" y="13"/>
                      <a:pt x="15" y="13"/>
                      <a:pt x="16" y="13"/>
                    </a:cubicBezTo>
                    <a:cubicBezTo>
                      <a:pt x="16" y="13"/>
                      <a:pt x="17" y="13"/>
                      <a:pt x="17" y="13"/>
                    </a:cubicBezTo>
                    <a:cubicBezTo>
                      <a:pt x="17" y="13"/>
                      <a:pt x="17" y="14"/>
                      <a:pt x="18" y="14"/>
                    </a:cubicBezTo>
                    <a:cubicBezTo>
                      <a:pt x="18" y="14"/>
                      <a:pt x="18" y="14"/>
                      <a:pt x="18" y="13"/>
                    </a:cubicBezTo>
                    <a:cubicBezTo>
                      <a:pt x="19" y="13"/>
                      <a:pt x="19" y="13"/>
                      <a:pt x="19" y="13"/>
                    </a:cubicBezTo>
                    <a:cubicBezTo>
                      <a:pt x="19" y="13"/>
                      <a:pt x="19" y="12"/>
                      <a:pt x="19" y="12"/>
                    </a:cubicBezTo>
                    <a:cubicBezTo>
                      <a:pt x="19" y="11"/>
                      <a:pt x="18" y="11"/>
                      <a:pt x="19" y="11"/>
                    </a:cubicBezTo>
                    <a:cubicBezTo>
                      <a:pt x="19" y="10"/>
                      <a:pt x="19" y="11"/>
                      <a:pt x="20" y="10"/>
                    </a:cubicBezTo>
                    <a:cubicBezTo>
                      <a:pt x="20" y="10"/>
                      <a:pt x="21" y="10"/>
                      <a:pt x="21" y="10"/>
                    </a:cubicBezTo>
                    <a:cubicBezTo>
                      <a:pt x="21" y="10"/>
                      <a:pt x="21" y="10"/>
                      <a:pt x="21" y="9"/>
                    </a:cubicBezTo>
                    <a:cubicBezTo>
                      <a:pt x="20" y="9"/>
                      <a:pt x="20" y="9"/>
                      <a:pt x="20" y="9"/>
                    </a:cubicBezTo>
                    <a:cubicBezTo>
                      <a:pt x="20" y="9"/>
                      <a:pt x="20" y="9"/>
                      <a:pt x="20" y="8"/>
                    </a:cubicBezTo>
                    <a:cubicBezTo>
                      <a:pt x="19" y="8"/>
                      <a:pt x="19" y="9"/>
                      <a:pt x="19" y="9"/>
                    </a:cubicBezTo>
                    <a:cubicBezTo>
                      <a:pt x="18" y="9"/>
                      <a:pt x="18" y="9"/>
                      <a:pt x="18" y="9"/>
                    </a:cubicBezTo>
                    <a:cubicBezTo>
                      <a:pt x="18" y="9"/>
                      <a:pt x="17" y="9"/>
                      <a:pt x="17" y="9"/>
                    </a:cubicBezTo>
                    <a:cubicBezTo>
                      <a:pt x="17" y="9"/>
                      <a:pt x="17" y="8"/>
                      <a:pt x="17" y="8"/>
                    </a:cubicBezTo>
                    <a:cubicBezTo>
                      <a:pt x="17" y="7"/>
                      <a:pt x="17" y="7"/>
                      <a:pt x="17" y="7"/>
                    </a:cubicBezTo>
                    <a:cubicBezTo>
                      <a:pt x="17" y="6"/>
                      <a:pt x="17" y="6"/>
                      <a:pt x="16" y="5"/>
                    </a:cubicBezTo>
                    <a:cubicBezTo>
                      <a:pt x="16" y="4"/>
                      <a:pt x="15" y="4"/>
                      <a:pt x="15" y="4"/>
                    </a:cubicBezTo>
                    <a:cubicBezTo>
                      <a:pt x="15" y="3"/>
                      <a:pt x="14" y="3"/>
                      <a:pt x="14" y="3"/>
                    </a:cubicBezTo>
                    <a:cubicBezTo>
                      <a:pt x="14" y="2"/>
                      <a:pt x="14" y="2"/>
                      <a:pt x="14" y="2"/>
                    </a:cubicBezTo>
                    <a:cubicBezTo>
                      <a:pt x="13" y="1"/>
                      <a:pt x="13" y="1"/>
                      <a:pt x="12" y="0"/>
                    </a:cubicBezTo>
                    <a:cubicBezTo>
                      <a:pt x="13" y="1"/>
                      <a:pt x="13" y="1"/>
                      <a:pt x="13" y="1"/>
                    </a:cubicBezTo>
                    <a:cubicBezTo>
                      <a:pt x="12" y="1"/>
                      <a:pt x="12" y="1"/>
                      <a:pt x="12" y="1"/>
                    </a:cubicBezTo>
                    <a:cubicBezTo>
                      <a:pt x="12" y="1"/>
                      <a:pt x="12" y="1"/>
                      <a:pt x="12" y="1"/>
                    </a:cubicBezTo>
                    <a:cubicBezTo>
                      <a:pt x="11" y="2"/>
                      <a:pt x="11" y="2"/>
                      <a:pt x="11" y="2"/>
                    </a:cubicBezTo>
                    <a:cubicBezTo>
                      <a:pt x="11" y="2"/>
                      <a:pt x="10" y="1"/>
                      <a:pt x="10" y="1"/>
                    </a:cubicBezTo>
                    <a:cubicBezTo>
                      <a:pt x="10" y="1"/>
                      <a:pt x="10" y="2"/>
                      <a:pt x="9" y="2"/>
                    </a:cubicBezTo>
                    <a:cubicBezTo>
                      <a:pt x="9" y="2"/>
                      <a:pt x="9" y="2"/>
                      <a:pt x="8" y="2"/>
                    </a:cubicBezTo>
                    <a:cubicBezTo>
                      <a:pt x="8" y="2"/>
                      <a:pt x="7" y="2"/>
                      <a:pt x="7" y="2"/>
                    </a:cubicBezTo>
                    <a:cubicBezTo>
                      <a:pt x="7" y="2"/>
                      <a:pt x="7" y="2"/>
                      <a:pt x="6" y="2"/>
                    </a:cubicBezTo>
                    <a:cubicBezTo>
                      <a:pt x="6" y="2"/>
                      <a:pt x="6" y="2"/>
                      <a:pt x="6" y="1"/>
                    </a:cubicBezTo>
                    <a:cubicBezTo>
                      <a:pt x="5" y="1"/>
                      <a:pt x="5" y="1"/>
                      <a:pt x="5" y="1"/>
                    </a:cubicBezTo>
                    <a:cubicBezTo>
                      <a:pt x="4" y="2"/>
                      <a:pt x="4" y="2"/>
                      <a:pt x="4" y="2"/>
                    </a:cubicBezTo>
                    <a:cubicBezTo>
                      <a:pt x="4" y="2"/>
                      <a:pt x="4" y="2"/>
                      <a:pt x="4" y="2"/>
                    </a:cubicBezTo>
                    <a:cubicBezTo>
                      <a:pt x="3" y="2"/>
                      <a:pt x="3" y="2"/>
                      <a:pt x="3" y="2"/>
                    </a:cubicBezTo>
                    <a:cubicBezTo>
                      <a:pt x="3" y="2"/>
                      <a:pt x="3" y="2"/>
                      <a:pt x="3" y="3"/>
                    </a:cubicBezTo>
                    <a:cubicBezTo>
                      <a:pt x="2" y="3"/>
                      <a:pt x="2" y="4"/>
                      <a:pt x="2" y="4"/>
                    </a:cubicBezTo>
                    <a:cubicBezTo>
                      <a:pt x="2" y="4"/>
                      <a:pt x="2" y="4"/>
                      <a:pt x="1" y="4"/>
                    </a:cubicBezTo>
                    <a:cubicBezTo>
                      <a:pt x="1" y="5"/>
                      <a:pt x="1" y="5"/>
                      <a:pt x="1" y="6"/>
                    </a:cubicBezTo>
                    <a:cubicBezTo>
                      <a:pt x="1" y="6"/>
                      <a:pt x="2" y="6"/>
                      <a:pt x="1"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6" name="Freeform 260">
                <a:extLst>
                  <a:ext uri="{FF2B5EF4-FFF2-40B4-BE49-F238E27FC236}">
                    <a16:creationId xmlns:a16="http://schemas.microsoft.com/office/drawing/2014/main" id="{81192472-0129-4EA8-A0F6-A047760CA002}"/>
                  </a:ext>
                </a:extLst>
              </p:cNvPr>
              <p:cNvSpPr>
                <a:spLocks/>
              </p:cNvSpPr>
              <p:nvPr/>
            </p:nvSpPr>
            <p:spPr bwMode="auto">
              <a:xfrm>
                <a:off x="4938714" y="16700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7" name="Freeform 261">
                <a:extLst>
                  <a:ext uri="{FF2B5EF4-FFF2-40B4-BE49-F238E27FC236}">
                    <a16:creationId xmlns:a16="http://schemas.microsoft.com/office/drawing/2014/main" id="{EC1437EC-7BC1-4DD3-A5AA-F42CC7339064}"/>
                  </a:ext>
                </a:extLst>
              </p:cNvPr>
              <p:cNvSpPr>
                <a:spLocks/>
              </p:cNvSpPr>
              <p:nvPr/>
            </p:nvSpPr>
            <p:spPr bwMode="auto">
              <a:xfrm>
                <a:off x="4452939" y="1562101"/>
                <a:ext cx="173038" cy="76200"/>
              </a:xfrm>
              <a:custGeom>
                <a:avLst/>
                <a:gdLst>
                  <a:gd name="T0" fmla="*/ 1 w 16"/>
                  <a:gd name="T1" fmla="*/ 6 h 7"/>
                  <a:gd name="T2" fmla="*/ 3 w 16"/>
                  <a:gd name="T3" fmla="*/ 5 h 7"/>
                  <a:gd name="T4" fmla="*/ 4 w 16"/>
                  <a:gd name="T5" fmla="*/ 6 h 7"/>
                  <a:gd name="T6" fmla="*/ 5 w 16"/>
                  <a:gd name="T7" fmla="*/ 6 h 7"/>
                  <a:gd name="T8" fmla="*/ 7 w 16"/>
                  <a:gd name="T9" fmla="*/ 6 h 7"/>
                  <a:gd name="T10" fmla="*/ 7 w 16"/>
                  <a:gd name="T11" fmla="*/ 7 h 7"/>
                  <a:gd name="T12" fmla="*/ 8 w 16"/>
                  <a:gd name="T13" fmla="*/ 7 h 7"/>
                  <a:gd name="T14" fmla="*/ 9 w 16"/>
                  <a:gd name="T15" fmla="*/ 7 h 7"/>
                  <a:gd name="T16" fmla="*/ 9 w 16"/>
                  <a:gd name="T17" fmla="*/ 7 h 7"/>
                  <a:gd name="T18" fmla="*/ 10 w 16"/>
                  <a:gd name="T19" fmla="*/ 7 h 7"/>
                  <a:gd name="T20" fmla="*/ 11 w 16"/>
                  <a:gd name="T21" fmla="*/ 7 h 7"/>
                  <a:gd name="T22" fmla="*/ 12 w 16"/>
                  <a:gd name="T23" fmla="*/ 6 h 7"/>
                  <a:gd name="T24" fmla="*/ 12 w 16"/>
                  <a:gd name="T25" fmla="*/ 6 h 7"/>
                  <a:gd name="T26" fmla="*/ 13 w 16"/>
                  <a:gd name="T27" fmla="*/ 7 h 7"/>
                  <a:gd name="T28" fmla="*/ 13 w 16"/>
                  <a:gd name="T29" fmla="*/ 6 h 7"/>
                  <a:gd name="T30" fmla="*/ 14 w 16"/>
                  <a:gd name="T31" fmla="*/ 6 h 7"/>
                  <a:gd name="T32" fmla="*/ 14 w 16"/>
                  <a:gd name="T33" fmla="*/ 5 h 7"/>
                  <a:gd name="T34" fmla="*/ 14 w 16"/>
                  <a:gd name="T35" fmla="*/ 5 h 7"/>
                  <a:gd name="T36" fmla="*/ 15 w 16"/>
                  <a:gd name="T37" fmla="*/ 3 h 7"/>
                  <a:gd name="T38" fmla="*/ 15 w 16"/>
                  <a:gd name="T39" fmla="*/ 3 h 7"/>
                  <a:gd name="T40" fmla="*/ 15 w 16"/>
                  <a:gd name="T41" fmla="*/ 2 h 7"/>
                  <a:gd name="T42" fmla="*/ 15 w 16"/>
                  <a:gd name="T43" fmla="*/ 1 h 7"/>
                  <a:gd name="T44" fmla="*/ 15 w 16"/>
                  <a:gd name="T45" fmla="*/ 1 h 7"/>
                  <a:gd name="T46" fmla="*/ 16 w 16"/>
                  <a:gd name="T47" fmla="*/ 0 h 7"/>
                  <a:gd name="T48" fmla="*/ 15 w 16"/>
                  <a:gd name="T49" fmla="*/ 0 h 7"/>
                  <a:gd name="T50" fmla="*/ 14 w 16"/>
                  <a:gd name="T51" fmla="*/ 0 h 7"/>
                  <a:gd name="T52" fmla="*/ 13 w 16"/>
                  <a:gd name="T53" fmla="*/ 0 h 7"/>
                  <a:gd name="T54" fmla="*/ 12 w 16"/>
                  <a:gd name="T55" fmla="*/ 0 h 7"/>
                  <a:gd name="T56" fmla="*/ 10 w 16"/>
                  <a:gd name="T57" fmla="*/ 0 h 7"/>
                  <a:gd name="T58" fmla="*/ 9 w 16"/>
                  <a:gd name="T59" fmla="*/ 0 h 7"/>
                  <a:gd name="T60" fmla="*/ 8 w 16"/>
                  <a:gd name="T61" fmla="*/ 0 h 7"/>
                  <a:gd name="T62" fmla="*/ 7 w 16"/>
                  <a:gd name="T63" fmla="*/ 2 h 7"/>
                  <a:gd name="T64" fmla="*/ 6 w 16"/>
                  <a:gd name="T65" fmla="*/ 2 h 7"/>
                  <a:gd name="T66" fmla="*/ 6 w 16"/>
                  <a:gd name="T67" fmla="*/ 3 h 7"/>
                  <a:gd name="T68" fmla="*/ 6 w 16"/>
                  <a:gd name="T69" fmla="*/ 4 h 7"/>
                  <a:gd name="T70" fmla="*/ 5 w 16"/>
                  <a:gd name="T71" fmla="*/ 4 h 7"/>
                  <a:gd name="T72" fmla="*/ 4 w 16"/>
                  <a:gd name="T73" fmla="*/ 3 h 7"/>
                  <a:gd name="T74" fmla="*/ 3 w 16"/>
                  <a:gd name="T75" fmla="*/ 4 h 7"/>
                  <a:gd name="T76" fmla="*/ 2 w 16"/>
                  <a:gd name="T77" fmla="*/ 4 h 7"/>
                  <a:gd name="T78" fmla="*/ 0 w 16"/>
                  <a:gd name="T79" fmla="*/ 5 h 7"/>
                  <a:gd name="T80" fmla="*/ 0 w 16"/>
                  <a:gd name="T81" fmla="*/ 5 h 7"/>
                  <a:gd name="T82" fmla="*/ 1 w 16"/>
                  <a:gd name="T8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7">
                    <a:moveTo>
                      <a:pt x="1" y="6"/>
                    </a:moveTo>
                    <a:cubicBezTo>
                      <a:pt x="2" y="6"/>
                      <a:pt x="2" y="5"/>
                      <a:pt x="3" y="5"/>
                    </a:cubicBezTo>
                    <a:cubicBezTo>
                      <a:pt x="3" y="5"/>
                      <a:pt x="4" y="6"/>
                      <a:pt x="4" y="6"/>
                    </a:cubicBezTo>
                    <a:cubicBezTo>
                      <a:pt x="5" y="6"/>
                      <a:pt x="5" y="6"/>
                      <a:pt x="5" y="6"/>
                    </a:cubicBezTo>
                    <a:cubicBezTo>
                      <a:pt x="6" y="6"/>
                      <a:pt x="6" y="6"/>
                      <a:pt x="7" y="6"/>
                    </a:cubicBezTo>
                    <a:cubicBezTo>
                      <a:pt x="7" y="6"/>
                      <a:pt x="7" y="7"/>
                      <a:pt x="7" y="7"/>
                    </a:cubicBezTo>
                    <a:cubicBezTo>
                      <a:pt x="8" y="7"/>
                      <a:pt x="8" y="7"/>
                      <a:pt x="8" y="7"/>
                    </a:cubicBezTo>
                    <a:cubicBezTo>
                      <a:pt x="8" y="7"/>
                      <a:pt x="8" y="7"/>
                      <a:pt x="9" y="7"/>
                    </a:cubicBezTo>
                    <a:cubicBezTo>
                      <a:pt x="9" y="7"/>
                      <a:pt x="9" y="7"/>
                      <a:pt x="9" y="7"/>
                    </a:cubicBezTo>
                    <a:cubicBezTo>
                      <a:pt x="10" y="7"/>
                      <a:pt x="10" y="7"/>
                      <a:pt x="10" y="7"/>
                    </a:cubicBezTo>
                    <a:cubicBezTo>
                      <a:pt x="10" y="7"/>
                      <a:pt x="11" y="7"/>
                      <a:pt x="11" y="7"/>
                    </a:cubicBezTo>
                    <a:cubicBezTo>
                      <a:pt x="11" y="7"/>
                      <a:pt x="11" y="6"/>
                      <a:pt x="12" y="6"/>
                    </a:cubicBezTo>
                    <a:cubicBezTo>
                      <a:pt x="12" y="6"/>
                      <a:pt x="12" y="6"/>
                      <a:pt x="12" y="6"/>
                    </a:cubicBezTo>
                    <a:cubicBezTo>
                      <a:pt x="13" y="6"/>
                      <a:pt x="13" y="7"/>
                      <a:pt x="13" y="7"/>
                    </a:cubicBezTo>
                    <a:cubicBezTo>
                      <a:pt x="13" y="7"/>
                      <a:pt x="13" y="6"/>
                      <a:pt x="13" y="6"/>
                    </a:cubicBezTo>
                    <a:cubicBezTo>
                      <a:pt x="14" y="6"/>
                      <a:pt x="14" y="6"/>
                      <a:pt x="14" y="6"/>
                    </a:cubicBezTo>
                    <a:cubicBezTo>
                      <a:pt x="14" y="5"/>
                      <a:pt x="14" y="5"/>
                      <a:pt x="14" y="5"/>
                    </a:cubicBezTo>
                    <a:cubicBezTo>
                      <a:pt x="14" y="5"/>
                      <a:pt x="14" y="5"/>
                      <a:pt x="14" y="5"/>
                    </a:cubicBezTo>
                    <a:cubicBezTo>
                      <a:pt x="14" y="4"/>
                      <a:pt x="15" y="4"/>
                      <a:pt x="15" y="3"/>
                    </a:cubicBezTo>
                    <a:cubicBezTo>
                      <a:pt x="15" y="3"/>
                      <a:pt x="15" y="3"/>
                      <a:pt x="15" y="3"/>
                    </a:cubicBezTo>
                    <a:cubicBezTo>
                      <a:pt x="15" y="2"/>
                      <a:pt x="15" y="2"/>
                      <a:pt x="15" y="2"/>
                    </a:cubicBezTo>
                    <a:cubicBezTo>
                      <a:pt x="15" y="2"/>
                      <a:pt x="15" y="2"/>
                      <a:pt x="15" y="1"/>
                    </a:cubicBezTo>
                    <a:cubicBezTo>
                      <a:pt x="15" y="1"/>
                      <a:pt x="15" y="1"/>
                      <a:pt x="15" y="1"/>
                    </a:cubicBezTo>
                    <a:cubicBezTo>
                      <a:pt x="15" y="0"/>
                      <a:pt x="15" y="0"/>
                      <a:pt x="16" y="0"/>
                    </a:cubicBezTo>
                    <a:cubicBezTo>
                      <a:pt x="15" y="0"/>
                      <a:pt x="15" y="0"/>
                      <a:pt x="15" y="0"/>
                    </a:cubicBezTo>
                    <a:cubicBezTo>
                      <a:pt x="15" y="0"/>
                      <a:pt x="14" y="0"/>
                      <a:pt x="14" y="0"/>
                    </a:cubicBezTo>
                    <a:cubicBezTo>
                      <a:pt x="14" y="0"/>
                      <a:pt x="13" y="0"/>
                      <a:pt x="13" y="0"/>
                    </a:cubicBezTo>
                    <a:cubicBezTo>
                      <a:pt x="13" y="0"/>
                      <a:pt x="12" y="0"/>
                      <a:pt x="12" y="0"/>
                    </a:cubicBezTo>
                    <a:cubicBezTo>
                      <a:pt x="11" y="0"/>
                      <a:pt x="11" y="0"/>
                      <a:pt x="10" y="0"/>
                    </a:cubicBezTo>
                    <a:cubicBezTo>
                      <a:pt x="10" y="0"/>
                      <a:pt x="10" y="0"/>
                      <a:pt x="9" y="0"/>
                    </a:cubicBezTo>
                    <a:cubicBezTo>
                      <a:pt x="9" y="0"/>
                      <a:pt x="8" y="0"/>
                      <a:pt x="8" y="0"/>
                    </a:cubicBezTo>
                    <a:cubicBezTo>
                      <a:pt x="7" y="1"/>
                      <a:pt x="8" y="1"/>
                      <a:pt x="7" y="2"/>
                    </a:cubicBezTo>
                    <a:cubicBezTo>
                      <a:pt x="7" y="2"/>
                      <a:pt x="6" y="1"/>
                      <a:pt x="6" y="2"/>
                    </a:cubicBezTo>
                    <a:cubicBezTo>
                      <a:pt x="6" y="2"/>
                      <a:pt x="6" y="2"/>
                      <a:pt x="6" y="3"/>
                    </a:cubicBezTo>
                    <a:cubicBezTo>
                      <a:pt x="6" y="3"/>
                      <a:pt x="6" y="3"/>
                      <a:pt x="6" y="4"/>
                    </a:cubicBezTo>
                    <a:cubicBezTo>
                      <a:pt x="6" y="4"/>
                      <a:pt x="5" y="4"/>
                      <a:pt x="5" y="4"/>
                    </a:cubicBezTo>
                    <a:cubicBezTo>
                      <a:pt x="4" y="4"/>
                      <a:pt x="4" y="3"/>
                      <a:pt x="4" y="3"/>
                    </a:cubicBezTo>
                    <a:cubicBezTo>
                      <a:pt x="3" y="3"/>
                      <a:pt x="3" y="4"/>
                      <a:pt x="3" y="4"/>
                    </a:cubicBezTo>
                    <a:cubicBezTo>
                      <a:pt x="2" y="4"/>
                      <a:pt x="2" y="4"/>
                      <a:pt x="2" y="4"/>
                    </a:cubicBezTo>
                    <a:cubicBezTo>
                      <a:pt x="1" y="5"/>
                      <a:pt x="1" y="5"/>
                      <a:pt x="0" y="5"/>
                    </a:cubicBezTo>
                    <a:cubicBezTo>
                      <a:pt x="0" y="5"/>
                      <a:pt x="0" y="5"/>
                      <a:pt x="0" y="5"/>
                    </a:cubicBezTo>
                    <a:cubicBezTo>
                      <a:pt x="1" y="5"/>
                      <a:pt x="1" y="6"/>
                      <a:pt x="1"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8" name="Freeform 262">
                <a:extLst>
                  <a:ext uri="{FF2B5EF4-FFF2-40B4-BE49-F238E27FC236}">
                    <a16:creationId xmlns:a16="http://schemas.microsoft.com/office/drawing/2014/main" id="{F9BF64EF-929C-42EC-9AE7-788842AE5C0C}"/>
                  </a:ext>
                </a:extLst>
              </p:cNvPr>
              <p:cNvSpPr>
                <a:spLocks/>
              </p:cNvSpPr>
              <p:nvPr/>
            </p:nvSpPr>
            <p:spPr bwMode="auto">
              <a:xfrm>
                <a:off x="4549776" y="1368426"/>
                <a:ext cx="11113" cy="9525"/>
              </a:xfrm>
              <a:custGeom>
                <a:avLst/>
                <a:gdLst>
                  <a:gd name="T0" fmla="*/ 1 w 1"/>
                  <a:gd name="T1" fmla="*/ 1 h 1"/>
                  <a:gd name="T2" fmla="*/ 1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1" y="0"/>
                      <a:pt x="0" y="0"/>
                      <a:pt x="0" y="0"/>
                    </a:cubicBezTo>
                    <a:cubicBezTo>
                      <a:pt x="0" y="0"/>
                      <a:pt x="0" y="1"/>
                      <a:pt x="0" y="1"/>
                    </a:cubicBezTo>
                    <a:cubicBezTo>
                      <a:pt x="0"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79" name="Freeform 263">
                <a:extLst>
                  <a:ext uri="{FF2B5EF4-FFF2-40B4-BE49-F238E27FC236}">
                    <a16:creationId xmlns:a16="http://schemas.microsoft.com/office/drawing/2014/main" id="{B24E0858-847A-4844-91D9-51BE7B92A90D}"/>
                  </a:ext>
                </a:extLst>
              </p:cNvPr>
              <p:cNvSpPr>
                <a:spLocks/>
              </p:cNvSpPr>
              <p:nvPr/>
            </p:nvSpPr>
            <p:spPr bwMode="auto">
              <a:xfrm>
                <a:off x="4421189" y="1746251"/>
                <a:ext cx="20638" cy="42863"/>
              </a:xfrm>
              <a:custGeom>
                <a:avLst/>
                <a:gdLst>
                  <a:gd name="T0" fmla="*/ 1 w 2"/>
                  <a:gd name="T1" fmla="*/ 3 h 4"/>
                  <a:gd name="T2" fmla="*/ 1 w 2"/>
                  <a:gd name="T3" fmla="*/ 4 h 4"/>
                  <a:gd name="T4" fmla="*/ 1 w 2"/>
                  <a:gd name="T5" fmla="*/ 4 h 4"/>
                  <a:gd name="T6" fmla="*/ 2 w 2"/>
                  <a:gd name="T7" fmla="*/ 4 h 4"/>
                  <a:gd name="T8" fmla="*/ 2 w 2"/>
                  <a:gd name="T9" fmla="*/ 3 h 4"/>
                  <a:gd name="T10" fmla="*/ 2 w 2"/>
                  <a:gd name="T11" fmla="*/ 1 h 4"/>
                  <a:gd name="T12" fmla="*/ 2 w 2"/>
                  <a:gd name="T13" fmla="*/ 1 h 4"/>
                  <a:gd name="T14" fmla="*/ 2 w 2"/>
                  <a:gd name="T15" fmla="*/ 0 h 4"/>
                  <a:gd name="T16" fmla="*/ 1 w 2"/>
                  <a:gd name="T17" fmla="*/ 1 h 4"/>
                  <a:gd name="T18" fmla="*/ 0 w 2"/>
                  <a:gd name="T19" fmla="*/ 1 h 4"/>
                  <a:gd name="T20" fmla="*/ 0 w 2"/>
                  <a:gd name="T21" fmla="*/ 2 h 4"/>
                  <a:gd name="T22" fmla="*/ 0 w 2"/>
                  <a:gd name="T23" fmla="*/ 3 h 4"/>
                  <a:gd name="T24" fmla="*/ 1 w 2"/>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1" y="3"/>
                    </a:moveTo>
                    <a:cubicBezTo>
                      <a:pt x="1" y="3"/>
                      <a:pt x="0" y="4"/>
                      <a:pt x="1" y="4"/>
                    </a:cubicBezTo>
                    <a:cubicBezTo>
                      <a:pt x="1" y="4"/>
                      <a:pt x="1" y="4"/>
                      <a:pt x="1" y="4"/>
                    </a:cubicBezTo>
                    <a:cubicBezTo>
                      <a:pt x="1" y="4"/>
                      <a:pt x="2" y="4"/>
                      <a:pt x="2" y="4"/>
                    </a:cubicBezTo>
                    <a:cubicBezTo>
                      <a:pt x="2" y="3"/>
                      <a:pt x="2" y="3"/>
                      <a:pt x="2" y="3"/>
                    </a:cubicBezTo>
                    <a:cubicBezTo>
                      <a:pt x="2" y="2"/>
                      <a:pt x="2" y="2"/>
                      <a:pt x="2" y="1"/>
                    </a:cubicBezTo>
                    <a:cubicBezTo>
                      <a:pt x="2" y="1"/>
                      <a:pt x="2" y="1"/>
                      <a:pt x="2" y="1"/>
                    </a:cubicBezTo>
                    <a:cubicBezTo>
                      <a:pt x="2" y="0"/>
                      <a:pt x="2" y="0"/>
                      <a:pt x="2" y="0"/>
                    </a:cubicBezTo>
                    <a:cubicBezTo>
                      <a:pt x="1" y="0"/>
                      <a:pt x="1" y="0"/>
                      <a:pt x="1" y="1"/>
                    </a:cubicBezTo>
                    <a:cubicBezTo>
                      <a:pt x="1" y="1"/>
                      <a:pt x="1" y="1"/>
                      <a:pt x="0" y="1"/>
                    </a:cubicBezTo>
                    <a:cubicBezTo>
                      <a:pt x="0" y="1"/>
                      <a:pt x="0" y="1"/>
                      <a:pt x="0" y="2"/>
                    </a:cubicBezTo>
                    <a:cubicBezTo>
                      <a:pt x="0" y="2"/>
                      <a:pt x="0" y="2"/>
                      <a:pt x="0" y="3"/>
                    </a:cubicBezTo>
                    <a:cubicBezTo>
                      <a:pt x="0" y="3"/>
                      <a:pt x="0"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0" name="Freeform 264">
                <a:extLst>
                  <a:ext uri="{FF2B5EF4-FFF2-40B4-BE49-F238E27FC236}">
                    <a16:creationId xmlns:a16="http://schemas.microsoft.com/office/drawing/2014/main" id="{E25010B0-5649-49D2-8B9C-066CCAB7F7DC}"/>
                  </a:ext>
                </a:extLst>
              </p:cNvPr>
              <p:cNvSpPr>
                <a:spLocks/>
              </p:cNvSpPr>
              <p:nvPr/>
            </p:nvSpPr>
            <p:spPr bwMode="auto">
              <a:xfrm>
                <a:off x="4657726" y="1368426"/>
                <a:ext cx="65088" cy="53975"/>
              </a:xfrm>
              <a:custGeom>
                <a:avLst/>
                <a:gdLst>
                  <a:gd name="T0" fmla="*/ 2 w 6"/>
                  <a:gd name="T1" fmla="*/ 3 h 5"/>
                  <a:gd name="T2" fmla="*/ 3 w 6"/>
                  <a:gd name="T3" fmla="*/ 3 h 5"/>
                  <a:gd name="T4" fmla="*/ 3 w 6"/>
                  <a:gd name="T5" fmla="*/ 3 h 5"/>
                  <a:gd name="T6" fmla="*/ 4 w 6"/>
                  <a:gd name="T7" fmla="*/ 4 h 5"/>
                  <a:gd name="T8" fmla="*/ 6 w 6"/>
                  <a:gd name="T9" fmla="*/ 4 h 5"/>
                  <a:gd name="T10" fmla="*/ 6 w 6"/>
                  <a:gd name="T11" fmla="*/ 4 h 5"/>
                  <a:gd name="T12" fmla="*/ 5 w 6"/>
                  <a:gd name="T13" fmla="*/ 3 h 5"/>
                  <a:gd name="T14" fmla="*/ 5 w 6"/>
                  <a:gd name="T15" fmla="*/ 2 h 5"/>
                  <a:gd name="T16" fmla="*/ 5 w 6"/>
                  <a:gd name="T17" fmla="*/ 1 h 5"/>
                  <a:gd name="T18" fmla="*/ 4 w 6"/>
                  <a:gd name="T19" fmla="*/ 1 h 5"/>
                  <a:gd name="T20" fmla="*/ 3 w 6"/>
                  <a:gd name="T21" fmla="*/ 0 h 5"/>
                  <a:gd name="T22" fmla="*/ 3 w 6"/>
                  <a:gd name="T23" fmla="*/ 0 h 5"/>
                  <a:gd name="T24" fmla="*/ 2 w 6"/>
                  <a:gd name="T25" fmla="*/ 1 h 5"/>
                  <a:gd name="T26" fmla="*/ 1 w 6"/>
                  <a:gd name="T27" fmla="*/ 1 h 5"/>
                  <a:gd name="T28" fmla="*/ 0 w 6"/>
                  <a:gd name="T29" fmla="*/ 2 h 5"/>
                  <a:gd name="T30" fmla="*/ 0 w 6"/>
                  <a:gd name="T31" fmla="*/ 3 h 5"/>
                  <a:gd name="T32" fmla="*/ 1 w 6"/>
                  <a:gd name="T33" fmla="*/ 3 h 5"/>
                  <a:gd name="T34" fmla="*/ 2 w 6"/>
                  <a:gd name="T3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5">
                    <a:moveTo>
                      <a:pt x="2" y="3"/>
                    </a:moveTo>
                    <a:cubicBezTo>
                      <a:pt x="2" y="3"/>
                      <a:pt x="3" y="3"/>
                      <a:pt x="3" y="3"/>
                    </a:cubicBezTo>
                    <a:cubicBezTo>
                      <a:pt x="3" y="3"/>
                      <a:pt x="3" y="3"/>
                      <a:pt x="3" y="3"/>
                    </a:cubicBezTo>
                    <a:cubicBezTo>
                      <a:pt x="4" y="4"/>
                      <a:pt x="4" y="4"/>
                      <a:pt x="4" y="4"/>
                    </a:cubicBezTo>
                    <a:cubicBezTo>
                      <a:pt x="4" y="5"/>
                      <a:pt x="5" y="4"/>
                      <a:pt x="6" y="4"/>
                    </a:cubicBezTo>
                    <a:cubicBezTo>
                      <a:pt x="6" y="4"/>
                      <a:pt x="6" y="4"/>
                      <a:pt x="6" y="4"/>
                    </a:cubicBezTo>
                    <a:cubicBezTo>
                      <a:pt x="5" y="4"/>
                      <a:pt x="5" y="4"/>
                      <a:pt x="5" y="3"/>
                    </a:cubicBezTo>
                    <a:cubicBezTo>
                      <a:pt x="5" y="3"/>
                      <a:pt x="5" y="3"/>
                      <a:pt x="5" y="2"/>
                    </a:cubicBezTo>
                    <a:cubicBezTo>
                      <a:pt x="5" y="2"/>
                      <a:pt x="5" y="1"/>
                      <a:pt x="5" y="1"/>
                    </a:cubicBezTo>
                    <a:cubicBezTo>
                      <a:pt x="5" y="1"/>
                      <a:pt x="4" y="1"/>
                      <a:pt x="4" y="1"/>
                    </a:cubicBezTo>
                    <a:cubicBezTo>
                      <a:pt x="3" y="1"/>
                      <a:pt x="3" y="1"/>
                      <a:pt x="3" y="0"/>
                    </a:cubicBezTo>
                    <a:cubicBezTo>
                      <a:pt x="3" y="0"/>
                      <a:pt x="3" y="0"/>
                      <a:pt x="3" y="0"/>
                    </a:cubicBezTo>
                    <a:cubicBezTo>
                      <a:pt x="2" y="1"/>
                      <a:pt x="2" y="1"/>
                      <a:pt x="2" y="1"/>
                    </a:cubicBezTo>
                    <a:cubicBezTo>
                      <a:pt x="1" y="1"/>
                      <a:pt x="1" y="1"/>
                      <a:pt x="1" y="1"/>
                    </a:cubicBezTo>
                    <a:cubicBezTo>
                      <a:pt x="0" y="2"/>
                      <a:pt x="1" y="2"/>
                      <a:pt x="0" y="2"/>
                    </a:cubicBezTo>
                    <a:cubicBezTo>
                      <a:pt x="0" y="3"/>
                      <a:pt x="0" y="3"/>
                      <a:pt x="0" y="3"/>
                    </a:cubicBezTo>
                    <a:cubicBezTo>
                      <a:pt x="1" y="3"/>
                      <a:pt x="1" y="3"/>
                      <a:pt x="1" y="3"/>
                    </a:cubicBezTo>
                    <a:cubicBezTo>
                      <a:pt x="1" y="3"/>
                      <a:pt x="2" y="3"/>
                      <a:pt x="2"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1" name="Freeform 265">
                <a:extLst>
                  <a:ext uri="{FF2B5EF4-FFF2-40B4-BE49-F238E27FC236}">
                    <a16:creationId xmlns:a16="http://schemas.microsoft.com/office/drawing/2014/main" id="{F14A90D1-6EDB-4D7F-801A-341760938616}"/>
                  </a:ext>
                </a:extLst>
              </p:cNvPr>
              <p:cNvSpPr>
                <a:spLocks/>
              </p:cNvSpPr>
              <p:nvPr/>
            </p:nvSpPr>
            <p:spPr bwMode="auto">
              <a:xfrm>
                <a:off x="4700589" y="1778001"/>
                <a:ext cx="173038" cy="130175"/>
              </a:xfrm>
              <a:custGeom>
                <a:avLst/>
                <a:gdLst>
                  <a:gd name="T0" fmla="*/ 11 w 16"/>
                  <a:gd name="T1" fmla="*/ 12 h 12"/>
                  <a:gd name="T2" fmla="*/ 11 w 16"/>
                  <a:gd name="T3" fmla="*/ 11 h 12"/>
                  <a:gd name="T4" fmla="*/ 9 w 16"/>
                  <a:gd name="T5" fmla="*/ 10 h 12"/>
                  <a:gd name="T6" fmla="*/ 11 w 16"/>
                  <a:gd name="T7" fmla="*/ 10 h 12"/>
                  <a:gd name="T8" fmla="*/ 10 w 16"/>
                  <a:gd name="T9" fmla="*/ 8 h 12"/>
                  <a:gd name="T10" fmla="*/ 9 w 16"/>
                  <a:gd name="T11" fmla="*/ 8 h 12"/>
                  <a:gd name="T12" fmla="*/ 8 w 16"/>
                  <a:gd name="T13" fmla="*/ 7 h 12"/>
                  <a:gd name="T14" fmla="*/ 7 w 16"/>
                  <a:gd name="T15" fmla="*/ 6 h 12"/>
                  <a:gd name="T16" fmla="*/ 7 w 16"/>
                  <a:gd name="T17" fmla="*/ 4 h 12"/>
                  <a:gd name="T18" fmla="*/ 9 w 16"/>
                  <a:gd name="T19" fmla="*/ 5 h 12"/>
                  <a:gd name="T20" fmla="*/ 9 w 16"/>
                  <a:gd name="T21" fmla="*/ 5 h 12"/>
                  <a:gd name="T22" fmla="*/ 10 w 16"/>
                  <a:gd name="T23" fmla="*/ 4 h 12"/>
                  <a:gd name="T24" fmla="*/ 11 w 16"/>
                  <a:gd name="T25" fmla="*/ 3 h 12"/>
                  <a:gd name="T26" fmla="*/ 13 w 16"/>
                  <a:gd name="T27" fmla="*/ 3 h 12"/>
                  <a:gd name="T28" fmla="*/ 15 w 16"/>
                  <a:gd name="T29" fmla="*/ 4 h 12"/>
                  <a:gd name="T30" fmla="*/ 15 w 16"/>
                  <a:gd name="T31" fmla="*/ 2 h 12"/>
                  <a:gd name="T32" fmla="*/ 15 w 16"/>
                  <a:gd name="T33" fmla="*/ 1 h 12"/>
                  <a:gd name="T34" fmla="*/ 15 w 16"/>
                  <a:gd name="T35" fmla="*/ 0 h 12"/>
                  <a:gd name="T36" fmla="*/ 14 w 16"/>
                  <a:gd name="T37" fmla="*/ 1 h 12"/>
                  <a:gd name="T38" fmla="*/ 13 w 16"/>
                  <a:gd name="T39" fmla="*/ 2 h 12"/>
                  <a:gd name="T40" fmla="*/ 11 w 16"/>
                  <a:gd name="T41" fmla="*/ 1 h 12"/>
                  <a:gd name="T42" fmla="*/ 9 w 16"/>
                  <a:gd name="T43" fmla="*/ 1 h 12"/>
                  <a:gd name="T44" fmla="*/ 7 w 16"/>
                  <a:gd name="T45" fmla="*/ 2 h 12"/>
                  <a:gd name="T46" fmla="*/ 6 w 16"/>
                  <a:gd name="T47" fmla="*/ 2 h 12"/>
                  <a:gd name="T48" fmla="*/ 3 w 16"/>
                  <a:gd name="T49" fmla="*/ 3 h 12"/>
                  <a:gd name="T50" fmla="*/ 2 w 16"/>
                  <a:gd name="T51" fmla="*/ 5 h 12"/>
                  <a:gd name="T52" fmla="*/ 0 w 16"/>
                  <a:gd name="T53" fmla="*/ 7 h 12"/>
                  <a:gd name="T54" fmla="*/ 1 w 16"/>
                  <a:gd name="T55" fmla="*/ 7 h 12"/>
                  <a:gd name="T56" fmla="*/ 2 w 16"/>
                  <a:gd name="T57" fmla="*/ 8 h 12"/>
                  <a:gd name="T58" fmla="*/ 4 w 16"/>
                  <a:gd name="T59" fmla="*/ 10 h 12"/>
                  <a:gd name="T60" fmla="*/ 5 w 16"/>
                  <a:gd name="T61" fmla="*/ 10 h 12"/>
                  <a:gd name="T62" fmla="*/ 7 w 16"/>
                  <a:gd name="T63" fmla="*/ 10 h 12"/>
                  <a:gd name="T64" fmla="*/ 8 w 16"/>
                  <a:gd name="T65" fmla="*/ 11 h 12"/>
                  <a:gd name="T66" fmla="*/ 9 w 16"/>
                  <a:gd name="T6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12">
                    <a:moveTo>
                      <a:pt x="10" y="12"/>
                    </a:moveTo>
                    <a:cubicBezTo>
                      <a:pt x="10" y="12"/>
                      <a:pt x="11" y="12"/>
                      <a:pt x="11" y="12"/>
                    </a:cubicBezTo>
                    <a:cubicBezTo>
                      <a:pt x="11" y="12"/>
                      <a:pt x="11" y="12"/>
                      <a:pt x="11" y="11"/>
                    </a:cubicBezTo>
                    <a:cubicBezTo>
                      <a:pt x="11" y="11"/>
                      <a:pt x="11" y="11"/>
                      <a:pt x="11" y="11"/>
                    </a:cubicBezTo>
                    <a:cubicBezTo>
                      <a:pt x="11" y="10"/>
                      <a:pt x="11" y="10"/>
                      <a:pt x="10" y="10"/>
                    </a:cubicBezTo>
                    <a:cubicBezTo>
                      <a:pt x="10" y="10"/>
                      <a:pt x="10" y="10"/>
                      <a:pt x="9" y="10"/>
                    </a:cubicBezTo>
                    <a:cubicBezTo>
                      <a:pt x="11" y="10"/>
                      <a:pt x="11" y="10"/>
                      <a:pt x="11" y="10"/>
                    </a:cubicBezTo>
                    <a:cubicBezTo>
                      <a:pt x="11" y="10"/>
                      <a:pt x="11" y="10"/>
                      <a:pt x="11" y="10"/>
                    </a:cubicBezTo>
                    <a:cubicBezTo>
                      <a:pt x="11" y="9"/>
                      <a:pt x="11" y="9"/>
                      <a:pt x="11" y="9"/>
                    </a:cubicBezTo>
                    <a:cubicBezTo>
                      <a:pt x="11" y="9"/>
                      <a:pt x="10" y="9"/>
                      <a:pt x="10" y="8"/>
                    </a:cubicBezTo>
                    <a:cubicBezTo>
                      <a:pt x="10" y="8"/>
                      <a:pt x="10" y="8"/>
                      <a:pt x="9" y="8"/>
                    </a:cubicBezTo>
                    <a:cubicBezTo>
                      <a:pt x="9" y="8"/>
                      <a:pt x="9" y="8"/>
                      <a:pt x="9" y="8"/>
                    </a:cubicBezTo>
                    <a:cubicBezTo>
                      <a:pt x="8" y="8"/>
                      <a:pt x="8" y="8"/>
                      <a:pt x="8" y="8"/>
                    </a:cubicBezTo>
                    <a:cubicBezTo>
                      <a:pt x="8" y="7"/>
                      <a:pt x="8" y="7"/>
                      <a:pt x="8" y="7"/>
                    </a:cubicBezTo>
                    <a:cubicBezTo>
                      <a:pt x="8" y="7"/>
                      <a:pt x="8" y="6"/>
                      <a:pt x="8" y="6"/>
                    </a:cubicBezTo>
                    <a:cubicBezTo>
                      <a:pt x="7" y="6"/>
                      <a:pt x="7" y="6"/>
                      <a:pt x="7" y="6"/>
                    </a:cubicBezTo>
                    <a:cubicBezTo>
                      <a:pt x="7" y="5"/>
                      <a:pt x="7" y="5"/>
                      <a:pt x="7" y="5"/>
                    </a:cubicBezTo>
                    <a:cubicBezTo>
                      <a:pt x="7" y="4"/>
                      <a:pt x="7" y="4"/>
                      <a:pt x="7" y="4"/>
                    </a:cubicBezTo>
                    <a:cubicBezTo>
                      <a:pt x="8" y="3"/>
                      <a:pt x="8" y="4"/>
                      <a:pt x="8" y="4"/>
                    </a:cubicBezTo>
                    <a:cubicBezTo>
                      <a:pt x="8" y="5"/>
                      <a:pt x="8" y="5"/>
                      <a:pt x="9" y="5"/>
                    </a:cubicBezTo>
                    <a:cubicBezTo>
                      <a:pt x="9" y="5"/>
                      <a:pt x="9" y="5"/>
                      <a:pt x="9" y="5"/>
                    </a:cubicBezTo>
                    <a:cubicBezTo>
                      <a:pt x="9" y="5"/>
                      <a:pt x="9" y="5"/>
                      <a:pt x="9" y="5"/>
                    </a:cubicBezTo>
                    <a:cubicBezTo>
                      <a:pt x="10" y="5"/>
                      <a:pt x="10" y="5"/>
                      <a:pt x="10" y="4"/>
                    </a:cubicBezTo>
                    <a:cubicBezTo>
                      <a:pt x="10" y="4"/>
                      <a:pt x="10" y="4"/>
                      <a:pt x="10" y="4"/>
                    </a:cubicBezTo>
                    <a:cubicBezTo>
                      <a:pt x="10" y="3"/>
                      <a:pt x="10" y="3"/>
                      <a:pt x="10" y="3"/>
                    </a:cubicBezTo>
                    <a:cubicBezTo>
                      <a:pt x="11" y="3"/>
                      <a:pt x="11" y="3"/>
                      <a:pt x="11" y="3"/>
                    </a:cubicBezTo>
                    <a:cubicBezTo>
                      <a:pt x="12" y="3"/>
                      <a:pt x="12" y="3"/>
                      <a:pt x="12" y="3"/>
                    </a:cubicBezTo>
                    <a:cubicBezTo>
                      <a:pt x="13" y="3"/>
                      <a:pt x="13" y="3"/>
                      <a:pt x="13" y="3"/>
                    </a:cubicBezTo>
                    <a:cubicBezTo>
                      <a:pt x="14" y="3"/>
                      <a:pt x="14" y="3"/>
                      <a:pt x="14" y="3"/>
                    </a:cubicBezTo>
                    <a:cubicBezTo>
                      <a:pt x="14" y="3"/>
                      <a:pt x="14" y="4"/>
                      <a:pt x="15" y="4"/>
                    </a:cubicBezTo>
                    <a:cubicBezTo>
                      <a:pt x="15" y="4"/>
                      <a:pt x="15" y="4"/>
                      <a:pt x="15" y="4"/>
                    </a:cubicBezTo>
                    <a:cubicBezTo>
                      <a:pt x="15" y="3"/>
                      <a:pt x="15" y="3"/>
                      <a:pt x="15" y="2"/>
                    </a:cubicBezTo>
                    <a:cubicBezTo>
                      <a:pt x="15" y="2"/>
                      <a:pt x="16" y="2"/>
                      <a:pt x="16" y="1"/>
                    </a:cubicBezTo>
                    <a:cubicBezTo>
                      <a:pt x="16" y="1"/>
                      <a:pt x="15" y="1"/>
                      <a:pt x="15" y="1"/>
                    </a:cubicBezTo>
                    <a:cubicBezTo>
                      <a:pt x="15" y="0"/>
                      <a:pt x="15" y="0"/>
                      <a:pt x="15" y="0"/>
                    </a:cubicBezTo>
                    <a:cubicBezTo>
                      <a:pt x="15" y="0"/>
                      <a:pt x="15" y="0"/>
                      <a:pt x="15" y="0"/>
                    </a:cubicBezTo>
                    <a:cubicBezTo>
                      <a:pt x="15" y="0"/>
                      <a:pt x="15" y="0"/>
                      <a:pt x="14" y="0"/>
                    </a:cubicBezTo>
                    <a:cubicBezTo>
                      <a:pt x="14" y="0"/>
                      <a:pt x="15" y="1"/>
                      <a:pt x="14" y="1"/>
                    </a:cubicBezTo>
                    <a:cubicBezTo>
                      <a:pt x="14" y="1"/>
                      <a:pt x="14" y="1"/>
                      <a:pt x="14" y="2"/>
                    </a:cubicBezTo>
                    <a:cubicBezTo>
                      <a:pt x="14" y="2"/>
                      <a:pt x="13" y="2"/>
                      <a:pt x="13" y="2"/>
                    </a:cubicBezTo>
                    <a:cubicBezTo>
                      <a:pt x="13" y="2"/>
                      <a:pt x="12" y="2"/>
                      <a:pt x="12" y="1"/>
                    </a:cubicBezTo>
                    <a:cubicBezTo>
                      <a:pt x="11" y="1"/>
                      <a:pt x="11" y="1"/>
                      <a:pt x="11" y="1"/>
                    </a:cubicBezTo>
                    <a:cubicBezTo>
                      <a:pt x="11" y="1"/>
                      <a:pt x="10" y="1"/>
                      <a:pt x="10" y="1"/>
                    </a:cubicBezTo>
                    <a:cubicBezTo>
                      <a:pt x="9" y="1"/>
                      <a:pt x="9" y="1"/>
                      <a:pt x="9" y="1"/>
                    </a:cubicBezTo>
                    <a:cubicBezTo>
                      <a:pt x="8" y="1"/>
                      <a:pt x="8" y="2"/>
                      <a:pt x="7" y="2"/>
                    </a:cubicBezTo>
                    <a:cubicBezTo>
                      <a:pt x="7" y="2"/>
                      <a:pt x="7" y="2"/>
                      <a:pt x="7" y="2"/>
                    </a:cubicBezTo>
                    <a:cubicBezTo>
                      <a:pt x="7" y="2"/>
                      <a:pt x="7" y="2"/>
                      <a:pt x="7" y="2"/>
                    </a:cubicBezTo>
                    <a:cubicBezTo>
                      <a:pt x="6" y="2"/>
                      <a:pt x="6" y="2"/>
                      <a:pt x="6" y="2"/>
                    </a:cubicBezTo>
                    <a:cubicBezTo>
                      <a:pt x="5" y="3"/>
                      <a:pt x="5" y="2"/>
                      <a:pt x="4" y="3"/>
                    </a:cubicBezTo>
                    <a:cubicBezTo>
                      <a:pt x="4" y="3"/>
                      <a:pt x="4" y="3"/>
                      <a:pt x="3" y="3"/>
                    </a:cubicBezTo>
                    <a:cubicBezTo>
                      <a:pt x="3" y="3"/>
                      <a:pt x="3" y="3"/>
                      <a:pt x="3" y="4"/>
                    </a:cubicBezTo>
                    <a:cubicBezTo>
                      <a:pt x="3" y="4"/>
                      <a:pt x="3" y="4"/>
                      <a:pt x="2" y="5"/>
                    </a:cubicBezTo>
                    <a:cubicBezTo>
                      <a:pt x="2" y="5"/>
                      <a:pt x="2" y="5"/>
                      <a:pt x="1" y="6"/>
                    </a:cubicBezTo>
                    <a:cubicBezTo>
                      <a:pt x="0" y="7"/>
                      <a:pt x="0" y="7"/>
                      <a:pt x="0" y="7"/>
                    </a:cubicBezTo>
                    <a:cubicBezTo>
                      <a:pt x="0" y="7"/>
                      <a:pt x="0" y="7"/>
                      <a:pt x="0" y="7"/>
                    </a:cubicBezTo>
                    <a:cubicBezTo>
                      <a:pt x="1" y="7"/>
                      <a:pt x="1" y="7"/>
                      <a:pt x="1" y="7"/>
                    </a:cubicBezTo>
                    <a:cubicBezTo>
                      <a:pt x="1" y="7"/>
                      <a:pt x="2" y="8"/>
                      <a:pt x="2" y="8"/>
                    </a:cubicBezTo>
                    <a:cubicBezTo>
                      <a:pt x="2" y="8"/>
                      <a:pt x="2" y="8"/>
                      <a:pt x="2" y="8"/>
                    </a:cubicBezTo>
                    <a:cubicBezTo>
                      <a:pt x="2" y="9"/>
                      <a:pt x="2" y="9"/>
                      <a:pt x="3" y="9"/>
                    </a:cubicBezTo>
                    <a:cubicBezTo>
                      <a:pt x="3" y="10"/>
                      <a:pt x="3" y="10"/>
                      <a:pt x="4" y="10"/>
                    </a:cubicBezTo>
                    <a:cubicBezTo>
                      <a:pt x="4" y="10"/>
                      <a:pt x="4" y="10"/>
                      <a:pt x="4" y="10"/>
                    </a:cubicBezTo>
                    <a:cubicBezTo>
                      <a:pt x="5" y="10"/>
                      <a:pt x="5" y="10"/>
                      <a:pt x="5" y="10"/>
                    </a:cubicBezTo>
                    <a:cubicBezTo>
                      <a:pt x="6" y="10"/>
                      <a:pt x="6" y="10"/>
                      <a:pt x="6" y="10"/>
                    </a:cubicBezTo>
                    <a:cubicBezTo>
                      <a:pt x="7" y="10"/>
                      <a:pt x="7" y="10"/>
                      <a:pt x="7" y="10"/>
                    </a:cubicBezTo>
                    <a:cubicBezTo>
                      <a:pt x="8" y="10"/>
                      <a:pt x="8" y="10"/>
                      <a:pt x="8" y="11"/>
                    </a:cubicBezTo>
                    <a:cubicBezTo>
                      <a:pt x="8" y="11"/>
                      <a:pt x="8" y="11"/>
                      <a:pt x="8" y="11"/>
                    </a:cubicBezTo>
                    <a:cubicBezTo>
                      <a:pt x="9" y="12"/>
                      <a:pt x="9" y="12"/>
                      <a:pt x="9" y="12"/>
                    </a:cubicBezTo>
                    <a:cubicBezTo>
                      <a:pt x="9" y="12"/>
                      <a:pt x="9" y="11"/>
                      <a:pt x="9" y="11"/>
                    </a:cubicBezTo>
                    <a:cubicBezTo>
                      <a:pt x="10" y="11"/>
                      <a:pt x="10" y="12"/>
                      <a:pt x="10"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2" name="Freeform 266">
                <a:extLst>
                  <a:ext uri="{FF2B5EF4-FFF2-40B4-BE49-F238E27FC236}">
                    <a16:creationId xmlns:a16="http://schemas.microsoft.com/office/drawing/2014/main" id="{07C4CFF6-97B2-454E-A8B2-44C94956A942}"/>
                  </a:ext>
                </a:extLst>
              </p:cNvPr>
              <p:cNvSpPr>
                <a:spLocks/>
              </p:cNvSpPr>
              <p:nvPr/>
            </p:nvSpPr>
            <p:spPr bwMode="auto">
              <a:xfrm>
                <a:off x="4097339" y="1497014"/>
                <a:ext cx="301625" cy="271463"/>
              </a:xfrm>
              <a:custGeom>
                <a:avLst/>
                <a:gdLst>
                  <a:gd name="T0" fmla="*/ 12 w 28"/>
                  <a:gd name="T1" fmla="*/ 23 h 25"/>
                  <a:gd name="T2" fmla="*/ 14 w 28"/>
                  <a:gd name="T3" fmla="*/ 24 h 25"/>
                  <a:gd name="T4" fmla="*/ 16 w 28"/>
                  <a:gd name="T5" fmla="*/ 25 h 25"/>
                  <a:gd name="T6" fmla="*/ 17 w 28"/>
                  <a:gd name="T7" fmla="*/ 24 h 25"/>
                  <a:gd name="T8" fmla="*/ 17 w 28"/>
                  <a:gd name="T9" fmla="*/ 24 h 25"/>
                  <a:gd name="T10" fmla="*/ 19 w 28"/>
                  <a:gd name="T11" fmla="*/ 22 h 25"/>
                  <a:gd name="T12" fmla="*/ 22 w 28"/>
                  <a:gd name="T13" fmla="*/ 22 h 25"/>
                  <a:gd name="T14" fmla="*/ 23 w 28"/>
                  <a:gd name="T15" fmla="*/ 23 h 25"/>
                  <a:gd name="T16" fmla="*/ 25 w 28"/>
                  <a:gd name="T17" fmla="*/ 22 h 25"/>
                  <a:gd name="T18" fmla="*/ 28 w 28"/>
                  <a:gd name="T19" fmla="*/ 21 h 25"/>
                  <a:gd name="T20" fmla="*/ 28 w 28"/>
                  <a:gd name="T21" fmla="*/ 19 h 25"/>
                  <a:gd name="T22" fmla="*/ 26 w 28"/>
                  <a:gd name="T23" fmla="*/ 19 h 25"/>
                  <a:gd name="T24" fmla="*/ 27 w 28"/>
                  <a:gd name="T25" fmla="*/ 17 h 25"/>
                  <a:gd name="T26" fmla="*/ 27 w 28"/>
                  <a:gd name="T27" fmla="*/ 16 h 25"/>
                  <a:gd name="T28" fmla="*/ 27 w 28"/>
                  <a:gd name="T29" fmla="*/ 15 h 25"/>
                  <a:gd name="T30" fmla="*/ 26 w 28"/>
                  <a:gd name="T31" fmla="*/ 13 h 25"/>
                  <a:gd name="T32" fmla="*/ 26 w 28"/>
                  <a:gd name="T33" fmla="*/ 11 h 25"/>
                  <a:gd name="T34" fmla="*/ 27 w 28"/>
                  <a:gd name="T35" fmla="*/ 9 h 25"/>
                  <a:gd name="T36" fmla="*/ 27 w 28"/>
                  <a:gd name="T37" fmla="*/ 6 h 25"/>
                  <a:gd name="T38" fmla="*/ 27 w 28"/>
                  <a:gd name="T39" fmla="*/ 4 h 25"/>
                  <a:gd name="T40" fmla="*/ 24 w 28"/>
                  <a:gd name="T41" fmla="*/ 3 h 25"/>
                  <a:gd name="T42" fmla="*/ 24 w 28"/>
                  <a:gd name="T43" fmla="*/ 2 h 25"/>
                  <a:gd name="T44" fmla="*/ 22 w 28"/>
                  <a:gd name="T45" fmla="*/ 2 h 25"/>
                  <a:gd name="T46" fmla="*/ 18 w 28"/>
                  <a:gd name="T47" fmla="*/ 2 h 25"/>
                  <a:gd name="T48" fmla="*/ 16 w 28"/>
                  <a:gd name="T49" fmla="*/ 1 h 25"/>
                  <a:gd name="T50" fmla="*/ 16 w 28"/>
                  <a:gd name="T51" fmla="*/ 0 h 25"/>
                  <a:gd name="T52" fmla="*/ 14 w 28"/>
                  <a:gd name="T53" fmla="*/ 0 h 25"/>
                  <a:gd name="T54" fmla="*/ 14 w 28"/>
                  <a:gd name="T55" fmla="*/ 2 h 25"/>
                  <a:gd name="T56" fmla="*/ 12 w 28"/>
                  <a:gd name="T57" fmla="*/ 3 h 25"/>
                  <a:gd name="T58" fmla="*/ 12 w 28"/>
                  <a:gd name="T59" fmla="*/ 4 h 25"/>
                  <a:gd name="T60" fmla="*/ 11 w 28"/>
                  <a:gd name="T61" fmla="*/ 5 h 25"/>
                  <a:gd name="T62" fmla="*/ 9 w 28"/>
                  <a:gd name="T63" fmla="*/ 5 h 25"/>
                  <a:gd name="T64" fmla="*/ 8 w 28"/>
                  <a:gd name="T65" fmla="*/ 4 h 25"/>
                  <a:gd name="T66" fmla="*/ 6 w 28"/>
                  <a:gd name="T67" fmla="*/ 4 h 25"/>
                  <a:gd name="T68" fmla="*/ 6 w 28"/>
                  <a:gd name="T69" fmla="*/ 5 h 25"/>
                  <a:gd name="T70" fmla="*/ 7 w 28"/>
                  <a:gd name="T71" fmla="*/ 7 h 25"/>
                  <a:gd name="T72" fmla="*/ 5 w 28"/>
                  <a:gd name="T73" fmla="*/ 7 h 25"/>
                  <a:gd name="T74" fmla="*/ 4 w 28"/>
                  <a:gd name="T75" fmla="*/ 6 h 25"/>
                  <a:gd name="T76" fmla="*/ 2 w 28"/>
                  <a:gd name="T77" fmla="*/ 7 h 25"/>
                  <a:gd name="T78" fmla="*/ 0 w 28"/>
                  <a:gd name="T79" fmla="*/ 7 h 25"/>
                  <a:gd name="T80" fmla="*/ 0 w 28"/>
                  <a:gd name="T81" fmla="*/ 8 h 25"/>
                  <a:gd name="T82" fmla="*/ 1 w 28"/>
                  <a:gd name="T83" fmla="*/ 9 h 25"/>
                  <a:gd name="T84" fmla="*/ 2 w 28"/>
                  <a:gd name="T85" fmla="*/ 9 h 25"/>
                  <a:gd name="T86" fmla="*/ 4 w 28"/>
                  <a:gd name="T87" fmla="*/ 10 h 25"/>
                  <a:gd name="T88" fmla="*/ 5 w 28"/>
                  <a:gd name="T89" fmla="*/ 11 h 25"/>
                  <a:gd name="T90" fmla="*/ 6 w 28"/>
                  <a:gd name="T91" fmla="*/ 12 h 25"/>
                  <a:gd name="T92" fmla="*/ 7 w 28"/>
                  <a:gd name="T93" fmla="*/ 13 h 25"/>
                  <a:gd name="T94" fmla="*/ 8 w 28"/>
                  <a:gd name="T95" fmla="*/ 15 h 25"/>
                  <a:gd name="T96" fmla="*/ 8 w 28"/>
                  <a:gd name="T97" fmla="*/ 17 h 25"/>
                  <a:gd name="T98" fmla="*/ 7 w 28"/>
                  <a:gd name="T99" fmla="*/ 20 h 25"/>
                  <a:gd name="T100" fmla="*/ 7 w 28"/>
                  <a:gd name="T101" fmla="*/ 21 h 25"/>
                  <a:gd name="T102" fmla="*/ 8 w 28"/>
                  <a:gd name="T103" fmla="*/ 22 h 25"/>
                  <a:gd name="T104" fmla="*/ 9 w 28"/>
                  <a:gd name="T105" fmla="*/ 23 h 25"/>
                  <a:gd name="T106" fmla="*/ 11 w 28"/>
                  <a:gd name="T10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5">
                    <a:moveTo>
                      <a:pt x="11" y="23"/>
                    </a:moveTo>
                    <a:cubicBezTo>
                      <a:pt x="11" y="23"/>
                      <a:pt x="12" y="23"/>
                      <a:pt x="12" y="23"/>
                    </a:cubicBezTo>
                    <a:cubicBezTo>
                      <a:pt x="12" y="23"/>
                      <a:pt x="13" y="23"/>
                      <a:pt x="13" y="23"/>
                    </a:cubicBezTo>
                    <a:cubicBezTo>
                      <a:pt x="13" y="24"/>
                      <a:pt x="13" y="24"/>
                      <a:pt x="14" y="24"/>
                    </a:cubicBezTo>
                    <a:cubicBezTo>
                      <a:pt x="14" y="24"/>
                      <a:pt x="14" y="24"/>
                      <a:pt x="15" y="24"/>
                    </a:cubicBezTo>
                    <a:cubicBezTo>
                      <a:pt x="15" y="25"/>
                      <a:pt x="15" y="24"/>
                      <a:pt x="16" y="25"/>
                    </a:cubicBezTo>
                    <a:cubicBezTo>
                      <a:pt x="16" y="25"/>
                      <a:pt x="16" y="25"/>
                      <a:pt x="16" y="25"/>
                    </a:cubicBezTo>
                    <a:cubicBezTo>
                      <a:pt x="17" y="25"/>
                      <a:pt x="17" y="25"/>
                      <a:pt x="17" y="24"/>
                    </a:cubicBezTo>
                    <a:cubicBezTo>
                      <a:pt x="18" y="24"/>
                      <a:pt x="18" y="24"/>
                      <a:pt x="18" y="24"/>
                    </a:cubicBezTo>
                    <a:cubicBezTo>
                      <a:pt x="18" y="24"/>
                      <a:pt x="17" y="24"/>
                      <a:pt x="17" y="24"/>
                    </a:cubicBezTo>
                    <a:cubicBezTo>
                      <a:pt x="17" y="23"/>
                      <a:pt x="17" y="23"/>
                      <a:pt x="18" y="22"/>
                    </a:cubicBezTo>
                    <a:cubicBezTo>
                      <a:pt x="18" y="22"/>
                      <a:pt x="18" y="22"/>
                      <a:pt x="19" y="22"/>
                    </a:cubicBezTo>
                    <a:cubicBezTo>
                      <a:pt x="19" y="22"/>
                      <a:pt x="20" y="22"/>
                      <a:pt x="20" y="22"/>
                    </a:cubicBezTo>
                    <a:cubicBezTo>
                      <a:pt x="21" y="22"/>
                      <a:pt x="21" y="22"/>
                      <a:pt x="22" y="22"/>
                    </a:cubicBezTo>
                    <a:cubicBezTo>
                      <a:pt x="22" y="22"/>
                      <a:pt x="22" y="22"/>
                      <a:pt x="22" y="22"/>
                    </a:cubicBezTo>
                    <a:cubicBezTo>
                      <a:pt x="23" y="23"/>
                      <a:pt x="23" y="23"/>
                      <a:pt x="23" y="23"/>
                    </a:cubicBezTo>
                    <a:cubicBezTo>
                      <a:pt x="24" y="23"/>
                      <a:pt x="24" y="23"/>
                      <a:pt x="24" y="23"/>
                    </a:cubicBezTo>
                    <a:cubicBezTo>
                      <a:pt x="25" y="23"/>
                      <a:pt x="25" y="23"/>
                      <a:pt x="25" y="22"/>
                    </a:cubicBezTo>
                    <a:cubicBezTo>
                      <a:pt x="26" y="22"/>
                      <a:pt x="26" y="22"/>
                      <a:pt x="26" y="22"/>
                    </a:cubicBezTo>
                    <a:cubicBezTo>
                      <a:pt x="27" y="21"/>
                      <a:pt x="27" y="21"/>
                      <a:pt x="28" y="21"/>
                    </a:cubicBezTo>
                    <a:cubicBezTo>
                      <a:pt x="28" y="21"/>
                      <a:pt x="28" y="21"/>
                      <a:pt x="28" y="21"/>
                    </a:cubicBezTo>
                    <a:cubicBezTo>
                      <a:pt x="28" y="20"/>
                      <a:pt x="28" y="20"/>
                      <a:pt x="28" y="19"/>
                    </a:cubicBezTo>
                    <a:cubicBezTo>
                      <a:pt x="27" y="19"/>
                      <a:pt x="27" y="20"/>
                      <a:pt x="26" y="19"/>
                    </a:cubicBezTo>
                    <a:cubicBezTo>
                      <a:pt x="26" y="19"/>
                      <a:pt x="26" y="19"/>
                      <a:pt x="26" y="19"/>
                    </a:cubicBezTo>
                    <a:cubicBezTo>
                      <a:pt x="26" y="18"/>
                      <a:pt x="26" y="18"/>
                      <a:pt x="27" y="18"/>
                    </a:cubicBezTo>
                    <a:cubicBezTo>
                      <a:pt x="27" y="17"/>
                      <a:pt x="27" y="18"/>
                      <a:pt x="27" y="17"/>
                    </a:cubicBezTo>
                    <a:cubicBezTo>
                      <a:pt x="27" y="17"/>
                      <a:pt x="27" y="17"/>
                      <a:pt x="27" y="16"/>
                    </a:cubicBezTo>
                    <a:cubicBezTo>
                      <a:pt x="27" y="16"/>
                      <a:pt x="27" y="16"/>
                      <a:pt x="27" y="16"/>
                    </a:cubicBezTo>
                    <a:cubicBezTo>
                      <a:pt x="27" y="15"/>
                      <a:pt x="27" y="15"/>
                      <a:pt x="27" y="15"/>
                    </a:cubicBezTo>
                    <a:cubicBezTo>
                      <a:pt x="27" y="15"/>
                      <a:pt x="27" y="15"/>
                      <a:pt x="27" y="15"/>
                    </a:cubicBezTo>
                    <a:cubicBezTo>
                      <a:pt x="27" y="15"/>
                      <a:pt x="27" y="14"/>
                      <a:pt x="27" y="14"/>
                    </a:cubicBezTo>
                    <a:cubicBezTo>
                      <a:pt x="27" y="13"/>
                      <a:pt x="26" y="13"/>
                      <a:pt x="26" y="13"/>
                    </a:cubicBezTo>
                    <a:cubicBezTo>
                      <a:pt x="26" y="13"/>
                      <a:pt x="26" y="13"/>
                      <a:pt x="26" y="12"/>
                    </a:cubicBezTo>
                    <a:cubicBezTo>
                      <a:pt x="25" y="12"/>
                      <a:pt x="25" y="12"/>
                      <a:pt x="26" y="11"/>
                    </a:cubicBezTo>
                    <a:cubicBezTo>
                      <a:pt x="26" y="11"/>
                      <a:pt x="26" y="10"/>
                      <a:pt x="26" y="10"/>
                    </a:cubicBezTo>
                    <a:cubicBezTo>
                      <a:pt x="26" y="10"/>
                      <a:pt x="27" y="10"/>
                      <a:pt x="27" y="9"/>
                    </a:cubicBezTo>
                    <a:cubicBezTo>
                      <a:pt x="27" y="9"/>
                      <a:pt x="27" y="9"/>
                      <a:pt x="27" y="8"/>
                    </a:cubicBezTo>
                    <a:cubicBezTo>
                      <a:pt x="27" y="8"/>
                      <a:pt x="27" y="7"/>
                      <a:pt x="27" y="6"/>
                    </a:cubicBezTo>
                    <a:cubicBezTo>
                      <a:pt x="28" y="6"/>
                      <a:pt x="28" y="5"/>
                      <a:pt x="28" y="5"/>
                    </a:cubicBezTo>
                    <a:cubicBezTo>
                      <a:pt x="28" y="4"/>
                      <a:pt x="27" y="4"/>
                      <a:pt x="27" y="4"/>
                    </a:cubicBezTo>
                    <a:cubicBezTo>
                      <a:pt x="27" y="3"/>
                      <a:pt x="26" y="3"/>
                      <a:pt x="26" y="3"/>
                    </a:cubicBezTo>
                    <a:cubicBezTo>
                      <a:pt x="25" y="3"/>
                      <a:pt x="25" y="3"/>
                      <a:pt x="24" y="3"/>
                    </a:cubicBezTo>
                    <a:cubicBezTo>
                      <a:pt x="24" y="3"/>
                      <a:pt x="24" y="3"/>
                      <a:pt x="24" y="2"/>
                    </a:cubicBezTo>
                    <a:cubicBezTo>
                      <a:pt x="24" y="2"/>
                      <a:pt x="24" y="2"/>
                      <a:pt x="24" y="2"/>
                    </a:cubicBezTo>
                    <a:cubicBezTo>
                      <a:pt x="24" y="2"/>
                      <a:pt x="24" y="2"/>
                      <a:pt x="24" y="2"/>
                    </a:cubicBezTo>
                    <a:cubicBezTo>
                      <a:pt x="23" y="2"/>
                      <a:pt x="23" y="2"/>
                      <a:pt x="22" y="2"/>
                    </a:cubicBezTo>
                    <a:cubicBezTo>
                      <a:pt x="21" y="2"/>
                      <a:pt x="21" y="2"/>
                      <a:pt x="20" y="2"/>
                    </a:cubicBezTo>
                    <a:cubicBezTo>
                      <a:pt x="19" y="2"/>
                      <a:pt x="19" y="2"/>
                      <a:pt x="18" y="2"/>
                    </a:cubicBezTo>
                    <a:cubicBezTo>
                      <a:pt x="18" y="1"/>
                      <a:pt x="18" y="1"/>
                      <a:pt x="17" y="1"/>
                    </a:cubicBezTo>
                    <a:cubicBezTo>
                      <a:pt x="17" y="1"/>
                      <a:pt x="16" y="1"/>
                      <a:pt x="16" y="1"/>
                    </a:cubicBezTo>
                    <a:cubicBezTo>
                      <a:pt x="16" y="1"/>
                      <a:pt x="16" y="0"/>
                      <a:pt x="16" y="0"/>
                    </a:cubicBezTo>
                    <a:cubicBezTo>
                      <a:pt x="16" y="0"/>
                      <a:pt x="16" y="0"/>
                      <a:pt x="16" y="0"/>
                    </a:cubicBezTo>
                    <a:cubicBezTo>
                      <a:pt x="15" y="0"/>
                      <a:pt x="15" y="0"/>
                      <a:pt x="15" y="0"/>
                    </a:cubicBezTo>
                    <a:cubicBezTo>
                      <a:pt x="14" y="0"/>
                      <a:pt x="14" y="0"/>
                      <a:pt x="14" y="0"/>
                    </a:cubicBezTo>
                    <a:cubicBezTo>
                      <a:pt x="14" y="1"/>
                      <a:pt x="14" y="1"/>
                      <a:pt x="14" y="1"/>
                    </a:cubicBezTo>
                    <a:cubicBezTo>
                      <a:pt x="14" y="2"/>
                      <a:pt x="14" y="2"/>
                      <a:pt x="14" y="2"/>
                    </a:cubicBezTo>
                    <a:cubicBezTo>
                      <a:pt x="13" y="3"/>
                      <a:pt x="13" y="3"/>
                      <a:pt x="13" y="3"/>
                    </a:cubicBezTo>
                    <a:cubicBezTo>
                      <a:pt x="13" y="3"/>
                      <a:pt x="13" y="3"/>
                      <a:pt x="12" y="3"/>
                    </a:cubicBezTo>
                    <a:cubicBezTo>
                      <a:pt x="12" y="3"/>
                      <a:pt x="11" y="3"/>
                      <a:pt x="11" y="4"/>
                    </a:cubicBezTo>
                    <a:cubicBezTo>
                      <a:pt x="11" y="4"/>
                      <a:pt x="12" y="4"/>
                      <a:pt x="12" y="4"/>
                    </a:cubicBezTo>
                    <a:cubicBezTo>
                      <a:pt x="12" y="5"/>
                      <a:pt x="12" y="5"/>
                      <a:pt x="11" y="5"/>
                    </a:cubicBezTo>
                    <a:cubicBezTo>
                      <a:pt x="11" y="5"/>
                      <a:pt x="11" y="5"/>
                      <a:pt x="11" y="5"/>
                    </a:cubicBezTo>
                    <a:cubicBezTo>
                      <a:pt x="10" y="5"/>
                      <a:pt x="10" y="5"/>
                      <a:pt x="10" y="5"/>
                    </a:cubicBezTo>
                    <a:cubicBezTo>
                      <a:pt x="9" y="5"/>
                      <a:pt x="9" y="5"/>
                      <a:pt x="9" y="5"/>
                    </a:cubicBezTo>
                    <a:cubicBezTo>
                      <a:pt x="9" y="5"/>
                      <a:pt x="8" y="5"/>
                      <a:pt x="8" y="5"/>
                    </a:cubicBezTo>
                    <a:cubicBezTo>
                      <a:pt x="8" y="4"/>
                      <a:pt x="8" y="4"/>
                      <a:pt x="8" y="4"/>
                    </a:cubicBezTo>
                    <a:cubicBezTo>
                      <a:pt x="7" y="4"/>
                      <a:pt x="7" y="4"/>
                      <a:pt x="7" y="4"/>
                    </a:cubicBezTo>
                    <a:cubicBezTo>
                      <a:pt x="7" y="3"/>
                      <a:pt x="7" y="3"/>
                      <a:pt x="6" y="4"/>
                    </a:cubicBezTo>
                    <a:cubicBezTo>
                      <a:pt x="6" y="4"/>
                      <a:pt x="6" y="4"/>
                      <a:pt x="6" y="4"/>
                    </a:cubicBezTo>
                    <a:cubicBezTo>
                      <a:pt x="6" y="5"/>
                      <a:pt x="6" y="5"/>
                      <a:pt x="6" y="5"/>
                    </a:cubicBezTo>
                    <a:cubicBezTo>
                      <a:pt x="6" y="5"/>
                      <a:pt x="7" y="5"/>
                      <a:pt x="7" y="6"/>
                    </a:cubicBezTo>
                    <a:cubicBezTo>
                      <a:pt x="7" y="6"/>
                      <a:pt x="7" y="6"/>
                      <a:pt x="7" y="7"/>
                    </a:cubicBezTo>
                    <a:cubicBezTo>
                      <a:pt x="6" y="7"/>
                      <a:pt x="6" y="7"/>
                      <a:pt x="6" y="7"/>
                    </a:cubicBezTo>
                    <a:cubicBezTo>
                      <a:pt x="6" y="7"/>
                      <a:pt x="6" y="7"/>
                      <a:pt x="5" y="7"/>
                    </a:cubicBezTo>
                    <a:cubicBezTo>
                      <a:pt x="5" y="7"/>
                      <a:pt x="5" y="7"/>
                      <a:pt x="4" y="7"/>
                    </a:cubicBezTo>
                    <a:cubicBezTo>
                      <a:pt x="4" y="7"/>
                      <a:pt x="4" y="6"/>
                      <a:pt x="4" y="6"/>
                    </a:cubicBezTo>
                    <a:cubicBezTo>
                      <a:pt x="4" y="6"/>
                      <a:pt x="3" y="6"/>
                      <a:pt x="3" y="6"/>
                    </a:cubicBezTo>
                    <a:cubicBezTo>
                      <a:pt x="3" y="6"/>
                      <a:pt x="2" y="7"/>
                      <a:pt x="2" y="7"/>
                    </a:cubicBezTo>
                    <a:cubicBezTo>
                      <a:pt x="1" y="7"/>
                      <a:pt x="1" y="7"/>
                      <a:pt x="0" y="7"/>
                    </a:cubicBezTo>
                    <a:cubicBezTo>
                      <a:pt x="0" y="7"/>
                      <a:pt x="0" y="7"/>
                      <a:pt x="0" y="7"/>
                    </a:cubicBezTo>
                    <a:cubicBezTo>
                      <a:pt x="0" y="7"/>
                      <a:pt x="0" y="7"/>
                      <a:pt x="0" y="8"/>
                    </a:cubicBezTo>
                    <a:cubicBezTo>
                      <a:pt x="0" y="8"/>
                      <a:pt x="0" y="8"/>
                      <a:pt x="0" y="8"/>
                    </a:cubicBezTo>
                    <a:cubicBezTo>
                      <a:pt x="0" y="8"/>
                      <a:pt x="0" y="8"/>
                      <a:pt x="0" y="8"/>
                    </a:cubicBezTo>
                    <a:cubicBezTo>
                      <a:pt x="0" y="9"/>
                      <a:pt x="0" y="9"/>
                      <a:pt x="1" y="9"/>
                    </a:cubicBezTo>
                    <a:cubicBezTo>
                      <a:pt x="1" y="9"/>
                      <a:pt x="1" y="9"/>
                      <a:pt x="1" y="9"/>
                    </a:cubicBezTo>
                    <a:cubicBezTo>
                      <a:pt x="2" y="9"/>
                      <a:pt x="2" y="9"/>
                      <a:pt x="2" y="9"/>
                    </a:cubicBezTo>
                    <a:cubicBezTo>
                      <a:pt x="3" y="9"/>
                      <a:pt x="3" y="9"/>
                      <a:pt x="3" y="9"/>
                    </a:cubicBezTo>
                    <a:cubicBezTo>
                      <a:pt x="3" y="10"/>
                      <a:pt x="4" y="10"/>
                      <a:pt x="4" y="10"/>
                    </a:cubicBezTo>
                    <a:cubicBezTo>
                      <a:pt x="4" y="10"/>
                      <a:pt x="4" y="11"/>
                      <a:pt x="5" y="11"/>
                    </a:cubicBezTo>
                    <a:cubicBezTo>
                      <a:pt x="5" y="11"/>
                      <a:pt x="5" y="11"/>
                      <a:pt x="5" y="11"/>
                    </a:cubicBezTo>
                    <a:cubicBezTo>
                      <a:pt x="6" y="11"/>
                      <a:pt x="5" y="11"/>
                      <a:pt x="5" y="12"/>
                    </a:cubicBezTo>
                    <a:cubicBezTo>
                      <a:pt x="5" y="12"/>
                      <a:pt x="6" y="12"/>
                      <a:pt x="6" y="12"/>
                    </a:cubicBezTo>
                    <a:cubicBezTo>
                      <a:pt x="6" y="12"/>
                      <a:pt x="6" y="12"/>
                      <a:pt x="6" y="13"/>
                    </a:cubicBezTo>
                    <a:cubicBezTo>
                      <a:pt x="6" y="13"/>
                      <a:pt x="6" y="13"/>
                      <a:pt x="7" y="13"/>
                    </a:cubicBezTo>
                    <a:cubicBezTo>
                      <a:pt x="7" y="13"/>
                      <a:pt x="7" y="13"/>
                      <a:pt x="7" y="13"/>
                    </a:cubicBezTo>
                    <a:cubicBezTo>
                      <a:pt x="8" y="14"/>
                      <a:pt x="7" y="14"/>
                      <a:pt x="8" y="15"/>
                    </a:cubicBezTo>
                    <a:cubicBezTo>
                      <a:pt x="8" y="15"/>
                      <a:pt x="8" y="15"/>
                      <a:pt x="8" y="16"/>
                    </a:cubicBezTo>
                    <a:cubicBezTo>
                      <a:pt x="8" y="16"/>
                      <a:pt x="8" y="17"/>
                      <a:pt x="8" y="17"/>
                    </a:cubicBezTo>
                    <a:cubicBezTo>
                      <a:pt x="8" y="18"/>
                      <a:pt x="7" y="18"/>
                      <a:pt x="7" y="19"/>
                    </a:cubicBezTo>
                    <a:cubicBezTo>
                      <a:pt x="7" y="19"/>
                      <a:pt x="7" y="19"/>
                      <a:pt x="7" y="20"/>
                    </a:cubicBezTo>
                    <a:cubicBezTo>
                      <a:pt x="7" y="20"/>
                      <a:pt x="7" y="21"/>
                      <a:pt x="6" y="21"/>
                    </a:cubicBezTo>
                    <a:cubicBezTo>
                      <a:pt x="7" y="21"/>
                      <a:pt x="7" y="21"/>
                      <a:pt x="7" y="21"/>
                    </a:cubicBezTo>
                    <a:cubicBezTo>
                      <a:pt x="7" y="22"/>
                      <a:pt x="7" y="22"/>
                      <a:pt x="7" y="22"/>
                    </a:cubicBezTo>
                    <a:cubicBezTo>
                      <a:pt x="7" y="22"/>
                      <a:pt x="7" y="22"/>
                      <a:pt x="8" y="22"/>
                    </a:cubicBezTo>
                    <a:cubicBezTo>
                      <a:pt x="8" y="22"/>
                      <a:pt x="8" y="22"/>
                      <a:pt x="9" y="23"/>
                    </a:cubicBezTo>
                    <a:cubicBezTo>
                      <a:pt x="9" y="23"/>
                      <a:pt x="9" y="23"/>
                      <a:pt x="9" y="23"/>
                    </a:cubicBezTo>
                    <a:cubicBezTo>
                      <a:pt x="10" y="23"/>
                      <a:pt x="10" y="23"/>
                      <a:pt x="10" y="23"/>
                    </a:cubicBezTo>
                    <a:cubicBezTo>
                      <a:pt x="11" y="23"/>
                      <a:pt x="11" y="23"/>
                      <a:pt x="11" y="2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3" name="Freeform 267">
                <a:extLst>
                  <a:ext uri="{FF2B5EF4-FFF2-40B4-BE49-F238E27FC236}">
                    <a16:creationId xmlns:a16="http://schemas.microsoft.com/office/drawing/2014/main" id="{E51567F3-AAE6-4BDC-8837-3E39339A184A}"/>
                  </a:ext>
                </a:extLst>
              </p:cNvPr>
              <p:cNvSpPr>
                <a:spLocks/>
              </p:cNvSpPr>
              <p:nvPr/>
            </p:nvSpPr>
            <p:spPr bwMode="auto">
              <a:xfrm>
                <a:off x="4745039" y="1897064"/>
                <a:ext cx="53975" cy="53975"/>
              </a:xfrm>
              <a:custGeom>
                <a:avLst/>
                <a:gdLst>
                  <a:gd name="T0" fmla="*/ 5 w 5"/>
                  <a:gd name="T1" fmla="*/ 2 h 5"/>
                  <a:gd name="T2" fmla="*/ 5 w 5"/>
                  <a:gd name="T3" fmla="*/ 1 h 5"/>
                  <a:gd name="T4" fmla="*/ 4 w 5"/>
                  <a:gd name="T5" fmla="*/ 0 h 5"/>
                  <a:gd name="T6" fmla="*/ 3 w 5"/>
                  <a:gd name="T7" fmla="*/ 0 h 5"/>
                  <a:gd name="T8" fmla="*/ 2 w 5"/>
                  <a:gd name="T9" fmla="*/ 0 h 5"/>
                  <a:gd name="T10" fmla="*/ 1 w 5"/>
                  <a:gd name="T11" fmla="*/ 0 h 5"/>
                  <a:gd name="T12" fmla="*/ 0 w 5"/>
                  <a:gd name="T13" fmla="*/ 0 h 5"/>
                  <a:gd name="T14" fmla="*/ 0 w 5"/>
                  <a:gd name="T15" fmla="*/ 1 h 5"/>
                  <a:gd name="T16" fmla="*/ 0 w 5"/>
                  <a:gd name="T17" fmla="*/ 1 h 5"/>
                  <a:gd name="T18" fmla="*/ 1 w 5"/>
                  <a:gd name="T19" fmla="*/ 2 h 5"/>
                  <a:gd name="T20" fmla="*/ 1 w 5"/>
                  <a:gd name="T21" fmla="*/ 3 h 5"/>
                  <a:gd name="T22" fmla="*/ 2 w 5"/>
                  <a:gd name="T23" fmla="*/ 4 h 5"/>
                  <a:gd name="T24" fmla="*/ 3 w 5"/>
                  <a:gd name="T25" fmla="*/ 3 h 5"/>
                  <a:gd name="T26" fmla="*/ 3 w 5"/>
                  <a:gd name="T27" fmla="*/ 4 h 5"/>
                  <a:gd name="T28" fmla="*/ 3 w 5"/>
                  <a:gd name="T29" fmla="*/ 5 h 5"/>
                  <a:gd name="T30" fmla="*/ 3 w 5"/>
                  <a:gd name="T31" fmla="*/ 4 h 5"/>
                  <a:gd name="T32" fmla="*/ 4 w 5"/>
                  <a:gd name="T33" fmla="*/ 4 h 5"/>
                  <a:gd name="T34" fmla="*/ 5 w 5"/>
                  <a:gd name="T35" fmla="*/ 5 h 5"/>
                  <a:gd name="T36" fmla="*/ 5 w 5"/>
                  <a:gd name="T37" fmla="*/ 4 h 5"/>
                  <a:gd name="T38" fmla="*/ 5 w 5"/>
                  <a:gd name="T39" fmla="*/ 3 h 5"/>
                  <a:gd name="T40" fmla="*/ 4 w 5"/>
                  <a:gd name="T41" fmla="*/ 2 h 5"/>
                  <a:gd name="T42" fmla="*/ 5 w 5"/>
                  <a:gd name="T4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5" y="2"/>
                    </a:moveTo>
                    <a:cubicBezTo>
                      <a:pt x="5" y="2"/>
                      <a:pt x="5" y="1"/>
                      <a:pt x="5" y="1"/>
                    </a:cubicBezTo>
                    <a:cubicBezTo>
                      <a:pt x="4" y="1"/>
                      <a:pt x="4" y="0"/>
                      <a:pt x="4" y="0"/>
                    </a:cubicBezTo>
                    <a:cubicBezTo>
                      <a:pt x="4" y="0"/>
                      <a:pt x="3" y="0"/>
                      <a:pt x="3" y="0"/>
                    </a:cubicBezTo>
                    <a:cubicBezTo>
                      <a:pt x="3" y="0"/>
                      <a:pt x="2" y="0"/>
                      <a:pt x="2" y="0"/>
                    </a:cubicBezTo>
                    <a:cubicBezTo>
                      <a:pt x="1" y="0"/>
                      <a:pt x="1" y="0"/>
                      <a:pt x="1" y="0"/>
                    </a:cubicBezTo>
                    <a:cubicBezTo>
                      <a:pt x="1" y="0"/>
                      <a:pt x="0" y="0"/>
                      <a:pt x="0" y="0"/>
                    </a:cubicBezTo>
                    <a:cubicBezTo>
                      <a:pt x="0" y="0"/>
                      <a:pt x="0" y="1"/>
                      <a:pt x="0" y="1"/>
                    </a:cubicBezTo>
                    <a:cubicBezTo>
                      <a:pt x="0" y="1"/>
                      <a:pt x="0" y="1"/>
                      <a:pt x="0" y="1"/>
                    </a:cubicBezTo>
                    <a:cubicBezTo>
                      <a:pt x="1" y="2"/>
                      <a:pt x="1" y="2"/>
                      <a:pt x="1" y="2"/>
                    </a:cubicBezTo>
                    <a:cubicBezTo>
                      <a:pt x="1" y="2"/>
                      <a:pt x="1" y="3"/>
                      <a:pt x="1" y="3"/>
                    </a:cubicBezTo>
                    <a:cubicBezTo>
                      <a:pt x="1" y="3"/>
                      <a:pt x="1" y="4"/>
                      <a:pt x="2" y="4"/>
                    </a:cubicBezTo>
                    <a:cubicBezTo>
                      <a:pt x="2" y="4"/>
                      <a:pt x="2" y="3"/>
                      <a:pt x="3" y="3"/>
                    </a:cubicBezTo>
                    <a:cubicBezTo>
                      <a:pt x="3" y="4"/>
                      <a:pt x="3" y="4"/>
                      <a:pt x="3" y="4"/>
                    </a:cubicBezTo>
                    <a:cubicBezTo>
                      <a:pt x="3" y="4"/>
                      <a:pt x="3" y="5"/>
                      <a:pt x="3" y="5"/>
                    </a:cubicBezTo>
                    <a:cubicBezTo>
                      <a:pt x="4" y="5"/>
                      <a:pt x="3" y="4"/>
                      <a:pt x="3" y="4"/>
                    </a:cubicBezTo>
                    <a:cubicBezTo>
                      <a:pt x="4" y="4"/>
                      <a:pt x="4" y="4"/>
                      <a:pt x="4" y="4"/>
                    </a:cubicBezTo>
                    <a:cubicBezTo>
                      <a:pt x="4" y="4"/>
                      <a:pt x="4" y="5"/>
                      <a:pt x="5" y="5"/>
                    </a:cubicBezTo>
                    <a:cubicBezTo>
                      <a:pt x="5" y="5"/>
                      <a:pt x="5" y="4"/>
                      <a:pt x="5" y="4"/>
                    </a:cubicBezTo>
                    <a:cubicBezTo>
                      <a:pt x="5" y="3"/>
                      <a:pt x="5" y="3"/>
                      <a:pt x="5" y="3"/>
                    </a:cubicBezTo>
                    <a:cubicBezTo>
                      <a:pt x="4" y="2"/>
                      <a:pt x="4" y="2"/>
                      <a:pt x="4" y="2"/>
                    </a:cubicBezTo>
                    <a:cubicBezTo>
                      <a:pt x="4" y="2"/>
                      <a:pt x="5" y="2"/>
                      <a:pt x="5"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4" name="Freeform 268">
                <a:extLst>
                  <a:ext uri="{FF2B5EF4-FFF2-40B4-BE49-F238E27FC236}">
                    <a16:creationId xmlns:a16="http://schemas.microsoft.com/office/drawing/2014/main" id="{39FB6C33-B992-41C5-B73B-B88A50948A1C}"/>
                  </a:ext>
                </a:extLst>
              </p:cNvPr>
              <p:cNvSpPr>
                <a:spLocks/>
              </p:cNvSpPr>
              <p:nvPr/>
            </p:nvSpPr>
            <p:spPr bwMode="auto">
              <a:xfrm>
                <a:off x="4830764" y="1897064"/>
                <a:ext cx="11113" cy="11113"/>
              </a:xfrm>
              <a:custGeom>
                <a:avLst/>
                <a:gdLst>
                  <a:gd name="T0" fmla="*/ 1 w 1"/>
                  <a:gd name="T1" fmla="*/ 1 h 1"/>
                  <a:gd name="T2" fmla="*/ 1 w 1"/>
                  <a:gd name="T3" fmla="*/ 0 h 1"/>
                  <a:gd name="T4" fmla="*/ 0 w 1"/>
                  <a:gd name="T5" fmla="*/ 0 h 1"/>
                  <a:gd name="T6" fmla="*/ 0 w 1"/>
                  <a:gd name="T7" fmla="*/ 0 h 1"/>
                  <a:gd name="T8" fmla="*/ 0 w 1"/>
                  <a:gd name="T9" fmla="*/ 0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0"/>
                    </a:cubicBezTo>
                    <a:cubicBezTo>
                      <a:pt x="1" y="0"/>
                      <a:pt x="1" y="0"/>
                      <a:pt x="0" y="0"/>
                    </a:cubicBezTo>
                    <a:cubicBezTo>
                      <a:pt x="0" y="0"/>
                      <a:pt x="0" y="0"/>
                      <a:pt x="0" y="0"/>
                    </a:cubicBezTo>
                    <a:cubicBezTo>
                      <a:pt x="0" y="0"/>
                      <a:pt x="0" y="0"/>
                      <a:pt x="0" y="0"/>
                    </a:cubicBezTo>
                    <a:cubicBezTo>
                      <a:pt x="0" y="1"/>
                      <a:pt x="0" y="0"/>
                      <a:pt x="0"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5" name="Freeform 269">
                <a:extLst>
                  <a:ext uri="{FF2B5EF4-FFF2-40B4-BE49-F238E27FC236}">
                    <a16:creationId xmlns:a16="http://schemas.microsoft.com/office/drawing/2014/main" id="{2E3E3880-2296-4CA9-99B1-B7DBA09AB25D}"/>
                  </a:ext>
                </a:extLst>
              </p:cNvPr>
              <p:cNvSpPr>
                <a:spLocks/>
              </p:cNvSpPr>
              <p:nvPr/>
            </p:nvSpPr>
            <p:spPr bwMode="auto">
              <a:xfrm>
                <a:off x="4819651" y="1930401"/>
                <a:ext cx="22225" cy="11113"/>
              </a:xfrm>
              <a:custGeom>
                <a:avLst/>
                <a:gdLst>
                  <a:gd name="T0" fmla="*/ 1 w 2"/>
                  <a:gd name="T1" fmla="*/ 0 h 1"/>
                  <a:gd name="T2" fmla="*/ 1 w 2"/>
                  <a:gd name="T3" fmla="*/ 1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1" y="1"/>
                    </a:cubicBezTo>
                    <a:cubicBezTo>
                      <a:pt x="1" y="1"/>
                      <a:pt x="1" y="1"/>
                      <a:pt x="1" y="1"/>
                    </a:cubicBezTo>
                    <a:cubicBezTo>
                      <a:pt x="2" y="1"/>
                      <a:pt x="2" y="0"/>
                      <a:pt x="2" y="0"/>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6" name="Freeform 270">
                <a:extLst>
                  <a:ext uri="{FF2B5EF4-FFF2-40B4-BE49-F238E27FC236}">
                    <a16:creationId xmlns:a16="http://schemas.microsoft.com/office/drawing/2014/main" id="{1840B7ED-A633-4689-BA82-85C058035647}"/>
                  </a:ext>
                </a:extLst>
              </p:cNvPr>
              <p:cNvSpPr>
                <a:spLocks/>
              </p:cNvSpPr>
              <p:nvPr/>
            </p:nvSpPr>
            <p:spPr bwMode="auto">
              <a:xfrm>
                <a:off x="4852989" y="1941514"/>
                <a:ext cx="9525" cy="9525"/>
              </a:xfrm>
              <a:custGeom>
                <a:avLst/>
                <a:gdLst>
                  <a:gd name="T0" fmla="*/ 0 w 1"/>
                  <a:gd name="T1" fmla="*/ 0 h 1"/>
                  <a:gd name="T2" fmla="*/ 0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1"/>
                      <a:pt x="0" y="1"/>
                      <a:pt x="0" y="1"/>
                    </a:cubicBezTo>
                    <a:cubicBezTo>
                      <a:pt x="1" y="1"/>
                      <a:pt x="1" y="1"/>
                      <a:pt x="1" y="1"/>
                    </a:cubicBezTo>
                    <a:cubicBezTo>
                      <a:pt x="1" y="1"/>
                      <a:pt x="1" y="1"/>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7" name="Freeform 271">
                <a:extLst>
                  <a:ext uri="{FF2B5EF4-FFF2-40B4-BE49-F238E27FC236}">
                    <a16:creationId xmlns:a16="http://schemas.microsoft.com/office/drawing/2014/main" id="{890A6350-A9E7-46F8-98B0-E121975D9581}"/>
                  </a:ext>
                </a:extLst>
              </p:cNvPr>
              <p:cNvSpPr>
                <a:spLocks/>
              </p:cNvSpPr>
              <p:nvPr/>
            </p:nvSpPr>
            <p:spPr bwMode="auto">
              <a:xfrm>
                <a:off x="4808539" y="1962151"/>
                <a:ext cx="65088" cy="42863"/>
              </a:xfrm>
              <a:custGeom>
                <a:avLst/>
                <a:gdLst>
                  <a:gd name="T0" fmla="*/ 1 w 6"/>
                  <a:gd name="T1" fmla="*/ 2 h 4"/>
                  <a:gd name="T2" fmla="*/ 2 w 6"/>
                  <a:gd name="T3" fmla="*/ 2 h 4"/>
                  <a:gd name="T4" fmla="*/ 3 w 6"/>
                  <a:gd name="T5" fmla="*/ 3 h 4"/>
                  <a:gd name="T6" fmla="*/ 4 w 6"/>
                  <a:gd name="T7" fmla="*/ 3 h 4"/>
                  <a:gd name="T8" fmla="*/ 5 w 6"/>
                  <a:gd name="T9" fmla="*/ 3 h 4"/>
                  <a:gd name="T10" fmla="*/ 6 w 6"/>
                  <a:gd name="T11" fmla="*/ 3 h 4"/>
                  <a:gd name="T12" fmla="*/ 6 w 6"/>
                  <a:gd name="T13" fmla="*/ 3 h 4"/>
                  <a:gd name="T14" fmla="*/ 6 w 6"/>
                  <a:gd name="T15" fmla="*/ 2 h 4"/>
                  <a:gd name="T16" fmla="*/ 5 w 6"/>
                  <a:gd name="T17" fmla="*/ 1 h 4"/>
                  <a:gd name="T18" fmla="*/ 4 w 6"/>
                  <a:gd name="T19" fmla="*/ 1 h 4"/>
                  <a:gd name="T20" fmla="*/ 3 w 6"/>
                  <a:gd name="T21" fmla="*/ 1 h 4"/>
                  <a:gd name="T22" fmla="*/ 3 w 6"/>
                  <a:gd name="T23" fmla="*/ 2 h 4"/>
                  <a:gd name="T24" fmla="*/ 2 w 6"/>
                  <a:gd name="T25" fmla="*/ 1 h 4"/>
                  <a:gd name="T26" fmla="*/ 1 w 6"/>
                  <a:gd name="T27" fmla="*/ 1 h 4"/>
                  <a:gd name="T28" fmla="*/ 0 w 6"/>
                  <a:gd name="T29" fmla="*/ 1 h 4"/>
                  <a:gd name="T30" fmla="*/ 0 w 6"/>
                  <a:gd name="T31" fmla="*/ 1 h 4"/>
                  <a:gd name="T32" fmla="*/ 0 w 6"/>
                  <a:gd name="T33" fmla="*/ 2 h 4"/>
                  <a:gd name="T34" fmla="*/ 1 w 6"/>
                  <a:gd name="T3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4">
                    <a:moveTo>
                      <a:pt x="1" y="2"/>
                    </a:moveTo>
                    <a:cubicBezTo>
                      <a:pt x="1" y="2"/>
                      <a:pt x="2" y="2"/>
                      <a:pt x="2" y="2"/>
                    </a:cubicBezTo>
                    <a:cubicBezTo>
                      <a:pt x="2" y="2"/>
                      <a:pt x="3" y="2"/>
                      <a:pt x="3" y="3"/>
                    </a:cubicBezTo>
                    <a:cubicBezTo>
                      <a:pt x="3" y="3"/>
                      <a:pt x="3" y="3"/>
                      <a:pt x="4" y="3"/>
                    </a:cubicBezTo>
                    <a:cubicBezTo>
                      <a:pt x="4" y="3"/>
                      <a:pt x="4" y="3"/>
                      <a:pt x="5" y="3"/>
                    </a:cubicBezTo>
                    <a:cubicBezTo>
                      <a:pt x="5" y="3"/>
                      <a:pt x="6" y="4"/>
                      <a:pt x="6" y="3"/>
                    </a:cubicBezTo>
                    <a:cubicBezTo>
                      <a:pt x="6" y="3"/>
                      <a:pt x="6" y="3"/>
                      <a:pt x="6" y="3"/>
                    </a:cubicBezTo>
                    <a:cubicBezTo>
                      <a:pt x="6" y="2"/>
                      <a:pt x="6" y="2"/>
                      <a:pt x="6" y="2"/>
                    </a:cubicBezTo>
                    <a:cubicBezTo>
                      <a:pt x="6" y="2"/>
                      <a:pt x="5" y="2"/>
                      <a:pt x="5" y="1"/>
                    </a:cubicBezTo>
                    <a:cubicBezTo>
                      <a:pt x="5" y="1"/>
                      <a:pt x="4" y="1"/>
                      <a:pt x="4" y="1"/>
                    </a:cubicBezTo>
                    <a:cubicBezTo>
                      <a:pt x="4" y="1"/>
                      <a:pt x="3" y="1"/>
                      <a:pt x="3" y="1"/>
                    </a:cubicBezTo>
                    <a:cubicBezTo>
                      <a:pt x="3" y="1"/>
                      <a:pt x="3" y="2"/>
                      <a:pt x="3" y="2"/>
                    </a:cubicBezTo>
                    <a:cubicBezTo>
                      <a:pt x="2" y="2"/>
                      <a:pt x="2" y="1"/>
                      <a:pt x="2" y="1"/>
                    </a:cubicBezTo>
                    <a:cubicBezTo>
                      <a:pt x="1" y="1"/>
                      <a:pt x="1" y="1"/>
                      <a:pt x="1" y="1"/>
                    </a:cubicBezTo>
                    <a:cubicBezTo>
                      <a:pt x="1" y="1"/>
                      <a:pt x="0" y="0"/>
                      <a:pt x="0" y="1"/>
                    </a:cubicBezTo>
                    <a:cubicBezTo>
                      <a:pt x="0" y="1"/>
                      <a:pt x="0" y="1"/>
                      <a:pt x="0" y="1"/>
                    </a:cubicBezTo>
                    <a:cubicBezTo>
                      <a:pt x="0" y="1"/>
                      <a:pt x="0" y="2"/>
                      <a:pt x="0" y="2"/>
                    </a:cubicBezTo>
                    <a:cubicBezTo>
                      <a:pt x="0"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8" name="Freeform 272">
                <a:extLst>
                  <a:ext uri="{FF2B5EF4-FFF2-40B4-BE49-F238E27FC236}">
                    <a16:creationId xmlns:a16="http://schemas.microsoft.com/office/drawing/2014/main" id="{1AAC6859-C99C-4E57-8BFC-59E15F916D87}"/>
                  </a:ext>
                </a:extLst>
              </p:cNvPr>
              <p:cNvSpPr>
                <a:spLocks/>
              </p:cNvSpPr>
              <p:nvPr/>
            </p:nvSpPr>
            <p:spPr bwMode="auto">
              <a:xfrm>
                <a:off x="5122864" y="1919289"/>
                <a:ext cx="171450" cy="161925"/>
              </a:xfrm>
              <a:custGeom>
                <a:avLst/>
                <a:gdLst>
                  <a:gd name="T0" fmla="*/ 0 w 16"/>
                  <a:gd name="T1" fmla="*/ 11 h 15"/>
                  <a:gd name="T2" fmla="*/ 0 w 16"/>
                  <a:gd name="T3" fmla="*/ 12 h 15"/>
                  <a:gd name="T4" fmla="*/ 0 w 16"/>
                  <a:gd name="T5" fmla="*/ 12 h 15"/>
                  <a:gd name="T6" fmla="*/ 1 w 16"/>
                  <a:gd name="T7" fmla="*/ 13 h 15"/>
                  <a:gd name="T8" fmla="*/ 1 w 16"/>
                  <a:gd name="T9" fmla="*/ 13 h 15"/>
                  <a:gd name="T10" fmla="*/ 2 w 16"/>
                  <a:gd name="T11" fmla="*/ 13 h 15"/>
                  <a:gd name="T12" fmla="*/ 3 w 16"/>
                  <a:gd name="T13" fmla="*/ 14 h 15"/>
                  <a:gd name="T14" fmla="*/ 4 w 16"/>
                  <a:gd name="T15" fmla="*/ 15 h 15"/>
                  <a:gd name="T16" fmla="*/ 5 w 16"/>
                  <a:gd name="T17" fmla="*/ 14 h 15"/>
                  <a:gd name="T18" fmla="*/ 6 w 16"/>
                  <a:gd name="T19" fmla="*/ 13 h 15"/>
                  <a:gd name="T20" fmla="*/ 8 w 16"/>
                  <a:gd name="T21" fmla="*/ 12 h 15"/>
                  <a:gd name="T22" fmla="*/ 9 w 16"/>
                  <a:gd name="T23" fmla="*/ 11 h 15"/>
                  <a:gd name="T24" fmla="*/ 9 w 16"/>
                  <a:gd name="T25" fmla="*/ 11 h 15"/>
                  <a:gd name="T26" fmla="*/ 10 w 16"/>
                  <a:gd name="T27" fmla="*/ 10 h 15"/>
                  <a:gd name="T28" fmla="*/ 11 w 16"/>
                  <a:gd name="T29" fmla="*/ 10 h 15"/>
                  <a:gd name="T30" fmla="*/ 11 w 16"/>
                  <a:gd name="T31" fmla="*/ 9 h 15"/>
                  <a:gd name="T32" fmla="*/ 13 w 16"/>
                  <a:gd name="T33" fmla="*/ 9 h 15"/>
                  <a:gd name="T34" fmla="*/ 13 w 16"/>
                  <a:gd name="T35" fmla="*/ 8 h 15"/>
                  <a:gd name="T36" fmla="*/ 13 w 16"/>
                  <a:gd name="T37" fmla="*/ 6 h 15"/>
                  <a:gd name="T38" fmla="*/ 13 w 16"/>
                  <a:gd name="T39" fmla="*/ 5 h 15"/>
                  <a:gd name="T40" fmla="*/ 13 w 16"/>
                  <a:gd name="T41" fmla="*/ 3 h 15"/>
                  <a:gd name="T42" fmla="*/ 14 w 16"/>
                  <a:gd name="T43" fmla="*/ 2 h 15"/>
                  <a:gd name="T44" fmla="*/ 15 w 16"/>
                  <a:gd name="T45" fmla="*/ 1 h 15"/>
                  <a:gd name="T46" fmla="*/ 16 w 16"/>
                  <a:gd name="T47" fmla="*/ 1 h 15"/>
                  <a:gd name="T48" fmla="*/ 16 w 16"/>
                  <a:gd name="T49" fmla="*/ 1 h 15"/>
                  <a:gd name="T50" fmla="*/ 16 w 16"/>
                  <a:gd name="T51" fmla="*/ 0 h 15"/>
                  <a:gd name="T52" fmla="*/ 15 w 16"/>
                  <a:gd name="T53" fmla="*/ 0 h 15"/>
                  <a:gd name="T54" fmla="*/ 14 w 16"/>
                  <a:gd name="T55" fmla="*/ 1 h 15"/>
                  <a:gd name="T56" fmla="*/ 13 w 16"/>
                  <a:gd name="T57" fmla="*/ 1 h 15"/>
                  <a:gd name="T58" fmla="*/ 11 w 16"/>
                  <a:gd name="T59" fmla="*/ 1 h 15"/>
                  <a:gd name="T60" fmla="*/ 11 w 16"/>
                  <a:gd name="T61" fmla="*/ 1 h 15"/>
                  <a:gd name="T62" fmla="*/ 10 w 16"/>
                  <a:gd name="T63" fmla="*/ 1 h 15"/>
                  <a:gd name="T64" fmla="*/ 9 w 16"/>
                  <a:gd name="T65" fmla="*/ 2 h 15"/>
                  <a:gd name="T66" fmla="*/ 8 w 16"/>
                  <a:gd name="T67" fmla="*/ 2 h 15"/>
                  <a:gd name="T68" fmla="*/ 7 w 16"/>
                  <a:gd name="T69" fmla="*/ 2 h 15"/>
                  <a:gd name="T70" fmla="*/ 6 w 16"/>
                  <a:gd name="T71" fmla="*/ 1 h 15"/>
                  <a:gd name="T72" fmla="*/ 4 w 16"/>
                  <a:gd name="T73" fmla="*/ 2 h 15"/>
                  <a:gd name="T74" fmla="*/ 3 w 16"/>
                  <a:gd name="T75" fmla="*/ 2 h 15"/>
                  <a:gd name="T76" fmla="*/ 2 w 16"/>
                  <a:gd name="T77" fmla="*/ 1 h 15"/>
                  <a:gd name="T78" fmla="*/ 2 w 16"/>
                  <a:gd name="T79" fmla="*/ 2 h 15"/>
                  <a:gd name="T80" fmla="*/ 2 w 16"/>
                  <a:gd name="T81" fmla="*/ 3 h 15"/>
                  <a:gd name="T82" fmla="*/ 1 w 16"/>
                  <a:gd name="T83" fmla="*/ 4 h 15"/>
                  <a:gd name="T84" fmla="*/ 0 w 16"/>
                  <a:gd name="T85" fmla="*/ 4 h 15"/>
                  <a:gd name="T86" fmla="*/ 0 w 16"/>
                  <a:gd name="T87" fmla="*/ 4 h 15"/>
                  <a:gd name="T88" fmla="*/ 0 w 16"/>
                  <a:gd name="T89" fmla="*/ 5 h 15"/>
                  <a:gd name="T90" fmla="*/ 0 w 16"/>
                  <a:gd name="T91" fmla="*/ 6 h 15"/>
                  <a:gd name="T92" fmla="*/ 0 w 16"/>
                  <a:gd name="T93" fmla="*/ 7 h 15"/>
                  <a:gd name="T94" fmla="*/ 0 w 16"/>
                  <a:gd name="T95" fmla="*/ 8 h 15"/>
                  <a:gd name="T96" fmla="*/ 0 w 16"/>
                  <a:gd name="T97" fmla="*/ 10 h 15"/>
                  <a:gd name="T98" fmla="*/ 0 w 16"/>
                  <a:gd name="T9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 h="15">
                    <a:moveTo>
                      <a:pt x="0" y="11"/>
                    </a:moveTo>
                    <a:cubicBezTo>
                      <a:pt x="0" y="11"/>
                      <a:pt x="0" y="11"/>
                      <a:pt x="0" y="12"/>
                    </a:cubicBezTo>
                    <a:cubicBezTo>
                      <a:pt x="0" y="12"/>
                      <a:pt x="0" y="12"/>
                      <a:pt x="0" y="12"/>
                    </a:cubicBezTo>
                    <a:cubicBezTo>
                      <a:pt x="1" y="12"/>
                      <a:pt x="1" y="12"/>
                      <a:pt x="1" y="13"/>
                    </a:cubicBezTo>
                    <a:cubicBezTo>
                      <a:pt x="1" y="13"/>
                      <a:pt x="1" y="13"/>
                      <a:pt x="1" y="13"/>
                    </a:cubicBezTo>
                    <a:cubicBezTo>
                      <a:pt x="2" y="13"/>
                      <a:pt x="2" y="13"/>
                      <a:pt x="2" y="13"/>
                    </a:cubicBezTo>
                    <a:cubicBezTo>
                      <a:pt x="2" y="13"/>
                      <a:pt x="3" y="14"/>
                      <a:pt x="3" y="14"/>
                    </a:cubicBezTo>
                    <a:cubicBezTo>
                      <a:pt x="3" y="14"/>
                      <a:pt x="4" y="15"/>
                      <a:pt x="4" y="15"/>
                    </a:cubicBezTo>
                    <a:cubicBezTo>
                      <a:pt x="5" y="15"/>
                      <a:pt x="5" y="14"/>
                      <a:pt x="5" y="14"/>
                    </a:cubicBezTo>
                    <a:cubicBezTo>
                      <a:pt x="6" y="13"/>
                      <a:pt x="6" y="13"/>
                      <a:pt x="6" y="13"/>
                    </a:cubicBezTo>
                    <a:cubicBezTo>
                      <a:pt x="7" y="13"/>
                      <a:pt x="7" y="12"/>
                      <a:pt x="8" y="12"/>
                    </a:cubicBezTo>
                    <a:cubicBezTo>
                      <a:pt x="8" y="12"/>
                      <a:pt x="8" y="12"/>
                      <a:pt x="9" y="11"/>
                    </a:cubicBezTo>
                    <a:cubicBezTo>
                      <a:pt x="9" y="11"/>
                      <a:pt x="9" y="11"/>
                      <a:pt x="9" y="11"/>
                    </a:cubicBezTo>
                    <a:cubicBezTo>
                      <a:pt x="9" y="11"/>
                      <a:pt x="9" y="10"/>
                      <a:pt x="10" y="10"/>
                    </a:cubicBezTo>
                    <a:cubicBezTo>
                      <a:pt x="10" y="10"/>
                      <a:pt x="10" y="10"/>
                      <a:pt x="11" y="10"/>
                    </a:cubicBezTo>
                    <a:cubicBezTo>
                      <a:pt x="11" y="10"/>
                      <a:pt x="11" y="10"/>
                      <a:pt x="11" y="9"/>
                    </a:cubicBezTo>
                    <a:cubicBezTo>
                      <a:pt x="12" y="9"/>
                      <a:pt x="12" y="10"/>
                      <a:pt x="13" y="9"/>
                    </a:cubicBezTo>
                    <a:cubicBezTo>
                      <a:pt x="13" y="9"/>
                      <a:pt x="13" y="8"/>
                      <a:pt x="13" y="8"/>
                    </a:cubicBezTo>
                    <a:cubicBezTo>
                      <a:pt x="14" y="7"/>
                      <a:pt x="14" y="6"/>
                      <a:pt x="13" y="6"/>
                    </a:cubicBezTo>
                    <a:cubicBezTo>
                      <a:pt x="13" y="5"/>
                      <a:pt x="13" y="5"/>
                      <a:pt x="13" y="5"/>
                    </a:cubicBezTo>
                    <a:cubicBezTo>
                      <a:pt x="13" y="4"/>
                      <a:pt x="13" y="4"/>
                      <a:pt x="13" y="3"/>
                    </a:cubicBezTo>
                    <a:cubicBezTo>
                      <a:pt x="13" y="2"/>
                      <a:pt x="14" y="2"/>
                      <a:pt x="14" y="2"/>
                    </a:cubicBezTo>
                    <a:cubicBezTo>
                      <a:pt x="15" y="2"/>
                      <a:pt x="15" y="2"/>
                      <a:pt x="15" y="1"/>
                    </a:cubicBezTo>
                    <a:cubicBezTo>
                      <a:pt x="16" y="1"/>
                      <a:pt x="16" y="1"/>
                      <a:pt x="16" y="1"/>
                    </a:cubicBezTo>
                    <a:cubicBezTo>
                      <a:pt x="16" y="1"/>
                      <a:pt x="16" y="1"/>
                      <a:pt x="16" y="1"/>
                    </a:cubicBezTo>
                    <a:cubicBezTo>
                      <a:pt x="16" y="0"/>
                      <a:pt x="16" y="0"/>
                      <a:pt x="16" y="0"/>
                    </a:cubicBezTo>
                    <a:cubicBezTo>
                      <a:pt x="16" y="0"/>
                      <a:pt x="15" y="0"/>
                      <a:pt x="15" y="0"/>
                    </a:cubicBezTo>
                    <a:cubicBezTo>
                      <a:pt x="15" y="0"/>
                      <a:pt x="14" y="1"/>
                      <a:pt x="14" y="1"/>
                    </a:cubicBezTo>
                    <a:cubicBezTo>
                      <a:pt x="14" y="1"/>
                      <a:pt x="13" y="1"/>
                      <a:pt x="13" y="1"/>
                    </a:cubicBezTo>
                    <a:cubicBezTo>
                      <a:pt x="12" y="1"/>
                      <a:pt x="12" y="0"/>
                      <a:pt x="11" y="1"/>
                    </a:cubicBezTo>
                    <a:cubicBezTo>
                      <a:pt x="11" y="1"/>
                      <a:pt x="11" y="1"/>
                      <a:pt x="11" y="1"/>
                    </a:cubicBezTo>
                    <a:cubicBezTo>
                      <a:pt x="11" y="1"/>
                      <a:pt x="11" y="1"/>
                      <a:pt x="10" y="1"/>
                    </a:cubicBezTo>
                    <a:cubicBezTo>
                      <a:pt x="10" y="2"/>
                      <a:pt x="10" y="2"/>
                      <a:pt x="9" y="2"/>
                    </a:cubicBezTo>
                    <a:cubicBezTo>
                      <a:pt x="9" y="2"/>
                      <a:pt x="9" y="2"/>
                      <a:pt x="8" y="2"/>
                    </a:cubicBezTo>
                    <a:cubicBezTo>
                      <a:pt x="8" y="2"/>
                      <a:pt x="7" y="2"/>
                      <a:pt x="7" y="2"/>
                    </a:cubicBezTo>
                    <a:cubicBezTo>
                      <a:pt x="6" y="2"/>
                      <a:pt x="6" y="1"/>
                      <a:pt x="6" y="1"/>
                    </a:cubicBezTo>
                    <a:cubicBezTo>
                      <a:pt x="5" y="1"/>
                      <a:pt x="5" y="2"/>
                      <a:pt x="4" y="2"/>
                    </a:cubicBezTo>
                    <a:cubicBezTo>
                      <a:pt x="4" y="2"/>
                      <a:pt x="4" y="2"/>
                      <a:pt x="3" y="2"/>
                    </a:cubicBezTo>
                    <a:cubicBezTo>
                      <a:pt x="3" y="2"/>
                      <a:pt x="3" y="1"/>
                      <a:pt x="2" y="1"/>
                    </a:cubicBezTo>
                    <a:cubicBezTo>
                      <a:pt x="2" y="1"/>
                      <a:pt x="2" y="2"/>
                      <a:pt x="2" y="2"/>
                    </a:cubicBezTo>
                    <a:cubicBezTo>
                      <a:pt x="2" y="2"/>
                      <a:pt x="2" y="3"/>
                      <a:pt x="2" y="3"/>
                    </a:cubicBezTo>
                    <a:cubicBezTo>
                      <a:pt x="2" y="3"/>
                      <a:pt x="2" y="4"/>
                      <a:pt x="1" y="4"/>
                    </a:cubicBezTo>
                    <a:cubicBezTo>
                      <a:pt x="1" y="4"/>
                      <a:pt x="1" y="4"/>
                      <a:pt x="0" y="4"/>
                    </a:cubicBezTo>
                    <a:cubicBezTo>
                      <a:pt x="0" y="4"/>
                      <a:pt x="0" y="4"/>
                      <a:pt x="0" y="4"/>
                    </a:cubicBezTo>
                    <a:cubicBezTo>
                      <a:pt x="0" y="4"/>
                      <a:pt x="0" y="5"/>
                      <a:pt x="0" y="5"/>
                    </a:cubicBezTo>
                    <a:cubicBezTo>
                      <a:pt x="0" y="5"/>
                      <a:pt x="0" y="5"/>
                      <a:pt x="0" y="6"/>
                    </a:cubicBezTo>
                    <a:cubicBezTo>
                      <a:pt x="0" y="6"/>
                      <a:pt x="0" y="6"/>
                      <a:pt x="0" y="7"/>
                    </a:cubicBezTo>
                    <a:cubicBezTo>
                      <a:pt x="0" y="7"/>
                      <a:pt x="0" y="8"/>
                      <a:pt x="0" y="8"/>
                    </a:cubicBezTo>
                    <a:cubicBezTo>
                      <a:pt x="0" y="9"/>
                      <a:pt x="0" y="9"/>
                      <a:pt x="0" y="10"/>
                    </a:cubicBezTo>
                    <a:cubicBezTo>
                      <a:pt x="0" y="10"/>
                      <a:pt x="0" y="10"/>
                      <a:pt x="0" y="1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89" name="Freeform 273">
                <a:extLst>
                  <a:ext uri="{FF2B5EF4-FFF2-40B4-BE49-F238E27FC236}">
                    <a16:creationId xmlns:a16="http://schemas.microsoft.com/office/drawing/2014/main" id="{C873F56C-B50D-4306-87FF-FD4BFBCE097F}"/>
                  </a:ext>
                </a:extLst>
              </p:cNvPr>
              <p:cNvSpPr>
                <a:spLocks/>
              </p:cNvSpPr>
              <p:nvPr/>
            </p:nvSpPr>
            <p:spPr bwMode="auto">
              <a:xfrm>
                <a:off x="8824914" y="2740026"/>
                <a:ext cx="11113" cy="11113"/>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1" y="1"/>
                      <a:pt x="1" y="1"/>
                    </a:cubicBezTo>
                    <a:cubicBezTo>
                      <a:pt x="1" y="0"/>
                      <a:pt x="1" y="0"/>
                      <a:pt x="1" y="0"/>
                    </a:cubicBezTo>
                    <a:cubicBezTo>
                      <a:pt x="1" y="0"/>
                      <a:pt x="0"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0" name="Freeform 274">
                <a:extLst>
                  <a:ext uri="{FF2B5EF4-FFF2-40B4-BE49-F238E27FC236}">
                    <a16:creationId xmlns:a16="http://schemas.microsoft.com/office/drawing/2014/main" id="{1919388F-242F-4DF7-970B-C81234231A63}"/>
                  </a:ext>
                </a:extLst>
              </p:cNvPr>
              <p:cNvSpPr>
                <a:spLocks/>
              </p:cNvSpPr>
              <p:nvPr/>
            </p:nvSpPr>
            <p:spPr bwMode="auto">
              <a:xfrm>
                <a:off x="8867776" y="2816226"/>
                <a:ext cx="22225" cy="11113"/>
              </a:xfrm>
              <a:custGeom>
                <a:avLst/>
                <a:gdLst>
                  <a:gd name="T0" fmla="*/ 1 w 2"/>
                  <a:gd name="T1" fmla="*/ 1 h 1"/>
                  <a:gd name="T2" fmla="*/ 2 w 2"/>
                  <a:gd name="T3" fmla="*/ 1 h 1"/>
                  <a:gd name="T4" fmla="*/ 1 w 2"/>
                  <a:gd name="T5" fmla="*/ 0 h 1"/>
                  <a:gd name="T6" fmla="*/ 1 w 2"/>
                  <a:gd name="T7" fmla="*/ 0 h 1"/>
                  <a:gd name="T8" fmla="*/ 0 w 2"/>
                  <a:gd name="T9" fmla="*/ 0 h 1"/>
                  <a:gd name="T10" fmla="*/ 0 w 2"/>
                  <a:gd name="T11" fmla="*/ 0 h 1"/>
                  <a:gd name="T12" fmla="*/ 0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2" y="1"/>
                      <a:pt x="2" y="1"/>
                    </a:cubicBezTo>
                    <a:cubicBezTo>
                      <a:pt x="2" y="1"/>
                      <a:pt x="1" y="1"/>
                      <a:pt x="1" y="0"/>
                    </a:cubicBezTo>
                    <a:cubicBezTo>
                      <a:pt x="1" y="0"/>
                      <a:pt x="1" y="0"/>
                      <a:pt x="1" y="0"/>
                    </a:cubicBezTo>
                    <a:cubicBezTo>
                      <a:pt x="1" y="0"/>
                      <a:pt x="1" y="0"/>
                      <a:pt x="0" y="0"/>
                    </a:cubicBezTo>
                    <a:cubicBezTo>
                      <a:pt x="0" y="0"/>
                      <a:pt x="0" y="0"/>
                      <a:pt x="0" y="0"/>
                    </a:cubicBezTo>
                    <a:cubicBezTo>
                      <a:pt x="0" y="1"/>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1" name="Freeform 275">
                <a:extLst>
                  <a:ext uri="{FF2B5EF4-FFF2-40B4-BE49-F238E27FC236}">
                    <a16:creationId xmlns:a16="http://schemas.microsoft.com/office/drawing/2014/main" id="{DED44F68-EF27-4C2A-A4E9-73B4A3C5A088}"/>
                  </a:ext>
                </a:extLst>
              </p:cNvPr>
              <p:cNvSpPr>
                <a:spLocks/>
              </p:cNvSpPr>
              <p:nvPr/>
            </p:nvSpPr>
            <p:spPr bwMode="auto">
              <a:xfrm>
                <a:off x="8836026" y="2795589"/>
                <a:ext cx="22225" cy="9525"/>
              </a:xfrm>
              <a:custGeom>
                <a:avLst/>
                <a:gdLst>
                  <a:gd name="T0" fmla="*/ 1 w 2"/>
                  <a:gd name="T1" fmla="*/ 0 h 1"/>
                  <a:gd name="T2" fmla="*/ 2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0"/>
                      <a:pt x="2" y="0"/>
                    </a:cubicBezTo>
                    <a:cubicBezTo>
                      <a:pt x="2" y="0"/>
                      <a:pt x="2" y="0"/>
                      <a:pt x="1" y="0"/>
                    </a:cubicBezTo>
                    <a:cubicBezTo>
                      <a:pt x="1" y="0"/>
                      <a:pt x="0"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2" name="Freeform 276">
                <a:extLst>
                  <a:ext uri="{FF2B5EF4-FFF2-40B4-BE49-F238E27FC236}">
                    <a16:creationId xmlns:a16="http://schemas.microsoft.com/office/drawing/2014/main" id="{AF458952-B078-4A61-AEEE-B87A8540F2FF}"/>
                  </a:ext>
                </a:extLst>
              </p:cNvPr>
              <p:cNvSpPr>
                <a:spLocks/>
              </p:cNvSpPr>
              <p:nvPr/>
            </p:nvSpPr>
            <p:spPr bwMode="auto">
              <a:xfrm>
                <a:off x="7875589" y="2849564"/>
                <a:ext cx="11113" cy="20638"/>
              </a:xfrm>
              <a:custGeom>
                <a:avLst/>
                <a:gdLst>
                  <a:gd name="T0" fmla="*/ 0 w 1"/>
                  <a:gd name="T1" fmla="*/ 0 h 2"/>
                  <a:gd name="T2" fmla="*/ 0 w 1"/>
                  <a:gd name="T3" fmla="*/ 0 h 2"/>
                  <a:gd name="T4" fmla="*/ 0 w 1"/>
                  <a:gd name="T5" fmla="*/ 1 h 2"/>
                  <a:gd name="T6" fmla="*/ 0 w 1"/>
                  <a:gd name="T7" fmla="*/ 2 h 2"/>
                  <a:gd name="T8" fmla="*/ 1 w 1"/>
                  <a:gd name="T9" fmla="*/ 1 h 2"/>
                  <a:gd name="T10" fmla="*/ 1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0"/>
                      <a:pt x="0" y="0"/>
                      <a:pt x="0" y="0"/>
                    </a:cubicBezTo>
                    <a:cubicBezTo>
                      <a:pt x="0" y="1"/>
                      <a:pt x="0" y="1"/>
                      <a:pt x="0" y="1"/>
                    </a:cubicBezTo>
                    <a:cubicBezTo>
                      <a:pt x="0" y="1"/>
                      <a:pt x="0" y="2"/>
                      <a:pt x="0" y="2"/>
                    </a:cubicBezTo>
                    <a:cubicBezTo>
                      <a:pt x="0" y="2"/>
                      <a:pt x="0" y="1"/>
                      <a:pt x="1" y="1"/>
                    </a:cubicBezTo>
                    <a:cubicBezTo>
                      <a:pt x="1" y="1"/>
                      <a:pt x="1" y="1"/>
                      <a:pt x="1" y="0"/>
                    </a:cubicBezTo>
                    <a:cubicBezTo>
                      <a:pt x="1" y="0"/>
                      <a:pt x="1"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3" name="Freeform 277">
                <a:extLst>
                  <a:ext uri="{FF2B5EF4-FFF2-40B4-BE49-F238E27FC236}">
                    <a16:creationId xmlns:a16="http://schemas.microsoft.com/office/drawing/2014/main" id="{913F5D52-B92F-4F96-B5C8-2C5CDA5E0CB7}"/>
                  </a:ext>
                </a:extLst>
              </p:cNvPr>
              <p:cNvSpPr>
                <a:spLocks/>
              </p:cNvSpPr>
              <p:nvPr/>
            </p:nvSpPr>
            <p:spPr bwMode="auto">
              <a:xfrm>
                <a:off x="4981576" y="708026"/>
                <a:ext cx="42863" cy="22225"/>
              </a:xfrm>
              <a:custGeom>
                <a:avLst/>
                <a:gdLst>
                  <a:gd name="T0" fmla="*/ 1 w 4"/>
                  <a:gd name="T1" fmla="*/ 1 h 2"/>
                  <a:gd name="T2" fmla="*/ 2 w 4"/>
                  <a:gd name="T3" fmla="*/ 1 h 2"/>
                  <a:gd name="T4" fmla="*/ 2 w 4"/>
                  <a:gd name="T5" fmla="*/ 1 h 2"/>
                  <a:gd name="T6" fmla="*/ 3 w 4"/>
                  <a:gd name="T7" fmla="*/ 1 h 2"/>
                  <a:gd name="T8" fmla="*/ 4 w 4"/>
                  <a:gd name="T9" fmla="*/ 1 h 2"/>
                  <a:gd name="T10" fmla="*/ 4 w 4"/>
                  <a:gd name="T11" fmla="*/ 0 h 2"/>
                  <a:gd name="T12" fmla="*/ 3 w 4"/>
                  <a:gd name="T13" fmla="*/ 0 h 2"/>
                  <a:gd name="T14" fmla="*/ 1 w 4"/>
                  <a:gd name="T15" fmla="*/ 0 h 2"/>
                  <a:gd name="T16" fmla="*/ 0 w 4"/>
                  <a:gd name="T17" fmla="*/ 0 h 2"/>
                  <a:gd name="T18" fmla="*/ 1 w 4"/>
                  <a:gd name="T19" fmla="*/ 1 h 2"/>
                  <a:gd name="T20" fmla="*/ 1 w 4"/>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1" y="1"/>
                    </a:moveTo>
                    <a:cubicBezTo>
                      <a:pt x="1" y="1"/>
                      <a:pt x="1" y="1"/>
                      <a:pt x="2" y="1"/>
                    </a:cubicBezTo>
                    <a:cubicBezTo>
                      <a:pt x="2" y="1"/>
                      <a:pt x="2" y="1"/>
                      <a:pt x="2" y="1"/>
                    </a:cubicBezTo>
                    <a:cubicBezTo>
                      <a:pt x="3" y="2"/>
                      <a:pt x="3" y="1"/>
                      <a:pt x="3" y="1"/>
                    </a:cubicBezTo>
                    <a:cubicBezTo>
                      <a:pt x="4" y="1"/>
                      <a:pt x="4" y="1"/>
                      <a:pt x="4" y="1"/>
                    </a:cubicBezTo>
                    <a:cubicBezTo>
                      <a:pt x="4" y="1"/>
                      <a:pt x="4" y="0"/>
                      <a:pt x="4" y="0"/>
                    </a:cubicBezTo>
                    <a:cubicBezTo>
                      <a:pt x="4" y="0"/>
                      <a:pt x="3" y="0"/>
                      <a:pt x="3" y="0"/>
                    </a:cubicBezTo>
                    <a:cubicBezTo>
                      <a:pt x="2" y="0"/>
                      <a:pt x="2" y="0"/>
                      <a:pt x="1" y="0"/>
                    </a:cubicBezTo>
                    <a:cubicBezTo>
                      <a:pt x="1" y="0"/>
                      <a:pt x="1" y="0"/>
                      <a:pt x="0" y="0"/>
                    </a:cubicBezTo>
                    <a:cubicBezTo>
                      <a:pt x="0" y="0"/>
                      <a:pt x="0" y="1"/>
                      <a:pt x="1"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4" name="Freeform 278">
                <a:extLst>
                  <a:ext uri="{FF2B5EF4-FFF2-40B4-BE49-F238E27FC236}">
                    <a16:creationId xmlns:a16="http://schemas.microsoft.com/office/drawing/2014/main" id="{9AF1787A-22DA-4454-863A-39A224B2D1DF}"/>
                  </a:ext>
                </a:extLst>
              </p:cNvPr>
              <p:cNvSpPr>
                <a:spLocks/>
              </p:cNvSpPr>
              <p:nvPr/>
            </p:nvSpPr>
            <p:spPr bwMode="auto">
              <a:xfrm>
                <a:off x="5046664" y="708026"/>
                <a:ext cx="22225" cy="11113"/>
              </a:xfrm>
              <a:custGeom>
                <a:avLst/>
                <a:gdLst>
                  <a:gd name="T0" fmla="*/ 0 w 2"/>
                  <a:gd name="T1" fmla="*/ 1 h 1"/>
                  <a:gd name="T2" fmla="*/ 1 w 2"/>
                  <a:gd name="T3" fmla="*/ 1 h 1"/>
                  <a:gd name="T4" fmla="*/ 1 w 2"/>
                  <a:gd name="T5" fmla="*/ 1 h 1"/>
                  <a:gd name="T6" fmla="*/ 2 w 2"/>
                  <a:gd name="T7" fmla="*/ 0 h 1"/>
                  <a:gd name="T8" fmla="*/ 2 w 2"/>
                  <a:gd name="T9" fmla="*/ 0 h 1"/>
                  <a:gd name="T10" fmla="*/ 1 w 2"/>
                  <a:gd name="T11" fmla="*/ 0 h 1"/>
                  <a:gd name="T12" fmla="*/ 0 w 2"/>
                  <a:gd name="T13" fmla="*/ 0 h 1"/>
                  <a:gd name="T14" fmla="*/ 0 w 2"/>
                  <a:gd name="T15" fmla="*/ 1 h 1"/>
                  <a:gd name="T16" fmla="*/ 0 w 2"/>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1"/>
                    </a:moveTo>
                    <a:cubicBezTo>
                      <a:pt x="0" y="1"/>
                      <a:pt x="0" y="1"/>
                      <a:pt x="1" y="1"/>
                    </a:cubicBezTo>
                    <a:cubicBezTo>
                      <a:pt x="1" y="1"/>
                      <a:pt x="1" y="1"/>
                      <a:pt x="1" y="1"/>
                    </a:cubicBezTo>
                    <a:cubicBezTo>
                      <a:pt x="2" y="1"/>
                      <a:pt x="2" y="1"/>
                      <a:pt x="2" y="0"/>
                    </a:cubicBezTo>
                    <a:cubicBezTo>
                      <a:pt x="2" y="0"/>
                      <a:pt x="2" y="0"/>
                      <a:pt x="2" y="0"/>
                    </a:cubicBezTo>
                    <a:cubicBezTo>
                      <a:pt x="1" y="0"/>
                      <a:pt x="1" y="0"/>
                      <a:pt x="1" y="0"/>
                    </a:cubicBezTo>
                    <a:cubicBezTo>
                      <a:pt x="0" y="0"/>
                      <a:pt x="0" y="0"/>
                      <a:pt x="0" y="0"/>
                    </a:cubicBezTo>
                    <a:cubicBezTo>
                      <a:pt x="0" y="0"/>
                      <a:pt x="0" y="0"/>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5" name="Freeform 279">
                <a:extLst>
                  <a:ext uri="{FF2B5EF4-FFF2-40B4-BE49-F238E27FC236}">
                    <a16:creationId xmlns:a16="http://schemas.microsoft.com/office/drawing/2014/main" id="{C503B840-FDB4-49ED-B2D4-BBECABBF844B}"/>
                  </a:ext>
                </a:extLst>
              </p:cNvPr>
              <p:cNvSpPr>
                <a:spLocks/>
              </p:cNvSpPr>
              <p:nvPr/>
            </p:nvSpPr>
            <p:spPr bwMode="auto">
              <a:xfrm>
                <a:off x="5100639" y="708026"/>
                <a:ext cx="11113" cy="11113"/>
              </a:xfrm>
              <a:custGeom>
                <a:avLst/>
                <a:gdLst>
                  <a:gd name="T0" fmla="*/ 1 w 1"/>
                  <a:gd name="T1" fmla="*/ 1 h 1"/>
                  <a:gd name="T2" fmla="*/ 1 w 1"/>
                  <a:gd name="T3" fmla="*/ 1 h 1"/>
                  <a:gd name="T4" fmla="*/ 1 w 1"/>
                  <a:gd name="T5" fmla="*/ 1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1"/>
                      <a:pt x="1" y="0"/>
                      <a:pt x="0" y="0"/>
                    </a:cubicBezTo>
                    <a:cubicBezTo>
                      <a:pt x="0" y="0"/>
                      <a:pt x="0" y="1"/>
                      <a:pt x="0" y="1"/>
                    </a:cubicBezTo>
                    <a:cubicBezTo>
                      <a:pt x="0"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6" name="Freeform 280">
                <a:extLst>
                  <a:ext uri="{FF2B5EF4-FFF2-40B4-BE49-F238E27FC236}">
                    <a16:creationId xmlns:a16="http://schemas.microsoft.com/office/drawing/2014/main" id="{079BF9FF-6968-4CAF-B03B-8FE95BA3CA74}"/>
                  </a:ext>
                </a:extLst>
              </p:cNvPr>
              <p:cNvSpPr>
                <a:spLocks/>
              </p:cNvSpPr>
              <p:nvPr/>
            </p:nvSpPr>
            <p:spPr bwMode="auto">
              <a:xfrm>
                <a:off x="5132389" y="696914"/>
                <a:ext cx="22225" cy="11113"/>
              </a:xfrm>
              <a:custGeom>
                <a:avLst/>
                <a:gdLst>
                  <a:gd name="T0" fmla="*/ 0 w 2"/>
                  <a:gd name="T1" fmla="*/ 1 h 1"/>
                  <a:gd name="T2" fmla="*/ 1 w 2"/>
                  <a:gd name="T3" fmla="*/ 1 h 1"/>
                  <a:gd name="T4" fmla="*/ 2 w 2"/>
                  <a:gd name="T5" fmla="*/ 0 h 1"/>
                  <a:gd name="T6" fmla="*/ 1 w 2"/>
                  <a:gd name="T7" fmla="*/ 0 h 1"/>
                  <a:gd name="T8" fmla="*/ 0 w 2"/>
                  <a:gd name="T9" fmla="*/ 0 h 1"/>
                  <a:gd name="T10" fmla="*/ 0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0" y="1"/>
                    </a:moveTo>
                    <a:cubicBezTo>
                      <a:pt x="0" y="1"/>
                      <a:pt x="1" y="1"/>
                      <a:pt x="1" y="1"/>
                    </a:cubicBezTo>
                    <a:cubicBezTo>
                      <a:pt x="1" y="0"/>
                      <a:pt x="2" y="1"/>
                      <a:pt x="2" y="0"/>
                    </a:cubicBezTo>
                    <a:cubicBezTo>
                      <a:pt x="2" y="0"/>
                      <a:pt x="1" y="0"/>
                      <a:pt x="1" y="0"/>
                    </a:cubicBezTo>
                    <a:cubicBezTo>
                      <a:pt x="0" y="0"/>
                      <a:pt x="0" y="0"/>
                      <a:pt x="0" y="0"/>
                    </a:cubicBezTo>
                    <a:cubicBezTo>
                      <a:pt x="0" y="0"/>
                      <a:pt x="0" y="0"/>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7" name="Freeform 281">
                <a:extLst>
                  <a:ext uri="{FF2B5EF4-FFF2-40B4-BE49-F238E27FC236}">
                    <a16:creationId xmlns:a16="http://schemas.microsoft.com/office/drawing/2014/main" id="{B94362F2-C2D2-4AC2-B0A2-62C65ACCC80D}"/>
                  </a:ext>
                </a:extLst>
              </p:cNvPr>
              <p:cNvSpPr>
                <a:spLocks/>
              </p:cNvSpPr>
              <p:nvPr/>
            </p:nvSpPr>
            <p:spPr bwMode="auto">
              <a:xfrm>
                <a:off x="5132389" y="708026"/>
                <a:ext cx="22225" cy="11113"/>
              </a:xfrm>
              <a:custGeom>
                <a:avLst/>
                <a:gdLst>
                  <a:gd name="T0" fmla="*/ 0 w 2"/>
                  <a:gd name="T1" fmla="*/ 1 h 1"/>
                  <a:gd name="T2" fmla="*/ 1 w 2"/>
                  <a:gd name="T3" fmla="*/ 1 h 1"/>
                  <a:gd name="T4" fmla="*/ 1 w 2"/>
                  <a:gd name="T5" fmla="*/ 1 h 1"/>
                  <a:gd name="T6" fmla="*/ 2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1"/>
                      <a:pt x="1" y="1"/>
                    </a:cubicBezTo>
                    <a:cubicBezTo>
                      <a:pt x="1" y="1"/>
                      <a:pt x="1" y="1"/>
                      <a:pt x="1" y="1"/>
                    </a:cubicBezTo>
                    <a:cubicBezTo>
                      <a:pt x="1" y="1"/>
                      <a:pt x="2" y="1"/>
                      <a:pt x="2" y="1"/>
                    </a:cubicBezTo>
                    <a:cubicBezTo>
                      <a:pt x="2" y="0"/>
                      <a:pt x="1" y="0"/>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8" name="Freeform 282">
                <a:extLst>
                  <a:ext uri="{FF2B5EF4-FFF2-40B4-BE49-F238E27FC236}">
                    <a16:creationId xmlns:a16="http://schemas.microsoft.com/office/drawing/2014/main" id="{3B4CA8AC-2CF6-4F3F-AF6D-C82CC8BC3FA5}"/>
                  </a:ext>
                </a:extLst>
              </p:cNvPr>
              <p:cNvSpPr>
                <a:spLocks/>
              </p:cNvSpPr>
              <p:nvPr/>
            </p:nvSpPr>
            <p:spPr bwMode="auto">
              <a:xfrm>
                <a:off x="5068889" y="719139"/>
                <a:ext cx="20638" cy="11113"/>
              </a:xfrm>
              <a:custGeom>
                <a:avLst/>
                <a:gdLst>
                  <a:gd name="T0" fmla="*/ 1 w 2"/>
                  <a:gd name="T1" fmla="*/ 1 h 1"/>
                  <a:gd name="T2" fmla="*/ 2 w 2"/>
                  <a:gd name="T3" fmla="*/ 1 h 1"/>
                  <a:gd name="T4" fmla="*/ 2 w 2"/>
                  <a:gd name="T5" fmla="*/ 1 h 1"/>
                  <a:gd name="T6" fmla="*/ 1 w 2"/>
                  <a:gd name="T7" fmla="*/ 0 h 1"/>
                  <a:gd name="T8" fmla="*/ 0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2" y="1"/>
                      <a:pt x="2" y="1"/>
                      <a:pt x="2" y="1"/>
                    </a:cubicBezTo>
                    <a:cubicBezTo>
                      <a:pt x="2" y="1"/>
                      <a:pt x="2" y="1"/>
                      <a:pt x="2" y="1"/>
                    </a:cubicBezTo>
                    <a:cubicBezTo>
                      <a:pt x="2" y="1"/>
                      <a:pt x="2" y="0"/>
                      <a:pt x="1" y="0"/>
                    </a:cubicBezTo>
                    <a:cubicBezTo>
                      <a:pt x="1" y="0"/>
                      <a:pt x="0" y="0"/>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299" name="Freeform 283">
                <a:extLst>
                  <a:ext uri="{FF2B5EF4-FFF2-40B4-BE49-F238E27FC236}">
                    <a16:creationId xmlns:a16="http://schemas.microsoft.com/office/drawing/2014/main" id="{F2512476-E043-4E18-BEB5-9D533E09E46F}"/>
                  </a:ext>
                </a:extLst>
              </p:cNvPr>
              <p:cNvSpPr>
                <a:spLocks/>
              </p:cNvSpPr>
              <p:nvPr/>
            </p:nvSpPr>
            <p:spPr bwMode="auto">
              <a:xfrm>
                <a:off x="5154614" y="708026"/>
                <a:ext cx="31750" cy="22225"/>
              </a:xfrm>
              <a:custGeom>
                <a:avLst/>
                <a:gdLst>
                  <a:gd name="T0" fmla="*/ 1 w 3"/>
                  <a:gd name="T1" fmla="*/ 2 h 2"/>
                  <a:gd name="T2" fmla="*/ 2 w 3"/>
                  <a:gd name="T3" fmla="*/ 2 h 2"/>
                  <a:gd name="T4" fmla="*/ 2 w 3"/>
                  <a:gd name="T5" fmla="*/ 2 h 2"/>
                  <a:gd name="T6" fmla="*/ 3 w 3"/>
                  <a:gd name="T7" fmla="*/ 1 h 2"/>
                  <a:gd name="T8" fmla="*/ 3 w 3"/>
                  <a:gd name="T9" fmla="*/ 1 h 2"/>
                  <a:gd name="T10" fmla="*/ 3 w 3"/>
                  <a:gd name="T11" fmla="*/ 1 h 2"/>
                  <a:gd name="T12" fmla="*/ 2 w 3"/>
                  <a:gd name="T13" fmla="*/ 1 h 2"/>
                  <a:gd name="T14" fmla="*/ 1 w 3"/>
                  <a:gd name="T15" fmla="*/ 1 h 2"/>
                  <a:gd name="T16" fmla="*/ 0 w 3"/>
                  <a:gd name="T17" fmla="*/ 1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cubicBezTo>
                      <a:pt x="1" y="2"/>
                      <a:pt x="2" y="2"/>
                      <a:pt x="2" y="2"/>
                    </a:cubicBezTo>
                    <a:cubicBezTo>
                      <a:pt x="2" y="2"/>
                      <a:pt x="2" y="2"/>
                      <a:pt x="2" y="2"/>
                    </a:cubicBezTo>
                    <a:cubicBezTo>
                      <a:pt x="2" y="1"/>
                      <a:pt x="3" y="2"/>
                      <a:pt x="3" y="1"/>
                    </a:cubicBezTo>
                    <a:cubicBezTo>
                      <a:pt x="3" y="1"/>
                      <a:pt x="3" y="1"/>
                      <a:pt x="3" y="1"/>
                    </a:cubicBezTo>
                    <a:cubicBezTo>
                      <a:pt x="3" y="1"/>
                      <a:pt x="3" y="1"/>
                      <a:pt x="3" y="1"/>
                    </a:cubicBezTo>
                    <a:cubicBezTo>
                      <a:pt x="3" y="0"/>
                      <a:pt x="2" y="1"/>
                      <a:pt x="2" y="1"/>
                    </a:cubicBezTo>
                    <a:cubicBezTo>
                      <a:pt x="2" y="1"/>
                      <a:pt x="1" y="1"/>
                      <a:pt x="1" y="1"/>
                    </a:cubicBezTo>
                    <a:cubicBezTo>
                      <a:pt x="1" y="1"/>
                      <a:pt x="0" y="1"/>
                      <a:pt x="0" y="1"/>
                    </a:cubicBezTo>
                    <a:cubicBezTo>
                      <a:pt x="0"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0" name="Freeform 284">
                <a:extLst>
                  <a:ext uri="{FF2B5EF4-FFF2-40B4-BE49-F238E27FC236}">
                    <a16:creationId xmlns:a16="http://schemas.microsoft.com/office/drawing/2014/main" id="{AF94B1DF-D541-4933-8779-542ED8FB2060}"/>
                  </a:ext>
                </a:extLst>
              </p:cNvPr>
              <p:cNvSpPr>
                <a:spLocks/>
              </p:cNvSpPr>
              <p:nvPr/>
            </p:nvSpPr>
            <p:spPr bwMode="auto">
              <a:xfrm>
                <a:off x="5208589" y="708026"/>
                <a:ext cx="42863" cy="11113"/>
              </a:xfrm>
              <a:custGeom>
                <a:avLst/>
                <a:gdLst>
                  <a:gd name="T0" fmla="*/ 1 w 4"/>
                  <a:gd name="T1" fmla="*/ 1 h 1"/>
                  <a:gd name="T2" fmla="*/ 2 w 4"/>
                  <a:gd name="T3" fmla="*/ 1 h 1"/>
                  <a:gd name="T4" fmla="*/ 3 w 4"/>
                  <a:gd name="T5" fmla="*/ 1 h 1"/>
                  <a:gd name="T6" fmla="*/ 4 w 4"/>
                  <a:gd name="T7" fmla="*/ 1 h 1"/>
                  <a:gd name="T8" fmla="*/ 3 w 4"/>
                  <a:gd name="T9" fmla="*/ 0 h 1"/>
                  <a:gd name="T10" fmla="*/ 2 w 4"/>
                  <a:gd name="T11" fmla="*/ 0 h 1"/>
                  <a:gd name="T12" fmla="*/ 0 w 4"/>
                  <a:gd name="T13" fmla="*/ 0 h 1"/>
                  <a:gd name="T14" fmla="*/ 0 w 4"/>
                  <a:gd name="T15" fmla="*/ 1 h 1"/>
                  <a:gd name="T16" fmla="*/ 1 w 4"/>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1" y="1"/>
                    </a:moveTo>
                    <a:cubicBezTo>
                      <a:pt x="1" y="1"/>
                      <a:pt x="2" y="1"/>
                      <a:pt x="2" y="1"/>
                    </a:cubicBezTo>
                    <a:cubicBezTo>
                      <a:pt x="2" y="1"/>
                      <a:pt x="3" y="1"/>
                      <a:pt x="3" y="1"/>
                    </a:cubicBezTo>
                    <a:cubicBezTo>
                      <a:pt x="3" y="1"/>
                      <a:pt x="4" y="1"/>
                      <a:pt x="4" y="1"/>
                    </a:cubicBezTo>
                    <a:cubicBezTo>
                      <a:pt x="4" y="0"/>
                      <a:pt x="3" y="0"/>
                      <a:pt x="3" y="0"/>
                    </a:cubicBezTo>
                    <a:cubicBezTo>
                      <a:pt x="2" y="0"/>
                      <a:pt x="2" y="0"/>
                      <a:pt x="2" y="0"/>
                    </a:cubicBezTo>
                    <a:cubicBezTo>
                      <a:pt x="1" y="0"/>
                      <a:pt x="1" y="0"/>
                      <a:pt x="0" y="0"/>
                    </a:cubicBezTo>
                    <a:cubicBezTo>
                      <a:pt x="0" y="0"/>
                      <a:pt x="0" y="1"/>
                      <a:pt x="0"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1" name="Freeform 285">
                <a:extLst>
                  <a:ext uri="{FF2B5EF4-FFF2-40B4-BE49-F238E27FC236}">
                    <a16:creationId xmlns:a16="http://schemas.microsoft.com/office/drawing/2014/main" id="{D4B230CB-01BA-4988-B9F3-6EF216E567FE}"/>
                  </a:ext>
                </a:extLst>
              </p:cNvPr>
              <p:cNvSpPr>
                <a:spLocks/>
              </p:cNvSpPr>
              <p:nvPr/>
            </p:nvSpPr>
            <p:spPr bwMode="auto">
              <a:xfrm>
                <a:off x="5262564" y="696914"/>
                <a:ext cx="31750" cy="22225"/>
              </a:xfrm>
              <a:custGeom>
                <a:avLst/>
                <a:gdLst>
                  <a:gd name="T0" fmla="*/ 2 w 3"/>
                  <a:gd name="T1" fmla="*/ 1 h 2"/>
                  <a:gd name="T2" fmla="*/ 3 w 3"/>
                  <a:gd name="T3" fmla="*/ 1 h 2"/>
                  <a:gd name="T4" fmla="*/ 3 w 3"/>
                  <a:gd name="T5" fmla="*/ 1 h 2"/>
                  <a:gd name="T6" fmla="*/ 2 w 3"/>
                  <a:gd name="T7" fmla="*/ 0 h 2"/>
                  <a:gd name="T8" fmla="*/ 1 w 3"/>
                  <a:gd name="T9" fmla="*/ 0 h 2"/>
                  <a:gd name="T10" fmla="*/ 1 w 3"/>
                  <a:gd name="T11" fmla="*/ 1 h 2"/>
                  <a:gd name="T12" fmla="*/ 0 w 3"/>
                  <a:gd name="T13" fmla="*/ 1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2" y="1"/>
                      <a:pt x="3" y="2"/>
                      <a:pt x="3" y="1"/>
                    </a:cubicBezTo>
                    <a:cubicBezTo>
                      <a:pt x="3" y="1"/>
                      <a:pt x="3" y="1"/>
                      <a:pt x="3" y="1"/>
                    </a:cubicBezTo>
                    <a:cubicBezTo>
                      <a:pt x="3" y="0"/>
                      <a:pt x="3" y="0"/>
                      <a:pt x="2" y="0"/>
                    </a:cubicBezTo>
                    <a:cubicBezTo>
                      <a:pt x="2" y="0"/>
                      <a:pt x="2" y="0"/>
                      <a:pt x="1" y="0"/>
                    </a:cubicBezTo>
                    <a:cubicBezTo>
                      <a:pt x="1" y="0"/>
                      <a:pt x="1" y="0"/>
                      <a:pt x="1" y="1"/>
                    </a:cubicBezTo>
                    <a:cubicBezTo>
                      <a:pt x="0" y="1"/>
                      <a:pt x="0" y="1"/>
                      <a:pt x="0" y="1"/>
                    </a:cubicBezTo>
                    <a:cubicBezTo>
                      <a:pt x="0" y="2"/>
                      <a:pt x="1"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2" name="Freeform 286">
                <a:extLst>
                  <a:ext uri="{FF2B5EF4-FFF2-40B4-BE49-F238E27FC236}">
                    <a16:creationId xmlns:a16="http://schemas.microsoft.com/office/drawing/2014/main" id="{0E5E0167-D1FB-4D39-81FD-F12E026DC428}"/>
                  </a:ext>
                </a:extLst>
              </p:cNvPr>
              <p:cNvSpPr>
                <a:spLocks/>
              </p:cNvSpPr>
              <p:nvPr/>
            </p:nvSpPr>
            <p:spPr bwMode="auto">
              <a:xfrm>
                <a:off x="5759451" y="696914"/>
                <a:ext cx="96838" cy="33338"/>
              </a:xfrm>
              <a:custGeom>
                <a:avLst/>
                <a:gdLst>
                  <a:gd name="T0" fmla="*/ 2 w 9"/>
                  <a:gd name="T1" fmla="*/ 2 h 3"/>
                  <a:gd name="T2" fmla="*/ 4 w 9"/>
                  <a:gd name="T3" fmla="*/ 2 h 3"/>
                  <a:gd name="T4" fmla="*/ 5 w 9"/>
                  <a:gd name="T5" fmla="*/ 2 h 3"/>
                  <a:gd name="T6" fmla="*/ 6 w 9"/>
                  <a:gd name="T7" fmla="*/ 2 h 3"/>
                  <a:gd name="T8" fmla="*/ 8 w 9"/>
                  <a:gd name="T9" fmla="*/ 2 h 3"/>
                  <a:gd name="T10" fmla="*/ 9 w 9"/>
                  <a:gd name="T11" fmla="*/ 2 h 3"/>
                  <a:gd name="T12" fmla="*/ 9 w 9"/>
                  <a:gd name="T13" fmla="*/ 1 h 3"/>
                  <a:gd name="T14" fmla="*/ 8 w 9"/>
                  <a:gd name="T15" fmla="*/ 0 h 3"/>
                  <a:gd name="T16" fmla="*/ 6 w 9"/>
                  <a:gd name="T17" fmla="*/ 0 h 3"/>
                  <a:gd name="T18" fmla="*/ 5 w 9"/>
                  <a:gd name="T19" fmla="*/ 0 h 3"/>
                  <a:gd name="T20" fmla="*/ 3 w 9"/>
                  <a:gd name="T21" fmla="*/ 0 h 3"/>
                  <a:gd name="T22" fmla="*/ 2 w 9"/>
                  <a:gd name="T23" fmla="*/ 1 h 3"/>
                  <a:gd name="T24" fmla="*/ 1 w 9"/>
                  <a:gd name="T25" fmla="*/ 1 h 3"/>
                  <a:gd name="T26" fmla="*/ 0 w 9"/>
                  <a:gd name="T27" fmla="*/ 1 h 3"/>
                  <a:gd name="T28" fmla="*/ 1 w 9"/>
                  <a:gd name="T29" fmla="*/ 2 h 3"/>
                  <a:gd name="T30" fmla="*/ 2 w 9"/>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3">
                    <a:moveTo>
                      <a:pt x="2" y="2"/>
                    </a:moveTo>
                    <a:cubicBezTo>
                      <a:pt x="3" y="2"/>
                      <a:pt x="3" y="2"/>
                      <a:pt x="4" y="2"/>
                    </a:cubicBezTo>
                    <a:cubicBezTo>
                      <a:pt x="4" y="2"/>
                      <a:pt x="4" y="2"/>
                      <a:pt x="5" y="2"/>
                    </a:cubicBezTo>
                    <a:cubicBezTo>
                      <a:pt x="5" y="2"/>
                      <a:pt x="6" y="2"/>
                      <a:pt x="6" y="2"/>
                    </a:cubicBezTo>
                    <a:cubicBezTo>
                      <a:pt x="7" y="2"/>
                      <a:pt x="7" y="2"/>
                      <a:pt x="8" y="2"/>
                    </a:cubicBezTo>
                    <a:cubicBezTo>
                      <a:pt x="8" y="2"/>
                      <a:pt x="8" y="2"/>
                      <a:pt x="9" y="2"/>
                    </a:cubicBezTo>
                    <a:cubicBezTo>
                      <a:pt x="9" y="1"/>
                      <a:pt x="9" y="1"/>
                      <a:pt x="9" y="1"/>
                    </a:cubicBezTo>
                    <a:cubicBezTo>
                      <a:pt x="8" y="0"/>
                      <a:pt x="8" y="0"/>
                      <a:pt x="8" y="0"/>
                    </a:cubicBezTo>
                    <a:cubicBezTo>
                      <a:pt x="7" y="0"/>
                      <a:pt x="7" y="0"/>
                      <a:pt x="6" y="0"/>
                    </a:cubicBezTo>
                    <a:cubicBezTo>
                      <a:pt x="5" y="0"/>
                      <a:pt x="5" y="0"/>
                      <a:pt x="5" y="0"/>
                    </a:cubicBezTo>
                    <a:cubicBezTo>
                      <a:pt x="4" y="0"/>
                      <a:pt x="4" y="0"/>
                      <a:pt x="3" y="0"/>
                    </a:cubicBezTo>
                    <a:cubicBezTo>
                      <a:pt x="3" y="0"/>
                      <a:pt x="3" y="1"/>
                      <a:pt x="2" y="1"/>
                    </a:cubicBezTo>
                    <a:cubicBezTo>
                      <a:pt x="2" y="1"/>
                      <a:pt x="1" y="1"/>
                      <a:pt x="1" y="1"/>
                    </a:cubicBezTo>
                    <a:cubicBezTo>
                      <a:pt x="1" y="1"/>
                      <a:pt x="0" y="1"/>
                      <a:pt x="0" y="1"/>
                    </a:cubicBezTo>
                    <a:cubicBezTo>
                      <a:pt x="0" y="1"/>
                      <a:pt x="0" y="2"/>
                      <a:pt x="1" y="2"/>
                    </a:cubicBezTo>
                    <a:cubicBezTo>
                      <a:pt x="1" y="3"/>
                      <a:pt x="1"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3" name="Freeform 287">
                <a:extLst>
                  <a:ext uri="{FF2B5EF4-FFF2-40B4-BE49-F238E27FC236}">
                    <a16:creationId xmlns:a16="http://schemas.microsoft.com/office/drawing/2014/main" id="{AD5A1A53-57BC-43A4-8AD0-9C224B61ECDC}"/>
                  </a:ext>
                </a:extLst>
              </p:cNvPr>
              <p:cNvSpPr>
                <a:spLocks/>
              </p:cNvSpPr>
              <p:nvPr/>
            </p:nvSpPr>
            <p:spPr bwMode="auto">
              <a:xfrm>
                <a:off x="5802314" y="719139"/>
                <a:ext cx="130175" cy="42863"/>
              </a:xfrm>
              <a:custGeom>
                <a:avLst/>
                <a:gdLst>
                  <a:gd name="T0" fmla="*/ 3 w 12"/>
                  <a:gd name="T1" fmla="*/ 0 h 4"/>
                  <a:gd name="T2" fmla="*/ 1 w 12"/>
                  <a:gd name="T3" fmla="*/ 1 h 4"/>
                  <a:gd name="T4" fmla="*/ 0 w 12"/>
                  <a:gd name="T5" fmla="*/ 1 h 4"/>
                  <a:gd name="T6" fmla="*/ 1 w 12"/>
                  <a:gd name="T7" fmla="*/ 2 h 4"/>
                  <a:gd name="T8" fmla="*/ 2 w 12"/>
                  <a:gd name="T9" fmla="*/ 2 h 4"/>
                  <a:gd name="T10" fmla="*/ 3 w 12"/>
                  <a:gd name="T11" fmla="*/ 2 h 4"/>
                  <a:gd name="T12" fmla="*/ 4 w 12"/>
                  <a:gd name="T13" fmla="*/ 2 h 4"/>
                  <a:gd name="T14" fmla="*/ 5 w 12"/>
                  <a:gd name="T15" fmla="*/ 2 h 4"/>
                  <a:gd name="T16" fmla="*/ 7 w 12"/>
                  <a:gd name="T17" fmla="*/ 3 h 4"/>
                  <a:gd name="T18" fmla="*/ 8 w 12"/>
                  <a:gd name="T19" fmla="*/ 3 h 4"/>
                  <a:gd name="T20" fmla="*/ 10 w 12"/>
                  <a:gd name="T21" fmla="*/ 3 h 4"/>
                  <a:gd name="T22" fmla="*/ 12 w 12"/>
                  <a:gd name="T23" fmla="*/ 3 h 4"/>
                  <a:gd name="T24" fmla="*/ 12 w 12"/>
                  <a:gd name="T25" fmla="*/ 3 h 4"/>
                  <a:gd name="T26" fmla="*/ 12 w 12"/>
                  <a:gd name="T27" fmla="*/ 2 h 4"/>
                  <a:gd name="T28" fmla="*/ 11 w 12"/>
                  <a:gd name="T29" fmla="*/ 2 h 4"/>
                  <a:gd name="T30" fmla="*/ 11 w 12"/>
                  <a:gd name="T31" fmla="*/ 1 h 4"/>
                  <a:gd name="T32" fmla="*/ 10 w 12"/>
                  <a:gd name="T33" fmla="*/ 1 h 4"/>
                  <a:gd name="T34" fmla="*/ 9 w 12"/>
                  <a:gd name="T35" fmla="*/ 1 h 4"/>
                  <a:gd name="T36" fmla="*/ 8 w 12"/>
                  <a:gd name="T37" fmla="*/ 1 h 4"/>
                  <a:gd name="T38" fmla="*/ 7 w 12"/>
                  <a:gd name="T39" fmla="*/ 0 h 4"/>
                  <a:gd name="T40" fmla="*/ 6 w 12"/>
                  <a:gd name="T41" fmla="*/ 0 h 4"/>
                  <a:gd name="T42" fmla="*/ 5 w 12"/>
                  <a:gd name="T43" fmla="*/ 0 h 4"/>
                  <a:gd name="T44" fmla="*/ 3 w 12"/>
                  <a:gd name="T4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4">
                    <a:moveTo>
                      <a:pt x="3" y="0"/>
                    </a:moveTo>
                    <a:cubicBezTo>
                      <a:pt x="2" y="0"/>
                      <a:pt x="2" y="0"/>
                      <a:pt x="1" y="1"/>
                    </a:cubicBezTo>
                    <a:cubicBezTo>
                      <a:pt x="1" y="1"/>
                      <a:pt x="0" y="1"/>
                      <a:pt x="0" y="1"/>
                    </a:cubicBezTo>
                    <a:cubicBezTo>
                      <a:pt x="0" y="2"/>
                      <a:pt x="1" y="2"/>
                      <a:pt x="1" y="2"/>
                    </a:cubicBezTo>
                    <a:cubicBezTo>
                      <a:pt x="1" y="2"/>
                      <a:pt x="2" y="2"/>
                      <a:pt x="2" y="2"/>
                    </a:cubicBezTo>
                    <a:cubicBezTo>
                      <a:pt x="3" y="2"/>
                      <a:pt x="3" y="2"/>
                      <a:pt x="3" y="2"/>
                    </a:cubicBezTo>
                    <a:cubicBezTo>
                      <a:pt x="3" y="2"/>
                      <a:pt x="4" y="2"/>
                      <a:pt x="4" y="2"/>
                    </a:cubicBezTo>
                    <a:cubicBezTo>
                      <a:pt x="5" y="2"/>
                      <a:pt x="5" y="2"/>
                      <a:pt x="5" y="2"/>
                    </a:cubicBezTo>
                    <a:cubicBezTo>
                      <a:pt x="6" y="2"/>
                      <a:pt x="6" y="3"/>
                      <a:pt x="7" y="3"/>
                    </a:cubicBezTo>
                    <a:cubicBezTo>
                      <a:pt x="7" y="3"/>
                      <a:pt x="8" y="3"/>
                      <a:pt x="8" y="3"/>
                    </a:cubicBezTo>
                    <a:cubicBezTo>
                      <a:pt x="9" y="3"/>
                      <a:pt x="9" y="3"/>
                      <a:pt x="10" y="3"/>
                    </a:cubicBezTo>
                    <a:cubicBezTo>
                      <a:pt x="11" y="3"/>
                      <a:pt x="11" y="4"/>
                      <a:pt x="12" y="3"/>
                    </a:cubicBezTo>
                    <a:cubicBezTo>
                      <a:pt x="12" y="3"/>
                      <a:pt x="12" y="3"/>
                      <a:pt x="12" y="3"/>
                    </a:cubicBezTo>
                    <a:cubicBezTo>
                      <a:pt x="12" y="2"/>
                      <a:pt x="12" y="2"/>
                      <a:pt x="12" y="2"/>
                    </a:cubicBezTo>
                    <a:cubicBezTo>
                      <a:pt x="12" y="2"/>
                      <a:pt x="12" y="2"/>
                      <a:pt x="11" y="2"/>
                    </a:cubicBezTo>
                    <a:cubicBezTo>
                      <a:pt x="11" y="2"/>
                      <a:pt x="11" y="1"/>
                      <a:pt x="11" y="1"/>
                    </a:cubicBezTo>
                    <a:cubicBezTo>
                      <a:pt x="11" y="1"/>
                      <a:pt x="10" y="1"/>
                      <a:pt x="10" y="1"/>
                    </a:cubicBezTo>
                    <a:cubicBezTo>
                      <a:pt x="9" y="1"/>
                      <a:pt x="9" y="1"/>
                      <a:pt x="9" y="1"/>
                    </a:cubicBezTo>
                    <a:cubicBezTo>
                      <a:pt x="8" y="1"/>
                      <a:pt x="8" y="1"/>
                      <a:pt x="8" y="1"/>
                    </a:cubicBezTo>
                    <a:cubicBezTo>
                      <a:pt x="7" y="1"/>
                      <a:pt x="7" y="1"/>
                      <a:pt x="7" y="0"/>
                    </a:cubicBezTo>
                    <a:cubicBezTo>
                      <a:pt x="7" y="0"/>
                      <a:pt x="7" y="0"/>
                      <a:pt x="6" y="0"/>
                    </a:cubicBezTo>
                    <a:cubicBezTo>
                      <a:pt x="6" y="0"/>
                      <a:pt x="5" y="0"/>
                      <a:pt x="5" y="0"/>
                    </a:cubicBezTo>
                    <a:cubicBezTo>
                      <a:pt x="4" y="0"/>
                      <a:pt x="4" y="0"/>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4" name="Freeform 288">
                <a:extLst>
                  <a:ext uri="{FF2B5EF4-FFF2-40B4-BE49-F238E27FC236}">
                    <a16:creationId xmlns:a16="http://schemas.microsoft.com/office/drawing/2014/main" id="{206DE796-EEB9-4FBE-94FA-F736008AA104}"/>
                  </a:ext>
                </a:extLst>
              </p:cNvPr>
              <p:cNvSpPr>
                <a:spLocks/>
              </p:cNvSpPr>
              <p:nvPr/>
            </p:nvSpPr>
            <p:spPr bwMode="auto">
              <a:xfrm>
                <a:off x="5953126" y="730251"/>
                <a:ext cx="87313" cy="42863"/>
              </a:xfrm>
              <a:custGeom>
                <a:avLst/>
                <a:gdLst>
                  <a:gd name="T0" fmla="*/ 1 w 8"/>
                  <a:gd name="T1" fmla="*/ 4 h 4"/>
                  <a:gd name="T2" fmla="*/ 2 w 8"/>
                  <a:gd name="T3" fmla="*/ 4 h 4"/>
                  <a:gd name="T4" fmla="*/ 3 w 8"/>
                  <a:gd name="T5" fmla="*/ 3 h 4"/>
                  <a:gd name="T6" fmla="*/ 5 w 8"/>
                  <a:gd name="T7" fmla="*/ 3 h 4"/>
                  <a:gd name="T8" fmla="*/ 7 w 8"/>
                  <a:gd name="T9" fmla="*/ 3 h 4"/>
                  <a:gd name="T10" fmla="*/ 8 w 8"/>
                  <a:gd name="T11" fmla="*/ 3 h 4"/>
                  <a:gd name="T12" fmla="*/ 8 w 8"/>
                  <a:gd name="T13" fmla="*/ 2 h 4"/>
                  <a:gd name="T14" fmla="*/ 6 w 8"/>
                  <a:gd name="T15" fmla="*/ 2 h 4"/>
                  <a:gd name="T16" fmla="*/ 6 w 8"/>
                  <a:gd name="T17" fmla="*/ 2 h 4"/>
                  <a:gd name="T18" fmla="*/ 4 w 8"/>
                  <a:gd name="T19" fmla="*/ 1 h 4"/>
                  <a:gd name="T20" fmla="*/ 3 w 8"/>
                  <a:gd name="T21" fmla="*/ 1 h 4"/>
                  <a:gd name="T22" fmla="*/ 3 w 8"/>
                  <a:gd name="T23" fmla="*/ 2 h 4"/>
                  <a:gd name="T24" fmla="*/ 3 w 8"/>
                  <a:gd name="T25" fmla="*/ 1 h 4"/>
                  <a:gd name="T26" fmla="*/ 1 w 8"/>
                  <a:gd name="T27" fmla="*/ 1 h 4"/>
                  <a:gd name="T28" fmla="*/ 0 w 8"/>
                  <a:gd name="T29" fmla="*/ 2 h 4"/>
                  <a:gd name="T30" fmla="*/ 0 w 8"/>
                  <a:gd name="T31" fmla="*/ 3 h 4"/>
                  <a:gd name="T32" fmla="*/ 1 w 8"/>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4">
                    <a:moveTo>
                      <a:pt x="1" y="4"/>
                    </a:moveTo>
                    <a:cubicBezTo>
                      <a:pt x="1" y="4"/>
                      <a:pt x="2" y="4"/>
                      <a:pt x="2" y="4"/>
                    </a:cubicBezTo>
                    <a:cubicBezTo>
                      <a:pt x="2" y="4"/>
                      <a:pt x="3" y="3"/>
                      <a:pt x="3" y="3"/>
                    </a:cubicBezTo>
                    <a:cubicBezTo>
                      <a:pt x="4" y="3"/>
                      <a:pt x="4" y="3"/>
                      <a:pt x="5" y="3"/>
                    </a:cubicBezTo>
                    <a:cubicBezTo>
                      <a:pt x="6" y="3"/>
                      <a:pt x="7" y="4"/>
                      <a:pt x="7" y="3"/>
                    </a:cubicBezTo>
                    <a:cubicBezTo>
                      <a:pt x="8" y="3"/>
                      <a:pt x="8" y="3"/>
                      <a:pt x="8" y="3"/>
                    </a:cubicBezTo>
                    <a:cubicBezTo>
                      <a:pt x="8" y="3"/>
                      <a:pt x="8" y="2"/>
                      <a:pt x="8" y="2"/>
                    </a:cubicBezTo>
                    <a:cubicBezTo>
                      <a:pt x="7" y="2"/>
                      <a:pt x="7" y="2"/>
                      <a:pt x="6" y="2"/>
                    </a:cubicBezTo>
                    <a:cubicBezTo>
                      <a:pt x="6" y="2"/>
                      <a:pt x="6" y="2"/>
                      <a:pt x="6" y="2"/>
                    </a:cubicBezTo>
                    <a:cubicBezTo>
                      <a:pt x="5" y="2"/>
                      <a:pt x="5" y="1"/>
                      <a:pt x="4" y="1"/>
                    </a:cubicBezTo>
                    <a:cubicBezTo>
                      <a:pt x="4" y="1"/>
                      <a:pt x="4" y="1"/>
                      <a:pt x="3" y="1"/>
                    </a:cubicBezTo>
                    <a:cubicBezTo>
                      <a:pt x="3" y="1"/>
                      <a:pt x="3" y="2"/>
                      <a:pt x="3" y="2"/>
                    </a:cubicBezTo>
                    <a:cubicBezTo>
                      <a:pt x="2" y="1"/>
                      <a:pt x="3" y="1"/>
                      <a:pt x="3" y="1"/>
                    </a:cubicBezTo>
                    <a:cubicBezTo>
                      <a:pt x="2" y="0"/>
                      <a:pt x="1" y="1"/>
                      <a:pt x="1" y="1"/>
                    </a:cubicBezTo>
                    <a:cubicBezTo>
                      <a:pt x="1" y="1"/>
                      <a:pt x="0" y="2"/>
                      <a:pt x="0" y="2"/>
                    </a:cubicBezTo>
                    <a:cubicBezTo>
                      <a:pt x="0" y="2"/>
                      <a:pt x="0" y="3"/>
                      <a:pt x="0" y="3"/>
                    </a:cubicBezTo>
                    <a:cubicBezTo>
                      <a:pt x="1" y="4"/>
                      <a:pt x="1" y="4"/>
                      <a:pt x="1"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5" name="Freeform 289">
                <a:extLst>
                  <a:ext uri="{FF2B5EF4-FFF2-40B4-BE49-F238E27FC236}">
                    <a16:creationId xmlns:a16="http://schemas.microsoft.com/office/drawing/2014/main" id="{C8DC43D6-DDA2-468D-BD14-7204B260B34D}"/>
                  </a:ext>
                </a:extLst>
              </p:cNvPr>
              <p:cNvSpPr>
                <a:spLocks/>
              </p:cNvSpPr>
              <p:nvPr/>
            </p:nvSpPr>
            <p:spPr bwMode="auto">
              <a:xfrm>
                <a:off x="6708776" y="804864"/>
                <a:ext cx="161925" cy="44450"/>
              </a:xfrm>
              <a:custGeom>
                <a:avLst/>
                <a:gdLst>
                  <a:gd name="T0" fmla="*/ 1 w 15"/>
                  <a:gd name="T1" fmla="*/ 2 h 4"/>
                  <a:gd name="T2" fmla="*/ 1 w 15"/>
                  <a:gd name="T3" fmla="*/ 3 h 4"/>
                  <a:gd name="T4" fmla="*/ 2 w 15"/>
                  <a:gd name="T5" fmla="*/ 3 h 4"/>
                  <a:gd name="T6" fmla="*/ 3 w 15"/>
                  <a:gd name="T7" fmla="*/ 3 h 4"/>
                  <a:gd name="T8" fmla="*/ 4 w 15"/>
                  <a:gd name="T9" fmla="*/ 3 h 4"/>
                  <a:gd name="T10" fmla="*/ 5 w 15"/>
                  <a:gd name="T11" fmla="*/ 4 h 4"/>
                  <a:gd name="T12" fmla="*/ 5 w 15"/>
                  <a:gd name="T13" fmla="*/ 4 h 4"/>
                  <a:gd name="T14" fmla="*/ 5 w 15"/>
                  <a:gd name="T15" fmla="*/ 4 h 4"/>
                  <a:gd name="T16" fmla="*/ 7 w 15"/>
                  <a:gd name="T17" fmla="*/ 4 h 4"/>
                  <a:gd name="T18" fmla="*/ 8 w 15"/>
                  <a:gd name="T19" fmla="*/ 4 h 4"/>
                  <a:gd name="T20" fmla="*/ 10 w 15"/>
                  <a:gd name="T21" fmla="*/ 3 h 4"/>
                  <a:gd name="T22" fmla="*/ 11 w 15"/>
                  <a:gd name="T23" fmla="*/ 3 h 4"/>
                  <a:gd name="T24" fmla="*/ 12 w 15"/>
                  <a:gd name="T25" fmla="*/ 3 h 4"/>
                  <a:gd name="T26" fmla="*/ 13 w 15"/>
                  <a:gd name="T27" fmla="*/ 4 h 4"/>
                  <a:gd name="T28" fmla="*/ 14 w 15"/>
                  <a:gd name="T29" fmla="*/ 3 h 4"/>
                  <a:gd name="T30" fmla="*/ 15 w 15"/>
                  <a:gd name="T31" fmla="*/ 3 h 4"/>
                  <a:gd name="T32" fmla="*/ 15 w 15"/>
                  <a:gd name="T33" fmla="*/ 2 h 4"/>
                  <a:gd name="T34" fmla="*/ 14 w 15"/>
                  <a:gd name="T35" fmla="*/ 2 h 4"/>
                  <a:gd name="T36" fmla="*/ 12 w 15"/>
                  <a:gd name="T37" fmla="*/ 2 h 4"/>
                  <a:gd name="T38" fmla="*/ 11 w 15"/>
                  <a:gd name="T39" fmla="*/ 1 h 4"/>
                  <a:gd name="T40" fmla="*/ 9 w 15"/>
                  <a:gd name="T41" fmla="*/ 1 h 4"/>
                  <a:gd name="T42" fmla="*/ 8 w 15"/>
                  <a:gd name="T43" fmla="*/ 1 h 4"/>
                  <a:gd name="T44" fmla="*/ 7 w 15"/>
                  <a:gd name="T45" fmla="*/ 1 h 4"/>
                  <a:gd name="T46" fmla="*/ 6 w 15"/>
                  <a:gd name="T47" fmla="*/ 1 h 4"/>
                  <a:gd name="T48" fmla="*/ 6 w 15"/>
                  <a:gd name="T49" fmla="*/ 1 h 4"/>
                  <a:gd name="T50" fmla="*/ 6 w 15"/>
                  <a:gd name="T51" fmla="*/ 2 h 4"/>
                  <a:gd name="T52" fmla="*/ 5 w 15"/>
                  <a:gd name="T53" fmla="*/ 1 h 4"/>
                  <a:gd name="T54" fmla="*/ 5 w 15"/>
                  <a:gd name="T55" fmla="*/ 1 h 4"/>
                  <a:gd name="T56" fmla="*/ 3 w 15"/>
                  <a:gd name="T57" fmla="*/ 1 h 4"/>
                  <a:gd name="T58" fmla="*/ 2 w 15"/>
                  <a:gd name="T59" fmla="*/ 0 h 4"/>
                  <a:gd name="T60" fmla="*/ 1 w 15"/>
                  <a:gd name="T61" fmla="*/ 0 h 4"/>
                  <a:gd name="T62" fmla="*/ 0 w 15"/>
                  <a:gd name="T63" fmla="*/ 1 h 4"/>
                  <a:gd name="T64" fmla="*/ 1 w 15"/>
                  <a:gd name="T6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4">
                    <a:moveTo>
                      <a:pt x="1" y="2"/>
                    </a:moveTo>
                    <a:cubicBezTo>
                      <a:pt x="1" y="2"/>
                      <a:pt x="1" y="2"/>
                      <a:pt x="1" y="3"/>
                    </a:cubicBezTo>
                    <a:cubicBezTo>
                      <a:pt x="1" y="3"/>
                      <a:pt x="2" y="3"/>
                      <a:pt x="2" y="3"/>
                    </a:cubicBezTo>
                    <a:cubicBezTo>
                      <a:pt x="2" y="3"/>
                      <a:pt x="3" y="3"/>
                      <a:pt x="3" y="3"/>
                    </a:cubicBezTo>
                    <a:cubicBezTo>
                      <a:pt x="3" y="3"/>
                      <a:pt x="3" y="3"/>
                      <a:pt x="4" y="3"/>
                    </a:cubicBezTo>
                    <a:cubicBezTo>
                      <a:pt x="4" y="3"/>
                      <a:pt x="4" y="3"/>
                      <a:pt x="5" y="4"/>
                    </a:cubicBezTo>
                    <a:cubicBezTo>
                      <a:pt x="5" y="4"/>
                      <a:pt x="5" y="4"/>
                      <a:pt x="5" y="4"/>
                    </a:cubicBezTo>
                    <a:cubicBezTo>
                      <a:pt x="5" y="4"/>
                      <a:pt x="5" y="4"/>
                      <a:pt x="5" y="4"/>
                    </a:cubicBezTo>
                    <a:cubicBezTo>
                      <a:pt x="6" y="4"/>
                      <a:pt x="6" y="4"/>
                      <a:pt x="7" y="4"/>
                    </a:cubicBezTo>
                    <a:cubicBezTo>
                      <a:pt x="7" y="4"/>
                      <a:pt x="8" y="4"/>
                      <a:pt x="8" y="4"/>
                    </a:cubicBezTo>
                    <a:cubicBezTo>
                      <a:pt x="9" y="4"/>
                      <a:pt x="9" y="4"/>
                      <a:pt x="10" y="3"/>
                    </a:cubicBezTo>
                    <a:cubicBezTo>
                      <a:pt x="10" y="3"/>
                      <a:pt x="10" y="3"/>
                      <a:pt x="11" y="3"/>
                    </a:cubicBezTo>
                    <a:cubicBezTo>
                      <a:pt x="11" y="3"/>
                      <a:pt x="12" y="3"/>
                      <a:pt x="12" y="3"/>
                    </a:cubicBezTo>
                    <a:cubicBezTo>
                      <a:pt x="12" y="4"/>
                      <a:pt x="13" y="4"/>
                      <a:pt x="13" y="4"/>
                    </a:cubicBezTo>
                    <a:cubicBezTo>
                      <a:pt x="13" y="4"/>
                      <a:pt x="14" y="4"/>
                      <a:pt x="14" y="3"/>
                    </a:cubicBezTo>
                    <a:cubicBezTo>
                      <a:pt x="14" y="3"/>
                      <a:pt x="15" y="3"/>
                      <a:pt x="15" y="3"/>
                    </a:cubicBezTo>
                    <a:cubicBezTo>
                      <a:pt x="15" y="3"/>
                      <a:pt x="15" y="2"/>
                      <a:pt x="15" y="2"/>
                    </a:cubicBezTo>
                    <a:cubicBezTo>
                      <a:pt x="14" y="2"/>
                      <a:pt x="14" y="2"/>
                      <a:pt x="14" y="2"/>
                    </a:cubicBezTo>
                    <a:cubicBezTo>
                      <a:pt x="13" y="2"/>
                      <a:pt x="13" y="2"/>
                      <a:pt x="12" y="2"/>
                    </a:cubicBezTo>
                    <a:cubicBezTo>
                      <a:pt x="12" y="2"/>
                      <a:pt x="11" y="2"/>
                      <a:pt x="11" y="1"/>
                    </a:cubicBezTo>
                    <a:cubicBezTo>
                      <a:pt x="10" y="1"/>
                      <a:pt x="10" y="1"/>
                      <a:pt x="9" y="1"/>
                    </a:cubicBezTo>
                    <a:cubicBezTo>
                      <a:pt x="9" y="1"/>
                      <a:pt x="8" y="1"/>
                      <a:pt x="8" y="1"/>
                    </a:cubicBezTo>
                    <a:cubicBezTo>
                      <a:pt x="7" y="1"/>
                      <a:pt x="7" y="1"/>
                      <a:pt x="7" y="1"/>
                    </a:cubicBezTo>
                    <a:cubicBezTo>
                      <a:pt x="6" y="1"/>
                      <a:pt x="6" y="0"/>
                      <a:pt x="6" y="1"/>
                    </a:cubicBezTo>
                    <a:cubicBezTo>
                      <a:pt x="6" y="1"/>
                      <a:pt x="6" y="1"/>
                      <a:pt x="6" y="1"/>
                    </a:cubicBezTo>
                    <a:cubicBezTo>
                      <a:pt x="6" y="1"/>
                      <a:pt x="6" y="2"/>
                      <a:pt x="6" y="2"/>
                    </a:cubicBezTo>
                    <a:cubicBezTo>
                      <a:pt x="6" y="2"/>
                      <a:pt x="6" y="2"/>
                      <a:pt x="5" y="1"/>
                    </a:cubicBezTo>
                    <a:cubicBezTo>
                      <a:pt x="5" y="1"/>
                      <a:pt x="5" y="1"/>
                      <a:pt x="5" y="1"/>
                    </a:cubicBezTo>
                    <a:cubicBezTo>
                      <a:pt x="4" y="1"/>
                      <a:pt x="4" y="1"/>
                      <a:pt x="3" y="1"/>
                    </a:cubicBezTo>
                    <a:cubicBezTo>
                      <a:pt x="3" y="1"/>
                      <a:pt x="3" y="1"/>
                      <a:pt x="2" y="0"/>
                    </a:cubicBezTo>
                    <a:cubicBezTo>
                      <a:pt x="2" y="0"/>
                      <a:pt x="1" y="0"/>
                      <a:pt x="1" y="0"/>
                    </a:cubicBezTo>
                    <a:cubicBezTo>
                      <a:pt x="1" y="1"/>
                      <a:pt x="0" y="1"/>
                      <a:pt x="0" y="1"/>
                    </a:cubicBezTo>
                    <a:cubicBezTo>
                      <a:pt x="0" y="1"/>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6" name="Freeform 290">
                <a:extLst>
                  <a:ext uri="{FF2B5EF4-FFF2-40B4-BE49-F238E27FC236}">
                    <a16:creationId xmlns:a16="http://schemas.microsoft.com/office/drawing/2014/main" id="{BC9D4527-5ED9-4474-AD17-6947263BCBF9}"/>
                  </a:ext>
                </a:extLst>
              </p:cNvPr>
              <p:cNvSpPr>
                <a:spLocks/>
              </p:cNvSpPr>
              <p:nvPr/>
            </p:nvSpPr>
            <p:spPr bwMode="auto">
              <a:xfrm>
                <a:off x="6892926" y="827089"/>
                <a:ext cx="96838" cy="33338"/>
              </a:xfrm>
              <a:custGeom>
                <a:avLst/>
                <a:gdLst>
                  <a:gd name="T0" fmla="*/ 0 w 9"/>
                  <a:gd name="T1" fmla="*/ 1 h 3"/>
                  <a:gd name="T2" fmla="*/ 1 w 9"/>
                  <a:gd name="T3" fmla="*/ 1 h 3"/>
                  <a:gd name="T4" fmla="*/ 2 w 9"/>
                  <a:gd name="T5" fmla="*/ 1 h 3"/>
                  <a:gd name="T6" fmla="*/ 4 w 9"/>
                  <a:gd name="T7" fmla="*/ 1 h 3"/>
                  <a:gd name="T8" fmla="*/ 5 w 9"/>
                  <a:gd name="T9" fmla="*/ 2 h 3"/>
                  <a:gd name="T10" fmla="*/ 6 w 9"/>
                  <a:gd name="T11" fmla="*/ 2 h 3"/>
                  <a:gd name="T12" fmla="*/ 7 w 9"/>
                  <a:gd name="T13" fmla="*/ 2 h 3"/>
                  <a:gd name="T14" fmla="*/ 9 w 9"/>
                  <a:gd name="T15" fmla="*/ 2 h 3"/>
                  <a:gd name="T16" fmla="*/ 9 w 9"/>
                  <a:gd name="T17" fmla="*/ 1 h 3"/>
                  <a:gd name="T18" fmla="*/ 8 w 9"/>
                  <a:gd name="T19" fmla="*/ 1 h 3"/>
                  <a:gd name="T20" fmla="*/ 7 w 9"/>
                  <a:gd name="T21" fmla="*/ 1 h 3"/>
                  <a:gd name="T22" fmla="*/ 6 w 9"/>
                  <a:gd name="T23" fmla="*/ 1 h 3"/>
                  <a:gd name="T24" fmla="*/ 4 w 9"/>
                  <a:gd name="T25" fmla="*/ 0 h 3"/>
                  <a:gd name="T26" fmla="*/ 3 w 9"/>
                  <a:gd name="T27" fmla="*/ 0 h 3"/>
                  <a:gd name="T28" fmla="*/ 2 w 9"/>
                  <a:gd name="T29" fmla="*/ 0 h 3"/>
                  <a:gd name="T30" fmla="*/ 1 w 9"/>
                  <a:gd name="T31" fmla="*/ 1 h 3"/>
                  <a:gd name="T32" fmla="*/ 0 w 9"/>
                  <a:gd name="T33" fmla="*/ 0 h 3"/>
                  <a:gd name="T34" fmla="*/ 0 w 9"/>
                  <a:gd name="T35" fmla="*/ 0 h 3"/>
                  <a:gd name="T36" fmla="*/ 0 w 9"/>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3">
                    <a:moveTo>
                      <a:pt x="0" y="1"/>
                    </a:moveTo>
                    <a:cubicBezTo>
                      <a:pt x="0" y="1"/>
                      <a:pt x="1" y="1"/>
                      <a:pt x="1" y="1"/>
                    </a:cubicBezTo>
                    <a:cubicBezTo>
                      <a:pt x="2" y="1"/>
                      <a:pt x="2" y="1"/>
                      <a:pt x="2" y="1"/>
                    </a:cubicBezTo>
                    <a:cubicBezTo>
                      <a:pt x="3" y="1"/>
                      <a:pt x="3" y="1"/>
                      <a:pt x="4" y="1"/>
                    </a:cubicBezTo>
                    <a:cubicBezTo>
                      <a:pt x="4" y="2"/>
                      <a:pt x="5" y="2"/>
                      <a:pt x="5" y="2"/>
                    </a:cubicBezTo>
                    <a:cubicBezTo>
                      <a:pt x="5" y="2"/>
                      <a:pt x="6" y="2"/>
                      <a:pt x="6" y="2"/>
                    </a:cubicBezTo>
                    <a:cubicBezTo>
                      <a:pt x="7" y="2"/>
                      <a:pt x="7" y="2"/>
                      <a:pt x="7" y="2"/>
                    </a:cubicBezTo>
                    <a:cubicBezTo>
                      <a:pt x="8" y="2"/>
                      <a:pt x="9" y="3"/>
                      <a:pt x="9" y="2"/>
                    </a:cubicBezTo>
                    <a:cubicBezTo>
                      <a:pt x="9" y="2"/>
                      <a:pt x="9" y="1"/>
                      <a:pt x="9" y="1"/>
                    </a:cubicBezTo>
                    <a:cubicBezTo>
                      <a:pt x="9" y="1"/>
                      <a:pt x="8" y="1"/>
                      <a:pt x="8" y="1"/>
                    </a:cubicBezTo>
                    <a:cubicBezTo>
                      <a:pt x="7" y="1"/>
                      <a:pt x="7" y="1"/>
                      <a:pt x="7" y="1"/>
                    </a:cubicBezTo>
                    <a:cubicBezTo>
                      <a:pt x="6" y="1"/>
                      <a:pt x="6" y="1"/>
                      <a:pt x="6" y="1"/>
                    </a:cubicBezTo>
                    <a:cubicBezTo>
                      <a:pt x="5" y="1"/>
                      <a:pt x="5" y="0"/>
                      <a:pt x="4" y="0"/>
                    </a:cubicBezTo>
                    <a:cubicBezTo>
                      <a:pt x="4" y="0"/>
                      <a:pt x="4" y="0"/>
                      <a:pt x="3" y="0"/>
                    </a:cubicBezTo>
                    <a:cubicBezTo>
                      <a:pt x="3" y="0"/>
                      <a:pt x="3" y="0"/>
                      <a:pt x="2" y="0"/>
                    </a:cubicBezTo>
                    <a:cubicBezTo>
                      <a:pt x="2" y="0"/>
                      <a:pt x="2" y="1"/>
                      <a:pt x="1" y="1"/>
                    </a:cubicBezTo>
                    <a:cubicBezTo>
                      <a:pt x="1" y="1"/>
                      <a:pt x="1" y="0"/>
                      <a:pt x="0" y="0"/>
                    </a:cubicBezTo>
                    <a:cubicBezTo>
                      <a:pt x="0" y="0"/>
                      <a:pt x="0" y="0"/>
                      <a:pt x="0" y="0"/>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7" name="Freeform 291">
                <a:extLst>
                  <a:ext uri="{FF2B5EF4-FFF2-40B4-BE49-F238E27FC236}">
                    <a16:creationId xmlns:a16="http://schemas.microsoft.com/office/drawing/2014/main" id="{8562C3AB-DBA2-4DF0-A908-4C876C49C73E}"/>
                  </a:ext>
                </a:extLst>
              </p:cNvPr>
              <p:cNvSpPr>
                <a:spLocks/>
              </p:cNvSpPr>
              <p:nvPr/>
            </p:nvSpPr>
            <p:spPr bwMode="auto">
              <a:xfrm>
                <a:off x="5921376" y="784226"/>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0" y="1"/>
                      <a:pt x="0" y="1"/>
                      <a:pt x="1" y="1"/>
                    </a:cubicBezTo>
                    <a:cubicBezTo>
                      <a:pt x="1" y="1"/>
                      <a:pt x="1" y="1"/>
                      <a:pt x="1" y="0"/>
                    </a:cubicBezTo>
                    <a:cubicBezTo>
                      <a:pt x="1"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8" name="Freeform 292">
                <a:extLst>
                  <a:ext uri="{FF2B5EF4-FFF2-40B4-BE49-F238E27FC236}">
                    <a16:creationId xmlns:a16="http://schemas.microsoft.com/office/drawing/2014/main" id="{B391BD09-C23B-41AC-9F13-E061FB7E118B}"/>
                  </a:ext>
                </a:extLst>
              </p:cNvPr>
              <p:cNvSpPr>
                <a:spLocks/>
              </p:cNvSpPr>
              <p:nvPr/>
            </p:nvSpPr>
            <p:spPr bwMode="auto">
              <a:xfrm>
                <a:off x="6688139" y="815976"/>
                <a:ext cx="11113" cy="22225"/>
              </a:xfrm>
              <a:custGeom>
                <a:avLst/>
                <a:gdLst>
                  <a:gd name="T0" fmla="*/ 1 w 1"/>
                  <a:gd name="T1" fmla="*/ 2 h 2"/>
                  <a:gd name="T2" fmla="*/ 1 w 1"/>
                  <a:gd name="T3" fmla="*/ 2 h 2"/>
                  <a:gd name="T4" fmla="*/ 1 w 1"/>
                  <a:gd name="T5" fmla="*/ 1 h 2"/>
                  <a:gd name="T6" fmla="*/ 1 w 1"/>
                  <a:gd name="T7" fmla="*/ 1 h 2"/>
                  <a:gd name="T8" fmla="*/ 1 w 1"/>
                  <a:gd name="T9" fmla="*/ 1 h 2"/>
                  <a:gd name="T10" fmla="*/ 0 w 1"/>
                  <a:gd name="T11" fmla="*/ 1 h 2"/>
                  <a:gd name="T12" fmla="*/ 0 w 1"/>
                  <a:gd name="T13" fmla="*/ 1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2"/>
                      <a:pt x="1" y="2"/>
                    </a:cubicBezTo>
                    <a:cubicBezTo>
                      <a:pt x="1" y="2"/>
                      <a:pt x="1" y="2"/>
                      <a:pt x="1" y="1"/>
                    </a:cubicBezTo>
                    <a:cubicBezTo>
                      <a:pt x="1" y="1"/>
                      <a:pt x="1" y="1"/>
                      <a:pt x="1" y="1"/>
                    </a:cubicBezTo>
                    <a:cubicBezTo>
                      <a:pt x="1" y="1"/>
                      <a:pt x="1" y="1"/>
                      <a:pt x="1" y="1"/>
                    </a:cubicBezTo>
                    <a:cubicBezTo>
                      <a:pt x="0" y="1"/>
                      <a:pt x="0" y="0"/>
                      <a:pt x="0" y="1"/>
                    </a:cubicBezTo>
                    <a:cubicBezTo>
                      <a:pt x="0" y="1"/>
                      <a:pt x="0" y="1"/>
                      <a:pt x="0" y="1"/>
                    </a:cubicBezTo>
                    <a:cubicBezTo>
                      <a:pt x="0" y="1"/>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09" name="Freeform 293">
                <a:extLst>
                  <a:ext uri="{FF2B5EF4-FFF2-40B4-BE49-F238E27FC236}">
                    <a16:creationId xmlns:a16="http://schemas.microsoft.com/office/drawing/2014/main" id="{25009ACD-B7B1-4A06-9CAB-1276C31C398E}"/>
                  </a:ext>
                </a:extLst>
              </p:cNvPr>
              <p:cNvSpPr>
                <a:spLocks/>
              </p:cNvSpPr>
              <p:nvPr/>
            </p:nvSpPr>
            <p:spPr bwMode="auto">
              <a:xfrm>
                <a:off x="6827839" y="860426"/>
                <a:ext cx="22225" cy="9525"/>
              </a:xfrm>
              <a:custGeom>
                <a:avLst/>
                <a:gdLst>
                  <a:gd name="T0" fmla="*/ 0 w 2"/>
                  <a:gd name="T1" fmla="*/ 0 h 1"/>
                  <a:gd name="T2" fmla="*/ 0 w 2"/>
                  <a:gd name="T3" fmla="*/ 1 h 1"/>
                  <a:gd name="T4" fmla="*/ 1 w 2"/>
                  <a:gd name="T5" fmla="*/ 1 h 1"/>
                  <a:gd name="T6" fmla="*/ 2 w 2"/>
                  <a:gd name="T7" fmla="*/ 1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0"/>
                      <a:pt x="0" y="0"/>
                      <a:pt x="0" y="1"/>
                    </a:cubicBezTo>
                    <a:cubicBezTo>
                      <a:pt x="1" y="1"/>
                      <a:pt x="1" y="1"/>
                      <a:pt x="1" y="1"/>
                    </a:cubicBezTo>
                    <a:cubicBezTo>
                      <a:pt x="1" y="1"/>
                      <a:pt x="2" y="1"/>
                      <a:pt x="2" y="1"/>
                    </a:cubicBezTo>
                    <a:cubicBezTo>
                      <a:pt x="2" y="0"/>
                      <a:pt x="1" y="0"/>
                      <a:pt x="1" y="0"/>
                    </a:cubicBezTo>
                    <a:cubicBezTo>
                      <a:pt x="1"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0" name="Freeform 294">
                <a:extLst>
                  <a:ext uri="{FF2B5EF4-FFF2-40B4-BE49-F238E27FC236}">
                    <a16:creationId xmlns:a16="http://schemas.microsoft.com/office/drawing/2014/main" id="{F71F32A7-27E8-4DD2-BE21-6DDE2EF539E8}"/>
                  </a:ext>
                </a:extLst>
              </p:cNvPr>
              <p:cNvSpPr>
                <a:spLocks/>
              </p:cNvSpPr>
              <p:nvPr/>
            </p:nvSpPr>
            <p:spPr bwMode="auto">
              <a:xfrm>
                <a:off x="6850064" y="869951"/>
                <a:ext cx="74613" cy="22225"/>
              </a:xfrm>
              <a:custGeom>
                <a:avLst/>
                <a:gdLst>
                  <a:gd name="T0" fmla="*/ 1 w 7"/>
                  <a:gd name="T1" fmla="*/ 0 h 2"/>
                  <a:gd name="T2" fmla="*/ 1 w 7"/>
                  <a:gd name="T3" fmla="*/ 0 h 2"/>
                  <a:gd name="T4" fmla="*/ 0 w 7"/>
                  <a:gd name="T5" fmla="*/ 1 h 2"/>
                  <a:gd name="T6" fmla="*/ 1 w 7"/>
                  <a:gd name="T7" fmla="*/ 1 h 2"/>
                  <a:gd name="T8" fmla="*/ 2 w 7"/>
                  <a:gd name="T9" fmla="*/ 1 h 2"/>
                  <a:gd name="T10" fmla="*/ 3 w 7"/>
                  <a:gd name="T11" fmla="*/ 1 h 2"/>
                  <a:gd name="T12" fmla="*/ 4 w 7"/>
                  <a:gd name="T13" fmla="*/ 1 h 2"/>
                  <a:gd name="T14" fmla="*/ 5 w 7"/>
                  <a:gd name="T15" fmla="*/ 2 h 2"/>
                  <a:gd name="T16" fmla="*/ 7 w 7"/>
                  <a:gd name="T17" fmla="*/ 1 h 2"/>
                  <a:gd name="T18" fmla="*/ 6 w 7"/>
                  <a:gd name="T19" fmla="*/ 1 h 2"/>
                  <a:gd name="T20" fmla="*/ 5 w 7"/>
                  <a:gd name="T21" fmla="*/ 1 h 2"/>
                  <a:gd name="T22" fmla="*/ 3 w 7"/>
                  <a:gd name="T23" fmla="*/ 0 h 2"/>
                  <a:gd name="T24" fmla="*/ 2 w 7"/>
                  <a:gd name="T25" fmla="*/ 0 h 2"/>
                  <a:gd name="T26" fmla="*/ 1 w 7"/>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
                    <a:moveTo>
                      <a:pt x="1" y="0"/>
                    </a:moveTo>
                    <a:cubicBezTo>
                      <a:pt x="1" y="0"/>
                      <a:pt x="1" y="0"/>
                      <a:pt x="1" y="0"/>
                    </a:cubicBezTo>
                    <a:cubicBezTo>
                      <a:pt x="0" y="0"/>
                      <a:pt x="0" y="1"/>
                      <a:pt x="0" y="1"/>
                    </a:cubicBezTo>
                    <a:cubicBezTo>
                      <a:pt x="0" y="1"/>
                      <a:pt x="1" y="1"/>
                      <a:pt x="1" y="1"/>
                    </a:cubicBezTo>
                    <a:cubicBezTo>
                      <a:pt x="1" y="1"/>
                      <a:pt x="1" y="1"/>
                      <a:pt x="2" y="1"/>
                    </a:cubicBezTo>
                    <a:cubicBezTo>
                      <a:pt x="2" y="1"/>
                      <a:pt x="3" y="1"/>
                      <a:pt x="3" y="1"/>
                    </a:cubicBezTo>
                    <a:cubicBezTo>
                      <a:pt x="3" y="1"/>
                      <a:pt x="4" y="1"/>
                      <a:pt x="4" y="1"/>
                    </a:cubicBezTo>
                    <a:cubicBezTo>
                      <a:pt x="4" y="2"/>
                      <a:pt x="5" y="2"/>
                      <a:pt x="5" y="2"/>
                    </a:cubicBezTo>
                    <a:cubicBezTo>
                      <a:pt x="6" y="2"/>
                      <a:pt x="7" y="2"/>
                      <a:pt x="7" y="1"/>
                    </a:cubicBezTo>
                    <a:cubicBezTo>
                      <a:pt x="7" y="1"/>
                      <a:pt x="6" y="1"/>
                      <a:pt x="6" y="1"/>
                    </a:cubicBezTo>
                    <a:cubicBezTo>
                      <a:pt x="6" y="1"/>
                      <a:pt x="5" y="1"/>
                      <a:pt x="5" y="1"/>
                    </a:cubicBezTo>
                    <a:cubicBezTo>
                      <a:pt x="4" y="1"/>
                      <a:pt x="4" y="0"/>
                      <a:pt x="3" y="0"/>
                    </a:cubicBezTo>
                    <a:cubicBezTo>
                      <a:pt x="3" y="0"/>
                      <a:pt x="3" y="0"/>
                      <a:pt x="2" y="0"/>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1" name="Freeform 295">
                <a:extLst>
                  <a:ext uri="{FF2B5EF4-FFF2-40B4-BE49-F238E27FC236}">
                    <a16:creationId xmlns:a16="http://schemas.microsoft.com/office/drawing/2014/main" id="{0E832677-1A6B-4464-AF61-3C7545BA00B3}"/>
                  </a:ext>
                </a:extLst>
              </p:cNvPr>
              <p:cNvSpPr>
                <a:spLocks/>
              </p:cNvSpPr>
              <p:nvPr/>
            </p:nvSpPr>
            <p:spPr bwMode="auto">
              <a:xfrm>
                <a:off x="7551739" y="968376"/>
                <a:ext cx="11113" cy="9525"/>
              </a:xfrm>
              <a:custGeom>
                <a:avLst/>
                <a:gdLst>
                  <a:gd name="T0" fmla="*/ 0 w 1"/>
                  <a:gd name="T1" fmla="*/ 1 h 1"/>
                  <a:gd name="T2" fmla="*/ 1 w 1"/>
                  <a:gd name="T3" fmla="*/ 1 h 1"/>
                  <a:gd name="T4" fmla="*/ 1 w 1"/>
                  <a:gd name="T5" fmla="*/ 0 h 1"/>
                  <a:gd name="T6" fmla="*/ 0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1" y="1"/>
                      <a:pt x="1" y="1"/>
                      <a:pt x="1" y="1"/>
                    </a:cubicBezTo>
                    <a:cubicBezTo>
                      <a:pt x="1" y="1"/>
                      <a:pt x="1" y="0"/>
                      <a:pt x="1" y="0"/>
                    </a:cubicBezTo>
                    <a:cubicBezTo>
                      <a:pt x="1" y="0"/>
                      <a:pt x="0"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2" name="Freeform 296">
                <a:extLst>
                  <a:ext uri="{FF2B5EF4-FFF2-40B4-BE49-F238E27FC236}">
                    <a16:creationId xmlns:a16="http://schemas.microsoft.com/office/drawing/2014/main" id="{D328D09A-A667-4744-8F67-521B6E4854C3}"/>
                  </a:ext>
                </a:extLst>
              </p:cNvPr>
              <p:cNvSpPr>
                <a:spLocks/>
              </p:cNvSpPr>
              <p:nvPr/>
            </p:nvSpPr>
            <p:spPr bwMode="auto">
              <a:xfrm>
                <a:off x="8004176" y="1377951"/>
                <a:ext cx="22225" cy="33338"/>
              </a:xfrm>
              <a:custGeom>
                <a:avLst/>
                <a:gdLst>
                  <a:gd name="T0" fmla="*/ 0 w 2"/>
                  <a:gd name="T1" fmla="*/ 1 h 3"/>
                  <a:gd name="T2" fmla="*/ 1 w 2"/>
                  <a:gd name="T3" fmla="*/ 1 h 3"/>
                  <a:gd name="T4" fmla="*/ 1 w 2"/>
                  <a:gd name="T5" fmla="*/ 2 h 3"/>
                  <a:gd name="T6" fmla="*/ 2 w 2"/>
                  <a:gd name="T7" fmla="*/ 2 h 3"/>
                  <a:gd name="T8" fmla="*/ 2 w 2"/>
                  <a:gd name="T9" fmla="*/ 1 h 3"/>
                  <a:gd name="T10" fmla="*/ 1 w 2"/>
                  <a:gd name="T11" fmla="*/ 1 h 3"/>
                  <a:gd name="T12" fmla="*/ 0 w 2"/>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1"/>
                    </a:moveTo>
                    <a:cubicBezTo>
                      <a:pt x="0" y="1"/>
                      <a:pt x="0" y="1"/>
                      <a:pt x="1" y="1"/>
                    </a:cubicBezTo>
                    <a:cubicBezTo>
                      <a:pt x="1" y="2"/>
                      <a:pt x="1" y="2"/>
                      <a:pt x="1" y="2"/>
                    </a:cubicBezTo>
                    <a:cubicBezTo>
                      <a:pt x="2" y="2"/>
                      <a:pt x="2" y="3"/>
                      <a:pt x="2" y="2"/>
                    </a:cubicBezTo>
                    <a:cubicBezTo>
                      <a:pt x="2" y="2"/>
                      <a:pt x="2" y="2"/>
                      <a:pt x="2" y="1"/>
                    </a:cubicBezTo>
                    <a:cubicBezTo>
                      <a:pt x="2" y="1"/>
                      <a:pt x="1" y="1"/>
                      <a:pt x="1" y="1"/>
                    </a:cubicBezTo>
                    <a:cubicBezTo>
                      <a:pt x="1" y="1"/>
                      <a:pt x="1" y="0"/>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3" name="Freeform 297">
                <a:extLst>
                  <a:ext uri="{FF2B5EF4-FFF2-40B4-BE49-F238E27FC236}">
                    <a16:creationId xmlns:a16="http://schemas.microsoft.com/office/drawing/2014/main" id="{5EE08346-2D87-4821-8D9A-291D0D35D001}"/>
                  </a:ext>
                </a:extLst>
              </p:cNvPr>
              <p:cNvSpPr>
                <a:spLocks/>
              </p:cNvSpPr>
              <p:nvPr/>
            </p:nvSpPr>
            <p:spPr bwMode="auto">
              <a:xfrm>
                <a:off x="8048626" y="1389064"/>
                <a:ext cx="20638" cy="22225"/>
              </a:xfrm>
              <a:custGeom>
                <a:avLst/>
                <a:gdLst>
                  <a:gd name="T0" fmla="*/ 0 w 2"/>
                  <a:gd name="T1" fmla="*/ 0 h 2"/>
                  <a:gd name="T2" fmla="*/ 0 w 2"/>
                  <a:gd name="T3" fmla="*/ 1 h 2"/>
                  <a:gd name="T4" fmla="*/ 1 w 2"/>
                  <a:gd name="T5" fmla="*/ 1 h 2"/>
                  <a:gd name="T6" fmla="*/ 1 w 2"/>
                  <a:gd name="T7" fmla="*/ 1 h 2"/>
                  <a:gd name="T8" fmla="*/ 2 w 2"/>
                  <a:gd name="T9" fmla="*/ 2 h 2"/>
                  <a:gd name="T10" fmla="*/ 1 w 2"/>
                  <a:gd name="T11" fmla="*/ 1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1"/>
                      <a:pt x="0" y="1"/>
                    </a:cubicBezTo>
                    <a:cubicBezTo>
                      <a:pt x="1" y="1"/>
                      <a:pt x="1" y="1"/>
                      <a:pt x="1" y="1"/>
                    </a:cubicBezTo>
                    <a:cubicBezTo>
                      <a:pt x="1" y="1"/>
                      <a:pt x="1" y="1"/>
                      <a:pt x="1" y="1"/>
                    </a:cubicBezTo>
                    <a:cubicBezTo>
                      <a:pt x="1" y="2"/>
                      <a:pt x="1" y="2"/>
                      <a:pt x="2" y="2"/>
                    </a:cubicBezTo>
                    <a:cubicBezTo>
                      <a:pt x="2" y="2"/>
                      <a:pt x="1" y="1"/>
                      <a:pt x="1" y="1"/>
                    </a:cubicBezTo>
                    <a:cubicBezTo>
                      <a:pt x="1" y="0"/>
                      <a:pt x="1"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4" name="Freeform 298">
                <a:extLst>
                  <a:ext uri="{FF2B5EF4-FFF2-40B4-BE49-F238E27FC236}">
                    <a16:creationId xmlns:a16="http://schemas.microsoft.com/office/drawing/2014/main" id="{B9EF0217-4097-4ED3-A44F-528AAD4E0055}"/>
                  </a:ext>
                </a:extLst>
              </p:cNvPr>
              <p:cNvSpPr>
                <a:spLocks/>
              </p:cNvSpPr>
              <p:nvPr/>
            </p:nvSpPr>
            <p:spPr bwMode="auto">
              <a:xfrm>
                <a:off x="8220076" y="1454151"/>
                <a:ext cx="33338" cy="11113"/>
              </a:xfrm>
              <a:custGeom>
                <a:avLst/>
                <a:gdLst>
                  <a:gd name="T0" fmla="*/ 1 w 3"/>
                  <a:gd name="T1" fmla="*/ 1 h 1"/>
                  <a:gd name="T2" fmla="*/ 2 w 3"/>
                  <a:gd name="T3" fmla="*/ 1 h 1"/>
                  <a:gd name="T4" fmla="*/ 2 w 3"/>
                  <a:gd name="T5" fmla="*/ 1 h 1"/>
                  <a:gd name="T6" fmla="*/ 3 w 3"/>
                  <a:gd name="T7" fmla="*/ 0 h 1"/>
                  <a:gd name="T8" fmla="*/ 2 w 3"/>
                  <a:gd name="T9" fmla="*/ 0 h 1"/>
                  <a:gd name="T10" fmla="*/ 1 w 3"/>
                  <a:gd name="T11" fmla="*/ 0 h 1"/>
                  <a:gd name="T12" fmla="*/ 1 w 3"/>
                  <a:gd name="T13" fmla="*/ 0 h 1"/>
                  <a:gd name="T14" fmla="*/ 1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1" y="1"/>
                    </a:moveTo>
                    <a:cubicBezTo>
                      <a:pt x="1" y="1"/>
                      <a:pt x="2" y="1"/>
                      <a:pt x="2" y="1"/>
                    </a:cubicBezTo>
                    <a:cubicBezTo>
                      <a:pt x="2" y="1"/>
                      <a:pt x="2" y="1"/>
                      <a:pt x="2" y="1"/>
                    </a:cubicBezTo>
                    <a:cubicBezTo>
                      <a:pt x="2" y="0"/>
                      <a:pt x="3" y="0"/>
                      <a:pt x="3" y="0"/>
                    </a:cubicBezTo>
                    <a:cubicBezTo>
                      <a:pt x="3" y="0"/>
                      <a:pt x="2" y="0"/>
                      <a:pt x="2" y="0"/>
                    </a:cubicBezTo>
                    <a:cubicBezTo>
                      <a:pt x="2" y="0"/>
                      <a:pt x="1" y="0"/>
                      <a:pt x="1" y="0"/>
                    </a:cubicBezTo>
                    <a:cubicBezTo>
                      <a:pt x="1" y="0"/>
                      <a:pt x="1" y="0"/>
                      <a:pt x="1" y="0"/>
                    </a:cubicBezTo>
                    <a:cubicBezTo>
                      <a:pt x="0" y="0"/>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5" name="Freeform 299">
                <a:extLst>
                  <a:ext uri="{FF2B5EF4-FFF2-40B4-BE49-F238E27FC236}">
                    <a16:creationId xmlns:a16="http://schemas.microsoft.com/office/drawing/2014/main" id="{1FF78A03-0CBB-4B83-936F-FEF37E01C53D}"/>
                  </a:ext>
                </a:extLst>
              </p:cNvPr>
              <p:cNvSpPr>
                <a:spLocks/>
              </p:cNvSpPr>
              <p:nvPr/>
            </p:nvSpPr>
            <p:spPr bwMode="auto">
              <a:xfrm>
                <a:off x="8264526" y="1465264"/>
                <a:ext cx="9525" cy="11113"/>
              </a:xfrm>
              <a:custGeom>
                <a:avLst/>
                <a:gdLst>
                  <a:gd name="T0" fmla="*/ 1 w 1"/>
                  <a:gd name="T1" fmla="*/ 1 h 1"/>
                  <a:gd name="T2" fmla="*/ 1 w 1"/>
                  <a:gd name="T3" fmla="*/ 0 h 1"/>
                  <a:gd name="T4" fmla="*/ 0 w 1"/>
                  <a:gd name="T5" fmla="*/ 0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0"/>
                      <a:pt x="1" y="0"/>
                    </a:cubicBezTo>
                    <a:cubicBezTo>
                      <a:pt x="1" y="0"/>
                      <a:pt x="0" y="0"/>
                      <a:pt x="0" y="0"/>
                    </a:cubicBezTo>
                    <a:cubicBezTo>
                      <a:pt x="0" y="0"/>
                      <a:pt x="0" y="0"/>
                      <a:pt x="0" y="0"/>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6" name="Freeform 300">
                <a:extLst>
                  <a:ext uri="{FF2B5EF4-FFF2-40B4-BE49-F238E27FC236}">
                    <a16:creationId xmlns:a16="http://schemas.microsoft.com/office/drawing/2014/main" id="{32051564-EFF1-4919-AFF1-0C6BCB2983B7}"/>
                  </a:ext>
                </a:extLst>
              </p:cNvPr>
              <p:cNvSpPr>
                <a:spLocks/>
              </p:cNvSpPr>
              <p:nvPr/>
            </p:nvSpPr>
            <p:spPr bwMode="auto">
              <a:xfrm>
                <a:off x="8372476" y="1476376"/>
                <a:ext cx="9525" cy="11113"/>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0" y="0"/>
                    </a:cubicBezTo>
                    <a:cubicBezTo>
                      <a:pt x="0" y="0"/>
                      <a:pt x="0" y="1"/>
                      <a:pt x="0" y="1"/>
                    </a:cubicBezTo>
                    <a:cubicBezTo>
                      <a:pt x="0"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7" name="Freeform 301">
                <a:extLst>
                  <a:ext uri="{FF2B5EF4-FFF2-40B4-BE49-F238E27FC236}">
                    <a16:creationId xmlns:a16="http://schemas.microsoft.com/office/drawing/2014/main" id="{7F158F65-403E-49DA-B275-61A1A8558F50}"/>
                  </a:ext>
                </a:extLst>
              </p:cNvPr>
              <p:cNvSpPr>
                <a:spLocks/>
              </p:cNvSpPr>
              <p:nvPr/>
            </p:nvSpPr>
            <p:spPr bwMode="auto">
              <a:xfrm>
                <a:off x="7886701" y="1508126"/>
                <a:ext cx="9525" cy="11113"/>
              </a:xfrm>
              <a:custGeom>
                <a:avLst/>
                <a:gdLst>
                  <a:gd name="T0" fmla="*/ 0 w 1"/>
                  <a:gd name="T1" fmla="*/ 0 h 1"/>
                  <a:gd name="T2" fmla="*/ 0 w 1"/>
                  <a:gd name="T3" fmla="*/ 1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0" y="1"/>
                    </a:cubicBezTo>
                    <a:cubicBezTo>
                      <a:pt x="0" y="0"/>
                      <a:pt x="1" y="0"/>
                      <a:pt x="1" y="0"/>
                    </a:cubicBezTo>
                    <a:cubicBezTo>
                      <a:pt x="1"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8" name="Freeform 302">
                <a:extLst>
                  <a:ext uri="{FF2B5EF4-FFF2-40B4-BE49-F238E27FC236}">
                    <a16:creationId xmlns:a16="http://schemas.microsoft.com/office/drawing/2014/main" id="{A47F3672-B029-46EF-B132-95A9589298D6}"/>
                  </a:ext>
                </a:extLst>
              </p:cNvPr>
              <p:cNvSpPr>
                <a:spLocks/>
              </p:cNvSpPr>
              <p:nvPr/>
            </p:nvSpPr>
            <p:spPr bwMode="auto">
              <a:xfrm>
                <a:off x="7886701" y="1519239"/>
                <a:ext cx="31750" cy="22225"/>
              </a:xfrm>
              <a:custGeom>
                <a:avLst/>
                <a:gdLst>
                  <a:gd name="T0" fmla="*/ 2 w 3"/>
                  <a:gd name="T1" fmla="*/ 1 h 2"/>
                  <a:gd name="T2" fmla="*/ 2 w 3"/>
                  <a:gd name="T3" fmla="*/ 0 h 2"/>
                  <a:gd name="T4" fmla="*/ 2 w 3"/>
                  <a:gd name="T5" fmla="*/ 0 h 2"/>
                  <a:gd name="T6" fmla="*/ 1 w 3"/>
                  <a:gd name="T7" fmla="*/ 0 h 2"/>
                  <a:gd name="T8" fmla="*/ 1 w 3"/>
                  <a:gd name="T9" fmla="*/ 1 h 2"/>
                  <a:gd name="T10" fmla="*/ 1 w 3"/>
                  <a:gd name="T11" fmla="*/ 2 h 2"/>
                  <a:gd name="T12" fmla="*/ 1 w 3"/>
                  <a:gd name="T13" fmla="*/ 2 h 2"/>
                  <a:gd name="T14" fmla="*/ 2 w 3"/>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1"/>
                    </a:moveTo>
                    <a:cubicBezTo>
                      <a:pt x="3" y="1"/>
                      <a:pt x="2" y="1"/>
                      <a:pt x="2" y="0"/>
                    </a:cubicBezTo>
                    <a:cubicBezTo>
                      <a:pt x="2" y="0"/>
                      <a:pt x="2" y="0"/>
                      <a:pt x="2" y="0"/>
                    </a:cubicBezTo>
                    <a:cubicBezTo>
                      <a:pt x="1" y="0"/>
                      <a:pt x="1" y="0"/>
                      <a:pt x="1" y="0"/>
                    </a:cubicBezTo>
                    <a:cubicBezTo>
                      <a:pt x="1" y="0"/>
                      <a:pt x="1" y="1"/>
                      <a:pt x="1" y="1"/>
                    </a:cubicBezTo>
                    <a:cubicBezTo>
                      <a:pt x="1" y="1"/>
                      <a:pt x="0" y="2"/>
                      <a:pt x="1" y="2"/>
                    </a:cubicBezTo>
                    <a:cubicBezTo>
                      <a:pt x="1" y="2"/>
                      <a:pt x="1" y="2"/>
                      <a:pt x="1" y="2"/>
                    </a:cubicBezTo>
                    <a:cubicBezTo>
                      <a:pt x="2" y="1"/>
                      <a:pt x="2" y="2"/>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19" name="Freeform 303">
                <a:extLst>
                  <a:ext uri="{FF2B5EF4-FFF2-40B4-BE49-F238E27FC236}">
                    <a16:creationId xmlns:a16="http://schemas.microsoft.com/office/drawing/2014/main" id="{85411DA8-3FF5-4DF9-99D4-3C2C69AB1D29}"/>
                  </a:ext>
                </a:extLst>
              </p:cNvPr>
              <p:cNvSpPr>
                <a:spLocks/>
              </p:cNvSpPr>
              <p:nvPr/>
            </p:nvSpPr>
            <p:spPr bwMode="auto">
              <a:xfrm>
                <a:off x="7896226" y="1550989"/>
                <a:ext cx="11113" cy="11113"/>
              </a:xfrm>
              <a:custGeom>
                <a:avLst/>
                <a:gdLst>
                  <a:gd name="T0" fmla="*/ 0 w 1"/>
                  <a:gd name="T1" fmla="*/ 0 h 1"/>
                  <a:gd name="T2" fmla="*/ 0 w 1"/>
                  <a:gd name="T3" fmla="*/ 0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1" y="0"/>
                      <a:pt x="1" y="0"/>
                      <a:pt x="1" y="0"/>
                    </a:cubicBezTo>
                    <a:cubicBezTo>
                      <a:pt x="1" y="1"/>
                      <a:pt x="1" y="0"/>
                      <a:pt x="1" y="0"/>
                    </a:cubicBezTo>
                    <a:cubicBezTo>
                      <a:pt x="1" y="0"/>
                      <a:pt x="1"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0" name="Freeform 305">
                <a:extLst>
                  <a:ext uri="{FF2B5EF4-FFF2-40B4-BE49-F238E27FC236}">
                    <a16:creationId xmlns:a16="http://schemas.microsoft.com/office/drawing/2014/main" id="{5ECD70B1-3BEA-4685-884C-F09EC4AAAF4D}"/>
                  </a:ext>
                </a:extLst>
              </p:cNvPr>
              <p:cNvSpPr>
                <a:spLocks/>
              </p:cNvSpPr>
              <p:nvPr/>
            </p:nvSpPr>
            <p:spPr bwMode="auto">
              <a:xfrm>
                <a:off x="5348289" y="18764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1" name="Freeform 306">
                <a:extLst>
                  <a:ext uri="{FF2B5EF4-FFF2-40B4-BE49-F238E27FC236}">
                    <a16:creationId xmlns:a16="http://schemas.microsoft.com/office/drawing/2014/main" id="{7EB0C411-E812-4882-AD18-446255952700}"/>
                  </a:ext>
                </a:extLst>
              </p:cNvPr>
              <p:cNvSpPr>
                <a:spLocks/>
              </p:cNvSpPr>
              <p:nvPr/>
            </p:nvSpPr>
            <p:spPr bwMode="auto">
              <a:xfrm>
                <a:off x="5284789" y="18113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2" name="Freeform 307">
                <a:extLst>
                  <a:ext uri="{FF2B5EF4-FFF2-40B4-BE49-F238E27FC236}">
                    <a16:creationId xmlns:a16="http://schemas.microsoft.com/office/drawing/2014/main" id="{2F0008D5-E119-43A9-9AD4-D4A96036B670}"/>
                  </a:ext>
                </a:extLst>
              </p:cNvPr>
              <p:cNvSpPr>
                <a:spLocks/>
              </p:cNvSpPr>
              <p:nvPr/>
            </p:nvSpPr>
            <p:spPr bwMode="auto">
              <a:xfrm>
                <a:off x="6330951" y="1465264"/>
                <a:ext cx="788988" cy="334963"/>
              </a:xfrm>
              <a:custGeom>
                <a:avLst/>
                <a:gdLst>
                  <a:gd name="T0" fmla="*/ 58 w 73"/>
                  <a:gd name="T1" fmla="*/ 27 h 31"/>
                  <a:gd name="T2" fmla="*/ 59 w 73"/>
                  <a:gd name="T3" fmla="*/ 25 h 31"/>
                  <a:gd name="T4" fmla="*/ 58 w 73"/>
                  <a:gd name="T5" fmla="*/ 23 h 31"/>
                  <a:gd name="T6" fmla="*/ 57 w 73"/>
                  <a:gd name="T7" fmla="*/ 21 h 31"/>
                  <a:gd name="T8" fmla="*/ 60 w 73"/>
                  <a:gd name="T9" fmla="*/ 21 h 31"/>
                  <a:gd name="T10" fmla="*/ 62 w 73"/>
                  <a:gd name="T11" fmla="*/ 21 h 31"/>
                  <a:gd name="T12" fmla="*/ 64 w 73"/>
                  <a:gd name="T13" fmla="*/ 20 h 31"/>
                  <a:gd name="T14" fmla="*/ 66 w 73"/>
                  <a:gd name="T15" fmla="*/ 17 h 31"/>
                  <a:gd name="T16" fmla="*/ 69 w 73"/>
                  <a:gd name="T17" fmla="*/ 16 h 31"/>
                  <a:gd name="T18" fmla="*/ 71 w 73"/>
                  <a:gd name="T19" fmla="*/ 16 h 31"/>
                  <a:gd name="T20" fmla="*/ 73 w 73"/>
                  <a:gd name="T21" fmla="*/ 17 h 31"/>
                  <a:gd name="T22" fmla="*/ 72 w 73"/>
                  <a:gd name="T23" fmla="*/ 15 h 31"/>
                  <a:gd name="T24" fmla="*/ 69 w 73"/>
                  <a:gd name="T25" fmla="*/ 13 h 31"/>
                  <a:gd name="T26" fmla="*/ 66 w 73"/>
                  <a:gd name="T27" fmla="*/ 13 h 31"/>
                  <a:gd name="T28" fmla="*/ 64 w 73"/>
                  <a:gd name="T29" fmla="*/ 13 h 31"/>
                  <a:gd name="T30" fmla="*/ 61 w 73"/>
                  <a:gd name="T31" fmla="*/ 12 h 31"/>
                  <a:gd name="T32" fmla="*/ 61 w 73"/>
                  <a:gd name="T33" fmla="*/ 8 h 31"/>
                  <a:gd name="T34" fmla="*/ 59 w 73"/>
                  <a:gd name="T35" fmla="*/ 7 h 31"/>
                  <a:gd name="T36" fmla="*/ 55 w 73"/>
                  <a:gd name="T37" fmla="*/ 6 h 31"/>
                  <a:gd name="T38" fmla="*/ 49 w 73"/>
                  <a:gd name="T39" fmla="*/ 8 h 31"/>
                  <a:gd name="T40" fmla="*/ 43 w 73"/>
                  <a:gd name="T41" fmla="*/ 8 h 31"/>
                  <a:gd name="T42" fmla="*/ 40 w 73"/>
                  <a:gd name="T43" fmla="*/ 7 h 31"/>
                  <a:gd name="T44" fmla="*/ 36 w 73"/>
                  <a:gd name="T45" fmla="*/ 5 h 31"/>
                  <a:gd name="T46" fmla="*/ 30 w 73"/>
                  <a:gd name="T47" fmla="*/ 6 h 31"/>
                  <a:gd name="T48" fmla="*/ 28 w 73"/>
                  <a:gd name="T49" fmla="*/ 5 h 31"/>
                  <a:gd name="T50" fmla="*/ 24 w 73"/>
                  <a:gd name="T51" fmla="*/ 3 h 31"/>
                  <a:gd name="T52" fmla="*/ 20 w 73"/>
                  <a:gd name="T53" fmla="*/ 1 h 31"/>
                  <a:gd name="T54" fmla="*/ 17 w 73"/>
                  <a:gd name="T55" fmla="*/ 2 h 31"/>
                  <a:gd name="T56" fmla="*/ 19 w 73"/>
                  <a:gd name="T57" fmla="*/ 5 h 31"/>
                  <a:gd name="T58" fmla="*/ 18 w 73"/>
                  <a:gd name="T59" fmla="*/ 7 h 31"/>
                  <a:gd name="T60" fmla="*/ 14 w 73"/>
                  <a:gd name="T61" fmla="*/ 6 h 31"/>
                  <a:gd name="T62" fmla="*/ 10 w 73"/>
                  <a:gd name="T63" fmla="*/ 5 h 31"/>
                  <a:gd name="T64" fmla="*/ 7 w 73"/>
                  <a:gd name="T65" fmla="*/ 4 h 31"/>
                  <a:gd name="T66" fmla="*/ 6 w 73"/>
                  <a:gd name="T67" fmla="*/ 4 h 31"/>
                  <a:gd name="T68" fmla="*/ 2 w 73"/>
                  <a:gd name="T69" fmla="*/ 6 h 31"/>
                  <a:gd name="T70" fmla="*/ 0 w 73"/>
                  <a:gd name="T71" fmla="*/ 8 h 31"/>
                  <a:gd name="T72" fmla="*/ 2 w 73"/>
                  <a:gd name="T73" fmla="*/ 11 h 31"/>
                  <a:gd name="T74" fmla="*/ 5 w 73"/>
                  <a:gd name="T75" fmla="*/ 13 h 31"/>
                  <a:gd name="T76" fmla="*/ 8 w 73"/>
                  <a:gd name="T77" fmla="*/ 16 h 31"/>
                  <a:gd name="T78" fmla="*/ 9 w 73"/>
                  <a:gd name="T79" fmla="*/ 18 h 31"/>
                  <a:gd name="T80" fmla="*/ 14 w 73"/>
                  <a:gd name="T81" fmla="*/ 19 h 31"/>
                  <a:gd name="T82" fmla="*/ 18 w 73"/>
                  <a:gd name="T83" fmla="*/ 21 h 31"/>
                  <a:gd name="T84" fmla="*/ 22 w 73"/>
                  <a:gd name="T85" fmla="*/ 24 h 31"/>
                  <a:gd name="T86" fmla="*/ 25 w 73"/>
                  <a:gd name="T87" fmla="*/ 27 h 31"/>
                  <a:gd name="T88" fmla="*/ 31 w 73"/>
                  <a:gd name="T89" fmla="*/ 28 h 31"/>
                  <a:gd name="T90" fmla="*/ 36 w 73"/>
                  <a:gd name="T91" fmla="*/ 28 h 31"/>
                  <a:gd name="T92" fmla="*/ 40 w 73"/>
                  <a:gd name="T93" fmla="*/ 29 h 31"/>
                  <a:gd name="T94" fmla="*/ 43 w 73"/>
                  <a:gd name="T95" fmla="*/ 30 h 31"/>
                  <a:gd name="T96" fmla="*/ 46 w 73"/>
                  <a:gd name="T97" fmla="*/ 30 h 31"/>
                  <a:gd name="T98" fmla="*/ 48 w 73"/>
                  <a:gd name="T99" fmla="*/ 30 h 31"/>
                  <a:gd name="T100" fmla="*/ 51 w 73"/>
                  <a:gd name="T101" fmla="*/ 29 h 31"/>
                  <a:gd name="T102" fmla="*/ 55 w 73"/>
                  <a:gd name="T103"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31">
                    <a:moveTo>
                      <a:pt x="56" y="29"/>
                    </a:moveTo>
                    <a:cubicBezTo>
                      <a:pt x="57" y="28"/>
                      <a:pt x="57" y="28"/>
                      <a:pt x="57" y="28"/>
                    </a:cubicBezTo>
                    <a:cubicBezTo>
                      <a:pt x="57" y="27"/>
                      <a:pt x="57" y="27"/>
                      <a:pt x="58" y="27"/>
                    </a:cubicBezTo>
                    <a:cubicBezTo>
                      <a:pt x="58" y="27"/>
                      <a:pt x="58" y="26"/>
                      <a:pt x="58" y="26"/>
                    </a:cubicBezTo>
                    <a:cubicBezTo>
                      <a:pt x="58" y="26"/>
                      <a:pt x="58" y="26"/>
                      <a:pt x="58" y="26"/>
                    </a:cubicBezTo>
                    <a:cubicBezTo>
                      <a:pt x="59" y="25"/>
                      <a:pt x="59" y="25"/>
                      <a:pt x="59" y="25"/>
                    </a:cubicBezTo>
                    <a:cubicBezTo>
                      <a:pt x="60" y="25"/>
                      <a:pt x="60" y="25"/>
                      <a:pt x="60" y="24"/>
                    </a:cubicBezTo>
                    <a:cubicBezTo>
                      <a:pt x="60" y="24"/>
                      <a:pt x="59" y="24"/>
                      <a:pt x="59" y="24"/>
                    </a:cubicBezTo>
                    <a:cubicBezTo>
                      <a:pt x="59" y="23"/>
                      <a:pt x="59" y="23"/>
                      <a:pt x="58" y="23"/>
                    </a:cubicBezTo>
                    <a:cubicBezTo>
                      <a:pt x="58" y="23"/>
                      <a:pt x="58" y="23"/>
                      <a:pt x="57" y="23"/>
                    </a:cubicBezTo>
                    <a:cubicBezTo>
                      <a:pt x="57" y="22"/>
                      <a:pt x="57" y="22"/>
                      <a:pt x="57" y="22"/>
                    </a:cubicBezTo>
                    <a:cubicBezTo>
                      <a:pt x="57" y="22"/>
                      <a:pt x="57" y="21"/>
                      <a:pt x="57" y="21"/>
                    </a:cubicBezTo>
                    <a:cubicBezTo>
                      <a:pt x="57" y="21"/>
                      <a:pt x="58" y="21"/>
                      <a:pt x="58" y="21"/>
                    </a:cubicBezTo>
                    <a:cubicBezTo>
                      <a:pt x="59" y="20"/>
                      <a:pt x="59" y="20"/>
                      <a:pt x="59" y="21"/>
                    </a:cubicBezTo>
                    <a:cubicBezTo>
                      <a:pt x="60" y="21"/>
                      <a:pt x="60" y="21"/>
                      <a:pt x="60" y="21"/>
                    </a:cubicBezTo>
                    <a:cubicBezTo>
                      <a:pt x="60" y="21"/>
                      <a:pt x="61" y="21"/>
                      <a:pt x="61" y="22"/>
                    </a:cubicBezTo>
                    <a:cubicBezTo>
                      <a:pt x="61" y="22"/>
                      <a:pt x="61" y="22"/>
                      <a:pt x="62" y="22"/>
                    </a:cubicBezTo>
                    <a:cubicBezTo>
                      <a:pt x="62" y="22"/>
                      <a:pt x="62" y="21"/>
                      <a:pt x="62" y="21"/>
                    </a:cubicBezTo>
                    <a:cubicBezTo>
                      <a:pt x="63" y="21"/>
                      <a:pt x="63" y="21"/>
                      <a:pt x="63" y="20"/>
                    </a:cubicBezTo>
                    <a:cubicBezTo>
                      <a:pt x="63" y="20"/>
                      <a:pt x="63" y="20"/>
                      <a:pt x="63" y="20"/>
                    </a:cubicBezTo>
                    <a:cubicBezTo>
                      <a:pt x="64" y="19"/>
                      <a:pt x="64" y="20"/>
                      <a:pt x="64" y="20"/>
                    </a:cubicBezTo>
                    <a:cubicBezTo>
                      <a:pt x="65" y="20"/>
                      <a:pt x="65" y="20"/>
                      <a:pt x="66" y="19"/>
                    </a:cubicBezTo>
                    <a:cubicBezTo>
                      <a:pt x="66" y="19"/>
                      <a:pt x="66" y="19"/>
                      <a:pt x="66" y="18"/>
                    </a:cubicBezTo>
                    <a:cubicBezTo>
                      <a:pt x="66" y="18"/>
                      <a:pt x="66" y="18"/>
                      <a:pt x="66" y="17"/>
                    </a:cubicBezTo>
                    <a:cubicBezTo>
                      <a:pt x="67" y="17"/>
                      <a:pt x="67" y="17"/>
                      <a:pt x="67" y="17"/>
                    </a:cubicBezTo>
                    <a:cubicBezTo>
                      <a:pt x="68" y="17"/>
                      <a:pt x="68" y="17"/>
                      <a:pt x="68" y="16"/>
                    </a:cubicBezTo>
                    <a:cubicBezTo>
                      <a:pt x="69" y="16"/>
                      <a:pt x="69" y="16"/>
                      <a:pt x="69" y="16"/>
                    </a:cubicBezTo>
                    <a:cubicBezTo>
                      <a:pt x="69" y="16"/>
                      <a:pt x="69" y="16"/>
                      <a:pt x="69" y="16"/>
                    </a:cubicBezTo>
                    <a:cubicBezTo>
                      <a:pt x="70" y="16"/>
                      <a:pt x="70" y="16"/>
                      <a:pt x="70" y="16"/>
                    </a:cubicBezTo>
                    <a:cubicBezTo>
                      <a:pt x="70" y="16"/>
                      <a:pt x="70" y="16"/>
                      <a:pt x="71" y="16"/>
                    </a:cubicBezTo>
                    <a:cubicBezTo>
                      <a:pt x="71" y="16"/>
                      <a:pt x="71" y="16"/>
                      <a:pt x="72" y="17"/>
                    </a:cubicBezTo>
                    <a:cubicBezTo>
                      <a:pt x="72" y="17"/>
                      <a:pt x="73" y="18"/>
                      <a:pt x="73" y="17"/>
                    </a:cubicBezTo>
                    <a:cubicBezTo>
                      <a:pt x="73" y="17"/>
                      <a:pt x="73" y="17"/>
                      <a:pt x="73" y="17"/>
                    </a:cubicBezTo>
                    <a:cubicBezTo>
                      <a:pt x="73" y="16"/>
                      <a:pt x="73" y="16"/>
                      <a:pt x="72" y="16"/>
                    </a:cubicBezTo>
                    <a:cubicBezTo>
                      <a:pt x="72" y="16"/>
                      <a:pt x="72" y="16"/>
                      <a:pt x="72" y="16"/>
                    </a:cubicBezTo>
                    <a:cubicBezTo>
                      <a:pt x="72" y="15"/>
                      <a:pt x="72" y="15"/>
                      <a:pt x="72" y="15"/>
                    </a:cubicBezTo>
                    <a:cubicBezTo>
                      <a:pt x="72" y="14"/>
                      <a:pt x="72" y="14"/>
                      <a:pt x="71" y="14"/>
                    </a:cubicBezTo>
                    <a:cubicBezTo>
                      <a:pt x="71" y="14"/>
                      <a:pt x="70" y="14"/>
                      <a:pt x="70" y="14"/>
                    </a:cubicBezTo>
                    <a:cubicBezTo>
                      <a:pt x="69" y="14"/>
                      <a:pt x="69" y="13"/>
                      <a:pt x="69" y="13"/>
                    </a:cubicBezTo>
                    <a:cubicBezTo>
                      <a:pt x="68" y="13"/>
                      <a:pt x="68" y="13"/>
                      <a:pt x="68" y="12"/>
                    </a:cubicBezTo>
                    <a:cubicBezTo>
                      <a:pt x="67" y="12"/>
                      <a:pt x="67" y="12"/>
                      <a:pt x="67" y="12"/>
                    </a:cubicBezTo>
                    <a:cubicBezTo>
                      <a:pt x="67" y="13"/>
                      <a:pt x="67" y="13"/>
                      <a:pt x="66" y="13"/>
                    </a:cubicBezTo>
                    <a:cubicBezTo>
                      <a:pt x="66" y="13"/>
                      <a:pt x="66" y="13"/>
                      <a:pt x="66" y="13"/>
                    </a:cubicBezTo>
                    <a:cubicBezTo>
                      <a:pt x="65" y="13"/>
                      <a:pt x="65" y="13"/>
                      <a:pt x="64" y="13"/>
                    </a:cubicBezTo>
                    <a:cubicBezTo>
                      <a:pt x="64" y="13"/>
                      <a:pt x="64" y="13"/>
                      <a:pt x="64" y="13"/>
                    </a:cubicBezTo>
                    <a:cubicBezTo>
                      <a:pt x="63" y="13"/>
                      <a:pt x="63" y="13"/>
                      <a:pt x="63" y="13"/>
                    </a:cubicBezTo>
                    <a:cubicBezTo>
                      <a:pt x="63" y="13"/>
                      <a:pt x="63" y="13"/>
                      <a:pt x="62" y="13"/>
                    </a:cubicBezTo>
                    <a:cubicBezTo>
                      <a:pt x="62" y="13"/>
                      <a:pt x="61" y="13"/>
                      <a:pt x="61" y="12"/>
                    </a:cubicBezTo>
                    <a:cubicBezTo>
                      <a:pt x="61" y="12"/>
                      <a:pt x="61" y="12"/>
                      <a:pt x="61" y="11"/>
                    </a:cubicBezTo>
                    <a:cubicBezTo>
                      <a:pt x="61" y="11"/>
                      <a:pt x="61" y="10"/>
                      <a:pt x="61" y="10"/>
                    </a:cubicBezTo>
                    <a:cubicBezTo>
                      <a:pt x="61" y="9"/>
                      <a:pt x="61" y="9"/>
                      <a:pt x="61" y="8"/>
                    </a:cubicBezTo>
                    <a:cubicBezTo>
                      <a:pt x="61" y="8"/>
                      <a:pt x="61" y="8"/>
                      <a:pt x="61" y="7"/>
                    </a:cubicBezTo>
                    <a:cubicBezTo>
                      <a:pt x="61" y="7"/>
                      <a:pt x="61" y="7"/>
                      <a:pt x="61" y="7"/>
                    </a:cubicBezTo>
                    <a:cubicBezTo>
                      <a:pt x="60" y="7"/>
                      <a:pt x="60" y="7"/>
                      <a:pt x="59" y="7"/>
                    </a:cubicBezTo>
                    <a:cubicBezTo>
                      <a:pt x="59" y="7"/>
                      <a:pt x="58" y="7"/>
                      <a:pt x="58" y="7"/>
                    </a:cubicBezTo>
                    <a:cubicBezTo>
                      <a:pt x="57" y="7"/>
                      <a:pt x="57" y="7"/>
                      <a:pt x="56" y="6"/>
                    </a:cubicBezTo>
                    <a:cubicBezTo>
                      <a:pt x="56" y="6"/>
                      <a:pt x="55" y="6"/>
                      <a:pt x="55" y="6"/>
                    </a:cubicBezTo>
                    <a:cubicBezTo>
                      <a:pt x="54" y="6"/>
                      <a:pt x="54" y="6"/>
                      <a:pt x="53" y="7"/>
                    </a:cubicBezTo>
                    <a:cubicBezTo>
                      <a:pt x="52" y="7"/>
                      <a:pt x="52" y="7"/>
                      <a:pt x="51" y="8"/>
                    </a:cubicBezTo>
                    <a:cubicBezTo>
                      <a:pt x="50" y="8"/>
                      <a:pt x="50" y="8"/>
                      <a:pt x="49" y="8"/>
                    </a:cubicBezTo>
                    <a:cubicBezTo>
                      <a:pt x="48" y="8"/>
                      <a:pt x="48" y="8"/>
                      <a:pt x="47" y="8"/>
                    </a:cubicBezTo>
                    <a:cubicBezTo>
                      <a:pt x="46" y="8"/>
                      <a:pt x="46" y="8"/>
                      <a:pt x="45" y="8"/>
                    </a:cubicBezTo>
                    <a:cubicBezTo>
                      <a:pt x="44" y="8"/>
                      <a:pt x="44" y="9"/>
                      <a:pt x="43" y="8"/>
                    </a:cubicBezTo>
                    <a:cubicBezTo>
                      <a:pt x="42" y="8"/>
                      <a:pt x="42" y="8"/>
                      <a:pt x="42" y="7"/>
                    </a:cubicBezTo>
                    <a:cubicBezTo>
                      <a:pt x="41" y="7"/>
                      <a:pt x="41" y="7"/>
                      <a:pt x="41" y="7"/>
                    </a:cubicBezTo>
                    <a:cubicBezTo>
                      <a:pt x="41" y="6"/>
                      <a:pt x="40" y="7"/>
                      <a:pt x="40" y="7"/>
                    </a:cubicBezTo>
                    <a:cubicBezTo>
                      <a:pt x="39" y="7"/>
                      <a:pt x="39" y="6"/>
                      <a:pt x="38" y="6"/>
                    </a:cubicBezTo>
                    <a:cubicBezTo>
                      <a:pt x="38" y="6"/>
                      <a:pt x="38" y="6"/>
                      <a:pt x="37" y="6"/>
                    </a:cubicBezTo>
                    <a:cubicBezTo>
                      <a:pt x="37" y="6"/>
                      <a:pt x="36" y="5"/>
                      <a:pt x="36" y="5"/>
                    </a:cubicBezTo>
                    <a:cubicBezTo>
                      <a:pt x="35" y="5"/>
                      <a:pt x="35" y="5"/>
                      <a:pt x="34" y="5"/>
                    </a:cubicBezTo>
                    <a:cubicBezTo>
                      <a:pt x="33" y="6"/>
                      <a:pt x="33" y="6"/>
                      <a:pt x="32" y="6"/>
                    </a:cubicBezTo>
                    <a:cubicBezTo>
                      <a:pt x="32" y="6"/>
                      <a:pt x="31" y="7"/>
                      <a:pt x="30" y="6"/>
                    </a:cubicBezTo>
                    <a:cubicBezTo>
                      <a:pt x="30" y="6"/>
                      <a:pt x="30" y="6"/>
                      <a:pt x="30" y="6"/>
                    </a:cubicBezTo>
                    <a:cubicBezTo>
                      <a:pt x="29" y="5"/>
                      <a:pt x="29" y="6"/>
                      <a:pt x="28" y="5"/>
                    </a:cubicBezTo>
                    <a:cubicBezTo>
                      <a:pt x="28" y="5"/>
                      <a:pt x="28" y="5"/>
                      <a:pt x="28" y="5"/>
                    </a:cubicBezTo>
                    <a:cubicBezTo>
                      <a:pt x="28" y="4"/>
                      <a:pt x="27" y="4"/>
                      <a:pt x="27" y="4"/>
                    </a:cubicBezTo>
                    <a:cubicBezTo>
                      <a:pt x="26" y="3"/>
                      <a:pt x="26" y="3"/>
                      <a:pt x="26" y="3"/>
                    </a:cubicBezTo>
                    <a:cubicBezTo>
                      <a:pt x="25" y="3"/>
                      <a:pt x="25" y="3"/>
                      <a:pt x="24" y="3"/>
                    </a:cubicBezTo>
                    <a:cubicBezTo>
                      <a:pt x="24" y="3"/>
                      <a:pt x="23" y="2"/>
                      <a:pt x="22" y="2"/>
                    </a:cubicBezTo>
                    <a:cubicBezTo>
                      <a:pt x="22" y="2"/>
                      <a:pt x="21" y="2"/>
                      <a:pt x="21" y="1"/>
                    </a:cubicBezTo>
                    <a:cubicBezTo>
                      <a:pt x="20" y="1"/>
                      <a:pt x="20" y="1"/>
                      <a:pt x="20" y="1"/>
                    </a:cubicBezTo>
                    <a:cubicBezTo>
                      <a:pt x="20" y="0"/>
                      <a:pt x="19" y="1"/>
                      <a:pt x="19" y="1"/>
                    </a:cubicBezTo>
                    <a:cubicBezTo>
                      <a:pt x="19" y="1"/>
                      <a:pt x="19" y="1"/>
                      <a:pt x="18" y="1"/>
                    </a:cubicBezTo>
                    <a:cubicBezTo>
                      <a:pt x="18" y="1"/>
                      <a:pt x="17" y="2"/>
                      <a:pt x="17" y="2"/>
                    </a:cubicBezTo>
                    <a:cubicBezTo>
                      <a:pt x="17" y="2"/>
                      <a:pt x="17" y="3"/>
                      <a:pt x="17" y="3"/>
                    </a:cubicBezTo>
                    <a:cubicBezTo>
                      <a:pt x="18" y="4"/>
                      <a:pt x="18" y="4"/>
                      <a:pt x="18" y="4"/>
                    </a:cubicBezTo>
                    <a:cubicBezTo>
                      <a:pt x="19" y="5"/>
                      <a:pt x="19" y="5"/>
                      <a:pt x="19" y="5"/>
                    </a:cubicBezTo>
                    <a:cubicBezTo>
                      <a:pt x="19" y="5"/>
                      <a:pt x="19" y="5"/>
                      <a:pt x="19" y="6"/>
                    </a:cubicBezTo>
                    <a:cubicBezTo>
                      <a:pt x="19" y="6"/>
                      <a:pt x="19" y="6"/>
                      <a:pt x="19" y="7"/>
                    </a:cubicBezTo>
                    <a:cubicBezTo>
                      <a:pt x="19" y="7"/>
                      <a:pt x="18" y="7"/>
                      <a:pt x="18" y="7"/>
                    </a:cubicBezTo>
                    <a:cubicBezTo>
                      <a:pt x="17" y="7"/>
                      <a:pt x="17" y="7"/>
                      <a:pt x="17" y="7"/>
                    </a:cubicBezTo>
                    <a:cubicBezTo>
                      <a:pt x="16" y="7"/>
                      <a:pt x="16" y="7"/>
                      <a:pt x="16" y="7"/>
                    </a:cubicBezTo>
                    <a:cubicBezTo>
                      <a:pt x="15" y="7"/>
                      <a:pt x="15" y="6"/>
                      <a:pt x="14" y="6"/>
                    </a:cubicBezTo>
                    <a:cubicBezTo>
                      <a:pt x="13" y="6"/>
                      <a:pt x="13" y="7"/>
                      <a:pt x="12" y="7"/>
                    </a:cubicBezTo>
                    <a:cubicBezTo>
                      <a:pt x="12" y="6"/>
                      <a:pt x="12" y="6"/>
                      <a:pt x="11" y="6"/>
                    </a:cubicBezTo>
                    <a:cubicBezTo>
                      <a:pt x="11" y="6"/>
                      <a:pt x="11" y="5"/>
                      <a:pt x="10" y="5"/>
                    </a:cubicBezTo>
                    <a:cubicBezTo>
                      <a:pt x="10" y="5"/>
                      <a:pt x="9" y="5"/>
                      <a:pt x="9" y="5"/>
                    </a:cubicBezTo>
                    <a:cubicBezTo>
                      <a:pt x="8" y="5"/>
                      <a:pt x="8" y="5"/>
                      <a:pt x="8" y="5"/>
                    </a:cubicBezTo>
                    <a:cubicBezTo>
                      <a:pt x="7" y="5"/>
                      <a:pt x="7" y="5"/>
                      <a:pt x="7" y="4"/>
                    </a:cubicBezTo>
                    <a:cubicBezTo>
                      <a:pt x="8" y="4"/>
                      <a:pt x="8" y="4"/>
                      <a:pt x="8" y="4"/>
                    </a:cubicBezTo>
                    <a:cubicBezTo>
                      <a:pt x="8" y="3"/>
                      <a:pt x="8" y="3"/>
                      <a:pt x="7" y="3"/>
                    </a:cubicBezTo>
                    <a:cubicBezTo>
                      <a:pt x="7" y="3"/>
                      <a:pt x="7" y="4"/>
                      <a:pt x="6" y="4"/>
                    </a:cubicBezTo>
                    <a:cubicBezTo>
                      <a:pt x="6" y="5"/>
                      <a:pt x="5" y="5"/>
                      <a:pt x="5" y="5"/>
                    </a:cubicBezTo>
                    <a:cubicBezTo>
                      <a:pt x="4" y="5"/>
                      <a:pt x="4" y="5"/>
                      <a:pt x="3" y="5"/>
                    </a:cubicBezTo>
                    <a:cubicBezTo>
                      <a:pt x="3" y="6"/>
                      <a:pt x="3" y="6"/>
                      <a:pt x="2" y="6"/>
                    </a:cubicBezTo>
                    <a:cubicBezTo>
                      <a:pt x="2" y="6"/>
                      <a:pt x="2" y="6"/>
                      <a:pt x="1" y="7"/>
                    </a:cubicBezTo>
                    <a:cubicBezTo>
                      <a:pt x="1" y="7"/>
                      <a:pt x="0" y="8"/>
                      <a:pt x="0" y="8"/>
                    </a:cubicBezTo>
                    <a:cubicBezTo>
                      <a:pt x="0" y="8"/>
                      <a:pt x="0" y="8"/>
                      <a:pt x="0" y="8"/>
                    </a:cubicBezTo>
                    <a:cubicBezTo>
                      <a:pt x="0" y="9"/>
                      <a:pt x="0" y="9"/>
                      <a:pt x="0" y="9"/>
                    </a:cubicBezTo>
                    <a:cubicBezTo>
                      <a:pt x="0" y="10"/>
                      <a:pt x="1" y="9"/>
                      <a:pt x="1" y="10"/>
                    </a:cubicBezTo>
                    <a:cubicBezTo>
                      <a:pt x="2" y="10"/>
                      <a:pt x="2" y="11"/>
                      <a:pt x="2" y="11"/>
                    </a:cubicBezTo>
                    <a:cubicBezTo>
                      <a:pt x="2" y="12"/>
                      <a:pt x="2" y="12"/>
                      <a:pt x="3" y="13"/>
                    </a:cubicBezTo>
                    <a:cubicBezTo>
                      <a:pt x="3" y="13"/>
                      <a:pt x="3" y="13"/>
                      <a:pt x="4" y="14"/>
                    </a:cubicBezTo>
                    <a:cubicBezTo>
                      <a:pt x="4" y="14"/>
                      <a:pt x="5" y="13"/>
                      <a:pt x="5" y="13"/>
                    </a:cubicBezTo>
                    <a:cubicBezTo>
                      <a:pt x="6" y="13"/>
                      <a:pt x="6" y="14"/>
                      <a:pt x="7" y="14"/>
                    </a:cubicBezTo>
                    <a:cubicBezTo>
                      <a:pt x="7" y="15"/>
                      <a:pt x="8" y="15"/>
                      <a:pt x="8" y="15"/>
                    </a:cubicBezTo>
                    <a:cubicBezTo>
                      <a:pt x="8" y="16"/>
                      <a:pt x="8" y="16"/>
                      <a:pt x="8" y="16"/>
                    </a:cubicBezTo>
                    <a:cubicBezTo>
                      <a:pt x="8" y="16"/>
                      <a:pt x="8" y="16"/>
                      <a:pt x="8" y="16"/>
                    </a:cubicBezTo>
                    <a:cubicBezTo>
                      <a:pt x="9" y="16"/>
                      <a:pt x="8" y="17"/>
                      <a:pt x="9" y="17"/>
                    </a:cubicBezTo>
                    <a:cubicBezTo>
                      <a:pt x="9" y="18"/>
                      <a:pt x="9" y="18"/>
                      <a:pt x="9" y="18"/>
                    </a:cubicBezTo>
                    <a:cubicBezTo>
                      <a:pt x="10" y="19"/>
                      <a:pt x="10" y="18"/>
                      <a:pt x="11" y="18"/>
                    </a:cubicBezTo>
                    <a:cubicBezTo>
                      <a:pt x="12" y="18"/>
                      <a:pt x="12" y="18"/>
                      <a:pt x="13" y="18"/>
                    </a:cubicBezTo>
                    <a:cubicBezTo>
                      <a:pt x="13" y="18"/>
                      <a:pt x="14" y="18"/>
                      <a:pt x="14" y="19"/>
                    </a:cubicBezTo>
                    <a:cubicBezTo>
                      <a:pt x="15" y="19"/>
                      <a:pt x="15" y="19"/>
                      <a:pt x="15" y="20"/>
                    </a:cubicBezTo>
                    <a:cubicBezTo>
                      <a:pt x="16" y="20"/>
                      <a:pt x="16" y="20"/>
                      <a:pt x="16" y="20"/>
                    </a:cubicBezTo>
                    <a:cubicBezTo>
                      <a:pt x="17" y="21"/>
                      <a:pt x="17" y="21"/>
                      <a:pt x="18" y="21"/>
                    </a:cubicBezTo>
                    <a:cubicBezTo>
                      <a:pt x="18" y="22"/>
                      <a:pt x="18" y="22"/>
                      <a:pt x="19" y="22"/>
                    </a:cubicBezTo>
                    <a:cubicBezTo>
                      <a:pt x="20" y="22"/>
                      <a:pt x="20" y="22"/>
                      <a:pt x="20" y="23"/>
                    </a:cubicBezTo>
                    <a:cubicBezTo>
                      <a:pt x="21" y="23"/>
                      <a:pt x="21" y="23"/>
                      <a:pt x="22" y="24"/>
                    </a:cubicBezTo>
                    <a:cubicBezTo>
                      <a:pt x="22" y="24"/>
                      <a:pt x="22" y="24"/>
                      <a:pt x="22" y="25"/>
                    </a:cubicBezTo>
                    <a:cubicBezTo>
                      <a:pt x="23" y="25"/>
                      <a:pt x="23" y="26"/>
                      <a:pt x="24" y="26"/>
                    </a:cubicBezTo>
                    <a:cubicBezTo>
                      <a:pt x="25" y="27"/>
                      <a:pt x="25" y="27"/>
                      <a:pt x="25" y="27"/>
                    </a:cubicBezTo>
                    <a:cubicBezTo>
                      <a:pt x="26" y="28"/>
                      <a:pt x="26" y="28"/>
                      <a:pt x="26" y="28"/>
                    </a:cubicBezTo>
                    <a:cubicBezTo>
                      <a:pt x="27" y="28"/>
                      <a:pt x="28" y="28"/>
                      <a:pt x="29" y="28"/>
                    </a:cubicBezTo>
                    <a:cubicBezTo>
                      <a:pt x="30" y="28"/>
                      <a:pt x="30" y="28"/>
                      <a:pt x="31" y="28"/>
                    </a:cubicBezTo>
                    <a:cubicBezTo>
                      <a:pt x="32" y="28"/>
                      <a:pt x="32" y="28"/>
                      <a:pt x="33" y="28"/>
                    </a:cubicBezTo>
                    <a:cubicBezTo>
                      <a:pt x="34" y="28"/>
                      <a:pt x="34" y="28"/>
                      <a:pt x="35" y="28"/>
                    </a:cubicBezTo>
                    <a:cubicBezTo>
                      <a:pt x="35" y="28"/>
                      <a:pt x="36" y="28"/>
                      <a:pt x="36" y="28"/>
                    </a:cubicBezTo>
                    <a:cubicBezTo>
                      <a:pt x="37" y="28"/>
                      <a:pt x="37" y="28"/>
                      <a:pt x="37" y="28"/>
                    </a:cubicBezTo>
                    <a:cubicBezTo>
                      <a:pt x="38" y="28"/>
                      <a:pt x="38" y="28"/>
                      <a:pt x="39" y="29"/>
                    </a:cubicBezTo>
                    <a:cubicBezTo>
                      <a:pt x="39" y="29"/>
                      <a:pt x="39" y="29"/>
                      <a:pt x="40" y="29"/>
                    </a:cubicBezTo>
                    <a:cubicBezTo>
                      <a:pt x="40" y="29"/>
                      <a:pt x="40" y="29"/>
                      <a:pt x="41" y="29"/>
                    </a:cubicBezTo>
                    <a:cubicBezTo>
                      <a:pt x="41" y="29"/>
                      <a:pt x="41" y="29"/>
                      <a:pt x="42" y="30"/>
                    </a:cubicBezTo>
                    <a:cubicBezTo>
                      <a:pt x="42" y="30"/>
                      <a:pt x="42" y="30"/>
                      <a:pt x="43" y="30"/>
                    </a:cubicBezTo>
                    <a:cubicBezTo>
                      <a:pt x="43" y="30"/>
                      <a:pt x="44" y="30"/>
                      <a:pt x="44" y="30"/>
                    </a:cubicBezTo>
                    <a:cubicBezTo>
                      <a:pt x="45" y="30"/>
                      <a:pt x="45" y="30"/>
                      <a:pt x="45" y="30"/>
                    </a:cubicBezTo>
                    <a:cubicBezTo>
                      <a:pt x="45" y="30"/>
                      <a:pt x="46" y="30"/>
                      <a:pt x="46" y="30"/>
                    </a:cubicBezTo>
                    <a:cubicBezTo>
                      <a:pt x="46" y="30"/>
                      <a:pt x="46" y="31"/>
                      <a:pt x="46" y="31"/>
                    </a:cubicBezTo>
                    <a:cubicBezTo>
                      <a:pt x="47" y="31"/>
                      <a:pt x="47" y="31"/>
                      <a:pt x="47" y="31"/>
                    </a:cubicBezTo>
                    <a:cubicBezTo>
                      <a:pt x="48" y="31"/>
                      <a:pt x="48" y="30"/>
                      <a:pt x="48" y="30"/>
                    </a:cubicBezTo>
                    <a:cubicBezTo>
                      <a:pt x="49" y="30"/>
                      <a:pt x="49" y="30"/>
                      <a:pt x="49" y="29"/>
                    </a:cubicBezTo>
                    <a:cubicBezTo>
                      <a:pt x="50" y="29"/>
                      <a:pt x="50" y="29"/>
                      <a:pt x="50" y="29"/>
                    </a:cubicBezTo>
                    <a:cubicBezTo>
                      <a:pt x="50" y="29"/>
                      <a:pt x="51" y="29"/>
                      <a:pt x="51" y="29"/>
                    </a:cubicBezTo>
                    <a:cubicBezTo>
                      <a:pt x="51" y="28"/>
                      <a:pt x="52" y="29"/>
                      <a:pt x="52" y="29"/>
                    </a:cubicBezTo>
                    <a:cubicBezTo>
                      <a:pt x="52" y="29"/>
                      <a:pt x="53" y="29"/>
                      <a:pt x="53" y="29"/>
                    </a:cubicBezTo>
                    <a:cubicBezTo>
                      <a:pt x="54" y="28"/>
                      <a:pt x="54" y="28"/>
                      <a:pt x="55" y="28"/>
                    </a:cubicBezTo>
                    <a:cubicBezTo>
                      <a:pt x="55" y="28"/>
                      <a:pt x="56" y="29"/>
                      <a:pt x="56" y="2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3" name="Freeform 308">
                <a:extLst>
                  <a:ext uri="{FF2B5EF4-FFF2-40B4-BE49-F238E27FC236}">
                    <a16:creationId xmlns:a16="http://schemas.microsoft.com/office/drawing/2014/main" id="{49239607-3B7C-4E1F-9B8F-D5E1F4B928EB}"/>
                  </a:ext>
                </a:extLst>
              </p:cNvPr>
              <p:cNvSpPr>
                <a:spLocks/>
              </p:cNvSpPr>
              <p:nvPr/>
            </p:nvSpPr>
            <p:spPr bwMode="auto">
              <a:xfrm>
                <a:off x="5921376" y="1811339"/>
                <a:ext cx="204788" cy="139700"/>
              </a:xfrm>
              <a:custGeom>
                <a:avLst/>
                <a:gdLst>
                  <a:gd name="T0" fmla="*/ 18 w 19"/>
                  <a:gd name="T1" fmla="*/ 8 h 13"/>
                  <a:gd name="T2" fmla="*/ 16 w 19"/>
                  <a:gd name="T3" fmla="*/ 8 h 13"/>
                  <a:gd name="T4" fmla="*/ 15 w 19"/>
                  <a:gd name="T5" fmla="*/ 7 h 13"/>
                  <a:gd name="T6" fmla="*/ 15 w 19"/>
                  <a:gd name="T7" fmla="*/ 6 h 13"/>
                  <a:gd name="T8" fmla="*/ 14 w 19"/>
                  <a:gd name="T9" fmla="*/ 4 h 13"/>
                  <a:gd name="T10" fmla="*/ 14 w 19"/>
                  <a:gd name="T11" fmla="*/ 4 h 13"/>
                  <a:gd name="T12" fmla="*/ 13 w 19"/>
                  <a:gd name="T13" fmla="*/ 4 h 13"/>
                  <a:gd name="T14" fmla="*/ 11 w 19"/>
                  <a:gd name="T15" fmla="*/ 4 h 13"/>
                  <a:gd name="T16" fmla="*/ 10 w 19"/>
                  <a:gd name="T17" fmla="*/ 4 h 13"/>
                  <a:gd name="T18" fmla="*/ 8 w 19"/>
                  <a:gd name="T19" fmla="*/ 4 h 13"/>
                  <a:gd name="T20" fmla="*/ 7 w 19"/>
                  <a:gd name="T21" fmla="*/ 4 h 13"/>
                  <a:gd name="T22" fmla="*/ 6 w 19"/>
                  <a:gd name="T23" fmla="*/ 4 h 13"/>
                  <a:gd name="T24" fmla="*/ 5 w 19"/>
                  <a:gd name="T25" fmla="*/ 3 h 13"/>
                  <a:gd name="T26" fmla="*/ 5 w 19"/>
                  <a:gd name="T27" fmla="*/ 3 h 13"/>
                  <a:gd name="T28" fmla="*/ 5 w 19"/>
                  <a:gd name="T29" fmla="*/ 2 h 13"/>
                  <a:gd name="T30" fmla="*/ 6 w 19"/>
                  <a:gd name="T31" fmla="*/ 2 h 13"/>
                  <a:gd name="T32" fmla="*/ 6 w 19"/>
                  <a:gd name="T33" fmla="*/ 1 h 13"/>
                  <a:gd name="T34" fmla="*/ 5 w 19"/>
                  <a:gd name="T35" fmla="*/ 1 h 13"/>
                  <a:gd name="T36" fmla="*/ 4 w 19"/>
                  <a:gd name="T37" fmla="*/ 1 h 13"/>
                  <a:gd name="T38" fmla="*/ 3 w 19"/>
                  <a:gd name="T39" fmla="*/ 2 h 13"/>
                  <a:gd name="T40" fmla="*/ 3 w 19"/>
                  <a:gd name="T41" fmla="*/ 2 h 13"/>
                  <a:gd name="T42" fmla="*/ 3 w 19"/>
                  <a:gd name="T43" fmla="*/ 3 h 13"/>
                  <a:gd name="T44" fmla="*/ 2 w 19"/>
                  <a:gd name="T45" fmla="*/ 4 h 13"/>
                  <a:gd name="T46" fmla="*/ 1 w 19"/>
                  <a:gd name="T47" fmla="*/ 5 h 13"/>
                  <a:gd name="T48" fmla="*/ 0 w 19"/>
                  <a:gd name="T49" fmla="*/ 5 h 13"/>
                  <a:gd name="T50" fmla="*/ 0 w 19"/>
                  <a:gd name="T51" fmla="*/ 7 h 13"/>
                  <a:gd name="T52" fmla="*/ 1 w 19"/>
                  <a:gd name="T53" fmla="*/ 7 h 13"/>
                  <a:gd name="T54" fmla="*/ 2 w 19"/>
                  <a:gd name="T55" fmla="*/ 7 h 13"/>
                  <a:gd name="T56" fmla="*/ 2 w 19"/>
                  <a:gd name="T57" fmla="*/ 8 h 13"/>
                  <a:gd name="T58" fmla="*/ 2 w 19"/>
                  <a:gd name="T59" fmla="*/ 9 h 13"/>
                  <a:gd name="T60" fmla="*/ 2 w 19"/>
                  <a:gd name="T61" fmla="*/ 10 h 13"/>
                  <a:gd name="T62" fmla="*/ 2 w 19"/>
                  <a:gd name="T63" fmla="*/ 11 h 13"/>
                  <a:gd name="T64" fmla="*/ 3 w 19"/>
                  <a:gd name="T65" fmla="*/ 11 h 13"/>
                  <a:gd name="T66" fmla="*/ 3 w 19"/>
                  <a:gd name="T67" fmla="*/ 11 h 13"/>
                  <a:gd name="T68" fmla="*/ 4 w 19"/>
                  <a:gd name="T69" fmla="*/ 11 h 13"/>
                  <a:gd name="T70" fmla="*/ 5 w 19"/>
                  <a:gd name="T71" fmla="*/ 11 h 13"/>
                  <a:gd name="T72" fmla="*/ 6 w 19"/>
                  <a:gd name="T73" fmla="*/ 11 h 13"/>
                  <a:gd name="T74" fmla="*/ 7 w 19"/>
                  <a:gd name="T75" fmla="*/ 9 h 13"/>
                  <a:gd name="T76" fmla="*/ 7 w 19"/>
                  <a:gd name="T77" fmla="*/ 9 h 13"/>
                  <a:gd name="T78" fmla="*/ 7 w 19"/>
                  <a:gd name="T79" fmla="*/ 8 h 13"/>
                  <a:gd name="T80" fmla="*/ 8 w 19"/>
                  <a:gd name="T81" fmla="*/ 8 h 13"/>
                  <a:gd name="T82" fmla="*/ 9 w 19"/>
                  <a:gd name="T83" fmla="*/ 8 h 13"/>
                  <a:gd name="T84" fmla="*/ 9 w 19"/>
                  <a:gd name="T85" fmla="*/ 8 h 13"/>
                  <a:gd name="T86" fmla="*/ 10 w 19"/>
                  <a:gd name="T87" fmla="*/ 9 h 13"/>
                  <a:gd name="T88" fmla="*/ 11 w 19"/>
                  <a:gd name="T89" fmla="*/ 10 h 13"/>
                  <a:gd name="T90" fmla="*/ 11 w 19"/>
                  <a:gd name="T91" fmla="*/ 11 h 13"/>
                  <a:gd name="T92" fmla="*/ 11 w 19"/>
                  <a:gd name="T93" fmla="*/ 12 h 13"/>
                  <a:gd name="T94" fmla="*/ 13 w 19"/>
                  <a:gd name="T95" fmla="*/ 12 h 13"/>
                  <a:gd name="T96" fmla="*/ 14 w 19"/>
                  <a:gd name="T97" fmla="*/ 11 h 13"/>
                  <a:gd name="T98" fmla="*/ 15 w 19"/>
                  <a:gd name="T99" fmla="*/ 10 h 13"/>
                  <a:gd name="T100" fmla="*/ 16 w 19"/>
                  <a:gd name="T101" fmla="*/ 10 h 13"/>
                  <a:gd name="T102" fmla="*/ 16 w 19"/>
                  <a:gd name="T103" fmla="*/ 11 h 13"/>
                  <a:gd name="T104" fmla="*/ 17 w 19"/>
                  <a:gd name="T105" fmla="*/ 11 h 13"/>
                  <a:gd name="T106" fmla="*/ 18 w 19"/>
                  <a:gd name="T107" fmla="*/ 11 h 13"/>
                  <a:gd name="T108" fmla="*/ 19 w 19"/>
                  <a:gd name="T109" fmla="*/ 10 h 13"/>
                  <a:gd name="T110" fmla="*/ 19 w 19"/>
                  <a:gd name="T111" fmla="*/ 9 h 13"/>
                  <a:gd name="T112" fmla="*/ 18 w 19"/>
                  <a:gd name="T113"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 h="13">
                    <a:moveTo>
                      <a:pt x="18" y="8"/>
                    </a:moveTo>
                    <a:cubicBezTo>
                      <a:pt x="18" y="7"/>
                      <a:pt x="17" y="8"/>
                      <a:pt x="16" y="8"/>
                    </a:cubicBezTo>
                    <a:cubicBezTo>
                      <a:pt x="16" y="8"/>
                      <a:pt x="15" y="8"/>
                      <a:pt x="15" y="7"/>
                    </a:cubicBezTo>
                    <a:cubicBezTo>
                      <a:pt x="15" y="7"/>
                      <a:pt x="15" y="6"/>
                      <a:pt x="15" y="6"/>
                    </a:cubicBezTo>
                    <a:cubicBezTo>
                      <a:pt x="15" y="5"/>
                      <a:pt x="15" y="5"/>
                      <a:pt x="14" y="4"/>
                    </a:cubicBezTo>
                    <a:cubicBezTo>
                      <a:pt x="14" y="4"/>
                      <a:pt x="14" y="4"/>
                      <a:pt x="14" y="4"/>
                    </a:cubicBezTo>
                    <a:cubicBezTo>
                      <a:pt x="14" y="5"/>
                      <a:pt x="13" y="4"/>
                      <a:pt x="13" y="4"/>
                    </a:cubicBezTo>
                    <a:cubicBezTo>
                      <a:pt x="12" y="4"/>
                      <a:pt x="12" y="4"/>
                      <a:pt x="11" y="4"/>
                    </a:cubicBezTo>
                    <a:cubicBezTo>
                      <a:pt x="11" y="4"/>
                      <a:pt x="10" y="4"/>
                      <a:pt x="10" y="4"/>
                    </a:cubicBezTo>
                    <a:cubicBezTo>
                      <a:pt x="9" y="4"/>
                      <a:pt x="9" y="5"/>
                      <a:pt x="8" y="4"/>
                    </a:cubicBezTo>
                    <a:cubicBezTo>
                      <a:pt x="8" y="4"/>
                      <a:pt x="7" y="4"/>
                      <a:pt x="7" y="4"/>
                    </a:cubicBezTo>
                    <a:cubicBezTo>
                      <a:pt x="6" y="4"/>
                      <a:pt x="6" y="4"/>
                      <a:pt x="6" y="4"/>
                    </a:cubicBezTo>
                    <a:cubicBezTo>
                      <a:pt x="5" y="3"/>
                      <a:pt x="5" y="3"/>
                      <a:pt x="5" y="3"/>
                    </a:cubicBezTo>
                    <a:cubicBezTo>
                      <a:pt x="5" y="3"/>
                      <a:pt x="5" y="3"/>
                      <a:pt x="5" y="3"/>
                    </a:cubicBezTo>
                    <a:cubicBezTo>
                      <a:pt x="5" y="2"/>
                      <a:pt x="5" y="2"/>
                      <a:pt x="5" y="2"/>
                    </a:cubicBezTo>
                    <a:cubicBezTo>
                      <a:pt x="5" y="2"/>
                      <a:pt x="5" y="2"/>
                      <a:pt x="6" y="2"/>
                    </a:cubicBezTo>
                    <a:cubicBezTo>
                      <a:pt x="6" y="1"/>
                      <a:pt x="6" y="1"/>
                      <a:pt x="6" y="1"/>
                    </a:cubicBezTo>
                    <a:cubicBezTo>
                      <a:pt x="5" y="1"/>
                      <a:pt x="5" y="1"/>
                      <a:pt x="5" y="1"/>
                    </a:cubicBezTo>
                    <a:cubicBezTo>
                      <a:pt x="4" y="0"/>
                      <a:pt x="4" y="1"/>
                      <a:pt x="4" y="1"/>
                    </a:cubicBezTo>
                    <a:cubicBezTo>
                      <a:pt x="3" y="1"/>
                      <a:pt x="3" y="1"/>
                      <a:pt x="3" y="2"/>
                    </a:cubicBezTo>
                    <a:cubicBezTo>
                      <a:pt x="3" y="2"/>
                      <a:pt x="3" y="2"/>
                      <a:pt x="3" y="2"/>
                    </a:cubicBezTo>
                    <a:cubicBezTo>
                      <a:pt x="3" y="3"/>
                      <a:pt x="3" y="3"/>
                      <a:pt x="3" y="3"/>
                    </a:cubicBezTo>
                    <a:cubicBezTo>
                      <a:pt x="3" y="3"/>
                      <a:pt x="2" y="3"/>
                      <a:pt x="2" y="4"/>
                    </a:cubicBezTo>
                    <a:cubicBezTo>
                      <a:pt x="1" y="4"/>
                      <a:pt x="1" y="4"/>
                      <a:pt x="1" y="5"/>
                    </a:cubicBezTo>
                    <a:cubicBezTo>
                      <a:pt x="1" y="5"/>
                      <a:pt x="0" y="5"/>
                      <a:pt x="0" y="5"/>
                    </a:cubicBezTo>
                    <a:cubicBezTo>
                      <a:pt x="0" y="6"/>
                      <a:pt x="0" y="6"/>
                      <a:pt x="0" y="7"/>
                    </a:cubicBezTo>
                    <a:cubicBezTo>
                      <a:pt x="1" y="7"/>
                      <a:pt x="1" y="7"/>
                      <a:pt x="1" y="7"/>
                    </a:cubicBezTo>
                    <a:cubicBezTo>
                      <a:pt x="2" y="7"/>
                      <a:pt x="2" y="7"/>
                      <a:pt x="2" y="7"/>
                    </a:cubicBezTo>
                    <a:cubicBezTo>
                      <a:pt x="2" y="7"/>
                      <a:pt x="2" y="8"/>
                      <a:pt x="2" y="8"/>
                    </a:cubicBezTo>
                    <a:cubicBezTo>
                      <a:pt x="3" y="8"/>
                      <a:pt x="3" y="9"/>
                      <a:pt x="2" y="9"/>
                    </a:cubicBezTo>
                    <a:cubicBezTo>
                      <a:pt x="2" y="9"/>
                      <a:pt x="2" y="9"/>
                      <a:pt x="2" y="10"/>
                    </a:cubicBezTo>
                    <a:cubicBezTo>
                      <a:pt x="2" y="10"/>
                      <a:pt x="2" y="10"/>
                      <a:pt x="2" y="11"/>
                    </a:cubicBezTo>
                    <a:cubicBezTo>
                      <a:pt x="2" y="11"/>
                      <a:pt x="2" y="11"/>
                      <a:pt x="3" y="11"/>
                    </a:cubicBezTo>
                    <a:cubicBezTo>
                      <a:pt x="3" y="11"/>
                      <a:pt x="3" y="11"/>
                      <a:pt x="3" y="11"/>
                    </a:cubicBezTo>
                    <a:cubicBezTo>
                      <a:pt x="3" y="11"/>
                      <a:pt x="4" y="11"/>
                      <a:pt x="4" y="11"/>
                    </a:cubicBezTo>
                    <a:cubicBezTo>
                      <a:pt x="4" y="11"/>
                      <a:pt x="4" y="11"/>
                      <a:pt x="5" y="11"/>
                    </a:cubicBezTo>
                    <a:cubicBezTo>
                      <a:pt x="5" y="11"/>
                      <a:pt x="5" y="11"/>
                      <a:pt x="6" y="11"/>
                    </a:cubicBezTo>
                    <a:cubicBezTo>
                      <a:pt x="6" y="10"/>
                      <a:pt x="7" y="10"/>
                      <a:pt x="7" y="9"/>
                    </a:cubicBezTo>
                    <a:cubicBezTo>
                      <a:pt x="7" y="9"/>
                      <a:pt x="7" y="9"/>
                      <a:pt x="7" y="9"/>
                    </a:cubicBezTo>
                    <a:cubicBezTo>
                      <a:pt x="7" y="8"/>
                      <a:pt x="7" y="8"/>
                      <a:pt x="7" y="8"/>
                    </a:cubicBezTo>
                    <a:cubicBezTo>
                      <a:pt x="7" y="8"/>
                      <a:pt x="7" y="8"/>
                      <a:pt x="8" y="8"/>
                    </a:cubicBezTo>
                    <a:cubicBezTo>
                      <a:pt x="8" y="8"/>
                      <a:pt x="8" y="8"/>
                      <a:pt x="9" y="8"/>
                    </a:cubicBezTo>
                    <a:cubicBezTo>
                      <a:pt x="9" y="8"/>
                      <a:pt x="9" y="8"/>
                      <a:pt x="9" y="8"/>
                    </a:cubicBezTo>
                    <a:cubicBezTo>
                      <a:pt x="10" y="9"/>
                      <a:pt x="10" y="9"/>
                      <a:pt x="10" y="9"/>
                    </a:cubicBezTo>
                    <a:cubicBezTo>
                      <a:pt x="10" y="9"/>
                      <a:pt x="10" y="9"/>
                      <a:pt x="11" y="10"/>
                    </a:cubicBezTo>
                    <a:cubicBezTo>
                      <a:pt x="11" y="10"/>
                      <a:pt x="10" y="11"/>
                      <a:pt x="11" y="11"/>
                    </a:cubicBezTo>
                    <a:cubicBezTo>
                      <a:pt x="11" y="12"/>
                      <a:pt x="11" y="12"/>
                      <a:pt x="11" y="12"/>
                    </a:cubicBezTo>
                    <a:cubicBezTo>
                      <a:pt x="12" y="13"/>
                      <a:pt x="12" y="12"/>
                      <a:pt x="13" y="12"/>
                    </a:cubicBezTo>
                    <a:cubicBezTo>
                      <a:pt x="13" y="12"/>
                      <a:pt x="13" y="11"/>
                      <a:pt x="14" y="11"/>
                    </a:cubicBezTo>
                    <a:cubicBezTo>
                      <a:pt x="14" y="11"/>
                      <a:pt x="14" y="10"/>
                      <a:pt x="15" y="10"/>
                    </a:cubicBezTo>
                    <a:cubicBezTo>
                      <a:pt x="15" y="10"/>
                      <a:pt x="15" y="10"/>
                      <a:pt x="16" y="10"/>
                    </a:cubicBezTo>
                    <a:cubicBezTo>
                      <a:pt x="16" y="10"/>
                      <a:pt x="16" y="10"/>
                      <a:pt x="16" y="11"/>
                    </a:cubicBezTo>
                    <a:cubicBezTo>
                      <a:pt x="16" y="11"/>
                      <a:pt x="17" y="11"/>
                      <a:pt x="17" y="11"/>
                    </a:cubicBezTo>
                    <a:cubicBezTo>
                      <a:pt x="18" y="11"/>
                      <a:pt x="18" y="11"/>
                      <a:pt x="18" y="11"/>
                    </a:cubicBezTo>
                    <a:cubicBezTo>
                      <a:pt x="19" y="11"/>
                      <a:pt x="19" y="11"/>
                      <a:pt x="19" y="10"/>
                    </a:cubicBezTo>
                    <a:cubicBezTo>
                      <a:pt x="19" y="10"/>
                      <a:pt x="19" y="9"/>
                      <a:pt x="19" y="9"/>
                    </a:cubicBezTo>
                    <a:cubicBezTo>
                      <a:pt x="19" y="8"/>
                      <a:pt x="19" y="8"/>
                      <a:pt x="18"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4" name="Freeform 309">
                <a:extLst>
                  <a:ext uri="{FF2B5EF4-FFF2-40B4-BE49-F238E27FC236}">
                    <a16:creationId xmlns:a16="http://schemas.microsoft.com/office/drawing/2014/main" id="{054F3CD7-A352-4439-B2D9-B73AA534FCA2}"/>
                  </a:ext>
                </a:extLst>
              </p:cNvPr>
              <p:cNvSpPr>
                <a:spLocks/>
              </p:cNvSpPr>
              <p:nvPr/>
            </p:nvSpPr>
            <p:spPr bwMode="auto">
              <a:xfrm>
                <a:off x="6546851" y="2265364"/>
                <a:ext cx="141288" cy="184150"/>
              </a:xfrm>
              <a:custGeom>
                <a:avLst/>
                <a:gdLst>
                  <a:gd name="T0" fmla="*/ 12 w 13"/>
                  <a:gd name="T1" fmla="*/ 10 h 17"/>
                  <a:gd name="T2" fmla="*/ 11 w 13"/>
                  <a:gd name="T3" fmla="*/ 8 h 17"/>
                  <a:gd name="T4" fmla="*/ 10 w 13"/>
                  <a:gd name="T5" fmla="*/ 9 h 17"/>
                  <a:gd name="T6" fmla="*/ 9 w 13"/>
                  <a:gd name="T7" fmla="*/ 8 h 17"/>
                  <a:gd name="T8" fmla="*/ 9 w 13"/>
                  <a:gd name="T9" fmla="*/ 7 h 17"/>
                  <a:gd name="T10" fmla="*/ 11 w 13"/>
                  <a:gd name="T11" fmla="*/ 6 h 17"/>
                  <a:gd name="T12" fmla="*/ 11 w 13"/>
                  <a:gd name="T13" fmla="*/ 5 h 17"/>
                  <a:gd name="T14" fmla="*/ 10 w 13"/>
                  <a:gd name="T15" fmla="*/ 4 h 17"/>
                  <a:gd name="T16" fmla="*/ 6 w 13"/>
                  <a:gd name="T17" fmla="*/ 4 h 17"/>
                  <a:gd name="T18" fmla="*/ 4 w 13"/>
                  <a:gd name="T19" fmla="*/ 3 h 17"/>
                  <a:gd name="T20" fmla="*/ 4 w 13"/>
                  <a:gd name="T21" fmla="*/ 1 h 17"/>
                  <a:gd name="T22" fmla="*/ 3 w 13"/>
                  <a:gd name="T23" fmla="*/ 1 h 17"/>
                  <a:gd name="T24" fmla="*/ 1 w 13"/>
                  <a:gd name="T25" fmla="*/ 0 h 17"/>
                  <a:gd name="T26" fmla="*/ 1 w 13"/>
                  <a:gd name="T27" fmla="*/ 2 h 17"/>
                  <a:gd name="T28" fmla="*/ 2 w 13"/>
                  <a:gd name="T29" fmla="*/ 3 h 17"/>
                  <a:gd name="T30" fmla="*/ 2 w 13"/>
                  <a:gd name="T31" fmla="*/ 4 h 17"/>
                  <a:gd name="T32" fmla="*/ 1 w 13"/>
                  <a:gd name="T33" fmla="*/ 5 h 17"/>
                  <a:gd name="T34" fmla="*/ 2 w 13"/>
                  <a:gd name="T35" fmla="*/ 6 h 17"/>
                  <a:gd name="T36" fmla="*/ 2 w 13"/>
                  <a:gd name="T37" fmla="*/ 8 h 17"/>
                  <a:gd name="T38" fmla="*/ 3 w 13"/>
                  <a:gd name="T39" fmla="*/ 9 h 17"/>
                  <a:gd name="T40" fmla="*/ 4 w 13"/>
                  <a:gd name="T41" fmla="*/ 12 h 17"/>
                  <a:gd name="T42" fmla="*/ 3 w 13"/>
                  <a:gd name="T43" fmla="*/ 14 h 17"/>
                  <a:gd name="T44" fmla="*/ 5 w 13"/>
                  <a:gd name="T45" fmla="*/ 13 h 17"/>
                  <a:gd name="T46" fmla="*/ 6 w 13"/>
                  <a:gd name="T47" fmla="*/ 13 h 17"/>
                  <a:gd name="T48" fmla="*/ 8 w 13"/>
                  <a:gd name="T49" fmla="*/ 12 h 17"/>
                  <a:gd name="T50" fmla="*/ 8 w 13"/>
                  <a:gd name="T51" fmla="*/ 11 h 17"/>
                  <a:gd name="T52" fmla="*/ 9 w 13"/>
                  <a:gd name="T53" fmla="*/ 10 h 17"/>
                  <a:gd name="T54" fmla="*/ 10 w 13"/>
                  <a:gd name="T55" fmla="*/ 12 h 17"/>
                  <a:gd name="T56" fmla="*/ 11 w 13"/>
                  <a:gd name="T57" fmla="*/ 15 h 17"/>
                  <a:gd name="T58" fmla="*/ 12 w 13"/>
                  <a:gd name="T59" fmla="*/ 17 h 17"/>
                  <a:gd name="T60" fmla="*/ 13 w 13"/>
                  <a:gd name="T61" fmla="*/ 16 h 17"/>
                  <a:gd name="T62" fmla="*/ 13 w 13"/>
                  <a:gd name="T63" fmla="*/ 13 h 17"/>
                  <a:gd name="T64" fmla="*/ 13 w 13"/>
                  <a:gd name="T65"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7">
                    <a:moveTo>
                      <a:pt x="13" y="11"/>
                    </a:moveTo>
                    <a:cubicBezTo>
                      <a:pt x="12" y="10"/>
                      <a:pt x="12" y="11"/>
                      <a:pt x="12" y="10"/>
                    </a:cubicBezTo>
                    <a:cubicBezTo>
                      <a:pt x="11" y="10"/>
                      <a:pt x="12" y="10"/>
                      <a:pt x="12" y="9"/>
                    </a:cubicBezTo>
                    <a:cubicBezTo>
                      <a:pt x="12" y="9"/>
                      <a:pt x="12" y="8"/>
                      <a:pt x="11" y="8"/>
                    </a:cubicBezTo>
                    <a:cubicBezTo>
                      <a:pt x="11" y="8"/>
                      <a:pt x="11" y="8"/>
                      <a:pt x="11" y="8"/>
                    </a:cubicBezTo>
                    <a:cubicBezTo>
                      <a:pt x="10" y="8"/>
                      <a:pt x="11" y="9"/>
                      <a:pt x="10" y="9"/>
                    </a:cubicBezTo>
                    <a:cubicBezTo>
                      <a:pt x="10" y="10"/>
                      <a:pt x="10" y="10"/>
                      <a:pt x="10" y="9"/>
                    </a:cubicBezTo>
                    <a:cubicBezTo>
                      <a:pt x="9" y="9"/>
                      <a:pt x="9" y="9"/>
                      <a:pt x="9" y="8"/>
                    </a:cubicBezTo>
                    <a:cubicBezTo>
                      <a:pt x="9" y="8"/>
                      <a:pt x="9" y="8"/>
                      <a:pt x="9" y="8"/>
                    </a:cubicBezTo>
                    <a:cubicBezTo>
                      <a:pt x="9" y="7"/>
                      <a:pt x="9" y="7"/>
                      <a:pt x="9" y="7"/>
                    </a:cubicBezTo>
                    <a:cubicBezTo>
                      <a:pt x="9" y="7"/>
                      <a:pt x="9" y="7"/>
                      <a:pt x="10" y="6"/>
                    </a:cubicBezTo>
                    <a:cubicBezTo>
                      <a:pt x="10" y="6"/>
                      <a:pt x="10" y="6"/>
                      <a:pt x="11" y="6"/>
                    </a:cubicBezTo>
                    <a:cubicBezTo>
                      <a:pt x="11" y="6"/>
                      <a:pt x="10" y="5"/>
                      <a:pt x="11" y="5"/>
                    </a:cubicBezTo>
                    <a:cubicBezTo>
                      <a:pt x="11" y="5"/>
                      <a:pt x="11" y="5"/>
                      <a:pt x="11" y="5"/>
                    </a:cubicBezTo>
                    <a:cubicBezTo>
                      <a:pt x="11" y="4"/>
                      <a:pt x="11" y="4"/>
                      <a:pt x="11" y="4"/>
                    </a:cubicBezTo>
                    <a:cubicBezTo>
                      <a:pt x="11" y="3"/>
                      <a:pt x="10" y="4"/>
                      <a:pt x="10" y="4"/>
                    </a:cubicBezTo>
                    <a:cubicBezTo>
                      <a:pt x="9" y="4"/>
                      <a:pt x="9" y="4"/>
                      <a:pt x="8" y="4"/>
                    </a:cubicBezTo>
                    <a:cubicBezTo>
                      <a:pt x="7" y="4"/>
                      <a:pt x="7" y="4"/>
                      <a:pt x="6" y="4"/>
                    </a:cubicBezTo>
                    <a:cubicBezTo>
                      <a:pt x="5" y="4"/>
                      <a:pt x="5" y="4"/>
                      <a:pt x="5" y="4"/>
                    </a:cubicBezTo>
                    <a:cubicBezTo>
                      <a:pt x="4" y="3"/>
                      <a:pt x="4" y="3"/>
                      <a:pt x="4" y="3"/>
                    </a:cubicBezTo>
                    <a:cubicBezTo>
                      <a:pt x="4" y="2"/>
                      <a:pt x="5" y="2"/>
                      <a:pt x="4" y="1"/>
                    </a:cubicBezTo>
                    <a:cubicBezTo>
                      <a:pt x="4" y="1"/>
                      <a:pt x="4" y="1"/>
                      <a:pt x="4" y="1"/>
                    </a:cubicBezTo>
                    <a:cubicBezTo>
                      <a:pt x="3" y="1"/>
                      <a:pt x="3" y="1"/>
                      <a:pt x="3" y="1"/>
                    </a:cubicBezTo>
                    <a:cubicBezTo>
                      <a:pt x="3" y="1"/>
                      <a:pt x="3" y="1"/>
                      <a:pt x="3" y="1"/>
                    </a:cubicBezTo>
                    <a:cubicBezTo>
                      <a:pt x="2" y="0"/>
                      <a:pt x="2" y="0"/>
                      <a:pt x="2" y="0"/>
                    </a:cubicBezTo>
                    <a:cubicBezTo>
                      <a:pt x="1" y="0"/>
                      <a:pt x="1" y="0"/>
                      <a:pt x="1" y="0"/>
                    </a:cubicBezTo>
                    <a:cubicBezTo>
                      <a:pt x="1" y="0"/>
                      <a:pt x="0" y="1"/>
                      <a:pt x="0" y="1"/>
                    </a:cubicBezTo>
                    <a:cubicBezTo>
                      <a:pt x="0" y="1"/>
                      <a:pt x="1" y="2"/>
                      <a:pt x="1" y="2"/>
                    </a:cubicBezTo>
                    <a:cubicBezTo>
                      <a:pt x="1" y="2"/>
                      <a:pt x="1" y="2"/>
                      <a:pt x="1" y="2"/>
                    </a:cubicBezTo>
                    <a:cubicBezTo>
                      <a:pt x="2" y="2"/>
                      <a:pt x="2" y="3"/>
                      <a:pt x="2" y="3"/>
                    </a:cubicBezTo>
                    <a:cubicBezTo>
                      <a:pt x="2" y="3"/>
                      <a:pt x="3" y="3"/>
                      <a:pt x="3" y="3"/>
                    </a:cubicBezTo>
                    <a:cubicBezTo>
                      <a:pt x="3" y="3"/>
                      <a:pt x="3" y="4"/>
                      <a:pt x="2" y="4"/>
                    </a:cubicBezTo>
                    <a:cubicBezTo>
                      <a:pt x="2" y="4"/>
                      <a:pt x="2" y="4"/>
                      <a:pt x="1" y="4"/>
                    </a:cubicBezTo>
                    <a:cubicBezTo>
                      <a:pt x="1" y="4"/>
                      <a:pt x="1" y="5"/>
                      <a:pt x="1" y="5"/>
                    </a:cubicBezTo>
                    <a:cubicBezTo>
                      <a:pt x="1" y="5"/>
                      <a:pt x="1" y="6"/>
                      <a:pt x="1" y="6"/>
                    </a:cubicBezTo>
                    <a:cubicBezTo>
                      <a:pt x="1" y="6"/>
                      <a:pt x="2" y="6"/>
                      <a:pt x="2" y="6"/>
                    </a:cubicBezTo>
                    <a:cubicBezTo>
                      <a:pt x="2" y="6"/>
                      <a:pt x="3" y="7"/>
                      <a:pt x="3" y="7"/>
                    </a:cubicBezTo>
                    <a:cubicBezTo>
                      <a:pt x="3" y="7"/>
                      <a:pt x="2" y="7"/>
                      <a:pt x="2" y="8"/>
                    </a:cubicBezTo>
                    <a:cubicBezTo>
                      <a:pt x="2" y="8"/>
                      <a:pt x="2" y="8"/>
                      <a:pt x="3" y="8"/>
                    </a:cubicBezTo>
                    <a:cubicBezTo>
                      <a:pt x="3" y="9"/>
                      <a:pt x="3" y="9"/>
                      <a:pt x="3" y="9"/>
                    </a:cubicBezTo>
                    <a:cubicBezTo>
                      <a:pt x="4" y="10"/>
                      <a:pt x="4" y="10"/>
                      <a:pt x="4" y="11"/>
                    </a:cubicBezTo>
                    <a:cubicBezTo>
                      <a:pt x="4" y="11"/>
                      <a:pt x="4" y="11"/>
                      <a:pt x="4" y="12"/>
                    </a:cubicBezTo>
                    <a:cubicBezTo>
                      <a:pt x="4" y="12"/>
                      <a:pt x="4" y="13"/>
                      <a:pt x="4" y="13"/>
                    </a:cubicBezTo>
                    <a:cubicBezTo>
                      <a:pt x="3" y="14"/>
                      <a:pt x="3" y="14"/>
                      <a:pt x="3" y="14"/>
                    </a:cubicBezTo>
                    <a:cubicBezTo>
                      <a:pt x="4" y="14"/>
                      <a:pt x="4" y="14"/>
                      <a:pt x="4" y="14"/>
                    </a:cubicBezTo>
                    <a:cubicBezTo>
                      <a:pt x="5" y="14"/>
                      <a:pt x="5" y="14"/>
                      <a:pt x="5" y="13"/>
                    </a:cubicBezTo>
                    <a:cubicBezTo>
                      <a:pt x="6" y="13"/>
                      <a:pt x="6" y="13"/>
                      <a:pt x="6" y="13"/>
                    </a:cubicBezTo>
                    <a:cubicBezTo>
                      <a:pt x="6" y="13"/>
                      <a:pt x="6" y="13"/>
                      <a:pt x="6" y="13"/>
                    </a:cubicBezTo>
                    <a:cubicBezTo>
                      <a:pt x="7" y="13"/>
                      <a:pt x="7" y="13"/>
                      <a:pt x="7" y="13"/>
                    </a:cubicBezTo>
                    <a:cubicBezTo>
                      <a:pt x="7" y="13"/>
                      <a:pt x="7" y="12"/>
                      <a:pt x="8" y="12"/>
                    </a:cubicBezTo>
                    <a:cubicBezTo>
                      <a:pt x="8" y="12"/>
                      <a:pt x="8" y="12"/>
                      <a:pt x="8" y="12"/>
                    </a:cubicBezTo>
                    <a:cubicBezTo>
                      <a:pt x="9" y="12"/>
                      <a:pt x="8" y="12"/>
                      <a:pt x="8" y="11"/>
                    </a:cubicBezTo>
                    <a:cubicBezTo>
                      <a:pt x="9" y="11"/>
                      <a:pt x="8" y="11"/>
                      <a:pt x="9" y="10"/>
                    </a:cubicBezTo>
                    <a:cubicBezTo>
                      <a:pt x="9" y="10"/>
                      <a:pt x="9" y="10"/>
                      <a:pt x="9" y="10"/>
                    </a:cubicBezTo>
                    <a:cubicBezTo>
                      <a:pt x="10" y="10"/>
                      <a:pt x="10" y="11"/>
                      <a:pt x="10" y="11"/>
                    </a:cubicBezTo>
                    <a:cubicBezTo>
                      <a:pt x="10" y="11"/>
                      <a:pt x="10" y="12"/>
                      <a:pt x="10" y="12"/>
                    </a:cubicBezTo>
                    <a:cubicBezTo>
                      <a:pt x="11" y="12"/>
                      <a:pt x="11" y="12"/>
                      <a:pt x="11" y="13"/>
                    </a:cubicBezTo>
                    <a:cubicBezTo>
                      <a:pt x="11" y="14"/>
                      <a:pt x="11" y="14"/>
                      <a:pt x="11" y="15"/>
                    </a:cubicBezTo>
                    <a:cubicBezTo>
                      <a:pt x="11" y="16"/>
                      <a:pt x="11" y="16"/>
                      <a:pt x="11" y="17"/>
                    </a:cubicBezTo>
                    <a:cubicBezTo>
                      <a:pt x="11" y="17"/>
                      <a:pt x="12" y="17"/>
                      <a:pt x="12" y="17"/>
                    </a:cubicBezTo>
                    <a:cubicBezTo>
                      <a:pt x="12" y="17"/>
                      <a:pt x="12" y="17"/>
                      <a:pt x="12" y="17"/>
                    </a:cubicBezTo>
                    <a:cubicBezTo>
                      <a:pt x="12" y="17"/>
                      <a:pt x="12" y="16"/>
                      <a:pt x="13" y="16"/>
                    </a:cubicBezTo>
                    <a:cubicBezTo>
                      <a:pt x="13" y="15"/>
                      <a:pt x="13" y="15"/>
                      <a:pt x="13" y="14"/>
                    </a:cubicBezTo>
                    <a:cubicBezTo>
                      <a:pt x="13" y="14"/>
                      <a:pt x="13" y="13"/>
                      <a:pt x="13" y="13"/>
                    </a:cubicBezTo>
                    <a:cubicBezTo>
                      <a:pt x="13" y="12"/>
                      <a:pt x="13" y="12"/>
                      <a:pt x="13" y="12"/>
                    </a:cubicBezTo>
                    <a:cubicBezTo>
                      <a:pt x="13" y="11"/>
                      <a:pt x="13" y="11"/>
                      <a:pt x="13" y="1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5" name="Freeform 310">
                <a:extLst>
                  <a:ext uri="{FF2B5EF4-FFF2-40B4-BE49-F238E27FC236}">
                    <a16:creationId xmlns:a16="http://schemas.microsoft.com/office/drawing/2014/main" id="{A23D3913-FA76-4FA7-B6C3-BD94BF8994F6}"/>
                  </a:ext>
                </a:extLst>
              </p:cNvPr>
              <p:cNvSpPr>
                <a:spLocks/>
              </p:cNvSpPr>
              <p:nvPr/>
            </p:nvSpPr>
            <p:spPr bwMode="auto">
              <a:xfrm>
                <a:off x="7486651" y="2038351"/>
                <a:ext cx="22225" cy="11113"/>
              </a:xfrm>
              <a:custGeom>
                <a:avLst/>
                <a:gdLst>
                  <a:gd name="T0" fmla="*/ 2 w 2"/>
                  <a:gd name="T1" fmla="*/ 1 h 1"/>
                  <a:gd name="T2" fmla="*/ 2 w 2"/>
                  <a:gd name="T3" fmla="*/ 0 h 1"/>
                  <a:gd name="T4" fmla="*/ 1 w 2"/>
                  <a:gd name="T5" fmla="*/ 0 h 1"/>
                  <a:gd name="T6" fmla="*/ 1 w 2"/>
                  <a:gd name="T7" fmla="*/ 1 h 1"/>
                  <a:gd name="T8" fmla="*/ 0 w 2"/>
                  <a:gd name="T9" fmla="*/ 1 h 1"/>
                  <a:gd name="T10" fmla="*/ 1 w 2"/>
                  <a:gd name="T11" fmla="*/ 1 h 1"/>
                  <a:gd name="T12" fmla="*/ 2 w 2"/>
                  <a:gd name="T13" fmla="*/ 1 h 1"/>
                  <a:gd name="T14" fmla="*/ 2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1"/>
                    </a:moveTo>
                    <a:cubicBezTo>
                      <a:pt x="2" y="1"/>
                      <a:pt x="2" y="1"/>
                      <a:pt x="2" y="0"/>
                    </a:cubicBezTo>
                    <a:cubicBezTo>
                      <a:pt x="2" y="0"/>
                      <a:pt x="1" y="0"/>
                      <a:pt x="1" y="0"/>
                    </a:cubicBezTo>
                    <a:cubicBezTo>
                      <a:pt x="1" y="0"/>
                      <a:pt x="1" y="0"/>
                      <a:pt x="1" y="1"/>
                    </a:cubicBezTo>
                    <a:cubicBezTo>
                      <a:pt x="0" y="1"/>
                      <a:pt x="0" y="1"/>
                      <a:pt x="0" y="1"/>
                    </a:cubicBezTo>
                    <a:cubicBezTo>
                      <a:pt x="1" y="1"/>
                      <a:pt x="1" y="1"/>
                      <a:pt x="1" y="1"/>
                    </a:cubicBezTo>
                    <a:cubicBezTo>
                      <a:pt x="1" y="1"/>
                      <a:pt x="1" y="1"/>
                      <a:pt x="2" y="1"/>
                    </a:cubicBezTo>
                    <a:cubicBezTo>
                      <a:pt x="2"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6" name="Freeform 311">
                <a:extLst>
                  <a:ext uri="{FF2B5EF4-FFF2-40B4-BE49-F238E27FC236}">
                    <a16:creationId xmlns:a16="http://schemas.microsoft.com/office/drawing/2014/main" id="{C1CCBBE7-3AD8-40D0-8B69-B8CC4AF46AC2}"/>
                  </a:ext>
                </a:extLst>
              </p:cNvPr>
              <p:cNvSpPr>
                <a:spLocks/>
              </p:cNvSpPr>
              <p:nvPr/>
            </p:nvSpPr>
            <p:spPr bwMode="auto">
              <a:xfrm>
                <a:off x="7432676" y="1876426"/>
                <a:ext cx="119063" cy="161925"/>
              </a:xfrm>
              <a:custGeom>
                <a:avLst/>
                <a:gdLst>
                  <a:gd name="T0" fmla="*/ 1 w 11"/>
                  <a:gd name="T1" fmla="*/ 4 h 15"/>
                  <a:gd name="T2" fmla="*/ 2 w 11"/>
                  <a:gd name="T3" fmla="*/ 5 h 15"/>
                  <a:gd name="T4" fmla="*/ 1 w 11"/>
                  <a:gd name="T5" fmla="*/ 6 h 15"/>
                  <a:gd name="T6" fmla="*/ 1 w 11"/>
                  <a:gd name="T7" fmla="*/ 7 h 15"/>
                  <a:gd name="T8" fmla="*/ 2 w 11"/>
                  <a:gd name="T9" fmla="*/ 8 h 15"/>
                  <a:gd name="T10" fmla="*/ 3 w 11"/>
                  <a:gd name="T11" fmla="*/ 9 h 15"/>
                  <a:gd name="T12" fmla="*/ 3 w 11"/>
                  <a:gd name="T13" fmla="*/ 11 h 15"/>
                  <a:gd name="T14" fmla="*/ 3 w 11"/>
                  <a:gd name="T15" fmla="*/ 12 h 15"/>
                  <a:gd name="T16" fmla="*/ 3 w 11"/>
                  <a:gd name="T17" fmla="*/ 13 h 15"/>
                  <a:gd name="T18" fmla="*/ 4 w 11"/>
                  <a:gd name="T19" fmla="*/ 14 h 15"/>
                  <a:gd name="T20" fmla="*/ 5 w 11"/>
                  <a:gd name="T21" fmla="*/ 15 h 15"/>
                  <a:gd name="T22" fmla="*/ 6 w 11"/>
                  <a:gd name="T23" fmla="*/ 14 h 15"/>
                  <a:gd name="T24" fmla="*/ 5 w 11"/>
                  <a:gd name="T25" fmla="*/ 13 h 15"/>
                  <a:gd name="T26" fmla="*/ 6 w 11"/>
                  <a:gd name="T27" fmla="*/ 12 h 15"/>
                  <a:gd name="T28" fmla="*/ 7 w 11"/>
                  <a:gd name="T29" fmla="*/ 12 h 15"/>
                  <a:gd name="T30" fmla="*/ 9 w 11"/>
                  <a:gd name="T31" fmla="*/ 11 h 15"/>
                  <a:gd name="T32" fmla="*/ 10 w 11"/>
                  <a:gd name="T33" fmla="*/ 11 h 15"/>
                  <a:gd name="T34" fmla="*/ 11 w 11"/>
                  <a:gd name="T35" fmla="*/ 11 h 15"/>
                  <a:gd name="T36" fmla="*/ 11 w 11"/>
                  <a:gd name="T37" fmla="*/ 10 h 15"/>
                  <a:gd name="T38" fmla="*/ 11 w 11"/>
                  <a:gd name="T39" fmla="*/ 8 h 15"/>
                  <a:gd name="T40" fmla="*/ 10 w 11"/>
                  <a:gd name="T41" fmla="*/ 7 h 15"/>
                  <a:gd name="T42" fmla="*/ 9 w 11"/>
                  <a:gd name="T43" fmla="*/ 6 h 15"/>
                  <a:gd name="T44" fmla="*/ 8 w 11"/>
                  <a:gd name="T45" fmla="*/ 4 h 15"/>
                  <a:gd name="T46" fmla="*/ 7 w 11"/>
                  <a:gd name="T47" fmla="*/ 3 h 15"/>
                  <a:gd name="T48" fmla="*/ 6 w 11"/>
                  <a:gd name="T49" fmla="*/ 2 h 15"/>
                  <a:gd name="T50" fmla="*/ 5 w 11"/>
                  <a:gd name="T51" fmla="*/ 2 h 15"/>
                  <a:gd name="T52" fmla="*/ 4 w 11"/>
                  <a:gd name="T53" fmla="*/ 1 h 15"/>
                  <a:gd name="T54" fmla="*/ 3 w 11"/>
                  <a:gd name="T55" fmla="*/ 0 h 15"/>
                  <a:gd name="T56" fmla="*/ 3 w 11"/>
                  <a:gd name="T57" fmla="*/ 0 h 15"/>
                  <a:gd name="T58" fmla="*/ 2 w 11"/>
                  <a:gd name="T59" fmla="*/ 1 h 15"/>
                  <a:gd name="T60" fmla="*/ 1 w 11"/>
                  <a:gd name="T61" fmla="*/ 2 h 15"/>
                  <a:gd name="T62" fmla="*/ 1 w 11"/>
                  <a:gd name="T63" fmla="*/ 3 h 15"/>
                  <a:gd name="T64" fmla="*/ 0 w 11"/>
                  <a:gd name="T65" fmla="*/ 3 h 15"/>
                  <a:gd name="T66" fmla="*/ 1 w 11"/>
                  <a:gd name="T67" fmla="*/ 4 h 15"/>
                  <a:gd name="T68" fmla="*/ 1 w 11"/>
                  <a:gd name="T6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 h="15">
                    <a:moveTo>
                      <a:pt x="1" y="4"/>
                    </a:moveTo>
                    <a:cubicBezTo>
                      <a:pt x="2" y="4"/>
                      <a:pt x="2" y="5"/>
                      <a:pt x="2" y="5"/>
                    </a:cubicBezTo>
                    <a:cubicBezTo>
                      <a:pt x="1" y="6"/>
                      <a:pt x="1" y="6"/>
                      <a:pt x="1" y="6"/>
                    </a:cubicBezTo>
                    <a:cubicBezTo>
                      <a:pt x="1" y="7"/>
                      <a:pt x="1" y="7"/>
                      <a:pt x="1" y="7"/>
                    </a:cubicBezTo>
                    <a:cubicBezTo>
                      <a:pt x="1" y="8"/>
                      <a:pt x="2" y="8"/>
                      <a:pt x="2" y="8"/>
                    </a:cubicBezTo>
                    <a:cubicBezTo>
                      <a:pt x="3" y="8"/>
                      <a:pt x="3" y="8"/>
                      <a:pt x="3" y="9"/>
                    </a:cubicBezTo>
                    <a:cubicBezTo>
                      <a:pt x="3" y="10"/>
                      <a:pt x="3" y="10"/>
                      <a:pt x="3" y="11"/>
                    </a:cubicBezTo>
                    <a:cubicBezTo>
                      <a:pt x="3" y="11"/>
                      <a:pt x="3" y="12"/>
                      <a:pt x="3" y="12"/>
                    </a:cubicBezTo>
                    <a:cubicBezTo>
                      <a:pt x="3" y="13"/>
                      <a:pt x="3" y="13"/>
                      <a:pt x="3" y="13"/>
                    </a:cubicBezTo>
                    <a:cubicBezTo>
                      <a:pt x="3" y="14"/>
                      <a:pt x="4" y="14"/>
                      <a:pt x="4" y="14"/>
                    </a:cubicBezTo>
                    <a:cubicBezTo>
                      <a:pt x="4" y="15"/>
                      <a:pt x="4" y="15"/>
                      <a:pt x="5" y="15"/>
                    </a:cubicBezTo>
                    <a:cubicBezTo>
                      <a:pt x="5" y="15"/>
                      <a:pt x="5" y="15"/>
                      <a:pt x="6" y="14"/>
                    </a:cubicBezTo>
                    <a:cubicBezTo>
                      <a:pt x="6" y="14"/>
                      <a:pt x="5" y="14"/>
                      <a:pt x="5" y="13"/>
                    </a:cubicBezTo>
                    <a:cubicBezTo>
                      <a:pt x="5" y="13"/>
                      <a:pt x="5" y="13"/>
                      <a:pt x="6" y="12"/>
                    </a:cubicBezTo>
                    <a:cubicBezTo>
                      <a:pt x="6" y="12"/>
                      <a:pt x="6" y="12"/>
                      <a:pt x="7" y="12"/>
                    </a:cubicBezTo>
                    <a:cubicBezTo>
                      <a:pt x="8" y="11"/>
                      <a:pt x="8" y="11"/>
                      <a:pt x="9" y="11"/>
                    </a:cubicBezTo>
                    <a:cubicBezTo>
                      <a:pt x="9" y="11"/>
                      <a:pt x="9" y="11"/>
                      <a:pt x="10" y="11"/>
                    </a:cubicBezTo>
                    <a:cubicBezTo>
                      <a:pt x="10" y="11"/>
                      <a:pt x="10" y="11"/>
                      <a:pt x="11" y="11"/>
                    </a:cubicBezTo>
                    <a:cubicBezTo>
                      <a:pt x="11" y="10"/>
                      <a:pt x="11" y="10"/>
                      <a:pt x="11" y="10"/>
                    </a:cubicBezTo>
                    <a:cubicBezTo>
                      <a:pt x="11" y="9"/>
                      <a:pt x="11" y="9"/>
                      <a:pt x="11" y="8"/>
                    </a:cubicBezTo>
                    <a:cubicBezTo>
                      <a:pt x="10" y="7"/>
                      <a:pt x="10" y="7"/>
                      <a:pt x="10" y="7"/>
                    </a:cubicBezTo>
                    <a:cubicBezTo>
                      <a:pt x="9" y="6"/>
                      <a:pt x="9" y="6"/>
                      <a:pt x="9" y="6"/>
                    </a:cubicBezTo>
                    <a:cubicBezTo>
                      <a:pt x="9" y="5"/>
                      <a:pt x="8" y="5"/>
                      <a:pt x="8" y="4"/>
                    </a:cubicBezTo>
                    <a:cubicBezTo>
                      <a:pt x="7" y="4"/>
                      <a:pt x="7" y="4"/>
                      <a:pt x="7" y="3"/>
                    </a:cubicBezTo>
                    <a:cubicBezTo>
                      <a:pt x="6" y="3"/>
                      <a:pt x="6" y="3"/>
                      <a:pt x="6" y="2"/>
                    </a:cubicBezTo>
                    <a:cubicBezTo>
                      <a:pt x="6" y="2"/>
                      <a:pt x="5" y="2"/>
                      <a:pt x="5" y="2"/>
                    </a:cubicBezTo>
                    <a:cubicBezTo>
                      <a:pt x="5" y="1"/>
                      <a:pt x="5" y="1"/>
                      <a:pt x="4" y="1"/>
                    </a:cubicBezTo>
                    <a:cubicBezTo>
                      <a:pt x="4" y="0"/>
                      <a:pt x="4" y="0"/>
                      <a:pt x="3" y="0"/>
                    </a:cubicBezTo>
                    <a:cubicBezTo>
                      <a:pt x="3" y="0"/>
                      <a:pt x="3" y="0"/>
                      <a:pt x="3" y="0"/>
                    </a:cubicBezTo>
                    <a:cubicBezTo>
                      <a:pt x="3" y="1"/>
                      <a:pt x="3" y="1"/>
                      <a:pt x="2" y="1"/>
                    </a:cubicBezTo>
                    <a:cubicBezTo>
                      <a:pt x="2" y="1"/>
                      <a:pt x="2" y="2"/>
                      <a:pt x="1" y="2"/>
                    </a:cubicBezTo>
                    <a:cubicBezTo>
                      <a:pt x="1" y="2"/>
                      <a:pt x="1" y="2"/>
                      <a:pt x="1" y="3"/>
                    </a:cubicBezTo>
                    <a:cubicBezTo>
                      <a:pt x="0" y="3"/>
                      <a:pt x="0" y="3"/>
                      <a:pt x="0" y="3"/>
                    </a:cubicBezTo>
                    <a:cubicBezTo>
                      <a:pt x="0" y="3"/>
                      <a:pt x="0" y="4"/>
                      <a:pt x="1" y="4"/>
                    </a:cubicBezTo>
                    <a:cubicBezTo>
                      <a:pt x="1" y="4"/>
                      <a:pt x="1" y="4"/>
                      <a:pt x="1"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7" name="Freeform 312">
                <a:extLst>
                  <a:ext uri="{FF2B5EF4-FFF2-40B4-BE49-F238E27FC236}">
                    <a16:creationId xmlns:a16="http://schemas.microsoft.com/office/drawing/2014/main" id="{93680BF7-ADA0-471D-87CE-AB074FA7FAB0}"/>
                  </a:ext>
                </a:extLst>
              </p:cNvPr>
              <p:cNvSpPr>
                <a:spLocks/>
              </p:cNvSpPr>
              <p:nvPr/>
            </p:nvSpPr>
            <p:spPr bwMode="auto">
              <a:xfrm>
                <a:off x="7432676" y="19081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8" name="Freeform 313">
                <a:extLst>
                  <a:ext uri="{FF2B5EF4-FFF2-40B4-BE49-F238E27FC236}">
                    <a16:creationId xmlns:a16="http://schemas.microsoft.com/office/drawing/2014/main" id="{D34A432E-F4F0-4BDE-A045-D0D57EA19D36}"/>
                  </a:ext>
                </a:extLst>
              </p:cNvPr>
              <p:cNvSpPr>
                <a:spLocks/>
              </p:cNvSpPr>
              <p:nvPr/>
            </p:nvSpPr>
            <p:spPr bwMode="auto">
              <a:xfrm>
                <a:off x="6375401" y="2784476"/>
                <a:ext cx="63500" cy="119063"/>
              </a:xfrm>
              <a:custGeom>
                <a:avLst/>
                <a:gdLst>
                  <a:gd name="T0" fmla="*/ 5 w 6"/>
                  <a:gd name="T1" fmla="*/ 6 h 11"/>
                  <a:gd name="T2" fmla="*/ 5 w 6"/>
                  <a:gd name="T3" fmla="*/ 6 h 11"/>
                  <a:gd name="T4" fmla="*/ 4 w 6"/>
                  <a:gd name="T5" fmla="*/ 4 h 11"/>
                  <a:gd name="T6" fmla="*/ 3 w 6"/>
                  <a:gd name="T7" fmla="*/ 4 h 11"/>
                  <a:gd name="T8" fmla="*/ 3 w 6"/>
                  <a:gd name="T9" fmla="*/ 2 h 11"/>
                  <a:gd name="T10" fmla="*/ 2 w 6"/>
                  <a:gd name="T11" fmla="*/ 2 h 11"/>
                  <a:gd name="T12" fmla="*/ 2 w 6"/>
                  <a:gd name="T13" fmla="*/ 1 h 11"/>
                  <a:gd name="T14" fmla="*/ 2 w 6"/>
                  <a:gd name="T15" fmla="*/ 0 h 11"/>
                  <a:gd name="T16" fmla="*/ 0 w 6"/>
                  <a:gd name="T17" fmla="*/ 0 h 11"/>
                  <a:gd name="T18" fmla="*/ 1 w 6"/>
                  <a:gd name="T19" fmla="*/ 1 h 11"/>
                  <a:gd name="T20" fmla="*/ 1 w 6"/>
                  <a:gd name="T21" fmla="*/ 2 h 11"/>
                  <a:gd name="T22" fmla="*/ 1 w 6"/>
                  <a:gd name="T23" fmla="*/ 2 h 11"/>
                  <a:gd name="T24" fmla="*/ 1 w 6"/>
                  <a:gd name="T25" fmla="*/ 4 h 11"/>
                  <a:gd name="T26" fmla="*/ 0 w 6"/>
                  <a:gd name="T27" fmla="*/ 5 h 11"/>
                  <a:gd name="T28" fmla="*/ 1 w 6"/>
                  <a:gd name="T29" fmla="*/ 6 h 11"/>
                  <a:gd name="T30" fmla="*/ 0 w 6"/>
                  <a:gd name="T31" fmla="*/ 7 h 11"/>
                  <a:gd name="T32" fmla="*/ 1 w 6"/>
                  <a:gd name="T33" fmla="*/ 8 h 11"/>
                  <a:gd name="T34" fmla="*/ 1 w 6"/>
                  <a:gd name="T35" fmla="*/ 9 h 11"/>
                  <a:gd name="T36" fmla="*/ 1 w 6"/>
                  <a:gd name="T37" fmla="*/ 9 h 11"/>
                  <a:gd name="T38" fmla="*/ 1 w 6"/>
                  <a:gd name="T39" fmla="*/ 10 h 11"/>
                  <a:gd name="T40" fmla="*/ 1 w 6"/>
                  <a:gd name="T41" fmla="*/ 11 h 11"/>
                  <a:gd name="T42" fmla="*/ 2 w 6"/>
                  <a:gd name="T43" fmla="*/ 11 h 11"/>
                  <a:gd name="T44" fmla="*/ 3 w 6"/>
                  <a:gd name="T45" fmla="*/ 11 h 11"/>
                  <a:gd name="T46" fmla="*/ 4 w 6"/>
                  <a:gd name="T47" fmla="*/ 10 h 11"/>
                  <a:gd name="T48" fmla="*/ 5 w 6"/>
                  <a:gd name="T49" fmla="*/ 9 h 11"/>
                  <a:gd name="T50" fmla="*/ 5 w 6"/>
                  <a:gd name="T51" fmla="*/ 9 h 11"/>
                  <a:gd name="T52" fmla="*/ 5 w 6"/>
                  <a:gd name="T53" fmla="*/ 8 h 11"/>
                  <a:gd name="T54" fmla="*/ 5 w 6"/>
                  <a:gd name="T5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11">
                    <a:moveTo>
                      <a:pt x="5" y="6"/>
                    </a:moveTo>
                    <a:cubicBezTo>
                      <a:pt x="5" y="6"/>
                      <a:pt x="5" y="6"/>
                      <a:pt x="5" y="6"/>
                    </a:cubicBezTo>
                    <a:cubicBezTo>
                      <a:pt x="4" y="5"/>
                      <a:pt x="4" y="5"/>
                      <a:pt x="4" y="4"/>
                    </a:cubicBezTo>
                    <a:cubicBezTo>
                      <a:pt x="4" y="4"/>
                      <a:pt x="4" y="4"/>
                      <a:pt x="3" y="4"/>
                    </a:cubicBezTo>
                    <a:cubicBezTo>
                      <a:pt x="3" y="3"/>
                      <a:pt x="4" y="3"/>
                      <a:pt x="3" y="2"/>
                    </a:cubicBezTo>
                    <a:cubicBezTo>
                      <a:pt x="3" y="2"/>
                      <a:pt x="3" y="2"/>
                      <a:pt x="2" y="2"/>
                    </a:cubicBezTo>
                    <a:cubicBezTo>
                      <a:pt x="2" y="1"/>
                      <a:pt x="2" y="1"/>
                      <a:pt x="2" y="1"/>
                    </a:cubicBezTo>
                    <a:cubicBezTo>
                      <a:pt x="2" y="0"/>
                      <a:pt x="2" y="0"/>
                      <a:pt x="2" y="0"/>
                    </a:cubicBezTo>
                    <a:cubicBezTo>
                      <a:pt x="1" y="0"/>
                      <a:pt x="1" y="0"/>
                      <a:pt x="0" y="0"/>
                    </a:cubicBezTo>
                    <a:cubicBezTo>
                      <a:pt x="0" y="0"/>
                      <a:pt x="0" y="1"/>
                      <a:pt x="1" y="1"/>
                    </a:cubicBezTo>
                    <a:cubicBezTo>
                      <a:pt x="1" y="1"/>
                      <a:pt x="1" y="1"/>
                      <a:pt x="1" y="2"/>
                    </a:cubicBezTo>
                    <a:cubicBezTo>
                      <a:pt x="1" y="2"/>
                      <a:pt x="1" y="2"/>
                      <a:pt x="1" y="2"/>
                    </a:cubicBezTo>
                    <a:cubicBezTo>
                      <a:pt x="1" y="3"/>
                      <a:pt x="1" y="3"/>
                      <a:pt x="1" y="4"/>
                    </a:cubicBezTo>
                    <a:cubicBezTo>
                      <a:pt x="1" y="4"/>
                      <a:pt x="0" y="5"/>
                      <a:pt x="0" y="5"/>
                    </a:cubicBezTo>
                    <a:cubicBezTo>
                      <a:pt x="0" y="5"/>
                      <a:pt x="1" y="5"/>
                      <a:pt x="1" y="6"/>
                    </a:cubicBezTo>
                    <a:cubicBezTo>
                      <a:pt x="1" y="6"/>
                      <a:pt x="0" y="6"/>
                      <a:pt x="0" y="7"/>
                    </a:cubicBezTo>
                    <a:cubicBezTo>
                      <a:pt x="0" y="7"/>
                      <a:pt x="1" y="8"/>
                      <a:pt x="1" y="8"/>
                    </a:cubicBezTo>
                    <a:cubicBezTo>
                      <a:pt x="1" y="8"/>
                      <a:pt x="1" y="9"/>
                      <a:pt x="1" y="9"/>
                    </a:cubicBezTo>
                    <a:cubicBezTo>
                      <a:pt x="1" y="9"/>
                      <a:pt x="1" y="9"/>
                      <a:pt x="1" y="9"/>
                    </a:cubicBezTo>
                    <a:cubicBezTo>
                      <a:pt x="1" y="10"/>
                      <a:pt x="1" y="10"/>
                      <a:pt x="1" y="10"/>
                    </a:cubicBezTo>
                    <a:cubicBezTo>
                      <a:pt x="1" y="10"/>
                      <a:pt x="1" y="11"/>
                      <a:pt x="1" y="11"/>
                    </a:cubicBezTo>
                    <a:cubicBezTo>
                      <a:pt x="2" y="11"/>
                      <a:pt x="2" y="11"/>
                      <a:pt x="2" y="11"/>
                    </a:cubicBezTo>
                    <a:cubicBezTo>
                      <a:pt x="3" y="11"/>
                      <a:pt x="3" y="11"/>
                      <a:pt x="3" y="11"/>
                    </a:cubicBezTo>
                    <a:cubicBezTo>
                      <a:pt x="4" y="11"/>
                      <a:pt x="4" y="11"/>
                      <a:pt x="4" y="10"/>
                    </a:cubicBezTo>
                    <a:cubicBezTo>
                      <a:pt x="4" y="10"/>
                      <a:pt x="4" y="10"/>
                      <a:pt x="5" y="9"/>
                    </a:cubicBezTo>
                    <a:cubicBezTo>
                      <a:pt x="5" y="9"/>
                      <a:pt x="5" y="9"/>
                      <a:pt x="5" y="9"/>
                    </a:cubicBezTo>
                    <a:cubicBezTo>
                      <a:pt x="6" y="8"/>
                      <a:pt x="6" y="8"/>
                      <a:pt x="5" y="8"/>
                    </a:cubicBezTo>
                    <a:cubicBezTo>
                      <a:pt x="5" y="7"/>
                      <a:pt x="5" y="7"/>
                      <a:pt x="5"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29" name="Freeform 314">
                <a:extLst>
                  <a:ext uri="{FF2B5EF4-FFF2-40B4-BE49-F238E27FC236}">
                    <a16:creationId xmlns:a16="http://schemas.microsoft.com/office/drawing/2014/main" id="{8D1FEA8D-DF1E-4D3E-899E-F963D74DFFC3}"/>
                  </a:ext>
                </a:extLst>
              </p:cNvPr>
              <p:cNvSpPr>
                <a:spLocks/>
              </p:cNvSpPr>
              <p:nvPr/>
            </p:nvSpPr>
            <p:spPr bwMode="auto">
              <a:xfrm>
                <a:off x="6935789" y="2362201"/>
                <a:ext cx="249238" cy="465138"/>
              </a:xfrm>
              <a:custGeom>
                <a:avLst/>
                <a:gdLst>
                  <a:gd name="T0" fmla="*/ 17 w 23"/>
                  <a:gd name="T1" fmla="*/ 19 h 43"/>
                  <a:gd name="T2" fmla="*/ 15 w 23"/>
                  <a:gd name="T3" fmla="*/ 18 h 43"/>
                  <a:gd name="T4" fmla="*/ 14 w 23"/>
                  <a:gd name="T5" fmla="*/ 17 h 43"/>
                  <a:gd name="T6" fmla="*/ 13 w 23"/>
                  <a:gd name="T7" fmla="*/ 15 h 43"/>
                  <a:gd name="T8" fmla="*/ 12 w 23"/>
                  <a:gd name="T9" fmla="*/ 14 h 43"/>
                  <a:gd name="T10" fmla="*/ 11 w 23"/>
                  <a:gd name="T11" fmla="*/ 13 h 43"/>
                  <a:gd name="T12" fmla="*/ 11 w 23"/>
                  <a:gd name="T13" fmla="*/ 11 h 43"/>
                  <a:gd name="T14" fmla="*/ 12 w 23"/>
                  <a:gd name="T15" fmla="*/ 9 h 43"/>
                  <a:gd name="T16" fmla="*/ 13 w 23"/>
                  <a:gd name="T17" fmla="*/ 7 h 43"/>
                  <a:gd name="T18" fmla="*/ 15 w 23"/>
                  <a:gd name="T19" fmla="*/ 6 h 43"/>
                  <a:gd name="T20" fmla="*/ 16 w 23"/>
                  <a:gd name="T21" fmla="*/ 5 h 43"/>
                  <a:gd name="T22" fmla="*/ 14 w 23"/>
                  <a:gd name="T23" fmla="*/ 5 h 43"/>
                  <a:gd name="T24" fmla="*/ 12 w 23"/>
                  <a:gd name="T25" fmla="*/ 3 h 43"/>
                  <a:gd name="T26" fmla="*/ 12 w 23"/>
                  <a:gd name="T27" fmla="*/ 2 h 43"/>
                  <a:gd name="T28" fmla="*/ 10 w 23"/>
                  <a:gd name="T29" fmla="*/ 1 h 43"/>
                  <a:gd name="T30" fmla="*/ 8 w 23"/>
                  <a:gd name="T31" fmla="*/ 0 h 43"/>
                  <a:gd name="T32" fmla="*/ 6 w 23"/>
                  <a:gd name="T33" fmla="*/ 1 h 43"/>
                  <a:gd name="T34" fmla="*/ 4 w 23"/>
                  <a:gd name="T35" fmla="*/ 2 h 43"/>
                  <a:gd name="T36" fmla="*/ 2 w 23"/>
                  <a:gd name="T37" fmla="*/ 2 h 43"/>
                  <a:gd name="T38" fmla="*/ 1 w 23"/>
                  <a:gd name="T39" fmla="*/ 3 h 43"/>
                  <a:gd name="T40" fmla="*/ 1 w 23"/>
                  <a:gd name="T41" fmla="*/ 3 h 43"/>
                  <a:gd name="T42" fmla="*/ 3 w 23"/>
                  <a:gd name="T43" fmla="*/ 5 h 43"/>
                  <a:gd name="T44" fmla="*/ 4 w 23"/>
                  <a:gd name="T45" fmla="*/ 7 h 43"/>
                  <a:gd name="T46" fmla="*/ 6 w 23"/>
                  <a:gd name="T47" fmla="*/ 7 h 43"/>
                  <a:gd name="T48" fmla="*/ 7 w 23"/>
                  <a:gd name="T49" fmla="*/ 8 h 43"/>
                  <a:gd name="T50" fmla="*/ 9 w 23"/>
                  <a:gd name="T51" fmla="*/ 9 h 43"/>
                  <a:gd name="T52" fmla="*/ 9 w 23"/>
                  <a:gd name="T53" fmla="*/ 13 h 43"/>
                  <a:gd name="T54" fmla="*/ 11 w 23"/>
                  <a:gd name="T55" fmla="*/ 15 h 43"/>
                  <a:gd name="T56" fmla="*/ 12 w 23"/>
                  <a:gd name="T57" fmla="*/ 17 h 43"/>
                  <a:gd name="T58" fmla="*/ 13 w 23"/>
                  <a:gd name="T59" fmla="*/ 18 h 43"/>
                  <a:gd name="T60" fmla="*/ 15 w 23"/>
                  <a:gd name="T61" fmla="*/ 20 h 43"/>
                  <a:gd name="T62" fmla="*/ 16 w 23"/>
                  <a:gd name="T63" fmla="*/ 21 h 43"/>
                  <a:gd name="T64" fmla="*/ 16 w 23"/>
                  <a:gd name="T65" fmla="*/ 22 h 43"/>
                  <a:gd name="T66" fmla="*/ 17 w 23"/>
                  <a:gd name="T67" fmla="*/ 24 h 43"/>
                  <a:gd name="T68" fmla="*/ 16 w 23"/>
                  <a:gd name="T69" fmla="*/ 26 h 43"/>
                  <a:gd name="T70" fmla="*/ 17 w 23"/>
                  <a:gd name="T71" fmla="*/ 27 h 43"/>
                  <a:gd name="T72" fmla="*/ 18 w 23"/>
                  <a:gd name="T73" fmla="*/ 28 h 43"/>
                  <a:gd name="T74" fmla="*/ 18 w 23"/>
                  <a:gd name="T75" fmla="*/ 30 h 43"/>
                  <a:gd name="T76" fmla="*/ 17 w 23"/>
                  <a:gd name="T77" fmla="*/ 32 h 43"/>
                  <a:gd name="T78" fmla="*/ 16 w 23"/>
                  <a:gd name="T79" fmla="*/ 32 h 43"/>
                  <a:gd name="T80" fmla="*/ 15 w 23"/>
                  <a:gd name="T81" fmla="*/ 33 h 43"/>
                  <a:gd name="T82" fmla="*/ 14 w 23"/>
                  <a:gd name="T83" fmla="*/ 34 h 43"/>
                  <a:gd name="T84" fmla="*/ 13 w 23"/>
                  <a:gd name="T85" fmla="*/ 35 h 43"/>
                  <a:gd name="T86" fmla="*/ 12 w 23"/>
                  <a:gd name="T87" fmla="*/ 36 h 43"/>
                  <a:gd name="T88" fmla="*/ 10 w 23"/>
                  <a:gd name="T89" fmla="*/ 37 h 43"/>
                  <a:gd name="T90" fmla="*/ 11 w 23"/>
                  <a:gd name="T91" fmla="*/ 38 h 43"/>
                  <a:gd name="T92" fmla="*/ 12 w 23"/>
                  <a:gd name="T93" fmla="*/ 39 h 43"/>
                  <a:gd name="T94" fmla="*/ 11 w 23"/>
                  <a:gd name="T95" fmla="*/ 40 h 43"/>
                  <a:gd name="T96" fmla="*/ 12 w 23"/>
                  <a:gd name="T97" fmla="*/ 42 h 43"/>
                  <a:gd name="T98" fmla="*/ 14 w 23"/>
                  <a:gd name="T99" fmla="*/ 41 h 43"/>
                  <a:gd name="T100" fmla="*/ 15 w 23"/>
                  <a:gd name="T101" fmla="*/ 41 h 43"/>
                  <a:gd name="T102" fmla="*/ 15 w 23"/>
                  <a:gd name="T103" fmla="*/ 40 h 43"/>
                  <a:gd name="T104" fmla="*/ 17 w 23"/>
                  <a:gd name="T105" fmla="*/ 38 h 43"/>
                  <a:gd name="T106" fmla="*/ 18 w 23"/>
                  <a:gd name="T107" fmla="*/ 37 h 43"/>
                  <a:gd name="T108" fmla="*/ 21 w 23"/>
                  <a:gd name="T109" fmla="*/ 35 h 43"/>
                  <a:gd name="T110" fmla="*/ 23 w 23"/>
                  <a:gd name="T111" fmla="*/ 33 h 43"/>
                  <a:gd name="T112" fmla="*/ 23 w 23"/>
                  <a:gd name="T113" fmla="*/ 31 h 43"/>
                  <a:gd name="T114" fmla="*/ 22 w 23"/>
                  <a:gd name="T115" fmla="*/ 29 h 43"/>
                  <a:gd name="T116" fmla="*/ 21 w 23"/>
                  <a:gd name="T117" fmla="*/ 26 h 43"/>
                  <a:gd name="T118" fmla="*/ 20 w 23"/>
                  <a:gd name="T119" fmla="*/ 23 h 43"/>
                  <a:gd name="T120" fmla="*/ 19 w 23"/>
                  <a:gd name="T121" fmla="*/ 21 h 43"/>
                  <a:gd name="T122" fmla="*/ 18 w 23"/>
                  <a:gd name="T123" fmla="*/ 20 h 43"/>
                  <a:gd name="T124" fmla="*/ 17 w 23"/>
                  <a:gd name="T12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 h="43">
                    <a:moveTo>
                      <a:pt x="17" y="19"/>
                    </a:moveTo>
                    <a:cubicBezTo>
                      <a:pt x="17" y="19"/>
                      <a:pt x="17" y="19"/>
                      <a:pt x="17" y="19"/>
                    </a:cubicBezTo>
                    <a:cubicBezTo>
                      <a:pt x="16" y="19"/>
                      <a:pt x="16" y="19"/>
                      <a:pt x="16" y="19"/>
                    </a:cubicBezTo>
                    <a:cubicBezTo>
                      <a:pt x="15" y="18"/>
                      <a:pt x="15" y="18"/>
                      <a:pt x="15" y="18"/>
                    </a:cubicBezTo>
                    <a:cubicBezTo>
                      <a:pt x="15" y="18"/>
                      <a:pt x="15" y="18"/>
                      <a:pt x="14" y="18"/>
                    </a:cubicBezTo>
                    <a:cubicBezTo>
                      <a:pt x="14" y="17"/>
                      <a:pt x="14" y="17"/>
                      <a:pt x="14" y="17"/>
                    </a:cubicBezTo>
                    <a:cubicBezTo>
                      <a:pt x="14" y="17"/>
                      <a:pt x="13" y="16"/>
                      <a:pt x="13" y="16"/>
                    </a:cubicBezTo>
                    <a:cubicBezTo>
                      <a:pt x="13" y="16"/>
                      <a:pt x="13" y="15"/>
                      <a:pt x="13" y="15"/>
                    </a:cubicBezTo>
                    <a:cubicBezTo>
                      <a:pt x="13" y="15"/>
                      <a:pt x="13" y="15"/>
                      <a:pt x="12" y="15"/>
                    </a:cubicBezTo>
                    <a:cubicBezTo>
                      <a:pt x="12" y="15"/>
                      <a:pt x="12" y="15"/>
                      <a:pt x="12" y="14"/>
                    </a:cubicBezTo>
                    <a:cubicBezTo>
                      <a:pt x="12" y="14"/>
                      <a:pt x="12" y="14"/>
                      <a:pt x="11" y="14"/>
                    </a:cubicBezTo>
                    <a:cubicBezTo>
                      <a:pt x="11" y="14"/>
                      <a:pt x="11" y="13"/>
                      <a:pt x="11" y="13"/>
                    </a:cubicBezTo>
                    <a:cubicBezTo>
                      <a:pt x="11" y="13"/>
                      <a:pt x="11" y="12"/>
                      <a:pt x="11" y="12"/>
                    </a:cubicBezTo>
                    <a:cubicBezTo>
                      <a:pt x="11" y="11"/>
                      <a:pt x="11" y="11"/>
                      <a:pt x="11" y="11"/>
                    </a:cubicBezTo>
                    <a:cubicBezTo>
                      <a:pt x="11" y="10"/>
                      <a:pt x="11" y="10"/>
                      <a:pt x="11" y="10"/>
                    </a:cubicBezTo>
                    <a:cubicBezTo>
                      <a:pt x="12" y="10"/>
                      <a:pt x="12" y="10"/>
                      <a:pt x="12" y="9"/>
                    </a:cubicBezTo>
                    <a:cubicBezTo>
                      <a:pt x="12" y="9"/>
                      <a:pt x="12" y="8"/>
                      <a:pt x="13" y="8"/>
                    </a:cubicBezTo>
                    <a:cubicBezTo>
                      <a:pt x="13" y="8"/>
                      <a:pt x="12" y="7"/>
                      <a:pt x="13" y="7"/>
                    </a:cubicBezTo>
                    <a:cubicBezTo>
                      <a:pt x="13" y="7"/>
                      <a:pt x="13" y="7"/>
                      <a:pt x="14" y="7"/>
                    </a:cubicBezTo>
                    <a:cubicBezTo>
                      <a:pt x="14" y="7"/>
                      <a:pt x="14" y="6"/>
                      <a:pt x="15" y="6"/>
                    </a:cubicBezTo>
                    <a:cubicBezTo>
                      <a:pt x="15" y="6"/>
                      <a:pt x="15" y="6"/>
                      <a:pt x="16" y="6"/>
                    </a:cubicBezTo>
                    <a:cubicBezTo>
                      <a:pt x="16" y="5"/>
                      <a:pt x="16" y="5"/>
                      <a:pt x="16" y="5"/>
                    </a:cubicBezTo>
                    <a:cubicBezTo>
                      <a:pt x="15" y="5"/>
                      <a:pt x="15" y="5"/>
                      <a:pt x="15" y="5"/>
                    </a:cubicBezTo>
                    <a:cubicBezTo>
                      <a:pt x="15" y="5"/>
                      <a:pt x="14" y="5"/>
                      <a:pt x="14" y="5"/>
                    </a:cubicBezTo>
                    <a:cubicBezTo>
                      <a:pt x="13" y="5"/>
                      <a:pt x="13" y="5"/>
                      <a:pt x="13" y="4"/>
                    </a:cubicBezTo>
                    <a:cubicBezTo>
                      <a:pt x="12" y="4"/>
                      <a:pt x="12" y="4"/>
                      <a:pt x="12" y="3"/>
                    </a:cubicBezTo>
                    <a:cubicBezTo>
                      <a:pt x="11" y="3"/>
                      <a:pt x="11" y="3"/>
                      <a:pt x="11" y="3"/>
                    </a:cubicBezTo>
                    <a:cubicBezTo>
                      <a:pt x="11" y="2"/>
                      <a:pt x="11" y="2"/>
                      <a:pt x="12" y="2"/>
                    </a:cubicBezTo>
                    <a:cubicBezTo>
                      <a:pt x="12" y="2"/>
                      <a:pt x="12" y="2"/>
                      <a:pt x="11" y="1"/>
                    </a:cubicBezTo>
                    <a:cubicBezTo>
                      <a:pt x="11" y="1"/>
                      <a:pt x="11" y="1"/>
                      <a:pt x="10" y="1"/>
                    </a:cubicBezTo>
                    <a:cubicBezTo>
                      <a:pt x="10" y="1"/>
                      <a:pt x="9" y="1"/>
                      <a:pt x="9" y="1"/>
                    </a:cubicBezTo>
                    <a:cubicBezTo>
                      <a:pt x="8" y="1"/>
                      <a:pt x="8" y="0"/>
                      <a:pt x="8" y="0"/>
                    </a:cubicBezTo>
                    <a:cubicBezTo>
                      <a:pt x="7" y="0"/>
                      <a:pt x="7" y="0"/>
                      <a:pt x="7" y="1"/>
                    </a:cubicBezTo>
                    <a:cubicBezTo>
                      <a:pt x="7" y="1"/>
                      <a:pt x="7" y="1"/>
                      <a:pt x="6" y="1"/>
                    </a:cubicBezTo>
                    <a:cubicBezTo>
                      <a:pt x="6" y="2"/>
                      <a:pt x="6" y="2"/>
                      <a:pt x="5" y="2"/>
                    </a:cubicBezTo>
                    <a:cubicBezTo>
                      <a:pt x="5" y="2"/>
                      <a:pt x="5" y="2"/>
                      <a:pt x="4" y="2"/>
                    </a:cubicBezTo>
                    <a:cubicBezTo>
                      <a:pt x="4" y="2"/>
                      <a:pt x="4" y="2"/>
                      <a:pt x="3" y="2"/>
                    </a:cubicBezTo>
                    <a:cubicBezTo>
                      <a:pt x="3" y="2"/>
                      <a:pt x="3" y="2"/>
                      <a:pt x="2" y="2"/>
                    </a:cubicBezTo>
                    <a:cubicBezTo>
                      <a:pt x="2" y="2"/>
                      <a:pt x="1" y="2"/>
                      <a:pt x="1" y="2"/>
                    </a:cubicBezTo>
                    <a:cubicBezTo>
                      <a:pt x="1" y="2"/>
                      <a:pt x="1" y="2"/>
                      <a:pt x="1" y="3"/>
                    </a:cubicBezTo>
                    <a:cubicBezTo>
                      <a:pt x="0" y="3"/>
                      <a:pt x="0" y="3"/>
                      <a:pt x="0" y="3"/>
                    </a:cubicBezTo>
                    <a:cubicBezTo>
                      <a:pt x="1" y="3"/>
                      <a:pt x="1" y="3"/>
                      <a:pt x="1" y="3"/>
                    </a:cubicBezTo>
                    <a:cubicBezTo>
                      <a:pt x="2" y="4"/>
                      <a:pt x="2" y="4"/>
                      <a:pt x="2" y="4"/>
                    </a:cubicBezTo>
                    <a:cubicBezTo>
                      <a:pt x="2" y="5"/>
                      <a:pt x="3" y="5"/>
                      <a:pt x="3" y="5"/>
                    </a:cubicBezTo>
                    <a:cubicBezTo>
                      <a:pt x="3" y="5"/>
                      <a:pt x="3" y="6"/>
                      <a:pt x="3" y="6"/>
                    </a:cubicBezTo>
                    <a:cubicBezTo>
                      <a:pt x="3" y="6"/>
                      <a:pt x="3" y="7"/>
                      <a:pt x="4" y="7"/>
                    </a:cubicBezTo>
                    <a:cubicBezTo>
                      <a:pt x="4" y="7"/>
                      <a:pt x="5" y="8"/>
                      <a:pt x="5" y="7"/>
                    </a:cubicBezTo>
                    <a:cubicBezTo>
                      <a:pt x="6" y="7"/>
                      <a:pt x="6" y="7"/>
                      <a:pt x="6" y="7"/>
                    </a:cubicBezTo>
                    <a:cubicBezTo>
                      <a:pt x="6" y="7"/>
                      <a:pt x="7" y="7"/>
                      <a:pt x="7" y="7"/>
                    </a:cubicBezTo>
                    <a:cubicBezTo>
                      <a:pt x="7" y="7"/>
                      <a:pt x="7" y="7"/>
                      <a:pt x="7" y="8"/>
                    </a:cubicBezTo>
                    <a:cubicBezTo>
                      <a:pt x="7" y="8"/>
                      <a:pt x="7" y="8"/>
                      <a:pt x="7" y="8"/>
                    </a:cubicBezTo>
                    <a:cubicBezTo>
                      <a:pt x="7" y="9"/>
                      <a:pt x="8" y="9"/>
                      <a:pt x="9" y="9"/>
                    </a:cubicBezTo>
                    <a:cubicBezTo>
                      <a:pt x="9" y="10"/>
                      <a:pt x="9" y="10"/>
                      <a:pt x="9" y="11"/>
                    </a:cubicBezTo>
                    <a:cubicBezTo>
                      <a:pt x="9" y="12"/>
                      <a:pt x="9" y="12"/>
                      <a:pt x="9" y="13"/>
                    </a:cubicBezTo>
                    <a:cubicBezTo>
                      <a:pt x="9" y="13"/>
                      <a:pt x="9" y="14"/>
                      <a:pt x="10" y="14"/>
                    </a:cubicBezTo>
                    <a:cubicBezTo>
                      <a:pt x="10" y="15"/>
                      <a:pt x="11" y="15"/>
                      <a:pt x="11" y="15"/>
                    </a:cubicBezTo>
                    <a:cubicBezTo>
                      <a:pt x="11" y="15"/>
                      <a:pt x="11" y="16"/>
                      <a:pt x="11" y="16"/>
                    </a:cubicBezTo>
                    <a:cubicBezTo>
                      <a:pt x="11" y="16"/>
                      <a:pt x="11" y="16"/>
                      <a:pt x="12" y="17"/>
                    </a:cubicBezTo>
                    <a:cubicBezTo>
                      <a:pt x="12" y="17"/>
                      <a:pt x="12" y="17"/>
                      <a:pt x="12" y="17"/>
                    </a:cubicBezTo>
                    <a:cubicBezTo>
                      <a:pt x="13" y="17"/>
                      <a:pt x="13" y="18"/>
                      <a:pt x="13" y="18"/>
                    </a:cubicBezTo>
                    <a:cubicBezTo>
                      <a:pt x="13" y="18"/>
                      <a:pt x="14" y="19"/>
                      <a:pt x="14" y="19"/>
                    </a:cubicBezTo>
                    <a:cubicBezTo>
                      <a:pt x="14" y="19"/>
                      <a:pt x="14" y="19"/>
                      <a:pt x="15" y="20"/>
                    </a:cubicBezTo>
                    <a:cubicBezTo>
                      <a:pt x="15" y="20"/>
                      <a:pt x="15" y="20"/>
                      <a:pt x="15" y="20"/>
                    </a:cubicBezTo>
                    <a:cubicBezTo>
                      <a:pt x="16" y="20"/>
                      <a:pt x="16" y="20"/>
                      <a:pt x="16" y="21"/>
                    </a:cubicBezTo>
                    <a:cubicBezTo>
                      <a:pt x="16" y="21"/>
                      <a:pt x="16" y="21"/>
                      <a:pt x="16" y="21"/>
                    </a:cubicBezTo>
                    <a:cubicBezTo>
                      <a:pt x="16" y="21"/>
                      <a:pt x="16" y="22"/>
                      <a:pt x="16" y="22"/>
                    </a:cubicBezTo>
                    <a:cubicBezTo>
                      <a:pt x="16" y="22"/>
                      <a:pt x="17" y="22"/>
                      <a:pt x="17" y="23"/>
                    </a:cubicBezTo>
                    <a:cubicBezTo>
                      <a:pt x="17" y="23"/>
                      <a:pt x="17" y="23"/>
                      <a:pt x="17" y="24"/>
                    </a:cubicBezTo>
                    <a:cubicBezTo>
                      <a:pt x="17" y="24"/>
                      <a:pt x="17" y="25"/>
                      <a:pt x="17" y="25"/>
                    </a:cubicBezTo>
                    <a:cubicBezTo>
                      <a:pt x="16" y="25"/>
                      <a:pt x="16" y="25"/>
                      <a:pt x="16" y="26"/>
                    </a:cubicBezTo>
                    <a:cubicBezTo>
                      <a:pt x="16" y="26"/>
                      <a:pt x="16" y="26"/>
                      <a:pt x="16" y="26"/>
                    </a:cubicBezTo>
                    <a:cubicBezTo>
                      <a:pt x="17" y="26"/>
                      <a:pt x="17" y="26"/>
                      <a:pt x="17" y="27"/>
                    </a:cubicBezTo>
                    <a:cubicBezTo>
                      <a:pt x="17" y="27"/>
                      <a:pt x="17" y="27"/>
                      <a:pt x="17" y="27"/>
                    </a:cubicBezTo>
                    <a:cubicBezTo>
                      <a:pt x="17" y="28"/>
                      <a:pt x="17" y="27"/>
                      <a:pt x="18" y="28"/>
                    </a:cubicBezTo>
                    <a:cubicBezTo>
                      <a:pt x="18" y="28"/>
                      <a:pt x="17" y="28"/>
                      <a:pt x="17" y="29"/>
                    </a:cubicBezTo>
                    <a:cubicBezTo>
                      <a:pt x="17" y="29"/>
                      <a:pt x="17" y="29"/>
                      <a:pt x="18" y="30"/>
                    </a:cubicBezTo>
                    <a:cubicBezTo>
                      <a:pt x="18" y="30"/>
                      <a:pt x="18" y="31"/>
                      <a:pt x="18" y="31"/>
                    </a:cubicBezTo>
                    <a:cubicBezTo>
                      <a:pt x="17" y="31"/>
                      <a:pt x="17" y="32"/>
                      <a:pt x="17" y="32"/>
                    </a:cubicBezTo>
                    <a:cubicBezTo>
                      <a:pt x="17" y="32"/>
                      <a:pt x="17" y="31"/>
                      <a:pt x="17" y="31"/>
                    </a:cubicBezTo>
                    <a:cubicBezTo>
                      <a:pt x="16" y="31"/>
                      <a:pt x="16" y="32"/>
                      <a:pt x="16" y="32"/>
                    </a:cubicBezTo>
                    <a:cubicBezTo>
                      <a:pt x="16" y="32"/>
                      <a:pt x="16" y="32"/>
                      <a:pt x="15" y="32"/>
                    </a:cubicBezTo>
                    <a:cubicBezTo>
                      <a:pt x="15" y="32"/>
                      <a:pt x="15" y="33"/>
                      <a:pt x="15" y="33"/>
                    </a:cubicBezTo>
                    <a:cubicBezTo>
                      <a:pt x="15" y="33"/>
                      <a:pt x="14" y="33"/>
                      <a:pt x="14" y="33"/>
                    </a:cubicBezTo>
                    <a:cubicBezTo>
                      <a:pt x="14" y="33"/>
                      <a:pt x="14" y="34"/>
                      <a:pt x="14" y="34"/>
                    </a:cubicBezTo>
                    <a:cubicBezTo>
                      <a:pt x="14" y="34"/>
                      <a:pt x="14" y="35"/>
                      <a:pt x="14" y="35"/>
                    </a:cubicBezTo>
                    <a:cubicBezTo>
                      <a:pt x="14" y="35"/>
                      <a:pt x="13" y="35"/>
                      <a:pt x="13" y="35"/>
                    </a:cubicBezTo>
                    <a:cubicBezTo>
                      <a:pt x="12" y="35"/>
                      <a:pt x="12" y="35"/>
                      <a:pt x="12" y="36"/>
                    </a:cubicBezTo>
                    <a:cubicBezTo>
                      <a:pt x="12" y="36"/>
                      <a:pt x="12" y="36"/>
                      <a:pt x="12" y="36"/>
                    </a:cubicBezTo>
                    <a:cubicBezTo>
                      <a:pt x="12" y="36"/>
                      <a:pt x="11" y="36"/>
                      <a:pt x="11" y="36"/>
                    </a:cubicBezTo>
                    <a:cubicBezTo>
                      <a:pt x="11" y="36"/>
                      <a:pt x="11" y="37"/>
                      <a:pt x="10" y="37"/>
                    </a:cubicBezTo>
                    <a:cubicBezTo>
                      <a:pt x="10" y="37"/>
                      <a:pt x="10" y="37"/>
                      <a:pt x="10" y="37"/>
                    </a:cubicBezTo>
                    <a:cubicBezTo>
                      <a:pt x="11" y="37"/>
                      <a:pt x="11" y="37"/>
                      <a:pt x="11" y="38"/>
                    </a:cubicBezTo>
                    <a:cubicBezTo>
                      <a:pt x="11" y="38"/>
                      <a:pt x="11" y="38"/>
                      <a:pt x="11" y="38"/>
                    </a:cubicBezTo>
                    <a:cubicBezTo>
                      <a:pt x="12" y="38"/>
                      <a:pt x="12" y="38"/>
                      <a:pt x="12" y="39"/>
                    </a:cubicBezTo>
                    <a:cubicBezTo>
                      <a:pt x="12" y="39"/>
                      <a:pt x="12" y="39"/>
                      <a:pt x="12" y="39"/>
                    </a:cubicBezTo>
                    <a:cubicBezTo>
                      <a:pt x="12" y="40"/>
                      <a:pt x="11" y="40"/>
                      <a:pt x="11" y="40"/>
                    </a:cubicBezTo>
                    <a:cubicBezTo>
                      <a:pt x="11" y="41"/>
                      <a:pt x="12" y="41"/>
                      <a:pt x="12" y="42"/>
                    </a:cubicBezTo>
                    <a:cubicBezTo>
                      <a:pt x="12" y="42"/>
                      <a:pt x="12" y="42"/>
                      <a:pt x="12" y="42"/>
                    </a:cubicBezTo>
                    <a:cubicBezTo>
                      <a:pt x="12" y="43"/>
                      <a:pt x="12" y="42"/>
                      <a:pt x="13" y="42"/>
                    </a:cubicBezTo>
                    <a:cubicBezTo>
                      <a:pt x="13" y="42"/>
                      <a:pt x="13" y="42"/>
                      <a:pt x="14" y="41"/>
                    </a:cubicBezTo>
                    <a:cubicBezTo>
                      <a:pt x="14" y="41"/>
                      <a:pt x="14" y="41"/>
                      <a:pt x="14" y="41"/>
                    </a:cubicBezTo>
                    <a:cubicBezTo>
                      <a:pt x="14" y="41"/>
                      <a:pt x="14" y="41"/>
                      <a:pt x="15" y="41"/>
                    </a:cubicBezTo>
                    <a:cubicBezTo>
                      <a:pt x="15" y="40"/>
                      <a:pt x="15" y="40"/>
                      <a:pt x="15" y="40"/>
                    </a:cubicBezTo>
                    <a:cubicBezTo>
                      <a:pt x="15" y="40"/>
                      <a:pt x="15" y="40"/>
                      <a:pt x="15" y="40"/>
                    </a:cubicBezTo>
                    <a:cubicBezTo>
                      <a:pt x="16" y="39"/>
                      <a:pt x="16" y="39"/>
                      <a:pt x="16" y="39"/>
                    </a:cubicBezTo>
                    <a:cubicBezTo>
                      <a:pt x="17" y="38"/>
                      <a:pt x="16" y="38"/>
                      <a:pt x="17" y="38"/>
                    </a:cubicBezTo>
                    <a:cubicBezTo>
                      <a:pt x="17" y="37"/>
                      <a:pt x="17" y="37"/>
                      <a:pt x="17" y="37"/>
                    </a:cubicBezTo>
                    <a:cubicBezTo>
                      <a:pt x="17" y="36"/>
                      <a:pt x="18" y="37"/>
                      <a:pt x="18" y="37"/>
                    </a:cubicBezTo>
                    <a:cubicBezTo>
                      <a:pt x="19" y="36"/>
                      <a:pt x="20" y="36"/>
                      <a:pt x="20" y="36"/>
                    </a:cubicBezTo>
                    <a:cubicBezTo>
                      <a:pt x="21" y="36"/>
                      <a:pt x="21" y="35"/>
                      <a:pt x="21" y="35"/>
                    </a:cubicBezTo>
                    <a:cubicBezTo>
                      <a:pt x="21" y="35"/>
                      <a:pt x="22" y="34"/>
                      <a:pt x="22" y="34"/>
                    </a:cubicBezTo>
                    <a:cubicBezTo>
                      <a:pt x="22" y="34"/>
                      <a:pt x="23" y="33"/>
                      <a:pt x="23" y="33"/>
                    </a:cubicBezTo>
                    <a:cubicBezTo>
                      <a:pt x="23" y="32"/>
                      <a:pt x="22" y="32"/>
                      <a:pt x="22" y="32"/>
                    </a:cubicBezTo>
                    <a:cubicBezTo>
                      <a:pt x="22" y="31"/>
                      <a:pt x="23" y="31"/>
                      <a:pt x="23" y="31"/>
                    </a:cubicBezTo>
                    <a:cubicBezTo>
                      <a:pt x="23" y="30"/>
                      <a:pt x="23" y="30"/>
                      <a:pt x="23" y="30"/>
                    </a:cubicBezTo>
                    <a:cubicBezTo>
                      <a:pt x="23" y="29"/>
                      <a:pt x="22" y="29"/>
                      <a:pt x="22" y="29"/>
                    </a:cubicBezTo>
                    <a:cubicBezTo>
                      <a:pt x="22" y="28"/>
                      <a:pt x="22" y="27"/>
                      <a:pt x="22" y="27"/>
                    </a:cubicBezTo>
                    <a:cubicBezTo>
                      <a:pt x="22" y="26"/>
                      <a:pt x="22" y="26"/>
                      <a:pt x="21" y="26"/>
                    </a:cubicBezTo>
                    <a:cubicBezTo>
                      <a:pt x="21" y="25"/>
                      <a:pt x="21" y="25"/>
                      <a:pt x="21" y="24"/>
                    </a:cubicBezTo>
                    <a:cubicBezTo>
                      <a:pt x="21" y="24"/>
                      <a:pt x="21" y="23"/>
                      <a:pt x="20" y="23"/>
                    </a:cubicBezTo>
                    <a:cubicBezTo>
                      <a:pt x="20" y="23"/>
                      <a:pt x="20" y="23"/>
                      <a:pt x="20" y="22"/>
                    </a:cubicBezTo>
                    <a:cubicBezTo>
                      <a:pt x="19" y="22"/>
                      <a:pt x="20" y="21"/>
                      <a:pt x="19" y="21"/>
                    </a:cubicBezTo>
                    <a:cubicBezTo>
                      <a:pt x="19" y="21"/>
                      <a:pt x="19" y="21"/>
                      <a:pt x="19" y="21"/>
                    </a:cubicBezTo>
                    <a:cubicBezTo>
                      <a:pt x="19" y="21"/>
                      <a:pt x="19" y="21"/>
                      <a:pt x="18" y="20"/>
                    </a:cubicBezTo>
                    <a:cubicBezTo>
                      <a:pt x="18" y="20"/>
                      <a:pt x="17" y="20"/>
                      <a:pt x="17" y="19"/>
                    </a:cubicBezTo>
                    <a:cubicBezTo>
                      <a:pt x="17" y="19"/>
                      <a:pt x="17" y="19"/>
                      <a:pt x="17" y="1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0" name="Freeform 315">
                <a:extLst>
                  <a:ext uri="{FF2B5EF4-FFF2-40B4-BE49-F238E27FC236}">
                    <a16:creationId xmlns:a16="http://schemas.microsoft.com/office/drawing/2014/main" id="{A69E508F-52C8-43F9-9791-2195D13C69B4}"/>
                  </a:ext>
                </a:extLst>
              </p:cNvPr>
              <p:cNvSpPr>
                <a:spLocks/>
              </p:cNvSpPr>
              <p:nvPr/>
            </p:nvSpPr>
            <p:spPr bwMode="auto">
              <a:xfrm>
                <a:off x="2143126" y="2243139"/>
                <a:ext cx="31750" cy="42863"/>
              </a:xfrm>
              <a:custGeom>
                <a:avLst/>
                <a:gdLst>
                  <a:gd name="T0" fmla="*/ 1 w 3"/>
                  <a:gd name="T1" fmla="*/ 3 h 4"/>
                  <a:gd name="T2" fmla="*/ 2 w 3"/>
                  <a:gd name="T3" fmla="*/ 3 h 4"/>
                  <a:gd name="T4" fmla="*/ 2 w 3"/>
                  <a:gd name="T5" fmla="*/ 2 h 4"/>
                  <a:gd name="T6" fmla="*/ 3 w 3"/>
                  <a:gd name="T7" fmla="*/ 2 h 4"/>
                  <a:gd name="T8" fmla="*/ 2 w 3"/>
                  <a:gd name="T9" fmla="*/ 1 h 4"/>
                  <a:gd name="T10" fmla="*/ 2 w 3"/>
                  <a:gd name="T11" fmla="*/ 0 h 4"/>
                  <a:gd name="T12" fmla="*/ 1 w 3"/>
                  <a:gd name="T13" fmla="*/ 0 h 4"/>
                  <a:gd name="T14" fmla="*/ 1 w 3"/>
                  <a:gd name="T15" fmla="*/ 2 h 4"/>
                  <a:gd name="T16" fmla="*/ 1 w 3"/>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1" y="3"/>
                    </a:moveTo>
                    <a:cubicBezTo>
                      <a:pt x="1" y="4"/>
                      <a:pt x="2" y="3"/>
                      <a:pt x="2" y="3"/>
                    </a:cubicBezTo>
                    <a:cubicBezTo>
                      <a:pt x="2" y="3"/>
                      <a:pt x="2" y="3"/>
                      <a:pt x="2" y="2"/>
                    </a:cubicBezTo>
                    <a:cubicBezTo>
                      <a:pt x="2" y="2"/>
                      <a:pt x="3" y="2"/>
                      <a:pt x="3" y="2"/>
                    </a:cubicBezTo>
                    <a:cubicBezTo>
                      <a:pt x="3" y="1"/>
                      <a:pt x="2" y="1"/>
                      <a:pt x="2" y="1"/>
                    </a:cubicBezTo>
                    <a:cubicBezTo>
                      <a:pt x="2" y="1"/>
                      <a:pt x="2" y="1"/>
                      <a:pt x="2" y="0"/>
                    </a:cubicBezTo>
                    <a:cubicBezTo>
                      <a:pt x="1" y="0"/>
                      <a:pt x="1" y="0"/>
                      <a:pt x="1" y="0"/>
                    </a:cubicBezTo>
                    <a:cubicBezTo>
                      <a:pt x="1" y="0"/>
                      <a:pt x="1" y="1"/>
                      <a:pt x="1" y="2"/>
                    </a:cubicBezTo>
                    <a:cubicBezTo>
                      <a:pt x="1" y="2"/>
                      <a:pt x="0"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1" name="Freeform 316">
                <a:extLst>
                  <a:ext uri="{FF2B5EF4-FFF2-40B4-BE49-F238E27FC236}">
                    <a16:creationId xmlns:a16="http://schemas.microsoft.com/office/drawing/2014/main" id="{A7FF1B0B-D9C5-46D9-A1B4-91C66639C343}"/>
                  </a:ext>
                </a:extLst>
              </p:cNvPr>
              <p:cNvSpPr>
                <a:spLocks/>
              </p:cNvSpPr>
              <p:nvPr/>
            </p:nvSpPr>
            <p:spPr bwMode="auto">
              <a:xfrm>
                <a:off x="2152651" y="2297114"/>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1"/>
                      <a:pt x="1" y="0"/>
                    </a:cubicBezTo>
                    <a:cubicBezTo>
                      <a:pt x="1"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2" name="Freeform 317">
                <a:extLst>
                  <a:ext uri="{FF2B5EF4-FFF2-40B4-BE49-F238E27FC236}">
                    <a16:creationId xmlns:a16="http://schemas.microsoft.com/office/drawing/2014/main" id="{49E1C5D5-384F-4486-866C-0A3CD04653AB}"/>
                  </a:ext>
                </a:extLst>
              </p:cNvPr>
              <p:cNvSpPr>
                <a:spLocks/>
              </p:cNvSpPr>
              <p:nvPr/>
            </p:nvSpPr>
            <p:spPr bwMode="auto">
              <a:xfrm>
                <a:off x="2174876" y="2286001"/>
                <a:ext cx="11113" cy="22225"/>
              </a:xfrm>
              <a:custGeom>
                <a:avLst/>
                <a:gdLst>
                  <a:gd name="T0" fmla="*/ 0 w 1"/>
                  <a:gd name="T1" fmla="*/ 1 h 2"/>
                  <a:gd name="T2" fmla="*/ 0 w 1"/>
                  <a:gd name="T3" fmla="*/ 2 h 2"/>
                  <a:gd name="T4" fmla="*/ 0 w 1"/>
                  <a:gd name="T5" fmla="*/ 2 h 2"/>
                  <a:gd name="T6" fmla="*/ 1 w 1"/>
                  <a:gd name="T7" fmla="*/ 2 h 2"/>
                  <a:gd name="T8" fmla="*/ 1 w 1"/>
                  <a:gd name="T9" fmla="*/ 1 h 2"/>
                  <a:gd name="T10" fmla="*/ 1 w 1"/>
                  <a:gd name="T11" fmla="*/ 1 h 2"/>
                  <a:gd name="T12" fmla="*/ 1 w 1"/>
                  <a:gd name="T13" fmla="*/ 0 h 2"/>
                  <a:gd name="T14" fmla="*/ 0 w 1"/>
                  <a:gd name="T15" fmla="*/ 1 h 2"/>
                  <a:gd name="T16" fmla="*/ 0 w 1"/>
                  <a:gd name="T17" fmla="*/ 1 h 2"/>
                  <a:gd name="T18" fmla="*/ 0 w 1"/>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1"/>
                    </a:moveTo>
                    <a:cubicBezTo>
                      <a:pt x="0" y="1"/>
                      <a:pt x="0" y="1"/>
                      <a:pt x="0" y="2"/>
                    </a:cubicBezTo>
                    <a:cubicBezTo>
                      <a:pt x="0" y="2"/>
                      <a:pt x="0" y="2"/>
                      <a:pt x="0" y="2"/>
                    </a:cubicBezTo>
                    <a:cubicBezTo>
                      <a:pt x="1" y="2"/>
                      <a:pt x="1" y="2"/>
                      <a:pt x="1" y="2"/>
                    </a:cubicBezTo>
                    <a:cubicBezTo>
                      <a:pt x="1" y="2"/>
                      <a:pt x="1" y="2"/>
                      <a:pt x="1" y="1"/>
                    </a:cubicBezTo>
                    <a:cubicBezTo>
                      <a:pt x="1" y="1"/>
                      <a:pt x="1" y="1"/>
                      <a:pt x="1" y="1"/>
                    </a:cubicBezTo>
                    <a:cubicBezTo>
                      <a:pt x="1" y="0"/>
                      <a:pt x="1" y="0"/>
                      <a:pt x="1" y="0"/>
                    </a:cubicBezTo>
                    <a:cubicBezTo>
                      <a:pt x="0" y="0"/>
                      <a:pt x="0" y="0"/>
                      <a:pt x="0" y="1"/>
                    </a:cubicBezTo>
                    <a:cubicBezTo>
                      <a:pt x="0" y="1"/>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3" name="Freeform 318">
                <a:extLst>
                  <a:ext uri="{FF2B5EF4-FFF2-40B4-BE49-F238E27FC236}">
                    <a16:creationId xmlns:a16="http://schemas.microsoft.com/office/drawing/2014/main" id="{99E6C101-6D1B-469A-A13C-B41780081A13}"/>
                  </a:ext>
                </a:extLst>
              </p:cNvPr>
              <p:cNvSpPr>
                <a:spLocks/>
              </p:cNvSpPr>
              <p:nvPr/>
            </p:nvSpPr>
            <p:spPr bwMode="auto">
              <a:xfrm>
                <a:off x="2132014" y="2330451"/>
                <a:ext cx="11113" cy="9525"/>
              </a:xfrm>
              <a:custGeom>
                <a:avLst/>
                <a:gdLst>
                  <a:gd name="T0" fmla="*/ 0 w 1"/>
                  <a:gd name="T1" fmla="*/ 0 h 1"/>
                  <a:gd name="T2" fmla="*/ 0 w 1"/>
                  <a:gd name="T3" fmla="*/ 0 h 1"/>
                  <a:gd name="T4" fmla="*/ 0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1"/>
                      <a:pt x="0" y="1"/>
                      <a:pt x="0" y="1"/>
                    </a:cubicBezTo>
                    <a:cubicBezTo>
                      <a:pt x="1" y="1"/>
                      <a:pt x="1" y="1"/>
                      <a:pt x="1"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4" name="Freeform 319">
                <a:extLst>
                  <a:ext uri="{FF2B5EF4-FFF2-40B4-BE49-F238E27FC236}">
                    <a16:creationId xmlns:a16="http://schemas.microsoft.com/office/drawing/2014/main" id="{D32A4D3D-E70B-4A8C-B17E-15186681AD80}"/>
                  </a:ext>
                </a:extLst>
              </p:cNvPr>
              <p:cNvSpPr>
                <a:spLocks/>
              </p:cNvSpPr>
              <p:nvPr/>
            </p:nvSpPr>
            <p:spPr bwMode="auto">
              <a:xfrm>
                <a:off x="2120901" y="2308226"/>
                <a:ext cx="22225" cy="22225"/>
              </a:xfrm>
              <a:custGeom>
                <a:avLst/>
                <a:gdLst>
                  <a:gd name="T0" fmla="*/ 0 w 2"/>
                  <a:gd name="T1" fmla="*/ 2 h 2"/>
                  <a:gd name="T2" fmla="*/ 1 w 2"/>
                  <a:gd name="T3" fmla="*/ 2 h 2"/>
                  <a:gd name="T4" fmla="*/ 2 w 2"/>
                  <a:gd name="T5" fmla="*/ 1 h 2"/>
                  <a:gd name="T6" fmla="*/ 2 w 2"/>
                  <a:gd name="T7" fmla="*/ 0 h 2"/>
                  <a:gd name="T8" fmla="*/ 1 w 2"/>
                  <a:gd name="T9" fmla="*/ 0 h 2"/>
                  <a:gd name="T10" fmla="*/ 0 w 2"/>
                  <a:gd name="T11" fmla="*/ 0 h 2"/>
                  <a:gd name="T12" fmla="*/ 0 w 2"/>
                  <a:gd name="T13" fmla="*/ 1 h 2"/>
                  <a:gd name="T14" fmla="*/ 0 w 2"/>
                  <a:gd name="T15" fmla="*/ 1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1" y="2"/>
                      <a:pt x="1" y="2"/>
                      <a:pt x="1" y="2"/>
                    </a:cubicBezTo>
                    <a:cubicBezTo>
                      <a:pt x="2" y="2"/>
                      <a:pt x="2" y="1"/>
                      <a:pt x="2" y="1"/>
                    </a:cubicBezTo>
                    <a:cubicBezTo>
                      <a:pt x="2" y="1"/>
                      <a:pt x="2" y="1"/>
                      <a:pt x="2" y="0"/>
                    </a:cubicBezTo>
                    <a:cubicBezTo>
                      <a:pt x="1" y="0"/>
                      <a:pt x="1" y="0"/>
                      <a:pt x="1" y="0"/>
                    </a:cubicBezTo>
                    <a:cubicBezTo>
                      <a:pt x="1" y="0"/>
                      <a:pt x="1" y="0"/>
                      <a:pt x="0" y="0"/>
                    </a:cubicBezTo>
                    <a:cubicBezTo>
                      <a:pt x="0" y="0"/>
                      <a:pt x="0" y="0"/>
                      <a:pt x="0" y="1"/>
                    </a:cubicBezTo>
                    <a:cubicBezTo>
                      <a:pt x="0" y="1"/>
                      <a:pt x="0" y="1"/>
                      <a:pt x="0" y="1"/>
                    </a:cubicBezTo>
                    <a:cubicBezTo>
                      <a:pt x="0" y="1"/>
                      <a:pt x="0" y="2"/>
                      <a:pt x="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5" name="Freeform 320">
                <a:extLst>
                  <a:ext uri="{FF2B5EF4-FFF2-40B4-BE49-F238E27FC236}">
                    <a16:creationId xmlns:a16="http://schemas.microsoft.com/office/drawing/2014/main" id="{B70B6892-CB24-439C-8A21-694499ADCAD7}"/>
                  </a:ext>
                </a:extLst>
              </p:cNvPr>
              <p:cNvSpPr>
                <a:spLocks/>
              </p:cNvSpPr>
              <p:nvPr/>
            </p:nvSpPr>
            <p:spPr bwMode="auto">
              <a:xfrm>
                <a:off x="2197101" y="2351089"/>
                <a:ext cx="9525" cy="22225"/>
              </a:xfrm>
              <a:custGeom>
                <a:avLst/>
                <a:gdLst>
                  <a:gd name="T0" fmla="*/ 0 w 1"/>
                  <a:gd name="T1" fmla="*/ 1 h 2"/>
                  <a:gd name="T2" fmla="*/ 1 w 1"/>
                  <a:gd name="T3" fmla="*/ 2 h 2"/>
                  <a:gd name="T4" fmla="*/ 1 w 1"/>
                  <a:gd name="T5" fmla="*/ 1 h 2"/>
                  <a:gd name="T6" fmla="*/ 1 w 1"/>
                  <a:gd name="T7" fmla="*/ 0 h 2"/>
                  <a:gd name="T8" fmla="*/ 1 w 1"/>
                  <a:gd name="T9" fmla="*/ 0 h 2"/>
                  <a:gd name="T10" fmla="*/ 0 w 1"/>
                  <a:gd name="T11" fmla="*/ 0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1" y="1"/>
                      <a:pt x="1" y="2"/>
                      <a:pt x="1" y="2"/>
                    </a:cubicBezTo>
                    <a:cubicBezTo>
                      <a:pt x="1" y="2"/>
                      <a:pt x="1" y="1"/>
                      <a:pt x="1" y="1"/>
                    </a:cubicBezTo>
                    <a:cubicBezTo>
                      <a:pt x="1" y="1"/>
                      <a:pt x="1" y="1"/>
                      <a:pt x="1" y="0"/>
                    </a:cubicBezTo>
                    <a:cubicBezTo>
                      <a:pt x="1" y="0"/>
                      <a:pt x="1" y="0"/>
                      <a:pt x="1" y="0"/>
                    </a:cubicBezTo>
                    <a:cubicBezTo>
                      <a:pt x="0" y="0"/>
                      <a:pt x="0" y="0"/>
                      <a:pt x="0" y="0"/>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6" name="Freeform 321">
                <a:extLst>
                  <a:ext uri="{FF2B5EF4-FFF2-40B4-BE49-F238E27FC236}">
                    <a16:creationId xmlns:a16="http://schemas.microsoft.com/office/drawing/2014/main" id="{060DD352-14D6-4BF3-9E70-C6ADA7EADE24}"/>
                  </a:ext>
                </a:extLst>
              </p:cNvPr>
              <p:cNvSpPr>
                <a:spLocks/>
              </p:cNvSpPr>
              <p:nvPr/>
            </p:nvSpPr>
            <p:spPr bwMode="auto">
              <a:xfrm>
                <a:off x="2217739" y="2373314"/>
                <a:ext cx="22225" cy="22225"/>
              </a:xfrm>
              <a:custGeom>
                <a:avLst/>
                <a:gdLst>
                  <a:gd name="T0" fmla="*/ 1 w 2"/>
                  <a:gd name="T1" fmla="*/ 2 h 2"/>
                  <a:gd name="T2" fmla="*/ 2 w 2"/>
                  <a:gd name="T3" fmla="*/ 1 h 2"/>
                  <a:gd name="T4" fmla="*/ 1 w 2"/>
                  <a:gd name="T5" fmla="*/ 0 h 2"/>
                  <a:gd name="T6" fmla="*/ 0 w 2"/>
                  <a:gd name="T7" fmla="*/ 0 h 2"/>
                  <a:gd name="T8" fmla="*/ 1 w 2"/>
                  <a:gd name="T9" fmla="*/ 1 h 2"/>
                  <a:gd name="T10" fmla="*/ 0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2" y="2"/>
                      <a:pt x="2" y="1"/>
                      <a:pt x="2" y="1"/>
                    </a:cubicBezTo>
                    <a:cubicBezTo>
                      <a:pt x="2" y="1"/>
                      <a:pt x="1" y="0"/>
                      <a:pt x="1" y="0"/>
                    </a:cubicBezTo>
                    <a:cubicBezTo>
                      <a:pt x="1" y="0"/>
                      <a:pt x="1" y="0"/>
                      <a:pt x="0" y="0"/>
                    </a:cubicBezTo>
                    <a:cubicBezTo>
                      <a:pt x="0" y="0"/>
                      <a:pt x="1" y="1"/>
                      <a:pt x="1" y="1"/>
                    </a:cubicBezTo>
                    <a:cubicBezTo>
                      <a:pt x="1" y="1"/>
                      <a:pt x="0" y="1"/>
                      <a:pt x="0" y="2"/>
                    </a:cubicBezTo>
                    <a:cubicBezTo>
                      <a:pt x="0"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7" name="Freeform 322">
                <a:extLst>
                  <a:ext uri="{FF2B5EF4-FFF2-40B4-BE49-F238E27FC236}">
                    <a16:creationId xmlns:a16="http://schemas.microsoft.com/office/drawing/2014/main" id="{AF5FD5BC-2B16-4BF8-9455-1C5F2AE1B8EA}"/>
                  </a:ext>
                </a:extLst>
              </p:cNvPr>
              <p:cNvSpPr>
                <a:spLocks/>
              </p:cNvSpPr>
              <p:nvPr/>
            </p:nvSpPr>
            <p:spPr bwMode="auto">
              <a:xfrm>
                <a:off x="2530476" y="2708276"/>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0"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8" name="Freeform 323">
                <a:extLst>
                  <a:ext uri="{FF2B5EF4-FFF2-40B4-BE49-F238E27FC236}">
                    <a16:creationId xmlns:a16="http://schemas.microsoft.com/office/drawing/2014/main" id="{B3C520BF-5CF6-4B70-9FA7-9EB6F10CE87E}"/>
                  </a:ext>
                </a:extLst>
              </p:cNvPr>
              <p:cNvSpPr>
                <a:spLocks/>
              </p:cNvSpPr>
              <p:nvPr/>
            </p:nvSpPr>
            <p:spPr bwMode="auto">
              <a:xfrm>
                <a:off x="2552701" y="2622551"/>
                <a:ext cx="11113" cy="20638"/>
              </a:xfrm>
              <a:custGeom>
                <a:avLst/>
                <a:gdLst>
                  <a:gd name="T0" fmla="*/ 0 w 1"/>
                  <a:gd name="T1" fmla="*/ 1 h 2"/>
                  <a:gd name="T2" fmla="*/ 1 w 1"/>
                  <a:gd name="T3" fmla="*/ 1 h 2"/>
                  <a:gd name="T4" fmla="*/ 1 w 1"/>
                  <a:gd name="T5" fmla="*/ 0 h 2"/>
                  <a:gd name="T6" fmla="*/ 0 w 1"/>
                  <a:gd name="T7" fmla="*/ 0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1" y="2"/>
                      <a:pt x="1" y="1"/>
                    </a:cubicBezTo>
                    <a:cubicBezTo>
                      <a:pt x="1" y="1"/>
                      <a:pt x="1" y="0"/>
                      <a:pt x="1" y="0"/>
                    </a:cubicBezTo>
                    <a:cubicBezTo>
                      <a:pt x="1" y="0"/>
                      <a:pt x="0"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39" name="Freeform 324">
                <a:extLst>
                  <a:ext uri="{FF2B5EF4-FFF2-40B4-BE49-F238E27FC236}">
                    <a16:creationId xmlns:a16="http://schemas.microsoft.com/office/drawing/2014/main" id="{CC57FB97-6D75-403A-B8E3-EEFB9D6C3D07}"/>
                  </a:ext>
                </a:extLst>
              </p:cNvPr>
              <p:cNvSpPr>
                <a:spLocks/>
              </p:cNvSpPr>
              <p:nvPr/>
            </p:nvSpPr>
            <p:spPr bwMode="auto">
              <a:xfrm>
                <a:off x="2530476" y="2578101"/>
                <a:ext cx="22225" cy="11113"/>
              </a:xfrm>
              <a:custGeom>
                <a:avLst/>
                <a:gdLst>
                  <a:gd name="T0" fmla="*/ 1 w 2"/>
                  <a:gd name="T1" fmla="*/ 1 h 1"/>
                  <a:gd name="T2" fmla="*/ 2 w 2"/>
                  <a:gd name="T3" fmla="*/ 1 h 1"/>
                  <a:gd name="T4" fmla="*/ 2 w 2"/>
                  <a:gd name="T5" fmla="*/ 0 h 1"/>
                  <a:gd name="T6" fmla="*/ 1 w 2"/>
                  <a:gd name="T7" fmla="*/ 0 h 1"/>
                  <a:gd name="T8" fmla="*/ 1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2" y="0"/>
                      <a:pt x="2" y="0"/>
                      <a:pt x="2" y="0"/>
                    </a:cubicBezTo>
                    <a:cubicBezTo>
                      <a:pt x="1" y="0"/>
                      <a:pt x="1" y="0"/>
                      <a:pt x="1" y="0"/>
                    </a:cubicBezTo>
                    <a:cubicBezTo>
                      <a:pt x="1" y="0"/>
                      <a:pt x="0" y="0"/>
                      <a:pt x="1"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0" name="Freeform 325">
                <a:extLst>
                  <a:ext uri="{FF2B5EF4-FFF2-40B4-BE49-F238E27FC236}">
                    <a16:creationId xmlns:a16="http://schemas.microsoft.com/office/drawing/2014/main" id="{7EA773C9-5F22-45AE-906C-C28CB9300972}"/>
                  </a:ext>
                </a:extLst>
              </p:cNvPr>
              <p:cNvSpPr>
                <a:spLocks/>
              </p:cNvSpPr>
              <p:nvPr/>
            </p:nvSpPr>
            <p:spPr bwMode="auto">
              <a:xfrm>
                <a:off x="2197101" y="2459039"/>
                <a:ext cx="85725" cy="65088"/>
              </a:xfrm>
              <a:custGeom>
                <a:avLst/>
                <a:gdLst>
                  <a:gd name="T0" fmla="*/ 1 w 8"/>
                  <a:gd name="T1" fmla="*/ 5 h 6"/>
                  <a:gd name="T2" fmla="*/ 2 w 8"/>
                  <a:gd name="T3" fmla="*/ 5 h 6"/>
                  <a:gd name="T4" fmla="*/ 4 w 8"/>
                  <a:gd name="T5" fmla="*/ 5 h 6"/>
                  <a:gd name="T6" fmla="*/ 5 w 8"/>
                  <a:gd name="T7" fmla="*/ 6 h 6"/>
                  <a:gd name="T8" fmla="*/ 6 w 8"/>
                  <a:gd name="T9" fmla="*/ 6 h 6"/>
                  <a:gd name="T10" fmla="*/ 7 w 8"/>
                  <a:gd name="T11" fmla="*/ 6 h 6"/>
                  <a:gd name="T12" fmla="*/ 7 w 8"/>
                  <a:gd name="T13" fmla="*/ 5 h 6"/>
                  <a:gd name="T14" fmla="*/ 7 w 8"/>
                  <a:gd name="T15" fmla="*/ 4 h 6"/>
                  <a:gd name="T16" fmla="*/ 7 w 8"/>
                  <a:gd name="T17" fmla="*/ 3 h 6"/>
                  <a:gd name="T18" fmla="*/ 8 w 8"/>
                  <a:gd name="T19" fmla="*/ 2 h 6"/>
                  <a:gd name="T20" fmla="*/ 8 w 8"/>
                  <a:gd name="T21" fmla="*/ 1 h 6"/>
                  <a:gd name="T22" fmla="*/ 8 w 8"/>
                  <a:gd name="T23" fmla="*/ 0 h 6"/>
                  <a:gd name="T24" fmla="*/ 6 w 8"/>
                  <a:gd name="T25" fmla="*/ 0 h 6"/>
                  <a:gd name="T26" fmla="*/ 5 w 8"/>
                  <a:gd name="T27" fmla="*/ 0 h 6"/>
                  <a:gd name="T28" fmla="*/ 3 w 8"/>
                  <a:gd name="T29" fmla="*/ 1 h 6"/>
                  <a:gd name="T30" fmla="*/ 3 w 8"/>
                  <a:gd name="T31" fmla="*/ 1 h 6"/>
                  <a:gd name="T32" fmla="*/ 4 w 8"/>
                  <a:gd name="T33" fmla="*/ 2 h 6"/>
                  <a:gd name="T34" fmla="*/ 5 w 8"/>
                  <a:gd name="T35" fmla="*/ 2 h 6"/>
                  <a:gd name="T36" fmla="*/ 5 w 8"/>
                  <a:gd name="T37" fmla="*/ 3 h 6"/>
                  <a:gd name="T38" fmla="*/ 5 w 8"/>
                  <a:gd name="T39" fmla="*/ 3 h 6"/>
                  <a:gd name="T40" fmla="*/ 6 w 8"/>
                  <a:gd name="T41" fmla="*/ 4 h 6"/>
                  <a:gd name="T42" fmla="*/ 5 w 8"/>
                  <a:gd name="T43" fmla="*/ 4 h 6"/>
                  <a:gd name="T44" fmla="*/ 4 w 8"/>
                  <a:gd name="T45" fmla="*/ 4 h 6"/>
                  <a:gd name="T46" fmla="*/ 3 w 8"/>
                  <a:gd name="T47" fmla="*/ 4 h 6"/>
                  <a:gd name="T48" fmla="*/ 1 w 8"/>
                  <a:gd name="T49" fmla="*/ 4 h 6"/>
                  <a:gd name="T50" fmla="*/ 0 w 8"/>
                  <a:gd name="T51" fmla="*/ 4 h 6"/>
                  <a:gd name="T52" fmla="*/ 0 w 8"/>
                  <a:gd name="T53" fmla="*/ 5 h 6"/>
                  <a:gd name="T54" fmla="*/ 1 w 8"/>
                  <a:gd name="T5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6">
                    <a:moveTo>
                      <a:pt x="1" y="5"/>
                    </a:moveTo>
                    <a:cubicBezTo>
                      <a:pt x="2" y="5"/>
                      <a:pt x="2" y="5"/>
                      <a:pt x="2" y="5"/>
                    </a:cubicBezTo>
                    <a:cubicBezTo>
                      <a:pt x="3" y="5"/>
                      <a:pt x="3" y="5"/>
                      <a:pt x="4" y="5"/>
                    </a:cubicBezTo>
                    <a:cubicBezTo>
                      <a:pt x="4" y="6"/>
                      <a:pt x="4" y="6"/>
                      <a:pt x="5" y="6"/>
                    </a:cubicBezTo>
                    <a:cubicBezTo>
                      <a:pt x="5" y="6"/>
                      <a:pt x="5" y="6"/>
                      <a:pt x="6" y="6"/>
                    </a:cubicBezTo>
                    <a:cubicBezTo>
                      <a:pt x="6" y="6"/>
                      <a:pt x="7" y="6"/>
                      <a:pt x="7" y="6"/>
                    </a:cubicBezTo>
                    <a:cubicBezTo>
                      <a:pt x="7" y="6"/>
                      <a:pt x="7" y="5"/>
                      <a:pt x="7" y="5"/>
                    </a:cubicBezTo>
                    <a:cubicBezTo>
                      <a:pt x="7" y="5"/>
                      <a:pt x="7" y="5"/>
                      <a:pt x="7" y="4"/>
                    </a:cubicBezTo>
                    <a:cubicBezTo>
                      <a:pt x="7" y="4"/>
                      <a:pt x="7" y="3"/>
                      <a:pt x="7" y="3"/>
                    </a:cubicBezTo>
                    <a:cubicBezTo>
                      <a:pt x="7" y="2"/>
                      <a:pt x="8" y="2"/>
                      <a:pt x="8" y="2"/>
                    </a:cubicBezTo>
                    <a:cubicBezTo>
                      <a:pt x="8" y="1"/>
                      <a:pt x="8" y="1"/>
                      <a:pt x="8" y="1"/>
                    </a:cubicBezTo>
                    <a:cubicBezTo>
                      <a:pt x="8" y="0"/>
                      <a:pt x="8" y="0"/>
                      <a:pt x="8" y="0"/>
                    </a:cubicBezTo>
                    <a:cubicBezTo>
                      <a:pt x="7" y="0"/>
                      <a:pt x="7" y="0"/>
                      <a:pt x="6" y="0"/>
                    </a:cubicBezTo>
                    <a:cubicBezTo>
                      <a:pt x="6" y="0"/>
                      <a:pt x="6" y="0"/>
                      <a:pt x="5" y="0"/>
                    </a:cubicBezTo>
                    <a:cubicBezTo>
                      <a:pt x="5" y="0"/>
                      <a:pt x="4" y="0"/>
                      <a:pt x="3" y="1"/>
                    </a:cubicBezTo>
                    <a:cubicBezTo>
                      <a:pt x="3" y="1"/>
                      <a:pt x="3" y="1"/>
                      <a:pt x="3" y="1"/>
                    </a:cubicBezTo>
                    <a:cubicBezTo>
                      <a:pt x="3" y="2"/>
                      <a:pt x="4" y="1"/>
                      <a:pt x="4" y="2"/>
                    </a:cubicBezTo>
                    <a:cubicBezTo>
                      <a:pt x="5" y="2"/>
                      <a:pt x="5" y="2"/>
                      <a:pt x="5" y="2"/>
                    </a:cubicBezTo>
                    <a:cubicBezTo>
                      <a:pt x="5" y="2"/>
                      <a:pt x="5" y="3"/>
                      <a:pt x="5" y="3"/>
                    </a:cubicBezTo>
                    <a:cubicBezTo>
                      <a:pt x="5" y="3"/>
                      <a:pt x="5" y="3"/>
                      <a:pt x="5" y="3"/>
                    </a:cubicBezTo>
                    <a:cubicBezTo>
                      <a:pt x="5" y="4"/>
                      <a:pt x="5" y="3"/>
                      <a:pt x="6" y="4"/>
                    </a:cubicBezTo>
                    <a:cubicBezTo>
                      <a:pt x="6" y="4"/>
                      <a:pt x="5" y="4"/>
                      <a:pt x="5" y="4"/>
                    </a:cubicBezTo>
                    <a:cubicBezTo>
                      <a:pt x="5" y="5"/>
                      <a:pt x="5" y="4"/>
                      <a:pt x="4" y="4"/>
                    </a:cubicBezTo>
                    <a:cubicBezTo>
                      <a:pt x="4" y="4"/>
                      <a:pt x="4" y="4"/>
                      <a:pt x="3" y="4"/>
                    </a:cubicBezTo>
                    <a:cubicBezTo>
                      <a:pt x="2" y="4"/>
                      <a:pt x="2" y="4"/>
                      <a:pt x="1" y="4"/>
                    </a:cubicBezTo>
                    <a:cubicBezTo>
                      <a:pt x="1" y="4"/>
                      <a:pt x="1" y="4"/>
                      <a:pt x="0" y="4"/>
                    </a:cubicBezTo>
                    <a:cubicBezTo>
                      <a:pt x="0" y="4"/>
                      <a:pt x="0" y="5"/>
                      <a:pt x="0" y="5"/>
                    </a:cubicBezTo>
                    <a:cubicBezTo>
                      <a:pt x="1" y="5"/>
                      <a:pt x="1" y="5"/>
                      <a:pt x="1"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1" name="Freeform 326">
                <a:extLst>
                  <a:ext uri="{FF2B5EF4-FFF2-40B4-BE49-F238E27FC236}">
                    <a16:creationId xmlns:a16="http://schemas.microsoft.com/office/drawing/2014/main" id="{3ED74ADA-DE24-44F8-AE27-2C4470FB4958}"/>
                  </a:ext>
                </a:extLst>
              </p:cNvPr>
              <p:cNvSpPr>
                <a:spLocks/>
              </p:cNvSpPr>
              <p:nvPr/>
            </p:nvSpPr>
            <p:spPr bwMode="auto">
              <a:xfrm>
                <a:off x="1785939" y="2513014"/>
                <a:ext cx="53975" cy="76200"/>
              </a:xfrm>
              <a:custGeom>
                <a:avLst/>
                <a:gdLst>
                  <a:gd name="T0" fmla="*/ 4 w 5"/>
                  <a:gd name="T1" fmla="*/ 0 h 7"/>
                  <a:gd name="T2" fmla="*/ 3 w 5"/>
                  <a:gd name="T3" fmla="*/ 0 h 7"/>
                  <a:gd name="T4" fmla="*/ 3 w 5"/>
                  <a:gd name="T5" fmla="*/ 0 h 7"/>
                  <a:gd name="T6" fmla="*/ 2 w 5"/>
                  <a:gd name="T7" fmla="*/ 1 h 7"/>
                  <a:gd name="T8" fmla="*/ 1 w 5"/>
                  <a:gd name="T9" fmla="*/ 1 h 7"/>
                  <a:gd name="T10" fmla="*/ 1 w 5"/>
                  <a:gd name="T11" fmla="*/ 3 h 7"/>
                  <a:gd name="T12" fmla="*/ 1 w 5"/>
                  <a:gd name="T13" fmla="*/ 4 h 7"/>
                  <a:gd name="T14" fmla="*/ 0 w 5"/>
                  <a:gd name="T15" fmla="*/ 5 h 7"/>
                  <a:gd name="T16" fmla="*/ 1 w 5"/>
                  <a:gd name="T17" fmla="*/ 7 h 7"/>
                  <a:gd name="T18" fmla="*/ 2 w 5"/>
                  <a:gd name="T19" fmla="*/ 7 h 7"/>
                  <a:gd name="T20" fmla="*/ 2 w 5"/>
                  <a:gd name="T21" fmla="*/ 7 h 7"/>
                  <a:gd name="T22" fmla="*/ 2 w 5"/>
                  <a:gd name="T23" fmla="*/ 6 h 7"/>
                  <a:gd name="T24" fmla="*/ 2 w 5"/>
                  <a:gd name="T25" fmla="*/ 6 h 7"/>
                  <a:gd name="T26" fmla="*/ 4 w 5"/>
                  <a:gd name="T27" fmla="*/ 4 h 7"/>
                  <a:gd name="T28" fmla="*/ 4 w 5"/>
                  <a:gd name="T29" fmla="*/ 3 h 7"/>
                  <a:gd name="T30" fmla="*/ 4 w 5"/>
                  <a:gd name="T31" fmla="*/ 2 h 7"/>
                  <a:gd name="T32" fmla="*/ 5 w 5"/>
                  <a:gd name="T33" fmla="*/ 1 h 7"/>
                  <a:gd name="T34" fmla="*/ 4 w 5"/>
                  <a:gd name="T35" fmla="*/ 0 h 7"/>
                  <a:gd name="T36" fmla="*/ 4 w 5"/>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4" y="0"/>
                    </a:moveTo>
                    <a:cubicBezTo>
                      <a:pt x="4" y="0"/>
                      <a:pt x="4" y="0"/>
                      <a:pt x="3" y="0"/>
                    </a:cubicBezTo>
                    <a:cubicBezTo>
                      <a:pt x="3" y="0"/>
                      <a:pt x="3" y="0"/>
                      <a:pt x="3" y="0"/>
                    </a:cubicBezTo>
                    <a:cubicBezTo>
                      <a:pt x="2" y="1"/>
                      <a:pt x="2" y="1"/>
                      <a:pt x="2" y="1"/>
                    </a:cubicBezTo>
                    <a:cubicBezTo>
                      <a:pt x="2" y="1"/>
                      <a:pt x="1" y="1"/>
                      <a:pt x="1" y="1"/>
                    </a:cubicBezTo>
                    <a:cubicBezTo>
                      <a:pt x="1" y="2"/>
                      <a:pt x="1" y="2"/>
                      <a:pt x="1" y="3"/>
                    </a:cubicBezTo>
                    <a:cubicBezTo>
                      <a:pt x="1" y="3"/>
                      <a:pt x="1" y="4"/>
                      <a:pt x="1" y="4"/>
                    </a:cubicBezTo>
                    <a:cubicBezTo>
                      <a:pt x="1" y="5"/>
                      <a:pt x="0" y="5"/>
                      <a:pt x="0" y="5"/>
                    </a:cubicBezTo>
                    <a:cubicBezTo>
                      <a:pt x="0" y="6"/>
                      <a:pt x="0" y="7"/>
                      <a:pt x="1" y="7"/>
                    </a:cubicBezTo>
                    <a:cubicBezTo>
                      <a:pt x="1" y="7"/>
                      <a:pt x="1" y="7"/>
                      <a:pt x="2" y="7"/>
                    </a:cubicBezTo>
                    <a:cubicBezTo>
                      <a:pt x="2" y="7"/>
                      <a:pt x="2" y="7"/>
                      <a:pt x="2" y="7"/>
                    </a:cubicBezTo>
                    <a:cubicBezTo>
                      <a:pt x="2" y="7"/>
                      <a:pt x="2" y="7"/>
                      <a:pt x="2" y="6"/>
                    </a:cubicBezTo>
                    <a:cubicBezTo>
                      <a:pt x="2" y="6"/>
                      <a:pt x="2" y="6"/>
                      <a:pt x="2" y="6"/>
                    </a:cubicBezTo>
                    <a:cubicBezTo>
                      <a:pt x="3" y="5"/>
                      <a:pt x="3" y="5"/>
                      <a:pt x="4" y="4"/>
                    </a:cubicBezTo>
                    <a:cubicBezTo>
                      <a:pt x="4" y="4"/>
                      <a:pt x="4" y="4"/>
                      <a:pt x="4" y="3"/>
                    </a:cubicBezTo>
                    <a:cubicBezTo>
                      <a:pt x="4" y="3"/>
                      <a:pt x="4" y="2"/>
                      <a:pt x="4" y="2"/>
                    </a:cubicBezTo>
                    <a:cubicBezTo>
                      <a:pt x="4" y="2"/>
                      <a:pt x="4" y="1"/>
                      <a:pt x="5" y="1"/>
                    </a:cubicBezTo>
                    <a:cubicBezTo>
                      <a:pt x="5" y="1"/>
                      <a:pt x="5" y="0"/>
                      <a:pt x="4" y="0"/>
                    </a:cubicBezTo>
                    <a:cubicBezTo>
                      <a:pt x="4" y="0"/>
                      <a:pt x="4" y="0"/>
                      <a:pt x="4"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2" name="Freeform 327">
                <a:extLst>
                  <a:ext uri="{FF2B5EF4-FFF2-40B4-BE49-F238E27FC236}">
                    <a16:creationId xmlns:a16="http://schemas.microsoft.com/office/drawing/2014/main" id="{8D7ECA16-3C8D-4B2C-857C-7103BA4CC9FB}"/>
                  </a:ext>
                </a:extLst>
              </p:cNvPr>
              <p:cNvSpPr>
                <a:spLocks/>
              </p:cNvSpPr>
              <p:nvPr/>
            </p:nvSpPr>
            <p:spPr bwMode="auto">
              <a:xfrm>
                <a:off x="2671764" y="3022601"/>
                <a:ext cx="0" cy="952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3" name="Freeform 328">
                <a:extLst>
                  <a:ext uri="{FF2B5EF4-FFF2-40B4-BE49-F238E27FC236}">
                    <a16:creationId xmlns:a16="http://schemas.microsoft.com/office/drawing/2014/main" id="{0B550A48-15EB-44D6-8A61-85D557A93C00}"/>
                  </a:ext>
                </a:extLst>
              </p:cNvPr>
              <p:cNvSpPr>
                <a:spLocks/>
              </p:cNvSpPr>
              <p:nvPr/>
            </p:nvSpPr>
            <p:spPr bwMode="auto">
              <a:xfrm>
                <a:off x="2541589" y="2816226"/>
                <a:ext cx="130175" cy="227013"/>
              </a:xfrm>
              <a:custGeom>
                <a:avLst/>
                <a:gdLst>
                  <a:gd name="T0" fmla="*/ 2 w 12"/>
                  <a:gd name="T1" fmla="*/ 3 h 21"/>
                  <a:gd name="T2" fmla="*/ 2 w 12"/>
                  <a:gd name="T3" fmla="*/ 4 h 21"/>
                  <a:gd name="T4" fmla="*/ 2 w 12"/>
                  <a:gd name="T5" fmla="*/ 4 h 21"/>
                  <a:gd name="T6" fmla="*/ 1 w 12"/>
                  <a:gd name="T7" fmla="*/ 5 h 21"/>
                  <a:gd name="T8" fmla="*/ 0 w 12"/>
                  <a:gd name="T9" fmla="*/ 5 h 21"/>
                  <a:gd name="T10" fmla="*/ 0 w 12"/>
                  <a:gd name="T11" fmla="*/ 7 h 21"/>
                  <a:gd name="T12" fmla="*/ 1 w 12"/>
                  <a:gd name="T13" fmla="*/ 9 h 21"/>
                  <a:gd name="T14" fmla="*/ 1 w 12"/>
                  <a:gd name="T15" fmla="*/ 10 h 21"/>
                  <a:gd name="T16" fmla="*/ 1 w 12"/>
                  <a:gd name="T17" fmla="*/ 10 h 21"/>
                  <a:gd name="T18" fmla="*/ 3 w 12"/>
                  <a:gd name="T19" fmla="*/ 10 h 21"/>
                  <a:gd name="T20" fmla="*/ 3 w 12"/>
                  <a:gd name="T21" fmla="*/ 10 h 21"/>
                  <a:gd name="T22" fmla="*/ 3 w 12"/>
                  <a:gd name="T23" fmla="*/ 12 h 21"/>
                  <a:gd name="T24" fmla="*/ 3 w 12"/>
                  <a:gd name="T25" fmla="*/ 13 h 21"/>
                  <a:gd name="T26" fmla="*/ 4 w 12"/>
                  <a:gd name="T27" fmla="*/ 13 h 21"/>
                  <a:gd name="T28" fmla="*/ 4 w 12"/>
                  <a:gd name="T29" fmla="*/ 14 h 21"/>
                  <a:gd name="T30" fmla="*/ 3 w 12"/>
                  <a:gd name="T31" fmla="*/ 15 h 21"/>
                  <a:gd name="T32" fmla="*/ 3 w 12"/>
                  <a:gd name="T33" fmla="*/ 16 h 21"/>
                  <a:gd name="T34" fmla="*/ 3 w 12"/>
                  <a:gd name="T35" fmla="*/ 18 h 21"/>
                  <a:gd name="T36" fmla="*/ 3 w 12"/>
                  <a:gd name="T37" fmla="*/ 18 h 21"/>
                  <a:gd name="T38" fmla="*/ 4 w 12"/>
                  <a:gd name="T39" fmla="*/ 19 h 21"/>
                  <a:gd name="T40" fmla="*/ 4 w 12"/>
                  <a:gd name="T41" fmla="*/ 21 h 21"/>
                  <a:gd name="T42" fmla="*/ 5 w 12"/>
                  <a:gd name="T43" fmla="*/ 21 h 21"/>
                  <a:gd name="T44" fmla="*/ 6 w 12"/>
                  <a:gd name="T45" fmla="*/ 21 h 21"/>
                  <a:gd name="T46" fmla="*/ 7 w 12"/>
                  <a:gd name="T47" fmla="*/ 21 h 21"/>
                  <a:gd name="T48" fmla="*/ 8 w 12"/>
                  <a:gd name="T49" fmla="*/ 20 h 21"/>
                  <a:gd name="T50" fmla="*/ 9 w 12"/>
                  <a:gd name="T51" fmla="*/ 20 h 21"/>
                  <a:gd name="T52" fmla="*/ 10 w 12"/>
                  <a:gd name="T53" fmla="*/ 19 h 21"/>
                  <a:gd name="T54" fmla="*/ 12 w 12"/>
                  <a:gd name="T55" fmla="*/ 19 h 21"/>
                  <a:gd name="T56" fmla="*/ 11 w 12"/>
                  <a:gd name="T57" fmla="*/ 18 h 21"/>
                  <a:gd name="T58" fmla="*/ 10 w 12"/>
                  <a:gd name="T59" fmla="*/ 17 h 21"/>
                  <a:gd name="T60" fmla="*/ 10 w 12"/>
                  <a:gd name="T61" fmla="*/ 16 h 21"/>
                  <a:gd name="T62" fmla="*/ 10 w 12"/>
                  <a:gd name="T63" fmla="*/ 15 h 21"/>
                  <a:gd name="T64" fmla="*/ 9 w 12"/>
                  <a:gd name="T65" fmla="*/ 15 h 21"/>
                  <a:gd name="T66" fmla="*/ 8 w 12"/>
                  <a:gd name="T67" fmla="*/ 14 h 21"/>
                  <a:gd name="T68" fmla="*/ 8 w 12"/>
                  <a:gd name="T69" fmla="*/ 11 h 21"/>
                  <a:gd name="T70" fmla="*/ 9 w 12"/>
                  <a:gd name="T71" fmla="*/ 10 h 21"/>
                  <a:gd name="T72" fmla="*/ 10 w 12"/>
                  <a:gd name="T73" fmla="*/ 11 h 21"/>
                  <a:gd name="T74" fmla="*/ 10 w 12"/>
                  <a:gd name="T75" fmla="*/ 9 h 21"/>
                  <a:gd name="T76" fmla="*/ 10 w 12"/>
                  <a:gd name="T77" fmla="*/ 8 h 21"/>
                  <a:gd name="T78" fmla="*/ 10 w 12"/>
                  <a:gd name="T79" fmla="*/ 7 h 21"/>
                  <a:gd name="T80" fmla="*/ 10 w 12"/>
                  <a:gd name="T81" fmla="*/ 7 h 21"/>
                  <a:gd name="T82" fmla="*/ 10 w 12"/>
                  <a:gd name="T83" fmla="*/ 6 h 21"/>
                  <a:gd name="T84" fmla="*/ 9 w 12"/>
                  <a:gd name="T85" fmla="*/ 6 h 21"/>
                  <a:gd name="T86" fmla="*/ 8 w 12"/>
                  <a:gd name="T87" fmla="*/ 5 h 21"/>
                  <a:gd name="T88" fmla="*/ 8 w 12"/>
                  <a:gd name="T89" fmla="*/ 5 h 21"/>
                  <a:gd name="T90" fmla="*/ 7 w 12"/>
                  <a:gd name="T91" fmla="*/ 4 h 21"/>
                  <a:gd name="T92" fmla="*/ 6 w 12"/>
                  <a:gd name="T93" fmla="*/ 3 h 21"/>
                  <a:gd name="T94" fmla="*/ 6 w 12"/>
                  <a:gd name="T95" fmla="*/ 2 h 21"/>
                  <a:gd name="T96" fmla="*/ 5 w 12"/>
                  <a:gd name="T97" fmla="*/ 1 h 21"/>
                  <a:gd name="T98" fmla="*/ 4 w 12"/>
                  <a:gd name="T99" fmla="*/ 0 h 21"/>
                  <a:gd name="T100" fmla="*/ 4 w 12"/>
                  <a:gd name="T101" fmla="*/ 0 h 21"/>
                  <a:gd name="T102" fmla="*/ 4 w 12"/>
                  <a:gd name="T103" fmla="*/ 1 h 21"/>
                  <a:gd name="T104" fmla="*/ 3 w 12"/>
                  <a:gd name="T105" fmla="*/ 2 h 21"/>
                  <a:gd name="T106" fmla="*/ 2 w 12"/>
                  <a:gd name="T10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 h="21">
                    <a:moveTo>
                      <a:pt x="2" y="3"/>
                    </a:moveTo>
                    <a:cubicBezTo>
                      <a:pt x="2" y="3"/>
                      <a:pt x="1" y="3"/>
                      <a:pt x="2" y="4"/>
                    </a:cubicBezTo>
                    <a:cubicBezTo>
                      <a:pt x="2" y="4"/>
                      <a:pt x="2" y="4"/>
                      <a:pt x="2" y="4"/>
                    </a:cubicBezTo>
                    <a:cubicBezTo>
                      <a:pt x="2" y="5"/>
                      <a:pt x="2" y="5"/>
                      <a:pt x="1" y="5"/>
                    </a:cubicBezTo>
                    <a:cubicBezTo>
                      <a:pt x="1" y="5"/>
                      <a:pt x="0" y="5"/>
                      <a:pt x="0" y="5"/>
                    </a:cubicBezTo>
                    <a:cubicBezTo>
                      <a:pt x="0" y="6"/>
                      <a:pt x="0" y="6"/>
                      <a:pt x="0" y="7"/>
                    </a:cubicBezTo>
                    <a:cubicBezTo>
                      <a:pt x="0" y="8"/>
                      <a:pt x="0" y="8"/>
                      <a:pt x="1" y="9"/>
                    </a:cubicBezTo>
                    <a:cubicBezTo>
                      <a:pt x="1" y="9"/>
                      <a:pt x="1" y="10"/>
                      <a:pt x="1" y="10"/>
                    </a:cubicBezTo>
                    <a:cubicBezTo>
                      <a:pt x="1" y="10"/>
                      <a:pt x="1" y="10"/>
                      <a:pt x="1" y="10"/>
                    </a:cubicBezTo>
                    <a:cubicBezTo>
                      <a:pt x="2" y="10"/>
                      <a:pt x="2" y="9"/>
                      <a:pt x="3" y="10"/>
                    </a:cubicBezTo>
                    <a:cubicBezTo>
                      <a:pt x="3" y="10"/>
                      <a:pt x="3" y="10"/>
                      <a:pt x="3" y="10"/>
                    </a:cubicBezTo>
                    <a:cubicBezTo>
                      <a:pt x="3" y="11"/>
                      <a:pt x="3" y="11"/>
                      <a:pt x="3" y="12"/>
                    </a:cubicBezTo>
                    <a:cubicBezTo>
                      <a:pt x="3" y="12"/>
                      <a:pt x="3" y="12"/>
                      <a:pt x="3" y="13"/>
                    </a:cubicBezTo>
                    <a:cubicBezTo>
                      <a:pt x="4" y="13"/>
                      <a:pt x="4" y="13"/>
                      <a:pt x="4" y="13"/>
                    </a:cubicBezTo>
                    <a:cubicBezTo>
                      <a:pt x="4" y="14"/>
                      <a:pt x="4" y="14"/>
                      <a:pt x="4" y="14"/>
                    </a:cubicBezTo>
                    <a:cubicBezTo>
                      <a:pt x="3" y="14"/>
                      <a:pt x="3" y="15"/>
                      <a:pt x="3" y="15"/>
                    </a:cubicBezTo>
                    <a:cubicBezTo>
                      <a:pt x="3" y="15"/>
                      <a:pt x="3" y="16"/>
                      <a:pt x="3" y="16"/>
                    </a:cubicBezTo>
                    <a:cubicBezTo>
                      <a:pt x="3" y="17"/>
                      <a:pt x="2" y="17"/>
                      <a:pt x="3" y="18"/>
                    </a:cubicBezTo>
                    <a:cubicBezTo>
                      <a:pt x="3" y="18"/>
                      <a:pt x="3" y="18"/>
                      <a:pt x="3" y="18"/>
                    </a:cubicBezTo>
                    <a:cubicBezTo>
                      <a:pt x="4" y="18"/>
                      <a:pt x="3" y="19"/>
                      <a:pt x="4" y="19"/>
                    </a:cubicBezTo>
                    <a:cubicBezTo>
                      <a:pt x="4" y="20"/>
                      <a:pt x="4" y="20"/>
                      <a:pt x="4" y="21"/>
                    </a:cubicBezTo>
                    <a:cubicBezTo>
                      <a:pt x="5" y="21"/>
                      <a:pt x="5" y="21"/>
                      <a:pt x="5" y="21"/>
                    </a:cubicBezTo>
                    <a:cubicBezTo>
                      <a:pt x="6" y="21"/>
                      <a:pt x="6" y="21"/>
                      <a:pt x="6" y="21"/>
                    </a:cubicBezTo>
                    <a:cubicBezTo>
                      <a:pt x="7" y="21"/>
                      <a:pt x="6" y="21"/>
                      <a:pt x="7" y="21"/>
                    </a:cubicBezTo>
                    <a:cubicBezTo>
                      <a:pt x="7" y="20"/>
                      <a:pt x="8" y="21"/>
                      <a:pt x="8" y="20"/>
                    </a:cubicBezTo>
                    <a:cubicBezTo>
                      <a:pt x="9" y="20"/>
                      <a:pt x="9" y="20"/>
                      <a:pt x="9" y="20"/>
                    </a:cubicBezTo>
                    <a:cubicBezTo>
                      <a:pt x="10" y="19"/>
                      <a:pt x="10" y="19"/>
                      <a:pt x="10" y="19"/>
                    </a:cubicBezTo>
                    <a:cubicBezTo>
                      <a:pt x="11" y="19"/>
                      <a:pt x="11" y="19"/>
                      <a:pt x="12" y="19"/>
                    </a:cubicBezTo>
                    <a:cubicBezTo>
                      <a:pt x="12" y="19"/>
                      <a:pt x="11" y="19"/>
                      <a:pt x="11" y="18"/>
                    </a:cubicBezTo>
                    <a:cubicBezTo>
                      <a:pt x="11" y="18"/>
                      <a:pt x="11" y="18"/>
                      <a:pt x="10" y="17"/>
                    </a:cubicBezTo>
                    <a:cubicBezTo>
                      <a:pt x="10" y="17"/>
                      <a:pt x="10" y="17"/>
                      <a:pt x="10" y="16"/>
                    </a:cubicBezTo>
                    <a:cubicBezTo>
                      <a:pt x="10" y="16"/>
                      <a:pt x="10" y="15"/>
                      <a:pt x="10" y="15"/>
                    </a:cubicBezTo>
                    <a:cubicBezTo>
                      <a:pt x="9" y="15"/>
                      <a:pt x="9" y="15"/>
                      <a:pt x="9" y="15"/>
                    </a:cubicBezTo>
                    <a:cubicBezTo>
                      <a:pt x="8" y="15"/>
                      <a:pt x="8" y="14"/>
                      <a:pt x="8" y="14"/>
                    </a:cubicBezTo>
                    <a:cubicBezTo>
                      <a:pt x="8" y="13"/>
                      <a:pt x="8" y="12"/>
                      <a:pt x="8" y="11"/>
                    </a:cubicBezTo>
                    <a:cubicBezTo>
                      <a:pt x="8" y="11"/>
                      <a:pt x="8" y="10"/>
                      <a:pt x="9" y="10"/>
                    </a:cubicBezTo>
                    <a:cubicBezTo>
                      <a:pt x="9" y="10"/>
                      <a:pt x="9" y="11"/>
                      <a:pt x="10" y="11"/>
                    </a:cubicBezTo>
                    <a:cubicBezTo>
                      <a:pt x="10" y="11"/>
                      <a:pt x="10" y="10"/>
                      <a:pt x="10" y="9"/>
                    </a:cubicBezTo>
                    <a:cubicBezTo>
                      <a:pt x="10" y="9"/>
                      <a:pt x="10" y="9"/>
                      <a:pt x="10" y="8"/>
                    </a:cubicBezTo>
                    <a:cubicBezTo>
                      <a:pt x="10" y="8"/>
                      <a:pt x="10" y="8"/>
                      <a:pt x="10" y="7"/>
                    </a:cubicBezTo>
                    <a:cubicBezTo>
                      <a:pt x="10" y="7"/>
                      <a:pt x="10" y="7"/>
                      <a:pt x="10" y="7"/>
                    </a:cubicBezTo>
                    <a:cubicBezTo>
                      <a:pt x="10" y="7"/>
                      <a:pt x="10" y="7"/>
                      <a:pt x="10" y="6"/>
                    </a:cubicBezTo>
                    <a:cubicBezTo>
                      <a:pt x="10" y="6"/>
                      <a:pt x="9" y="6"/>
                      <a:pt x="9" y="6"/>
                    </a:cubicBezTo>
                    <a:cubicBezTo>
                      <a:pt x="9" y="5"/>
                      <a:pt x="9" y="5"/>
                      <a:pt x="8" y="5"/>
                    </a:cubicBezTo>
                    <a:cubicBezTo>
                      <a:pt x="8" y="5"/>
                      <a:pt x="8" y="5"/>
                      <a:pt x="8" y="5"/>
                    </a:cubicBezTo>
                    <a:cubicBezTo>
                      <a:pt x="7" y="5"/>
                      <a:pt x="7" y="5"/>
                      <a:pt x="7" y="4"/>
                    </a:cubicBezTo>
                    <a:cubicBezTo>
                      <a:pt x="6" y="4"/>
                      <a:pt x="7" y="3"/>
                      <a:pt x="6" y="3"/>
                    </a:cubicBezTo>
                    <a:cubicBezTo>
                      <a:pt x="6" y="2"/>
                      <a:pt x="6" y="2"/>
                      <a:pt x="6" y="2"/>
                    </a:cubicBezTo>
                    <a:cubicBezTo>
                      <a:pt x="5" y="1"/>
                      <a:pt x="5" y="1"/>
                      <a:pt x="5" y="1"/>
                    </a:cubicBezTo>
                    <a:cubicBezTo>
                      <a:pt x="4" y="0"/>
                      <a:pt x="4" y="0"/>
                      <a:pt x="4" y="0"/>
                    </a:cubicBezTo>
                    <a:cubicBezTo>
                      <a:pt x="4" y="0"/>
                      <a:pt x="4" y="0"/>
                      <a:pt x="4" y="0"/>
                    </a:cubicBezTo>
                    <a:cubicBezTo>
                      <a:pt x="4" y="1"/>
                      <a:pt x="4" y="1"/>
                      <a:pt x="4" y="1"/>
                    </a:cubicBezTo>
                    <a:cubicBezTo>
                      <a:pt x="3" y="1"/>
                      <a:pt x="3" y="1"/>
                      <a:pt x="3" y="2"/>
                    </a:cubicBezTo>
                    <a:cubicBezTo>
                      <a:pt x="2" y="2"/>
                      <a:pt x="2" y="2"/>
                      <a:pt x="2"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4" name="Freeform 329">
                <a:extLst>
                  <a:ext uri="{FF2B5EF4-FFF2-40B4-BE49-F238E27FC236}">
                    <a16:creationId xmlns:a16="http://schemas.microsoft.com/office/drawing/2014/main" id="{D8E04754-119C-4A29-9369-0D3B8610371E}"/>
                  </a:ext>
                </a:extLst>
              </p:cNvPr>
              <p:cNvSpPr>
                <a:spLocks/>
              </p:cNvSpPr>
              <p:nvPr/>
            </p:nvSpPr>
            <p:spPr bwMode="auto">
              <a:xfrm>
                <a:off x="1981201" y="3032126"/>
                <a:ext cx="171450" cy="206375"/>
              </a:xfrm>
              <a:custGeom>
                <a:avLst/>
                <a:gdLst>
                  <a:gd name="T0" fmla="*/ 1 w 16"/>
                  <a:gd name="T1" fmla="*/ 11 h 19"/>
                  <a:gd name="T2" fmla="*/ 1 w 16"/>
                  <a:gd name="T3" fmla="*/ 12 h 19"/>
                  <a:gd name="T4" fmla="*/ 2 w 16"/>
                  <a:gd name="T5" fmla="*/ 12 h 19"/>
                  <a:gd name="T6" fmla="*/ 4 w 16"/>
                  <a:gd name="T7" fmla="*/ 13 h 19"/>
                  <a:gd name="T8" fmla="*/ 3 w 16"/>
                  <a:gd name="T9" fmla="*/ 13 h 19"/>
                  <a:gd name="T10" fmla="*/ 3 w 16"/>
                  <a:gd name="T11" fmla="*/ 14 h 19"/>
                  <a:gd name="T12" fmla="*/ 3 w 16"/>
                  <a:gd name="T13" fmla="*/ 14 h 19"/>
                  <a:gd name="T14" fmla="*/ 3 w 16"/>
                  <a:gd name="T15" fmla="*/ 15 h 19"/>
                  <a:gd name="T16" fmla="*/ 4 w 16"/>
                  <a:gd name="T17" fmla="*/ 16 h 19"/>
                  <a:gd name="T18" fmla="*/ 3 w 16"/>
                  <a:gd name="T19" fmla="*/ 16 h 19"/>
                  <a:gd name="T20" fmla="*/ 3 w 16"/>
                  <a:gd name="T21" fmla="*/ 17 h 19"/>
                  <a:gd name="T22" fmla="*/ 4 w 16"/>
                  <a:gd name="T23" fmla="*/ 17 h 19"/>
                  <a:gd name="T24" fmla="*/ 5 w 16"/>
                  <a:gd name="T25" fmla="*/ 18 h 19"/>
                  <a:gd name="T26" fmla="*/ 6 w 16"/>
                  <a:gd name="T27" fmla="*/ 19 h 19"/>
                  <a:gd name="T28" fmla="*/ 7 w 16"/>
                  <a:gd name="T29" fmla="*/ 18 h 19"/>
                  <a:gd name="T30" fmla="*/ 7 w 16"/>
                  <a:gd name="T31" fmla="*/ 17 h 19"/>
                  <a:gd name="T32" fmla="*/ 8 w 16"/>
                  <a:gd name="T33" fmla="*/ 15 h 19"/>
                  <a:gd name="T34" fmla="*/ 9 w 16"/>
                  <a:gd name="T35" fmla="*/ 14 h 19"/>
                  <a:gd name="T36" fmla="*/ 9 w 16"/>
                  <a:gd name="T37" fmla="*/ 13 h 19"/>
                  <a:gd name="T38" fmla="*/ 11 w 16"/>
                  <a:gd name="T39" fmla="*/ 13 h 19"/>
                  <a:gd name="T40" fmla="*/ 12 w 16"/>
                  <a:gd name="T41" fmla="*/ 12 h 19"/>
                  <a:gd name="T42" fmla="*/ 13 w 16"/>
                  <a:gd name="T43" fmla="*/ 12 h 19"/>
                  <a:gd name="T44" fmla="*/ 14 w 16"/>
                  <a:gd name="T45" fmla="*/ 11 h 19"/>
                  <a:gd name="T46" fmla="*/ 15 w 16"/>
                  <a:gd name="T47" fmla="*/ 10 h 19"/>
                  <a:gd name="T48" fmla="*/ 15 w 16"/>
                  <a:gd name="T49" fmla="*/ 9 h 19"/>
                  <a:gd name="T50" fmla="*/ 15 w 16"/>
                  <a:gd name="T51" fmla="*/ 7 h 19"/>
                  <a:gd name="T52" fmla="*/ 16 w 16"/>
                  <a:gd name="T53" fmla="*/ 6 h 19"/>
                  <a:gd name="T54" fmla="*/ 15 w 16"/>
                  <a:gd name="T55" fmla="*/ 5 h 19"/>
                  <a:gd name="T56" fmla="*/ 15 w 16"/>
                  <a:gd name="T57" fmla="*/ 5 h 19"/>
                  <a:gd name="T58" fmla="*/ 14 w 16"/>
                  <a:gd name="T59" fmla="*/ 4 h 19"/>
                  <a:gd name="T60" fmla="*/ 13 w 16"/>
                  <a:gd name="T61" fmla="*/ 3 h 19"/>
                  <a:gd name="T62" fmla="*/ 12 w 16"/>
                  <a:gd name="T63" fmla="*/ 4 h 19"/>
                  <a:gd name="T64" fmla="*/ 11 w 16"/>
                  <a:gd name="T65" fmla="*/ 4 h 19"/>
                  <a:gd name="T66" fmla="*/ 11 w 16"/>
                  <a:gd name="T67" fmla="*/ 3 h 19"/>
                  <a:gd name="T68" fmla="*/ 9 w 16"/>
                  <a:gd name="T69" fmla="*/ 3 h 19"/>
                  <a:gd name="T70" fmla="*/ 8 w 16"/>
                  <a:gd name="T71" fmla="*/ 2 h 19"/>
                  <a:gd name="T72" fmla="*/ 8 w 16"/>
                  <a:gd name="T73" fmla="*/ 1 h 19"/>
                  <a:gd name="T74" fmla="*/ 7 w 16"/>
                  <a:gd name="T75" fmla="*/ 1 h 19"/>
                  <a:gd name="T76" fmla="*/ 7 w 16"/>
                  <a:gd name="T77" fmla="*/ 0 h 19"/>
                  <a:gd name="T78" fmla="*/ 6 w 16"/>
                  <a:gd name="T79" fmla="*/ 2 h 19"/>
                  <a:gd name="T80" fmla="*/ 4 w 16"/>
                  <a:gd name="T81" fmla="*/ 2 h 19"/>
                  <a:gd name="T82" fmla="*/ 4 w 16"/>
                  <a:gd name="T83" fmla="*/ 3 h 19"/>
                  <a:gd name="T84" fmla="*/ 3 w 16"/>
                  <a:gd name="T85" fmla="*/ 5 h 19"/>
                  <a:gd name="T86" fmla="*/ 3 w 16"/>
                  <a:gd name="T87" fmla="*/ 5 h 19"/>
                  <a:gd name="T88" fmla="*/ 2 w 16"/>
                  <a:gd name="T89" fmla="*/ 5 h 19"/>
                  <a:gd name="T90" fmla="*/ 1 w 16"/>
                  <a:gd name="T91" fmla="*/ 7 h 19"/>
                  <a:gd name="T92" fmla="*/ 0 w 16"/>
                  <a:gd name="T93" fmla="*/ 9 h 19"/>
                  <a:gd name="T94" fmla="*/ 0 w 16"/>
                  <a:gd name="T95" fmla="*/ 10 h 19"/>
                  <a:gd name="T96" fmla="*/ 1 w 16"/>
                  <a:gd name="T9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19">
                    <a:moveTo>
                      <a:pt x="1" y="11"/>
                    </a:moveTo>
                    <a:cubicBezTo>
                      <a:pt x="1" y="11"/>
                      <a:pt x="1" y="11"/>
                      <a:pt x="1" y="12"/>
                    </a:cubicBezTo>
                    <a:cubicBezTo>
                      <a:pt x="1" y="12"/>
                      <a:pt x="2" y="12"/>
                      <a:pt x="2" y="12"/>
                    </a:cubicBezTo>
                    <a:cubicBezTo>
                      <a:pt x="3" y="12"/>
                      <a:pt x="4" y="12"/>
                      <a:pt x="4" y="13"/>
                    </a:cubicBezTo>
                    <a:cubicBezTo>
                      <a:pt x="4" y="13"/>
                      <a:pt x="3" y="13"/>
                      <a:pt x="3" y="13"/>
                    </a:cubicBezTo>
                    <a:cubicBezTo>
                      <a:pt x="3" y="14"/>
                      <a:pt x="3" y="14"/>
                      <a:pt x="3" y="14"/>
                    </a:cubicBezTo>
                    <a:cubicBezTo>
                      <a:pt x="3" y="14"/>
                      <a:pt x="3" y="14"/>
                      <a:pt x="3" y="14"/>
                    </a:cubicBezTo>
                    <a:cubicBezTo>
                      <a:pt x="3" y="14"/>
                      <a:pt x="3" y="14"/>
                      <a:pt x="3" y="15"/>
                    </a:cubicBezTo>
                    <a:cubicBezTo>
                      <a:pt x="3" y="15"/>
                      <a:pt x="4" y="15"/>
                      <a:pt x="4" y="16"/>
                    </a:cubicBezTo>
                    <a:cubicBezTo>
                      <a:pt x="3" y="16"/>
                      <a:pt x="3" y="16"/>
                      <a:pt x="3" y="16"/>
                    </a:cubicBezTo>
                    <a:cubicBezTo>
                      <a:pt x="3" y="17"/>
                      <a:pt x="3" y="17"/>
                      <a:pt x="3" y="17"/>
                    </a:cubicBezTo>
                    <a:cubicBezTo>
                      <a:pt x="3" y="18"/>
                      <a:pt x="3" y="17"/>
                      <a:pt x="4" y="17"/>
                    </a:cubicBezTo>
                    <a:cubicBezTo>
                      <a:pt x="4" y="17"/>
                      <a:pt x="5" y="17"/>
                      <a:pt x="5" y="18"/>
                    </a:cubicBezTo>
                    <a:cubicBezTo>
                      <a:pt x="5" y="18"/>
                      <a:pt x="5" y="19"/>
                      <a:pt x="6" y="19"/>
                    </a:cubicBezTo>
                    <a:cubicBezTo>
                      <a:pt x="6" y="19"/>
                      <a:pt x="6" y="19"/>
                      <a:pt x="7" y="18"/>
                    </a:cubicBezTo>
                    <a:cubicBezTo>
                      <a:pt x="7" y="18"/>
                      <a:pt x="7" y="17"/>
                      <a:pt x="7" y="17"/>
                    </a:cubicBezTo>
                    <a:cubicBezTo>
                      <a:pt x="7" y="16"/>
                      <a:pt x="7" y="16"/>
                      <a:pt x="8" y="15"/>
                    </a:cubicBezTo>
                    <a:cubicBezTo>
                      <a:pt x="8" y="15"/>
                      <a:pt x="8" y="14"/>
                      <a:pt x="9" y="14"/>
                    </a:cubicBezTo>
                    <a:cubicBezTo>
                      <a:pt x="9" y="13"/>
                      <a:pt x="9" y="13"/>
                      <a:pt x="9" y="13"/>
                    </a:cubicBezTo>
                    <a:cubicBezTo>
                      <a:pt x="10" y="13"/>
                      <a:pt x="10" y="13"/>
                      <a:pt x="11" y="13"/>
                    </a:cubicBezTo>
                    <a:cubicBezTo>
                      <a:pt x="11" y="12"/>
                      <a:pt x="11" y="12"/>
                      <a:pt x="12" y="12"/>
                    </a:cubicBezTo>
                    <a:cubicBezTo>
                      <a:pt x="12" y="12"/>
                      <a:pt x="12" y="12"/>
                      <a:pt x="13" y="12"/>
                    </a:cubicBezTo>
                    <a:cubicBezTo>
                      <a:pt x="13" y="12"/>
                      <a:pt x="13" y="11"/>
                      <a:pt x="14" y="11"/>
                    </a:cubicBezTo>
                    <a:cubicBezTo>
                      <a:pt x="14" y="11"/>
                      <a:pt x="14" y="10"/>
                      <a:pt x="15" y="10"/>
                    </a:cubicBezTo>
                    <a:cubicBezTo>
                      <a:pt x="15" y="10"/>
                      <a:pt x="15" y="9"/>
                      <a:pt x="15" y="9"/>
                    </a:cubicBezTo>
                    <a:cubicBezTo>
                      <a:pt x="15" y="8"/>
                      <a:pt x="15" y="8"/>
                      <a:pt x="15" y="7"/>
                    </a:cubicBezTo>
                    <a:cubicBezTo>
                      <a:pt x="16" y="7"/>
                      <a:pt x="16" y="7"/>
                      <a:pt x="16" y="6"/>
                    </a:cubicBezTo>
                    <a:cubicBezTo>
                      <a:pt x="16" y="6"/>
                      <a:pt x="15" y="6"/>
                      <a:pt x="15" y="5"/>
                    </a:cubicBezTo>
                    <a:cubicBezTo>
                      <a:pt x="15" y="5"/>
                      <a:pt x="15" y="5"/>
                      <a:pt x="15" y="5"/>
                    </a:cubicBezTo>
                    <a:cubicBezTo>
                      <a:pt x="15" y="5"/>
                      <a:pt x="15" y="5"/>
                      <a:pt x="14" y="4"/>
                    </a:cubicBezTo>
                    <a:cubicBezTo>
                      <a:pt x="14" y="4"/>
                      <a:pt x="14" y="3"/>
                      <a:pt x="13" y="3"/>
                    </a:cubicBezTo>
                    <a:cubicBezTo>
                      <a:pt x="13" y="3"/>
                      <a:pt x="13" y="4"/>
                      <a:pt x="12" y="4"/>
                    </a:cubicBezTo>
                    <a:cubicBezTo>
                      <a:pt x="12" y="4"/>
                      <a:pt x="12" y="4"/>
                      <a:pt x="11" y="4"/>
                    </a:cubicBezTo>
                    <a:cubicBezTo>
                      <a:pt x="11" y="4"/>
                      <a:pt x="11" y="3"/>
                      <a:pt x="11" y="3"/>
                    </a:cubicBezTo>
                    <a:cubicBezTo>
                      <a:pt x="10" y="3"/>
                      <a:pt x="10" y="3"/>
                      <a:pt x="9" y="3"/>
                    </a:cubicBezTo>
                    <a:cubicBezTo>
                      <a:pt x="9" y="3"/>
                      <a:pt x="9" y="3"/>
                      <a:pt x="8" y="2"/>
                    </a:cubicBezTo>
                    <a:cubicBezTo>
                      <a:pt x="8" y="2"/>
                      <a:pt x="8" y="2"/>
                      <a:pt x="8" y="1"/>
                    </a:cubicBezTo>
                    <a:cubicBezTo>
                      <a:pt x="7" y="1"/>
                      <a:pt x="7" y="1"/>
                      <a:pt x="7" y="1"/>
                    </a:cubicBezTo>
                    <a:cubicBezTo>
                      <a:pt x="7" y="0"/>
                      <a:pt x="7" y="0"/>
                      <a:pt x="7" y="0"/>
                    </a:cubicBezTo>
                    <a:cubicBezTo>
                      <a:pt x="7" y="1"/>
                      <a:pt x="6" y="1"/>
                      <a:pt x="6" y="2"/>
                    </a:cubicBezTo>
                    <a:cubicBezTo>
                      <a:pt x="5" y="2"/>
                      <a:pt x="5" y="1"/>
                      <a:pt x="4" y="2"/>
                    </a:cubicBezTo>
                    <a:cubicBezTo>
                      <a:pt x="4" y="2"/>
                      <a:pt x="4" y="3"/>
                      <a:pt x="4" y="3"/>
                    </a:cubicBezTo>
                    <a:cubicBezTo>
                      <a:pt x="4" y="4"/>
                      <a:pt x="4" y="4"/>
                      <a:pt x="3" y="5"/>
                    </a:cubicBezTo>
                    <a:cubicBezTo>
                      <a:pt x="3" y="5"/>
                      <a:pt x="3" y="5"/>
                      <a:pt x="3" y="5"/>
                    </a:cubicBezTo>
                    <a:cubicBezTo>
                      <a:pt x="2" y="5"/>
                      <a:pt x="2" y="5"/>
                      <a:pt x="2" y="5"/>
                    </a:cubicBezTo>
                    <a:cubicBezTo>
                      <a:pt x="1" y="6"/>
                      <a:pt x="1" y="6"/>
                      <a:pt x="1" y="7"/>
                    </a:cubicBezTo>
                    <a:cubicBezTo>
                      <a:pt x="0" y="7"/>
                      <a:pt x="0" y="8"/>
                      <a:pt x="0" y="9"/>
                    </a:cubicBezTo>
                    <a:cubicBezTo>
                      <a:pt x="0" y="9"/>
                      <a:pt x="0" y="9"/>
                      <a:pt x="0" y="10"/>
                    </a:cubicBezTo>
                    <a:cubicBezTo>
                      <a:pt x="0" y="10"/>
                      <a:pt x="1" y="10"/>
                      <a:pt x="1" y="1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5" name="Freeform 330">
                <a:extLst>
                  <a:ext uri="{FF2B5EF4-FFF2-40B4-BE49-F238E27FC236}">
                    <a16:creationId xmlns:a16="http://schemas.microsoft.com/office/drawing/2014/main" id="{9DE158F4-32DE-44E7-83FB-253664E65ECA}"/>
                  </a:ext>
                </a:extLst>
              </p:cNvPr>
              <p:cNvSpPr>
                <a:spLocks/>
              </p:cNvSpPr>
              <p:nvPr/>
            </p:nvSpPr>
            <p:spPr bwMode="auto">
              <a:xfrm>
                <a:off x="2305051" y="3594101"/>
                <a:ext cx="301625" cy="1157288"/>
              </a:xfrm>
              <a:custGeom>
                <a:avLst/>
                <a:gdLst>
                  <a:gd name="T0" fmla="*/ 25 w 28"/>
                  <a:gd name="T1" fmla="*/ 104 h 107"/>
                  <a:gd name="T2" fmla="*/ 28 w 28"/>
                  <a:gd name="T3" fmla="*/ 103 h 107"/>
                  <a:gd name="T4" fmla="*/ 23 w 28"/>
                  <a:gd name="T5" fmla="*/ 102 h 107"/>
                  <a:gd name="T6" fmla="*/ 18 w 28"/>
                  <a:gd name="T7" fmla="*/ 100 h 107"/>
                  <a:gd name="T8" fmla="*/ 16 w 28"/>
                  <a:gd name="T9" fmla="*/ 98 h 107"/>
                  <a:gd name="T10" fmla="*/ 14 w 28"/>
                  <a:gd name="T11" fmla="*/ 94 h 107"/>
                  <a:gd name="T12" fmla="*/ 14 w 28"/>
                  <a:gd name="T13" fmla="*/ 90 h 107"/>
                  <a:gd name="T14" fmla="*/ 15 w 28"/>
                  <a:gd name="T15" fmla="*/ 86 h 107"/>
                  <a:gd name="T16" fmla="*/ 14 w 28"/>
                  <a:gd name="T17" fmla="*/ 82 h 107"/>
                  <a:gd name="T18" fmla="*/ 13 w 28"/>
                  <a:gd name="T19" fmla="*/ 80 h 107"/>
                  <a:gd name="T20" fmla="*/ 11 w 28"/>
                  <a:gd name="T21" fmla="*/ 78 h 107"/>
                  <a:gd name="T22" fmla="*/ 9 w 28"/>
                  <a:gd name="T23" fmla="*/ 73 h 107"/>
                  <a:gd name="T24" fmla="*/ 8 w 28"/>
                  <a:gd name="T25" fmla="*/ 68 h 107"/>
                  <a:gd name="T26" fmla="*/ 7 w 28"/>
                  <a:gd name="T27" fmla="*/ 61 h 107"/>
                  <a:gd name="T28" fmla="*/ 8 w 28"/>
                  <a:gd name="T29" fmla="*/ 55 h 107"/>
                  <a:gd name="T30" fmla="*/ 7 w 28"/>
                  <a:gd name="T31" fmla="*/ 47 h 107"/>
                  <a:gd name="T32" fmla="*/ 6 w 28"/>
                  <a:gd name="T33" fmla="*/ 35 h 107"/>
                  <a:gd name="T34" fmla="*/ 10 w 28"/>
                  <a:gd name="T35" fmla="*/ 27 h 107"/>
                  <a:gd name="T36" fmla="*/ 12 w 28"/>
                  <a:gd name="T37" fmla="*/ 21 h 107"/>
                  <a:gd name="T38" fmla="*/ 10 w 28"/>
                  <a:gd name="T39" fmla="*/ 17 h 107"/>
                  <a:gd name="T40" fmla="*/ 11 w 28"/>
                  <a:gd name="T41" fmla="*/ 11 h 107"/>
                  <a:gd name="T42" fmla="*/ 9 w 28"/>
                  <a:gd name="T43" fmla="*/ 5 h 107"/>
                  <a:gd name="T44" fmla="*/ 5 w 28"/>
                  <a:gd name="T45" fmla="*/ 1 h 107"/>
                  <a:gd name="T46" fmla="*/ 3 w 28"/>
                  <a:gd name="T47" fmla="*/ 2 h 107"/>
                  <a:gd name="T48" fmla="*/ 0 w 28"/>
                  <a:gd name="T49" fmla="*/ 5 h 107"/>
                  <a:gd name="T50" fmla="*/ 1 w 28"/>
                  <a:gd name="T51" fmla="*/ 7 h 107"/>
                  <a:gd name="T52" fmla="*/ 3 w 28"/>
                  <a:gd name="T53" fmla="*/ 14 h 107"/>
                  <a:gd name="T54" fmla="*/ 2 w 28"/>
                  <a:gd name="T55" fmla="*/ 21 h 107"/>
                  <a:gd name="T56" fmla="*/ 3 w 28"/>
                  <a:gd name="T57" fmla="*/ 26 h 107"/>
                  <a:gd name="T58" fmla="*/ 3 w 28"/>
                  <a:gd name="T59" fmla="*/ 31 h 107"/>
                  <a:gd name="T60" fmla="*/ 2 w 28"/>
                  <a:gd name="T61" fmla="*/ 36 h 107"/>
                  <a:gd name="T62" fmla="*/ 2 w 28"/>
                  <a:gd name="T63" fmla="*/ 40 h 107"/>
                  <a:gd name="T64" fmla="*/ 3 w 28"/>
                  <a:gd name="T65" fmla="*/ 45 h 107"/>
                  <a:gd name="T66" fmla="*/ 3 w 28"/>
                  <a:gd name="T67" fmla="*/ 50 h 107"/>
                  <a:gd name="T68" fmla="*/ 3 w 28"/>
                  <a:gd name="T69" fmla="*/ 55 h 107"/>
                  <a:gd name="T70" fmla="*/ 3 w 28"/>
                  <a:gd name="T71" fmla="*/ 61 h 107"/>
                  <a:gd name="T72" fmla="*/ 4 w 28"/>
                  <a:gd name="T73" fmla="*/ 67 h 107"/>
                  <a:gd name="T74" fmla="*/ 5 w 28"/>
                  <a:gd name="T75" fmla="*/ 71 h 107"/>
                  <a:gd name="T76" fmla="*/ 8 w 28"/>
                  <a:gd name="T77" fmla="*/ 72 h 107"/>
                  <a:gd name="T78" fmla="*/ 9 w 28"/>
                  <a:gd name="T79" fmla="*/ 75 h 107"/>
                  <a:gd name="T80" fmla="*/ 9 w 28"/>
                  <a:gd name="T81" fmla="*/ 78 h 107"/>
                  <a:gd name="T82" fmla="*/ 10 w 28"/>
                  <a:gd name="T83" fmla="*/ 81 h 107"/>
                  <a:gd name="T84" fmla="*/ 10 w 28"/>
                  <a:gd name="T85" fmla="*/ 84 h 107"/>
                  <a:gd name="T86" fmla="*/ 10 w 28"/>
                  <a:gd name="T87" fmla="*/ 89 h 107"/>
                  <a:gd name="T88" fmla="*/ 13 w 28"/>
                  <a:gd name="T89" fmla="*/ 91 h 107"/>
                  <a:gd name="T90" fmla="*/ 11 w 28"/>
                  <a:gd name="T91" fmla="*/ 94 h 107"/>
                  <a:gd name="T92" fmla="*/ 13 w 28"/>
                  <a:gd name="T93" fmla="*/ 97 h 107"/>
                  <a:gd name="T94" fmla="*/ 16 w 28"/>
                  <a:gd name="T95" fmla="*/ 100 h 107"/>
                  <a:gd name="T96" fmla="*/ 18 w 28"/>
                  <a:gd name="T97" fmla="*/ 103 h 107"/>
                  <a:gd name="T98" fmla="*/ 21 w 28"/>
                  <a:gd name="T99" fmla="*/ 103 h 107"/>
                  <a:gd name="T100" fmla="*/ 22 w 28"/>
                  <a:gd name="T101" fmla="*/ 105 h 107"/>
                  <a:gd name="T102" fmla="*/ 20 w 28"/>
                  <a:gd name="T103" fmla="*/ 105 h 107"/>
                  <a:gd name="T104" fmla="*/ 23 w 28"/>
                  <a:gd name="T10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 h="107">
                    <a:moveTo>
                      <a:pt x="24" y="107"/>
                    </a:moveTo>
                    <a:cubicBezTo>
                      <a:pt x="24" y="107"/>
                      <a:pt x="24" y="106"/>
                      <a:pt x="24" y="106"/>
                    </a:cubicBezTo>
                    <a:cubicBezTo>
                      <a:pt x="24" y="106"/>
                      <a:pt x="24" y="105"/>
                      <a:pt x="25" y="105"/>
                    </a:cubicBezTo>
                    <a:cubicBezTo>
                      <a:pt x="25" y="105"/>
                      <a:pt x="25" y="105"/>
                      <a:pt x="25" y="104"/>
                    </a:cubicBezTo>
                    <a:cubicBezTo>
                      <a:pt x="25" y="104"/>
                      <a:pt x="25" y="104"/>
                      <a:pt x="25" y="104"/>
                    </a:cubicBezTo>
                    <a:cubicBezTo>
                      <a:pt x="26" y="103"/>
                      <a:pt x="26" y="103"/>
                      <a:pt x="26" y="103"/>
                    </a:cubicBezTo>
                    <a:cubicBezTo>
                      <a:pt x="26" y="103"/>
                      <a:pt x="27" y="103"/>
                      <a:pt x="27" y="103"/>
                    </a:cubicBezTo>
                    <a:cubicBezTo>
                      <a:pt x="28" y="103"/>
                      <a:pt x="28" y="103"/>
                      <a:pt x="28" y="103"/>
                    </a:cubicBezTo>
                    <a:cubicBezTo>
                      <a:pt x="27" y="102"/>
                      <a:pt x="27" y="102"/>
                      <a:pt x="27" y="102"/>
                    </a:cubicBezTo>
                    <a:cubicBezTo>
                      <a:pt x="27" y="102"/>
                      <a:pt x="27" y="102"/>
                      <a:pt x="26" y="102"/>
                    </a:cubicBezTo>
                    <a:cubicBezTo>
                      <a:pt x="25" y="102"/>
                      <a:pt x="25" y="101"/>
                      <a:pt x="24" y="101"/>
                    </a:cubicBezTo>
                    <a:cubicBezTo>
                      <a:pt x="24" y="101"/>
                      <a:pt x="24" y="102"/>
                      <a:pt x="23" y="102"/>
                    </a:cubicBezTo>
                    <a:cubicBezTo>
                      <a:pt x="22" y="102"/>
                      <a:pt x="22" y="102"/>
                      <a:pt x="21" y="102"/>
                    </a:cubicBezTo>
                    <a:cubicBezTo>
                      <a:pt x="20" y="101"/>
                      <a:pt x="20" y="101"/>
                      <a:pt x="19" y="101"/>
                    </a:cubicBezTo>
                    <a:cubicBezTo>
                      <a:pt x="19" y="101"/>
                      <a:pt x="19" y="101"/>
                      <a:pt x="19" y="100"/>
                    </a:cubicBezTo>
                    <a:cubicBezTo>
                      <a:pt x="18" y="100"/>
                      <a:pt x="18" y="100"/>
                      <a:pt x="18" y="100"/>
                    </a:cubicBezTo>
                    <a:cubicBezTo>
                      <a:pt x="18" y="99"/>
                      <a:pt x="19" y="99"/>
                      <a:pt x="18" y="98"/>
                    </a:cubicBezTo>
                    <a:cubicBezTo>
                      <a:pt x="18" y="98"/>
                      <a:pt x="18" y="98"/>
                      <a:pt x="18" y="98"/>
                    </a:cubicBezTo>
                    <a:cubicBezTo>
                      <a:pt x="17" y="98"/>
                      <a:pt x="17" y="98"/>
                      <a:pt x="17" y="98"/>
                    </a:cubicBezTo>
                    <a:cubicBezTo>
                      <a:pt x="16" y="98"/>
                      <a:pt x="16" y="98"/>
                      <a:pt x="16" y="98"/>
                    </a:cubicBezTo>
                    <a:cubicBezTo>
                      <a:pt x="15" y="97"/>
                      <a:pt x="16" y="97"/>
                      <a:pt x="16" y="96"/>
                    </a:cubicBezTo>
                    <a:cubicBezTo>
                      <a:pt x="15" y="96"/>
                      <a:pt x="15" y="97"/>
                      <a:pt x="14" y="96"/>
                    </a:cubicBezTo>
                    <a:cubicBezTo>
                      <a:pt x="14" y="96"/>
                      <a:pt x="14" y="96"/>
                      <a:pt x="14" y="95"/>
                    </a:cubicBezTo>
                    <a:cubicBezTo>
                      <a:pt x="14" y="95"/>
                      <a:pt x="13" y="94"/>
                      <a:pt x="14" y="94"/>
                    </a:cubicBezTo>
                    <a:cubicBezTo>
                      <a:pt x="14" y="94"/>
                      <a:pt x="14" y="94"/>
                      <a:pt x="14" y="94"/>
                    </a:cubicBezTo>
                    <a:cubicBezTo>
                      <a:pt x="14" y="93"/>
                      <a:pt x="14" y="94"/>
                      <a:pt x="15" y="93"/>
                    </a:cubicBezTo>
                    <a:cubicBezTo>
                      <a:pt x="15" y="92"/>
                      <a:pt x="15" y="92"/>
                      <a:pt x="15" y="91"/>
                    </a:cubicBezTo>
                    <a:cubicBezTo>
                      <a:pt x="15" y="90"/>
                      <a:pt x="14" y="90"/>
                      <a:pt x="14" y="90"/>
                    </a:cubicBezTo>
                    <a:cubicBezTo>
                      <a:pt x="14" y="89"/>
                      <a:pt x="15" y="89"/>
                      <a:pt x="15" y="89"/>
                    </a:cubicBezTo>
                    <a:cubicBezTo>
                      <a:pt x="15" y="88"/>
                      <a:pt x="15" y="88"/>
                      <a:pt x="15" y="88"/>
                    </a:cubicBezTo>
                    <a:cubicBezTo>
                      <a:pt x="14" y="87"/>
                      <a:pt x="14" y="87"/>
                      <a:pt x="14" y="87"/>
                    </a:cubicBezTo>
                    <a:cubicBezTo>
                      <a:pt x="14" y="87"/>
                      <a:pt x="15" y="87"/>
                      <a:pt x="15" y="86"/>
                    </a:cubicBezTo>
                    <a:cubicBezTo>
                      <a:pt x="15" y="86"/>
                      <a:pt x="15" y="86"/>
                      <a:pt x="15" y="86"/>
                    </a:cubicBezTo>
                    <a:cubicBezTo>
                      <a:pt x="14" y="85"/>
                      <a:pt x="14" y="85"/>
                      <a:pt x="14" y="85"/>
                    </a:cubicBezTo>
                    <a:cubicBezTo>
                      <a:pt x="14" y="84"/>
                      <a:pt x="14" y="84"/>
                      <a:pt x="14" y="83"/>
                    </a:cubicBezTo>
                    <a:cubicBezTo>
                      <a:pt x="14" y="83"/>
                      <a:pt x="14" y="83"/>
                      <a:pt x="14" y="82"/>
                    </a:cubicBezTo>
                    <a:cubicBezTo>
                      <a:pt x="14" y="82"/>
                      <a:pt x="13" y="82"/>
                      <a:pt x="13" y="81"/>
                    </a:cubicBezTo>
                    <a:cubicBezTo>
                      <a:pt x="13" y="81"/>
                      <a:pt x="14" y="81"/>
                      <a:pt x="14" y="81"/>
                    </a:cubicBezTo>
                    <a:cubicBezTo>
                      <a:pt x="14" y="81"/>
                      <a:pt x="14" y="80"/>
                      <a:pt x="14" y="80"/>
                    </a:cubicBezTo>
                    <a:cubicBezTo>
                      <a:pt x="13" y="80"/>
                      <a:pt x="13" y="80"/>
                      <a:pt x="13" y="80"/>
                    </a:cubicBezTo>
                    <a:cubicBezTo>
                      <a:pt x="13" y="81"/>
                      <a:pt x="13" y="81"/>
                      <a:pt x="13" y="80"/>
                    </a:cubicBezTo>
                    <a:cubicBezTo>
                      <a:pt x="13" y="80"/>
                      <a:pt x="13" y="80"/>
                      <a:pt x="13" y="80"/>
                    </a:cubicBezTo>
                    <a:cubicBezTo>
                      <a:pt x="12" y="80"/>
                      <a:pt x="12" y="80"/>
                      <a:pt x="12" y="79"/>
                    </a:cubicBezTo>
                    <a:cubicBezTo>
                      <a:pt x="12" y="79"/>
                      <a:pt x="12" y="79"/>
                      <a:pt x="11" y="78"/>
                    </a:cubicBezTo>
                    <a:cubicBezTo>
                      <a:pt x="11" y="78"/>
                      <a:pt x="11" y="77"/>
                      <a:pt x="11" y="77"/>
                    </a:cubicBezTo>
                    <a:cubicBezTo>
                      <a:pt x="11" y="77"/>
                      <a:pt x="10" y="77"/>
                      <a:pt x="10" y="76"/>
                    </a:cubicBezTo>
                    <a:cubicBezTo>
                      <a:pt x="10" y="76"/>
                      <a:pt x="10" y="75"/>
                      <a:pt x="10" y="74"/>
                    </a:cubicBezTo>
                    <a:cubicBezTo>
                      <a:pt x="10" y="74"/>
                      <a:pt x="10" y="74"/>
                      <a:pt x="9" y="73"/>
                    </a:cubicBezTo>
                    <a:cubicBezTo>
                      <a:pt x="9" y="73"/>
                      <a:pt x="9" y="73"/>
                      <a:pt x="9" y="72"/>
                    </a:cubicBezTo>
                    <a:cubicBezTo>
                      <a:pt x="9" y="72"/>
                      <a:pt x="9" y="72"/>
                      <a:pt x="9" y="71"/>
                    </a:cubicBezTo>
                    <a:cubicBezTo>
                      <a:pt x="9" y="71"/>
                      <a:pt x="8" y="70"/>
                      <a:pt x="8" y="69"/>
                    </a:cubicBezTo>
                    <a:cubicBezTo>
                      <a:pt x="8" y="69"/>
                      <a:pt x="8" y="69"/>
                      <a:pt x="8" y="68"/>
                    </a:cubicBezTo>
                    <a:cubicBezTo>
                      <a:pt x="8" y="67"/>
                      <a:pt x="8" y="66"/>
                      <a:pt x="8" y="65"/>
                    </a:cubicBezTo>
                    <a:cubicBezTo>
                      <a:pt x="9" y="64"/>
                      <a:pt x="9" y="64"/>
                      <a:pt x="9" y="63"/>
                    </a:cubicBezTo>
                    <a:cubicBezTo>
                      <a:pt x="10" y="63"/>
                      <a:pt x="9" y="62"/>
                      <a:pt x="8" y="61"/>
                    </a:cubicBezTo>
                    <a:cubicBezTo>
                      <a:pt x="8" y="61"/>
                      <a:pt x="7" y="61"/>
                      <a:pt x="7" y="61"/>
                    </a:cubicBezTo>
                    <a:cubicBezTo>
                      <a:pt x="7" y="60"/>
                      <a:pt x="7" y="59"/>
                      <a:pt x="7" y="59"/>
                    </a:cubicBezTo>
                    <a:cubicBezTo>
                      <a:pt x="7" y="58"/>
                      <a:pt x="7" y="57"/>
                      <a:pt x="8" y="57"/>
                    </a:cubicBezTo>
                    <a:cubicBezTo>
                      <a:pt x="8" y="56"/>
                      <a:pt x="8" y="57"/>
                      <a:pt x="8" y="56"/>
                    </a:cubicBezTo>
                    <a:cubicBezTo>
                      <a:pt x="9" y="56"/>
                      <a:pt x="8" y="55"/>
                      <a:pt x="8" y="55"/>
                    </a:cubicBezTo>
                    <a:cubicBezTo>
                      <a:pt x="8" y="54"/>
                      <a:pt x="8" y="54"/>
                      <a:pt x="8" y="54"/>
                    </a:cubicBezTo>
                    <a:cubicBezTo>
                      <a:pt x="8" y="53"/>
                      <a:pt x="8" y="53"/>
                      <a:pt x="8" y="53"/>
                    </a:cubicBezTo>
                    <a:cubicBezTo>
                      <a:pt x="8" y="51"/>
                      <a:pt x="7" y="51"/>
                      <a:pt x="7" y="50"/>
                    </a:cubicBezTo>
                    <a:cubicBezTo>
                      <a:pt x="7" y="49"/>
                      <a:pt x="7" y="48"/>
                      <a:pt x="7" y="47"/>
                    </a:cubicBezTo>
                    <a:cubicBezTo>
                      <a:pt x="7" y="46"/>
                      <a:pt x="7" y="45"/>
                      <a:pt x="6" y="44"/>
                    </a:cubicBezTo>
                    <a:cubicBezTo>
                      <a:pt x="6" y="43"/>
                      <a:pt x="6" y="42"/>
                      <a:pt x="6" y="41"/>
                    </a:cubicBezTo>
                    <a:cubicBezTo>
                      <a:pt x="6" y="40"/>
                      <a:pt x="5" y="39"/>
                      <a:pt x="5" y="38"/>
                    </a:cubicBezTo>
                    <a:cubicBezTo>
                      <a:pt x="5" y="37"/>
                      <a:pt x="5" y="36"/>
                      <a:pt x="6" y="35"/>
                    </a:cubicBezTo>
                    <a:cubicBezTo>
                      <a:pt x="6" y="34"/>
                      <a:pt x="7" y="34"/>
                      <a:pt x="7" y="33"/>
                    </a:cubicBezTo>
                    <a:cubicBezTo>
                      <a:pt x="8" y="32"/>
                      <a:pt x="8" y="31"/>
                      <a:pt x="9" y="30"/>
                    </a:cubicBezTo>
                    <a:cubicBezTo>
                      <a:pt x="9" y="30"/>
                      <a:pt x="9" y="29"/>
                      <a:pt x="10" y="29"/>
                    </a:cubicBezTo>
                    <a:cubicBezTo>
                      <a:pt x="10" y="28"/>
                      <a:pt x="10" y="28"/>
                      <a:pt x="10" y="27"/>
                    </a:cubicBezTo>
                    <a:cubicBezTo>
                      <a:pt x="11" y="27"/>
                      <a:pt x="11" y="26"/>
                      <a:pt x="11" y="26"/>
                    </a:cubicBezTo>
                    <a:cubicBezTo>
                      <a:pt x="11" y="25"/>
                      <a:pt x="11" y="25"/>
                      <a:pt x="11" y="24"/>
                    </a:cubicBezTo>
                    <a:cubicBezTo>
                      <a:pt x="11" y="23"/>
                      <a:pt x="11" y="23"/>
                      <a:pt x="11" y="22"/>
                    </a:cubicBezTo>
                    <a:cubicBezTo>
                      <a:pt x="11" y="22"/>
                      <a:pt x="12" y="22"/>
                      <a:pt x="12" y="21"/>
                    </a:cubicBezTo>
                    <a:cubicBezTo>
                      <a:pt x="12" y="21"/>
                      <a:pt x="12" y="21"/>
                      <a:pt x="12" y="20"/>
                    </a:cubicBezTo>
                    <a:cubicBezTo>
                      <a:pt x="12" y="19"/>
                      <a:pt x="12" y="18"/>
                      <a:pt x="12" y="17"/>
                    </a:cubicBezTo>
                    <a:cubicBezTo>
                      <a:pt x="11" y="18"/>
                      <a:pt x="11" y="18"/>
                      <a:pt x="11" y="18"/>
                    </a:cubicBezTo>
                    <a:cubicBezTo>
                      <a:pt x="11" y="17"/>
                      <a:pt x="11" y="17"/>
                      <a:pt x="10" y="17"/>
                    </a:cubicBezTo>
                    <a:cubicBezTo>
                      <a:pt x="10" y="16"/>
                      <a:pt x="10" y="16"/>
                      <a:pt x="10" y="15"/>
                    </a:cubicBezTo>
                    <a:cubicBezTo>
                      <a:pt x="10" y="15"/>
                      <a:pt x="10" y="14"/>
                      <a:pt x="11" y="14"/>
                    </a:cubicBezTo>
                    <a:cubicBezTo>
                      <a:pt x="11" y="13"/>
                      <a:pt x="11" y="13"/>
                      <a:pt x="11" y="13"/>
                    </a:cubicBezTo>
                    <a:cubicBezTo>
                      <a:pt x="11" y="12"/>
                      <a:pt x="11" y="12"/>
                      <a:pt x="11" y="11"/>
                    </a:cubicBezTo>
                    <a:cubicBezTo>
                      <a:pt x="11" y="11"/>
                      <a:pt x="11" y="10"/>
                      <a:pt x="10" y="10"/>
                    </a:cubicBezTo>
                    <a:cubicBezTo>
                      <a:pt x="10" y="9"/>
                      <a:pt x="10" y="9"/>
                      <a:pt x="10" y="9"/>
                    </a:cubicBezTo>
                    <a:cubicBezTo>
                      <a:pt x="9" y="9"/>
                      <a:pt x="10" y="8"/>
                      <a:pt x="10" y="8"/>
                    </a:cubicBezTo>
                    <a:cubicBezTo>
                      <a:pt x="10" y="7"/>
                      <a:pt x="9" y="6"/>
                      <a:pt x="9" y="5"/>
                    </a:cubicBezTo>
                    <a:cubicBezTo>
                      <a:pt x="9" y="4"/>
                      <a:pt x="9" y="3"/>
                      <a:pt x="8" y="3"/>
                    </a:cubicBezTo>
                    <a:cubicBezTo>
                      <a:pt x="8" y="3"/>
                      <a:pt x="7" y="3"/>
                      <a:pt x="7" y="3"/>
                    </a:cubicBezTo>
                    <a:cubicBezTo>
                      <a:pt x="6" y="2"/>
                      <a:pt x="6" y="2"/>
                      <a:pt x="6" y="1"/>
                    </a:cubicBezTo>
                    <a:cubicBezTo>
                      <a:pt x="6" y="1"/>
                      <a:pt x="6" y="1"/>
                      <a:pt x="5" y="1"/>
                    </a:cubicBezTo>
                    <a:cubicBezTo>
                      <a:pt x="5" y="0"/>
                      <a:pt x="4" y="0"/>
                      <a:pt x="4" y="0"/>
                    </a:cubicBezTo>
                    <a:cubicBezTo>
                      <a:pt x="4" y="0"/>
                      <a:pt x="4" y="0"/>
                      <a:pt x="4" y="0"/>
                    </a:cubicBezTo>
                    <a:cubicBezTo>
                      <a:pt x="4" y="0"/>
                      <a:pt x="4" y="0"/>
                      <a:pt x="4" y="1"/>
                    </a:cubicBezTo>
                    <a:cubicBezTo>
                      <a:pt x="4" y="1"/>
                      <a:pt x="3" y="1"/>
                      <a:pt x="3" y="2"/>
                    </a:cubicBezTo>
                    <a:cubicBezTo>
                      <a:pt x="2" y="2"/>
                      <a:pt x="2" y="3"/>
                      <a:pt x="2" y="3"/>
                    </a:cubicBezTo>
                    <a:cubicBezTo>
                      <a:pt x="1" y="3"/>
                      <a:pt x="1" y="3"/>
                      <a:pt x="1" y="4"/>
                    </a:cubicBezTo>
                    <a:cubicBezTo>
                      <a:pt x="1" y="4"/>
                      <a:pt x="1" y="4"/>
                      <a:pt x="0" y="5"/>
                    </a:cubicBezTo>
                    <a:cubicBezTo>
                      <a:pt x="0" y="5"/>
                      <a:pt x="0" y="5"/>
                      <a:pt x="0" y="5"/>
                    </a:cubicBezTo>
                    <a:cubicBezTo>
                      <a:pt x="0" y="5"/>
                      <a:pt x="0" y="5"/>
                      <a:pt x="0" y="5"/>
                    </a:cubicBezTo>
                    <a:cubicBezTo>
                      <a:pt x="0" y="5"/>
                      <a:pt x="0" y="5"/>
                      <a:pt x="0" y="6"/>
                    </a:cubicBezTo>
                    <a:cubicBezTo>
                      <a:pt x="0" y="6"/>
                      <a:pt x="1" y="6"/>
                      <a:pt x="1" y="6"/>
                    </a:cubicBezTo>
                    <a:cubicBezTo>
                      <a:pt x="1" y="6"/>
                      <a:pt x="1" y="7"/>
                      <a:pt x="1" y="7"/>
                    </a:cubicBezTo>
                    <a:cubicBezTo>
                      <a:pt x="1" y="8"/>
                      <a:pt x="2" y="8"/>
                      <a:pt x="2" y="8"/>
                    </a:cubicBezTo>
                    <a:cubicBezTo>
                      <a:pt x="2" y="9"/>
                      <a:pt x="2" y="10"/>
                      <a:pt x="2" y="11"/>
                    </a:cubicBezTo>
                    <a:cubicBezTo>
                      <a:pt x="2" y="12"/>
                      <a:pt x="2" y="12"/>
                      <a:pt x="2" y="13"/>
                    </a:cubicBezTo>
                    <a:cubicBezTo>
                      <a:pt x="2" y="14"/>
                      <a:pt x="3" y="14"/>
                      <a:pt x="3" y="14"/>
                    </a:cubicBezTo>
                    <a:cubicBezTo>
                      <a:pt x="3" y="15"/>
                      <a:pt x="2" y="16"/>
                      <a:pt x="2" y="16"/>
                    </a:cubicBezTo>
                    <a:cubicBezTo>
                      <a:pt x="2" y="17"/>
                      <a:pt x="2" y="18"/>
                      <a:pt x="2" y="18"/>
                    </a:cubicBezTo>
                    <a:cubicBezTo>
                      <a:pt x="2" y="19"/>
                      <a:pt x="1" y="19"/>
                      <a:pt x="1" y="20"/>
                    </a:cubicBezTo>
                    <a:cubicBezTo>
                      <a:pt x="2" y="20"/>
                      <a:pt x="2" y="20"/>
                      <a:pt x="2" y="21"/>
                    </a:cubicBezTo>
                    <a:cubicBezTo>
                      <a:pt x="2" y="21"/>
                      <a:pt x="2" y="21"/>
                      <a:pt x="2" y="22"/>
                    </a:cubicBezTo>
                    <a:cubicBezTo>
                      <a:pt x="2" y="22"/>
                      <a:pt x="2" y="23"/>
                      <a:pt x="2" y="23"/>
                    </a:cubicBezTo>
                    <a:cubicBezTo>
                      <a:pt x="2" y="24"/>
                      <a:pt x="2" y="24"/>
                      <a:pt x="2" y="25"/>
                    </a:cubicBezTo>
                    <a:cubicBezTo>
                      <a:pt x="2" y="25"/>
                      <a:pt x="3" y="25"/>
                      <a:pt x="3" y="26"/>
                    </a:cubicBezTo>
                    <a:cubicBezTo>
                      <a:pt x="3" y="26"/>
                      <a:pt x="3" y="26"/>
                      <a:pt x="3" y="27"/>
                    </a:cubicBezTo>
                    <a:cubicBezTo>
                      <a:pt x="2" y="27"/>
                      <a:pt x="3" y="27"/>
                      <a:pt x="3" y="28"/>
                    </a:cubicBezTo>
                    <a:cubicBezTo>
                      <a:pt x="3" y="28"/>
                      <a:pt x="3" y="29"/>
                      <a:pt x="3" y="29"/>
                    </a:cubicBezTo>
                    <a:cubicBezTo>
                      <a:pt x="3" y="30"/>
                      <a:pt x="3" y="30"/>
                      <a:pt x="3" y="31"/>
                    </a:cubicBezTo>
                    <a:cubicBezTo>
                      <a:pt x="3" y="31"/>
                      <a:pt x="3" y="31"/>
                      <a:pt x="3" y="32"/>
                    </a:cubicBezTo>
                    <a:cubicBezTo>
                      <a:pt x="3" y="32"/>
                      <a:pt x="3" y="33"/>
                      <a:pt x="3" y="33"/>
                    </a:cubicBezTo>
                    <a:cubicBezTo>
                      <a:pt x="3" y="34"/>
                      <a:pt x="3" y="34"/>
                      <a:pt x="3" y="35"/>
                    </a:cubicBezTo>
                    <a:cubicBezTo>
                      <a:pt x="3" y="35"/>
                      <a:pt x="2" y="35"/>
                      <a:pt x="2" y="36"/>
                    </a:cubicBezTo>
                    <a:cubicBezTo>
                      <a:pt x="2" y="36"/>
                      <a:pt x="2" y="36"/>
                      <a:pt x="2" y="37"/>
                    </a:cubicBezTo>
                    <a:cubicBezTo>
                      <a:pt x="2" y="37"/>
                      <a:pt x="2" y="37"/>
                      <a:pt x="3" y="37"/>
                    </a:cubicBezTo>
                    <a:cubicBezTo>
                      <a:pt x="3" y="38"/>
                      <a:pt x="3" y="38"/>
                      <a:pt x="3" y="39"/>
                    </a:cubicBezTo>
                    <a:cubicBezTo>
                      <a:pt x="3" y="39"/>
                      <a:pt x="3" y="39"/>
                      <a:pt x="2" y="40"/>
                    </a:cubicBezTo>
                    <a:cubicBezTo>
                      <a:pt x="2" y="40"/>
                      <a:pt x="2" y="40"/>
                      <a:pt x="2" y="40"/>
                    </a:cubicBezTo>
                    <a:cubicBezTo>
                      <a:pt x="2" y="41"/>
                      <a:pt x="2" y="41"/>
                      <a:pt x="2" y="42"/>
                    </a:cubicBezTo>
                    <a:cubicBezTo>
                      <a:pt x="2" y="43"/>
                      <a:pt x="2" y="43"/>
                      <a:pt x="2" y="44"/>
                    </a:cubicBezTo>
                    <a:cubicBezTo>
                      <a:pt x="3" y="44"/>
                      <a:pt x="3" y="44"/>
                      <a:pt x="3" y="45"/>
                    </a:cubicBezTo>
                    <a:cubicBezTo>
                      <a:pt x="3" y="46"/>
                      <a:pt x="3" y="46"/>
                      <a:pt x="3" y="47"/>
                    </a:cubicBezTo>
                    <a:cubicBezTo>
                      <a:pt x="3" y="47"/>
                      <a:pt x="4" y="47"/>
                      <a:pt x="4" y="48"/>
                    </a:cubicBezTo>
                    <a:cubicBezTo>
                      <a:pt x="4" y="48"/>
                      <a:pt x="4" y="49"/>
                      <a:pt x="4" y="49"/>
                    </a:cubicBezTo>
                    <a:cubicBezTo>
                      <a:pt x="4" y="49"/>
                      <a:pt x="3" y="50"/>
                      <a:pt x="3" y="50"/>
                    </a:cubicBezTo>
                    <a:cubicBezTo>
                      <a:pt x="3" y="51"/>
                      <a:pt x="3" y="51"/>
                      <a:pt x="3" y="52"/>
                    </a:cubicBezTo>
                    <a:cubicBezTo>
                      <a:pt x="3" y="53"/>
                      <a:pt x="3" y="53"/>
                      <a:pt x="3" y="54"/>
                    </a:cubicBezTo>
                    <a:cubicBezTo>
                      <a:pt x="3" y="54"/>
                      <a:pt x="3" y="54"/>
                      <a:pt x="3" y="54"/>
                    </a:cubicBezTo>
                    <a:cubicBezTo>
                      <a:pt x="3" y="54"/>
                      <a:pt x="3" y="54"/>
                      <a:pt x="3" y="55"/>
                    </a:cubicBezTo>
                    <a:cubicBezTo>
                      <a:pt x="3" y="56"/>
                      <a:pt x="3" y="56"/>
                      <a:pt x="3" y="57"/>
                    </a:cubicBezTo>
                    <a:cubicBezTo>
                      <a:pt x="3" y="57"/>
                      <a:pt x="3" y="58"/>
                      <a:pt x="3" y="58"/>
                    </a:cubicBezTo>
                    <a:cubicBezTo>
                      <a:pt x="3" y="59"/>
                      <a:pt x="3" y="59"/>
                      <a:pt x="3" y="59"/>
                    </a:cubicBezTo>
                    <a:cubicBezTo>
                      <a:pt x="3" y="60"/>
                      <a:pt x="2" y="60"/>
                      <a:pt x="3" y="61"/>
                    </a:cubicBezTo>
                    <a:cubicBezTo>
                      <a:pt x="3" y="62"/>
                      <a:pt x="3" y="62"/>
                      <a:pt x="3" y="62"/>
                    </a:cubicBezTo>
                    <a:cubicBezTo>
                      <a:pt x="4" y="63"/>
                      <a:pt x="4" y="63"/>
                      <a:pt x="4" y="64"/>
                    </a:cubicBezTo>
                    <a:cubicBezTo>
                      <a:pt x="4" y="64"/>
                      <a:pt x="4" y="65"/>
                      <a:pt x="4" y="66"/>
                    </a:cubicBezTo>
                    <a:cubicBezTo>
                      <a:pt x="4" y="66"/>
                      <a:pt x="4" y="66"/>
                      <a:pt x="4" y="67"/>
                    </a:cubicBezTo>
                    <a:cubicBezTo>
                      <a:pt x="4" y="67"/>
                      <a:pt x="4" y="67"/>
                      <a:pt x="4" y="68"/>
                    </a:cubicBezTo>
                    <a:cubicBezTo>
                      <a:pt x="4" y="68"/>
                      <a:pt x="4" y="68"/>
                      <a:pt x="4" y="69"/>
                    </a:cubicBezTo>
                    <a:cubicBezTo>
                      <a:pt x="4" y="69"/>
                      <a:pt x="4" y="70"/>
                      <a:pt x="4" y="70"/>
                    </a:cubicBezTo>
                    <a:cubicBezTo>
                      <a:pt x="4" y="70"/>
                      <a:pt x="4" y="71"/>
                      <a:pt x="5" y="71"/>
                    </a:cubicBezTo>
                    <a:cubicBezTo>
                      <a:pt x="5" y="71"/>
                      <a:pt x="5" y="72"/>
                      <a:pt x="5" y="72"/>
                    </a:cubicBezTo>
                    <a:cubicBezTo>
                      <a:pt x="5" y="72"/>
                      <a:pt x="6" y="73"/>
                      <a:pt x="6" y="73"/>
                    </a:cubicBezTo>
                    <a:cubicBezTo>
                      <a:pt x="6" y="73"/>
                      <a:pt x="6" y="72"/>
                      <a:pt x="7" y="72"/>
                    </a:cubicBezTo>
                    <a:cubicBezTo>
                      <a:pt x="7" y="72"/>
                      <a:pt x="7" y="72"/>
                      <a:pt x="8" y="72"/>
                    </a:cubicBezTo>
                    <a:cubicBezTo>
                      <a:pt x="8" y="73"/>
                      <a:pt x="8" y="73"/>
                      <a:pt x="8" y="73"/>
                    </a:cubicBezTo>
                    <a:cubicBezTo>
                      <a:pt x="8" y="74"/>
                      <a:pt x="8" y="74"/>
                      <a:pt x="9" y="74"/>
                    </a:cubicBezTo>
                    <a:cubicBezTo>
                      <a:pt x="9" y="74"/>
                      <a:pt x="9" y="74"/>
                      <a:pt x="9" y="74"/>
                    </a:cubicBezTo>
                    <a:cubicBezTo>
                      <a:pt x="9" y="75"/>
                      <a:pt x="9" y="75"/>
                      <a:pt x="9" y="75"/>
                    </a:cubicBezTo>
                    <a:cubicBezTo>
                      <a:pt x="9" y="76"/>
                      <a:pt x="9" y="76"/>
                      <a:pt x="9" y="76"/>
                    </a:cubicBezTo>
                    <a:cubicBezTo>
                      <a:pt x="9" y="77"/>
                      <a:pt x="9" y="77"/>
                      <a:pt x="9" y="77"/>
                    </a:cubicBezTo>
                    <a:cubicBezTo>
                      <a:pt x="9" y="77"/>
                      <a:pt x="8" y="78"/>
                      <a:pt x="9" y="78"/>
                    </a:cubicBezTo>
                    <a:cubicBezTo>
                      <a:pt x="9" y="78"/>
                      <a:pt x="9" y="78"/>
                      <a:pt x="9" y="78"/>
                    </a:cubicBezTo>
                    <a:cubicBezTo>
                      <a:pt x="10" y="78"/>
                      <a:pt x="9" y="79"/>
                      <a:pt x="9" y="80"/>
                    </a:cubicBezTo>
                    <a:cubicBezTo>
                      <a:pt x="9" y="80"/>
                      <a:pt x="9" y="80"/>
                      <a:pt x="10" y="80"/>
                    </a:cubicBezTo>
                    <a:cubicBezTo>
                      <a:pt x="10" y="80"/>
                      <a:pt x="10" y="80"/>
                      <a:pt x="10" y="80"/>
                    </a:cubicBezTo>
                    <a:cubicBezTo>
                      <a:pt x="10" y="80"/>
                      <a:pt x="10" y="81"/>
                      <a:pt x="10" y="81"/>
                    </a:cubicBezTo>
                    <a:cubicBezTo>
                      <a:pt x="11" y="81"/>
                      <a:pt x="11" y="81"/>
                      <a:pt x="11" y="81"/>
                    </a:cubicBezTo>
                    <a:cubicBezTo>
                      <a:pt x="11" y="82"/>
                      <a:pt x="11" y="82"/>
                      <a:pt x="11" y="82"/>
                    </a:cubicBezTo>
                    <a:cubicBezTo>
                      <a:pt x="10" y="83"/>
                      <a:pt x="10" y="83"/>
                      <a:pt x="10" y="83"/>
                    </a:cubicBezTo>
                    <a:cubicBezTo>
                      <a:pt x="10" y="83"/>
                      <a:pt x="10" y="84"/>
                      <a:pt x="10" y="84"/>
                    </a:cubicBezTo>
                    <a:cubicBezTo>
                      <a:pt x="10" y="84"/>
                      <a:pt x="10" y="85"/>
                      <a:pt x="10" y="85"/>
                    </a:cubicBezTo>
                    <a:cubicBezTo>
                      <a:pt x="10" y="85"/>
                      <a:pt x="10" y="86"/>
                      <a:pt x="10" y="87"/>
                    </a:cubicBezTo>
                    <a:cubicBezTo>
                      <a:pt x="10" y="87"/>
                      <a:pt x="11" y="88"/>
                      <a:pt x="10" y="88"/>
                    </a:cubicBezTo>
                    <a:cubicBezTo>
                      <a:pt x="10" y="89"/>
                      <a:pt x="10" y="89"/>
                      <a:pt x="10" y="89"/>
                    </a:cubicBezTo>
                    <a:cubicBezTo>
                      <a:pt x="10" y="89"/>
                      <a:pt x="10" y="89"/>
                      <a:pt x="10" y="90"/>
                    </a:cubicBezTo>
                    <a:cubicBezTo>
                      <a:pt x="11" y="90"/>
                      <a:pt x="10" y="90"/>
                      <a:pt x="11" y="91"/>
                    </a:cubicBezTo>
                    <a:cubicBezTo>
                      <a:pt x="11" y="91"/>
                      <a:pt x="11" y="90"/>
                      <a:pt x="12" y="91"/>
                    </a:cubicBezTo>
                    <a:cubicBezTo>
                      <a:pt x="12" y="91"/>
                      <a:pt x="13" y="91"/>
                      <a:pt x="13" y="91"/>
                    </a:cubicBezTo>
                    <a:cubicBezTo>
                      <a:pt x="13" y="91"/>
                      <a:pt x="12" y="91"/>
                      <a:pt x="12" y="92"/>
                    </a:cubicBezTo>
                    <a:cubicBezTo>
                      <a:pt x="12" y="92"/>
                      <a:pt x="12" y="92"/>
                      <a:pt x="11" y="93"/>
                    </a:cubicBezTo>
                    <a:cubicBezTo>
                      <a:pt x="11" y="93"/>
                      <a:pt x="11" y="94"/>
                      <a:pt x="11" y="94"/>
                    </a:cubicBezTo>
                    <a:cubicBezTo>
                      <a:pt x="11" y="94"/>
                      <a:pt x="11" y="94"/>
                      <a:pt x="11" y="94"/>
                    </a:cubicBezTo>
                    <a:cubicBezTo>
                      <a:pt x="12" y="94"/>
                      <a:pt x="12" y="94"/>
                      <a:pt x="12" y="95"/>
                    </a:cubicBezTo>
                    <a:cubicBezTo>
                      <a:pt x="12" y="95"/>
                      <a:pt x="13" y="95"/>
                      <a:pt x="13" y="95"/>
                    </a:cubicBezTo>
                    <a:cubicBezTo>
                      <a:pt x="13" y="96"/>
                      <a:pt x="13" y="96"/>
                      <a:pt x="13" y="97"/>
                    </a:cubicBezTo>
                    <a:cubicBezTo>
                      <a:pt x="13" y="97"/>
                      <a:pt x="13" y="97"/>
                      <a:pt x="13" y="97"/>
                    </a:cubicBezTo>
                    <a:cubicBezTo>
                      <a:pt x="13" y="97"/>
                      <a:pt x="14" y="97"/>
                      <a:pt x="14" y="97"/>
                    </a:cubicBezTo>
                    <a:cubicBezTo>
                      <a:pt x="14" y="98"/>
                      <a:pt x="14" y="98"/>
                      <a:pt x="14" y="99"/>
                    </a:cubicBezTo>
                    <a:cubicBezTo>
                      <a:pt x="15" y="99"/>
                      <a:pt x="15" y="99"/>
                      <a:pt x="15" y="100"/>
                    </a:cubicBezTo>
                    <a:cubicBezTo>
                      <a:pt x="15" y="100"/>
                      <a:pt x="15" y="100"/>
                      <a:pt x="16" y="100"/>
                    </a:cubicBezTo>
                    <a:cubicBezTo>
                      <a:pt x="16" y="100"/>
                      <a:pt x="16" y="101"/>
                      <a:pt x="16" y="101"/>
                    </a:cubicBezTo>
                    <a:cubicBezTo>
                      <a:pt x="17" y="101"/>
                      <a:pt x="17" y="101"/>
                      <a:pt x="17" y="102"/>
                    </a:cubicBezTo>
                    <a:cubicBezTo>
                      <a:pt x="17" y="102"/>
                      <a:pt x="17" y="102"/>
                      <a:pt x="17" y="102"/>
                    </a:cubicBezTo>
                    <a:cubicBezTo>
                      <a:pt x="18" y="103"/>
                      <a:pt x="18" y="103"/>
                      <a:pt x="18" y="103"/>
                    </a:cubicBezTo>
                    <a:cubicBezTo>
                      <a:pt x="18" y="104"/>
                      <a:pt x="18" y="104"/>
                      <a:pt x="18" y="104"/>
                    </a:cubicBezTo>
                    <a:cubicBezTo>
                      <a:pt x="19" y="104"/>
                      <a:pt x="19" y="104"/>
                      <a:pt x="19" y="103"/>
                    </a:cubicBezTo>
                    <a:cubicBezTo>
                      <a:pt x="20" y="103"/>
                      <a:pt x="20" y="103"/>
                      <a:pt x="21" y="103"/>
                    </a:cubicBezTo>
                    <a:cubicBezTo>
                      <a:pt x="21" y="103"/>
                      <a:pt x="21" y="103"/>
                      <a:pt x="21" y="103"/>
                    </a:cubicBezTo>
                    <a:cubicBezTo>
                      <a:pt x="22" y="103"/>
                      <a:pt x="22" y="103"/>
                      <a:pt x="22" y="104"/>
                    </a:cubicBezTo>
                    <a:cubicBezTo>
                      <a:pt x="23" y="104"/>
                      <a:pt x="23" y="104"/>
                      <a:pt x="23" y="104"/>
                    </a:cubicBezTo>
                    <a:cubicBezTo>
                      <a:pt x="23" y="105"/>
                      <a:pt x="23" y="105"/>
                      <a:pt x="23" y="105"/>
                    </a:cubicBezTo>
                    <a:cubicBezTo>
                      <a:pt x="22" y="105"/>
                      <a:pt x="22" y="105"/>
                      <a:pt x="22" y="105"/>
                    </a:cubicBezTo>
                    <a:cubicBezTo>
                      <a:pt x="21" y="105"/>
                      <a:pt x="22" y="104"/>
                      <a:pt x="21" y="104"/>
                    </a:cubicBezTo>
                    <a:cubicBezTo>
                      <a:pt x="21" y="104"/>
                      <a:pt x="20" y="104"/>
                      <a:pt x="20" y="104"/>
                    </a:cubicBezTo>
                    <a:cubicBezTo>
                      <a:pt x="20" y="104"/>
                      <a:pt x="20" y="104"/>
                      <a:pt x="20" y="105"/>
                    </a:cubicBezTo>
                    <a:cubicBezTo>
                      <a:pt x="20" y="105"/>
                      <a:pt x="20" y="105"/>
                      <a:pt x="20" y="105"/>
                    </a:cubicBezTo>
                    <a:cubicBezTo>
                      <a:pt x="21" y="106"/>
                      <a:pt x="21" y="105"/>
                      <a:pt x="21" y="106"/>
                    </a:cubicBezTo>
                    <a:cubicBezTo>
                      <a:pt x="21" y="106"/>
                      <a:pt x="20" y="106"/>
                      <a:pt x="20" y="106"/>
                    </a:cubicBezTo>
                    <a:cubicBezTo>
                      <a:pt x="20" y="107"/>
                      <a:pt x="21" y="106"/>
                      <a:pt x="21" y="107"/>
                    </a:cubicBezTo>
                    <a:cubicBezTo>
                      <a:pt x="22" y="107"/>
                      <a:pt x="22" y="107"/>
                      <a:pt x="23" y="107"/>
                    </a:cubicBezTo>
                    <a:cubicBezTo>
                      <a:pt x="23" y="107"/>
                      <a:pt x="23" y="107"/>
                      <a:pt x="23" y="107"/>
                    </a:cubicBezTo>
                    <a:cubicBezTo>
                      <a:pt x="24" y="107"/>
                      <a:pt x="24" y="107"/>
                      <a:pt x="24" y="10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6" name="Freeform 331">
                <a:extLst>
                  <a:ext uri="{FF2B5EF4-FFF2-40B4-BE49-F238E27FC236}">
                    <a16:creationId xmlns:a16="http://schemas.microsoft.com/office/drawing/2014/main" id="{8FFD23AD-7B73-451D-9B43-0907ACA5B87B}"/>
                  </a:ext>
                </a:extLst>
              </p:cNvPr>
              <p:cNvSpPr>
                <a:spLocks/>
              </p:cNvSpPr>
              <p:nvPr/>
            </p:nvSpPr>
            <p:spPr bwMode="auto">
              <a:xfrm>
                <a:off x="1700214" y="3076576"/>
                <a:ext cx="20638" cy="42863"/>
              </a:xfrm>
              <a:custGeom>
                <a:avLst/>
                <a:gdLst>
                  <a:gd name="T0" fmla="*/ 1 w 2"/>
                  <a:gd name="T1" fmla="*/ 1 h 4"/>
                  <a:gd name="T2" fmla="*/ 0 w 2"/>
                  <a:gd name="T3" fmla="*/ 0 h 4"/>
                  <a:gd name="T4" fmla="*/ 0 w 2"/>
                  <a:gd name="T5" fmla="*/ 1 h 4"/>
                  <a:gd name="T6" fmla="*/ 0 w 2"/>
                  <a:gd name="T7" fmla="*/ 2 h 4"/>
                  <a:gd name="T8" fmla="*/ 0 w 2"/>
                  <a:gd name="T9" fmla="*/ 2 h 4"/>
                  <a:gd name="T10" fmla="*/ 0 w 2"/>
                  <a:gd name="T11" fmla="*/ 3 h 4"/>
                  <a:gd name="T12" fmla="*/ 0 w 2"/>
                  <a:gd name="T13" fmla="*/ 4 h 4"/>
                  <a:gd name="T14" fmla="*/ 0 w 2"/>
                  <a:gd name="T15" fmla="*/ 4 h 4"/>
                  <a:gd name="T16" fmla="*/ 1 w 2"/>
                  <a:gd name="T17" fmla="*/ 4 h 4"/>
                  <a:gd name="T18" fmla="*/ 2 w 2"/>
                  <a:gd name="T19" fmla="*/ 3 h 4"/>
                  <a:gd name="T20" fmla="*/ 2 w 2"/>
                  <a:gd name="T21" fmla="*/ 2 h 4"/>
                  <a:gd name="T22" fmla="*/ 1 w 2"/>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1" y="1"/>
                    </a:moveTo>
                    <a:cubicBezTo>
                      <a:pt x="1" y="1"/>
                      <a:pt x="1" y="0"/>
                      <a:pt x="0" y="0"/>
                    </a:cubicBezTo>
                    <a:cubicBezTo>
                      <a:pt x="0" y="0"/>
                      <a:pt x="0" y="1"/>
                      <a:pt x="0" y="1"/>
                    </a:cubicBezTo>
                    <a:cubicBezTo>
                      <a:pt x="0" y="1"/>
                      <a:pt x="0" y="1"/>
                      <a:pt x="0" y="2"/>
                    </a:cubicBezTo>
                    <a:cubicBezTo>
                      <a:pt x="0" y="2"/>
                      <a:pt x="0" y="2"/>
                      <a:pt x="0" y="2"/>
                    </a:cubicBezTo>
                    <a:cubicBezTo>
                      <a:pt x="0" y="2"/>
                      <a:pt x="0" y="2"/>
                      <a:pt x="0" y="3"/>
                    </a:cubicBezTo>
                    <a:cubicBezTo>
                      <a:pt x="0" y="3"/>
                      <a:pt x="0" y="3"/>
                      <a:pt x="0" y="4"/>
                    </a:cubicBezTo>
                    <a:cubicBezTo>
                      <a:pt x="0" y="4"/>
                      <a:pt x="0" y="4"/>
                      <a:pt x="0" y="4"/>
                    </a:cubicBezTo>
                    <a:cubicBezTo>
                      <a:pt x="0" y="4"/>
                      <a:pt x="1" y="4"/>
                      <a:pt x="1" y="4"/>
                    </a:cubicBezTo>
                    <a:cubicBezTo>
                      <a:pt x="1" y="4"/>
                      <a:pt x="1" y="4"/>
                      <a:pt x="2" y="3"/>
                    </a:cubicBezTo>
                    <a:cubicBezTo>
                      <a:pt x="2" y="3"/>
                      <a:pt x="2" y="3"/>
                      <a:pt x="2" y="2"/>
                    </a:cubicBezTo>
                    <a:cubicBezTo>
                      <a:pt x="2" y="2"/>
                      <a:pt x="2"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7" name="Freeform 332">
                <a:extLst>
                  <a:ext uri="{FF2B5EF4-FFF2-40B4-BE49-F238E27FC236}">
                    <a16:creationId xmlns:a16="http://schemas.microsoft.com/office/drawing/2014/main" id="{C698794C-A2C9-4BCB-9706-BA244DD8D5B8}"/>
                  </a:ext>
                </a:extLst>
              </p:cNvPr>
              <p:cNvSpPr>
                <a:spLocks/>
              </p:cNvSpPr>
              <p:nvPr/>
            </p:nvSpPr>
            <p:spPr bwMode="auto">
              <a:xfrm>
                <a:off x="1731964" y="3097214"/>
                <a:ext cx="11113" cy="22225"/>
              </a:xfrm>
              <a:custGeom>
                <a:avLst/>
                <a:gdLst>
                  <a:gd name="T0" fmla="*/ 0 w 1"/>
                  <a:gd name="T1" fmla="*/ 1 h 2"/>
                  <a:gd name="T2" fmla="*/ 0 w 1"/>
                  <a:gd name="T3" fmla="*/ 1 h 2"/>
                  <a:gd name="T4" fmla="*/ 1 w 1"/>
                  <a:gd name="T5" fmla="*/ 1 h 2"/>
                  <a:gd name="T6" fmla="*/ 0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1"/>
                      <a:pt x="0" y="1"/>
                      <a:pt x="0" y="1"/>
                    </a:cubicBezTo>
                    <a:cubicBezTo>
                      <a:pt x="0" y="2"/>
                      <a:pt x="0" y="2"/>
                      <a:pt x="1" y="1"/>
                    </a:cubicBezTo>
                    <a:cubicBezTo>
                      <a:pt x="1" y="1"/>
                      <a:pt x="1" y="1"/>
                      <a:pt x="0" y="1"/>
                    </a:cubicBezTo>
                    <a:cubicBezTo>
                      <a:pt x="0" y="0"/>
                      <a:pt x="0" y="0"/>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8" name="Freeform 333">
                <a:extLst>
                  <a:ext uri="{FF2B5EF4-FFF2-40B4-BE49-F238E27FC236}">
                    <a16:creationId xmlns:a16="http://schemas.microsoft.com/office/drawing/2014/main" id="{F35EC66D-9691-4A16-B248-519ACF55C01B}"/>
                  </a:ext>
                </a:extLst>
              </p:cNvPr>
              <p:cNvSpPr>
                <a:spLocks/>
              </p:cNvSpPr>
              <p:nvPr/>
            </p:nvSpPr>
            <p:spPr bwMode="auto">
              <a:xfrm>
                <a:off x="1754189" y="3108326"/>
                <a:ext cx="11113" cy="11113"/>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1" y="1"/>
                    </a:cubicBezTo>
                    <a:cubicBezTo>
                      <a:pt x="1" y="0"/>
                      <a:pt x="1" y="0"/>
                      <a:pt x="1" y="0"/>
                    </a:cubicBezTo>
                    <a:cubicBezTo>
                      <a:pt x="1"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49" name="Freeform 334">
                <a:extLst>
                  <a:ext uri="{FF2B5EF4-FFF2-40B4-BE49-F238E27FC236}">
                    <a16:creationId xmlns:a16="http://schemas.microsoft.com/office/drawing/2014/main" id="{6379DB97-D6E0-4384-83DE-BF2CA3BC8229}"/>
                  </a:ext>
                </a:extLst>
              </p:cNvPr>
              <p:cNvSpPr>
                <a:spLocks/>
              </p:cNvSpPr>
              <p:nvPr/>
            </p:nvSpPr>
            <p:spPr bwMode="auto">
              <a:xfrm>
                <a:off x="2359026" y="4384676"/>
                <a:ext cx="20638" cy="53975"/>
              </a:xfrm>
              <a:custGeom>
                <a:avLst/>
                <a:gdLst>
                  <a:gd name="T0" fmla="*/ 2 w 2"/>
                  <a:gd name="T1" fmla="*/ 5 h 5"/>
                  <a:gd name="T2" fmla="*/ 2 w 2"/>
                  <a:gd name="T3" fmla="*/ 4 h 5"/>
                  <a:gd name="T4" fmla="*/ 2 w 2"/>
                  <a:gd name="T5" fmla="*/ 3 h 5"/>
                  <a:gd name="T6" fmla="*/ 2 w 2"/>
                  <a:gd name="T7" fmla="*/ 2 h 5"/>
                  <a:gd name="T8" fmla="*/ 2 w 2"/>
                  <a:gd name="T9" fmla="*/ 1 h 5"/>
                  <a:gd name="T10" fmla="*/ 1 w 2"/>
                  <a:gd name="T11" fmla="*/ 1 h 5"/>
                  <a:gd name="T12" fmla="*/ 0 w 2"/>
                  <a:gd name="T13" fmla="*/ 1 h 5"/>
                  <a:gd name="T14" fmla="*/ 0 w 2"/>
                  <a:gd name="T15" fmla="*/ 1 h 5"/>
                  <a:gd name="T16" fmla="*/ 0 w 2"/>
                  <a:gd name="T17" fmla="*/ 2 h 5"/>
                  <a:gd name="T18" fmla="*/ 0 w 2"/>
                  <a:gd name="T19" fmla="*/ 3 h 5"/>
                  <a:gd name="T20" fmla="*/ 0 w 2"/>
                  <a:gd name="T21" fmla="*/ 4 h 5"/>
                  <a:gd name="T22" fmla="*/ 0 w 2"/>
                  <a:gd name="T23" fmla="*/ 5 h 5"/>
                  <a:gd name="T24" fmla="*/ 1 w 2"/>
                  <a:gd name="T25" fmla="*/ 5 h 5"/>
                  <a:gd name="T26" fmla="*/ 2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2" y="5"/>
                    </a:moveTo>
                    <a:cubicBezTo>
                      <a:pt x="2" y="5"/>
                      <a:pt x="2" y="4"/>
                      <a:pt x="2" y="4"/>
                    </a:cubicBezTo>
                    <a:cubicBezTo>
                      <a:pt x="2" y="3"/>
                      <a:pt x="2" y="3"/>
                      <a:pt x="2" y="3"/>
                    </a:cubicBezTo>
                    <a:cubicBezTo>
                      <a:pt x="2" y="3"/>
                      <a:pt x="2" y="2"/>
                      <a:pt x="2" y="2"/>
                    </a:cubicBezTo>
                    <a:cubicBezTo>
                      <a:pt x="2" y="2"/>
                      <a:pt x="2" y="1"/>
                      <a:pt x="2" y="1"/>
                    </a:cubicBezTo>
                    <a:cubicBezTo>
                      <a:pt x="1" y="1"/>
                      <a:pt x="1" y="1"/>
                      <a:pt x="1" y="1"/>
                    </a:cubicBezTo>
                    <a:cubicBezTo>
                      <a:pt x="1" y="0"/>
                      <a:pt x="1" y="0"/>
                      <a:pt x="0" y="1"/>
                    </a:cubicBezTo>
                    <a:cubicBezTo>
                      <a:pt x="0" y="1"/>
                      <a:pt x="0" y="1"/>
                      <a:pt x="0" y="1"/>
                    </a:cubicBezTo>
                    <a:cubicBezTo>
                      <a:pt x="0" y="1"/>
                      <a:pt x="0" y="2"/>
                      <a:pt x="0" y="2"/>
                    </a:cubicBezTo>
                    <a:cubicBezTo>
                      <a:pt x="0" y="2"/>
                      <a:pt x="0" y="2"/>
                      <a:pt x="0" y="3"/>
                    </a:cubicBezTo>
                    <a:cubicBezTo>
                      <a:pt x="0" y="3"/>
                      <a:pt x="0" y="3"/>
                      <a:pt x="0" y="4"/>
                    </a:cubicBezTo>
                    <a:cubicBezTo>
                      <a:pt x="0" y="4"/>
                      <a:pt x="0" y="4"/>
                      <a:pt x="0" y="5"/>
                    </a:cubicBezTo>
                    <a:cubicBezTo>
                      <a:pt x="1" y="5"/>
                      <a:pt x="1" y="5"/>
                      <a:pt x="1" y="5"/>
                    </a:cubicBezTo>
                    <a:cubicBezTo>
                      <a:pt x="1" y="5"/>
                      <a:pt x="2" y="5"/>
                      <a:pt x="2"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0" name="Freeform 335">
                <a:extLst>
                  <a:ext uri="{FF2B5EF4-FFF2-40B4-BE49-F238E27FC236}">
                    <a16:creationId xmlns:a16="http://schemas.microsoft.com/office/drawing/2014/main" id="{8AD46A88-8B49-4FA6-8F08-BB0B3C10106B}"/>
                  </a:ext>
                </a:extLst>
              </p:cNvPr>
              <p:cNvSpPr>
                <a:spLocks/>
              </p:cNvSpPr>
              <p:nvPr/>
            </p:nvSpPr>
            <p:spPr bwMode="auto">
              <a:xfrm>
                <a:off x="2401889" y="4470401"/>
                <a:ext cx="11113" cy="11113"/>
              </a:xfrm>
              <a:custGeom>
                <a:avLst/>
                <a:gdLst>
                  <a:gd name="T0" fmla="*/ 1 w 1"/>
                  <a:gd name="T1" fmla="*/ 0 h 1"/>
                  <a:gd name="T2" fmla="*/ 1 w 1"/>
                  <a:gd name="T3" fmla="*/ 0 h 1"/>
                  <a:gd name="T4" fmla="*/ 0 w 1"/>
                  <a:gd name="T5" fmla="*/ 0 h 1"/>
                  <a:gd name="T6" fmla="*/ 0 w 1"/>
                  <a:gd name="T7" fmla="*/ 1 h 1"/>
                  <a:gd name="T8" fmla="*/ 1 w 1"/>
                  <a:gd name="T9" fmla="*/ 1 h 1"/>
                  <a:gd name="T10" fmla="*/ 1 w 1"/>
                  <a:gd name="T11" fmla="*/ 1 h 1"/>
                  <a:gd name="T12" fmla="*/ 1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0"/>
                    </a:moveTo>
                    <a:cubicBezTo>
                      <a:pt x="1" y="0"/>
                      <a:pt x="1" y="0"/>
                      <a:pt x="1" y="0"/>
                    </a:cubicBezTo>
                    <a:cubicBezTo>
                      <a:pt x="0" y="0"/>
                      <a:pt x="0" y="0"/>
                      <a:pt x="0" y="0"/>
                    </a:cubicBezTo>
                    <a:cubicBezTo>
                      <a:pt x="0" y="0"/>
                      <a:pt x="0" y="0"/>
                      <a:pt x="0" y="1"/>
                    </a:cubicBezTo>
                    <a:cubicBezTo>
                      <a:pt x="0" y="1"/>
                      <a:pt x="1" y="1"/>
                      <a:pt x="1" y="1"/>
                    </a:cubicBezTo>
                    <a:cubicBezTo>
                      <a:pt x="1" y="1"/>
                      <a:pt x="1" y="1"/>
                      <a:pt x="1" y="1"/>
                    </a:cubicBezTo>
                    <a:cubicBezTo>
                      <a:pt x="1" y="1"/>
                      <a:pt x="1" y="1"/>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1" name="Freeform 336">
                <a:extLst>
                  <a:ext uri="{FF2B5EF4-FFF2-40B4-BE49-F238E27FC236}">
                    <a16:creationId xmlns:a16="http://schemas.microsoft.com/office/drawing/2014/main" id="{286ED38D-9865-4166-AA29-EB18EEA34F8E}"/>
                  </a:ext>
                </a:extLst>
              </p:cNvPr>
              <p:cNvSpPr>
                <a:spLocks/>
              </p:cNvSpPr>
              <p:nvPr/>
            </p:nvSpPr>
            <p:spPr bwMode="auto">
              <a:xfrm>
                <a:off x="2379664" y="4481514"/>
                <a:ext cx="22225" cy="20638"/>
              </a:xfrm>
              <a:custGeom>
                <a:avLst/>
                <a:gdLst>
                  <a:gd name="T0" fmla="*/ 1 w 2"/>
                  <a:gd name="T1" fmla="*/ 0 h 2"/>
                  <a:gd name="T2" fmla="*/ 0 w 2"/>
                  <a:gd name="T3" fmla="*/ 0 h 2"/>
                  <a:gd name="T4" fmla="*/ 0 w 2"/>
                  <a:gd name="T5" fmla="*/ 1 h 2"/>
                  <a:gd name="T6" fmla="*/ 1 w 2"/>
                  <a:gd name="T7" fmla="*/ 2 h 2"/>
                  <a:gd name="T8" fmla="*/ 2 w 2"/>
                  <a:gd name="T9" fmla="*/ 1 h 2"/>
                  <a:gd name="T10" fmla="*/ 2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0"/>
                      <a:pt x="0" y="0"/>
                      <a:pt x="0" y="0"/>
                    </a:cubicBezTo>
                    <a:cubicBezTo>
                      <a:pt x="0" y="1"/>
                      <a:pt x="0" y="1"/>
                      <a:pt x="0" y="1"/>
                    </a:cubicBezTo>
                    <a:cubicBezTo>
                      <a:pt x="0" y="2"/>
                      <a:pt x="1" y="2"/>
                      <a:pt x="1" y="2"/>
                    </a:cubicBezTo>
                    <a:cubicBezTo>
                      <a:pt x="2" y="2"/>
                      <a:pt x="2" y="2"/>
                      <a:pt x="2" y="1"/>
                    </a:cubicBezTo>
                    <a:cubicBezTo>
                      <a:pt x="2" y="1"/>
                      <a:pt x="2" y="1"/>
                      <a:pt x="2" y="1"/>
                    </a:cubicBezTo>
                    <a:cubicBezTo>
                      <a:pt x="2"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2" name="Freeform 337">
                <a:extLst>
                  <a:ext uri="{FF2B5EF4-FFF2-40B4-BE49-F238E27FC236}">
                    <a16:creationId xmlns:a16="http://schemas.microsoft.com/office/drawing/2014/main" id="{D5A24E70-0EB8-4ED0-B818-9BF1996E6BE4}"/>
                  </a:ext>
                </a:extLst>
              </p:cNvPr>
              <p:cNvSpPr>
                <a:spLocks/>
              </p:cNvSpPr>
              <p:nvPr/>
            </p:nvSpPr>
            <p:spPr bwMode="auto">
              <a:xfrm>
                <a:off x="2368551" y="4513264"/>
                <a:ext cx="44450" cy="22225"/>
              </a:xfrm>
              <a:custGeom>
                <a:avLst/>
                <a:gdLst>
                  <a:gd name="T0" fmla="*/ 3 w 4"/>
                  <a:gd name="T1" fmla="*/ 2 h 2"/>
                  <a:gd name="T2" fmla="*/ 4 w 4"/>
                  <a:gd name="T3" fmla="*/ 2 h 2"/>
                  <a:gd name="T4" fmla="*/ 4 w 4"/>
                  <a:gd name="T5" fmla="*/ 1 h 2"/>
                  <a:gd name="T6" fmla="*/ 3 w 4"/>
                  <a:gd name="T7" fmla="*/ 0 h 2"/>
                  <a:gd name="T8" fmla="*/ 2 w 4"/>
                  <a:gd name="T9" fmla="*/ 0 h 2"/>
                  <a:gd name="T10" fmla="*/ 2 w 4"/>
                  <a:gd name="T11" fmla="*/ 1 h 2"/>
                  <a:gd name="T12" fmla="*/ 1 w 4"/>
                  <a:gd name="T13" fmla="*/ 1 h 2"/>
                  <a:gd name="T14" fmla="*/ 0 w 4"/>
                  <a:gd name="T15" fmla="*/ 2 h 2"/>
                  <a:gd name="T16" fmla="*/ 1 w 4"/>
                  <a:gd name="T17" fmla="*/ 2 h 2"/>
                  <a:gd name="T18" fmla="*/ 2 w 4"/>
                  <a:gd name="T19" fmla="*/ 2 h 2"/>
                  <a:gd name="T20" fmla="*/ 3 w 4"/>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3" y="2"/>
                    </a:moveTo>
                    <a:cubicBezTo>
                      <a:pt x="3" y="2"/>
                      <a:pt x="3" y="2"/>
                      <a:pt x="4" y="2"/>
                    </a:cubicBezTo>
                    <a:cubicBezTo>
                      <a:pt x="4" y="2"/>
                      <a:pt x="4" y="1"/>
                      <a:pt x="4" y="1"/>
                    </a:cubicBezTo>
                    <a:cubicBezTo>
                      <a:pt x="3" y="0"/>
                      <a:pt x="3" y="0"/>
                      <a:pt x="3" y="0"/>
                    </a:cubicBezTo>
                    <a:cubicBezTo>
                      <a:pt x="3" y="0"/>
                      <a:pt x="2" y="0"/>
                      <a:pt x="2" y="0"/>
                    </a:cubicBezTo>
                    <a:cubicBezTo>
                      <a:pt x="2" y="0"/>
                      <a:pt x="2" y="1"/>
                      <a:pt x="2" y="1"/>
                    </a:cubicBezTo>
                    <a:cubicBezTo>
                      <a:pt x="2" y="1"/>
                      <a:pt x="1" y="1"/>
                      <a:pt x="1" y="1"/>
                    </a:cubicBezTo>
                    <a:cubicBezTo>
                      <a:pt x="1" y="1"/>
                      <a:pt x="0" y="2"/>
                      <a:pt x="0" y="2"/>
                    </a:cubicBezTo>
                    <a:cubicBezTo>
                      <a:pt x="0" y="2"/>
                      <a:pt x="1" y="2"/>
                      <a:pt x="1" y="2"/>
                    </a:cubicBezTo>
                    <a:cubicBezTo>
                      <a:pt x="1" y="2"/>
                      <a:pt x="1" y="2"/>
                      <a:pt x="2" y="2"/>
                    </a:cubicBezTo>
                    <a:cubicBezTo>
                      <a:pt x="2" y="2"/>
                      <a:pt x="2" y="2"/>
                      <a:pt x="3"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3" name="Freeform 338">
                <a:extLst>
                  <a:ext uri="{FF2B5EF4-FFF2-40B4-BE49-F238E27FC236}">
                    <a16:creationId xmlns:a16="http://schemas.microsoft.com/office/drawing/2014/main" id="{37CBFBA0-0336-47C6-B8A2-D4333724EE00}"/>
                  </a:ext>
                </a:extLst>
              </p:cNvPr>
              <p:cNvSpPr>
                <a:spLocks/>
              </p:cNvSpPr>
              <p:nvPr/>
            </p:nvSpPr>
            <p:spPr bwMode="auto">
              <a:xfrm>
                <a:off x="2390776" y="4578351"/>
                <a:ext cx="11113" cy="11113"/>
              </a:xfrm>
              <a:custGeom>
                <a:avLst/>
                <a:gdLst>
                  <a:gd name="T0" fmla="*/ 1 w 1"/>
                  <a:gd name="T1" fmla="*/ 1 h 1"/>
                  <a:gd name="T2" fmla="*/ 1 w 1"/>
                  <a:gd name="T3" fmla="*/ 1 h 1"/>
                  <a:gd name="T4" fmla="*/ 1 w 1"/>
                  <a:gd name="T5" fmla="*/ 0 h 1"/>
                  <a:gd name="T6" fmla="*/ 0 w 1"/>
                  <a:gd name="T7" fmla="*/ 0 h 1"/>
                  <a:gd name="T8" fmla="*/ 0 w 1"/>
                  <a:gd name="T9" fmla="*/ 0 h 1"/>
                  <a:gd name="T10" fmla="*/ 0 w 1"/>
                  <a:gd name="T11" fmla="*/ 1 h 1"/>
                  <a:gd name="T12" fmla="*/ 1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1" y="1"/>
                    </a:moveTo>
                    <a:cubicBezTo>
                      <a:pt x="1" y="1"/>
                      <a:pt x="1" y="1"/>
                      <a:pt x="1" y="1"/>
                    </a:cubicBezTo>
                    <a:cubicBezTo>
                      <a:pt x="1" y="0"/>
                      <a:pt x="1" y="0"/>
                      <a:pt x="1" y="0"/>
                    </a:cubicBezTo>
                    <a:cubicBezTo>
                      <a:pt x="1" y="0"/>
                      <a:pt x="1" y="0"/>
                      <a:pt x="0" y="0"/>
                    </a:cubicBezTo>
                    <a:cubicBezTo>
                      <a:pt x="0" y="0"/>
                      <a:pt x="0" y="0"/>
                      <a:pt x="0" y="0"/>
                    </a:cubicBezTo>
                    <a:cubicBezTo>
                      <a:pt x="0" y="1"/>
                      <a:pt x="0" y="1"/>
                      <a:pt x="0"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4" name="Freeform 339">
                <a:extLst>
                  <a:ext uri="{FF2B5EF4-FFF2-40B4-BE49-F238E27FC236}">
                    <a16:creationId xmlns:a16="http://schemas.microsoft.com/office/drawing/2014/main" id="{FB86BBE9-FE6B-4BB3-87EB-09FB96CC78B5}"/>
                  </a:ext>
                </a:extLst>
              </p:cNvPr>
              <p:cNvSpPr>
                <a:spLocks/>
              </p:cNvSpPr>
              <p:nvPr/>
            </p:nvSpPr>
            <p:spPr bwMode="auto">
              <a:xfrm>
                <a:off x="2390776" y="4600576"/>
                <a:ext cx="31750" cy="31750"/>
              </a:xfrm>
              <a:custGeom>
                <a:avLst/>
                <a:gdLst>
                  <a:gd name="T0" fmla="*/ 3 w 3"/>
                  <a:gd name="T1" fmla="*/ 0 h 3"/>
                  <a:gd name="T2" fmla="*/ 2 w 3"/>
                  <a:gd name="T3" fmla="*/ 0 h 3"/>
                  <a:gd name="T4" fmla="*/ 0 w 3"/>
                  <a:gd name="T5" fmla="*/ 0 h 3"/>
                  <a:gd name="T6" fmla="*/ 1 w 3"/>
                  <a:gd name="T7" fmla="*/ 2 h 3"/>
                  <a:gd name="T8" fmla="*/ 1 w 3"/>
                  <a:gd name="T9" fmla="*/ 2 h 3"/>
                  <a:gd name="T10" fmla="*/ 2 w 3"/>
                  <a:gd name="T11" fmla="*/ 3 h 3"/>
                  <a:gd name="T12" fmla="*/ 3 w 3"/>
                  <a:gd name="T13" fmla="*/ 3 h 3"/>
                  <a:gd name="T14" fmla="*/ 2 w 3"/>
                  <a:gd name="T15" fmla="*/ 2 h 3"/>
                  <a:gd name="T16" fmla="*/ 2 w 3"/>
                  <a:gd name="T17" fmla="*/ 1 h 3"/>
                  <a:gd name="T18" fmla="*/ 3 w 3"/>
                  <a:gd name="T19" fmla="*/ 1 h 3"/>
                  <a:gd name="T20" fmla="*/ 3 w 3"/>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0"/>
                    </a:moveTo>
                    <a:cubicBezTo>
                      <a:pt x="2" y="0"/>
                      <a:pt x="2" y="0"/>
                      <a:pt x="2" y="0"/>
                    </a:cubicBezTo>
                    <a:cubicBezTo>
                      <a:pt x="1" y="0"/>
                      <a:pt x="1" y="0"/>
                      <a:pt x="0" y="0"/>
                    </a:cubicBezTo>
                    <a:cubicBezTo>
                      <a:pt x="0" y="1"/>
                      <a:pt x="1" y="1"/>
                      <a:pt x="1" y="2"/>
                    </a:cubicBezTo>
                    <a:cubicBezTo>
                      <a:pt x="1" y="2"/>
                      <a:pt x="1" y="2"/>
                      <a:pt x="1" y="2"/>
                    </a:cubicBezTo>
                    <a:cubicBezTo>
                      <a:pt x="1" y="3"/>
                      <a:pt x="1" y="3"/>
                      <a:pt x="2" y="3"/>
                    </a:cubicBezTo>
                    <a:cubicBezTo>
                      <a:pt x="2" y="3"/>
                      <a:pt x="2" y="3"/>
                      <a:pt x="3" y="3"/>
                    </a:cubicBezTo>
                    <a:cubicBezTo>
                      <a:pt x="3" y="2"/>
                      <a:pt x="2" y="2"/>
                      <a:pt x="2" y="2"/>
                    </a:cubicBezTo>
                    <a:cubicBezTo>
                      <a:pt x="2" y="2"/>
                      <a:pt x="2" y="2"/>
                      <a:pt x="2" y="1"/>
                    </a:cubicBezTo>
                    <a:cubicBezTo>
                      <a:pt x="2" y="1"/>
                      <a:pt x="3" y="1"/>
                      <a:pt x="3" y="1"/>
                    </a:cubicBezTo>
                    <a:cubicBezTo>
                      <a:pt x="3" y="1"/>
                      <a:pt x="3" y="0"/>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5" name="Freeform 340">
                <a:extLst>
                  <a:ext uri="{FF2B5EF4-FFF2-40B4-BE49-F238E27FC236}">
                    <a16:creationId xmlns:a16="http://schemas.microsoft.com/office/drawing/2014/main" id="{96DCBA7E-FC54-4071-813A-59E4DF43385A}"/>
                  </a:ext>
                </a:extLst>
              </p:cNvPr>
              <p:cNvSpPr>
                <a:spLocks/>
              </p:cNvSpPr>
              <p:nvPr/>
            </p:nvSpPr>
            <p:spPr bwMode="auto">
              <a:xfrm>
                <a:off x="2433639" y="4686301"/>
                <a:ext cx="22225" cy="11113"/>
              </a:xfrm>
              <a:custGeom>
                <a:avLst/>
                <a:gdLst>
                  <a:gd name="T0" fmla="*/ 1 w 2"/>
                  <a:gd name="T1" fmla="*/ 0 h 1"/>
                  <a:gd name="T2" fmla="*/ 1 w 2"/>
                  <a:gd name="T3" fmla="*/ 1 h 1"/>
                  <a:gd name="T4" fmla="*/ 1 w 2"/>
                  <a:gd name="T5" fmla="*/ 1 h 1"/>
                  <a:gd name="T6" fmla="*/ 1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0" y="1"/>
                      <a:pt x="1" y="1"/>
                      <a:pt x="1" y="1"/>
                    </a:cubicBezTo>
                    <a:cubicBezTo>
                      <a:pt x="1" y="1"/>
                      <a:pt x="1" y="1"/>
                      <a:pt x="1" y="1"/>
                    </a:cubicBezTo>
                    <a:cubicBezTo>
                      <a:pt x="1" y="1"/>
                      <a:pt x="2" y="0"/>
                      <a:pt x="1"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6" name="Freeform 341">
                <a:extLst>
                  <a:ext uri="{FF2B5EF4-FFF2-40B4-BE49-F238E27FC236}">
                    <a16:creationId xmlns:a16="http://schemas.microsoft.com/office/drawing/2014/main" id="{557E3EE2-7C41-4FA0-8411-49DAF98DB983}"/>
                  </a:ext>
                </a:extLst>
              </p:cNvPr>
              <p:cNvSpPr>
                <a:spLocks/>
              </p:cNvSpPr>
              <p:nvPr/>
            </p:nvSpPr>
            <p:spPr bwMode="auto">
              <a:xfrm>
                <a:off x="2466976" y="4719639"/>
                <a:ext cx="42863" cy="20638"/>
              </a:xfrm>
              <a:custGeom>
                <a:avLst/>
                <a:gdLst>
                  <a:gd name="T0" fmla="*/ 3 w 4"/>
                  <a:gd name="T1" fmla="*/ 1 h 2"/>
                  <a:gd name="T2" fmla="*/ 2 w 4"/>
                  <a:gd name="T3" fmla="*/ 0 h 2"/>
                  <a:gd name="T4" fmla="*/ 1 w 4"/>
                  <a:gd name="T5" fmla="*/ 0 h 2"/>
                  <a:gd name="T6" fmla="*/ 0 w 4"/>
                  <a:gd name="T7" fmla="*/ 0 h 2"/>
                  <a:gd name="T8" fmla="*/ 0 w 4"/>
                  <a:gd name="T9" fmla="*/ 1 h 2"/>
                  <a:gd name="T10" fmla="*/ 1 w 4"/>
                  <a:gd name="T11" fmla="*/ 1 h 2"/>
                  <a:gd name="T12" fmla="*/ 3 w 4"/>
                  <a:gd name="T13" fmla="*/ 1 h 2"/>
                  <a:gd name="T14" fmla="*/ 4 w 4"/>
                  <a:gd name="T15" fmla="*/ 1 h 2"/>
                  <a:gd name="T16" fmla="*/ 3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1"/>
                    </a:moveTo>
                    <a:cubicBezTo>
                      <a:pt x="2" y="0"/>
                      <a:pt x="2" y="0"/>
                      <a:pt x="2" y="0"/>
                    </a:cubicBezTo>
                    <a:cubicBezTo>
                      <a:pt x="1" y="0"/>
                      <a:pt x="1" y="0"/>
                      <a:pt x="1" y="0"/>
                    </a:cubicBezTo>
                    <a:cubicBezTo>
                      <a:pt x="1" y="0"/>
                      <a:pt x="0" y="0"/>
                      <a:pt x="0" y="0"/>
                    </a:cubicBezTo>
                    <a:cubicBezTo>
                      <a:pt x="0" y="1"/>
                      <a:pt x="0" y="1"/>
                      <a:pt x="0" y="1"/>
                    </a:cubicBezTo>
                    <a:cubicBezTo>
                      <a:pt x="1" y="1"/>
                      <a:pt x="1" y="1"/>
                      <a:pt x="1" y="1"/>
                    </a:cubicBezTo>
                    <a:cubicBezTo>
                      <a:pt x="2" y="2"/>
                      <a:pt x="2" y="1"/>
                      <a:pt x="3" y="1"/>
                    </a:cubicBezTo>
                    <a:cubicBezTo>
                      <a:pt x="3" y="1"/>
                      <a:pt x="3" y="2"/>
                      <a:pt x="4" y="1"/>
                    </a:cubicBezTo>
                    <a:cubicBezTo>
                      <a:pt x="4" y="1"/>
                      <a:pt x="3" y="1"/>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7" name="Freeform 342">
                <a:extLst>
                  <a:ext uri="{FF2B5EF4-FFF2-40B4-BE49-F238E27FC236}">
                    <a16:creationId xmlns:a16="http://schemas.microsoft.com/office/drawing/2014/main" id="{8703E4CF-F7DA-4F4B-831E-B098336F3E64}"/>
                  </a:ext>
                </a:extLst>
              </p:cNvPr>
              <p:cNvSpPr>
                <a:spLocks/>
              </p:cNvSpPr>
              <p:nvPr/>
            </p:nvSpPr>
            <p:spPr bwMode="auto">
              <a:xfrm>
                <a:off x="2498726" y="4740276"/>
                <a:ext cx="31750" cy="22225"/>
              </a:xfrm>
              <a:custGeom>
                <a:avLst/>
                <a:gdLst>
                  <a:gd name="T0" fmla="*/ 2 w 3"/>
                  <a:gd name="T1" fmla="*/ 1 h 2"/>
                  <a:gd name="T2" fmla="*/ 2 w 3"/>
                  <a:gd name="T3" fmla="*/ 0 h 2"/>
                  <a:gd name="T4" fmla="*/ 1 w 3"/>
                  <a:gd name="T5" fmla="*/ 0 h 2"/>
                  <a:gd name="T6" fmla="*/ 1 w 3"/>
                  <a:gd name="T7" fmla="*/ 1 h 2"/>
                  <a:gd name="T8" fmla="*/ 2 w 3"/>
                  <a:gd name="T9" fmla="*/ 1 h 2"/>
                  <a:gd name="T10" fmla="*/ 2 w 3"/>
                  <a:gd name="T11" fmla="*/ 2 h 2"/>
                  <a:gd name="T12" fmla="*/ 3 w 3"/>
                  <a:gd name="T13" fmla="*/ 2 h 2"/>
                  <a:gd name="T14" fmla="*/ 3 w 3"/>
                  <a:gd name="T15" fmla="*/ 1 h 2"/>
                  <a:gd name="T16" fmla="*/ 2 w 3"/>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1"/>
                    </a:moveTo>
                    <a:cubicBezTo>
                      <a:pt x="2" y="1"/>
                      <a:pt x="2" y="1"/>
                      <a:pt x="2" y="0"/>
                    </a:cubicBezTo>
                    <a:cubicBezTo>
                      <a:pt x="1" y="0"/>
                      <a:pt x="1" y="0"/>
                      <a:pt x="1" y="0"/>
                    </a:cubicBezTo>
                    <a:cubicBezTo>
                      <a:pt x="0" y="0"/>
                      <a:pt x="1" y="1"/>
                      <a:pt x="1" y="1"/>
                    </a:cubicBezTo>
                    <a:cubicBezTo>
                      <a:pt x="1" y="1"/>
                      <a:pt x="2" y="1"/>
                      <a:pt x="2" y="1"/>
                    </a:cubicBezTo>
                    <a:cubicBezTo>
                      <a:pt x="2" y="2"/>
                      <a:pt x="2" y="2"/>
                      <a:pt x="2" y="2"/>
                    </a:cubicBezTo>
                    <a:cubicBezTo>
                      <a:pt x="2" y="2"/>
                      <a:pt x="3" y="2"/>
                      <a:pt x="3" y="2"/>
                    </a:cubicBezTo>
                    <a:cubicBezTo>
                      <a:pt x="3" y="2"/>
                      <a:pt x="3" y="2"/>
                      <a:pt x="3" y="1"/>
                    </a:cubicBezTo>
                    <a:cubicBezTo>
                      <a:pt x="3"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8" name="Freeform 343">
                <a:extLst>
                  <a:ext uri="{FF2B5EF4-FFF2-40B4-BE49-F238E27FC236}">
                    <a16:creationId xmlns:a16="http://schemas.microsoft.com/office/drawing/2014/main" id="{FDEEA5B4-7119-4CDA-9062-4F5A2FBD2825}"/>
                  </a:ext>
                </a:extLst>
              </p:cNvPr>
              <p:cNvSpPr>
                <a:spLocks/>
              </p:cNvSpPr>
              <p:nvPr/>
            </p:nvSpPr>
            <p:spPr bwMode="auto">
              <a:xfrm>
                <a:off x="2563814" y="4729164"/>
                <a:ext cx="20638" cy="22225"/>
              </a:xfrm>
              <a:custGeom>
                <a:avLst/>
                <a:gdLst>
                  <a:gd name="T0" fmla="*/ 1 w 2"/>
                  <a:gd name="T1" fmla="*/ 0 h 2"/>
                  <a:gd name="T2" fmla="*/ 1 w 2"/>
                  <a:gd name="T3" fmla="*/ 1 h 2"/>
                  <a:gd name="T4" fmla="*/ 1 w 2"/>
                  <a:gd name="T5" fmla="*/ 2 h 2"/>
                  <a:gd name="T6" fmla="*/ 1 w 2"/>
                  <a:gd name="T7" fmla="*/ 2 h 2"/>
                  <a:gd name="T8" fmla="*/ 2 w 2"/>
                  <a:gd name="T9" fmla="*/ 1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0"/>
                      <a:pt x="1" y="0"/>
                      <a:pt x="1" y="1"/>
                    </a:cubicBezTo>
                    <a:cubicBezTo>
                      <a:pt x="0" y="1"/>
                      <a:pt x="0" y="1"/>
                      <a:pt x="1" y="2"/>
                    </a:cubicBezTo>
                    <a:cubicBezTo>
                      <a:pt x="1" y="2"/>
                      <a:pt x="1" y="2"/>
                      <a:pt x="1" y="2"/>
                    </a:cubicBezTo>
                    <a:cubicBezTo>
                      <a:pt x="2" y="2"/>
                      <a:pt x="2" y="1"/>
                      <a:pt x="2" y="1"/>
                    </a:cubicBezTo>
                    <a:cubicBezTo>
                      <a:pt x="1" y="1"/>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59" name="Freeform 344">
                <a:extLst>
                  <a:ext uri="{FF2B5EF4-FFF2-40B4-BE49-F238E27FC236}">
                    <a16:creationId xmlns:a16="http://schemas.microsoft.com/office/drawing/2014/main" id="{DECEFAD8-764D-48E4-A2F0-0193B30A843B}"/>
                  </a:ext>
                </a:extLst>
              </p:cNvPr>
              <p:cNvSpPr>
                <a:spLocks/>
              </p:cNvSpPr>
              <p:nvPr/>
            </p:nvSpPr>
            <p:spPr bwMode="auto">
              <a:xfrm>
                <a:off x="2671764" y="4794251"/>
                <a:ext cx="42863" cy="22225"/>
              </a:xfrm>
              <a:custGeom>
                <a:avLst/>
                <a:gdLst>
                  <a:gd name="T0" fmla="*/ 2 w 4"/>
                  <a:gd name="T1" fmla="*/ 0 h 2"/>
                  <a:gd name="T2" fmla="*/ 1 w 4"/>
                  <a:gd name="T3" fmla="*/ 1 h 2"/>
                  <a:gd name="T4" fmla="*/ 0 w 4"/>
                  <a:gd name="T5" fmla="*/ 1 h 2"/>
                  <a:gd name="T6" fmla="*/ 1 w 4"/>
                  <a:gd name="T7" fmla="*/ 1 h 2"/>
                  <a:gd name="T8" fmla="*/ 2 w 4"/>
                  <a:gd name="T9" fmla="*/ 1 h 2"/>
                  <a:gd name="T10" fmla="*/ 3 w 4"/>
                  <a:gd name="T11" fmla="*/ 1 h 2"/>
                  <a:gd name="T12" fmla="*/ 3 w 4"/>
                  <a:gd name="T13" fmla="*/ 0 h 2"/>
                  <a:gd name="T14" fmla="*/ 2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2" y="0"/>
                    </a:moveTo>
                    <a:cubicBezTo>
                      <a:pt x="2" y="0"/>
                      <a:pt x="2" y="0"/>
                      <a:pt x="1" y="1"/>
                    </a:cubicBezTo>
                    <a:cubicBezTo>
                      <a:pt x="1" y="1"/>
                      <a:pt x="0" y="1"/>
                      <a:pt x="0" y="1"/>
                    </a:cubicBezTo>
                    <a:cubicBezTo>
                      <a:pt x="0" y="2"/>
                      <a:pt x="1" y="1"/>
                      <a:pt x="1" y="1"/>
                    </a:cubicBezTo>
                    <a:cubicBezTo>
                      <a:pt x="2" y="1"/>
                      <a:pt x="2" y="1"/>
                      <a:pt x="2" y="1"/>
                    </a:cubicBezTo>
                    <a:cubicBezTo>
                      <a:pt x="3" y="1"/>
                      <a:pt x="3" y="1"/>
                      <a:pt x="3" y="1"/>
                    </a:cubicBezTo>
                    <a:cubicBezTo>
                      <a:pt x="4" y="1"/>
                      <a:pt x="3" y="1"/>
                      <a:pt x="3" y="0"/>
                    </a:cubicBezTo>
                    <a:cubicBezTo>
                      <a:pt x="3" y="0"/>
                      <a:pt x="3"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0" name="Freeform 345">
                <a:extLst>
                  <a:ext uri="{FF2B5EF4-FFF2-40B4-BE49-F238E27FC236}">
                    <a16:creationId xmlns:a16="http://schemas.microsoft.com/office/drawing/2014/main" id="{56AEF4E1-D0D0-4A96-B9E8-D55BB3D90F47}"/>
                  </a:ext>
                </a:extLst>
              </p:cNvPr>
              <p:cNvSpPr>
                <a:spLocks/>
              </p:cNvSpPr>
              <p:nvPr/>
            </p:nvSpPr>
            <p:spPr bwMode="auto">
              <a:xfrm>
                <a:off x="2628901" y="4784726"/>
                <a:ext cx="53975" cy="20638"/>
              </a:xfrm>
              <a:custGeom>
                <a:avLst/>
                <a:gdLst>
                  <a:gd name="T0" fmla="*/ 4 w 5"/>
                  <a:gd name="T1" fmla="*/ 0 h 2"/>
                  <a:gd name="T2" fmla="*/ 4 w 5"/>
                  <a:gd name="T3" fmla="*/ 0 h 2"/>
                  <a:gd name="T4" fmla="*/ 3 w 5"/>
                  <a:gd name="T5" fmla="*/ 0 h 2"/>
                  <a:gd name="T6" fmla="*/ 1 w 5"/>
                  <a:gd name="T7" fmla="*/ 0 h 2"/>
                  <a:gd name="T8" fmla="*/ 1 w 5"/>
                  <a:gd name="T9" fmla="*/ 1 h 2"/>
                  <a:gd name="T10" fmla="*/ 0 w 5"/>
                  <a:gd name="T11" fmla="*/ 1 h 2"/>
                  <a:gd name="T12" fmla="*/ 0 w 5"/>
                  <a:gd name="T13" fmla="*/ 2 h 2"/>
                  <a:gd name="T14" fmla="*/ 1 w 5"/>
                  <a:gd name="T15" fmla="*/ 2 h 2"/>
                  <a:gd name="T16" fmla="*/ 2 w 5"/>
                  <a:gd name="T17" fmla="*/ 2 h 2"/>
                  <a:gd name="T18" fmla="*/ 3 w 5"/>
                  <a:gd name="T19" fmla="*/ 2 h 2"/>
                  <a:gd name="T20" fmla="*/ 3 w 5"/>
                  <a:gd name="T21" fmla="*/ 1 h 2"/>
                  <a:gd name="T22" fmla="*/ 4 w 5"/>
                  <a:gd name="T23" fmla="*/ 1 h 2"/>
                  <a:gd name="T24" fmla="*/ 5 w 5"/>
                  <a:gd name="T25" fmla="*/ 1 h 2"/>
                  <a:gd name="T26" fmla="*/ 4 w 5"/>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
                    <a:moveTo>
                      <a:pt x="4" y="0"/>
                    </a:moveTo>
                    <a:cubicBezTo>
                      <a:pt x="4" y="0"/>
                      <a:pt x="4" y="0"/>
                      <a:pt x="4" y="0"/>
                    </a:cubicBezTo>
                    <a:cubicBezTo>
                      <a:pt x="3" y="0"/>
                      <a:pt x="3" y="0"/>
                      <a:pt x="3" y="0"/>
                    </a:cubicBezTo>
                    <a:cubicBezTo>
                      <a:pt x="2" y="0"/>
                      <a:pt x="2" y="0"/>
                      <a:pt x="1" y="0"/>
                    </a:cubicBezTo>
                    <a:cubicBezTo>
                      <a:pt x="1" y="0"/>
                      <a:pt x="1" y="1"/>
                      <a:pt x="1" y="1"/>
                    </a:cubicBezTo>
                    <a:cubicBezTo>
                      <a:pt x="0" y="1"/>
                      <a:pt x="0" y="1"/>
                      <a:pt x="0" y="1"/>
                    </a:cubicBezTo>
                    <a:cubicBezTo>
                      <a:pt x="0" y="2"/>
                      <a:pt x="0" y="2"/>
                      <a:pt x="0" y="2"/>
                    </a:cubicBezTo>
                    <a:cubicBezTo>
                      <a:pt x="1" y="2"/>
                      <a:pt x="1" y="2"/>
                      <a:pt x="1" y="2"/>
                    </a:cubicBezTo>
                    <a:cubicBezTo>
                      <a:pt x="2" y="2"/>
                      <a:pt x="2" y="2"/>
                      <a:pt x="2" y="2"/>
                    </a:cubicBezTo>
                    <a:cubicBezTo>
                      <a:pt x="3" y="2"/>
                      <a:pt x="3" y="2"/>
                      <a:pt x="3" y="2"/>
                    </a:cubicBezTo>
                    <a:cubicBezTo>
                      <a:pt x="3" y="2"/>
                      <a:pt x="3" y="1"/>
                      <a:pt x="3" y="1"/>
                    </a:cubicBezTo>
                    <a:cubicBezTo>
                      <a:pt x="3" y="1"/>
                      <a:pt x="4" y="1"/>
                      <a:pt x="4" y="1"/>
                    </a:cubicBezTo>
                    <a:cubicBezTo>
                      <a:pt x="4" y="1"/>
                      <a:pt x="5" y="1"/>
                      <a:pt x="5" y="1"/>
                    </a:cubicBezTo>
                    <a:cubicBezTo>
                      <a:pt x="5" y="1"/>
                      <a:pt x="5" y="0"/>
                      <a:pt x="4"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1" name="Freeform 346">
                <a:extLst>
                  <a:ext uri="{FF2B5EF4-FFF2-40B4-BE49-F238E27FC236}">
                    <a16:creationId xmlns:a16="http://schemas.microsoft.com/office/drawing/2014/main" id="{78B79F21-45C2-4E80-BBE2-E3825263BB93}"/>
                  </a:ext>
                </a:extLst>
              </p:cNvPr>
              <p:cNvSpPr>
                <a:spLocks/>
              </p:cNvSpPr>
              <p:nvPr/>
            </p:nvSpPr>
            <p:spPr bwMode="auto">
              <a:xfrm>
                <a:off x="2563814" y="4719639"/>
                <a:ext cx="85725" cy="65088"/>
              </a:xfrm>
              <a:custGeom>
                <a:avLst/>
                <a:gdLst>
                  <a:gd name="T0" fmla="*/ 7 w 8"/>
                  <a:gd name="T1" fmla="*/ 6 h 6"/>
                  <a:gd name="T2" fmla="*/ 8 w 8"/>
                  <a:gd name="T3" fmla="*/ 6 h 6"/>
                  <a:gd name="T4" fmla="*/ 8 w 8"/>
                  <a:gd name="T5" fmla="*/ 6 h 6"/>
                  <a:gd name="T6" fmla="*/ 8 w 8"/>
                  <a:gd name="T7" fmla="*/ 5 h 6"/>
                  <a:gd name="T8" fmla="*/ 7 w 8"/>
                  <a:gd name="T9" fmla="*/ 5 h 6"/>
                  <a:gd name="T10" fmla="*/ 6 w 8"/>
                  <a:gd name="T11" fmla="*/ 3 h 6"/>
                  <a:gd name="T12" fmla="*/ 6 w 8"/>
                  <a:gd name="T13" fmla="*/ 2 h 6"/>
                  <a:gd name="T14" fmla="*/ 5 w 8"/>
                  <a:gd name="T15" fmla="*/ 1 h 6"/>
                  <a:gd name="T16" fmla="*/ 5 w 8"/>
                  <a:gd name="T17" fmla="*/ 0 h 6"/>
                  <a:gd name="T18" fmla="*/ 4 w 8"/>
                  <a:gd name="T19" fmla="*/ 0 h 6"/>
                  <a:gd name="T20" fmla="*/ 4 w 8"/>
                  <a:gd name="T21" fmla="*/ 0 h 6"/>
                  <a:gd name="T22" fmla="*/ 3 w 8"/>
                  <a:gd name="T23" fmla="*/ 0 h 6"/>
                  <a:gd name="T24" fmla="*/ 2 w 8"/>
                  <a:gd name="T25" fmla="*/ 0 h 6"/>
                  <a:gd name="T26" fmla="*/ 2 w 8"/>
                  <a:gd name="T27" fmla="*/ 1 h 6"/>
                  <a:gd name="T28" fmla="*/ 2 w 8"/>
                  <a:gd name="T29" fmla="*/ 2 h 6"/>
                  <a:gd name="T30" fmla="*/ 2 w 8"/>
                  <a:gd name="T31" fmla="*/ 2 h 6"/>
                  <a:gd name="T32" fmla="*/ 3 w 8"/>
                  <a:gd name="T33" fmla="*/ 2 h 6"/>
                  <a:gd name="T34" fmla="*/ 4 w 8"/>
                  <a:gd name="T35" fmla="*/ 2 h 6"/>
                  <a:gd name="T36" fmla="*/ 4 w 8"/>
                  <a:gd name="T37" fmla="*/ 2 h 6"/>
                  <a:gd name="T38" fmla="*/ 3 w 8"/>
                  <a:gd name="T39" fmla="*/ 3 h 6"/>
                  <a:gd name="T40" fmla="*/ 3 w 8"/>
                  <a:gd name="T41" fmla="*/ 4 h 6"/>
                  <a:gd name="T42" fmla="*/ 4 w 8"/>
                  <a:gd name="T43" fmla="*/ 4 h 6"/>
                  <a:gd name="T44" fmla="*/ 5 w 8"/>
                  <a:gd name="T45" fmla="*/ 4 h 6"/>
                  <a:gd name="T46" fmla="*/ 4 w 8"/>
                  <a:gd name="T47" fmla="*/ 5 h 6"/>
                  <a:gd name="T48" fmla="*/ 3 w 8"/>
                  <a:gd name="T49" fmla="*/ 5 h 6"/>
                  <a:gd name="T50" fmla="*/ 3 w 8"/>
                  <a:gd name="T51" fmla="*/ 4 h 6"/>
                  <a:gd name="T52" fmla="*/ 1 w 8"/>
                  <a:gd name="T53" fmla="*/ 4 h 6"/>
                  <a:gd name="T54" fmla="*/ 0 w 8"/>
                  <a:gd name="T55" fmla="*/ 4 h 6"/>
                  <a:gd name="T56" fmla="*/ 0 w 8"/>
                  <a:gd name="T57" fmla="*/ 5 h 6"/>
                  <a:gd name="T58" fmla="*/ 1 w 8"/>
                  <a:gd name="T59" fmla="*/ 5 h 6"/>
                  <a:gd name="T60" fmla="*/ 2 w 8"/>
                  <a:gd name="T61" fmla="*/ 6 h 6"/>
                  <a:gd name="T62" fmla="*/ 4 w 8"/>
                  <a:gd name="T63" fmla="*/ 6 h 6"/>
                  <a:gd name="T64" fmla="*/ 5 w 8"/>
                  <a:gd name="T65" fmla="*/ 6 h 6"/>
                  <a:gd name="T66" fmla="*/ 6 w 8"/>
                  <a:gd name="T67" fmla="*/ 6 h 6"/>
                  <a:gd name="T68" fmla="*/ 7 w 8"/>
                  <a:gd name="T6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6">
                    <a:moveTo>
                      <a:pt x="7" y="6"/>
                    </a:moveTo>
                    <a:cubicBezTo>
                      <a:pt x="7" y="6"/>
                      <a:pt x="8" y="6"/>
                      <a:pt x="8" y="6"/>
                    </a:cubicBezTo>
                    <a:cubicBezTo>
                      <a:pt x="8" y="6"/>
                      <a:pt x="8" y="6"/>
                      <a:pt x="8" y="6"/>
                    </a:cubicBezTo>
                    <a:cubicBezTo>
                      <a:pt x="8" y="5"/>
                      <a:pt x="8" y="5"/>
                      <a:pt x="8" y="5"/>
                    </a:cubicBezTo>
                    <a:cubicBezTo>
                      <a:pt x="7" y="5"/>
                      <a:pt x="7" y="5"/>
                      <a:pt x="7" y="5"/>
                    </a:cubicBezTo>
                    <a:cubicBezTo>
                      <a:pt x="6" y="4"/>
                      <a:pt x="6" y="4"/>
                      <a:pt x="6" y="3"/>
                    </a:cubicBezTo>
                    <a:cubicBezTo>
                      <a:pt x="6" y="3"/>
                      <a:pt x="6" y="3"/>
                      <a:pt x="6" y="2"/>
                    </a:cubicBezTo>
                    <a:cubicBezTo>
                      <a:pt x="6" y="2"/>
                      <a:pt x="6" y="2"/>
                      <a:pt x="5" y="1"/>
                    </a:cubicBezTo>
                    <a:cubicBezTo>
                      <a:pt x="5" y="1"/>
                      <a:pt x="5" y="0"/>
                      <a:pt x="5" y="0"/>
                    </a:cubicBezTo>
                    <a:cubicBezTo>
                      <a:pt x="4" y="0"/>
                      <a:pt x="4" y="0"/>
                      <a:pt x="4" y="0"/>
                    </a:cubicBezTo>
                    <a:cubicBezTo>
                      <a:pt x="4" y="0"/>
                      <a:pt x="4" y="0"/>
                      <a:pt x="4" y="0"/>
                    </a:cubicBezTo>
                    <a:cubicBezTo>
                      <a:pt x="4" y="0"/>
                      <a:pt x="3" y="0"/>
                      <a:pt x="3" y="0"/>
                    </a:cubicBezTo>
                    <a:cubicBezTo>
                      <a:pt x="3" y="0"/>
                      <a:pt x="3" y="0"/>
                      <a:pt x="2" y="0"/>
                    </a:cubicBezTo>
                    <a:cubicBezTo>
                      <a:pt x="2" y="0"/>
                      <a:pt x="2" y="1"/>
                      <a:pt x="2" y="1"/>
                    </a:cubicBezTo>
                    <a:cubicBezTo>
                      <a:pt x="2" y="1"/>
                      <a:pt x="2" y="2"/>
                      <a:pt x="2" y="2"/>
                    </a:cubicBezTo>
                    <a:cubicBezTo>
                      <a:pt x="2" y="2"/>
                      <a:pt x="2" y="2"/>
                      <a:pt x="2" y="2"/>
                    </a:cubicBezTo>
                    <a:cubicBezTo>
                      <a:pt x="3" y="2"/>
                      <a:pt x="3" y="2"/>
                      <a:pt x="3" y="2"/>
                    </a:cubicBezTo>
                    <a:cubicBezTo>
                      <a:pt x="3" y="2"/>
                      <a:pt x="4" y="2"/>
                      <a:pt x="4" y="2"/>
                    </a:cubicBezTo>
                    <a:cubicBezTo>
                      <a:pt x="4" y="2"/>
                      <a:pt x="4" y="2"/>
                      <a:pt x="4" y="2"/>
                    </a:cubicBezTo>
                    <a:cubicBezTo>
                      <a:pt x="4" y="3"/>
                      <a:pt x="3" y="3"/>
                      <a:pt x="3" y="3"/>
                    </a:cubicBezTo>
                    <a:cubicBezTo>
                      <a:pt x="3" y="3"/>
                      <a:pt x="3" y="3"/>
                      <a:pt x="3" y="4"/>
                    </a:cubicBezTo>
                    <a:cubicBezTo>
                      <a:pt x="3" y="4"/>
                      <a:pt x="4" y="4"/>
                      <a:pt x="4" y="4"/>
                    </a:cubicBezTo>
                    <a:cubicBezTo>
                      <a:pt x="4" y="4"/>
                      <a:pt x="5" y="4"/>
                      <a:pt x="5" y="4"/>
                    </a:cubicBezTo>
                    <a:cubicBezTo>
                      <a:pt x="5" y="5"/>
                      <a:pt x="4" y="5"/>
                      <a:pt x="4" y="5"/>
                    </a:cubicBezTo>
                    <a:cubicBezTo>
                      <a:pt x="4" y="5"/>
                      <a:pt x="3" y="5"/>
                      <a:pt x="3" y="5"/>
                    </a:cubicBezTo>
                    <a:cubicBezTo>
                      <a:pt x="3" y="5"/>
                      <a:pt x="3" y="4"/>
                      <a:pt x="3" y="4"/>
                    </a:cubicBezTo>
                    <a:cubicBezTo>
                      <a:pt x="2" y="4"/>
                      <a:pt x="2" y="4"/>
                      <a:pt x="1" y="4"/>
                    </a:cubicBezTo>
                    <a:cubicBezTo>
                      <a:pt x="1" y="4"/>
                      <a:pt x="0" y="4"/>
                      <a:pt x="0" y="4"/>
                    </a:cubicBezTo>
                    <a:cubicBezTo>
                      <a:pt x="0" y="5"/>
                      <a:pt x="0" y="5"/>
                      <a:pt x="0" y="5"/>
                    </a:cubicBezTo>
                    <a:cubicBezTo>
                      <a:pt x="0" y="5"/>
                      <a:pt x="1" y="5"/>
                      <a:pt x="1" y="5"/>
                    </a:cubicBezTo>
                    <a:cubicBezTo>
                      <a:pt x="1" y="5"/>
                      <a:pt x="2" y="6"/>
                      <a:pt x="2" y="6"/>
                    </a:cubicBezTo>
                    <a:cubicBezTo>
                      <a:pt x="3" y="6"/>
                      <a:pt x="3" y="6"/>
                      <a:pt x="4" y="6"/>
                    </a:cubicBezTo>
                    <a:cubicBezTo>
                      <a:pt x="4" y="6"/>
                      <a:pt x="4" y="6"/>
                      <a:pt x="5" y="6"/>
                    </a:cubicBezTo>
                    <a:cubicBezTo>
                      <a:pt x="5" y="6"/>
                      <a:pt x="5" y="6"/>
                      <a:pt x="6" y="6"/>
                    </a:cubicBezTo>
                    <a:cubicBezTo>
                      <a:pt x="6" y="6"/>
                      <a:pt x="6" y="6"/>
                      <a:pt x="7"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2" name="Freeform 347">
                <a:extLst>
                  <a:ext uri="{FF2B5EF4-FFF2-40B4-BE49-F238E27FC236}">
                    <a16:creationId xmlns:a16="http://schemas.microsoft.com/office/drawing/2014/main" id="{14D12DC5-1143-4AC5-82BA-C7C5D6A2B0E1}"/>
                  </a:ext>
                </a:extLst>
              </p:cNvPr>
              <p:cNvSpPr>
                <a:spLocks/>
              </p:cNvSpPr>
              <p:nvPr/>
            </p:nvSpPr>
            <p:spPr bwMode="auto">
              <a:xfrm>
                <a:off x="4421189" y="19304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3" name="Freeform 348">
                <a:extLst>
                  <a:ext uri="{FF2B5EF4-FFF2-40B4-BE49-F238E27FC236}">
                    <a16:creationId xmlns:a16="http://schemas.microsoft.com/office/drawing/2014/main" id="{BFB1DC76-3E85-4D56-BD08-494B1864E6F3}"/>
                  </a:ext>
                </a:extLst>
              </p:cNvPr>
              <p:cNvSpPr>
                <a:spLocks/>
              </p:cNvSpPr>
              <p:nvPr/>
            </p:nvSpPr>
            <p:spPr bwMode="auto">
              <a:xfrm>
                <a:off x="4398964" y="1908176"/>
                <a:ext cx="107950" cy="238125"/>
              </a:xfrm>
              <a:custGeom>
                <a:avLst/>
                <a:gdLst>
                  <a:gd name="T0" fmla="*/ 9 w 10"/>
                  <a:gd name="T1" fmla="*/ 13 h 22"/>
                  <a:gd name="T2" fmla="*/ 9 w 10"/>
                  <a:gd name="T3" fmla="*/ 12 h 22"/>
                  <a:gd name="T4" fmla="*/ 9 w 10"/>
                  <a:gd name="T5" fmla="*/ 12 h 22"/>
                  <a:gd name="T6" fmla="*/ 8 w 10"/>
                  <a:gd name="T7" fmla="*/ 12 h 22"/>
                  <a:gd name="T8" fmla="*/ 8 w 10"/>
                  <a:gd name="T9" fmla="*/ 12 h 22"/>
                  <a:gd name="T10" fmla="*/ 7 w 10"/>
                  <a:gd name="T11" fmla="*/ 11 h 22"/>
                  <a:gd name="T12" fmla="*/ 6 w 10"/>
                  <a:gd name="T13" fmla="*/ 11 h 22"/>
                  <a:gd name="T14" fmla="*/ 6 w 10"/>
                  <a:gd name="T15" fmla="*/ 10 h 22"/>
                  <a:gd name="T16" fmla="*/ 7 w 10"/>
                  <a:gd name="T17" fmla="*/ 9 h 22"/>
                  <a:gd name="T18" fmla="*/ 7 w 10"/>
                  <a:gd name="T19" fmla="*/ 9 h 22"/>
                  <a:gd name="T20" fmla="*/ 8 w 10"/>
                  <a:gd name="T21" fmla="*/ 8 h 22"/>
                  <a:gd name="T22" fmla="*/ 9 w 10"/>
                  <a:gd name="T23" fmla="*/ 7 h 22"/>
                  <a:gd name="T24" fmla="*/ 9 w 10"/>
                  <a:gd name="T25" fmla="*/ 6 h 22"/>
                  <a:gd name="T26" fmla="*/ 8 w 10"/>
                  <a:gd name="T27" fmla="*/ 6 h 22"/>
                  <a:gd name="T28" fmla="*/ 8 w 10"/>
                  <a:gd name="T29" fmla="*/ 5 h 22"/>
                  <a:gd name="T30" fmla="*/ 7 w 10"/>
                  <a:gd name="T31" fmla="*/ 5 h 22"/>
                  <a:gd name="T32" fmla="*/ 8 w 10"/>
                  <a:gd name="T33" fmla="*/ 3 h 22"/>
                  <a:gd name="T34" fmla="*/ 8 w 10"/>
                  <a:gd name="T35" fmla="*/ 2 h 22"/>
                  <a:gd name="T36" fmla="*/ 8 w 10"/>
                  <a:gd name="T37" fmla="*/ 2 h 22"/>
                  <a:gd name="T38" fmla="*/ 8 w 10"/>
                  <a:gd name="T39" fmla="*/ 2 h 22"/>
                  <a:gd name="T40" fmla="*/ 7 w 10"/>
                  <a:gd name="T41" fmla="*/ 3 h 22"/>
                  <a:gd name="T42" fmla="*/ 7 w 10"/>
                  <a:gd name="T43" fmla="*/ 2 h 22"/>
                  <a:gd name="T44" fmla="*/ 6 w 10"/>
                  <a:gd name="T45" fmla="*/ 2 h 22"/>
                  <a:gd name="T46" fmla="*/ 5 w 10"/>
                  <a:gd name="T47" fmla="*/ 1 h 22"/>
                  <a:gd name="T48" fmla="*/ 4 w 10"/>
                  <a:gd name="T49" fmla="*/ 1 h 22"/>
                  <a:gd name="T50" fmla="*/ 3 w 10"/>
                  <a:gd name="T51" fmla="*/ 1 h 22"/>
                  <a:gd name="T52" fmla="*/ 3 w 10"/>
                  <a:gd name="T53" fmla="*/ 2 h 22"/>
                  <a:gd name="T54" fmla="*/ 2 w 10"/>
                  <a:gd name="T55" fmla="*/ 2 h 22"/>
                  <a:gd name="T56" fmla="*/ 2 w 10"/>
                  <a:gd name="T57" fmla="*/ 3 h 22"/>
                  <a:gd name="T58" fmla="*/ 2 w 10"/>
                  <a:gd name="T59" fmla="*/ 4 h 22"/>
                  <a:gd name="T60" fmla="*/ 1 w 10"/>
                  <a:gd name="T61" fmla="*/ 5 h 22"/>
                  <a:gd name="T62" fmla="*/ 2 w 10"/>
                  <a:gd name="T63" fmla="*/ 7 h 22"/>
                  <a:gd name="T64" fmla="*/ 2 w 10"/>
                  <a:gd name="T65" fmla="*/ 8 h 22"/>
                  <a:gd name="T66" fmla="*/ 1 w 10"/>
                  <a:gd name="T67" fmla="*/ 10 h 22"/>
                  <a:gd name="T68" fmla="*/ 0 w 10"/>
                  <a:gd name="T69" fmla="*/ 11 h 22"/>
                  <a:gd name="T70" fmla="*/ 0 w 10"/>
                  <a:gd name="T71" fmla="*/ 12 h 22"/>
                  <a:gd name="T72" fmla="*/ 0 w 10"/>
                  <a:gd name="T73" fmla="*/ 13 h 22"/>
                  <a:gd name="T74" fmla="*/ 1 w 10"/>
                  <a:gd name="T75" fmla="*/ 13 h 22"/>
                  <a:gd name="T76" fmla="*/ 2 w 10"/>
                  <a:gd name="T77" fmla="*/ 14 h 22"/>
                  <a:gd name="T78" fmla="*/ 2 w 10"/>
                  <a:gd name="T79" fmla="*/ 15 h 22"/>
                  <a:gd name="T80" fmla="*/ 3 w 10"/>
                  <a:gd name="T81" fmla="*/ 16 h 22"/>
                  <a:gd name="T82" fmla="*/ 4 w 10"/>
                  <a:gd name="T83" fmla="*/ 16 h 22"/>
                  <a:gd name="T84" fmla="*/ 4 w 10"/>
                  <a:gd name="T85" fmla="*/ 18 h 22"/>
                  <a:gd name="T86" fmla="*/ 5 w 10"/>
                  <a:gd name="T87" fmla="*/ 19 h 22"/>
                  <a:gd name="T88" fmla="*/ 5 w 10"/>
                  <a:gd name="T89" fmla="*/ 21 h 22"/>
                  <a:gd name="T90" fmla="*/ 5 w 10"/>
                  <a:gd name="T91" fmla="*/ 22 h 22"/>
                  <a:gd name="T92" fmla="*/ 5 w 10"/>
                  <a:gd name="T93" fmla="*/ 22 h 22"/>
                  <a:gd name="T94" fmla="*/ 6 w 10"/>
                  <a:gd name="T95" fmla="*/ 22 h 22"/>
                  <a:gd name="T96" fmla="*/ 7 w 10"/>
                  <a:gd name="T97" fmla="*/ 21 h 22"/>
                  <a:gd name="T98" fmla="*/ 7 w 10"/>
                  <a:gd name="T99" fmla="*/ 19 h 22"/>
                  <a:gd name="T100" fmla="*/ 7 w 10"/>
                  <a:gd name="T101" fmla="*/ 18 h 22"/>
                  <a:gd name="T102" fmla="*/ 7 w 10"/>
                  <a:gd name="T103" fmla="*/ 18 h 22"/>
                  <a:gd name="T104" fmla="*/ 8 w 10"/>
                  <a:gd name="T105" fmla="*/ 17 h 22"/>
                  <a:gd name="T106" fmla="*/ 9 w 10"/>
                  <a:gd name="T107" fmla="*/ 16 h 22"/>
                  <a:gd name="T108" fmla="*/ 9 w 10"/>
                  <a:gd name="T109" fmla="*/ 16 h 22"/>
                  <a:gd name="T110" fmla="*/ 10 w 10"/>
                  <a:gd name="T111" fmla="*/ 16 h 22"/>
                  <a:gd name="T112" fmla="*/ 10 w 10"/>
                  <a:gd name="T113" fmla="*/ 15 h 22"/>
                  <a:gd name="T114" fmla="*/ 10 w 10"/>
                  <a:gd name="T115" fmla="*/ 13 h 22"/>
                  <a:gd name="T116" fmla="*/ 10 w 10"/>
                  <a:gd name="T117" fmla="*/ 13 h 22"/>
                  <a:gd name="T118" fmla="*/ 9 w 10"/>
                  <a:gd name="T11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22">
                    <a:moveTo>
                      <a:pt x="9" y="13"/>
                    </a:moveTo>
                    <a:cubicBezTo>
                      <a:pt x="9" y="13"/>
                      <a:pt x="9" y="13"/>
                      <a:pt x="9" y="12"/>
                    </a:cubicBezTo>
                    <a:cubicBezTo>
                      <a:pt x="9" y="12"/>
                      <a:pt x="9" y="12"/>
                      <a:pt x="9" y="12"/>
                    </a:cubicBezTo>
                    <a:cubicBezTo>
                      <a:pt x="8" y="12"/>
                      <a:pt x="8" y="12"/>
                      <a:pt x="8" y="12"/>
                    </a:cubicBezTo>
                    <a:cubicBezTo>
                      <a:pt x="8" y="12"/>
                      <a:pt x="8" y="12"/>
                      <a:pt x="8" y="12"/>
                    </a:cubicBezTo>
                    <a:cubicBezTo>
                      <a:pt x="7" y="12"/>
                      <a:pt x="7" y="12"/>
                      <a:pt x="7" y="11"/>
                    </a:cubicBezTo>
                    <a:cubicBezTo>
                      <a:pt x="7" y="11"/>
                      <a:pt x="7" y="11"/>
                      <a:pt x="6" y="11"/>
                    </a:cubicBezTo>
                    <a:cubicBezTo>
                      <a:pt x="6" y="11"/>
                      <a:pt x="6" y="10"/>
                      <a:pt x="6" y="10"/>
                    </a:cubicBezTo>
                    <a:cubicBezTo>
                      <a:pt x="6" y="10"/>
                      <a:pt x="6" y="9"/>
                      <a:pt x="7" y="9"/>
                    </a:cubicBezTo>
                    <a:cubicBezTo>
                      <a:pt x="7" y="9"/>
                      <a:pt x="7" y="9"/>
                      <a:pt x="7" y="9"/>
                    </a:cubicBezTo>
                    <a:cubicBezTo>
                      <a:pt x="8" y="9"/>
                      <a:pt x="8" y="8"/>
                      <a:pt x="8" y="8"/>
                    </a:cubicBezTo>
                    <a:cubicBezTo>
                      <a:pt x="8" y="8"/>
                      <a:pt x="8" y="8"/>
                      <a:pt x="9" y="7"/>
                    </a:cubicBezTo>
                    <a:cubicBezTo>
                      <a:pt x="9" y="7"/>
                      <a:pt x="9" y="7"/>
                      <a:pt x="9" y="6"/>
                    </a:cubicBezTo>
                    <a:cubicBezTo>
                      <a:pt x="9" y="6"/>
                      <a:pt x="8" y="6"/>
                      <a:pt x="8" y="6"/>
                    </a:cubicBezTo>
                    <a:cubicBezTo>
                      <a:pt x="8" y="5"/>
                      <a:pt x="8" y="6"/>
                      <a:pt x="8" y="5"/>
                    </a:cubicBezTo>
                    <a:cubicBezTo>
                      <a:pt x="7" y="5"/>
                      <a:pt x="7" y="5"/>
                      <a:pt x="7" y="5"/>
                    </a:cubicBezTo>
                    <a:cubicBezTo>
                      <a:pt x="7" y="4"/>
                      <a:pt x="7" y="4"/>
                      <a:pt x="8" y="3"/>
                    </a:cubicBezTo>
                    <a:cubicBezTo>
                      <a:pt x="8" y="3"/>
                      <a:pt x="8" y="3"/>
                      <a:pt x="8" y="2"/>
                    </a:cubicBezTo>
                    <a:cubicBezTo>
                      <a:pt x="8" y="2"/>
                      <a:pt x="9" y="2"/>
                      <a:pt x="8" y="2"/>
                    </a:cubicBezTo>
                    <a:cubicBezTo>
                      <a:pt x="8" y="2"/>
                      <a:pt x="8" y="2"/>
                      <a:pt x="8" y="2"/>
                    </a:cubicBezTo>
                    <a:cubicBezTo>
                      <a:pt x="7" y="3"/>
                      <a:pt x="7" y="3"/>
                      <a:pt x="7" y="3"/>
                    </a:cubicBezTo>
                    <a:cubicBezTo>
                      <a:pt x="7" y="2"/>
                      <a:pt x="7" y="2"/>
                      <a:pt x="7" y="2"/>
                    </a:cubicBezTo>
                    <a:cubicBezTo>
                      <a:pt x="6" y="2"/>
                      <a:pt x="6" y="2"/>
                      <a:pt x="6" y="2"/>
                    </a:cubicBezTo>
                    <a:cubicBezTo>
                      <a:pt x="6" y="1"/>
                      <a:pt x="6" y="1"/>
                      <a:pt x="5" y="1"/>
                    </a:cubicBezTo>
                    <a:cubicBezTo>
                      <a:pt x="5" y="1"/>
                      <a:pt x="5" y="0"/>
                      <a:pt x="4" y="1"/>
                    </a:cubicBezTo>
                    <a:cubicBezTo>
                      <a:pt x="4" y="1"/>
                      <a:pt x="4" y="1"/>
                      <a:pt x="3" y="1"/>
                    </a:cubicBezTo>
                    <a:cubicBezTo>
                      <a:pt x="3" y="1"/>
                      <a:pt x="3" y="2"/>
                      <a:pt x="3" y="2"/>
                    </a:cubicBezTo>
                    <a:cubicBezTo>
                      <a:pt x="2" y="2"/>
                      <a:pt x="2" y="2"/>
                      <a:pt x="2" y="2"/>
                    </a:cubicBezTo>
                    <a:cubicBezTo>
                      <a:pt x="2" y="3"/>
                      <a:pt x="2" y="3"/>
                      <a:pt x="2" y="3"/>
                    </a:cubicBezTo>
                    <a:cubicBezTo>
                      <a:pt x="2" y="4"/>
                      <a:pt x="2" y="4"/>
                      <a:pt x="2" y="4"/>
                    </a:cubicBezTo>
                    <a:cubicBezTo>
                      <a:pt x="2" y="5"/>
                      <a:pt x="1" y="5"/>
                      <a:pt x="1" y="5"/>
                    </a:cubicBezTo>
                    <a:cubicBezTo>
                      <a:pt x="1" y="6"/>
                      <a:pt x="2" y="6"/>
                      <a:pt x="2" y="7"/>
                    </a:cubicBezTo>
                    <a:cubicBezTo>
                      <a:pt x="2" y="7"/>
                      <a:pt x="2" y="8"/>
                      <a:pt x="2" y="8"/>
                    </a:cubicBezTo>
                    <a:cubicBezTo>
                      <a:pt x="2" y="9"/>
                      <a:pt x="2" y="9"/>
                      <a:pt x="1" y="10"/>
                    </a:cubicBezTo>
                    <a:cubicBezTo>
                      <a:pt x="1" y="10"/>
                      <a:pt x="0" y="10"/>
                      <a:pt x="0" y="11"/>
                    </a:cubicBezTo>
                    <a:cubicBezTo>
                      <a:pt x="0" y="11"/>
                      <a:pt x="0" y="11"/>
                      <a:pt x="0" y="12"/>
                    </a:cubicBezTo>
                    <a:cubicBezTo>
                      <a:pt x="0" y="12"/>
                      <a:pt x="0" y="13"/>
                      <a:pt x="0" y="13"/>
                    </a:cubicBezTo>
                    <a:cubicBezTo>
                      <a:pt x="1" y="13"/>
                      <a:pt x="1" y="13"/>
                      <a:pt x="1" y="13"/>
                    </a:cubicBezTo>
                    <a:cubicBezTo>
                      <a:pt x="2" y="14"/>
                      <a:pt x="2" y="14"/>
                      <a:pt x="2" y="14"/>
                    </a:cubicBezTo>
                    <a:cubicBezTo>
                      <a:pt x="2" y="15"/>
                      <a:pt x="2" y="15"/>
                      <a:pt x="2" y="15"/>
                    </a:cubicBezTo>
                    <a:cubicBezTo>
                      <a:pt x="2" y="16"/>
                      <a:pt x="2" y="16"/>
                      <a:pt x="3" y="16"/>
                    </a:cubicBezTo>
                    <a:cubicBezTo>
                      <a:pt x="3" y="16"/>
                      <a:pt x="3" y="16"/>
                      <a:pt x="4" y="16"/>
                    </a:cubicBezTo>
                    <a:cubicBezTo>
                      <a:pt x="4" y="17"/>
                      <a:pt x="4" y="17"/>
                      <a:pt x="4" y="18"/>
                    </a:cubicBezTo>
                    <a:cubicBezTo>
                      <a:pt x="4" y="18"/>
                      <a:pt x="4" y="19"/>
                      <a:pt x="5" y="19"/>
                    </a:cubicBezTo>
                    <a:cubicBezTo>
                      <a:pt x="5" y="20"/>
                      <a:pt x="5" y="20"/>
                      <a:pt x="5" y="21"/>
                    </a:cubicBezTo>
                    <a:cubicBezTo>
                      <a:pt x="5" y="21"/>
                      <a:pt x="5" y="21"/>
                      <a:pt x="5" y="22"/>
                    </a:cubicBezTo>
                    <a:cubicBezTo>
                      <a:pt x="5" y="22"/>
                      <a:pt x="5" y="22"/>
                      <a:pt x="5" y="22"/>
                    </a:cubicBezTo>
                    <a:cubicBezTo>
                      <a:pt x="6" y="22"/>
                      <a:pt x="6" y="22"/>
                      <a:pt x="6" y="22"/>
                    </a:cubicBezTo>
                    <a:cubicBezTo>
                      <a:pt x="6" y="21"/>
                      <a:pt x="7" y="21"/>
                      <a:pt x="7" y="21"/>
                    </a:cubicBezTo>
                    <a:cubicBezTo>
                      <a:pt x="7" y="20"/>
                      <a:pt x="7" y="20"/>
                      <a:pt x="7" y="19"/>
                    </a:cubicBezTo>
                    <a:cubicBezTo>
                      <a:pt x="7" y="19"/>
                      <a:pt x="6" y="18"/>
                      <a:pt x="7" y="18"/>
                    </a:cubicBezTo>
                    <a:cubicBezTo>
                      <a:pt x="7" y="18"/>
                      <a:pt x="7" y="18"/>
                      <a:pt x="7" y="18"/>
                    </a:cubicBezTo>
                    <a:cubicBezTo>
                      <a:pt x="8" y="17"/>
                      <a:pt x="8" y="17"/>
                      <a:pt x="8" y="17"/>
                    </a:cubicBezTo>
                    <a:cubicBezTo>
                      <a:pt x="8" y="16"/>
                      <a:pt x="8" y="16"/>
                      <a:pt x="9" y="16"/>
                    </a:cubicBezTo>
                    <a:cubicBezTo>
                      <a:pt x="9" y="16"/>
                      <a:pt x="9" y="16"/>
                      <a:pt x="9" y="16"/>
                    </a:cubicBezTo>
                    <a:cubicBezTo>
                      <a:pt x="10" y="16"/>
                      <a:pt x="10" y="16"/>
                      <a:pt x="10" y="16"/>
                    </a:cubicBezTo>
                    <a:cubicBezTo>
                      <a:pt x="10" y="15"/>
                      <a:pt x="10" y="15"/>
                      <a:pt x="10" y="15"/>
                    </a:cubicBezTo>
                    <a:cubicBezTo>
                      <a:pt x="10" y="14"/>
                      <a:pt x="10" y="14"/>
                      <a:pt x="10" y="13"/>
                    </a:cubicBezTo>
                    <a:cubicBezTo>
                      <a:pt x="10" y="13"/>
                      <a:pt x="10" y="13"/>
                      <a:pt x="10" y="13"/>
                    </a:cubicBezTo>
                    <a:cubicBezTo>
                      <a:pt x="10" y="13"/>
                      <a:pt x="10" y="13"/>
                      <a:pt x="9" y="1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4" name="Freeform 349">
                <a:extLst>
                  <a:ext uri="{FF2B5EF4-FFF2-40B4-BE49-F238E27FC236}">
                    <a16:creationId xmlns:a16="http://schemas.microsoft.com/office/drawing/2014/main" id="{5C542E7B-7FF1-42D3-93F1-7B63F0EB8A38}"/>
                  </a:ext>
                </a:extLst>
              </p:cNvPr>
              <p:cNvSpPr>
                <a:spLocks/>
              </p:cNvSpPr>
              <p:nvPr/>
            </p:nvSpPr>
            <p:spPr bwMode="auto">
              <a:xfrm>
                <a:off x="5554664" y="2276476"/>
                <a:ext cx="20638" cy="42863"/>
              </a:xfrm>
              <a:custGeom>
                <a:avLst/>
                <a:gdLst>
                  <a:gd name="T0" fmla="*/ 2 w 2"/>
                  <a:gd name="T1" fmla="*/ 1 h 4"/>
                  <a:gd name="T2" fmla="*/ 1 w 2"/>
                  <a:gd name="T3" fmla="*/ 0 h 4"/>
                  <a:gd name="T4" fmla="*/ 1 w 2"/>
                  <a:gd name="T5" fmla="*/ 0 h 4"/>
                  <a:gd name="T6" fmla="*/ 0 w 2"/>
                  <a:gd name="T7" fmla="*/ 1 h 4"/>
                  <a:gd name="T8" fmla="*/ 0 w 2"/>
                  <a:gd name="T9" fmla="*/ 2 h 4"/>
                  <a:gd name="T10" fmla="*/ 1 w 2"/>
                  <a:gd name="T11" fmla="*/ 2 h 4"/>
                  <a:gd name="T12" fmla="*/ 0 w 2"/>
                  <a:gd name="T13" fmla="*/ 3 h 4"/>
                  <a:gd name="T14" fmla="*/ 2 w 2"/>
                  <a:gd name="T15" fmla="*/ 4 h 4"/>
                  <a:gd name="T16" fmla="*/ 2 w 2"/>
                  <a:gd name="T17" fmla="*/ 3 h 4"/>
                  <a:gd name="T18" fmla="*/ 2 w 2"/>
                  <a:gd name="T19" fmla="*/ 2 h 4"/>
                  <a:gd name="T20" fmla="*/ 2 w 2"/>
                  <a:gd name="T21" fmla="*/ 2 h 4"/>
                  <a:gd name="T22" fmla="*/ 2 w 2"/>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2" y="1"/>
                    </a:moveTo>
                    <a:cubicBezTo>
                      <a:pt x="2" y="0"/>
                      <a:pt x="2" y="0"/>
                      <a:pt x="1" y="0"/>
                    </a:cubicBezTo>
                    <a:cubicBezTo>
                      <a:pt x="1" y="0"/>
                      <a:pt x="1" y="0"/>
                      <a:pt x="1" y="0"/>
                    </a:cubicBezTo>
                    <a:cubicBezTo>
                      <a:pt x="0" y="0"/>
                      <a:pt x="0" y="0"/>
                      <a:pt x="0" y="1"/>
                    </a:cubicBezTo>
                    <a:cubicBezTo>
                      <a:pt x="0" y="1"/>
                      <a:pt x="0" y="1"/>
                      <a:pt x="0" y="2"/>
                    </a:cubicBezTo>
                    <a:cubicBezTo>
                      <a:pt x="0" y="2"/>
                      <a:pt x="1" y="2"/>
                      <a:pt x="1" y="2"/>
                    </a:cubicBezTo>
                    <a:cubicBezTo>
                      <a:pt x="1" y="3"/>
                      <a:pt x="1" y="3"/>
                      <a:pt x="0" y="3"/>
                    </a:cubicBezTo>
                    <a:cubicBezTo>
                      <a:pt x="2" y="4"/>
                      <a:pt x="2" y="4"/>
                      <a:pt x="2" y="4"/>
                    </a:cubicBezTo>
                    <a:cubicBezTo>
                      <a:pt x="2" y="3"/>
                      <a:pt x="2" y="3"/>
                      <a:pt x="2" y="3"/>
                    </a:cubicBezTo>
                    <a:cubicBezTo>
                      <a:pt x="2" y="3"/>
                      <a:pt x="2" y="3"/>
                      <a:pt x="2" y="2"/>
                    </a:cubicBezTo>
                    <a:cubicBezTo>
                      <a:pt x="2" y="2"/>
                      <a:pt x="2" y="2"/>
                      <a:pt x="2" y="2"/>
                    </a:cubicBezTo>
                    <a:cubicBezTo>
                      <a:pt x="2"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5" name="Freeform 350">
                <a:extLst>
                  <a:ext uri="{FF2B5EF4-FFF2-40B4-BE49-F238E27FC236}">
                    <a16:creationId xmlns:a16="http://schemas.microsoft.com/office/drawing/2014/main" id="{50BD56D0-92C4-40C9-85A9-664A9F3430D1}"/>
                  </a:ext>
                </a:extLst>
              </p:cNvPr>
              <p:cNvSpPr>
                <a:spLocks/>
              </p:cNvSpPr>
              <p:nvPr/>
            </p:nvSpPr>
            <p:spPr bwMode="auto">
              <a:xfrm>
                <a:off x="4452939" y="3011489"/>
                <a:ext cx="53975" cy="42863"/>
              </a:xfrm>
              <a:custGeom>
                <a:avLst/>
                <a:gdLst>
                  <a:gd name="T0" fmla="*/ 4 w 5"/>
                  <a:gd name="T1" fmla="*/ 0 h 4"/>
                  <a:gd name="T2" fmla="*/ 2 w 5"/>
                  <a:gd name="T3" fmla="*/ 0 h 4"/>
                  <a:gd name="T4" fmla="*/ 1 w 5"/>
                  <a:gd name="T5" fmla="*/ 0 h 4"/>
                  <a:gd name="T6" fmla="*/ 1 w 5"/>
                  <a:gd name="T7" fmla="*/ 0 h 4"/>
                  <a:gd name="T8" fmla="*/ 1 w 5"/>
                  <a:gd name="T9" fmla="*/ 2 h 4"/>
                  <a:gd name="T10" fmla="*/ 0 w 5"/>
                  <a:gd name="T11" fmla="*/ 3 h 4"/>
                  <a:gd name="T12" fmla="*/ 0 w 5"/>
                  <a:gd name="T13" fmla="*/ 4 h 4"/>
                  <a:gd name="T14" fmla="*/ 1 w 5"/>
                  <a:gd name="T15" fmla="*/ 4 h 4"/>
                  <a:gd name="T16" fmla="*/ 2 w 5"/>
                  <a:gd name="T17" fmla="*/ 3 h 4"/>
                  <a:gd name="T18" fmla="*/ 3 w 5"/>
                  <a:gd name="T19" fmla="*/ 3 h 4"/>
                  <a:gd name="T20" fmla="*/ 4 w 5"/>
                  <a:gd name="T21" fmla="*/ 3 h 4"/>
                  <a:gd name="T22" fmla="*/ 5 w 5"/>
                  <a:gd name="T23" fmla="*/ 3 h 4"/>
                  <a:gd name="T24" fmla="*/ 5 w 5"/>
                  <a:gd name="T25" fmla="*/ 1 h 4"/>
                  <a:gd name="T26" fmla="*/ 5 w 5"/>
                  <a:gd name="T27" fmla="*/ 0 h 4"/>
                  <a:gd name="T28" fmla="*/ 5 w 5"/>
                  <a:gd name="T29" fmla="*/ 0 h 4"/>
                  <a:gd name="T30" fmla="*/ 4 w 5"/>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4">
                    <a:moveTo>
                      <a:pt x="4" y="0"/>
                    </a:moveTo>
                    <a:cubicBezTo>
                      <a:pt x="3" y="0"/>
                      <a:pt x="3" y="0"/>
                      <a:pt x="2" y="0"/>
                    </a:cubicBezTo>
                    <a:cubicBezTo>
                      <a:pt x="2" y="0"/>
                      <a:pt x="2" y="0"/>
                      <a:pt x="1" y="0"/>
                    </a:cubicBezTo>
                    <a:cubicBezTo>
                      <a:pt x="1" y="0"/>
                      <a:pt x="1" y="0"/>
                      <a:pt x="1" y="0"/>
                    </a:cubicBezTo>
                    <a:cubicBezTo>
                      <a:pt x="1" y="1"/>
                      <a:pt x="1" y="1"/>
                      <a:pt x="1" y="2"/>
                    </a:cubicBezTo>
                    <a:cubicBezTo>
                      <a:pt x="0" y="2"/>
                      <a:pt x="0" y="3"/>
                      <a:pt x="0" y="3"/>
                    </a:cubicBezTo>
                    <a:cubicBezTo>
                      <a:pt x="0" y="4"/>
                      <a:pt x="0" y="4"/>
                      <a:pt x="0" y="4"/>
                    </a:cubicBezTo>
                    <a:cubicBezTo>
                      <a:pt x="1" y="4"/>
                      <a:pt x="1" y="4"/>
                      <a:pt x="1" y="4"/>
                    </a:cubicBezTo>
                    <a:cubicBezTo>
                      <a:pt x="1" y="3"/>
                      <a:pt x="2" y="3"/>
                      <a:pt x="2" y="3"/>
                    </a:cubicBezTo>
                    <a:cubicBezTo>
                      <a:pt x="3" y="3"/>
                      <a:pt x="3" y="3"/>
                      <a:pt x="3" y="3"/>
                    </a:cubicBezTo>
                    <a:cubicBezTo>
                      <a:pt x="4" y="3"/>
                      <a:pt x="4" y="3"/>
                      <a:pt x="4" y="3"/>
                    </a:cubicBezTo>
                    <a:cubicBezTo>
                      <a:pt x="5" y="3"/>
                      <a:pt x="4" y="3"/>
                      <a:pt x="5" y="3"/>
                    </a:cubicBezTo>
                    <a:cubicBezTo>
                      <a:pt x="5" y="2"/>
                      <a:pt x="5" y="2"/>
                      <a:pt x="5" y="1"/>
                    </a:cubicBezTo>
                    <a:cubicBezTo>
                      <a:pt x="5" y="1"/>
                      <a:pt x="5" y="1"/>
                      <a:pt x="5" y="0"/>
                    </a:cubicBezTo>
                    <a:cubicBezTo>
                      <a:pt x="5" y="0"/>
                      <a:pt x="5" y="0"/>
                      <a:pt x="5" y="0"/>
                    </a:cubicBezTo>
                    <a:cubicBezTo>
                      <a:pt x="4" y="0"/>
                      <a:pt x="4" y="0"/>
                      <a:pt x="4"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6" name="Freeform 351">
                <a:extLst>
                  <a:ext uri="{FF2B5EF4-FFF2-40B4-BE49-F238E27FC236}">
                    <a16:creationId xmlns:a16="http://schemas.microsoft.com/office/drawing/2014/main" id="{3E43B150-094A-4C05-BF0F-5B7F1083C0C2}"/>
                  </a:ext>
                </a:extLst>
              </p:cNvPr>
              <p:cNvSpPr>
                <a:spLocks/>
              </p:cNvSpPr>
              <p:nvPr/>
            </p:nvSpPr>
            <p:spPr bwMode="auto">
              <a:xfrm>
                <a:off x="3740151" y="2643189"/>
                <a:ext cx="87313" cy="33338"/>
              </a:xfrm>
              <a:custGeom>
                <a:avLst/>
                <a:gdLst>
                  <a:gd name="T0" fmla="*/ 7 w 8"/>
                  <a:gd name="T1" fmla="*/ 1 h 3"/>
                  <a:gd name="T2" fmla="*/ 6 w 8"/>
                  <a:gd name="T3" fmla="*/ 1 h 3"/>
                  <a:gd name="T4" fmla="*/ 5 w 8"/>
                  <a:gd name="T5" fmla="*/ 1 h 3"/>
                  <a:gd name="T6" fmla="*/ 4 w 8"/>
                  <a:gd name="T7" fmla="*/ 1 h 3"/>
                  <a:gd name="T8" fmla="*/ 3 w 8"/>
                  <a:gd name="T9" fmla="*/ 1 h 3"/>
                  <a:gd name="T10" fmla="*/ 2 w 8"/>
                  <a:gd name="T11" fmla="*/ 1 h 3"/>
                  <a:gd name="T12" fmla="*/ 0 w 8"/>
                  <a:gd name="T13" fmla="*/ 1 h 3"/>
                  <a:gd name="T14" fmla="*/ 0 w 8"/>
                  <a:gd name="T15" fmla="*/ 1 h 3"/>
                  <a:gd name="T16" fmla="*/ 0 w 8"/>
                  <a:gd name="T17" fmla="*/ 3 h 3"/>
                  <a:gd name="T18" fmla="*/ 1 w 8"/>
                  <a:gd name="T19" fmla="*/ 2 h 3"/>
                  <a:gd name="T20" fmla="*/ 2 w 8"/>
                  <a:gd name="T21" fmla="*/ 2 h 3"/>
                  <a:gd name="T22" fmla="*/ 3 w 8"/>
                  <a:gd name="T23" fmla="*/ 2 h 3"/>
                  <a:gd name="T24" fmla="*/ 3 w 8"/>
                  <a:gd name="T25" fmla="*/ 2 h 3"/>
                  <a:gd name="T26" fmla="*/ 4 w 8"/>
                  <a:gd name="T27" fmla="*/ 2 h 3"/>
                  <a:gd name="T28" fmla="*/ 5 w 8"/>
                  <a:gd name="T29" fmla="*/ 2 h 3"/>
                  <a:gd name="T30" fmla="*/ 5 w 8"/>
                  <a:gd name="T31" fmla="*/ 2 h 3"/>
                  <a:gd name="T32" fmla="*/ 6 w 8"/>
                  <a:gd name="T33" fmla="*/ 2 h 3"/>
                  <a:gd name="T34" fmla="*/ 7 w 8"/>
                  <a:gd name="T35" fmla="*/ 2 h 3"/>
                  <a:gd name="T36" fmla="*/ 8 w 8"/>
                  <a:gd name="T37" fmla="*/ 2 h 3"/>
                  <a:gd name="T38" fmla="*/ 7 w 8"/>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3">
                    <a:moveTo>
                      <a:pt x="7" y="1"/>
                    </a:moveTo>
                    <a:cubicBezTo>
                      <a:pt x="7" y="1"/>
                      <a:pt x="7" y="1"/>
                      <a:pt x="6" y="1"/>
                    </a:cubicBezTo>
                    <a:cubicBezTo>
                      <a:pt x="6" y="1"/>
                      <a:pt x="6" y="1"/>
                      <a:pt x="5" y="1"/>
                    </a:cubicBezTo>
                    <a:cubicBezTo>
                      <a:pt x="5" y="0"/>
                      <a:pt x="5" y="0"/>
                      <a:pt x="4" y="1"/>
                    </a:cubicBezTo>
                    <a:cubicBezTo>
                      <a:pt x="4" y="1"/>
                      <a:pt x="4" y="1"/>
                      <a:pt x="3" y="1"/>
                    </a:cubicBezTo>
                    <a:cubicBezTo>
                      <a:pt x="3" y="1"/>
                      <a:pt x="2" y="1"/>
                      <a:pt x="2" y="1"/>
                    </a:cubicBezTo>
                    <a:cubicBezTo>
                      <a:pt x="1" y="1"/>
                      <a:pt x="1" y="1"/>
                      <a:pt x="0" y="1"/>
                    </a:cubicBezTo>
                    <a:cubicBezTo>
                      <a:pt x="0" y="1"/>
                      <a:pt x="0" y="1"/>
                      <a:pt x="0" y="1"/>
                    </a:cubicBezTo>
                    <a:cubicBezTo>
                      <a:pt x="0" y="2"/>
                      <a:pt x="0" y="2"/>
                      <a:pt x="0" y="3"/>
                    </a:cubicBezTo>
                    <a:cubicBezTo>
                      <a:pt x="1" y="2"/>
                      <a:pt x="1" y="2"/>
                      <a:pt x="1" y="2"/>
                    </a:cubicBezTo>
                    <a:cubicBezTo>
                      <a:pt x="2" y="2"/>
                      <a:pt x="2" y="2"/>
                      <a:pt x="2" y="2"/>
                    </a:cubicBezTo>
                    <a:cubicBezTo>
                      <a:pt x="2" y="2"/>
                      <a:pt x="3" y="3"/>
                      <a:pt x="3" y="2"/>
                    </a:cubicBezTo>
                    <a:cubicBezTo>
                      <a:pt x="3" y="2"/>
                      <a:pt x="3" y="2"/>
                      <a:pt x="3" y="2"/>
                    </a:cubicBezTo>
                    <a:cubicBezTo>
                      <a:pt x="4" y="2"/>
                      <a:pt x="4" y="2"/>
                      <a:pt x="4" y="2"/>
                    </a:cubicBezTo>
                    <a:cubicBezTo>
                      <a:pt x="4" y="2"/>
                      <a:pt x="4" y="2"/>
                      <a:pt x="5" y="2"/>
                    </a:cubicBezTo>
                    <a:cubicBezTo>
                      <a:pt x="5" y="1"/>
                      <a:pt x="5" y="1"/>
                      <a:pt x="5" y="2"/>
                    </a:cubicBezTo>
                    <a:cubicBezTo>
                      <a:pt x="6" y="2"/>
                      <a:pt x="6" y="2"/>
                      <a:pt x="6" y="2"/>
                    </a:cubicBezTo>
                    <a:cubicBezTo>
                      <a:pt x="6" y="2"/>
                      <a:pt x="7" y="2"/>
                      <a:pt x="7" y="2"/>
                    </a:cubicBezTo>
                    <a:cubicBezTo>
                      <a:pt x="7" y="2"/>
                      <a:pt x="8" y="2"/>
                      <a:pt x="8" y="2"/>
                    </a:cubicBezTo>
                    <a:cubicBezTo>
                      <a:pt x="8" y="1"/>
                      <a:pt x="8" y="1"/>
                      <a:pt x="7"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7" name="Freeform 352">
                <a:extLst>
                  <a:ext uri="{FF2B5EF4-FFF2-40B4-BE49-F238E27FC236}">
                    <a16:creationId xmlns:a16="http://schemas.microsoft.com/office/drawing/2014/main" id="{522D2445-2597-4951-BA72-15D304B041E2}"/>
                  </a:ext>
                </a:extLst>
              </p:cNvPr>
              <p:cNvSpPr>
                <a:spLocks/>
              </p:cNvSpPr>
              <p:nvPr/>
            </p:nvSpPr>
            <p:spPr bwMode="auto">
              <a:xfrm>
                <a:off x="3827464" y="2795589"/>
                <a:ext cx="9525"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8" name="Freeform 353">
                <a:extLst>
                  <a:ext uri="{FF2B5EF4-FFF2-40B4-BE49-F238E27FC236}">
                    <a16:creationId xmlns:a16="http://schemas.microsoft.com/office/drawing/2014/main" id="{56965920-5320-4AAE-B719-F8FDD456AAE3}"/>
                  </a:ext>
                </a:extLst>
              </p:cNvPr>
              <p:cNvSpPr>
                <a:spLocks/>
              </p:cNvSpPr>
              <p:nvPr/>
            </p:nvSpPr>
            <p:spPr bwMode="auto">
              <a:xfrm>
                <a:off x="3881439" y="28702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69" name="Freeform 354">
                <a:extLst>
                  <a:ext uri="{FF2B5EF4-FFF2-40B4-BE49-F238E27FC236}">
                    <a16:creationId xmlns:a16="http://schemas.microsoft.com/office/drawing/2014/main" id="{9B77B573-9B74-4547-9F22-91430BC0938C}"/>
                  </a:ext>
                </a:extLst>
              </p:cNvPr>
              <p:cNvSpPr>
                <a:spLocks/>
              </p:cNvSpPr>
              <p:nvPr/>
            </p:nvSpPr>
            <p:spPr bwMode="auto">
              <a:xfrm>
                <a:off x="3827464" y="2773364"/>
                <a:ext cx="85725" cy="96838"/>
              </a:xfrm>
              <a:custGeom>
                <a:avLst/>
                <a:gdLst>
                  <a:gd name="T0" fmla="*/ 8 w 8"/>
                  <a:gd name="T1" fmla="*/ 3 h 9"/>
                  <a:gd name="T2" fmla="*/ 8 w 8"/>
                  <a:gd name="T3" fmla="*/ 3 h 9"/>
                  <a:gd name="T4" fmla="*/ 7 w 8"/>
                  <a:gd name="T5" fmla="*/ 2 h 9"/>
                  <a:gd name="T6" fmla="*/ 7 w 8"/>
                  <a:gd name="T7" fmla="*/ 1 h 9"/>
                  <a:gd name="T8" fmla="*/ 6 w 8"/>
                  <a:gd name="T9" fmla="*/ 0 h 9"/>
                  <a:gd name="T10" fmla="*/ 5 w 8"/>
                  <a:gd name="T11" fmla="*/ 0 h 9"/>
                  <a:gd name="T12" fmla="*/ 4 w 8"/>
                  <a:gd name="T13" fmla="*/ 0 h 9"/>
                  <a:gd name="T14" fmla="*/ 3 w 8"/>
                  <a:gd name="T15" fmla="*/ 0 h 9"/>
                  <a:gd name="T16" fmla="*/ 2 w 8"/>
                  <a:gd name="T17" fmla="*/ 1 h 9"/>
                  <a:gd name="T18" fmla="*/ 2 w 8"/>
                  <a:gd name="T19" fmla="*/ 2 h 9"/>
                  <a:gd name="T20" fmla="*/ 1 w 8"/>
                  <a:gd name="T21" fmla="*/ 2 h 9"/>
                  <a:gd name="T22" fmla="*/ 0 w 8"/>
                  <a:gd name="T23" fmla="*/ 3 h 9"/>
                  <a:gd name="T24" fmla="*/ 1 w 8"/>
                  <a:gd name="T25" fmla="*/ 4 h 9"/>
                  <a:gd name="T26" fmla="*/ 1 w 8"/>
                  <a:gd name="T27" fmla="*/ 5 h 9"/>
                  <a:gd name="T28" fmla="*/ 2 w 8"/>
                  <a:gd name="T29" fmla="*/ 6 h 9"/>
                  <a:gd name="T30" fmla="*/ 3 w 8"/>
                  <a:gd name="T31" fmla="*/ 6 h 9"/>
                  <a:gd name="T32" fmla="*/ 3 w 8"/>
                  <a:gd name="T33" fmla="*/ 7 h 9"/>
                  <a:gd name="T34" fmla="*/ 4 w 8"/>
                  <a:gd name="T35" fmla="*/ 8 h 9"/>
                  <a:gd name="T36" fmla="*/ 5 w 8"/>
                  <a:gd name="T37" fmla="*/ 8 h 9"/>
                  <a:gd name="T38" fmla="*/ 5 w 8"/>
                  <a:gd name="T39" fmla="*/ 9 h 9"/>
                  <a:gd name="T40" fmla="*/ 6 w 8"/>
                  <a:gd name="T41" fmla="*/ 8 h 9"/>
                  <a:gd name="T42" fmla="*/ 6 w 8"/>
                  <a:gd name="T43" fmla="*/ 7 h 9"/>
                  <a:gd name="T44" fmla="*/ 7 w 8"/>
                  <a:gd name="T45" fmla="*/ 6 h 9"/>
                  <a:gd name="T46" fmla="*/ 8 w 8"/>
                  <a:gd name="T47" fmla="*/ 5 h 9"/>
                  <a:gd name="T48" fmla="*/ 8 w 8"/>
                  <a:gd name="T49" fmla="*/ 4 h 9"/>
                  <a:gd name="T50" fmla="*/ 8 w 8"/>
                  <a:gd name="T51" fmla="*/ 4 h 9"/>
                  <a:gd name="T52" fmla="*/ 7 w 8"/>
                  <a:gd name="T53" fmla="*/ 4 h 9"/>
                  <a:gd name="T54" fmla="*/ 8 w 8"/>
                  <a:gd name="T5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9">
                    <a:moveTo>
                      <a:pt x="8" y="3"/>
                    </a:moveTo>
                    <a:cubicBezTo>
                      <a:pt x="8" y="3"/>
                      <a:pt x="8" y="3"/>
                      <a:pt x="8" y="3"/>
                    </a:cubicBezTo>
                    <a:cubicBezTo>
                      <a:pt x="8" y="2"/>
                      <a:pt x="7" y="2"/>
                      <a:pt x="7" y="2"/>
                    </a:cubicBezTo>
                    <a:cubicBezTo>
                      <a:pt x="7" y="1"/>
                      <a:pt x="7" y="1"/>
                      <a:pt x="7" y="1"/>
                    </a:cubicBezTo>
                    <a:cubicBezTo>
                      <a:pt x="7" y="0"/>
                      <a:pt x="7" y="0"/>
                      <a:pt x="6" y="0"/>
                    </a:cubicBezTo>
                    <a:cubicBezTo>
                      <a:pt x="6" y="0"/>
                      <a:pt x="6" y="0"/>
                      <a:pt x="5" y="0"/>
                    </a:cubicBezTo>
                    <a:cubicBezTo>
                      <a:pt x="5" y="0"/>
                      <a:pt x="5" y="0"/>
                      <a:pt x="4" y="0"/>
                    </a:cubicBezTo>
                    <a:cubicBezTo>
                      <a:pt x="4" y="0"/>
                      <a:pt x="4" y="0"/>
                      <a:pt x="3" y="0"/>
                    </a:cubicBezTo>
                    <a:cubicBezTo>
                      <a:pt x="3" y="0"/>
                      <a:pt x="3" y="1"/>
                      <a:pt x="2" y="1"/>
                    </a:cubicBezTo>
                    <a:cubicBezTo>
                      <a:pt x="2" y="2"/>
                      <a:pt x="2" y="2"/>
                      <a:pt x="2" y="2"/>
                    </a:cubicBezTo>
                    <a:cubicBezTo>
                      <a:pt x="1" y="2"/>
                      <a:pt x="1" y="2"/>
                      <a:pt x="1" y="2"/>
                    </a:cubicBezTo>
                    <a:cubicBezTo>
                      <a:pt x="1" y="2"/>
                      <a:pt x="0" y="3"/>
                      <a:pt x="0" y="3"/>
                    </a:cubicBezTo>
                    <a:cubicBezTo>
                      <a:pt x="0" y="3"/>
                      <a:pt x="0" y="4"/>
                      <a:pt x="1" y="4"/>
                    </a:cubicBezTo>
                    <a:cubicBezTo>
                      <a:pt x="1" y="4"/>
                      <a:pt x="1" y="5"/>
                      <a:pt x="1" y="5"/>
                    </a:cubicBezTo>
                    <a:cubicBezTo>
                      <a:pt x="2" y="5"/>
                      <a:pt x="2" y="5"/>
                      <a:pt x="2" y="6"/>
                    </a:cubicBezTo>
                    <a:cubicBezTo>
                      <a:pt x="2" y="6"/>
                      <a:pt x="3" y="6"/>
                      <a:pt x="3" y="6"/>
                    </a:cubicBezTo>
                    <a:cubicBezTo>
                      <a:pt x="3" y="7"/>
                      <a:pt x="3" y="7"/>
                      <a:pt x="3" y="7"/>
                    </a:cubicBezTo>
                    <a:cubicBezTo>
                      <a:pt x="4" y="7"/>
                      <a:pt x="4" y="7"/>
                      <a:pt x="4" y="8"/>
                    </a:cubicBezTo>
                    <a:cubicBezTo>
                      <a:pt x="5" y="8"/>
                      <a:pt x="4" y="8"/>
                      <a:pt x="5" y="8"/>
                    </a:cubicBezTo>
                    <a:cubicBezTo>
                      <a:pt x="5" y="9"/>
                      <a:pt x="5" y="9"/>
                      <a:pt x="5" y="9"/>
                    </a:cubicBezTo>
                    <a:cubicBezTo>
                      <a:pt x="5" y="8"/>
                      <a:pt x="5" y="8"/>
                      <a:pt x="6" y="8"/>
                    </a:cubicBezTo>
                    <a:cubicBezTo>
                      <a:pt x="6" y="7"/>
                      <a:pt x="6" y="7"/>
                      <a:pt x="6" y="7"/>
                    </a:cubicBezTo>
                    <a:cubicBezTo>
                      <a:pt x="7" y="6"/>
                      <a:pt x="7" y="6"/>
                      <a:pt x="7" y="6"/>
                    </a:cubicBezTo>
                    <a:cubicBezTo>
                      <a:pt x="7" y="6"/>
                      <a:pt x="7" y="6"/>
                      <a:pt x="8" y="5"/>
                    </a:cubicBezTo>
                    <a:cubicBezTo>
                      <a:pt x="8" y="5"/>
                      <a:pt x="8" y="5"/>
                      <a:pt x="8" y="4"/>
                    </a:cubicBezTo>
                    <a:cubicBezTo>
                      <a:pt x="8" y="4"/>
                      <a:pt x="8" y="4"/>
                      <a:pt x="8" y="4"/>
                    </a:cubicBezTo>
                    <a:cubicBezTo>
                      <a:pt x="7" y="4"/>
                      <a:pt x="7" y="4"/>
                      <a:pt x="7" y="4"/>
                    </a:cubicBezTo>
                    <a:cubicBezTo>
                      <a:pt x="7" y="3"/>
                      <a:pt x="8" y="3"/>
                      <a:pt x="8"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0" name="Freeform 355">
                <a:extLst>
                  <a:ext uri="{FF2B5EF4-FFF2-40B4-BE49-F238E27FC236}">
                    <a16:creationId xmlns:a16="http://schemas.microsoft.com/office/drawing/2014/main" id="{4EEDCC7C-5DC5-4060-9567-257BD8094BC7}"/>
                  </a:ext>
                </a:extLst>
              </p:cNvPr>
              <p:cNvSpPr>
                <a:spLocks/>
              </p:cNvSpPr>
              <p:nvPr/>
            </p:nvSpPr>
            <p:spPr bwMode="auto">
              <a:xfrm>
                <a:off x="4214814" y="2740026"/>
                <a:ext cx="33338" cy="152400"/>
              </a:xfrm>
              <a:custGeom>
                <a:avLst/>
                <a:gdLst>
                  <a:gd name="T0" fmla="*/ 3 w 3"/>
                  <a:gd name="T1" fmla="*/ 10 h 14"/>
                  <a:gd name="T2" fmla="*/ 3 w 3"/>
                  <a:gd name="T3" fmla="*/ 8 h 14"/>
                  <a:gd name="T4" fmla="*/ 3 w 3"/>
                  <a:gd name="T5" fmla="*/ 6 h 14"/>
                  <a:gd name="T6" fmla="*/ 3 w 3"/>
                  <a:gd name="T7" fmla="*/ 5 h 14"/>
                  <a:gd name="T8" fmla="*/ 3 w 3"/>
                  <a:gd name="T9" fmla="*/ 3 h 14"/>
                  <a:gd name="T10" fmla="*/ 2 w 3"/>
                  <a:gd name="T11" fmla="*/ 2 h 14"/>
                  <a:gd name="T12" fmla="*/ 1 w 3"/>
                  <a:gd name="T13" fmla="*/ 1 h 14"/>
                  <a:gd name="T14" fmla="*/ 1 w 3"/>
                  <a:gd name="T15" fmla="*/ 0 h 14"/>
                  <a:gd name="T16" fmla="*/ 1 w 3"/>
                  <a:gd name="T17" fmla="*/ 0 h 14"/>
                  <a:gd name="T18" fmla="*/ 0 w 3"/>
                  <a:gd name="T19" fmla="*/ 0 h 14"/>
                  <a:gd name="T20" fmla="*/ 0 w 3"/>
                  <a:gd name="T21" fmla="*/ 0 h 14"/>
                  <a:gd name="T22" fmla="*/ 0 w 3"/>
                  <a:gd name="T23" fmla="*/ 1 h 14"/>
                  <a:gd name="T24" fmla="*/ 0 w 3"/>
                  <a:gd name="T25" fmla="*/ 2 h 14"/>
                  <a:gd name="T26" fmla="*/ 0 w 3"/>
                  <a:gd name="T27" fmla="*/ 4 h 14"/>
                  <a:gd name="T28" fmla="*/ 0 w 3"/>
                  <a:gd name="T29" fmla="*/ 5 h 14"/>
                  <a:gd name="T30" fmla="*/ 1 w 3"/>
                  <a:gd name="T31" fmla="*/ 7 h 14"/>
                  <a:gd name="T32" fmla="*/ 1 w 3"/>
                  <a:gd name="T33" fmla="*/ 9 h 14"/>
                  <a:gd name="T34" fmla="*/ 1 w 3"/>
                  <a:gd name="T35" fmla="*/ 10 h 14"/>
                  <a:gd name="T36" fmla="*/ 1 w 3"/>
                  <a:gd name="T37" fmla="*/ 11 h 14"/>
                  <a:gd name="T38" fmla="*/ 1 w 3"/>
                  <a:gd name="T39" fmla="*/ 13 h 14"/>
                  <a:gd name="T40" fmla="*/ 1 w 3"/>
                  <a:gd name="T41" fmla="*/ 14 h 14"/>
                  <a:gd name="T42" fmla="*/ 1 w 3"/>
                  <a:gd name="T43" fmla="*/ 14 h 14"/>
                  <a:gd name="T44" fmla="*/ 2 w 3"/>
                  <a:gd name="T45" fmla="*/ 14 h 14"/>
                  <a:gd name="T46" fmla="*/ 3 w 3"/>
                  <a:gd name="T47" fmla="*/ 13 h 14"/>
                  <a:gd name="T48" fmla="*/ 3 w 3"/>
                  <a:gd name="T49" fmla="*/ 13 h 14"/>
                  <a:gd name="T50" fmla="*/ 3 w 3"/>
                  <a:gd name="T51" fmla="*/ 12 h 14"/>
                  <a:gd name="T52" fmla="*/ 3 w 3"/>
                  <a:gd name="T5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 h="14">
                    <a:moveTo>
                      <a:pt x="3" y="10"/>
                    </a:moveTo>
                    <a:cubicBezTo>
                      <a:pt x="3" y="9"/>
                      <a:pt x="3" y="9"/>
                      <a:pt x="3" y="8"/>
                    </a:cubicBezTo>
                    <a:cubicBezTo>
                      <a:pt x="3" y="7"/>
                      <a:pt x="3" y="7"/>
                      <a:pt x="3" y="6"/>
                    </a:cubicBezTo>
                    <a:cubicBezTo>
                      <a:pt x="3" y="5"/>
                      <a:pt x="3" y="5"/>
                      <a:pt x="3" y="5"/>
                    </a:cubicBezTo>
                    <a:cubicBezTo>
                      <a:pt x="2" y="4"/>
                      <a:pt x="3" y="4"/>
                      <a:pt x="3" y="3"/>
                    </a:cubicBezTo>
                    <a:cubicBezTo>
                      <a:pt x="3" y="3"/>
                      <a:pt x="2" y="3"/>
                      <a:pt x="2" y="2"/>
                    </a:cubicBezTo>
                    <a:cubicBezTo>
                      <a:pt x="2" y="2"/>
                      <a:pt x="2" y="2"/>
                      <a:pt x="1" y="1"/>
                    </a:cubicBezTo>
                    <a:cubicBezTo>
                      <a:pt x="1" y="1"/>
                      <a:pt x="1" y="1"/>
                      <a:pt x="1" y="0"/>
                    </a:cubicBezTo>
                    <a:cubicBezTo>
                      <a:pt x="1" y="0"/>
                      <a:pt x="1" y="0"/>
                      <a:pt x="1" y="0"/>
                    </a:cubicBezTo>
                    <a:cubicBezTo>
                      <a:pt x="0" y="0"/>
                      <a:pt x="0" y="0"/>
                      <a:pt x="0" y="0"/>
                    </a:cubicBezTo>
                    <a:cubicBezTo>
                      <a:pt x="0" y="0"/>
                      <a:pt x="0" y="0"/>
                      <a:pt x="0" y="0"/>
                    </a:cubicBezTo>
                    <a:cubicBezTo>
                      <a:pt x="0" y="0"/>
                      <a:pt x="0" y="1"/>
                      <a:pt x="0" y="1"/>
                    </a:cubicBezTo>
                    <a:cubicBezTo>
                      <a:pt x="0" y="2"/>
                      <a:pt x="0" y="2"/>
                      <a:pt x="0" y="2"/>
                    </a:cubicBezTo>
                    <a:cubicBezTo>
                      <a:pt x="0" y="3"/>
                      <a:pt x="0" y="3"/>
                      <a:pt x="0" y="4"/>
                    </a:cubicBezTo>
                    <a:cubicBezTo>
                      <a:pt x="0" y="4"/>
                      <a:pt x="0" y="5"/>
                      <a:pt x="0" y="5"/>
                    </a:cubicBezTo>
                    <a:cubicBezTo>
                      <a:pt x="0" y="6"/>
                      <a:pt x="1" y="6"/>
                      <a:pt x="1" y="7"/>
                    </a:cubicBezTo>
                    <a:cubicBezTo>
                      <a:pt x="1" y="8"/>
                      <a:pt x="1" y="8"/>
                      <a:pt x="1" y="9"/>
                    </a:cubicBezTo>
                    <a:cubicBezTo>
                      <a:pt x="1" y="9"/>
                      <a:pt x="1" y="9"/>
                      <a:pt x="1" y="10"/>
                    </a:cubicBezTo>
                    <a:cubicBezTo>
                      <a:pt x="1" y="10"/>
                      <a:pt x="0" y="11"/>
                      <a:pt x="1" y="11"/>
                    </a:cubicBezTo>
                    <a:cubicBezTo>
                      <a:pt x="1" y="12"/>
                      <a:pt x="1" y="12"/>
                      <a:pt x="1" y="13"/>
                    </a:cubicBezTo>
                    <a:cubicBezTo>
                      <a:pt x="1" y="13"/>
                      <a:pt x="1" y="13"/>
                      <a:pt x="1" y="14"/>
                    </a:cubicBezTo>
                    <a:cubicBezTo>
                      <a:pt x="1" y="14"/>
                      <a:pt x="1" y="14"/>
                      <a:pt x="1" y="14"/>
                    </a:cubicBezTo>
                    <a:cubicBezTo>
                      <a:pt x="2" y="13"/>
                      <a:pt x="2" y="14"/>
                      <a:pt x="2" y="14"/>
                    </a:cubicBezTo>
                    <a:cubicBezTo>
                      <a:pt x="3" y="14"/>
                      <a:pt x="3" y="13"/>
                      <a:pt x="3" y="13"/>
                    </a:cubicBezTo>
                    <a:cubicBezTo>
                      <a:pt x="3" y="13"/>
                      <a:pt x="3" y="13"/>
                      <a:pt x="3" y="13"/>
                    </a:cubicBezTo>
                    <a:cubicBezTo>
                      <a:pt x="3" y="13"/>
                      <a:pt x="3" y="12"/>
                      <a:pt x="3" y="12"/>
                    </a:cubicBezTo>
                    <a:cubicBezTo>
                      <a:pt x="3" y="11"/>
                      <a:pt x="3" y="11"/>
                      <a:pt x="3" y="1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1" name="Freeform 356">
                <a:extLst>
                  <a:ext uri="{FF2B5EF4-FFF2-40B4-BE49-F238E27FC236}">
                    <a16:creationId xmlns:a16="http://schemas.microsoft.com/office/drawing/2014/main" id="{95BB708B-5796-4D90-9E05-B6B2680E0D26}"/>
                  </a:ext>
                </a:extLst>
              </p:cNvPr>
              <p:cNvSpPr>
                <a:spLocks/>
              </p:cNvSpPr>
              <p:nvPr/>
            </p:nvSpPr>
            <p:spPr bwMode="auto">
              <a:xfrm>
                <a:off x="4981576" y="3119439"/>
                <a:ext cx="65088" cy="53975"/>
              </a:xfrm>
              <a:custGeom>
                <a:avLst/>
                <a:gdLst>
                  <a:gd name="T0" fmla="*/ 5 w 6"/>
                  <a:gd name="T1" fmla="*/ 1 h 5"/>
                  <a:gd name="T2" fmla="*/ 4 w 6"/>
                  <a:gd name="T3" fmla="*/ 1 h 5"/>
                  <a:gd name="T4" fmla="*/ 4 w 6"/>
                  <a:gd name="T5" fmla="*/ 0 h 5"/>
                  <a:gd name="T6" fmla="*/ 3 w 6"/>
                  <a:gd name="T7" fmla="*/ 1 h 5"/>
                  <a:gd name="T8" fmla="*/ 2 w 6"/>
                  <a:gd name="T9" fmla="*/ 0 h 5"/>
                  <a:gd name="T10" fmla="*/ 2 w 6"/>
                  <a:gd name="T11" fmla="*/ 1 h 5"/>
                  <a:gd name="T12" fmla="*/ 1 w 6"/>
                  <a:gd name="T13" fmla="*/ 1 h 5"/>
                  <a:gd name="T14" fmla="*/ 1 w 6"/>
                  <a:gd name="T15" fmla="*/ 2 h 5"/>
                  <a:gd name="T16" fmla="*/ 0 w 6"/>
                  <a:gd name="T17" fmla="*/ 3 h 5"/>
                  <a:gd name="T18" fmla="*/ 0 w 6"/>
                  <a:gd name="T19" fmla="*/ 4 h 5"/>
                  <a:gd name="T20" fmla="*/ 1 w 6"/>
                  <a:gd name="T21" fmla="*/ 5 h 5"/>
                  <a:gd name="T22" fmla="*/ 1 w 6"/>
                  <a:gd name="T23" fmla="*/ 4 h 5"/>
                  <a:gd name="T24" fmla="*/ 2 w 6"/>
                  <a:gd name="T25" fmla="*/ 5 h 5"/>
                  <a:gd name="T26" fmla="*/ 3 w 6"/>
                  <a:gd name="T27" fmla="*/ 4 h 5"/>
                  <a:gd name="T28" fmla="*/ 3 w 6"/>
                  <a:gd name="T29" fmla="*/ 4 h 5"/>
                  <a:gd name="T30" fmla="*/ 4 w 6"/>
                  <a:gd name="T31" fmla="*/ 3 h 5"/>
                  <a:gd name="T32" fmla="*/ 5 w 6"/>
                  <a:gd name="T33" fmla="*/ 4 h 5"/>
                  <a:gd name="T34" fmla="*/ 5 w 6"/>
                  <a:gd name="T35" fmla="*/ 3 h 5"/>
                  <a:gd name="T36" fmla="*/ 5 w 6"/>
                  <a:gd name="T37" fmla="*/ 2 h 5"/>
                  <a:gd name="T38" fmla="*/ 5 w 6"/>
                  <a:gd name="T3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5">
                    <a:moveTo>
                      <a:pt x="5" y="1"/>
                    </a:moveTo>
                    <a:cubicBezTo>
                      <a:pt x="5" y="1"/>
                      <a:pt x="5" y="1"/>
                      <a:pt x="4" y="1"/>
                    </a:cubicBezTo>
                    <a:cubicBezTo>
                      <a:pt x="4" y="0"/>
                      <a:pt x="4" y="0"/>
                      <a:pt x="4" y="0"/>
                    </a:cubicBezTo>
                    <a:cubicBezTo>
                      <a:pt x="3" y="0"/>
                      <a:pt x="3" y="1"/>
                      <a:pt x="3" y="1"/>
                    </a:cubicBezTo>
                    <a:cubicBezTo>
                      <a:pt x="2" y="1"/>
                      <a:pt x="2" y="1"/>
                      <a:pt x="2" y="0"/>
                    </a:cubicBezTo>
                    <a:cubicBezTo>
                      <a:pt x="2" y="1"/>
                      <a:pt x="2" y="1"/>
                      <a:pt x="2" y="1"/>
                    </a:cubicBezTo>
                    <a:cubicBezTo>
                      <a:pt x="1" y="1"/>
                      <a:pt x="1" y="1"/>
                      <a:pt x="1" y="1"/>
                    </a:cubicBezTo>
                    <a:cubicBezTo>
                      <a:pt x="1" y="2"/>
                      <a:pt x="1" y="2"/>
                      <a:pt x="1" y="2"/>
                    </a:cubicBezTo>
                    <a:cubicBezTo>
                      <a:pt x="1" y="3"/>
                      <a:pt x="1" y="3"/>
                      <a:pt x="0" y="3"/>
                    </a:cubicBezTo>
                    <a:cubicBezTo>
                      <a:pt x="0" y="3"/>
                      <a:pt x="0" y="4"/>
                      <a:pt x="0" y="4"/>
                    </a:cubicBezTo>
                    <a:cubicBezTo>
                      <a:pt x="0" y="4"/>
                      <a:pt x="1" y="4"/>
                      <a:pt x="1" y="5"/>
                    </a:cubicBezTo>
                    <a:cubicBezTo>
                      <a:pt x="1" y="4"/>
                      <a:pt x="1" y="4"/>
                      <a:pt x="1" y="4"/>
                    </a:cubicBezTo>
                    <a:cubicBezTo>
                      <a:pt x="2" y="4"/>
                      <a:pt x="2" y="5"/>
                      <a:pt x="2" y="5"/>
                    </a:cubicBezTo>
                    <a:cubicBezTo>
                      <a:pt x="2" y="5"/>
                      <a:pt x="3" y="4"/>
                      <a:pt x="3" y="4"/>
                    </a:cubicBezTo>
                    <a:cubicBezTo>
                      <a:pt x="3" y="4"/>
                      <a:pt x="3" y="4"/>
                      <a:pt x="3" y="4"/>
                    </a:cubicBezTo>
                    <a:cubicBezTo>
                      <a:pt x="4" y="3"/>
                      <a:pt x="4" y="3"/>
                      <a:pt x="4" y="3"/>
                    </a:cubicBezTo>
                    <a:cubicBezTo>
                      <a:pt x="5" y="3"/>
                      <a:pt x="5" y="4"/>
                      <a:pt x="5" y="4"/>
                    </a:cubicBezTo>
                    <a:cubicBezTo>
                      <a:pt x="5" y="4"/>
                      <a:pt x="5" y="3"/>
                      <a:pt x="5" y="3"/>
                    </a:cubicBezTo>
                    <a:cubicBezTo>
                      <a:pt x="6" y="3"/>
                      <a:pt x="5" y="2"/>
                      <a:pt x="5" y="2"/>
                    </a:cubicBezTo>
                    <a:cubicBezTo>
                      <a:pt x="5" y="2"/>
                      <a:pt x="5" y="2"/>
                      <a:pt x="5"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2" name="Freeform 357">
                <a:extLst>
                  <a:ext uri="{FF2B5EF4-FFF2-40B4-BE49-F238E27FC236}">
                    <a16:creationId xmlns:a16="http://schemas.microsoft.com/office/drawing/2014/main" id="{E0DB5859-8C9C-43DF-ADF4-899AB8D2F74B}"/>
                  </a:ext>
                </a:extLst>
              </p:cNvPr>
              <p:cNvSpPr>
                <a:spLocks/>
              </p:cNvSpPr>
              <p:nvPr/>
            </p:nvSpPr>
            <p:spPr bwMode="auto">
              <a:xfrm>
                <a:off x="4970464" y="3778251"/>
                <a:ext cx="1111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3" name="Freeform 358">
                <a:extLst>
                  <a:ext uri="{FF2B5EF4-FFF2-40B4-BE49-F238E27FC236}">
                    <a16:creationId xmlns:a16="http://schemas.microsoft.com/office/drawing/2014/main" id="{DBFD0DC3-DEE7-4D95-AACB-2692E075FA93}"/>
                  </a:ext>
                </a:extLst>
              </p:cNvPr>
              <p:cNvSpPr>
                <a:spLocks/>
              </p:cNvSpPr>
              <p:nvPr/>
            </p:nvSpPr>
            <p:spPr bwMode="auto">
              <a:xfrm>
                <a:off x="4722814" y="3638551"/>
                <a:ext cx="247650" cy="280988"/>
              </a:xfrm>
              <a:custGeom>
                <a:avLst/>
                <a:gdLst>
                  <a:gd name="T0" fmla="*/ 23 w 23"/>
                  <a:gd name="T1" fmla="*/ 13 h 26"/>
                  <a:gd name="T2" fmla="*/ 22 w 23"/>
                  <a:gd name="T3" fmla="*/ 11 h 26"/>
                  <a:gd name="T4" fmla="*/ 21 w 23"/>
                  <a:gd name="T5" fmla="*/ 11 h 26"/>
                  <a:gd name="T6" fmla="*/ 20 w 23"/>
                  <a:gd name="T7" fmla="*/ 10 h 26"/>
                  <a:gd name="T8" fmla="*/ 19 w 23"/>
                  <a:gd name="T9" fmla="*/ 9 h 26"/>
                  <a:gd name="T10" fmla="*/ 19 w 23"/>
                  <a:gd name="T11" fmla="*/ 8 h 26"/>
                  <a:gd name="T12" fmla="*/ 18 w 23"/>
                  <a:gd name="T13" fmla="*/ 7 h 26"/>
                  <a:gd name="T14" fmla="*/ 17 w 23"/>
                  <a:gd name="T15" fmla="*/ 7 h 26"/>
                  <a:gd name="T16" fmla="*/ 16 w 23"/>
                  <a:gd name="T17" fmla="*/ 6 h 26"/>
                  <a:gd name="T18" fmla="*/ 16 w 23"/>
                  <a:gd name="T19" fmla="*/ 5 h 26"/>
                  <a:gd name="T20" fmla="*/ 15 w 23"/>
                  <a:gd name="T21" fmla="*/ 3 h 26"/>
                  <a:gd name="T22" fmla="*/ 15 w 23"/>
                  <a:gd name="T23" fmla="*/ 2 h 26"/>
                  <a:gd name="T24" fmla="*/ 14 w 23"/>
                  <a:gd name="T25" fmla="*/ 1 h 26"/>
                  <a:gd name="T26" fmla="*/ 14 w 23"/>
                  <a:gd name="T27" fmla="*/ 0 h 26"/>
                  <a:gd name="T28" fmla="*/ 13 w 23"/>
                  <a:gd name="T29" fmla="*/ 0 h 26"/>
                  <a:gd name="T30" fmla="*/ 12 w 23"/>
                  <a:gd name="T31" fmla="*/ 0 h 26"/>
                  <a:gd name="T32" fmla="*/ 12 w 23"/>
                  <a:gd name="T33" fmla="*/ 1 h 26"/>
                  <a:gd name="T34" fmla="*/ 11 w 23"/>
                  <a:gd name="T35" fmla="*/ 1 h 26"/>
                  <a:gd name="T36" fmla="*/ 10 w 23"/>
                  <a:gd name="T37" fmla="*/ 2 h 26"/>
                  <a:gd name="T38" fmla="*/ 9 w 23"/>
                  <a:gd name="T39" fmla="*/ 1 h 26"/>
                  <a:gd name="T40" fmla="*/ 8 w 23"/>
                  <a:gd name="T41" fmla="*/ 0 h 26"/>
                  <a:gd name="T42" fmla="*/ 8 w 23"/>
                  <a:gd name="T43" fmla="*/ 1 h 26"/>
                  <a:gd name="T44" fmla="*/ 6 w 23"/>
                  <a:gd name="T45" fmla="*/ 1 h 26"/>
                  <a:gd name="T46" fmla="*/ 5 w 23"/>
                  <a:gd name="T47" fmla="*/ 1 h 26"/>
                  <a:gd name="T48" fmla="*/ 3 w 23"/>
                  <a:gd name="T49" fmla="*/ 1 h 26"/>
                  <a:gd name="T50" fmla="*/ 3 w 23"/>
                  <a:gd name="T51" fmla="*/ 2 h 26"/>
                  <a:gd name="T52" fmla="*/ 3 w 23"/>
                  <a:gd name="T53" fmla="*/ 2 h 26"/>
                  <a:gd name="T54" fmla="*/ 3 w 23"/>
                  <a:gd name="T55" fmla="*/ 4 h 26"/>
                  <a:gd name="T56" fmla="*/ 3 w 23"/>
                  <a:gd name="T57" fmla="*/ 6 h 26"/>
                  <a:gd name="T58" fmla="*/ 3 w 23"/>
                  <a:gd name="T59" fmla="*/ 12 h 26"/>
                  <a:gd name="T60" fmla="*/ 1 w 23"/>
                  <a:gd name="T61" fmla="*/ 12 h 26"/>
                  <a:gd name="T62" fmla="*/ 0 w 23"/>
                  <a:gd name="T63" fmla="*/ 20 h 26"/>
                  <a:gd name="T64" fmla="*/ 1 w 23"/>
                  <a:gd name="T65" fmla="*/ 20 h 26"/>
                  <a:gd name="T66" fmla="*/ 1 w 23"/>
                  <a:gd name="T67" fmla="*/ 22 h 26"/>
                  <a:gd name="T68" fmla="*/ 2 w 23"/>
                  <a:gd name="T69" fmla="*/ 23 h 26"/>
                  <a:gd name="T70" fmla="*/ 2 w 23"/>
                  <a:gd name="T71" fmla="*/ 24 h 26"/>
                  <a:gd name="T72" fmla="*/ 1 w 23"/>
                  <a:gd name="T73" fmla="*/ 25 h 26"/>
                  <a:gd name="T74" fmla="*/ 1 w 23"/>
                  <a:gd name="T75" fmla="*/ 25 h 26"/>
                  <a:gd name="T76" fmla="*/ 3 w 23"/>
                  <a:gd name="T77" fmla="*/ 26 h 26"/>
                  <a:gd name="T78" fmla="*/ 4 w 23"/>
                  <a:gd name="T79" fmla="*/ 26 h 26"/>
                  <a:gd name="T80" fmla="*/ 5 w 23"/>
                  <a:gd name="T81" fmla="*/ 24 h 26"/>
                  <a:gd name="T82" fmla="*/ 6 w 23"/>
                  <a:gd name="T83" fmla="*/ 24 h 26"/>
                  <a:gd name="T84" fmla="*/ 7 w 23"/>
                  <a:gd name="T85" fmla="*/ 22 h 26"/>
                  <a:gd name="T86" fmla="*/ 7 w 23"/>
                  <a:gd name="T87" fmla="*/ 21 h 26"/>
                  <a:gd name="T88" fmla="*/ 8 w 23"/>
                  <a:gd name="T89" fmla="*/ 22 h 26"/>
                  <a:gd name="T90" fmla="*/ 10 w 23"/>
                  <a:gd name="T91" fmla="*/ 22 h 26"/>
                  <a:gd name="T92" fmla="*/ 11 w 23"/>
                  <a:gd name="T93" fmla="*/ 23 h 26"/>
                  <a:gd name="T94" fmla="*/ 12 w 23"/>
                  <a:gd name="T95" fmla="*/ 23 h 26"/>
                  <a:gd name="T96" fmla="*/ 14 w 23"/>
                  <a:gd name="T97" fmla="*/ 22 h 26"/>
                  <a:gd name="T98" fmla="*/ 14 w 23"/>
                  <a:gd name="T99" fmla="*/ 21 h 26"/>
                  <a:gd name="T100" fmla="*/ 14 w 23"/>
                  <a:gd name="T101" fmla="*/ 20 h 26"/>
                  <a:gd name="T102" fmla="*/ 15 w 23"/>
                  <a:gd name="T103" fmla="*/ 19 h 26"/>
                  <a:gd name="T104" fmla="*/ 16 w 23"/>
                  <a:gd name="T105" fmla="*/ 18 h 26"/>
                  <a:gd name="T106" fmla="*/ 18 w 23"/>
                  <a:gd name="T107" fmla="*/ 18 h 26"/>
                  <a:gd name="T108" fmla="*/ 19 w 23"/>
                  <a:gd name="T109" fmla="*/ 16 h 26"/>
                  <a:gd name="T110" fmla="*/ 21 w 23"/>
                  <a:gd name="T111" fmla="*/ 15 h 26"/>
                  <a:gd name="T112" fmla="*/ 23 w 23"/>
                  <a:gd name="T113" fmla="*/ 14 h 26"/>
                  <a:gd name="T114" fmla="*/ 23 w 23"/>
                  <a:gd name="T115" fmla="*/ 13 h 26"/>
                  <a:gd name="T116" fmla="*/ 23 w 23"/>
                  <a:gd name="T117"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 h="26">
                    <a:moveTo>
                      <a:pt x="23" y="13"/>
                    </a:moveTo>
                    <a:cubicBezTo>
                      <a:pt x="23" y="12"/>
                      <a:pt x="23" y="12"/>
                      <a:pt x="22" y="11"/>
                    </a:cubicBezTo>
                    <a:cubicBezTo>
                      <a:pt x="22" y="11"/>
                      <a:pt x="22" y="11"/>
                      <a:pt x="21" y="11"/>
                    </a:cubicBezTo>
                    <a:cubicBezTo>
                      <a:pt x="20" y="11"/>
                      <a:pt x="20" y="11"/>
                      <a:pt x="20" y="10"/>
                    </a:cubicBezTo>
                    <a:cubicBezTo>
                      <a:pt x="19" y="10"/>
                      <a:pt x="19" y="9"/>
                      <a:pt x="19" y="9"/>
                    </a:cubicBezTo>
                    <a:cubicBezTo>
                      <a:pt x="19" y="8"/>
                      <a:pt x="19" y="8"/>
                      <a:pt x="19" y="8"/>
                    </a:cubicBezTo>
                    <a:cubicBezTo>
                      <a:pt x="19" y="8"/>
                      <a:pt x="19" y="8"/>
                      <a:pt x="18" y="7"/>
                    </a:cubicBezTo>
                    <a:cubicBezTo>
                      <a:pt x="18" y="7"/>
                      <a:pt x="18" y="7"/>
                      <a:pt x="17" y="7"/>
                    </a:cubicBezTo>
                    <a:cubicBezTo>
                      <a:pt x="17" y="7"/>
                      <a:pt x="17" y="6"/>
                      <a:pt x="16" y="6"/>
                    </a:cubicBezTo>
                    <a:cubicBezTo>
                      <a:pt x="16" y="6"/>
                      <a:pt x="16" y="5"/>
                      <a:pt x="16" y="5"/>
                    </a:cubicBezTo>
                    <a:cubicBezTo>
                      <a:pt x="15" y="4"/>
                      <a:pt x="15" y="4"/>
                      <a:pt x="15" y="3"/>
                    </a:cubicBezTo>
                    <a:cubicBezTo>
                      <a:pt x="15" y="2"/>
                      <a:pt x="15" y="2"/>
                      <a:pt x="15" y="2"/>
                    </a:cubicBezTo>
                    <a:cubicBezTo>
                      <a:pt x="15" y="1"/>
                      <a:pt x="14" y="1"/>
                      <a:pt x="14" y="1"/>
                    </a:cubicBezTo>
                    <a:cubicBezTo>
                      <a:pt x="14" y="1"/>
                      <a:pt x="14" y="0"/>
                      <a:pt x="14" y="0"/>
                    </a:cubicBezTo>
                    <a:cubicBezTo>
                      <a:pt x="13" y="0"/>
                      <a:pt x="13" y="0"/>
                      <a:pt x="13" y="0"/>
                    </a:cubicBezTo>
                    <a:cubicBezTo>
                      <a:pt x="13" y="0"/>
                      <a:pt x="13" y="0"/>
                      <a:pt x="12" y="0"/>
                    </a:cubicBezTo>
                    <a:cubicBezTo>
                      <a:pt x="12" y="1"/>
                      <a:pt x="12" y="1"/>
                      <a:pt x="12" y="1"/>
                    </a:cubicBezTo>
                    <a:cubicBezTo>
                      <a:pt x="11" y="1"/>
                      <a:pt x="11" y="1"/>
                      <a:pt x="11" y="1"/>
                    </a:cubicBezTo>
                    <a:cubicBezTo>
                      <a:pt x="10" y="1"/>
                      <a:pt x="10" y="2"/>
                      <a:pt x="10" y="2"/>
                    </a:cubicBezTo>
                    <a:cubicBezTo>
                      <a:pt x="9" y="1"/>
                      <a:pt x="9" y="1"/>
                      <a:pt x="9" y="1"/>
                    </a:cubicBezTo>
                    <a:cubicBezTo>
                      <a:pt x="9" y="1"/>
                      <a:pt x="9" y="0"/>
                      <a:pt x="8" y="0"/>
                    </a:cubicBezTo>
                    <a:cubicBezTo>
                      <a:pt x="8" y="0"/>
                      <a:pt x="8" y="1"/>
                      <a:pt x="8" y="1"/>
                    </a:cubicBezTo>
                    <a:cubicBezTo>
                      <a:pt x="7" y="1"/>
                      <a:pt x="7" y="1"/>
                      <a:pt x="6" y="1"/>
                    </a:cubicBezTo>
                    <a:cubicBezTo>
                      <a:pt x="6" y="1"/>
                      <a:pt x="6" y="1"/>
                      <a:pt x="5" y="1"/>
                    </a:cubicBezTo>
                    <a:cubicBezTo>
                      <a:pt x="4" y="1"/>
                      <a:pt x="4" y="1"/>
                      <a:pt x="3" y="1"/>
                    </a:cubicBezTo>
                    <a:cubicBezTo>
                      <a:pt x="3" y="1"/>
                      <a:pt x="3" y="1"/>
                      <a:pt x="3" y="2"/>
                    </a:cubicBezTo>
                    <a:cubicBezTo>
                      <a:pt x="3" y="2"/>
                      <a:pt x="3" y="2"/>
                      <a:pt x="3" y="2"/>
                    </a:cubicBezTo>
                    <a:cubicBezTo>
                      <a:pt x="3" y="3"/>
                      <a:pt x="3" y="3"/>
                      <a:pt x="3" y="4"/>
                    </a:cubicBezTo>
                    <a:cubicBezTo>
                      <a:pt x="3" y="4"/>
                      <a:pt x="3" y="5"/>
                      <a:pt x="3" y="6"/>
                    </a:cubicBezTo>
                    <a:cubicBezTo>
                      <a:pt x="3" y="12"/>
                      <a:pt x="3" y="12"/>
                      <a:pt x="3" y="12"/>
                    </a:cubicBezTo>
                    <a:cubicBezTo>
                      <a:pt x="1" y="12"/>
                      <a:pt x="1" y="12"/>
                      <a:pt x="1" y="12"/>
                    </a:cubicBezTo>
                    <a:cubicBezTo>
                      <a:pt x="0" y="20"/>
                      <a:pt x="0" y="20"/>
                      <a:pt x="0" y="20"/>
                    </a:cubicBezTo>
                    <a:cubicBezTo>
                      <a:pt x="1" y="20"/>
                      <a:pt x="1" y="20"/>
                      <a:pt x="1" y="20"/>
                    </a:cubicBezTo>
                    <a:cubicBezTo>
                      <a:pt x="1" y="21"/>
                      <a:pt x="1" y="21"/>
                      <a:pt x="1" y="22"/>
                    </a:cubicBezTo>
                    <a:cubicBezTo>
                      <a:pt x="1" y="22"/>
                      <a:pt x="2" y="22"/>
                      <a:pt x="2" y="23"/>
                    </a:cubicBezTo>
                    <a:cubicBezTo>
                      <a:pt x="2" y="23"/>
                      <a:pt x="2" y="24"/>
                      <a:pt x="2" y="24"/>
                    </a:cubicBezTo>
                    <a:cubicBezTo>
                      <a:pt x="1" y="24"/>
                      <a:pt x="1" y="24"/>
                      <a:pt x="1" y="25"/>
                    </a:cubicBezTo>
                    <a:cubicBezTo>
                      <a:pt x="1" y="25"/>
                      <a:pt x="1" y="25"/>
                      <a:pt x="1" y="25"/>
                    </a:cubicBezTo>
                    <a:cubicBezTo>
                      <a:pt x="1" y="26"/>
                      <a:pt x="2" y="26"/>
                      <a:pt x="3" y="26"/>
                    </a:cubicBezTo>
                    <a:cubicBezTo>
                      <a:pt x="3" y="26"/>
                      <a:pt x="3" y="26"/>
                      <a:pt x="4" y="26"/>
                    </a:cubicBezTo>
                    <a:cubicBezTo>
                      <a:pt x="4" y="25"/>
                      <a:pt x="4" y="25"/>
                      <a:pt x="5" y="24"/>
                    </a:cubicBezTo>
                    <a:cubicBezTo>
                      <a:pt x="5" y="24"/>
                      <a:pt x="6" y="24"/>
                      <a:pt x="6" y="24"/>
                    </a:cubicBezTo>
                    <a:cubicBezTo>
                      <a:pt x="6" y="23"/>
                      <a:pt x="6" y="23"/>
                      <a:pt x="7" y="22"/>
                    </a:cubicBezTo>
                    <a:cubicBezTo>
                      <a:pt x="7" y="22"/>
                      <a:pt x="7" y="22"/>
                      <a:pt x="7" y="21"/>
                    </a:cubicBezTo>
                    <a:cubicBezTo>
                      <a:pt x="8" y="21"/>
                      <a:pt x="8" y="21"/>
                      <a:pt x="8" y="22"/>
                    </a:cubicBezTo>
                    <a:cubicBezTo>
                      <a:pt x="9" y="22"/>
                      <a:pt x="9" y="22"/>
                      <a:pt x="10" y="22"/>
                    </a:cubicBezTo>
                    <a:cubicBezTo>
                      <a:pt x="10" y="23"/>
                      <a:pt x="10" y="23"/>
                      <a:pt x="11" y="23"/>
                    </a:cubicBezTo>
                    <a:cubicBezTo>
                      <a:pt x="11" y="23"/>
                      <a:pt x="12" y="23"/>
                      <a:pt x="12" y="23"/>
                    </a:cubicBezTo>
                    <a:cubicBezTo>
                      <a:pt x="13" y="23"/>
                      <a:pt x="13" y="23"/>
                      <a:pt x="14" y="22"/>
                    </a:cubicBezTo>
                    <a:cubicBezTo>
                      <a:pt x="14" y="22"/>
                      <a:pt x="14" y="22"/>
                      <a:pt x="14" y="21"/>
                    </a:cubicBezTo>
                    <a:cubicBezTo>
                      <a:pt x="14" y="21"/>
                      <a:pt x="14" y="21"/>
                      <a:pt x="14" y="20"/>
                    </a:cubicBezTo>
                    <a:cubicBezTo>
                      <a:pt x="14" y="20"/>
                      <a:pt x="15" y="20"/>
                      <a:pt x="15" y="19"/>
                    </a:cubicBezTo>
                    <a:cubicBezTo>
                      <a:pt x="16" y="19"/>
                      <a:pt x="16" y="18"/>
                      <a:pt x="16" y="18"/>
                    </a:cubicBezTo>
                    <a:cubicBezTo>
                      <a:pt x="17" y="18"/>
                      <a:pt x="17" y="18"/>
                      <a:pt x="18" y="18"/>
                    </a:cubicBezTo>
                    <a:cubicBezTo>
                      <a:pt x="18" y="17"/>
                      <a:pt x="19" y="17"/>
                      <a:pt x="19" y="16"/>
                    </a:cubicBezTo>
                    <a:cubicBezTo>
                      <a:pt x="20" y="16"/>
                      <a:pt x="21" y="16"/>
                      <a:pt x="21" y="15"/>
                    </a:cubicBezTo>
                    <a:cubicBezTo>
                      <a:pt x="22" y="15"/>
                      <a:pt x="22" y="14"/>
                      <a:pt x="23" y="14"/>
                    </a:cubicBezTo>
                    <a:cubicBezTo>
                      <a:pt x="23" y="14"/>
                      <a:pt x="23" y="14"/>
                      <a:pt x="23" y="13"/>
                    </a:cubicBezTo>
                    <a:cubicBezTo>
                      <a:pt x="23" y="13"/>
                      <a:pt x="23" y="13"/>
                      <a:pt x="23" y="1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4" name="Freeform 359">
                <a:extLst>
                  <a:ext uri="{FF2B5EF4-FFF2-40B4-BE49-F238E27FC236}">
                    <a16:creationId xmlns:a16="http://schemas.microsoft.com/office/drawing/2014/main" id="{E63987A2-6037-467D-8279-08E7C209EFB5}"/>
                  </a:ext>
                </a:extLst>
              </p:cNvPr>
              <p:cNvSpPr>
                <a:spLocks/>
              </p:cNvSpPr>
              <p:nvPr/>
            </p:nvSpPr>
            <p:spPr bwMode="auto">
              <a:xfrm>
                <a:off x="5186364" y="2524126"/>
                <a:ext cx="184150" cy="173038"/>
              </a:xfrm>
              <a:custGeom>
                <a:avLst/>
                <a:gdLst>
                  <a:gd name="T0" fmla="*/ 16 w 17"/>
                  <a:gd name="T1" fmla="*/ 16 h 16"/>
                  <a:gd name="T2" fmla="*/ 17 w 17"/>
                  <a:gd name="T3" fmla="*/ 15 h 16"/>
                  <a:gd name="T4" fmla="*/ 17 w 17"/>
                  <a:gd name="T5" fmla="*/ 15 h 16"/>
                  <a:gd name="T6" fmla="*/ 16 w 17"/>
                  <a:gd name="T7" fmla="*/ 15 h 16"/>
                  <a:gd name="T8" fmla="*/ 16 w 17"/>
                  <a:gd name="T9" fmla="*/ 14 h 16"/>
                  <a:gd name="T10" fmla="*/ 15 w 17"/>
                  <a:gd name="T11" fmla="*/ 13 h 16"/>
                  <a:gd name="T12" fmla="*/ 15 w 17"/>
                  <a:gd name="T13" fmla="*/ 12 h 16"/>
                  <a:gd name="T14" fmla="*/ 14 w 17"/>
                  <a:gd name="T15" fmla="*/ 12 h 16"/>
                  <a:gd name="T16" fmla="*/ 12 w 17"/>
                  <a:gd name="T17" fmla="*/ 11 h 16"/>
                  <a:gd name="T18" fmla="*/ 12 w 17"/>
                  <a:gd name="T19" fmla="*/ 10 h 16"/>
                  <a:gd name="T20" fmla="*/ 11 w 17"/>
                  <a:gd name="T21" fmla="*/ 9 h 16"/>
                  <a:gd name="T22" fmla="*/ 10 w 17"/>
                  <a:gd name="T23" fmla="*/ 9 h 16"/>
                  <a:gd name="T24" fmla="*/ 9 w 17"/>
                  <a:gd name="T25" fmla="*/ 8 h 16"/>
                  <a:gd name="T26" fmla="*/ 8 w 17"/>
                  <a:gd name="T27" fmla="*/ 7 h 16"/>
                  <a:gd name="T28" fmla="*/ 8 w 17"/>
                  <a:gd name="T29" fmla="*/ 7 h 16"/>
                  <a:gd name="T30" fmla="*/ 7 w 17"/>
                  <a:gd name="T31" fmla="*/ 6 h 16"/>
                  <a:gd name="T32" fmla="*/ 7 w 17"/>
                  <a:gd name="T33" fmla="*/ 5 h 16"/>
                  <a:gd name="T34" fmla="*/ 6 w 17"/>
                  <a:gd name="T35" fmla="*/ 3 h 16"/>
                  <a:gd name="T36" fmla="*/ 6 w 17"/>
                  <a:gd name="T37" fmla="*/ 1 h 16"/>
                  <a:gd name="T38" fmla="*/ 6 w 17"/>
                  <a:gd name="T39" fmla="*/ 0 h 16"/>
                  <a:gd name="T40" fmla="*/ 5 w 17"/>
                  <a:gd name="T41" fmla="*/ 0 h 16"/>
                  <a:gd name="T42" fmla="*/ 5 w 17"/>
                  <a:gd name="T43" fmla="*/ 0 h 16"/>
                  <a:gd name="T44" fmla="*/ 5 w 17"/>
                  <a:gd name="T45" fmla="*/ 1 h 16"/>
                  <a:gd name="T46" fmla="*/ 4 w 17"/>
                  <a:gd name="T47" fmla="*/ 2 h 16"/>
                  <a:gd name="T48" fmla="*/ 3 w 17"/>
                  <a:gd name="T49" fmla="*/ 2 h 16"/>
                  <a:gd name="T50" fmla="*/ 2 w 17"/>
                  <a:gd name="T51" fmla="*/ 2 h 16"/>
                  <a:gd name="T52" fmla="*/ 2 w 17"/>
                  <a:gd name="T53" fmla="*/ 3 h 16"/>
                  <a:gd name="T54" fmla="*/ 1 w 17"/>
                  <a:gd name="T55" fmla="*/ 3 h 16"/>
                  <a:gd name="T56" fmla="*/ 1 w 17"/>
                  <a:gd name="T57" fmla="*/ 4 h 16"/>
                  <a:gd name="T58" fmla="*/ 1 w 17"/>
                  <a:gd name="T59" fmla="*/ 4 h 16"/>
                  <a:gd name="T60" fmla="*/ 1 w 17"/>
                  <a:gd name="T61" fmla="*/ 5 h 16"/>
                  <a:gd name="T62" fmla="*/ 1 w 17"/>
                  <a:gd name="T63" fmla="*/ 6 h 16"/>
                  <a:gd name="T64" fmla="*/ 0 w 17"/>
                  <a:gd name="T65" fmla="*/ 8 h 16"/>
                  <a:gd name="T66" fmla="*/ 0 w 17"/>
                  <a:gd name="T67" fmla="*/ 9 h 16"/>
                  <a:gd name="T68" fmla="*/ 0 w 17"/>
                  <a:gd name="T69" fmla="*/ 10 h 16"/>
                  <a:gd name="T70" fmla="*/ 0 w 17"/>
                  <a:gd name="T71" fmla="*/ 11 h 16"/>
                  <a:gd name="T72" fmla="*/ 0 w 17"/>
                  <a:gd name="T73" fmla="*/ 12 h 16"/>
                  <a:gd name="T74" fmla="*/ 0 w 17"/>
                  <a:gd name="T75" fmla="*/ 12 h 16"/>
                  <a:gd name="T76" fmla="*/ 0 w 17"/>
                  <a:gd name="T77" fmla="*/ 13 h 16"/>
                  <a:gd name="T78" fmla="*/ 1 w 17"/>
                  <a:gd name="T79" fmla="*/ 12 h 16"/>
                  <a:gd name="T80" fmla="*/ 2 w 17"/>
                  <a:gd name="T81" fmla="*/ 12 h 16"/>
                  <a:gd name="T82" fmla="*/ 3 w 17"/>
                  <a:gd name="T83" fmla="*/ 13 h 16"/>
                  <a:gd name="T84" fmla="*/ 3 w 17"/>
                  <a:gd name="T85" fmla="*/ 12 h 16"/>
                  <a:gd name="T86" fmla="*/ 3 w 17"/>
                  <a:gd name="T87" fmla="*/ 11 h 16"/>
                  <a:gd name="T88" fmla="*/ 4 w 17"/>
                  <a:gd name="T89" fmla="*/ 10 h 16"/>
                  <a:gd name="T90" fmla="*/ 5 w 17"/>
                  <a:gd name="T91" fmla="*/ 11 h 16"/>
                  <a:gd name="T92" fmla="*/ 5 w 17"/>
                  <a:gd name="T93" fmla="*/ 11 h 16"/>
                  <a:gd name="T94" fmla="*/ 6 w 17"/>
                  <a:gd name="T95" fmla="*/ 11 h 16"/>
                  <a:gd name="T96" fmla="*/ 7 w 17"/>
                  <a:gd name="T97" fmla="*/ 11 h 16"/>
                  <a:gd name="T98" fmla="*/ 8 w 17"/>
                  <a:gd name="T99" fmla="*/ 10 h 16"/>
                  <a:gd name="T100" fmla="*/ 9 w 17"/>
                  <a:gd name="T101" fmla="*/ 11 h 16"/>
                  <a:gd name="T102" fmla="*/ 9 w 17"/>
                  <a:gd name="T103" fmla="*/ 11 h 16"/>
                  <a:gd name="T104" fmla="*/ 11 w 17"/>
                  <a:gd name="T105" fmla="*/ 12 h 16"/>
                  <a:gd name="T106" fmla="*/ 12 w 17"/>
                  <a:gd name="T107" fmla="*/ 12 h 16"/>
                  <a:gd name="T108" fmla="*/ 13 w 17"/>
                  <a:gd name="T109" fmla="*/ 13 h 16"/>
                  <a:gd name="T110" fmla="*/ 13 w 17"/>
                  <a:gd name="T111" fmla="*/ 14 h 16"/>
                  <a:gd name="T112" fmla="*/ 14 w 17"/>
                  <a:gd name="T113" fmla="*/ 15 h 16"/>
                  <a:gd name="T114" fmla="*/ 15 w 17"/>
                  <a:gd name="T115" fmla="*/ 16 h 16"/>
                  <a:gd name="T116" fmla="*/ 15 w 17"/>
                  <a:gd name="T117" fmla="*/ 16 h 16"/>
                  <a:gd name="T118" fmla="*/ 16 w 17"/>
                  <a:gd name="T1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 h="16">
                    <a:moveTo>
                      <a:pt x="16" y="16"/>
                    </a:moveTo>
                    <a:cubicBezTo>
                      <a:pt x="16" y="16"/>
                      <a:pt x="16" y="16"/>
                      <a:pt x="17" y="15"/>
                    </a:cubicBezTo>
                    <a:cubicBezTo>
                      <a:pt x="17" y="15"/>
                      <a:pt x="17" y="15"/>
                      <a:pt x="17" y="15"/>
                    </a:cubicBezTo>
                    <a:cubicBezTo>
                      <a:pt x="17" y="15"/>
                      <a:pt x="17" y="15"/>
                      <a:pt x="16" y="15"/>
                    </a:cubicBezTo>
                    <a:cubicBezTo>
                      <a:pt x="16" y="15"/>
                      <a:pt x="16" y="14"/>
                      <a:pt x="16" y="14"/>
                    </a:cubicBezTo>
                    <a:cubicBezTo>
                      <a:pt x="16" y="14"/>
                      <a:pt x="15" y="13"/>
                      <a:pt x="15" y="13"/>
                    </a:cubicBezTo>
                    <a:cubicBezTo>
                      <a:pt x="15" y="13"/>
                      <a:pt x="15" y="12"/>
                      <a:pt x="15" y="12"/>
                    </a:cubicBezTo>
                    <a:cubicBezTo>
                      <a:pt x="14" y="12"/>
                      <a:pt x="14" y="12"/>
                      <a:pt x="14" y="12"/>
                    </a:cubicBezTo>
                    <a:cubicBezTo>
                      <a:pt x="13" y="11"/>
                      <a:pt x="13" y="12"/>
                      <a:pt x="12" y="11"/>
                    </a:cubicBezTo>
                    <a:cubicBezTo>
                      <a:pt x="12" y="11"/>
                      <a:pt x="12" y="10"/>
                      <a:pt x="12" y="10"/>
                    </a:cubicBezTo>
                    <a:cubicBezTo>
                      <a:pt x="12" y="10"/>
                      <a:pt x="11" y="10"/>
                      <a:pt x="11" y="9"/>
                    </a:cubicBezTo>
                    <a:cubicBezTo>
                      <a:pt x="11" y="9"/>
                      <a:pt x="11" y="9"/>
                      <a:pt x="10" y="9"/>
                    </a:cubicBezTo>
                    <a:cubicBezTo>
                      <a:pt x="10" y="8"/>
                      <a:pt x="10" y="8"/>
                      <a:pt x="9" y="8"/>
                    </a:cubicBezTo>
                    <a:cubicBezTo>
                      <a:pt x="9" y="8"/>
                      <a:pt x="9" y="7"/>
                      <a:pt x="8" y="7"/>
                    </a:cubicBezTo>
                    <a:cubicBezTo>
                      <a:pt x="8" y="7"/>
                      <a:pt x="8" y="7"/>
                      <a:pt x="8" y="7"/>
                    </a:cubicBezTo>
                    <a:cubicBezTo>
                      <a:pt x="8" y="7"/>
                      <a:pt x="7" y="7"/>
                      <a:pt x="7" y="6"/>
                    </a:cubicBezTo>
                    <a:cubicBezTo>
                      <a:pt x="7" y="6"/>
                      <a:pt x="7" y="6"/>
                      <a:pt x="7" y="5"/>
                    </a:cubicBezTo>
                    <a:cubicBezTo>
                      <a:pt x="7" y="4"/>
                      <a:pt x="7" y="4"/>
                      <a:pt x="6" y="3"/>
                    </a:cubicBezTo>
                    <a:cubicBezTo>
                      <a:pt x="6" y="2"/>
                      <a:pt x="6" y="2"/>
                      <a:pt x="6" y="1"/>
                    </a:cubicBezTo>
                    <a:cubicBezTo>
                      <a:pt x="6" y="1"/>
                      <a:pt x="6" y="0"/>
                      <a:pt x="6" y="0"/>
                    </a:cubicBezTo>
                    <a:cubicBezTo>
                      <a:pt x="5" y="0"/>
                      <a:pt x="5" y="0"/>
                      <a:pt x="5" y="0"/>
                    </a:cubicBezTo>
                    <a:cubicBezTo>
                      <a:pt x="5" y="0"/>
                      <a:pt x="5" y="0"/>
                      <a:pt x="5" y="0"/>
                    </a:cubicBezTo>
                    <a:cubicBezTo>
                      <a:pt x="5" y="1"/>
                      <a:pt x="5" y="1"/>
                      <a:pt x="5" y="1"/>
                    </a:cubicBezTo>
                    <a:cubicBezTo>
                      <a:pt x="4" y="1"/>
                      <a:pt x="4" y="1"/>
                      <a:pt x="4" y="2"/>
                    </a:cubicBezTo>
                    <a:cubicBezTo>
                      <a:pt x="3" y="2"/>
                      <a:pt x="3" y="2"/>
                      <a:pt x="3" y="2"/>
                    </a:cubicBezTo>
                    <a:cubicBezTo>
                      <a:pt x="3" y="2"/>
                      <a:pt x="3" y="2"/>
                      <a:pt x="2" y="2"/>
                    </a:cubicBezTo>
                    <a:cubicBezTo>
                      <a:pt x="2" y="2"/>
                      <a:pt x="2" y="3"/>
                      <a:pt x="2" y="3"/>
                    </a:cubicBezTo>
                    <a:cubicBezTo>
                      <a:pt x="2" y="3"/>
                      <a:pt x="1" y="3"/>
                      <a:pt x="1" y="3"/>
                    </a:cubicBezTo>
                    <a:cubicBezTo>
                      <a:pt x="1" y="3"/>
                      <a:pt x="1" y="3"/>
                      <a:pt x="1" y="4"/>
                    </a:cubicBezTo>
                    <a:cubicBezTo>
                      <a:pt x="1" y="4"/>
                      <a:pt x="1" y="4"/>
                      <a:pt x="1" y="4"/>
                    </a:cubicBezTo>
                    <a:cubicBezTo>
                      <a:pt x="0" y="4"/>
                      <a:pt x="1" y="5"/>
                      <a:pt x="1" y="5"/>
                    </a:cubicBezTo>
                    <a:cubicBezTo>
                      <a:pt x="1" y="6"/>
                      <a:pt x="1" y="6"/>
                      <a:pt x="1" y="6"/>
                    </a:cubicBezTo>
                    <a:cubicBezTo>
                      <a:pt x="0" y="7"/>
                      <a:pt x="0" y="7"/>
                      <a:pt x="0" y="8"/>
                    </a:cubicBezTo>
                    <a:cubicBezTo>
                      <a:pt x="0" y="8"/>
                      <a:pt x="0" y="9"/>
                      <a:pt x="0" y="9"/>
                    </a:cubicBezTo>
                    <a:cubicBezTo>
                      <a:pt x="0" y="9"/>
                      <a:pt x="0" y="9"/>
                      <a:pt x="0" y="10"/>
                    </a:cubicBezTo>
                    <a:cubicBezTo>
                      <a:pt x="0" y="10"/>
                      <a:pt x="0" y="10"/>
                      <a:pt x="0" y="11"/>
                    </a:cubicBezTo>
                    <a:cubicBezTo>
                      <a:pt x="0" y="11"/>
                      <a:pt x="0" y="11"/>
                      <a:pt x="0" y="12"/>
                    </a:cubicBezTo>
                    <a:cubicBezTo>
                      <a:pt x="0" y="12"/>
                      <a:pt x="0" y="12"/>
                      <a:pt x="0" y="12"/>
                    </a:cubicBezTo>
                    <a:cubicBezTo>
                      <a:pt x="0" y="13"/>
                      <a:pt x="0" y="13"/>
                      <a:pt x="0" y="13"/>
                    </a:cubicBezTo>
                    <a:cubicBezTo>
                      <a:pt x="0" y="13"/>
                      <a:pt x="0" y="12"/>
                      <a:pt x="1" y="12"/>
                    </a:cubicBezTo>
                    <a:cubicBezTo>
                      <a:pt x="1" y="12"/>
                      <a:pt x="2" y="12"/>
                      <a:pt x="2" y="12"/>
                    </a:cubicBezTo>
                    <a:cubicBezTo>
                      <a:pt x="2" y="12"/>
                      <a:pt x="2" y="13"/>
                      <a:pt x="3" y="13"/>
                    </a:cubicBezTo>
                    <a:cubicBezTo>
                      <a:pt x="3" y="13"/>
                      <a:pt x="3" y="12"/>
                      <a:pt x="3" y="12"/>
                    </a:cubicBezTo>
                    <a:cubicBezTo>
                      <a:pt x="3" y="12"/>
                      <a:pt x="3" y="11"/>
                      <a:pt x="3" y="11"/>
                    </a:cubicBezTo>
                    <a:cubicBezTo>
                      <a:pt x="3" y="10"/>
                      <a:pt x="4" y="10"/>
                      <a:pt x="4" y="10"/>
                    </a:cubicBezTo>
                    <a:cubicBezTo>
                      <a:pt x="4" y="10"/>
                      <a:pt x="4" y="10"/>
                      <a:pt x="5" y="11"/>
                    </a:cubicBezTo>
                    <a:cubicBezTo>
                      <a:pt x="5" y="11"/>
                      <a:pt x="5" y="11"/>
                      <a:pt x="5" y="11"/>
                    </a:cubicBezTo>
                    <a:cubicBezTo>
                      <a:pt x="6" y="12"/>
                      <a:pt x="6" y="11"/>
                      <a:pt x="6" y="11"/>
                    </a:cubicBezTo>
                    <a:cubicBezTo>
                      <a:pt x="7" y="11"/>
                      <a:pt x="7" y="11"/>
                      <a:pt x="7" y="11"/>
                    </a:cubicBezTo>
                    <a:cubicBezTo>
                      <a:pt x="7" y="11"/>
                      <a:pt x="8" y="10"/>
                      <a:pt x="8" y="10"/>
                    </a:cubicBezTo>
                    <a:cubicBezTo>
                      <a:pt x="8" y="10"/>
                      <a:pt x="8" y="11"/>
                      <a:pt x="9" y="11"/>
                    </a:cubicBezTo>
                    <a:cubicBezTo>
                      <a:pt x="9" y="11"/>
                      <a:pt x="9" y="11"/>
                      <a:pt x="9" y="11"/>
                    </a:cubicBezTo>
                    <a:cubicBezTo>
                      <a:pt x="10" y="11"/>
                      <a:pt x="10" y="11"/>
                      <a:pt x="11" y="12"/>
                    </a:cubicBezTo>
                    <a:cubicBezTo>
                      <a:pt x="11" y="12"/>
                      <a:pt x="11" y="12"/>
                      <a:pt x="12" y="12"/>
                    </a:cubicBezTo>
                    <a:cubicBezTo>
                      <a:pt x="12" y="13"/>
                      <a:pt x="12" y="13"/>
                      <a:pt x="13" y="13"/>
                    </a:cubicBezTo>
                    <a:cubicBezTo>
                      <a:pt x="13" y="14"/>
                      <a:pt x="13" y="14"/>
                      <a:pt x="13" y="14"/>
                    </a:cubicBezTo>
                    <a:cubicBezTo>
                      <a:pt x="14" y="15"/>
                      <a:pt x="14" y="15"/>
                      <a:pt x="14" y="15"/>
                    </a:cubicBezTo>
                    <a:cubicBezTo>
                      <a:pt x="14" y="16"/>
                      <a:pt x="14" y="16"/>
                      <a:pt x="15" y="16"/>
                    </a:cubicBezTo>
                    <a:cubicBezTo>
                      <a:pt x="15" y="16"/>
                      <a:pt x="15" y="16"/>
                      <a:pt x="15" y="16"/>
                    </a:cubicBezTo>
                    <a:cubicBezTo>
                      <a:pt x="15" y="16"/>
                      <a:pt x="16" y="16"/>
                      <a:pt x="16" y="1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5" name="Freeform 360">
                <a:extLst>
                  <a:ext uri="{FF2B5EF4-FFF2-40B4-BE49-F238E27FC236}">
                    <a16:creationId xmlns:a16="http://schemas.microsoft.com/office/drawing/2014/main" id="{5BB48310-431D-4706-B79D-E375CAACEB80}"/>
                  </a:ext>
                </a:extLst>
              </p:cNvPr>
              <p:cNvSpPr>
                <a:spLocks/>
              </p:cNvSpPr>
              <p:nvPr/>
            </p:nvSpPr>
            <p:spPr bwMode="auto">
              <a:xfrm>
                <a:off x="4421189" y="2957514"/>
                <a:ext cx="20638" cy="20638"/>
              </a:xfrm>
              <a:custGeom>
                <a:avLst/>
                <a:gdLst>
                  <a:gd name="T0" fmla="*/ 1 w 2"/>
                  <a:gd name="T1" fmla="*/ 0 h 2"/>
                  <a:gd name="T2" fmla="*/ 0 w 2"/>
                  <a:gd name="T3" fmla="*/ 1 h 2"/>
                  <a:gd name="T4" fmla="*/ 0 w 2"/>
                  <a:gd name="T5" fmla="*/ 2 h 2"/>
                  <a:gd name="T6" fmla="*/ 1 w 2"/>
                  <a:gd name="T7" fmla="*/ 2 h 2"/>
                  <a:gd name="T8" fmla="*/ 2 w 2"/>
                  <a:gd name="T9" fmla="*/ 1 h 2"/>
                  <a:gd name="T10" fmla="*/ 1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1"/>
                      <a:pt x="0" y="1"/>
                      <a:pt x="0" y="1"/>
                    </a:cubicBezTo>
                    <a:cubicBezTo>
                      <a:pt x="0" y="1"/>
                      <a:pt x="0" y="2"/>
                      <a:pt x="0" y="2"/>
                    </a:cubicBezTo>
                    <a:cubicBezTo>
                      <a:pt x="0" y="2"/>
                      <a:pt x="1" y="2"/>
                      <a:pt x="1" y="2"/>
                    </a:cubicBezTo>
                    <a:cubicBezTo>
                      <a:pt x="1" y="2"/>
                      <a:pt x="1" y="2"/>
                      <a:pt x="2" y="1"/>
                    </a:cubicBezTo>
                    <a:cubicBezTo>
                      <a:pt x="2" y="1"/>
                      <a:pt x="2" y="1"/>
                      <a:pt x="1"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6" name="Freeform 361">
                <a:extLst>
                  <a:ext uri="{FF2B5EF4-FFF2-40B4-BE49-F238E27FC236}">
                    <a16:creationId xmlns:a16="http://schemas.microsoft.com/office/drawing/2014/main" id="{1610CA1A-1EE4-47E9-996D-516F48C08041}"/>
                  </a:ext>
                </a:extLst>
              </p:cNvPr>
              <p:cNvSpPr>
                <a:spLocks/>
              </p:cNvSpPr>
              <p:nvPr/>
            </p:nvSpPr>
            <p:spPr bwMode="auto">
              <a:xfrm>
                <a:off x="3546476" y="2600326"/>
                <a:ext cx="20638" cy="22225"/>
              </a:xfrm>
              <a:custGeom>
                <a:avLst/>
                <a:gdLst>
                  <a:gd name="T0" fmla="*/ 2 w 2"/>
                  <a:gd name="T1" fmla="*/ 0 h 2"/>
                  <a:gd name="T2" fmla="*/ 1 w 2"/>
                  <a:gd name="T3" fmla="*/ 1 h 2"/>
                  <a:gd name="T4" fmla="*/ 0 w 2"/>
                  <a:gd name="T5" fmla="*/ 1 h 2"/>
                  <a:gd name="T6" fmla="*/ 1 w 2"/>
                  <a:gd name="T7" fmla="*/ 1 h 2"/>
                  <a:gd name="T8" fmla="*/ 1 w 2"/>
                  <a:gd name="T9" fmla="*/ 2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1" y="0"/>
                      <a:pt x="1" y="0"/>
                      <a:pt x="1" y="1"/>
                    </a:cubicBezTo>
                    <a:cubicBezTo>
                      <a:pt x="1" y="1"/>
                      <a:pt x="0" y="1"/>
                      <a:pt x="0" y="1"/>
                    </a:cubicBezTo>
                    <a:cubicBezTo>
                      <a:pt x="0" y="1"/>
                      <a:pt x="1" y="1"/>
                      <a:pt x="1" y="1"/>
                    </a:cubicBezTo>
                    <a:cubicBezTo>
                      <a:pt x="1" y="2"/>
                      <a:pt x="0" y="2"/>
                      <a:pt x="1" y="2"/>
                    </a:cubicBezTo>
                    <a:cubicBezTo>
                      <a:pt x="1" y="2"/>
                      <a:pt x="1" y="2"/>
                      <a:pt x="1" y="2"/>
                    </a:cubicBezTo>
                    <a:cubicBezTo>
                      <a:pt x="2" y="2"/>
                      <a:pt x="2" y="2"/>
                      <a:pt x="2" y="1"/>
                    </a:cubicBezTo>
                    <a:cubicBezTo>
                      <a:pt x="2" y="1"/>
                      <a:pt x="2" y="1"/>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7" name="Freeform 362">
                <a:extLst>
                  <a:ext uri="{FF2B5EF4-FFF2-40B4-BE49-F238E27FC236}">
                    <a16:creationId xmlns:a16="http://schemas.microsoft.com/office/drawing/2014/main" id="{404BD967-DC71-4F3C-A1D5-F53933C85362}"/>
                  </a:ext>
                </a:extLst>
              </p:cNvPr>
              <p:cNvSpPr>
                <a:spLocks/>
              </p:cNvSpPr>
              <p:nvPr/>
            </p:nvSpPr>
            <p:spPr bwMode="auto">
              <a:xfrm>
                <a:off x="3546476" y="2568576"/>
                <a:ext cx="11113" cy="9525"/>
              </a:xfrm>
              <a:custGeom>
                <a:avLst/>
                <a:gdLst>
                  <a:gd name="T0" fmla="*/ 1 w 1"/>
                  <a:gd name="T1" fmla="*/ 1 h 1"/>
                  <a:gd name="T2" fmla="*/ 0 w 1"/>
                  <a:gd name="T3" fmla="*/ 0 h 1"/>
                  <a:gd name="T4" fmla="*/ 0 w 1"/>
                  <a:gd name="T5" fmla="*/ 0 h 1"/>
                  <a:gd name="T6" fmla="*/ 0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0"/>
                      <a:pt x="1" y="0"/>
                      <a:pt x="0" y="0"/>
                    </a:cubicBezTo>
                    <a:cubicBezTo>
                      <a:pt x="0" y="0"/>
                      <a:pt x="0" y="0"/>
                      <a:pt x="0" y="0"/>
                    </a:cubicBezTo>
                    <a:cubicBezTo>
                      <a:pt x="0" y="0"/>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79" name="Freeform 364">
                <a:extLst>
                  <a:ext uri="{FF2B5EF4-FFF2-40B4-BE49-F238E27FC236}">
                    <a16:creationId xmlns:a16="http://schemas.microsoft.com/office/drawing/2014/main" id="{B70EF4D3-B5C5-49FB-B9FD-0D4FF8B97BA8}"/>
                  </a:ext>
                </a:extLst>
              </p:cNvPr>
              <p:cNvSpPr>
                <a:spLocks/>
              </p:cNvSpPr>
              <p:nvPr/>
            </p:nvSpPr>
            <p:spPr bwMode="auto">
              <a:xfrm>
                <a:off x="5348289" y="3465514"/>
                <a:ext cx="215900" cy="420688"/>
              </a:xfrm>
              <a:custGeom>
                <a:avLst/>
                <a:gdLst>
                  <a:gd name="T0" fmla="*/ 19 w 20"/>
                  <a:gd name="T1" fmla="*/ 7 h 39"/>
                  <a:gd name="T2" fmla="*/ 19 w 20"/>
                  <a:gd name="T3" fmla="*/ 3 h 39"/>
                  <a:gd name="T4" fmla="*/ 18 w 20"/>
                  <a:gd name="T5" fmla="*/ 0 h 39"/>
                  <a:gd name="T6" fmla="*/ 16 w 20"/>
                  <a:gd name="T7" fmla="*/ 0 h 39"/>
                  <a:gd name="T8" fmla="*/ 16 w 20"/>
                  <a:gd name="T9" fmla="*/ 2 h 39"/>
                  <a:gd name="T10" fmla="*/ 15 w 20"/>
                  <a:gd name="T11" fmla="*/ 4 h 39"/>
                  <a:gd name="T12" fmla="*/ 13 w 20"/>
                  <a:gd name="T13" fmla="*/ 5 h 39"/>
                  <a:gd name="T14" fmla="*/ 13 w 20"/>
                  <a:gd name="T15" fmla="*/ 7 h 39"/>
                  <a:gd name="T16" fmla="*/ 11 w 20"/>
                  <a:gd name="T17" fmla="*/ 7 h 39"/>
                  <a:gd name="T18" fmla="*/ 10 w 20"/>
                  <a:gd name="T19" fmla="*/ 8 h 39"/>
                  <a:gd name="T20" fmla="*/ 8 w 20"/>
                  <a:gd name="T21" fmla="*/ 10 h 39"/>
                  <a:gd name="T22" fmla="*/ 6 w 20"/>
                  <a:gd name="T23" fmla="*/ 11 h 39"/>
                  <a:gd name="T24" fmla="*/ 5 w 20"/>
                  <a:gd name="T25" fmla="*/ 12 h 39"/>
                  <a:gd name="T26" fmla="*/ 4 w 20"/>
                  <a:gd name="T27" fmla="*/ 13 h 39"/>
                  <a:gd name="T28" fmla="*/ 2 w 20"/>
                  <a:gd name="T29" fmla="*/ 16 h 39"/>
                  <a:gd name="T30" fmla="*/ 3 w 20"/>
                  <a:gd name="T31" fmla="*/ 19 h 39"/>
                  <a:gd name="T32" fmla="*/ 4 w 20"/>
                  <a:gd name="T33" fmla="*/ 21 h 39"/>
                  <a:gd name="T34" fmla="*/ 3 w 20"/>
                  <a:gd name="T35" fmla="*/ 24 h 39"/>
                  <a:gd name="T36" fmla="*/ 1 w 20"/>
                  <a:gd name="T37" fmla="*/ 26 h 39"/>
                  <a:gd name="T38" fmla="*/ 0 w 20"/>
                  <a:gd name="T39" fmla="*/ 30 h 39"/>
                  <a:gd name="T40" fmla="*/ 1 w 20"/>
                  <a:gd name="T41" fmla="*/ 33 h 39"/>
                  <a:gd name="T42" fmla="*/ 1 w 20"/>
                  <a:gd name="T43" fmla="*/ 35 h 39"/>
                  <a:gd name="T44" fmla="*/ 3 w 20"/>
                  <a:gd name="T45" fmla="*/ 38 h 39"/>
                  <a:gd name="T46" fmla="*/ 5 w 20"/>
                  <a:gd name="T47" fmla="*/ 39 h 39"/>
                  <a:gd name="T48" fmla="*/ 9 w 20"/>
                  <a:gd name="T49" fmla="*/ 37 h 39"/>
                  <a:gd name="T50" fmla="*/ 10 w 20"/>
                  <a:gd name="T51" fmla="*/ 34 h 39"/>
                  <a:gd name="T52" fmla="*/ 12 w 20"/>
                  <a:gd name="T53" fmla="*/ 31 h 39"/>
                  <a:gd name="T54" fmla="*/ 12 w 20"/>
                  <a:gd name="T55" fmla="*/ 28 h 39"/>
                  <a:gd name="T56" fmla="*/ 13 w 20"/>
                  <a:gd name="T57" fmla="*/ 25 h 39"/>
                  <a:gd name="T58" fmla="*/ 14 w 20"/>
                  <a:gd name="T59" fmla="*/ 23 h 39"/>
                  <a:gd name="T60" fmla="*/ 15 w 20"/>
                  <a:gd name="T61" fmla="*/ 20 h 39"/>
                  <a:gd name="T62" fmla="*/ 16 w 20"/>
                  <a:gd name="T63" fmla="*/ 18 h 39"/>
                  <a:gd name="T64" fmla="*/ 17 w 20"/>
                  <a:gd name="T65" fmla="*/ 15 h 39"/>
                  <a:gd name="T66" fmla="*/ 18 w 20"/>
                  <a:gd name="T67" fmla="*/ 12 h 39"/>
                  <a:gd name="T68" fmla="*/ 18 w 20"/>
                  <a:gd name="T69" fmla="*/ 11 h 39"/>
                  <a:gd name="T70" fmla="*/ 19 w 20"/>
                  <a:gd name="T71"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39">
                    <a:moveTo>
                      <a:pt x="20" y="8"/>
                    </a:moveTo>
                    <a:cubicBezTo>
                      <a:pt x="20" y="7"/>
                      <a:pt x="19" y="7"/>
                      <a:pt x="19" y="7"/>
                    </a:cubicBezTo>
                    <a:cubicBezTo>
                      <a:pt x="19" y="6"/>
                      <a:pt x="19" y="5"/>
                      <a:pt x="19" y="4"/>
                    </a:cubicBezTo>
                    <a:cubicBezTo>
                      <a:pt x="19" y="4"/>
                      <a:pt x="19" y="4"/>
                      <a:pt x="19" y="3"/>
                    </a:cubicBezTo>
                    <a:cubicBezTo>
                      <a:pt x="19" y="2"/>
                      <a:pt x="19" y="2"/>
                      <a:pt x="18" y="2"/>
                    </a:cubicBezTo>
                    <a:cubicBezTo>
                      <a:pt x="18" y="1"/>
                      <a:pt x="18" y="0"/>
                      <a:pt x="18" y="0"/>
                    </a:cubicBezTo>
                    <a:cubicBezTo>
                      <a:pt x="17" y="0"/>
                      <a:pt x="17" y="0"/>
                      <a:pt x="17" y="0"/>
                    </a:cubicBezTo>
                    <a:cubicBezTo>
                      <a:pt x="16" y="0"/>
                      <a:pt x="16" y="0"/>
                      <a:pt x="16" y="0"/>
                    </a:cubicBezTo>
                    <a:cubicBezTo>
                      <a:pt x="16" y="1"/>
                      <a:pt x="15" y="1"/>
                      <a:pt x="16" y="1"/>
                    </a:cubicBezTo>
                    <a:cubicBezTo>
                      <a:pt x="16" y="2"/>
                      <a:pt x="16" y="2"/>
                      <a:pt x="16" y="2"/>
                    </a:cubicBezTo>
                    <a:cubicBezTo>
                      <a:pt x="16" y="2"/>
                      <a:pt x="16" y="3"/>
                      <a:pt x="16" y="3"/>
                    </a:cubicBezTo>
                    <a:cubicBezTo>
                      <a:pt x="15" y="3"/>
                      <a:pt x="15" y="4"/>
                      <a:pt x="15" y="4"/>
                    </a:cubicBezTo>
                    <a:cubicBezTo>
                      <a:pt x="14" y="4"/>
                      <a:pt x="14" y="4"/>
                      <a:pt x="14" y="4"/>
                    </a:cubicBezTo>
                    <a:cubicBezTo>
                      <a:pt x="13" y="4"/>
                      <a:pt x="14" y="5"/>
                      <a:pt x="13" y="5"/>
                    </a:cubicBezTo>
                    <a:cubicBezTo>
                      <a:pt x="13" y="6"/>
                      <a:pt x="13" y="6"/>
                      <a:pt x="13" y="6"/>
                    </a:cubicBezTo>
                    <a:cubicBezTo>
                      <a:pt x="13" y="7"/>
                      <a:pt x="13" y="7"/>
                      <a:pt x="13" y="7"/>
                    </a:cubicBezTo>
                    <a:cubicBezTo>
                      <a:pt x="12" y="7"/>
                      <a:pt x="12" y="7"/>
                      <a:pt x="12" y="7"/>
                    </a:cubicBezTo>
                    <a:cubicBezTo>
                      <a:pt x="12" y="7"/>
                      <a:pt x="12" y="7"/>
                      <a:pt x="11" y="7"/>
                    </a:cubicBezTo>
                    <a:cubicBezTo>
                      <a:pt x="11" y="7"/>
                      <a:pt x="11" y="8"/>
                      <a:pt x="11" y="8"/>
                    </a:cubicBezTo>
                    <a:cubicBezTo>
                      <a:pt x="10" y="8"/>
                      <a:pt x="10" y="8"/>
                      <a:pt x="10" y="8"/>
                    </a:cubicBezTo>
                    <a:cubicBezTo>
                      <a:pt x="10" y="8"/>
                      <a:pt x="10" y="9"/>
                      <a:pt x="10" y="9"/>
                    </a:cubicBezTo>
                    <a:cubicBezTo>
                      <a:pt x="10" y="10"/>
                      <a:pt x="9" y="10"/>
                      <a:pt x="8" y="10"/>
                    </a:cubicBezTo>
                    <a:cubicBezTo>
                      <a:pt x="8" y="10"/>
                      <a:pt x="8" y="10"/>
                      <a:pt x="7" y="10"/>
                    </a:cubicBezTo>
                    <a:cubicBezTo>
                      <a:pt x="7" y="10"/>
                      <a:pt x="7" y="11"/>
                      <a:pt x="6" y="11"/>
                    </a:cubicBezTo>
                    <a:cubicBezTo>
                      <a:pt x="6" y="11"/>
                      <a:pt x="6" y="11"/>
                      <a:pt x="6" y="11"/>
                    </a:cubicBezTo>
                    <a:cubicBezTo>
                      <a:pt x="5" y="11"/>
                      <a:pt x="5" y="12"/>
                      <a:pt x="5" y="12"/>
                    </a:cubicBezTo>
                    <a:cubicBezTo>
                      <a:pt x="4" y="12"/>
                      <a:pt x="4" y="12"/>
                      <a:pt x="4" y="12"/>
                    </a:cubicBezTo>
                    <a:cubicBezTo>
                      <a:pt x="4" y="12"/>
                      <a:pt x="4" y="13"/>
                      <a:pt x="4" y="13"/>
                    </a:cubicBezTo>
                    <a:cubicBezTo>
                      <a:pt x="4" y="14"/>
                      <a:pt x="3" y="14"/>
                      <a:pt x="3" y="14"/>
                    </a:cubicBezTo>
                    <a:cubicBezTo>
                      <a:pt x="3" y="15"/>
                      <a:pt x="2" y="15"/>
                      <a:pt x="2" y="16"/>
                    </a:cubicBezTo>
                    <a:cubicBezTo>
                      <a:pt x="2" y="17"/>
                      <a:pt x="2" y="17"/>
                      <a:pt x="2" y="18"/>
                    </a:cubicBezTo>
                    <a:cubicBezTo>
                      <a:pt x="2" y="18"/>
                      <a:pt x="3" y="18"/>
                      <a:pt x="3" y="19"/>
                    </a:cubicBezTo>
                    <a:cubicBezTo>
                      <a:pt x="3" y="19"/>
                      <a:pt x="3" y="20"/>
                      <a:pt x="3" y="20"/>
                    </a:cubicBezTo>
                    <a:cubicBezTo>
                      <a:pt x="3" y="21"/>
                      <a:pt x="4" y="21"/>
                      <a:pt x="4" y="21"/>
                    </a:cubicBezTo>
                    <a:cubicBezTo>
                      <a:pt x="4" y="22"/>
                      <a:pt x="4" y="22"/>
                      <a:pt x="3" y="23"/>
                    </a:cubicBezTo>
                    <a:cubicBezTo>
                      <a:pt x="3" y="23"/>
                      <a:pt x="3" y="23"/>
                      <a:pt x="3" y="24"/>
                    </a:cubicBezTo>
                    <a:cubicBezTo>
                      <a:pt x="2" y="25"/>
                      <a:pt x="2" y="25"/>
                      <a:pt x="2" y="26"/>
                    </a:cubicBezTo>
                    <a:cubicBezTo>
                      <a:pt x="2" y="26"/>
                      <a:pt x="2" y="26"/>
                      <a:pt x="1" y="26"/>
                    </a:cubicBezTo>
                    <a:cubicBezTo>
                      <a:pt x="1" y="27"/>
                      <a:pt x="0" y="27"/>
                      <a:pt x="0" y="28"/>
                    </a:cubicBezTo>
                    <a:cubicBezTo>
                      <a:pt x="0" y="29"/>
                      <a:pt x="0" y="29"/>
                      <a:pt x="0" y="30"/>
                    </a:cubicBezTo>
                    <a:cubicBezTo>
                      <a:pt x="0" y="31"/>
                      <a:pt x="0" y="31"/>
                      <a:pt x="0" y="31"/>
                    </a:cubicBezTo>
                    <a:cubicBezTo>
                      <a:pt x="1" y="32"/>
                      <a:pt x="1" y="32"/>
                      <a:pt x="1" y="33"/>
                    </a:cubicBezTo>
                    <a:cubicBezTo>
                      <a:pt x="1" y="33"/>
                      <a:pt x="1" y="33"/>
                      <a:pt x="1" y="33"/>
                    </a:cubicBezTo>
                    <a:cubicBezTo>
                      <a:pt x="1" y="34"/>
                      <a:pt x="1" y="35"/>
                      <a:pt x="1" y="35"/>
                    </a:cubicBezTo>
                    <a:cubicBezTo>
                      <a:pt x="2" y="36"/>
                      <a:pt x="2" y="36"/>
                      <a:pt x="2" y="37"/>
                    </a:cubicBezTo>
                    <a:cubicBezTo>
                      <a:pt x="2" y="37"/>
                      <a:pt x="2" y="37"/>
                      <a:pt x="3" y="38"/>
                    </a:cubicBezTo>
                    <a:cubicBezTo>
                      <a:pt x="3" y="38"/>
                      <a:pt x="3" y="38"/>
                      <a:pt x="4" y="39"/>
                    </a:cubicBezTo>
                    <a:cubicBezTo>
                      <a:pt x="4" y="39"/>
                      <a:pt x="5" y="39"/>
                      <a:pt x="5" y="39"/>
                    </a:cubicBezTo>
                    <a:cubicBezTo>
                      <a:pt x="6" y="39"/>
                      <a:pt x="6" y="38"/>
                      <a:pt x="7" y="38"/>
                    </a:cubicBezTo>
                    <a:cubicBezTo>
                      <a:pt x="8" y="38"/>
                      <a:pt x="8" y="37"/>
                      <a:pt x="9" y="37"/>
                    </a:cubicBezTo>
                    <a:cubicBezTo>
                      <a:pt x="9" y="36"/>
                      <a:pt x="10" y="36"/>
                      <a:pt x="10" y="36"/>
                    </a:cubicBezTo>
                    <a:cubicBezTo>
                      <a:pt x="10" y="36"/>
                      <a:pt x="10" y="35"/>
                      <a:pt x="10" y="34"/>
                    </a:cubicBezTo>
                    <a:cubicBezTo>
                      <a:pt x="11" y="33"/>
                      <a:pt x="10" y="33"/>
                      <a:pt x="11" y="32"/>
                    </a:cubicBezTo>
                    <a:cubicBezTo>
                      <a:pt x="11" y="31"/>
                      <a:pt x="11" y="31"/>
                      <a:pt x="12" y="31"/>
                    </a:cubicBezTo>
                    <a:cubicBezTo>
                      <a:pt x="12" y="30"/>
                      <a:pt x="12" y="30"/>
                      <a:pt x="12" y="30"/>
                    </a:cubicBezTo>
                    <a:cubicBezTo>
                      <a:pt x="12" y="29"/>
                      <a:pt x="12" y="28"/>
                      <a:pt x="12" y="28"/>
                    </a:cubicBezTo>
                    <a:cubicBezTo>
                      <a:pt x="13" y="27"/>
                      <a:pt x="13" y="27"/>
                      <a:pt x="13" y="26"/>
                    </a:cubicBezTo>
                    <a:cubicBezTo>
                      <a:pt x="13" y="26"/>
                      <a:pt x="13" y="25"/>
                      <a:pt x="13" y="25"/>
                    </a:cubicBezTo>
                    <a:cubicBezTo>
                      <a:pt x="13" y="24"/>
                      <a:pt x="14" y="24"/>
                      <a:pt x="14" y="23"/>
                    </a:cubicBezTo>
                    <a:cubicBezTo>
                      <a:pt x="14" y="23"/>
                      <a:pt x="14" y="23"/>
                      <a:pt x="14" y="23"/>
                    </a:cubicBezTo>
                    <a:cubicBezTo>
                      <a:pt x="15" y="22"/>
                      <a:pt x="15" y="22"/>
                      <a:pt x="15" y="21"/>
                    </a:cubicBezTo>
                    <a:cubicBezTo>
                      <a:pt x="15" y="21"/>
                      <a:pt x="15" y="21"/>
                      <a:pt x="15" y="20"/>
                    </a:cubicBezTo>
                    <a:cubicBezTo>
                      <a:pt x="15" y="20"/>
                      <a:pt x="16" y="20"/>
                      <a:pt x="16" y="19"/>
                    </a:cubicBezTo>
                    <a:cubicBezTo>
                      <a:pt x="16" y="19"/>
                      <a:pt x="16" y="19"/>
                      <a:pt x="16" y="18"/>
                    </a:cubicBezTo>
                    <a:cubicBezTo>
                      <a:pt x="16" y="18"/>
                      <a:pt x="16" y="17"/>
                      <a:pt x="16" y="17"/>
                    </a:cubicBezTo>
                    <a:cubicBezTo>
                      <a:pt x="16" y="16"/>
                      <a:pt x="17" y="15"/>
                      <a:pt x="17" y="15"/>
                    </a:cubicBezTo>
                    <a:cubicBezTo>
                      <a:pt x="17" y="14"/>
                      <a:pt x="17" y="14"/>
                      <a:pt x="17" y="13"/>
                    </a:cubicBezTo>
                    <a:cubicBezTo>
                      <a:pt x="18" y="13"/>
                      <a:pt x="18" y="13"/>
                      <a:pt x="18" y="12"/>
                    </a:cubicBezTo>
                    <a:cubicBezTo>
                      <a:pt x="18" y="12"/>
                      <a:pt x="18" y="12"/>
                      <a:pt x="18" y="11"/>
                    </a:cubicBezTo>
                    <a:cubicBezTo>
                      <a:pt x="18" y="11"/>
                      <a:pt x="18" y="11"/>
                      <a:pt x="18" y="11"/>
                    </a:cubicBezTo>
                    <a:cubicBezTo>
                      <a:pt x="18" y="10"/>
                      <a:pt x="19" y="11"/>
                      <a:pt x="19" y="11"/>
                    </a:cubicBezTo>
                    <a:cubicBezTo>
                      <a:pt x="20" y="11"/>
                      <a:pt x="19" y="10"/>
                      <a:pt x="19" y="10"/>
                    </a:cubicBezTo>
                    <a:cubicBezTo>
                      <a:pt x="20" y="9"/>
                      <a:pt x="20" y="9"/>
                      <a:pt x="20"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0" name="Freeform 365">
                <a:extLst>
                  <a:ext uri="{FF2B5EF4-FFF2-40B4-BE49-F238E27FC236}">
                    <a16:creationId xmlns:a16="http://schemas.microsoft.com/office/drawing/2014/main" id="{16187A1B-7B19-465C-8C5C-DF970DDF51E2}"/>
                  </a:ext>
                </a:extLst>
              </p:cNvPr>
              <p:cNvSpPr>
                <a:spLocks/>
              </p:cNvSpPr>
              <p:nvPr/>
            </p:nvSpPr>
            <p:spPr bwMode="auto">
              <a:xfrm>
                <a:off x="5424489" y="2146301"/>
                <a:ext cx="53975" cy="42863"/>
              </a:xfrm>
              <a:custGeom>
                <a:avLst/>
                <a:gdLst>
                  <a:gd name="T0" fmla="*/ 2 w 5"/>
                  <a:gd name="T1" fmla="*/ 4 h 4"/>
                  <a:gd name="T2" fmla="*/ 3 w 5"/>
                  <a:gd name="T3" fmla="*/ 4 h 4"/>
                  <a:gd name="T4" fmla="*/ 4 w 5"/>
                  <a:gd name="T5" fmla="*/ 4 h 4"/>
                  <a:gd name="T6" fmla="*/ 5 w 5"/>
                  <a:gd name="T7" fmla="*/ 4 h 4"/>
                  <a:gd name="T8" fmla="*/ 5 w 5"/>
                  <a:gd name="T9" fmla="*/ 4 h 4"/>
                  <a:gd name="T10" fmla="*/ 5 w 5"/>
                  <a:gd name="T11" fmla="*/ 3 h 4"/>
                  <a:gd name="T12" fmla="*/ 4 w 5"/>
                  <a:gd name="T13" fmla="*/ 3 h 4"/>
                  <a:gd name="T14" fmla="*/ 3 w 5"/>
                  <a:gd name="T15" fmla="*/ 2 h 4"/>
                  <a:gd name="T16" fmla="*/ 3 w 5"/>
                  <a:gd name="T17" fmla="*/ 2 h 4"/>
                  <a:gd name="T18" fmla="*/ 4 w 5"/>
                  <a:gd name="T19" fmla="*/ 1 h 4"/>
                  <a:gd name="T20" fmla="*/ 4 w 5"/>
                  <a:gd name="T21" fmla="*/ 1 h 4"/>
                  <a:gd name="T22" fmla="*/ 3 w 5"/>
                  <a:gd name="T23" fmla="*/ 0 h 4"/>
                  <a:gd name="T24" fmla="*/ 2 w 5"/>
                  <a:gd name="T25" fmla="*/ 0 h 4"/>
                  <a:gd name="T26" fmla="*/ 2 w 5"/>
                  <a:gd name="T27" fmla="*/ 0 h 4"/>
                  <a:gd name="T28" fmla="*/ 2 w 5"/>
                  <a:gd name="T29" fmla="*/ 1 h 4"/>
                  <a:gd name="T30" fmla="*/ 1 w 5"/>
                  <a:gd name="T31" fmla="*/ 1 h 4"/>
                  <a:gd name="T32" fmla="*/ 0 w 5"/>
                  <a:gd name="T33" fmla="*/ 2 h 4"/>
                  <a:gd name="T34" fmla="*/ 0 w 5"/>
                  <a:gd name="T35" fmla="*/ 2 h 4"/>
                  <a:gd name="T36" fmla="*/ 1 w 5"/>
                  <a:gd name="T37" fmla="*/ 3 h 4"/>
                  <a:gd name="T38" fmla="*/ 2 w 5"/>
                  <a:gd name="T39" fmla="*/ 3 h 4"/>
                  <a:gd name="T40" fmla="*/ 2 w 5"/>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4">
                    <a:moveTo>
                      <a:pt x="2" y="4"/>
                    </a:moveTo>
                    <a:cubicBezTo>
                      <a:pt x="3" y="4"/>
                      <a:pt x="3" y="4"/>
                      <a:pt x="3" y="4"/>
                    </a:cubicBezTo>
                    <a:cubicBezTo>
                      <a:pt x="3" y="4"/>
                      <a:pt x="4" y="4"/>
                      <a:pt x="4" y="4"/>
                    </a:cubicBezTo>
                    <a:cubicBezTo>
                      <a:pt x="4" y="4"/>
                      <a:pt x="4" y="4"/>
                      <a:pt x="5" y="4"/>
                    </a:cubicBezTo>
                    <a:cubicBezTo>
                      <a:pt x="5" y="4"/>
                      <a:pt x="5" y="4"/>
                      <a:pt x="5" y="4"/>
                    </a:cubicBezTo>
                    <a:cubicBezTo>
                      <a:pt x="5" y="3"/>
                      <a:pt x="5" y="3"/>
                      <a:pt x="5" y="3"/>
                    </a:cubicBezTo>
                    <a:cubicBezTo>
                      <a:pt x="5" y="3"/>
                      <a:pt x="5" y="3"/>
                      <a:pt x="4" y="3"/>
                    </a:cubicBezTo>
                    <a:cubicBezTo>
                      <a:pt x="4" y="2"/>
                      <a:pt x="4" y="3"/>
                      <a:pt x="3" y="2"/>
                    </a:cubicBezTo>
                    <a:cubicBezTo>
                      <a:pt x="3" y="2"/>
                      <a:pt x="3" y="2"/>
                      <a:pt x="3" y="2"/>
                    </a:cubicBezTo>
                    <a:cubicBezTo>
                      <a:pt x="4" y="1"/>
                      <a:pt x="4" y="1"/>
                      <a:pt x="4" y="1"/>
                    </a:cubicBezTo>
                    <a:cubicBezTo>
                      <a:pt x="4" y="1"/>
                      <a:pt x="4" y="1"/>
                      <a:pt x="4" y="1"/>
                    </a:cubicBezTo>
                    <a:cubicBezTo>
                      <a:pt x="4" y="1"/>
                      <a:pt x="3" y="1"/>
                      <a:pt x="3" y="0"/>
                    </a:cubicBezTo>
                    <a:cubicBezTo>
                      <a:pt x="3" y="0"/>
                      <a:pt x="3" y="0"/>
                      <a:pt x="2" y="0"/>
                    </a:cubicBezTo>
                    <a:cubicBezTo>
                      <a:pt x="2" y="0"/>
                      <a:pt x="2" y="0"/>
                      <a:pt x="2" y="0"/>
                    </a:cubicBezTo>
                    <a:cubicBezTo>
                      <a:pt x="1" y="1"/>
                      <a:pt x="2" y="1"/>
                      <a:pt x="2" y="1"/>
                    </a:cubicBezTo>
                    <a:cubicBezTo>
                      <a:pt x="2" y="1"/>
                      <a:pt x="1" y="1"/>
                      <a:pt x="1" y="1"/>
                    </a:cubicBezTo>
                    <a:cubicBezTo>
                      <a:pt x="1" y="1"/>
                      <a:pt x="0" y="1"/>
                      <a:pt x="0" y="2"/>
                    </a:cubicBezTo>
                    <a:cubicBezTo>
                      <a:pt x="0" y="2"/>
                      <a:pt x="0" y="2"/>
                      <a:pt x="0" y="2"/>
                    </a:cubicBezTo>
                    <a:cubicBezTo>
                      <a:pt x="1" y="3"/>
                      <a:pt x="1" y="3"/>
                      <a:pt x="1" y="3"/>
                    </a:cubicBezTo>
                    <a:cubicBezTo>
                      <a:pt x="1" y="3"/>
                      <a:pt x="2" y="2"/>
                      <a:pt x="2" y="3"/>
                    </a:cubicBezTo>
                    <a:cubicBezTo>
                      <a:pt x="2" y="3"/>
                      <a:pt x="2" y="3"/>
                      <a:pt x="2"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1" name="Freeform 366">
                <a:extLst>
                  <a:ext uri="{FF2B5EF4-FFF2-40B4-BE49-F238E27FC236}">
                    <a16:creationId xmlns:a16="http://schemas.microsoft.com/office/drawing/2014/main" id="{34B691D6-3E5F-4892-A297-83453A2B155C}"/>
                  </a:ext>
                </a:extLst>
              </p:cNvPr>
              <p:cNvSpPr>
                <a:spLocks/>
              </p:cNvSpPr>
              <p:nvPr/>
            </p:nvSpPr>
            <p:spPr bwMode="auto">
              <a:xfrm>
                <a:off x="3708401" y="1054101"/>
                <a:ext cx="215900" cy="87313"/>
              </a:xfrm>
              <a:custGeom>
                <a:avLst/>
                <a:gdLst>
                  <a:gd name="T0" fmla="*/ 20 w 20"/>
                  <a:gd name="T1" fmla="*/ 2 h 8"/>
                  <a:gd name="T2" fmla="*/ 19 w 20"/>
                  <a:gd name="T3" fmla="*/ 2 h 8"/>
                  <a:gd name="T4" fmla="*/ 18 w 20"/>
                  <a:gd name="T5" fmla="*/ 1 h 8"/>
                  <a:gd name="T6" fmla="*/ 18 w 20"/>
                  <a:gd name="T7" fmla="*/ 1 h 8"/>
                  <a:gd name="T8" fmla="*/ 16 w 20"/>
                  <a:gd name="T9" fmla="*/ 1 h 8"/>
                  <a:gd name="T10" fmla="*/ 16 w 20"/>
                  <a:gd name="T11" fmla="*/ 0 h 8"/>
                  <a:gd name="T12" fmla="*/ 15 w 20"/>
                  <a:gd name="T13" fmla="*/ 0 h 8"/>
                  <a:gd name="T14" fmla="*/ 15 w 20"/>
                  <a:gd name="T15" fmla="*/ 1 h 8"/>
                  <a:gd name="T16" fmla="*/ 14 w 20"/>
                  <a:gd name="T17" fmla="*/ 1 h 8"/>
                  <a:gd name="T18" fmla="*/ 13 w 20"/>
                  <a:gd name="T19" fmla="*/ 1 h 8"/>
                  <a:gd name="T20" fmla="*/ 12 w 20"/>
                  <a:gd name="T21" fmla="*/ 1 h 8"/>
                  <a:gd name="T22" fmla="*/ 11 w 20"/>
                  <a:gd name="T23" fmla="*/ 1 h 8"/>
                  <a:gd name="T24" fmla="*/ 10 w 20"/>
                  <a:gd name="T25" fmla="*/ 1 h 8"/>
                  <a:gd name="T26" fmla="*/ 9 w 20"/>
                  <a:gd name="T27" fmla="*/ 1 h 8"/>
                  <a:gd name="T28" fmla="*/ 9 w 20"/>
                  <a:gd name="T29" fmla="*/ 2 h 8"/>
                  <a:gd name="T30" fmla="*/ 9 w 20"/>
                  <a:gd name="T31" fmla="*/ 2 h 8"/>
                  <a:gd name="T32" fmla="*/ 8 w 20"/>
                  <a:gd name="T33" fmla="*/ 2 h 8"/>
                  <a:gd name="T34" fmla="*/ 7 w 20"/>
                  <a:gd name="T35" fmla="*/ 1 h 8"/>
                  <a:gd name="T36" fmla="*/ 7 w 20"/>
                  <a:gd name="T37" fmla="*/ 1 h 8"/>
                  <a:gd name="T38" fmla="*/ 7 w 20"/>
                  <a:gd name="T39" fmla="*/ 2 h 8"/>
                  <a:gd name="T40" fmla="*/ 6 w 20"/>
                  <a:gd name="T41" fmla="*/ 3 h 8"/>
                  <a:gd name="T42" fmla="*/ 6 w 20"/>
                  <a:gd name="T43" fmla="*/ 3 h 8"/>
                  <a:gd name="T44" fmla="*/ 5 w 20"/>
                  <a:gd name="T45" fmla="*/ 2 h 8"/>
                  <a:gd name="T46" fmla="*/ 5 w 20"/>
                  <a:gd name="T47" fmla="*/ 1 h 8"/>
                  <a:gd name="T48" fmla="*/ 4 w 20"/>
                  <a:gd name="T49" fmla="*/ 1 h 8"/>
                  <a:gd name="T50" fmla="*/ 3 w 20"/>
                  <a:gd name="T51" fmla="*/ 1 h 8"/>
                  <a:gd name="T52" fmla="*/ 3 w 20"/>
                  <a:gd name="T53" fmla="*/ 1 h 8"/>
                  <a:gd name="T54" fmla="*/ 2 w 20"/>
                  <a:gd name="T55" fmla="*/ 1 h 8"/>
                  <a:gd name="T56" fmla="*/ 2 w 20"/>
                  <a:gd name="T57" fmla="*/ 1 h 8"/>
                  <a:gd name="T58" fmla="*/ 1 w 20"/>
                  <a:gd name="T59" fmla="*/ 2 h 8"/>
                  <a:gd name="T60" fmla="*/ 0 w 20"/>
                  <a:gd name="T61" fmla="*/ 3 h 8"/>
                  <a:gd name="T62" fmla="*/ 0 w 20"/>
                  <a:gd name="T63" fmla="*/ 3 h 8"/>
                  <a:gd name="T64" fmla="*/ 2 w 20"/>
                  <a:gd name="T65" fmla="*/ 3 h 8"/>
                  <a:gd name="T66" fmla="*/ 3 w 20"/>
                  <a:gd name="T67" fmla="*/ 2 h 8"/>
                  <a:gd name="T68" fmla="*/ 4 w 20"/>
                  <a:gd name="T69" fmla="*/ 3 h 8"/>
                  <a:gd name="T70" fmla="*/ 4 w 20"/>
                  <a:gd name="T71" fmla="*/ 3 h 8"/>
                  <a:gd name="T72" fmla="*/ 3 w 20"/>
                  <a:gd name="T73" fmla="*/ 4 h 8"/>
                  <a:gd name="T74" fmla="*/ 2 w 20"/>
                  <a:gd name="T75" fmla="*/ 4 h 8"/>
                  <a:gd name="T76" fmla="*/ 0 w 20"/>
                  <a:gd name="T77" fmla="*/ 4 h 8"/>
                  <a:gd name="T78" fmla="*/ 0 w 20"/>
                  <a:gd name="T79" fmla="*/ 5 h 8"/>
                  <a:gd name="T80" fmla="*/ 1 w 20"/>
                  <a:gd name="T81" fmla="*/ 5 h 8"/>
                  <a:gd name="T82" fmla="*/ 2 w 20"/>
                  <a:gd name="T83" fmla="*/ 6 h 8"/>
                  <a:gd name="T84" fmla="*/ 3 w 20"/>
                  <a:gd name="T85" fmla="*/ 7 h 8"/>
                  <a:gd name="T86" fmla="*/ 4 w 20"/>
                  <a:gd name="T87" fmla="*/ 7 h 8"/>
                  <a:gd name="T88" fmla="*/ 6 w 20"/>
                  <a:gd name="T89" fmla="*/ 7 h 8"/>
                  <a:gd name="T90" fmla="*/ 8 w 20"/>
                  <a:gd name="T91" fmla="*/ 8 h 8"/>
                  <a:gd name="T92" fmla="*/ 9 w 20"/>
                  <a:gd name="T93" fmla="*/ 7 h 8"/>
                  <a:gd name="T94" fmla="*/ 12 w 20"/>
                  <a:gd name="T95" fmla="*/ 7 h 8"/>
                  <a:gd name="T96" fmla="*/ 15 w 20"/>
                  <a:gd name="T97" fmla="*/ 7 h 8"/>
                  <a:gd name="T98" fmla="*/ 15 w 20"/>
                  <a:gd name="T99" fmla="*/ 7 h 8"/>
                  <a:gd name="T100" fmla="*/ 16 w 20"/>
                  <a:gd name="T101" fmla="*/ 7 h 8"/>
                  <a:gd name="T102" fmla="*/ 17 w 20"/>
                  <a:gd name="T103" fmla="*/ 7 h 8"/>
                  <a:gd name="T104" fmla="*/ 18 w 20"/>
                  <a:gd name="T105" fmla="*/ 6 h 8"/>
                  <a:gd name="T106" fmla="*/ 18 w 20"/>
                  <a:gd name="T107" fmla="*/ 5 h 8"/>
                  <a:gd name="T108" fmla="*/ 19 w 20"/>
                  <a:gd name="T109" fmla="*/ 4 h 8"/>
                  <a:gd name="T110" fmla="*/ 20 w 20"/>
                  <a:gd name="T111" fmla="*/ 4 h 8"/>
                  <a:gd name="T112" fmla="*/ 20 w 20"/>
                  <a:gd name="T11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8">
                    <a:moveTo>
                      <a:pt x="20" y="2"/>
                    </a:moveTo>
                    <a:cubicBezTo>
                      <a:pt x="19" y="2"/>
                      <a:pt x="19" y="3"/>
                      <a:pt x="19" y="2"/>
                    </a:cubicBezTo>
                    <a:cubicBezTo>
                      <a:pt x="18" y="2"/>
                      <a:pt x="19" y="2"/>
                      <a:pt x="18" y="1"/>
                    </a:cubicBezTo>
                    <a:cubicBezTo>
                      <a:pt x="18" y="1"/>
                      <a:pt x="18" y="1"/>
                      <a:pt x="18" y="1"/>
                    </a:cubicBezTo>
                    <a:cubicBezTo>
                      <a:pt x="17" y="1"/>
                      <a:pt x="17" y="1"/>
                      <a:pt x="16" y="1"/>
                    </a:cubicBezTo>
                    <a:cubicBezTo>
                      <a:pt x="16" y="1"/>
                      <a:pt x="16" y="0"/>
                      <a:pt x="16" y="0"/>
                    </a:cubicBezTo>
                    <a:cubicBezTo>
                      <a:pt x="16" y="0"/>
                      <a:pt x="15" y="0"/>
                      <a:pt x="15" y="0"/>
                    </a:cubicBezTo>
                    <a:cubicBezTo>
                      <a:pt x="15" y="0"/>
                      <a:pt x="15" y="1"/>
                      <a:pt x="15" y="1"/>
                    </a:cubicBezTo>
                    <a:cubicBezTo>
                      <a:pt x="15" y="1"/>
                      <a:pt x="14" y="1"/>
                      <a:pt x="14" y="1"/>
                    </a:cubicBezTo>
                    <a:cubicBezTo>
                      <a:pt x="13" y="1"/>
                      <a:pt x="13" y="1"/>
                      <a:pt x="13" y="1"/>
                    </a:cubicBezTo>
                    <a:cubicBezTo>
                      <a:pt x="13" y="1"/>
                      <a:pt x="13" y="1"/>
                      <a:pt x="12" y="1"/>
                    </a:cubicBezTo>
                    <a:cubicBezTo>
                      <a:pt x="12" y="1"/>
                      <a:pt x="12" y="1"/>
                      <a:pt x="11" y="1"/>
                    </a:cubicBezTo>
                    <a:cubicBezTo>
                      <a:pt x="11" y="1"/>
                      <a:pt x="11" y="1"/>
                      <a:pt x="10" y="1"/>
                    </a:cubicBezTo>
                    <a:cubicBezTo>
                      <a:pt x="10" y="1"/>
                      <a:pt x="10" y="1"/>
                      <a:pt x="9" y="1"/>
                    </a:cubicBezTo>
                    <a:cubicBezTo>
                      <a:pt x="9" y="1"/>
                      <a:pt x="10" y="1"/>
                      <a:pt x="9" y="2"/>
                    </a:cubicBezTo>
                    <a:cubicBezTo>
                      <a:pt x="9" y="2"/>
                      <a:pt x="9" y="2"/>
                      <a:pt x="9" y="2"/>
                    </a:cubicBezTo>
                    <a:cubicBezTo>
                      <a:pt x="9" y="2"/>
                      <a:pt x="9" y="2"/>
                      <a:pt x="8" y="2"/>
                    </a:cubicBezTo>
                    <a:cubicBezTo>
                      <a:pt x="8" y="1"/>
                      <a:pt x="8" y="1"/>
                      <a:pt x="7" y="1"/>
                    </a:cubicBezTo>
                    <a:cubicBezTo>
                      <a:pt x="7" y="1"/>
                      <a:pt x="7" y="1"/>
                      <a:pt x="7" y="1"/>
                    </a:cubicBezTo>
                    <a:cubicBezTo>
                      <a:pt x="7" y="1"/>
                      <a:pt x="7" y="2"/>
                      <a:pt x="7" y="2"/>
                    </a:cubicBezTo>
                    <a:cubicBezTo>
                      <a:pt x="7" y="3"/>
                      <a:pt x="6" y="2"/>
                      <a:pt x="6" y="3"/>
                    </a:cubicBezTo>
                    <a:cubicBezTo>
                      <a:pt x="6" y="3"/>
                      <a:pt x="6" y="3"/>
                      <a:pt x="6" y="3"/>
                    </a:cubicBezTo>
                    <a:cubicBezTo>
                      <a:pt x="5" y="3"/>
                      <a:pt x="6" y="2"/>
                      <a:pt x="5" y="2"/>
                    </a:cubicBezTo>
                    <a:cubicBezTo>
                      <a:pt x="5" y="2"/>
                      <a:pt x="5" y="1"/>
                      <a:pt x="5" y="1"/>
                    </a:cubicBezTo>
                    <a:cubicBezTo>
                      <a:pt x="5" y="1"/>
                      <a:pt x="4" y="1"/>
                      <a:pt x="4" y="1"/>
                    </a:cubicBezTo>
                    <a:cubicBezTo>
                      <a:pt x="4" y="1"/>
                      <a:pt x="4" y="1"/>
                      <a:pt x="3" y="1"/>
                    </a:cubicBezTo>
                    <a:cubicBezTo>
                      <a:pt x="3" y="1"/>
                      <a:pt x="3" y="1"/>
                      <a:pt x="3" y="1"/>
                    </a:cubicBezTo>
                    <a:cubicBezTo>
                      <a:pt x="3" y="1"/>
                      <a:pt x="2" y="1"/>
                      <a:pt x="2" y="1"/>
                    </a:cubicBezTo>
                    <a:cubicBezTo>
                      <a:pt x="2" y="1"/>
                      <a:pt x="2" y="1"/>
                      <a:pt x="2" y="1"/>
                    </a:cubicBezTo>
                    <a:cubicBezTo>
                      <a:pt x="1" y="1"/>
                      <a:pt x="1" y="2"/>
                      <a:pt x="1" y="2"/>
                    </a:cubicBezTo>
                    <a:cubicBezTo>
                      <a:pt x="0" y="2"/>
                      <a:pt x="0" y="2"/>
                      <a:pt x="0" y="3"/>
                    </a:cubicBezTo>
                    <a:cubicBezTo>
                      <a:pt x="0" y="3"/>
                      <a:pt x="0" y="3"/>
                      <a:pt x="0" y="3"/>
                    </a:cubicBezTo>
                    <a:cubicBezTo>
                      <a:pt x="1" y="3"/>
                      <a:pt x="1" y="3"/>
                      <a:pt x="2" y="3"/>
                    </a:cubicBezTo>
                    <a:cubicBezTo>
                      <a:pt x="2" y="2"/>
                      <a:pt x="2" y="2"/>
                      <a:pt x="3" y="2"/>
                    </a:cubicBezTo>
                    <a:cubicBezTo>
                      <a:pt x="3" y="2"/>
                      <a:pt x="3" y="2"/>
                      <a:pt x="4" y="3"/>
                    </a:cubicBezTo>
                    <a:cubicBezTo>
                      <a:pt x="4" y="3"/>
                      <a:pt x="4" y="3"/>
                      <a:pt x="4" y="3"/>
                    </a:cubicBezTo>
                    <a:cubicBezTo>
                      <a:pt x="4" y="4"/>
                      <a:pt x="3" y="4"/>
                      <a:pt x="3" y="4"/>
                    </a:cubicBezTo>
                    <a:cubicBezTo>
                      <a:pt x="3" y="4"/>
                      <a:pt x="2" y="4"/>
                      <a:pt x="2" y="4"/>
                    </a:cubicBezTo>
                    <a:cubicBezTo>
                      <a:pt x="1" y="4"/>
                      <a:pt x="1" y="3"/>
                      <a:pt x="0" y="4"/>
                    </a:cubicBezTo>
                    <a:cubicBezTo>
                      <a:pt x="0" y="4"/>
                      <a:pt x="0" y="4"/>
                      <a:pt x="0" y="5"/>
                    </a:cubicBezTo>
                    <a:cubicBezTo>
                      <a:pt x="1" y="5"/>
                      <a:pt x="1" y="5"/>
                      <a:pt x="1" y="5"/>
                    </a:cubicBezTo>
                    <a:cubicBezTo>
                      <a:pt x="2" y="5"/>
                      <a:pt x="2" y="5"/>
                      <a:pt x="2" y="6"/>
                    </a:cubicBezTo>
                    <a:cubicBezTo>
                      <a:pt x="3" y="6"/>
                      <a:pt x="2" y="7"/>
                      <a:pt x="3" y="7"/>
                    </a:cubicBezTo>
                    <a:cubicBezTo>
                      <a:pt x="3" y="8"/>
                      <a:pt x="3" y="7"/>
                      <a:pt x="4" y="7"/>
                    </a:cubicBezTo>
                    <a:cubicBezTo>
                      <a:pt x="5" y="8"/>
                      <a:pt x="5" y="7"/>
                      <a:pt x="6" y="7"/>
                    </a:cubicBezTo>
                    <a:cubicBezTo>
                      <a:pt x="6" y="7"/>
                      <a:pt x="7" y="8"/>
                      <a:pt x="8" y="8"/>
                    </a:cubicBezTo>
                    <a:cubicBezTo>
                      <a:pt x="8" y="8"/>
                      <a:pt x="8" y="7"/>
                      <a:pt x="9" y="7"/>
                    </a:cubicBezTo>
                    <a:cubicBezTo>
                      <a:pt x="10" y="7"/>
                      <a:pt x="11" y="7"/>
                      <a:pt x="12" y="7"/>
                    </a:cubicBezTo>
                    <a:cubicBezTo>
                      <a:pt x="13" y="7"/>
                      <a:pt x="13" y="7"/>
                      <a:pt x="15" y="7"/>
                    </a:cubicBezTo>
                    <a:cubicBezTo>
                      <a:pt x="15" y="7"/>
                      <a:pt x="15" y="7"/>
                      <a:pt x="15" y="7"/>
                    </a:cubicBezTo>
                    <a:cubicBezTo>
                      <a:pt x="16" y="7"/>
                      <a:pt x="16" y="7"/>
                      <a:pt x="16" y="7"/>
                    </a:cubicBezTo>
                    <a:cubicBezTo>
                      <a:pt x="17" y="7"/>
                      <a:pt x="17" y="7"/>
                      <a:pt x="17" y="7"/>
                    </a:cubicBezTo>
                    <a:cubicBezTo>
                      <a:pt x="18" y="7"/>
                      <a:pt x="18" y="7"/>
                      <a:pt x="18" y="6"/>
                    </a:cubicBezTo>
                    <a:cubicBezTo>
                      <a:pt x="18" y="6"/>
                      <a:pt x="18" y="6"/>
                      <a:pt x="18" y="5"/>
                    </a:cubicBezTo>
                    <a:cubicBezTo>
                      <a:pt x="18" y="5"/>
                      <a:pt x="19" y="4"/>
                      <a:pt x="19" y="4"/>
                    </a:cubicBezTo>
                    <a:cubicBezTo>
                      <a:pt x="19" y="4"/>
                      <a:pt x="20" y="4"/>
                      <a:pt x="20" y="4"/>
                    </a:cubicBezTo>
                    <a:cubicBezTo>
                      <a:pt x="20" y="3"/>
                      <a:pt x="20" y="3"/>
                      <a:pt x="2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2" name="Freeform 367">
                <a:extLst>
                  <a:ext uri="{FF2B5EF4-FFF2-40B4-BE49-F238E27FC236}">
                    <a16:creationId xmlns:a16="http://schemas.microsoft.com/office/drawing/2014/main" id="{0A948F1A-1AB3-48D9-8DDA-73243C89DEF8}"/>
                  </a:ext>
                </a:extLst>
              </p:cNvPr>
              <p:cNvSpPr>
                <a:spLocks/>
              </p:cNvSpPr>
              <p:nvPr/>
            </p:nvSpPr>
            <p:spPr bwMode="auto">
              <a:xfrm>
                <a:off x="4043364" y="1162051"/>
                <a:ext cx="20638" cy="22225"/>
              </a:xfrm>
              <a:custGeom>
                <a:avLst/>
                <a:gdLst>
                  <a:gd name="T0" fmla="*/ 2 w 2"/>
                  <a:gd name="T1" fmla="*/ 1 h 2"/>
                  <a:gd name="T2" fmla="*/ 1 w 2"/>
                  <a:gd name="T3" fmla="*/ 1 h 2"/>
                  <a:gd name="T4" fmla="*/ 0 w 2"/>
                  <a:gd name="T5" fmla="*/ 1 h 2"/>
                  <a:gd name="T6" fmla="*/ 1 w 2"/>
                  <a:gd name="T7" fmla="*/ 1 h 2"/>
                  <a:gd name="T8" fmla="*/ 1 w 2"/>
                  <a:gd name="T9" fmla="*/ 2 h 2"/>
                  <a:gd name="T10" fmla="*/ 2 w 2"/>
                  <a:gd name="T11" fmla="*/ 2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2" y="1"/>
                      <a:pt x="1" y="1"/>
                      <a:pt x="1" y="1"/>
                    </a:cubicBezTo>
                    <a:cubicBezTo>
                      <a:pt x="1" y="1"/>
                      <a:pt x="1" y="0"/>
                      <a:pt x="0" y="1"/>
                    </a:cubicBezTo>
                    <a:cubicBezTo>
                      <a:pt x="0" y="1"/>
                      <a:pt x="1" y="1"/>
                      <a:pt x="1" y="1"/>
                    </a:cubicBezTo>
                    <a:cubicBezTo>
                      <a:pt x="1" y="1"/>
                      <a:pt x="1" y="2"/>
                      <a:pt x="1" y="2"/>
                    </a:cubicBezTo>
                    <a:cubicBezTo>
                      <a:pt x="1" y="2"/>
                      <a:pt x="1" y="2"/>
                      <a:pt x="2" y="2"/>
                    </a:cubicBezTo>
                    <a:cubicBezTo>
                      <a:pt x="2" y="2"/>
                      <a:pt x="2" y="1"/>
                      <a:pt x="2" y="1"/>
                    </a:cubicBezTo>
                    <a:cubicBezTo>
                      <a:pt x="2"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3" name="Freeform 368">
                <a:extLst>
                  <a:ext uri="{FF2B5EF4-FFF2-40B4-BE49-F238E27FC236}">
                    <a16:creationId xmlns:a16="http://schemas.microsoft.com/office/drawing/2014/main" id="{7570630C-166B-4B54-A822-BB64ECCB3CCB}"/>
                  </a:ext>
                </a:extLst>
              </p:cNvPr>
              <p:cNvSpPr>
                <a:spLocks/>
              </p:cNvSpPr>
              <p:nvPr/>
            </p:nvSpPr>
            <p:spPr bwMode="auto">
              <a:xfrm>
                <a:off x="4538664" y="16589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4" name="Freeform 369">
                <a:extLst>
                  <a:ext uri="{FF2B5EF4-FFF2-40B4-BE49-F238E27FC236}">
                    <a16:creationId xmlns:a16="http://schemas.microsoft.com/office/drawing/2014/main" id="{9D8AE6F4-2E1E-497B-8CCC-347367736975}"/>
                  </a:ext>
                </a:extLst>
              </p:cNvPr>
              <p:cNvSpPr>
                <a:spLocks/>
              </p:cNvSpPr>
              <p:nvPr/>
            </p:nvSpPr>
            <p:spPr bwMode="auto">
              <a:xfrm>
                <a:off x="4529139" y="1627189"/>
                <a:ext cx="85725" cy="31750"/>
              </a:xfrm>
              <a:custGeom>
                <a:avLst/>
                <a:gdLst>
                  <a:gd name="T0" fmla="*/ 7 w 8"/>
                  <a:gd name="T1" fmla="*/ 0 h 3"/>
                  <a:gd name="T2" fmla="*/ 7 w 8"/>
                  <a:gd name="T3" fmla="*/ 0 h 3"/>
                  <a:gd name="T4" fmla="*/ 6 w 8"/>
                  <a:gd name="T5" fmla="*/ 0 h 3"/>
                  <a:gd name="T6" fmla="*/ 6 w 8"/>
                  <a:gd name="T7" fmla="*/ 1 h 3"/>
                  <a:gd name="T8" fmla="*/ 5 w 8"/>
                  <a:gd name="T9" fmla="*/ 0 h 3"/>
                  <a:gd name="T10" fmla="*/ 5 w 8"/>
                  <a:gd name="T11" fmla="*/ 0 h 3"/>
                  <a:gd name="T12" fmla="*/ 4 w 8"/>
                  <a:gd name="T13" fmla="*/ 1 h 3"/>
                  <a:gd name="T14" fmla="*/ 3 w 8"/>
                  <a:gd name="T15" fmla="*/ 1 h 3"/>
                  <a:gd name="T16" fmla="*/ 2 w 8"/>
                  <a:gd name="T17" fmla="*/ 1 h 3"/>
                  <a:gd name="T18" fmla="*/ 2 w 8"/>
                  <a:gd name="T19" fmla="*/ 1 h 3"/>
                  <a:gd name="T20" fmla="*/ 1 w 8"/>
                  <a:gd name="T21" fmla="*/ 1 h 3"/>
                  <a:gd name="T22" fmla="*/ 0 w 8"/>
                  <a:gd name="T23" fmla="*/ 1 h 3"/>
                  <a:gd name="T24" fmla="*/ 1 w 8"/>
                  <a:gd name="T25" fmla="*/ 2 h 3"/>
                  <a:gd name="T26" fmla="*/ 1 w 8"/>
                  <a:gd name="T27" fmla="*/ 3 h 3"/>
                  <a:gd name="T28" fmla="*/ 2 w 8"/>
                  <a:gd name="T29" fmla="*/ 3 h 3"/>
                  <a:gd name="T30" fmla="*/ 3 w 8"/>
                  <a:gd name="T31" fmla="*/ 3 h 3"/>
                  <a:gd name="T32" fmla="*/ 4 w 8"/>
                  <a:gd name="T33" fmla="*/ 2 h 3"/>
                  <a:gd name="T34" fmla="*/ 5 w 8"/>
                  <a:gd name="T35" fmla="*/ 2 h 3"/>
                  <a:gd name="T36" fmla="*/ 5 w 8"/>
                  <a:gd name="T37" fmla="*/ 2 h 3"/>
                  <a:gd name="T38" fmla="*/ 6 w 8"/>
                  <a:gd name="T39" fmla="*/ 2 h 3"/>
                  <a:gd name="T40" fmla="*/ 7 w 8"/>
                  <a:gd name="T41" fmla="*/ 2 h 3"/>
                  <a:gd name="T42" fmla="*/ 7 w 8"/>
                  <a:gd name="T43" fmla="*/ 1 h 3"/>
                  <a:gd name="T44" fmla="*/ 8 w 8"/>
                  <a:gd name="T45" fmla="*/ 1 h 3"/>
                  <a:gd name="T46" fmla="*/ 7 w 8"/>
                  <a:gd name="T4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3">
                    <a:moveTo>
                      <a:pt x="7" y="0"/>
                    </a:moveTo>
                    <a:cubicBezTo>
                      <a:pt x="7" y="0"/>
                      <a:pt x="7" y="0"/>
                      <a:pt x="7" y="0"/>
                    </a:cubicBezTo>
                    <a:cubicBezTo>
                      <a:pt x="6" y="0"/>
                      <a:pt x="6" y="0"/>
                      <a:pt x="6" y="0"/>
                    </a:cubicBezTo>
                    <a:cubicBezTo>
                      <a:pt x="6" y="0"/>
                      <a:pt x="6" y="1"/>
                      <a:pt x="6" y="1"/>
                    </a:cubicBezTo>
                    <a:cubicBezTo>
                      <a:pt x="6" y="1"/>
                      <a:pt x="6" y="0"/>
                      <a:pt x="5" y="0"/>
                    </a:cubicBezTo>
                    <a:cubicBezTo>
                      <a:pt x="5" y="0"/>
                      <a:pt x="5" y="0"/>
                      <a:pt x="5" y="0"/>
                    </a:cubicBezTo>
                    <a:cubicBezTo>
                      <a:pt x="4" y="0"/>
                      <a:pt x="4" y="1"/>
                      <a:pt x="4" y="1"/>
                    </a:cubicBezTo>
                    <a:cubicBezTo>
                      <a:pt x="4" y="1"/>
                      <a:pt x="3" y="1"/>
                      <a:pt x="3" y="1"/>
                    </a:cubicBezTo>
                    <a:cubicBezTo>
                      <a:pt x="3" y="1"/>
                      <a:pt x="3" y="1"/>
                      <a:pt x="2" y="1"/>
                    </a:cubicBezTo>
                    <a:cubicBezTo>
                      <a:pt x="2" y="1"/>
                      <a:pt x="2" y="1"/>
                      <a:pt x="2" y="1"/>
                    </a:cubicBezTo>
                    <a:cubicBezTo>
                      <a:pt x="1" y="1"/>
                      <a:pt x="1" y="1"/>
                      <a:pt x="1" y="1"/>
                    </a:cubicBezTo>
                    <a:cubicBezTo>
                      <a:pt x="0" y="1"/>
                      <a:pt x="0" y="1"/>
                      <a:pt x="0" y="1"/>
                    </a:cubicBezTo>
                    <a:cubicBezTo>
                      <a:pt x="1" y="1"/>
                      <a:pt x="1" y="1"/>
                      <a:pt x="1" y="2"/>
                    </a:cubicBezTo>
                    <a:cubicBezTo>
                      <a:pt x="2" y="2"/>
                      <a:pt x="1" y="3"/>
                      <a:pt x="1" y="3"/>
                    </a:cubicBezTo>
                    <a:cubicBezTo>
                      <a:pt x="2" y="3"/>
                      <a:pt x="2" y="3"/>
                      <a:pt x="2" y="3"/>
                    </a:cubicBezTo>
                    <a:cubicBezTo>
                      <a:pt x="2" y="3"/>
                      <a:pt x="3" y="3"/>
                      <a:pt x="3" y="3"/>
                    </a:cubicBezTo>
                    <a:cubicBezTo>
                      <a:pt x="3" y="2"/>
                      <a:pt x="4" y="2"/>
                      <a:pt x="4" y="2"/>
                    </a:cubicBezTo>
                    <a:cubicBezTo>
                      <a:pt x="4" y="2"/>
                      <a:pt x="4" y="2"/>
                      <a:pt x="5" y="2"/>
                    </a:cubicBezTo>
                    <a:cubicBezTo>
                      <a:pt x="5" y="2"/>
                      <a:pt x="5" y="2"/>
                      <a:pt x="5" y="2"/>
                    </a:cubicBezTo>
                    <a:cubicBezTo>
                      <a:pt x="6" y="2"/>
                      <a:pt x="6" y="2"/>
                      <a:pt x="6" y="2"/>
                    </a:cubicBezTo>
                    <a:cubicBezTo>
                      <a:pt x="6" y="2"/>
                      <a:pt x="6" y="2"/>
                      <a:pt x="7" y="2"/>
                    </a:cubicBezTo>
                    <a:cubicBezTo>
                      <a:pt x="7" y="2"/>
                      <a:pt x="7" y="2"/>
                      <a:pt x="7" y="1"/>
                    </a:cubicBezTo>
                    <a:cubicBezTo>
                      <a:pt x="8" y="1"/>
                      <a:pt x="8" y="1"/>
                      <a:pt x="8" y="1"/>
                    </a:cubicBezTo>
                    <a:cubicBezTo>
                      <a:pt x="7" y="1"/>
                      <a:pt x="7" y="1"/>
                      <a:pt x="7"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5" name="Freeform 370">
                <a:extLst>
                  <a:ext uri="{FF2B5EF4-FFF2-40B4-BE49-F238E27FC236}">
                    <a16:creationId xmlns:a16="http://schemas.microsoft.com/office/drawing/2014/main" id="{AFF2683C-27B4-41A2-BFBD-88123CB0D4EB}"/>
                  </a:ext>
                </a:extLst>
              </p:cNvPr>
              <p:cNvSpPr>
                <a:spLocks/>
              </p:cNvSpPr>
              <p:nvPr/>
            </p:nvSpPr>
            <p:spPr bwMode="auto">
              <a:xfrm>
                <a:off x="4464051" y="1346201"/>
                <a:ext cx="31750" cy="31750"/>
              </a:xfrm>
              <a:custGeom>
                <a:avLst/>
                <a:gdLst>
                  <a:gd name="T0" fmla="*/ 1 w 3"/>
                  <a:gd name="T1" fmla="*/ 2 h 3"/>
                  <a:gd name="T2" fmla="*/ 1 w 3"/>
                  <a:gd name="T3" fmla="*/ 3 h 3"/>
                  <a:gd name="T4" fmla="*/ 2 w 3"/>
                  <a:gd name="T5" fmla="*/ 3 h 3"/>
                  <a:gd name="T6" fmla="*/ 2 w 3"/>
                  <a:gd name="T7" fmla="*/ 2 h 3"/>
                  <a:gd name="T8" fmla="*/ 2 w 3"/>
                  <a:gd name="T9" fmla="*/ 2 h 3"/>
                  <a:gd name="T10" fmla="*/ 3 w 3"/>
                  <a:gd name="T11" fmla="*/ 1 h 3"/>
                  <a:gd name="T12" fmla="*/ 3 w 3"/>
                  <a:gd name="T13" fmla="*/ 0 h 3"/>
                  <a:gd name="T14" fmla="*/ 2 w 3"/>
                  <a:gd name="T15" fmla="*/ 0 h 3"/>
                  <a:gd name="T16" fmla="*/ 2 w 3"/>
                  <a:gd name="T17" fmla="*/ 1 h 3"/>
                  <a:gd name="T18" fmla="*/ 1 w 3"/>
                  <a:gd name="T19" fmla="*/ 1 h 3"/>
                  <a:gd name="T20" fmla="*/ 0 w 3"/>
                  <a:gd name="T21" fmla="*/ 1 h 3"/>
                  <a:gd name="T22" fmla="*/ 0 w 3"/>
                  <a:gd name="T23" fmla="*/ 2 h 3"/>
                  <a:gd name="T24" fmla="*/ 1 w 3"/>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2"/>
                    </a:moveTo>
                    <a:cubicBezTo>
                      <a:pt x="1" y="3"/>
                      <a:pt x="1" y="3"/>
                      <a:pt x="1" y="3"/>
                    </a:cubicBezTo>
                    <a:cubicBezTo>
                      <a:pt x="2" y="3"/>
                      <a:pt x="2" y="3"/>
                      <a:pt x="2" y="3"/>
                    </a:cubicBezTo>
                    <a:cubicBezTo>
                      <a:pt x="2" y="3"/>
                      <a:pt x="2" y="3"/>
                      <a:pt x="2" y="2"/>
                    </a:cubicBezTo>
                    <a:cubicBezTo>
                      <a:pt x="2" y="2"/>
                      <a:pt x="2" y="2"/>
                      <a:pt x="2" y="2"/>
                    </a:cubicBezTo>
                    <a:cubicBezTo>
                      <a:pt x="3" y="2"/>
                      <a:pt x="3" y="1"/>
                      <a:pt x="3" y="1"/>
                    </a:cubicBezTo>
                    <a:cubicBezTo>
                      <a:pt x="3" y="1"/>
                      <a:pt x="3" y="1"/>
                      <a:pt x="3" y="0"/>
                    </a:cubicBezTo>
                    <a:cubicBezTo>
                      <a:pt x="3" y="0"/>
                      <a:pt x="2" y="0"/>
                      <a:pt x="2" y="0"/>
                    </a:cubicBezTo>
                    <a:cubicBezTo>
                      <a:pt x="2" y="0"/>
                      <a:pt x="2" y="1"/>
                      <a:pt x="2" y="1"/>
                    </a:cubicBezTo>
                    <a:cubicBezTo>
                      <a:pt x="2" y="1"/>
                      <a:pt x="1" y="1"/>
                      <a:pt x="1" y="1"/>
                    </a:cubicBezTo>
                    <a:cubicBezTo>
                      <a:pt x="1" y="1"/>
                      <a:pt x="0" y="1"/>
                      <a:pt x="0" y="1"/>
                    </a:cubicBezTo>
                    <a:cubicBezTo>
                      <a:pt x="0" y="1"/>
                      <a:pt x="0" y="2"/>
                      <a:pt x="0" y="2"/>
                    </a:cubicBezTo>
                    <a:cubicBezTo>
                      <a:pt x="0"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6" name="Freeform 371">
                <a:extLst>
                  <a:ext uri="{FF2B5EF4-FFF2-40B4-BE49-F238E27FC236}">
                    <a16:creationId xmlns:a16="http://schemas.microsoft.com/office/drawing/2014/main" id="{25090678-73FF-4C42-B9D1-E9CD5C810886}"/>
                  </a:ext>
                </a:extLst>
              </p:cNvPr>
              <p:cNvSpPr>
                <a:spLocks/>
              </p:cNvSpPr>
              <p:nvPr/>
            </p:nvSpPr>
            <p:spPr bwMode="auto">
              <a:xfrm>
                <a:off x="4464051" y="1377951"/>
                <a:ext cx="20638" cy="11113"/>
              </a:xfrm>
              <a:custGeom>
                <a:avLst/>
                <a:gdLst>
                  <a:gd name="T0" fmla="*/ 0 w 2"/>
                  <a:gd name="T1" fmla="*/ 1 h 1"/>
                  <a:gd name="T2" fmla="*/ 1 w 2"/>
                  <a:gd name="T3" fmla="*/ 1 h 1"/>
                  <a:gd name="T4" fmla="*/ 1 w 2"/>
                  <a:gd name="T5" fmla="*/ 1 h 1"/>
                  <a:gd name="T6" fmla="*/ 1 w 2"/>
                  <a:gd name="T7" fmla="*/ 0 h 1"/>
                  <a:gd name="T8" fmla="*/ 0 w 2"/>
                  <a:gd name="T9" fmla="*/ 0 h 1"/>
                  <a:gd name="T10" fmla="*/ 0 w 2"/>
                  <a:gd name="T11" fmla="*/ 0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1" y="1"/>
                      <a:pt x="1" y="1"/>
                      <a:pt x="1" y="1"/>
                    </a:cubicBezTo>
                    <a:cubicBezTo>
                      <a:pt x="1" y="1"/>
                      <a:pt x="1" y="1"/>
                      <a:pt x="1" y="1"/>
                    </a:cubicBezTo>
                    <a:cubicBezTo>
                      <a:pt x="2" y="1"/>
                      <a:pt x="1" y="0"/>
                      <a:pt x="1" y="0"/>
                    </a:cubicBezTo>
                    <a:cubicBezTo>
                      <a:pt x="1" y="0"/>
                      <a:pt x="1" y="0"/>
                      <a:pt x="0" y="0"/>
                    </a:cubicBezTo>
                    <a:cubicBezTo>
                      <a:pt x="0" y="0"/>
                      <a:pt x="0"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7" name="Freeform 372">
                <a:extLst>
                  <a:ext uri="{FF2B5EF4-FFF2-40B4-BE49-F238E27FC236}">
                    <a16:creationId xmlns:a16="http://schemas.microsoft.com/office/drawing/2014/main" id="{8BF4B446-A5E3-4BD9-AAD0-2F4BC9F4CBDA}"/>
                  </a:ext>
                </a:extLst>
              </p:cNvPr>
              <p:cNvSpPr>
                <a:spLocks/>
              </p:cNvSpPr>
              <p:nvPr/>
            </p:nvSpPr>
            <p:spPr bwMode="auto">
              <a:xfrm>
                <a:off x="4679951" y="1292226"/>
                <a:ext cx="128588" cy="76200"/>
              </a:xfrm>
              <a:custGeom>
                <a:avLst/>
                <a:gdLst>
                  <a:gd name="T0" fmla="*/ 1 w 12"/>
                  <a:gd name="T1" fmla="*/ 5 h 7"/>
                  <a:gd name="T2" fmla="*/ 1 w 12"/>
                  <a:gd name="T3" fmla="*/ 5 h 7"/>
                  <a:gd name="T4" fmla="*/ 1 w 12"/>
                  <a:gd name="T5" fmla="*/ 5 h 7"/>
                  <a:gd name="T6" fmla="*/ 2 w 12"/>
                  <a:gd name="T7" fmla="*/ 5 h 7"/>
                  <a:gd name="T8" fmla="*/ 3 w 12"/>
                  <a:gd name="T9" fmla="*/ 5 h 7"/>
                  <a:gd name="T10" fmla="*/ 4 w 12"/>
                  <a:gd name="T11" fmla="*/ 5 h 7"/>
                  <a:gd name="T12" fmla="*/ 5 w 12"/>
                  <a:gd name="T13" fmla="*/ 5 h 7"/>
                  <a:gd name="T14" fmla="*/ 7 w 12"/>
                  <a:gd name="T15" fmla="*/ 6 h 7"/>
                  <a:gd name="T16" fmla="*/ 8 w 12"/>
                  <a:gd name="T17" fmla="*/ 7 h 7"/>
                  <a:gd name="T18" fmla="*/ 10 w 12"/>
                  <a:gd name="T19" fmla="*/ 7 h 7"/>
                  <a:gd name="T20" fmla="*/ 10 w 12"/>
                  <a:gd name="T21" fmla="*/ 7 h 7"/>
                  <a:gd name="T22" fmla="*/ 11 w 12"/>
                  <a:gd name="T23" fmla="*/ 7 h 7"/>
                  <a:gd name="T24" fmla="*/ 12 w 12"/>
                  <a:gd name="T25" fmla="*/ 7 h 7"/>
                  <a:gd name="T26" fmla="*/ 12 w 12"/>
                  <a:gd name="T27" fmla="*/ 7 h 7"/>
                  <a:gd name="T28" fmla="*/ 12 w 12"/>
                  <a:gd name="T29" fmla="*/ 6 h 7"/>
                  <a:gd name="T30" fmla="*/ 12 w 12"/>
                  <a:gd name="T31" fmla="*/ 5 h 7"/>
                  <a:gd name="T32" fmla="*/ 11 w 12"/>
                  <a:gd name="T33" fmla="*/ 4 h 7"/>
                  <a:gd name="T34" fmla="*/ 12 w 12"/>
                  <a:gd name="T35" fmla="*/ 2 h 7"/>
                  <a:gd name="T36" fmla="*/ 11 w 12"/>
                  <a:gd name="T37" fmla="*/ 1 h 7"/>
                  <a:gd name="T38" fmla="*/ 9 w 12"/>
                  <a:gd name="T39" fmla="*/ 2 h 7"/>
                  <a:gd name="T40" fmla="*/ 9 w 12"/>
                  <a:gd name="T41" fmla="*/ 1 h 7"/>
                  <a:gd name="T42" fmla="*/ 8 w 12"/>
                  <a:gd name="T43" fmla="*/ 0 h 7"/>
                  <a:gd name="T44" fmla="*/ 7 w 12"/>
                  <a:gd name="T45" fmla="*/ 0 h 7"/>
                  <a:gd name="T46" fmla="*/ 7 w 12"/>
                  <a:gd name="T47" fmla="*/ 0 h 7"/>
                  <a:gd name="T48" fmla="*/ 7 w 12"/>
                  <a:gd name="T49" fmla="*/ 1 h 7"/>
                  <a:gd name="T50" fmla="*/ 7 w 12"/>
                  <a:gd name="T51" fmla="*/ 2 h 7"/>
                  <a:gd name="T52" fmla="*/ 6 w 12"/>
                  <a:gd name="T53" fmla="*/ 2 h 7"/>
                  <a:gd name="T54" fmla="*/ 5 w 12"/>
                  <a:gd name="T55" fmla="*/ 3 h 7"/>
                  <a:gd name="T56" fmla="*/ 4 w 12"/>
                  <a:gd name="T57" fmla="*/ 2 h 7"/>
                  <a:gd name="T58" fmla="*/ 4 w 12"/>
                  <a:gd name="T59" fmla="*/ 1 h 7"/>
                  <a:gd name="T60" fmla="*/ 3 w 12"/>
                  <a:gd name="T61" fmla="*/ 1 h 7"/>
                  <a:gd name="T62" fmla="*/ 2 w 12"/>
                  <a:gd name="T63" fmla="*/ 1 h 7"/>
                  <a:gd name="T64" fmla="*/ 1 w 12"/>
                  <a:gd name="T65" fmla="*/ 2 h 7"/>
                  <a:gd name="T66" fmla="*/ 0 w 12"/>
                  <a:gd name="T67" fmla="*/ 3 h 7"/>
                  <a:gd name="T68" fmla="*/ 0 w 12"/>
                  <a:gd name="T69" fmla="*/ 4 h 7"/>
                  <a:gd name="T70" fmla="*/ 1 w 12"/>
                  <a:gd name="T7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 h="7">
                    <a:moveTo>
                      <a:pt x="1" y="5"/>
                    </a:moveTo>
                    <a:cubicBezTo>
                      <a:pt x="1" y="5"/>
                      <a:pt x="1" y="5"/>
                      <a:pt x="1" y="5"/>
                    </a:cubicBezTo>
                    <a:cubicBezTo>
                      <a:pt x="1" y="5"/>
                      <a:pt x="1" y="5"/>
                      <a:pt x="1" y="5"/>
                    </a:cubicBezTo>
                    <a:cubicBezTo>
                      <a:pt x="1" y="5"/>
                      <a:pt x="2" y="5"/>
                      <a:pt x="2" y="5"/>
                    </a:cubicBezTo>
                    <a:cubicBezTo>
                      <a:pt x="3" y="5"/>
                      <a:pt x="3" y="5"/>
                      <a:pt x="3" y="5"/>
                    </a:cubicBezTo>
                    <a:cubicBezTo>
                      <a:pt x="4" y="5"/>
                      <a:pt x="4" y="5"/>
                      <a:pt x="4" y="5"/>
                    </a:cubicBezTo>
                    <a:cubicBezTo>
                      <a:pt x="5" y="5"/>
                      <a:pt x="5" y="5"/>
                      <a:pt x="5" y="5"/>
                    </a:cubicBezTo>
                    <a:cubicBezTo>
                      <a:pt x="6" y="5"/>
                      <a:pt x="6" y="5"/>
                      <a:pt x="7" y="6"/>
                    </a:cubicBezTo>
                    <a:cubicBezTo>
                      <a:pt x="7" y="6"/>
                      <a:pt x="7" y="6"/>
                      <a:pt x="8" y="7"/>
                    </a:cubicBezTo>
                    <a:cubicBezTo>
                      <a:pt x="9" y="7"/>
                      <a:pt x="9" y="7"/>
                      <a:pt x="10" y="7"/>
                    </a:cubicBezTo>
                    <a:cubicBezTo>
                      <a:pt x="10" y="7"/>
                      <a:pt x="10" y="7"/>
                      <a:pt x="10" y="7"/>
                    </a:cubicBezTo>
                    <a:cubicBezTo>
                      <a:pt x="11" y="7"/>
                      <a:pt x="10" y="7"/>
                      <a:pt x="11" y="7"/>
                    </a:cubicBezTo>
                    <a:cubicBezTo>
                      <a:pt x="11" y="7"/>
                      <a:pt x="12" y="7"/>
                      <a:pt x="12" y="7"/>
                    </a:cubicBezTo>
                    <a:cubicBezTo>
                      <a:pt x="12" y="7"/>
                      <a:pt x="12" y="7"/>
                      <a:pt x="12" y="7"/>
                    </a:cubicBezTo>
                    <a:cubicBezTo>
                      <a:pt x="12" y="7"/>
                      <a:pt x="12" y="7"/>
                      <a:pt x="12" y="6"/>
                    </a:cubicBezTo>
                    <a:cubicBezTo>
                      <a:pt x="12" y="6"/>
                      <a:pt x="12" y="6"/>
                      <a:pt x="12" y="5"/>
                    </a:cubicBezTo>
                    <a:cubicBezTo>
                      <a:pt x="11" y="5"/>
                      <a:pt x="11" y="4"/>
                      <a:pt x="11" y="4"/>
                    </a:cubicBezTo>
                    <a:cubicBezTo>
                      <a:pt x="11" y="3"/>
                      <a:pt x="12" y="3"/>
                      <a:pt x="12" y="2"/>
                    </a:cubicBezTo>
                    <a:cubicBezTo>
                      <a:pt x="11" y="2"/>
                      <a:pt x="11" y="1"/>
                      <a:pt x="11" y="1"/>
                    </a:cubicBezTo>
                    <a:cubicBezTo>
                      <a:pt x="10" y="1"/>
                      <a:pt x="10" y="2"/>
                      <a:pt x="9" y="2"/>
                    </a:cubicBezTo>
                    <a:cubicBezTo>
                      <a:pt x="9" y="1"/>
                      <a:pt x="9" y="1"/>
                      <a:pt x="9" y="1"/>
                    </a:cubicBezTo>
                    <a:cubicBezTo>
                      <a:pt x="9" y="1"/>
                      <a:pt x="8" y="1"/>
                      <a:pt x="8" y="0"/>
                    </a:cubicBezTo>
                    <a:cubicBezTo>
                      <a:pt x="7" y="0"/>
                      <a:pt x="7" y="0"/>
                      <a:pt x="7" y="0"/>
                    </a:cubicBezTo>
                    <a:cubicBezTo>
                      <a:pt x="7" y="0"/>
                      <a:pt x="7" y="0"/>
                      <a:pt x="7" y="0"/>
                    </a:cubicBezTo>
                    <a:cubicBezTo>
                      <a:pt x="7" y="0"/>
                      <a:pt x="7" y="0"/>
                      <a:pt x="7" y="1"/>
                    </a:cubicBezTo>
                    <a:cubicBezTo>
                      <a:pt x="7" y="1"/>
                      <a:pt x="7" y="1"/>
                      <a:pt x="7" y="2"/>
                    </a:cubicBezTo>
                    <a:cubicBezTo>
                      <a:pt x="7" y="2"/>
                      <a:pt x="7" y="2"/>
                      <a:pt x="6" y="2"/>
                    </a:cubicBezTo>
                    <a:cubicBezTo>
                      <a:pt x="6" y="2"/>
                      <a:pt x="6" y="3"/>
                      <a:pt x="5" y="3"/>
                    </a:cubicBezTo>
                    <a:cubicBezTo>
                      <a:pt x="5" y="2"/>
                      <a:pt x="5" y="2"/>
                      <a:pt x="4" y="2"/>
                    </a:cubicBezTo>
                    <a:cubicBezTo>
                      <a:pt x="4" y="1"/>
                      <a:pt x="4" y="1"/>
                      <a:pt x="4" y="1"/>
                    </a:cubicBezTo>
                    <a:cubicBezTo>
                      <a:pt x="3" y="1"/>
                      <a:pt x="3" y="1"/>
                      <a:pt x="3" y="1"/>
                    </a:cubicBezTo>
                    <a:cubicBezTo>
                      <a:pt x="2" y="1"/>
                      <a:pt x="2" y="1"/>
                      <a:pt x="2" y="1"/>
                    </a:cubicBezTo>
                    <a:cubicBezTo>
                      <a:pt x="2" y="1"/>
                      <a:pt x="1" y="1"/>
                      <a:pt x="1" y="2"/>
                    </a:cubicBezTo>
                    <a:cubicBezTo>
                      <a:pt x="0" y="2"/>
                      <a:pt x="1" y="2"/>
                      <a:pt x="0" y="3"/>
                    </a:cubicBezTo>
                    <a:cubicBezTo>
                      <a:pt x="0" y="3"/>
                      <a:pt x="0" y="4"/>
                      <a:pt x="0" y="4"/>
                    </a:cubicBezTo>
                    <a:cubicBezTo>
                      <a:pt x="0" y="4"/>
                      <a:pt x="1" y="5"/>
                      <a:pt x="1"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8" name="Freeform 373">
                <a:extLst>
                  <a:ext uri="{FF2B5EF4-FFF2-40B4-BE49-F238E27FC236}">
                    <a16:creationId xmlns:a16="http://schemas.microsoft.com/office/drawing/2014/main" id="{00B565CB-4723-4579-BB8E-D91AD136CCD6}"/>
                  </a:ext>
                </a:extLst>
              </p:cNvPr>
              <p:cNvSpPr>
                <a:spLocks/>
              </p:cNvSpPr>
              <p:nvPr/>
            </p:nvSpPr>
            <p:spPr bwMode="auto">
              <a:xfrm>
                <a:off x="4538664" y="1389064"/>
                <a:ext cx="238125" cy="173038"/>
              </a:xfrm>
              <a:custGeom>
                <a:avLst/>
                <a:gdLst>
                  <a:gd name="T0" fmla="*/ 20 w 22"/>
                  <a:gd name="T1" fmla="*/ 15 h 16"/>
                  <a:gd name="T2" fmla="*/ 20 w 22"/>
                  <a:gd name="T3" fmla="*/ 15 h 16"/>
                  <a:gd name="T4" fmla="*/ 19 w 22"/>
                  <a:gd name="T5" fmla="*/ 13 h 16"/>
                  <a:gd name="T6" fmla="*/ 20 w 22"/>
                  <a:gd name="T7" fmla="*/ 13 h 16"/>
                  <a:gd name="T8" fmla="*/ 21 w 22"/>
                  <a:gd name="T9" fmla="*/ 12 h 16"/>
                  <a:gd name="T10" fmla="*/ 22 w 22"/>
                  <a:gd name="T11" fmla="*/ 11 h 16"/>
                  <a:gd name="T12" fmla="*/ 21 w 22"/>
                  <a:gd name="T13" fmla="*/ 10 h 16"/>
                  <a:gd name="T14" fmla="*/ 20 w 22"/>
                  <a:gd name="T15" fmla="*/ 9 h 16"/>
                  <a:gd name="T16" fmla="*/ 20 w 22"/>
                  <a:gd name="T17" fmla="*/ 7 h 16"/>
                  <a:gd name="T18" fmla="*/ 20 w 22"/>
                  <a:gd name="T19" fmla="*/ 7 h 16"/>
                  <a:gd name="T20" fmla="*/ 20 w 22"/>
                  <a:gd name="T21" fmla="*/ 6 h 16"/>
                  <a:gd name="T22" fmla="*/ 21 w 22"/>
                  <a:gd name="T23" fmla="*/ 6 h 16"/>
                  <a:gd name="T24" fmla="*/ 21 w 22"/>
                  <a:gd name="T25" fmla="*/ 5 h 16"/>
                  <a:gd name="T26" fmla="*/ 20 w 22"/>
                  <a:gd name="T27" fmla="*/ 4 h 16"/>
                  <a:gd name="T28" fmla="*/ 20 w 22"/>
                  <a:gd name="T29" fmla="*/ 3 h 16"/>
                  <a:gd name="T30" fmla="*/ 20 w 22"/>
                  <a:gd name="T31" fmla="*/ 2 h 16"/>
                  <a:gd name="T32" fmla="*/ 19 w 22"/>
                  <a:gd name="T33" fmla="*/ 2 h 16"/>
                  <a:gd name="T34" fmla="*/ 18 w 22"/>
                  <a:gd name="T35" fmla="*/ 2 h 16"/>
                  <a:gd name="T36" fmla="*/ 17 w 22"/>
                  <a:gd name="T37" fmla="*/ 2 h 16"/>
                  <a:gd name="T38" fmla="*/ 15 w 22"/>
                  <a:gd name="T39" fmla="*/ 2 h 16"/>
                  <a:gd name="T40" fmla="*/ 14 w 22"/>
                  <a:gd name="T41" fmla="*/ 1 h 16"/>
                  <a:gd name="T42" fmla="*/ 14 w 22"/>
                  <a:gd name="T43" fmla="*/ 1 h 16"/>
                  <a:gd name="T44" fmla="*/ 13 w 22"/>
                  <a:gd name="T45" fmla="*/ 1 h 16"/>
                  <a:gd name="T46" fmla="*/ 12 w 22"/>
                  <a:gd name="T47" fmla="*/ 1 h 16"/>
                  <a:gd name="T48" fmla="*/ 11 w 22"/>
                  <a:gd name="T49" fmla="*/ 1 h 16"/>
                  <a:gd name="T50" fmla="*/ 11 w 22"/>
                  <a:gd name="T51" fmla="*/ 0 h 16"/>
                  <a:gd name="T52" fmla="*/ 10 w 22"/>
                  <a:gd name="T53" fmla="*/ 1 h 16"/>
                  <a:gd name="T54" fmla="*/ 9 w 22"/>
                  <a:gd name="T55" fmla="*/ 1 h 16"/>
                  <a:gd name="T56" fmla="*/ 9 w 22"/>
                  <a:gd name="T57" fmla="*/ 1 h 16"/>
                  <a:gd name="T58" fmla="*/ 9 w 22"/>
                  <a:gd name="T59" fmla="*/ 0 h 16"/>
                  <a:gd name="T60" fmla="*/ 8 w 22"/>
                  <a:gd name="T61" fmla="*/ 0 h 16"/>
                  <a:gd name="T62" fmla="*/ 7 w 22"/>
                  <a:gd name="T63" fmla="*/ 0 h 16"/>
                  <a:gd name="T64" fmla="*/ 5 w 22"/>
                  <a:gd name="T65" fmla="*/ 0 h 16"/>
                  <a:gd name="T66" fmla="*/ 5 w 22"/>
                  <a:gd name="T67" fmla="*/ 0 h 16"/>
                  <a:gd name="T68" fmla="*/ 4 w 22"/>
                  <a:gd name="T69" fmla="*/ 1 h 16"/>
                  <a:gd name="T70" fmla="*/ 3 w 22"/>
                  <a:gd name="T71" fmla="*/ 1 h 16"/>
                  <a:gd name="T72" fmla="*/ 1 w 22"/>
                  <a:gd name="T73" fmla="*/ 1 h 16"/>
                  <a:gd name="T74" fmla="*/ 1 w 22"/>
                  <a:gd name="T75" fmla="*/ 2 h 16"/>
                  <a:gd name="T76" fmla="*/ 0 w 22"/>
                  <a:gd name="T77" fmla="*/ 2 h 16"/>
                  <a:gd name="T78" fmla="*/ 0 w 22"/>
                  <a:gd name="T79" fmla="*/ 2 h 16"/>
                  <a:gd name="T80" fmla="*/ 0 w 22"/>
                  <a:gd name="T81" fmla="*/ 3 h 16"/>
                  <a:gd name="T82" fmla="*/ 1 w 22"/>
                  <a:gd name="T83" fmla="*/ 4 h 16"/>
                  <a:gd name="T84" fmla="*/ 0 w 22"/>
                  <a:gd name="T85" fmla="*/ 5 h 16"/>
                  <a:gd name="T86" fmla="*/ 1 w 22"/>
                  <a:gd name="T87" fmla="*/ 6 h 16"/>
                  <a:gd name="T88" fmla="*/ 1 w 22"/>
                  <a:gd name="T89" fmla="*/ 7 h 16"/>
                  <a:gd name="T90" fmla="*/ 1 w 22"/>
                  <a:gd name="T91" fmla="*/ 8 h 16"/>
                  <a:gd name="T92" fmla="*/ 2 w 22"/>
                  <a:gd name="T93" fmla="*/ 9 h 16"/>
                  <a:gd name="T94" fmla="*/ 2 w 22"/>
                  <a:gd name="T95" fmla="*/ 10 h 16"/>
                  <a:gd name="T96" fmla="*/ 2 w 22"/>
                  <a:gd name="T97" fmla="*/ 10 h 16"/>
                  <a:gd name="T98" fmla="*/ 2 w 22"/>
                  <a:gd name="T99" fmla="*/ 10 h 16"/>
                  <a:gd name="T100" fmla="*/ 3 w 22"/>
                  <a:gd name="T101" fmla="*/ 10 h 16"/>
                  <a:gd name="T102" fmla="*/ 4 w 22"/>
                  <a:gd name="T103" fmla="*/ 11 h 16"/>
                  <a:gd name="T104" fmla="*/ 5 w 22"/>
                  <a:gd name="T105" fmla="*/ 12 h 16"/>
                  <a:gd name="T106" fmla="*/ 6 w 22"/>
                  <a:gd name="T107" fmla="*/ 12 h 16"/>
                  <a:gd name="T108" fmla="*/ 7 w 22"/>
                  <a:gd name="T109" fmla="*/ 13 h 16"/>
                  <a:gd name="T110" fmla="*/ 9 w 22"/>
                  <a:gd name="T111" fmla="*/ 14 h 16"/>
                  <a:gd name="T112" fmla="*/ 10 w 22"/>
                  <a:gd name="T113" fmla="*/ 14 h 16"/>
                  <a:gd name="T114" fmla="*/ 19 w 22"/>
                  <a:gd name="T115" fmla="*/ 16 h 16"/>
                  <a:gd name="T116" fmla="*/ 20 w 22"/>
                  <a:gd name="T1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 h="16">
                    <a:moveTo>
                      <a:pt x="20" y="15"/>
                    </a:moveTo>
                    <a:cubicBezTo>
                      <a:pt x="20" y="15"/>
                      <a:pt x="20" y="15"/>
                      <a:pt x="20" y="15"/>
                    </a:cubicBezTo>
                    <a:cubicBezTo>
                      <a:pt x="20" y="14"/>
                      <a:pt x="19" y="14"/>
                      <a:pt x="19" y="13"/>
                    </a:cubicBezTo>
                    <a:cubicBezTo>
                      <a:pt x="20" y="13"/>
                      <a:pt x="20" y="13"/>
                      <a:pt x="20" y="13"/>
                    </a:cubicBezTo>
                    <a:cubicBezTo>
                      <a:pt x="21" y="12"/>
                      <a:pt x="21" y="12"/>
                      <a:pt x="21" y="12"/>
                    </a:cubicBezTo>
                    <a:cubicBezTo>
                      <a:pt x="22" y="12"/>
                      <a:pt x="22" y="11"/>
                      <a:pt x="22" y="11"/>
                    </a:cubicBezTo>
                    <a:cubicBezTo>
                      <a:pt x="22" y="11"/>
                      <a:pt x="22" y="10"/>
                      <a:pt x="21" y="10"/>
                    </a:cubicBezTo>
                    <a:cubicBezTo>
                      <a:pt x="21" y="9"/>
                      <a:pt x="21" y="9"/>
                      <a:pt x="20" y="9"/>
                    </a:cubicBezTo>
                    <a:cubicBezTo>
                      <a:pt x="20" y="8"/>
                      <a:pt x="21" y="8"/>
                      <a:pt x="20" y="7"/>
                    </a:cubicBezTo>
                    <a:cubicBezTo>
                      <a:pt x="20" y="7"/>
                      <a:pt x="20" y="7"/>
                      <a:pt x="20" y="7"/>
                    </a:cubicBezTo>
                    <a:cubicBezTo>
                      <a:pt x="20" y="6"/>
                      <a:pt x="20" y="6"/>
                      <a:pt x="20" y="6"/>
                    </a:cubicBezTo>
                    <a:cubicBezTo>
                      <a:pt x="20" y="6"/>
                      <a:pt x="21" y="6"/>
                      <a:pt x="21" y="6"/>
                    </a:cubicBezTo>
                    <a:cubicBezTo>
                      <a:pt x="21" y="5"/>
                      <a:pt x="21" y="5"/>
                      <a:pt x="21" y="5"/>
                    </a:cubicBezTo>
                    <a:cubicBezTo>
                      <a:pt x="20" y="4"/>
                      <a:pt x="20" y="4"/>
                      <a:pt x="20" y="4"/>
                    </a:cubicBezTo>
                    <a:cubicBezTo>
                      <a:pt x="20" y="3"/>
                      <a:pt x="20" y="3"/>
                      <a:pt x="20" y="3"/>
                    </a:cubicBezTo>
                    <a:cubicBezTo>
                      <a:pt x="20" y="2"/>
                      <a:pt x="20" y="2"/>
                      <a:pt x="20" y="2"/>
                    </a:cubicBezTo>
                    <a:cubicBezTo>
                      <a:pt x="19" y="2"/>
                      <a:pt x="19" y="2"/>
                      <a:pt x="19" y="2"/>
                    </a:cubicBezTo>
                    <a:cubicBezTo>
                      <a:pt x="19" y="2"/>
                      <a:pt x="18" y="2"/>
                      <a:pt x="18" y="2"/>
                    </a:cubicBezTo>
                    <a:cubicBezTo>
                      <a:pt x="17" y="2"/>
                      <a:pt x="17" y="2"/>
                      <a:pt x="17" y="2"/>
                    </a:cubicBezTo>
                    <a:cubicBezTo>
                      <a:pt x="16" y="2"/>
                      <a:pt x="15" y="3"/>
                      <a:pt x="15" y="2"/>
                    </a:cubicBezTo>
                    <a:cubicBezTo>
                      <a:pt x="15" y="2"/>
                      <a:pt x="15" y="2"/>
                      <a:pt x="14" y="1"/>
                    </a:cubicBezTo>
                    <a:cubicBezTo>
                      <a:pt x="14" y="1"/>
                      <a:pt x="14" y="1"/>
                      <a:pt x="14" y="1"/>
                    </a:cubicBezTo>
                    <a:cubicBezTo>
                      <a:pt x="14" y="1"/>
                      <a:pt x="13" y="1"/>
                      <a:pt x="13" y="1"/>
                    </a:cubicBezTo>
                    <a:cubicBezTo>
                      <a:pt x="13" y="1"/>
                      <a:pt x="12" y="1"/>
                      <a:pt x="12" y="1"/>
                    </a:cubicBezTo>
                    <a:cubicBezTo>
                      <a:pt x="12" y="1"/>
                      <a:pt x="12" y="1"/>
                      <a:pt x="11" y="1"/>
                    </a:cubicBezTo>
                    <a:cubicBezTo>
                      <a:pt x="11" y="0"/>
                      <a:pt x="11" y="0"/>
                      <a:pt x="11" y="0"/>
                    </a:cubicBezTo>
                    <a:cubicBezTo>
                      <a:pt x="11" y="1"/>
                      <a:pt x="11" y="1"/>
                      <a:pt x="10" y="1"/>
                    </a:cubicBezTo>
                    <a:cubicBezTo>
                      <a:pt x="10" y="1"/>
                      <a:pt x="10" y="1"/>
                      <a:pt x="9" y="1"/>
                    </a:cubicBezTo>
                    <a:cubicBezTo>
                      <a:pt x="9" y="1"/>
                      <a:pt x="9" y="1"/>
                      <a:pt x="9" y="1"/>
                    </a:cubicBezTo>
                    <a:cubicBezTo>
                      <a:pt x="9" y="1"/>
                      <a:pt x="9" y="0"/>
                      <a:pt x="9" y="0"/>
                    </a:cubicBezTo>
                    <a:cubicBezTo>
                      <a:pt x="9" y="0"/>
                      <a:pt x="8" y="0"/>
                      <a:pt x="8" y="0"/>
                    </a:cubicBezTo>
                    <a:cubicBezTo>
                      <a:pt x="7" y="0"/>
                      <a:pt x="7" y="0"/>
                      <a:pt x="7" y="0"/>
                    </a:cubicBezTo>
                    <a:cubicBezTo>
                      <a:pt x="6" y="0"/>
                      <a:pt x="6" y="0"/>
                      <a:pt x="5" y="0"/>
                    </a:cubicBezTo>
                    <a:cubicBezTo>
                      <a:pt x="5" y="0"/>
                      <a:pt x="5" y="0"/>
                      <a:pt x="5" y="0"/>
                    </a:cubicBezTo>
                    <a:cubicBezTo>
                      <a:pt x="4" y="0"/>
                      <a:pt x="5" y="1"/>
                      <a:pt x="4" y="1"/>
                    </a:cubicBezTo>
                    <a:cubicBezTo>
                      <a:pt x="4" y="1"/>
                      <a:pt x="3" y="1"/>
                      <a:pt x="3" y="1"/>
                    </a:cubicBezTo>
                    <a:cubicBezTo>
                      <a:pt x="2" y="1"/>
                      <a:pt x="2" y="1"/>
                      <a:pt x="1" y="1"/>
                    </a:cubicBezTo>
                    <a:cubicBezTo>
                      <a:pt x="1" y="1"/>
                      <a:pt x="1" y="2"/>
                      <a:pt x="1" y="2"/>
                    </a:cubicBezTo>
                    <a:cubicBezTo>
                      <a:pt x="0" y="2"/>
                      <a:pt x="0" y="2"/>
                      <a:pt x="0" y="2"/>
                    </a:cubicBezTo>
                    <a:cubicBezTo>
                      <a:pt x="0" y="2"/>
                      <a:pt x="0" y="2"/>
                      <a:pt x="0" y="2"/>
                    </a:cubicBezTo>
                    <a:cubicBezTo>
                      <a:pt x="0" y="3"/>
                      <a:pt x="0" y="3"/>
                      <a:pt x="0" y="3"/>
                    </a:cubicBezTo>
                    <a:cubicBezTo>
                      <a:pt x="0" y="4"/>
                      <a:pt x="1" y="4"/>
                      <a:pt x="1" y="4"/>
                    </a:cubicBezTo>
                    <a:cubicBezTo>
                      <a:pt x="0" y="5"/>
                      <a:pt x="0" y="4"/>
                      <a:pt x="0" y="5"/>
                    </a:cubicBezTo>
                    <a:cubicBezTo>
                      <a:pt x="0" y="5"/>
                      <a:pt x="0" y="5"/>
                      <a:pt x="1" y="6"/>
                    </a:cubicBezTo>
                    <a:cubicBezTo>
                      <a:pt x="1" y="6"/>
                      <a:pt x="1" y="6"/>
                      <a:pt x="1" y="7"/>
                    </a:cubicBezTo>
                    <a:cubicBezTo>
                      <a:pt x="1" y="7"/>
                      <a:pt x="1" y="7"/>
                      <a:pt x="1" y="8"/>
                    </a:cubicBezTo>
                    <a:cubicBezTo>
                      <a:pt x="1" y="8"/>
                      <a:pt x="1" y="9"/>
                      <a:pt x="2" y="9"/>
                    </a:cubicBezTo>
                    <a:cubicBezTo>
                      <a:pt x="2" y="9"/>
                      <a:pt x="2" y="10"/>
                      <a:pt x="2" y="10"/>
                    </a:cubicBezTo>
                    <a:cubicBezTo>
                      <a:pt x="2" y="10"/>
                      <a:pt x="2" y="10"/>
                      <a:pt x="2" y="10"/>
                    </a:cubicBezTo>
                    <a:cubicBezTo>
                      <a:pt x="2" y="10"/>
                      <a:pt x="2" y="10"/>
                      <a:pt x="2" y="10"/>
                    </a:cubicBezTo>
                    <a:cubicBezTo>
                      <a:pt x="3" y="10"/>
                      <a:pt x="3" y="10"/>
                      <a:pt x="3" y="10"/>
                    </a:cubicBezTo>
                    <a:cubicBezTo>
                      <a:pt x="3" y="10"/>
                      <a:pt x="4" y="11"/>
                      <a:pt x="4" y="11"/>
                    </a:cubicBezTo>
                    <a:cubicBezTo>
                      <a:pt x="4" y="12"/>
                      <a:pt x="5" y="12"/>
                      <a:pt x="5" y="12"/>
                    </a:cubicBezTo>
                    <a:cubicBezTo>
                      <a:pt x="5" y="12"/>
                      <a:pt x="6" y="12"/>
                      <a:pt x="6" y="12"/>
                    </a:cubicBezTo>
                    <a:cubicBezTo>
                      <a:pt x="7" y="12"/>
                      <a:pt x="7" y="12"/>
                      <a:pt x="7" y="13"/>
                    </a:cubicBezTo>
                    <a:cubicBezTo>
                      <a:pt x="8" y="13"/>
                      <a:pt x="8" y="13"/>
                      <a:pt x="9" y="14"/>
                    </a:cubicBezTo>
                    <a:cubicBezTo>
                      <a:pt x="9" y="14"/>
                      <a:pt x="9" y="14"/>
                      <a:pt x="10" y="14"/>
                    </a:cubicBezTo>
                    <a:cubicBezTo>
                      <a:pt x="19" y="16"/>
                      <a:pt x="19" y="16"/>
                      <a:pt x="19" y="16"/>
                    </a:cubicBezTo>
                    <a:cubicBezTo>
                      <a:pt x="19" y="16"/>
                      <a:pt x="19" y="16"/>
                      <a:pt x="20" y="1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89" name="Freeform 374">
                <a:extLst>
                  <a:ext uri="{FF2B5EF4-FFF2-40B4-BE49-F238E27FC236}">
                    <a16:creationId xmlns:a16="http://schemas.microsoft.com/office/drawing/2014/main" id="{E1F89D39-D7E4-4EBA-87E6-14EB6A76587B}"/>
                  </a:ext>
                </a:extLst>
              </p:cNvPr>
              <p:cNvSpPr>
                <a:spLocks/>
              </p:cNvSpPr>
              <p:nvPr/>
            </p:nvSpPr>
            <p:spPr bwMode="auto">
              <a:xfrm>
                <a:off x="4268789" y="1487489"/>
                <a:ext cx="87313" cy="31750"/>
              </a:xfrm>
              <a:custGeom>
                <a:avLst/>
                <a:gdLst>
                  <a:gd name="T0" fmla="*/ 8 w 8"/>
                  <a:gd name="T1" fmla="*/ 2 h 3"/>
                  <a:gd name="T2" fmla="*/ 8 w 8"/>
                  <a:gd name="T3" fmla="*/ 1 h 3"/>
                  <a:gd name="T4" fmla="*/ 8 w 8"/>
                  <a:gd name="T5" fmla="*/ 1 h 3"/>
                  <a:gd name="T6" fmla="*/ 8 w 8"/>
                  <a:gd name="T7" fmla="*/ 1 h 3"/>
                  <a:gd name="T8" fmla="*/ 6 w 8"/>
                  <a:gd name="T9" fmla="*/ 0 h 3"/>
                  <a:gd name="T10" fmla="*/ 5 w 8"/>
                  <a:gd name="T11" fmla="*/ 0 h 3"/>
                  <a:gd name="T12" fmla="*/ 4 w 8"/>
                  <a:gd name="T13" fmla="*/ 0 h 3"/>
                  <a:gd name="T14" fmla="*/ 3 w 8"/>
                  <a:gd name="T15" fmla="*/ 0 h 3"/>
                  <a:gd name="T16" fmla="*/ 3 w 8"/>
                  <a:gd name="T17" fmla="*/ 0 h 3"/>
                  <a:gd name="T18" fmla="*/ 2 w 8"/>
                  <a:gd name="T19" fmla="*/ 0 h 3"/>
                  <a:gd name="T20" fmla="*/ 1 w 8"/>
                  <a:gd name="T21" fmla="*/ 0 h 3"/>
                  <a:gd name="T22" fmla="*/ 0 w 8"/>
                  <a:gd name="T23" fmla="*/ 1 h 3"/>
                  <a:gd name="T24" fmla="*/ 0 w 8"/>
                  <a:gd name="T25" fmla="*/ 1 h 3"/>
                  <a:gd name="T26" fmla="*/ 0 w 8"/>
                  <a:gd name="T27" fmla="*/ 2 h 3"/>
                  <a:gd name="T28" fmla="*/ 1 w 8"/>
                  <a:gd name="T29" fmla="*/ 2 h 3"/>
                  <a:gd name="T30" fmla="*/ 2 w 8"/>
                  <a:gd name="T31" fmla="*/ 3 h 3"/>
                  <a:gd name="T32" fmla="*/ 4 w 8"/>
                  <a:gd name="T33" fmla="*/ 3 h 3"/>
                  <a:gd name="T34" fmla="*/ 6 w 8"/>
                  <a:gd name="T35" fmla="*/ 3 h 3"/>
                  <a:gd name="T36" fmla="*/ 8 w 8"/>
                  <a:gd name="T37" fmla="*/ 3 h 3"/>
                  <a:gd name="T38" fmla="*/ 8 w 8"/>
                  <a:gd name="T39" fmla="*/ 3 h 3"/>
                  <a:gd name="T40" fmla="*/ 8 w 8"/>
                  <a:gd name="T4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3">
                    <a:moveTo>
                      <a:pt x="8" y="2"/>
                    </a:moveTo>
                    <a:cubicBezTo>
                      <a:pt x="8" y="2"/>
                      <a:pt x="8" y="2"/>
                      <a:pt x="8" y="1"/>
                    </a:cubicBezTo>
                    <a:cubicBezTo>
                      <a:pt x="8" y="1"/>
                      <a:pt x="8" y="1"/>
                      <a:pt x="8" y="1"/>
                    </a:cubicBezTo>
                    <a:cubicBezTo>
                      <a:pt x="8" y="1"/>
                      <a:pt x="8" y="1"/>
                      <a:pt x="8" y="1"/>
                    </a:cubicBezTo>
                    <a:cubicBezTo>
                      <a:pt x="7" y="1"/>
                      <a:pt x="7" y="0"/>
                      <a:pt x="6" y="0"/>
                    </a:cubicBezTo>
                    <a:cubicBezTo>
                      <a:pt x="6" y="0"/>
                      <a:pt x="6" y="0"/>
                      <a:pt x="5" y="0"/>
                    </a:cubicBezTo>
                    <a:cubicBezTo>
                      <a:pt x="5" y="0"/>
                      <a:pt x="5" y="0"/>
                      <a:pt x="4" y="0"/>
                    </a:cubicBezTo>
                    <a:cubicBezTo>
                      <a:pt x="4" y="0"/>
                      <a:pt x="4" y="0"/>
                      <a:pt x="3" y="0"/>
                    </a:cubicBezTo>
                    <a:cubicBezTo>
                      <a:pt x="3" y="0"/>
                      <a:pt x="3" y="0"/>
                      <a:pt x="3" y="0"/>
                    </a:cubicBezTo>
                    <a:cubicBezTo>
                      <a:pt x="3" y="1"/>
                      <a:pt x="2" y="0"/>
                      <a:pt x="2" y="0"/>
                    </a:cubicBezTo>
                    <a:cubicBezTo>
                      <a:pt x="1" y="0"/>
                      <a:pt x="1" y="0"/>
                      <a:pt x="1" y="0"/>
                    </a:cubicBezTo>
                    <a:cubicBezTo>
                      <a:pt x="0" y="0"/>
                      <a:pt x="0" y="1"/>
                      <a:pt x="0" y="1"/>
                    </a:cubicBezTo>
                    <a:cubicBezTo>
                      <a:pt x="0" y="1"/>
                      <a:pt x="0" y="1"/>
                      <a:pt x="0" y="1"/>
                    </a:cubicBezTo>
                    <a:cubicBezTo>
                      <a:pt x="0" y="1"/>
                      <a:pt x="0" y="2"/>
                      <a:pt x="0" y="2"/>
                    </a:cubicBezTo>
                    <a:cubicBezTo>
                      <a:pt x="0" y="2"/>
                      <a:pt x="1" y="2"/>
                      <a:pt x="1" y="2"/>
                    </a:cubicBezTo>
                    <a:cubicBezTo>
                      <a:pt x="2" y="2"/>
                      <a:pt x="2" y="2"/>
                      <a:pt x="2" y="3"/>
                    </a:cubicBezTo>
                    <a:cubicBezTo>
                      <a:pt x="3" y="3"/>
                      <a:pt x="3" y="3"/>
                      <a:pt x="4" y="3"/>
                    </a:cubicBezTo>
                    <a:cubicBezTo>
                      <a:pt x="5" y="3"/>
                      <a:pt x="5" y="3"/>
                      <a:pt x="6" y="3"/>
                    </a:cubicBezTo>
                    <a:cubicBezTo>
                      <a:pt x="7" y="3"/>
                      <a:pt x="7" y="3"/>
                      <a:pt x="8" y="3"/>
                    </a:cubicBezTo>
                    <a:cubicBezTo>
                      <a:pt x="8" y="3"/>
                      <a:pt x="8" y="3"/>
                      <a:pt x="8" y="3"/>
                    </a:cubicBezTo>
                    <a:cubicBezTo>
                      <a:pt x="8" y="3"/>
                      <a:pt x="8" y="3"/>
                      <a:pt x="8"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0" name="Freeform 375">
                <a:extLst>
                  <a:ext uri="{FF2B5EF4-FFF2-40B4-BE49-F238E27FC236}">
                    <a16:creationId xmlns:a16="http://schemas.microsoft.com/office/drawing/2014/main" id="{3DC7B1B4-F739-4ED7-A0E0-D18C623C21DF}"/>
                  </a:ext>
                </a:extLst>
              </p:cNvPr>
              <p:cNvSpPr>
                <a:spLocks/>
              </p:cNvSpPr>
              <p:nvPr/>
            </p:nvSpPr>
            <p:spPr bwMode="auto">
              <a:xfrm>
                <a:off x="4387851" y="1303339"/>
                <a:ext cx="65088" cy="85725"/>
              </a:xfrm>
              <a:custGeom>
                <a:avLst/>
                <a:gdLst>
                  <a:gd name="T0" fmla="*/ 2 w 6"/>
                  <a:gd name="T1" fmla="*/ 8 h 8"/>
                  <a:gd name="T2" fmla="*/ 2 w 6"/>
                  <a:gd name="T3" fmla="*/ 8 h 8"/>
                  <a:gd name="T4" fmla="*/ 3 w 6"/>
                  <a:gd name="T5" fmla="*/ 8 h 8"/>
                  <a:gd name="T6" fmla="*/ 3 w 6"/>
                  <a:gd name="T7" fmla="*/ 8 h 8"/>
                  <a:gd name="T8" fmla="*/ 4 w 6"/>
                  <a:gd name="T9" fmla="*/ 7 h 8"/>
                  <a:gd name="T10" fmla="*/ 4 w 6"/>
                  <a:gd name="T11" fmla="*/ 7 h 8"/>
                  <a:gd name="T12" fmla="*/ 4 w 6"/>
                  <a:gd name="T13" fmla="*/ 6 h 8"/>
                  <a:gd name="T14" fmla="*/ 4 w 6"/>
                  <a:gd name="T15" fmla="*/ 6 h 8"/>
                  <a:gd name="T16" fmla="*/ 4 w 6"/>
                  <a:gd name="T17" fmla="*/ 5 h 8"/>
                  <a:gd name="T18" fmla="*/ 4 w 6"/>
                  <a:gd name="T19" fmla="*/ 5 h 8"/>
                  <a:gd name="T20" fmla="*/ 5 w 6"/>
                  <a:gd name="T21" fmla="*/ 4 h 8"/>
                  <a:gd name="T22" fmla="*/ 6 w 6"/>
                  <a:gd name="T23" fmla="*/ 4 h 8"/>
                  <a:gd name="T24" fmla="*/ 6 w 6"/>
                  <a:gd name="T25" fmla="*/ 3 h 8"/>
                  <a:gd name="T26" fmla="*/ 5 w 6"/>
                  <a:gd name="T27" fmla="*/ 3 h 8"/>
                  <a:gd name="T28" fmla="*/ 5 w 6"/>
                  <a:gd name="T29" fmla="*/ 2 h 8"/>
                  <a:gd name="T30" fmla="*/ 5 w 6"/>
                  <a:gd name="T31" fmla="*/ 1 h 8"/>
                  <a:gd name="T32" fmla="*/ 5 w 6"/>
                  <a:gd name="T33" fmla="*/ 0 h 8"/>
                  <a:gd name="T34" fmla="*/ 5 w 6"/>
                  <a:gd name="T35" fmla="*/ 0 h 8"/>
                  <a:gd name="T36" fmla="*/ 4 w 6"/>
                  <a:gd name="T37" fmla="*/ 1 h 8"/>
                  <a:gd name="T38" fmla="*/ 3 w 6"/>
                  <a:gd name="T39" fmla="*/ 1 h 8"/>
                  <a:gd name="T40" fmla="*/ 2 w 6"/>
                  <a:gd name="T41" fmla="*/ 1 h 8"/>
                  <a:gd name="T42" fmla="*/ 1 w 6"/>
                  <a:gd name="T43" fmla="*/ 2 h 8"/>
                  <a:gd name="T44" fmla="*/ 0 w 6"/>
                  <a:gd name="T45" fmla="*/ 3 h 8"/>
                  <a:gd name="T46" fmla="*/ 0 w 6"/>
                  <a:gd name="T47" fmla="*/ 4 h 8"/>
                  <a:gd name="T48" fmla="*/ 0 w 6"/>
                  <a:gd name="T49" fmla="*/ 5 h 8"/>
                  <a:gd name="T50" fmla="*/ 1 w 6"/>
                  <a:gd name="T51" fmla="*/ 6 h 8"/>
                  <a:gd name="T52" fmla="*/ 1 w 6"/>
                  <a:gd name="T53" fmla="*/ 7 h 8"/>
                  <a:gd name="T54" fmla="*/ 2 w 6"/>
                  <a:gd name="T5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8">
                    <a:moveTo>
                      <a:pt x="2" y="8"/>
                    </a:moveTo>
                    <a:cubicBezTo>
                      <a:pt x="2" y="8"/>
                      <a:pt x="2" y="8"/>
                      <a:pt x="2" y="8"/>
                    </a:cubicBezTo>
                    <a:cubicBezTo>
                      <a:pt x="3" y="8"/>
                      <a:pt x="3" y="8"/>
                      <a:pt x="3" y="8"/>
                    </a:cubicBezTo>
                    <a:cubicBezTo>
                      <a:pt x="3" y="8"/>
                      <a:pt x="3" y="8"/>
                      <a:pt x="3" y="8"/>
                    </a:cubicBezTo>
                    <a:cubicBezTo>
                      <a:pt x="4" y="8"/>
                      <a:pt x="4" y="7"/>
                      <a:pt x="4" y="7"/>
                    </a:cubicBezTo>
                    <a:cubicBezTo>
                      <a:pt x="4" y="7"/>
                      <a:pt x="4" y="7"/>
                      <a:pt x="4" y="7"/>
                    </a:cubicBezTo>
                    <a:cubicBezTo>
                      <a:pt x="4" y="7"/>
                      <a:pt x="4" y="7"/>
                      <a:pt x="4" y="6"/>
                    </a:cubicBezTo>
                    <a:cubicBezTo>
                      <a:pt x="4" y="6"/>
                      <a:pt x="3" y="6"/>
                      <a:pt x="4" y="6"/>
                    </a:cubicBezTo>
                    <a:cubicBezTo>
                      <a:pt x="4" y="5"/>
                      <a:pt x="4" y="6"/>
                      <a:pt x="4" y="5"/>
                    </a:cubicBezTo>
                    <a:cubicBezTo>
                      <a:pt x="4" y="5"/>
                      <a:pt x="4" y="5"/>
                      <a:pt x="4" y="5"/>
                    </a:cubicBezTo>
                    <a:cubicBezTo>
                      <a:pt x="4" y="4"/>
                      <a:pt x="5" y="4"/>
                      <a:pt x="5" y="4"/>
                    </a:cubicBezTo>
                    <a:cubicBezTo>
                      <a:pt x="5" y="4"/>
                      <a:pt x="5" y="4"/>
                      <a:pt x="6" y="4"/>
                    </a:cubicBezTo>
                    <a:cubicBezTo>
                      <a:pt x="6" y="4"/>
                      <a:pt x="6" y="3"/>
                      <a:pt x="6" y="3"/>
                    </a:cubicBezTo>
                    <a:cubicBezTo>
                      <a:pt x="6" y="3"/>
                      <a:pt x="5" y="3"/>
                      <a:pt x="5" y="3"/>
                    </a:cubicBezTo>
                    <a:cubicBezTo>
                      <a:pt x="5" y="3"/>
                      <a:pt x="5" y="3"/>
                      <a:pt x="5" y="2"/>
                    </a:cubicBezTo>
                    <a:cubicBezTo>
                      <a:pt x="5" y="2"/>
                      <a:pt x="5" y="2"/>
                      <a:pt x="5" y="1"/>
                    </a:cubicBezTo>
                    <a:cubicBezTo>
                      <a:pt x="5" y="1"/>
                      <a:pt x="5" y="1"/>
                      <a:pt x="5" y="0"/>
                    </a:cubicBezTo>
                    <a:cubicBezTo>
                      <a:pt x="5" y="0"/>
                      <a:pt x="5" y="0"/>
                      <a:pt x="5" y="0"/>
                    </a:cubicBezTo>
                    <a:cubicBezTo>
                      <a:pt x="4" y="0"/>
                      <a:pt x="4" y="0"/>
                      <a:pt x="4" y="1"/>
                    </a:cubicBezTo>
                    <a:cubicBezTo>
                      <a:pt x="4" y="1"/>
                      <a:pt x="4" y="1"/>
                      <a:pt x="3" y="1"/>
                    </a:cubicBezTo>
                    <a:cubicBezTo>
                      <a:pt x="3" y="1"/>
                      <a:pt x="3" y="1"/>
                      <a:pt x="2" y="1"/>
                    </a:cubicBezTo>
                    <a:cubicBezTo>
                      <a:pt x="2" y="1"/>
                      <a:pt x="1" y="1"/>
                      <a:pt x="1" y="2"/>
                    </a:cubicBezTo>
                    <a:cubicBezTo>
                      <a:pt x="1" y="2"/>
                      <a:pt x="0" y="2"/>
                      <a:pt x="0" y="3"/>
                    </a:cubicBezTo>
                    <a:cubicBezTo>
                      <a:pt x="0" y="3"/>
                      <a:pt x="0" y="4"/>
                      <a:pt x="0" y="4"/>
                    </a:cubicBezTo>
                    <a:cubicBezTo>
                      <a:pt x="0" y="5"/>
                      <a:pt x="0" y="5"/>
                      <a:pt x="0" y="5"/>
                    </a:cubicBezTo>
                    <a:cubicBezTo>
                      <a:pt x="1" y="5"/>
                      <a:pt x="1" y="5"/>
                      <a:pt x="1" y="6"/>
                    </a:cubicBezTo>
                    <a:cubicBezTo>
                      <a:pt x="1" y="6"/>
                      <a:pt x="1" y="7"/>
                      <a:pt x="1" y="7"/>
                    </a:cubicBezTo>
                    <a:cubicBezTo>
                      <a:pt x="1" y="7"/>
                      <a:pt x="2" y="7"/>
                      <a:pt x="2"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1" name="Freeform 376">
                <a:extLst>
                  <a:ext uri="{FF2B5EF4-FFF2-40B4-BE49-F238E27FC236}">
                    <a16:creationId xmlns:a16="http://schemas.microsoft.com/office/drawing/2014/main" id="{123A03FD-0ACC-4BF6-A720-920928A2412F}"/>
                  </a:ext>
                </a:extLst>
              </p:cNvPr>
              <p:cNvSpPr>
                <a:spLocks/>
              </p:cNvSpPr>
              <p:nvPr/>
            </p:nvSpPr>
            <p:spPr bwMode="auto">
              <a:xfrm>
                <a:off x="4646614" y="1724026"/>
                <a:ext cx="53975" cy="53975"/>
              </a:xfrm>
              <a:custGeom>
                <a:avLst/>
                <a:gdLst>
                  <a:gd name="T0" fmla="*/ 5 w 5"/>
                  <a:gd name="T1" fmla="*/ 2 h 5"/>
                  <a:gd name="T2" fmla="*/ 4 w 5"/>
                  <a:gd name="T3" fmla="*/ 1 h 5"/>
                  <a:gd name="T4" fmla="*/ 4 w 5"/>
                  <a:gd name="T5" fmla="*/ 0 h 5"/>
                  <a:gd name="T6" fmla="*/ 4 w 5"/>
                  <a:gd name="T7" fmla="*/ 0 h 5"/>
                  <a:gd name="T8" fmla="*/ 3 w 5"/>
                  <a:gd name="T9" fmla="*/ 1 h 5"/>
                  <a:gd name="T10" fmla="*/ 2 w 5"/>
                  <a:gd name="T11" fmla="*/ 1 h 5"/>
                  <a:gd name="T12" fmla="*/ 1 w 5"/>
                  <a:gd name="T13" fmla="*/ 2 h 5"/>
                  <a:gd name="T14" fmla="*/ 0 w 5"/>
                  <a:gd name="T15" fmla="*/ 3 h 5"/>
                  <a:gd name="T16" fmla="*/ 0 w 5"/>
                  <a:gd name="T17" fmla="*/ 3 h 5"/>
                  <a:gd name="T18" fmla="*/ 1 w 5"/>
                  <a:gd name="T19" fmla="*/ 4 h 5"/>
                  <a:gd name="T20" fmla="*/ 3 w 5"/>
                  <a:gd name="T21" fmla="*/ 4 h 5"/>
                  <a:gd name="T22" fmla="*/ 3 w 5"/>
                  <a:gd name="T23" fmla="*/ 5 h 5"/>
                  <a:gd name="T24" fmla="*/ 4 w 5"/>
                  <a:gd name="T25" fmla="*/ 5 h 5"/>
                  <a:gd name="T26" fmla="*/ 4 w 5"/>
                  <a:gd name="T27" fmla="*/ 5 h 5"/>
                  <a:gd name="T28" fmla="*/ 4 w 5"/>
                  <a:gd name="T29" fmla="*/ 4 h 5"/>
                  <a:gd name="T30" fmla="*/ 4 w 5"/>
                  <a:gd name="T31" fmla="*/ 3 h 5"/>
                  <a:gd name="T32" fmla="*/ 5 w 5"/>
                  <a:gd name="T33" fmla="*/ 3 h 5"/>
                  <a:gd name="T34" fmla="*/ 5 w 5"/>
                  <a:gd name="T35" fmla="*/ 3 h 5"/>
                  <a:gd name="T36" fmla="*/ 5 w 5"/>
                  <a:gd name="T37" fmla="*/ 2 h 5"/>
                  <a:gd name="T38" fmla="*/ 5 w 5"/>
                  <a:gd name="T3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5" y="2"/>
                    </a:moveTo>
                    <a:cubicBezTo>
                      <a:pt x="5" y="1"/>
                      <a:pt x="4" y="1"/>
                      <a:pt x="4" y="1"/>
                    </a:cubicBezTo>
                    <a:cubicBezTo>
                      <a:pt x="4" y="0"/>
                      <a:pt x="4" y="0"/>
                      <a:pt x="4" y="0"/>
                    </a:cubicBezTo>
                    <a:cubicBezTo>
                      <a:pt x="4" y="0"/>
                      <a:pt x="4" y="0"/>
                      <a:pt x="4" y="0"/>
                    </a:cubicBezTo>
                    <a:cubicBezTo>
                      <a:pt x="4" y="1"/>
                      <a:pt x="3" y="1"/>
                      <a:pt x="3" y="1"/>
                    </a:cubicBezTo>
                    <a:cubicBezTo>
                      <a:pt x="2" y="1"/>
                      <a:pt x="2" y="1"/>
                      <a:pt x="2" y="1"/>
                    </a:cubicBezTo>
                    <a:cubicBezTo>
                      <a:pt x="2" y="2"/>
                      <a:pt x="2" y="2"/>
                      <a:pt x="1" y="2"/>
                    </a:cubicBezTo>
                    <a:cubicBezTo>
                      <a:pt x="1" y="2"/>
                      <a:pt x="1" y="3"/>
                      <a:pt x="0" y="3"/>
                    </a:cubicBezTo>
                    <a:cubicBezTo>
                      <a:pt x="0" y="3"/>
                      <a:pt x="0" y="3"/>
                      <a:pt x="0" y="3"/>
                    </a:cubicBezTo>
                    <a:cubicBezTo>
                      <a:pt x="1" y="4"/>
                      <a:pt x="1" y="4"/>
                      <a:pt x="1" y="4"/>
                    </a:cubicBezTo>
                    <a:cubicBezTo>
                      <a:pt x="2" y="4"/>
                      <a:pt x="2" y="4"/>
                      <a:pt x="3" y="4"/>
                    </a:cubicBezTo>
                    <a:cubicBezTo>
                      <a:pt x="3" y="5"/>
                      <a:pt x="3" y="5"/>
                      <a:pt x="3" y="5"/>
                    </a:cubicBezTo>
                    <a:cubicBezTo>
                      <a:pt x="4" y="5"/>
                      <a:pt x="4" y="5"/>
                      <a:pt x="4" y="5"/>
                    </a:cubicBezTo>
                    <a:cubicBezTo>
                      <a:pt x="4" y="5"/>
                      <a:pt x="4" y="5"/>
                      <a:pt x="4" y="5"/>
                    </a:cubicBezTo>
                    <a:cubicBezTo>
                      <a:pt x="4" y="4"/>
                      <a:pt x="4" y="4"/>
                      <a:pt x="4" y="4"/>
                    </a:cubicBezTo>
                    <a:cubicBezTo>
                      <a:pt x="4" y="4"/>
                      <a:pt x="4" y="3"/>
                      <a:pt x="4" y="3"/>
                    </a:cubicBezTo>
                    <a:cubicBezTo>
                      <a:pt x="4" y="3"/>
                      <a:pt x="4" y="3"/>
                      <a:pt x="5" y="3"/>
                    </a:cubicBezTo>
                    <a:cubicBezTo>
                      <a:pt x="5" y="3"/>
                      <a:pt x="5" y="3"/>
                      <a:pt x="5" y="3"/>
                    </a:cubicBezTo>
                    <a:cubicBezTo>
                      <a:pt x="5" y="3"/>
                      <a:pt x="5" y="3"/>
                      <a:pt x="5" y="2"/>
                    </a:cubicBezTo>
                    <a:cubicBezTo>
                      <a:pt x="5" y="2"/>
                      <a:pt x="4" y="2"/>
                      <a:pt x="5"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2" name="Freeform 377">
                <a:extLst>
                  <a:ext uri="{FF2B5EF4-FFF2-40B4-BE49-F238E27FC236}">
                    <a16:creationId xmlns:a16="http://schemas.microsoft.com/office/drawing/2014/main" id="{9D4154CE-5046-49FB-B7F7-587A0C6CD93C}"/>
                  </a:ext>
                </a:extLst>
              </p:cNvPr>
              <p:cNvSpPr>
                <a:spLocks/>
              </p:cNvSpPr>
              <p:nvPr/>
            </p:nvSpPr>
            <p:spPr bwMode="auto">
              <a:xfrm>
                <a:off x="5111751" y="20589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3" name="Freeform 378">
                <a:extLst>
                  <a:ext uri="{FF2B5EF4-FFF2-40B4-BE49-F238E27FC236}">
                    <a16:creationId xmlns:a16="http://schemas.microsoft.com/office/drawing/2014/main" id="{6876B953-0B75-4A2F-8E59-E6C4915D95B3}"/>
                  </a:ext>
                </a:extLst>
              </p:cNvPr>
              <p:cNvSpPr>
                <a:spLocks/>
              </p:cNvSpPr>
              <p:nvPr/>
            </p:nvSpPr>
            <p:spPr bwMode="auto">
              <a:xfrm>
                <a:off x="5111751" y="1984376"/>
                <a:ext cx="20638" cy="74613"/>
              </a:xfrm>
              <a:custGeom>
                <a:avLst/>
                <a:gdLst>
                  <a:gd name="T0" fmla="*/ 2 w 2"/>
                  <a:gd name="T1" fmla="*/ 3 h 7"/>
                  <a:gd name="T2" fmla="*/ 2 w 2"/>
                  <a:gd name="T3" fmla="*/ 2 h 7"/>
                  <a:gd name="T4" fmla="*/ 2 w 2"/>
                  <a:gd name="T5" fmla="*/ 1 h 7"/>
                  <a:gd name="T6" fmla="*/ 2 w 2"/>
                  <a:gd name="T7" fmla="*/ 0 h 7"/>
                  <a:gd name="T8" fmla="*/ 1 w 2"/>
                  <a:gd name="T9" fmla="*/ 0 h 7"/>
                  <a:gd name="T10" fmla="*/ 1 w 2"/>
                  <a:gd name="T11" fmla="*/ 1 h 7"/>
                  <a:gd name="T12" fmla="*/ 1 w 2"/>
                  <a:gd name="T13" fmla="*/ 2 h 7"/>
                  <a:gd name="T14" fmla="*/ 1 w 2"/>
                  <a:gd name="T15" fmla="*/ 4 h 7"/>
                  <a:gd name="T16" fmla="*/ 1 w 2"/>
                  <a:gd name="T17" fmla="*/ 5 h 7"/>
                  <a:gd name="T18" fmla="*/ 1 w 2"/>
                  <a:gd name="T19" fmla="*/ 6 h 7"/>
                  <a:gd name="T20" fmla="*/ 0 w 2"/>
                  <a:gd name="T21" fmla="*/ 7 h 7"/>
                  <a:gd name="T22" fmla="*/ 2 w 2"/>
                  <a:gd name="T23" fmla="*/ 7 h 7"/>
                  <a:gd name="T24" fmla="*/ 2 w 2"/>
                  <a:gd name="T25" fmla="*/ 6 h 7"/>
                  <a:gd name="T26" fmla="*/ 2 w 2"/>
                  <a:gd name="T27" fmla="*/ 5 h 7"/>
                  <a:gd name="T28" fmla="*/ 2 w 2"/>
                  <a:gd name="T29" fmla="*/ 4 h 7"/>
                  <a:gd name="T30" fmla="*/ 2 w 2"/>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7">
                    <a:moveTo>
                      <a:pt x="2" y="3"/>
                    </a:moveTo>
                    <a:cubicBezTo>
                      <a:pt x="2" y="3"/>
                      <a:pt x="2" y="3"/>
                      <a:pt x="2" y="2"/>
                    </a:cubicBezTo>
                    <a:cubicBezTo>
                      <a:pt x="2" y="2"/>
                      <a:pt x="2" y="2"/>
                      <a:pt x="2" y="1"/>
                    </a:cubicBezTo>
                    <a:cubicBezTo>
                      <a:pt x="2" y="1"/>
                      <a:pt x="2" y="1"/>
                      <a:pt x="2" y="0"/>
                    </a:cubicBezTo>
                    <a:cubicBezTo>
                      <a:pt x="2" y="0"/>
                      <a:pt x="1" y="0"/>
                      <a:pt x="1" y="0"/>
                    </a:cubicBezTo>
                    <a:cubicBezTo>
                      <a:pt x="1" y="1"/>
                      <a:pt x="1" y="1"/>
                      <a:pt x="1" y="1"/>
                    </a:cubicBezTo>
                    <a:cubicBezTo>
                      <a:pt x="1" y="1"/>
                      <a:pt x="1" y="2"/>
                      <a:pt x="1" y="2"/>
                    </a:cubicBezTo>
                    <a:cubicBezTo>
                      <a:pt x="1" y="4"/>
                      <a:pt x="1" y="4"/>
                      <a:pt x="1" y="4"/>
                    </a:cubicBezTo>
                    <a:cubicBezTo>
                      <a:pt x="1" y="4"/>
                      <a:pt x="1" y="4"/>
                      <a:pt x="1" y="5"/>
                    </a:cubicBezTo>
                    <a:cubicBezTo>
                      <a:pt x="1" y="5"/>
                      <a:pt x="1" y="5"/>
                      <a:pt x="1" y="6"/>
                    </a:cubicBezTo>
                    <a:cubicBezTo>
                      <a:pt x="1" y="6"/>
                      <a:pt x="1" y="7"/>
                      <a:pt x="0" y="7"/>
                    </a:cubicBezTo>
                    <a:cubicBezTo>
                      <a:pt x="1" y="7"/>
                      <a:pt x="1" y="7"/>
                      <a:pt x="2" y="7"/>
                    </a:cubicBezTo>
                    <a:cubicBezTo>
                      <a:pt x="2" y="7"/>
                      <a:pt x="2" y="6"/>
                      <a:pt x="2" y="6"/>
                    </a:cubicBezTo>
                    <a:cubicBezTo>
                      <a:pt x="2" y="6"/>
                      <a:pt x="2" y="6"/>
                      <a:pt x="2" y="5"/>
                    </a:cubicBezTo>
                    <a:cubicBezTo>
                      <a:pt x="2" y="5"/>
                      <a:pt x="2" y="5"/>
                      <a:pt x="2" y="4"/>
                    </a:cubicBezTo>
                    <a:cubicBezTo>
                      <a:pt x="2" y="4"/>
                      <a:pt x="2" y="4"/>
                      <a:pt x="2"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4" name="Freeform 379">
                <a:extLst>
                  <a:ext uri="{FF2B5EF4-FFF2-40B4-BE49-F238E27FC236}">
                    <a16:creationId xmlns:a16="http://schemas.microsoft.com/office/drawing/2014/main" id="{76F28D35-C106-42F1-A882-87328DBE2525}"/>
                  </a:ext>
                </a:extLst>
              </p:cNvPr>
              <p:cNvSpPr>
                <a:spLocks/>
              </p:cNvSpPr>
              <p:nvPr/>
            </p:nvSpPr>
            <p:spPr bwMode="auto">
              <a:xfrm>
                <a:off x="8220076" y="3140076"/>
                <a:ext cx="33338" cy="22225"/>
              </a:xfrm>
              <a:custGeom>
                <a:avLst/>
                <a:gdLst>
                  <a:gd name="T0" fmla="*/ 1 w 3"/>
                  <a:gd name="T1" fmla="*/ 2 h 2"/>
                  <a:gd name="T2" fmla="*/ 2 w 3"/>
                  <a:gd name="T3" fmla="*/ 2 h 2"/>
                  <a:gd name="T4" fmla="*/ 3 w 3"/>
                  <a:gd name="T5" fmla="*/ 1 h 2"/>
                  <a:gd name="T6" fmla="*/ 2 w 3"/>
                  <a:gd name="T7" fmla="*/ 0 h 2"/>
                  <a:gd name="T8" fmla="*/ 1 w 3"/>
                  <a:gd name="T9" fmla="*/ 0 h 2"/>
                  <a:gd name="T10" fmla="*/ 0 w 3"/>
                  <a:gd name="T11" fmla="*/ 1 h 2"/>
                  <a:gd name="T12" fmla="*/ 0 w 3"/>
                  <a:gd name="T13" fmla="*/ 2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2" y="2"/>
                      <a:pt x="2" y="2"/>
                    </a:cubicBezTo>
                    <a:cubicBezTo>
                      <a:pt x="2" y="2"/>
                      <a:pt x="2" y="2"/>
                      <a:pt x="3" y="1"/>
                    </a:cubicBezTo>
                    <a:cubicBezTo>
                      <a:pt x="3" y="1"/>
                      <a:pt x="2" y="1"/>
                      <a:pt x="2" y="0"/>
                    </a:cubicBezTo>
                    <a:cubicBezTo>
                      <a:pt x="1" y="0"/>
                      <a:pt x="1" y="0"/>
                      <a:pt x="1" y="0"/>
                    </a:cubicBezTo>
                    <a:cubicBezTo>
                      <a:pt x="0" y="0"/>
                      <a:pt x="0" y="1"/>
                      <a:pt x="0" y="1"/>
                    </a:cubicBezTo>
                    <a:cubicBezTo>
                      <a:pt x="0" y="1"/>
                      <a:pt x="0" y="2"/>
                      <a:pt x="0" y="2"/>
                    </a:cubicBezTo>
                    <a:cubicBezTo>
                      <a:pt x="0" y="2"/>
                      <a:pt x="0"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5" name="Freeform 380">
                <a:extLst>
                  <a:ext uri="{FF2B5EF4-FFF2-40B4-BE49-F238E27FC236}">
                    <a16:creationId xmlns:a16="http://schemas.microsoft.com/office/drawing/2014/main" id="{FAD2F87D-3ECF-4916-ADB6-602DDF1C4A0E}"/>
                  </a:ext>
                </a:extLst>
              </p:cNvPr>
              <p:cNvSpPr>
                <a:spLocks/>
              </p:cNvSpPr>
              <p:nvPr/>
            </p:nvSpPr>
            <p:spPr bwMode="auto">
              <a:xfrm>
                <a:off x="8307389" y="3162301"/>
                <a:ext cx="20638" cy="11113"/>
              </a:xfrm>
              <a:custGeom>
                <a:avLst/>
                <a:gdLst>
                  <a:gd name="T0" fmla="*/ 1 w 2"/>
                  <a:gd name="T1" fmla="*/ 1 h 1"/>
                  <a:gd name="T2" fmla="*/ 2 w 2"/>
                  <a:gd name="T3" fmla="*/ 1 h 1"/>
                  <a:gd name="T4" fmla="*/ 2 w 2"/>
                  <a:gd name="T5" fmla="*/ 1 h 1"/>
                  <a:gd name="T6" fmla="*/ 1 w 2"/>
                  <a:gd name="T7" fmla="*/ 0 h 1"/>
                  <a:gd name="T8" fmla="*/ 0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2" y="1"/>
                      <a:pt x="2" y="1"/>
                    </a:cubicBezTo>
                    <a:cubicBezTo>
                      <a:pt x="2" y="1"/>
                      <a:pt x="2" y="1"/>
                      <a:pt x="2" y="1"/>
                    </a:cubicBezTo>
                    <a:cubicBezTo>
                      <a:pt x="2" y="0"/>
                      <a:pt x="1" y="0"/>
                      <a:pt x="1" y="0"/>
                    </a:cubicBezTo>
                    <a:cubicBezTo>
                      <a:pt x="1" y="0"/>
                      <a:pt x="0" y="0"/>
                      <a:pt x="0" y="0"/>
                    </a:cubicBezTo>
                    <a:cubicBezTo>
                      <a:pt x="0" y="1"/>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6" name="Freeform 381">
                <a:extLst>
                  <a:ext uri="{FF2B5EF4-FFF2-40B4-BE49-F238E27FC236}">
                    <a16:creationId xmlns:a16="http://schemas.microsoft.com/office/drawing/2014/main" id="{CEF6FF8E-7367-4CA2-A385-2685F699D8A8}"/>
                  </a:ext>
                </a:extLst>
              </p:cNvPr>
              <p:cNvSpPr>
                <a:spLocks/>
              </p:cNvSpPr>
              <p:nvPr/>
            </p:nvSpPr>
            <p:spPr bwMode="auto">
              <a:xfrm>
                <a:off x="8339139" y="3173414"/>
                <a:ext cx="33338" cy="31750"/>
              </a:xfrm>
              <a:custGeom>
                <a:avLst/>
                <a:gdLst>
                  <a:gd name="T0" fmla="*/ 0 w 3"/>
                  <a:gd name="T1" fmla="*/ 2 h 3"/>
                  <a:gd name="T2" fmla="*/ 1 w 3"/>
                  <a:gd name="T3" fmla="*/ 2 h 3"/>
                  <a:gd name="T4" fmla="*/ 2 w 3"/>
                  <a:gd name="T5" fmla="*/ 3 h 3"/>
                  <a:gd name="T6" fmla="*/ 3 w 3"/>
                  <a:gd name="T7" fmla="*/ 3 h 3"/>
                  <a:gd name="T8" fmla="*/ 3 w 3"/>
                  <a:gd name="T9" fmla="*/ 2 h 3"/>
                  <a:gd name="T10" fmla="*/ 2 w 3"/>
                  <a:gd name="T11" fmla="*/ 1 h 3"/>
                  <a:gd name="T12" fmla="*/ 1 w 3"/>
                  <a:gd name="T13" fmla="*/ 1 h 3"/>
                  <a:gd name="T14" fmla="*/ 0 w 3"/>
                  <a:gd name="T15" fmla="*/ 0 h 3"/>
                  <a:gd name="T16" fmla="*/ 0 w 3"/>
                  <a:gd name="T17" fmla="*/ 1 h 3"/>
                  <a:gd name="T18" fmla="*/ 0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2"/>
                    </a:moveTo>
                    <a:cubicBezTo>
                      <a:pt x="0" y="2"/>
                      <a:pt x="1" y="2"/>
                      <a:pt x="1" y="2"/>
                    </a:cubicBezTo>
                    <a:cubicBezTo>
                      <a:pt x="2" y="2"/>
                      <a:pt x="1" y="3"/>
                      <a:pt x="2" y="3"/>
                    </a:cubicBezTo>
                    <a:cubicBezTo>
                      <a:pt x="2" y="3"/>
                      <a:pt x="2" y="3"/>
                      <a:pt x="3" y="3"/>
                    </a:cubicBezTo>
                    <a:cubicBezTo>
                      <a:pt x="3" y="3"/>
                      <a:pt x="3" y="2"/>
                      <a:pt x="3" y="2"/>
                    </a:cubicBezTo>
                    <a:cubicBezTo>
                      <a:pt x="3" y="2"/>
                      <a:pt x="2" y="2"/>
                      <a:pt x="2" y="1"/>
                    </a:cubicBezTo>
                    <a:cubicBezTo>
                      <a:pt x="2" y="1"/>
                      <a:pt x="2" y="1"/>
                      <a:pt x="1" y="1"/>
                    </a:cubicBezTo>
                    <a:cubicBezTo>
                      <a:pt x="1" y="0"/>
                      <a:pt x="0" y="0"/>
                      <a:pt x="0" y="0"/>
                    </a:cubicBezTo>
                    <a:cubicBezTo>
                      <a:pt x="0" y="1"/>
                      <a:pt x="0" y="1"/>
                      <a:pt x="0" y="1"/>
                    </a:cubicBezTo>
                    <a:cubicBezTo>
                      <a:pt x="0" y="1"/>
                      <a:pt x="0" y="1"/>
                      <a:pt x="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7" name="Freeform 382">
                <a:extLst>
                  <a:ext uri="{FF2B5EF4-FFF2-40B4-BE49-F238E27FC236}">
                    <a16:creationId xmlns:a16="http://schemas.microsoft.com/office/drawing/2014/main" id="{1C249683-3228-4826-BD8D-8DE566BB85DF}"/>
                  </a:ext>
                </a:extLst>
              </p:cNvPr>
              <p:cNvSpPr>
                <a:spLocks/>
              </p:cNvSpPr>
              <p:nvPr/>
            </p:nvSpPr>
            <p:spPr bwMode="auto">
              <a:xfrm>
                <a:off x="8220076" y="3249614"/>
                <a:ext cx="22225" cy="20638"/>
              </a:xfrm>
              <a:custGeom>
                <a:avLst/>
                <a:gdLst>
                  <a:gd name="T0" fmla="*/ 1 w 2"/>
                  <a:gd name="T1" fmla="*/ 1 h 2"/>
                  <a:gd name="T2" fmla="*/ 2 w 2"/>
                  <a:gd name="T3" fmla="*/ 1 h 2"/>
                  <a:gd name="T4" fmla="*/ 1 w 2"/>
                  <a:gd name="T5" fmla="*/ 1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2" y="2"/>
                      <a:pt x="2" y="1"/>
                    </a:cubicBezTo>
                    <a:cubicBezTo>
                      <a:pt x="2" y="1"/>
                      <a:pt x="2" y="1"/>
                      <a:pt x="1" y="1"/>
                    </a:cubicBezTo>
                    <a:cubicBezTo>
                      <a:pt x="1" y="0"/>
                      <a:pt x="1" y="0"/>
                      <a:pt x="1" y="0"/>
                    </a:cubicBezTo>
                    <a:cubicBezTo>
                      <a:pt x="1" y="0"/>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8" name="Freeform 383">
                <a:extLst>
                  <a:ext uri="{FF2B5EF4-FFF2-40B4-BE49-F238E27FC236}">
                    <a16:creationId xmlns:a16="http://schemas.microsoft.com/office/drawing/2014/main" id="{24A4C4B2-DC02-4203-9EA2-04E08BB1F696}"/>
                  </a:ext>
                </a:extLst>
              </p:cNvPr>
              <p:cNvSpPr>
                <a:spLocks/>
              </p:cNvSpPr>
              <p:nvPr/>
            </p:nvSpPr>
            <p:spPr bwMode="auto">
              <a:xfrm>
                <a:off x="8242301" y="3259139"/>
                <a:ext cx="11113" cy="11113"/>
              </a:xfrm>
              <a:custGeom>
                <a:avLst/>
                <a:gdLst>
                  <a:gd name="T0" fmla="*/ 0 w 1"/>
                  <a:gd name="T1" fmla="*/ 1 h 1"/>
                  <a:gd name="T2" fmla="*/ 1 w 1"/>
                  <a:gd name="T3" fmla="*/ 1 h 1"/>
                  <a:gd name="T4" fmla="*/ 1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1" y="0"/>
                      <a:pt x="0" y="0"/>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399" name="Freeform 384">
                <a:extLst>
                  <a:ext uri="{FF2B5EF4-FFF2-40B4-BE49-F238E27FC236}">
                    <a16:creationId xmlns:a16="http://schemas.microsoft.com/office/drawing/2014/main" id="{F6F5A7BB-3758-4C66-9FEF-A81A79AF1E0F}"/>
                  </a:ext>
                </a:extLst>
              </p:cNvPr>
              <p:cNvSpPr>
                <a:spLocks/>
              </p:cNvSpPr>
              <p:nvPr/>
            </p:nvSpPr>
            <p:spPr bwMode="auto">
              <a:xfrm>
                <a:off x="8318501" y="3357564"/>
                <a:ext cx="9525" cy="9525"/>
              </a:xfrm>
              <a:custGeom>
                <a:avLst/>
                <a:gdLst>
                  <a:gd name="T0" fmla="*/ 1 w 1"/>
                  <a:gd name="T1" fmla="*/ 1 h 1"/>
                  <a:gd name="T2" fmla="*/ 1 w 1"/>
                  <a:gd name="T3" fmla="*/ 1 h 1"/>
                  <a:gd name="T4" fmla="*/ 1 w 1"/>
                  <a:gd name="T5" fmla="*/ 1 h 1"/>
                  <a:gd name="T6" fmla="*/ 0 w 1"/>
                  <a:gd name="T7" fmla="*/ 0 h 1"/>
                  <a:gd name="T8" fmla="*/ 0 w 1"/>
                  <a:gd name="T9" fmla="*/ 1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1"/>
                      <a:pt x="1" y="1"/>
                    </a:cubicBezTo>
                    <a:cubicBezTo>
                      <a:pt x="1" y="1"/>
                      <a:pt x="1" y="1"/>
                      <a:pt x="1" y="1"/>
                    </a:cubicBezTo>
                    <a:cubicBezTo>
                      <a:pt x="1" y="0"/>
                      <a:pt x="1" y="0"/>
                      <a:pt x="0" y="0"/>
                    </a:cubicBezTo>
                    <a:cubicBezTo>
                      <a:pt x="0" y="0"/>
                      <a:pt x="0" y="0"/>
                      <a:pt x="0" y="1"/>
                    </a:cubicBezTo>
                    <a:cubicBezTo>
                      <a:pt x="0" y="1"/>
                      <a:pt x="0"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0" name="Freeform 385">
                <a:extLst>
                  <a:ext uri="{FF2B5EF4-FFF2-40B4-BE49-F238E27FC236}">
                    <a16:creationId xmlns:a16="http://schemas.microsoft.com/office/drawing/2014/main" id="{1301D85B-6350-48D3-8793-B5F6105DE4F5}"/>
                  </a:ext>
                </a:extLst>
              </p:cNvPr>
              <p:cNvSpPr>
                <a:spLocks/>
              </p:cNvSpPr>
              <p:nvPr/>
            </p:nvSpPr>
            <p:spPr bwMode="auto">
              <a:xfrm>
                <a:off x="8307389" y="3378201"/>
                <a:ext cx="20638" cy="22225"/>
              </a:xfrm>
              <a:custGeom>
                <a:avLst/>
                <a:gdLst>
                  <a:gd name="T0" fmla="*/ 2 w 2"/>
                  <a:gd name="T1" fmla="*/ 2 h 2"/>
                  <a:gd name="T2" fmla="*/ 1 w 2"/>
                  <a:gd name="T3" fmla="*/ 1 h 2"/>
                  <a:gd name="T4" fmla="*/ 1 w 2"/>
                  <a:gd name="T5" fmla="*/ 1 h 2"/>
                  <a:gd name="T6" fmla="*/ 0 w 2"/>
                  <a:gd name="T7" fmla="*/ 0 h 2"/>
                  <a:gd name="T8" fmla="*/ 0 w 2"/>
                  <a:gd name="T9" fmla="*/ 1 h 2"/>
                  <a:gd name="T10" fmla="*/ 0 w 2"/>
                  <a:gd name="T11" fmla="*/ 2 h 2"/>
                  <a:gd name="T12" fmla="*/ 1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cubicBezTo>
                      <a:pt x="2" y="1"/>
                      <a:pt x="1" y="1"/>
                      <a:pt x="1" y="1"/>
                    </a:cubicBezTo>
                    <a:cubicBezTo>
                      <a:pt x="1" y="1"/>
                      <a:pt x="1" y="1"/>
                      <a:pt x="1" y="1"/>
                    </a:cubicBezTo>
                    <a:cubicBezTo>
                      <a:pt x="0" y="1"/>
                      <a:pt x="0" y="0"/>
                      <a:pt x="0" y="0"/>
                    </a:cubicBezTo>
                    <a:cubicBezTo>
                      <a:pt x="0" y="1"/>
                      <a:pt x="0" y="1"/>
                      <a:pt x="0" y="1"/>
                    </a:cubicBezTo>
                    <a:cubicBezTo>
                      <a:pt x="0" y="1"/>
                      <a:pt x="0" y="2"/>
                      <a:pt x="0" y="2"/>
                    </a:cubicBezTo>
                    <a:cubicBezTo>
                      <a:pt x="0" y="2"/>
                      <a:pt x="1" y="2"/>
                      <a:pt x="1" y="2"/>
                    </a:cubicBezTo>
                    <a:cubicBezTo>
                      <a:pt x="1" y="2"/>
                      <a:pt x="2"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1" name="Freeform 386">
                <a:extLst>
                  <a:ext uri="{FF2B5EF4-FFF2-40B4-BE49-F238E27FC236}">
                    <a16:creationId xmlns:a16="http://schemas.microsoft.com/office/drawing/2014/main" id="{CF7CAD51-995D-4007-85EC-1CD895C85B15}"/>
                  </a:ext>
                </a:extLst>
              </p:cNvPr>
              <p:cNvSpPr>
                <a:spLocks/>
              </p:cNvSpPr>
              <p:nvPr/>
            </p:nvSpPr>
            <p:spPr bwMode="auto">
              <a:xfrm>
                <a:off x="8318501" y="3400426"/>
                <a:ext cx="20638" cy="11113"/>
              </a:xfrm>
              <a:custGeom>
                <a:avLst/>
                <a:gdLst>
                  <a:gd name="T0" fmla="*/ 1 w 2"/>
                  <a:gd name="T1" fmla="*/ 1 h 1"/>
                  <a:gd name="T2" fmla="*/ 2 w 2"/>
                  <a:gd name="T3" fmla="*/ 1 h 1"/>
                  <a:gd name="T4" fmla="*/ 1 w 2"/>
                  <a:gd name="T5" fmla="*/ 0 h 1"/>
                  <a:gd name="T6" fmla="*/ 0 w 2"/>
                  <a:gd name="T7" fmla="*/ 0 h 1"/>
                  <a:gd name="T8" fmla="*/ 0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2" y="0"/>
                      <a:pt x="1" y="0"/>
                      <a:pt x="1" y="0"/>
                    </a:cubicBezTo>
                    <a:cubicBezTo>
                      <a:pt x="1" y="0"/>
                      <a:pt x="0" y="0"/>
                      <a:pt x="0" y="0"/>
                    </a:cubicBezTo>
                    <a:cubicBezTo>
                      <a:pt x="0" y="1"/>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2" name="Freeform 387">
                <a:extLst>
                  <a:ext uri="{FF2B5EF4-FFF2-40B4-BE49-F238E27FC236}">
                    <a16:creationId xmlns:a16="http://schemas.microsoft.com/office/drawing/2014/main" id="{7B8148E2-33A5-4423-98EA-5230E7E4F0AF}"/>
                  </a:ext>
                </a:extLst>
              </p:cNvPr>
              <p:cNvSpPr>
                <a:spLocks/>
              </p:cNvSpPr>
              <p:nvPr/>
            </p:nvSpPr>
            <p:spPr bwMode="auto">
              <a:xfrm>
                <a:off x="8361364" y="3367089"/>
                <a:ext cx="20638" cy="22225"/>
              </a:xfrm>
              <a:custGeom>
                <a:avLst/>
                <a:gdLst>
                  <a:gd name="T0" fmla="*/ 1 w 2"/>
                  <a:gd name="T1" fmla="*/ 1 h 2"/>
                  <a:gd name="T2" fmla="*/ 2 w 2"/>
                  <a:gd name="T3" fmla="*/ 1 h 2"/>
                  <a:gd name="T4" fmla="*/ 2 w 2"/>
                  <a:gd name="T5" fmla="*/ 1 h 2"/>
                  <a:gd name="T6" fmla="*/ 1 w 2"/>
                  <a:gd name="T7" fmla="*/ 0 h 2"/>
                  <a:gd name="T8" fmla="*/ 1 w 2"/>
                  <a:gd name="T9" fmla="*/ 1 h 2"/>
                  <a:gd name="T10" fmla="*/ 1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1" y="1"/>
                    </a:moveTo>
                    <a:cubicBezTo>
                      <a:pt x="1" y="1"/>
                      <a:pt x="2" y="1"/>
                      <a:pt x="2" y="1"/>
                    </a:cubicBezTo>
                    <a:cubicBezTo>
                      <a:pt x="2" y="1"/>
                      <a:pt x="2" y="1"/>
                      <a:pt x="2" y="1"/>
                    </a:cubicBezTo>
                    <a:cubicBezTo>
                      <a:pt x="2" y="0"/>
                      <a:pt x="1" y="0"/>
                      <a:pt x="1" y="0"/>
                    </a:cubicBezTo>
                    <a:cubicBezTo>
                      <a:pt x="0" y="1"/>
                      <a:pt x="0" y="1"/>
                      <a:pt x="1" y="1"/>
                    </a:cubicBezTo>
                    <a:cubicBezTo>
                      <a:pt x="1" y="2"/>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3" name="Freeform 388">
                <a:extLst>
                  <a:ext uri="{FF2B5EF4-FFF2-40B4-BE49-F238E27FC236}">
                    <a16:creationId xmlns:a16="http://schemas.microsoft.com/office/drawing/2014/main" id="{A9F40FF6-B82E-4244-95D2-BCEDADD30D50}"/>
                  </a:ext>
                </a:extLst>
              </p:cNvPr>
              <p:cNvSpPr>
                <a:spLocks/>
              </p:cNvSpPr>
              <p:nvPr/>
            </p:nvSpPr>
            <p:spPr bwMode="auto">
              <a:xfrm>
                <a:off x="8264526" y="3216276"/>
                <a:ext cx="117475" cy="76200"/>
              </a:xfrm>
              <a:custGeom>
                <a:avLst/>
                <a:gdLst>
                  <a:gd name="T0" fmla="*/ 10 w 11"/>
                  <a:gd name="T1" fmla="*/ 3 h 7"/>
                  <a:gd name="T2" fmla="*/ 11 w 11"/>
                  <a:gd name="T3" fmla="*/ 2 h 7"/>
                  <a:gd name="T4" fmla="*/ 11 w 11"/>
                  <a:gd name="T5" fmla="*/ 1 h 7"/>
                  <a:gd name="T6" fmla="*/ 10 w 11"/>
                  <a:gd name="T7" fmla="*/ 1 h 7"/>
                  <a:gd name="T8" fmla="*/ 9 w 11"/>
                  <a:gd name="T9" fmla="*/ 0 h 7"/>
                  <a:gd name="T10" fmla="*/ 8 w 11"/>
                  <a:gd name="T11" fmla="*/ 1 h 7"/>
                  <a:gd name="T12" fmla="*/ 8 w 11"/>
                  <a:gd name="T13" fmla="*/ 2 h 7"/>
                  <a:gd name="T14" fmla="*/ 8 w 11"/>
                  <a:gd name="T15" fmla="*/ 3 h 7"/>
                  <a:gd name="T16" fmla="*/ 7 w 11"/>
                  <a:gd name="T17" fmla="*/ 3 h 7"/>
                  <a:gd name="T18" fmla="*/ 7 w 11"/>
                  <a:gd name="T19" fmla="*/ 4 h 7"/>
                  <a:gd name="T20" fmla="*/ 6 w 11"/>
                  <a:gd name="T21" fmla="*/ 4 h 7"/>
                  <a:gd name="T22" fmla="*/ 5 w 11"/>
                  <a:gd name="T23" fmla="*/ 4 h 7"/>
                  <a:gd name="T24" fmla="*/ 4 w 11"/>
                  <a:gd name="T25" fmla="*/ 4 h 7"/>
                  <a:gd name="T26" fmla="*/ 4 w 11"/>
                  <a:gd name="T27" fmla="*/ 4 h 7"/>
                  <a:gd name="T28" fmla="*/ 2 w 11"/>
                  <a:gd name="T29" fmla="*/ 4 h 7"/>
                  <a:gd name="T30" fmla="*/ 1 w 11"/>
                  <a:gd name="T31" fmla="*/ 4 h 7"/>
                  <a:gd name="T32" fmla="*/ 0 w 11"/>
                  <a:gd name="T33" fmla="*/ 4 h 7"/>
                  <a:gd name="T34" fmla="*/ 0 w 11"/>
                  <a:gd name="T35" fmla="*/ 5 h 7"/>
                  <a:gd name="T36" fmla="*/ 1 w 11"/>
                  <a:gd name="T37" fmla="*/ 6 h 7"/>
                  <a:gd name="T38" fmla="*/ 2 w 11"/>
                  <a:gd name="T39" fmla="*/ 6 h 7"/>
                  <a:gd name="T40" fmla="*/ 3 w 11"/>
                  <a:gd name="T41" fmla="*/ 6 h 7"/>
                  <a:gd name="T42" fmla="*/ 4 w 11"/>
                  <a:gd name="T43" fmla="*/ 7 h 7"/>
                  <a:gd name="T44" fmla="*/ 6 w 11"/>
                  <a:gd name="T45" fmla="*/ 6 h 7"/>
                  <a:gd name="T46" fmla="*/ 7 w 11"/>
                  <a:gd name="T47" fmla="*/ 6 h 7"/>
                  <a:gd name="T48" fmla="*/ 8 w 11"/>
                  <a:gd name="T49" fmla="*/ 5 h 7"/>
                  <a:gd name="T50" fmla="*/ 9 w 11"/>
                  <a:gd name="T51" fmla="*/ 4 h 7"/>
                  <a:gd name="T52" fmla="*/ 10 w 11"/>
                  <a:gd name="T53" fmla="*/ 4 h 7"/>
                  <a:gd name="T54" fmla="*/ 10 w 11"/>
                  <a:gd name="T5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 h="7">
                    <a:moveTo>
                      <a:pt x="10" y="3"/>
                    </a:moveTo>
                    <a:cubicBezTo>
                      <a:pt x="11" y="3"/>
                      <a:pt x="11" y="2"/>
                      <a:pt x="11" y="2"/>
                    </a:cubicBezTo>
                    <a:cubicBezTo>
                      <a:pt x="11" y="2"/>
                      <a:pt x="11" y="1"/>
                      <a:pt x="11" y="1"/>
                    </a:cubicBezTo>
                    <a:cubicBezTo>
                      <a:pt x="10" y="1"/>
                      <a:pt x="10" y="1"/>
                      <a:pt x="10" y="1"/>
                    </a:cubicBezTo>
                    <a:cubicBezTo>
                      <a:pt x="9" y="1"/>
                      <a:pt x="9" y="0"/>
                      <a:pt x="9" y="0"/>
                    </a:cubicBezTo>
                    <a:cubicBezTo>
                      <a:pt x="8" y="0"/>
                      <a:pt x="8" y="0"/>
                      <a:pt x="8" y="1"/>
                    </a:cubicBezTo>
                    <a:cubicBezTo>
                      <a:pt x="8" y="1"/>
                      <a:pt x="8" y="1"/>
                      <a:pt x="8" y="2"/>
                    </a:cubicBezTo>
                    <a:cubicBezTo>
                      <a:pt x="8" y="2"/>
                      <a:pt x="8" y="2"/>
                      <a:pt x="8" y="3"/>
                    </a:cubicBezTo>
                    <a:cubicBezTo>
                      <a:pt x="8" y="3"/>
                      <a:pt x="8" y="2"/>
                      <a:pt x="7" y="3"/>
                    </a:cubicBezTo>
                    <a:cubicBezTo>
                      <a:pt x="7" y="3"/>
                      <a:pt x="7" y="3"/>
                      <a:pt x="7" y="4"/>
                    </a:cubicBezTo>
                    <a:cubicBezTo>
                      <a:pt x="6" y="4"/>
                      <a:pt x="6" y="4"/>
                      <a:pt x="6" y="4"/>
                    </a:cubicBezTo>
                    <a:cubicBezTo>
                      <a:pt x="6" y="4"/>
                      <a:pt x="5" y="4"/>
                      <a:pt x="5" y="4"/>
                    </a:cubicBezTo>
                    <a:cubicBezTo>
                      <a:pt x="5" y="4"/>
                      <a:pt x="5" y="4"/>
                      <a:pt x="4" y="4"/>
                    </a:cubicBezTo>
                    <a:cubicBezTo>
                      <a:pt x="4" y="4"/>
                      <a:pt x="4" y="4"/>
                      <a:pt x="4" y="4"/>
                    </a:cubicBezTo>
                    <a:cubicBezTo>
                      <a:pt x="3" y="4"/>
                      <a:pt x="3" y="4"/>
                      <a:pt x="2" y="4"/>
                    </a:cubicBezTo>
                    <a:cubicBezTo>
                      <a:pt x="2" y="4"/>
                      <a:pt x="2" y="4"/>
                      <a:pt x="1" y="4"/>
                    </a:cubicBezTo>
                    <a:cubicBezTo>
                      <a:pt x="1" y="4"/>
                      <a:pt x="1" y="4"/>
                      <a:pt x="0" y="4"/>
                    </a:cubicBezTo>
                    <a:cubicBezTo>
                      <a:pt x="0" y="4"/>
                      <a:pt x="0" y="5"/>
                      <a:pt x="0" y="5"/>
                    </a:cubicBezTo>
                    <a:cubicBezTo>
                      <a:pt x="0" y="5"/>
                      <a:pt x="0" y="5"/>
                      <a:pt x="1" y="6"/>
                    </a:cubicBezTo>
                    <a:cubicBezTo>
                      <a:pt x="1" y="6"/>
                      <a:pt x="2" y="6"/>
                      <a:pt x="2" y="6"/>
                    </a:cubicBezTo>
                    <a:cubicBezTo>
                      <a:pt x="3" y="6"/>
                      <a:pt x="3" y="6"/>
                      <a:pt x="3" y="6"/>
                    </a:cubicBezTo>
                    <a:cubicBezTo>
                      <a:pt x="4" y="6"/>
                      <a:pt x="4" y="7"/>
                      <a:pt x="4" y="7"/>
                    </a:cubicBezTo>
                    <a:cubicBezTo>
                      <a:pt x="5" y="7"/>
                      <a:pt x="5" y="6"/>
                      <a:pt x="6" y="6"/>
                    </a:cubicBezTo>
                    <a:cubicBezTo>
                      <a:pt x="7" y="6"/>
                      <a:pt x="7" y="6"/>
                      <a:pt x="7" y="6"/>
                    </a:cubicBezTo>
                    <a:cubicBezTo>
                      <a:pt x="8" y="5"/>
                      <a:pt x="8" y="5"/>
                      <a:pt x="8" y="5"/>
                    </a:cubicBezTo>
                    <a:cubicBezTo>
                      <a:pt x="9" y="5"/>
                      <a:pt x="9" y="5"/>
                      <a:pt x="9" y="4"/>
                    </a:cubicBezTo>
                    <a:cubicBezTo>
                      <a:pt x="9" y="4"/>
                      <a:pt x="10" y="4"/>
                      <a:pt x="10" y="4"/>
                    </a:cubicBezTo>
                    <a:cubicBezTo>
                      <a:pt x="10" y="4"/>
                      <a:pt x="10" y="3"/>
                      <a:pt x="10"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4" name="Freeform 389">
                <a:extLst>
                  <a:ext uri="{FF2B5EF4-FFF2-40B4-BE49-F238E27FC236}">
                    <a16:creationId xmlns:a16="http://schemas.microsoft.com/office/drawing/2014/main" id="{14EA214A-9028-456A-8025-C766AE713305}"/>
                  </a:ext>
                </a:extLst>
              </p:cNvPr>
              <p:cNvSpPr>
                <a:spLocks/>
              </p:cNvSpPr>
              <p:nvPr/>
            </p:nvSpPr>
            <p:spPr bwMode="auto">
              <a:xfrm>
                <a:off x="8048626" y="3173414"/>
                <a:ext cx="269875" cy="247650"/>
              </a:xfrm>
              <a:custGeom>
                <a:avLst/>
                <a:gdLst>
                  <a:gd name="T0" fmla="*/ 23 w 25"/>
                  <a:gd name="T1" fmla="*/ 22 h 23"/>
                  <a:gd name="T2" fmla="*/ 23 w 25"/>
                  <a:gd name="T3" fmla="*/ 20 h 23"/>
                  <a:gd name="T4" fmla="*/ 21 w 25"/>
                  <a:gd name="T5" fmla="*/ 19 h 23"/>
                  <a:gd name="T6" fmla="*/ 20 w 25"/>
                  <a:gd name="T7" fmla="*/ 18 h 23"/>
                  <a:gd name="T8" fmla="*/ 19 w 25"/>
                  <a:gd name="T9" fmla="*/ 16 h 23"/>
                  <a:gd name="T10" fmla="*/ 17 w 25"/>
                  <a:gd name="T11" fmla="*/ 15 h 23"/>
                  <a:gd name="T12" fmla="*/ 17 w 25"/>
                  <a:gd name="T13" fmla="*/ 12 h 23"/>
                  <a:gd name="T14" fmla="*/ 18 w 25"/>
                  <a:gd name="T15" fmla="*/ 11 h 23"/>
                  <a:gd name="T16" fmla="*/ 16 w 25"/>
                  <a:gd name="T17" fmla="*/ 10 h 23"/>
                  <a:gd name="T18" fmla="*/ 14 w 25"/>
                  <a:gd name="T19" fmla="*/ 9 h 23"/>
                  <a:gd name="T20" fmla="*/ 14 w 25"/>
                  <a:gd name="T21" fmla="*/ 7 h 23"/>
                  <a:gd name="T22" fmla="*/ 12 w 25"/>
                  <a:gd name="T23" fmla="*/ 5 h 23"/>
                  <a:gd name="T24" fmla="*/ 10 w 25"/>
                  <a:gd name="T25" fmla="*/ 4 h 23"/>
                  <a:gd name="T26" fmla="*/ 8 w 25"/>
                  <a:gd name="T27" fmla="*/ 2 h 23"/>
                  <a:gd name="T28" fmla="*/ 5 w 25"/>
                  <a:gd name="T29" fmla="*/ 2 h 23"/>
                  <a:gd name="T30" fmla="*/ 2 w 25"/>
                  <a:gd name="T31" fmla="*/ 0 h 23"/>
                  <a:gd name="T32" fmla="*/ 1 w 25"/>
                  <a:gd name="T33" fmla="*/ 0 h 23"/>
                  <a:gd name="T34" fmla="*/ 1 w 25"/>
                  <a:gd name="T35" fmla="*/ 9 h 23"/>
                  <a:gd name="T36" fmla="*/ 0 w 25"/>
                  <a:gd name="T37" fmla="*/ 18 h 23"/>
                  <a:gd name="T38" fmla="*/ 0 w 25"/>
                  <a:gd name="T39" fmla="*/ 19 h 23"/>
                  <a:gd name="T40" fmla="*/ 3 w 25"/>
                  <a:gd name="T41" fmla="*/ 19 h 23"/>
                  <a:gd name="T42" fmla="*/ 5 w 25"/>
                  <a:gd name="T43" fmla="*/ 19 h 23"/>
                  <a:gd name="T44" fmla="*/ 6 w 25"/>
                  <a:gd name="T45" fmla="*/ 18 h 23"/>
                  <a:gd name="T46" fmla="*/ 7 w 25"/>
                  <a:gd name="T47" fmla="*/ 17 h 23"/>
                  <a:gd name="T48" fmla="*/ 8 w 25"/>
                  <a:gd name="T49" fmla="*/ 15 h 23"/>
                  <a:gd name="T50" fmla="*/ 9 w 25"/>
                  <a:gd name="T51" fmla="*/ 15 h 23"/>
                  <a:gd name="T52" fmla="*/ 10 w 25"/>
                  <a:gd name="T53" fmla="*/ 15 h 23"/>
                  <a:gd name="T54" fmla="*/ 12 w 25"/>
                  <a:gd name="T55" fmla="*/ 15 h 23"/>
                  <a:gd name="T56" fmla="*/ 14 w 25"/>
                  <a:gd name="T57" fmla="*/ 16 h 23"/>
                  <a:gd name="T58" fmla="*/ 15 w 25"/>
                  <a:gd name="T59" fmla="*/ 18 h 23"/>
                  <a:gd name="T60" fmla="*/ 15 w 25"/>
                  <a:gd name="T61" fmla="*/ 19 h 23"/>
                  <a:gd name="T62" fmla="*/ 17 w 25"/>
                  <a:gd name="T63" fmla="*/ 20 h 23"/>
                  <a:gd name="T64" fmla="*/ 19 w 25"/>
                  <a:gd name="T65" fmla="*/ 22 h 23"/>
                  <a:gd name="T66" fmla="*/ 20 w 25"/>
                  <a:gd name="T67" fmla="*/ 22 h 23"/>
                  <a:gd name="T68" fmla="*/ 22 w 25"/>
                  <a:gd name="T69" fmla="*/ 23 h 23"/>
                  <a:gd name="T70" fmla="*/ 24 w 25"/>
                  <a:gd name="T71" fmla="*/ 23 h 23"/>
                  <a:gd name="T72" fmla="*/ 24 w 25"/>
                  <a:gd name="T7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23">
                    <a:moveTo>
                      <a:pt x="24" y="22"/>
                    </a:moveTo>
                    <a:cubicBezTo>
                      <a:pt x="23" y="22"/>
                      <a:pt x="23" y="22"/>
                      <a:pt x="23" y="22"/>
                    </a:cubicBezTo>
                    <a:cubicBezTo>
                      <a:pt x="23" y="21"/>
                      <a:pt x="23" y="21"/>
                      <a:pt x="23" y="21"/>
                    </a:cubicBezTo>
                    <a:cubicBezTo>
                      <a:pt x="23" y="20"/>
                      <a:pt x="23" y="20"/>
                      <a:pt x="23" y="20"/>
                    </a:cubicBezTo>
                    <a:cubicBezTo>
                      <a:pt x="22" y="20"/>
                      <a:pt x="22" y="20"/>
                      <a:pt x="22" y="20"/>
                    </a:cubicBezTo>
                    <a:cubicBezTo>
                      <a:pt x="21" y="19"/>
                      <a:pt x="21" y="19"/>
                      <a:pt x="21" y="19"/>
                    </a:cubicBezTo>
                    <a:cubicBezTo>
                      <a:pt x="21" y="19"/>
                      <a:pt x="21" y="19"/>
                      <a:pt x="21" y="18"/>
                    </a:cubicBezTo>
                    <a:cubicBezTo>
                      <a:pt x="20" y="18"/>
                      <a:pt x="20" y="19"/>
                      <a:pt x="20" y="18"/>
                    </a:cubicBezTo>
                    <a:cubicBezTo>
                      <a:pt x="19" y="18"/>
                      <a:pt x="20" y="18"/>
                      <a:pt x="20" y="18"/>
                    </a:cubicBezTo>
                    <a:cubicBezTo>
                      <a:pt x="19" y="17"/>
                      <a:pt x="19" y="16"/>
                      <a:pt x="19" y="16"/>
                    </a:cubicBezTo>
                    <a:cubicBezTo>
                      <a:pt x="18" y="16"/>
                      <a:pt x="18" y="16"/>
                      <a:pt x="18" y="15"/>
                    </a:cubicBezTo>
                    <a:cubicBezTo>
                      <a:pt x="18" y="15"/>
                      <a:pt x="17" y="15"/>
                      <a:pt x="17" y="15"/>
                    </a:cubicBezTo>
                    <a:cubicBezTo>
                      <a:pt x="17" y="14"/>
                      <a:pt x="17" y="14"/>
                      <a:pt x="17" y="13"/>
                    </a:cubicBezTo>
                    <a:cubicBezTo>
                      <a:pt x="17" y="13"/>
                      <a:pt x="17" y="13"/>
                      <a:pt x="17" y="12"/>
                    </a:cubicBezTo>
                    <a:cubicBezTo>
                      <a:pt x="17" y="12"/>
                      <a:pt x="17" y="12"/>
                      <a:pt x="18" y="12"/>
                    </a:cubicBezTo>
                    <a:cubicBezTo>
                      <a:pt x="18" y="11"/>
                      <a:pt x="18" y="11"/>
                      <a:pt x="18" y="11"/>
                    </a:cubicBezTo>
                    <a:cubicBezTo>
                      <a:pt x="18" y="10"/>
                      <a:pt x="17" y="10"/>
                      <a:pt x="17" y="10"/>
                    </a:cubicBezTo>
                    <a:cubicBezTo>
                      <a:pt x="17" y="10"/>
                      <a:pt x="17" y="10"/>
                      <a:pt x="16" y="10"/>
                    </a:cubicBezTo>
                    <a:cubicBezTo>
                      <a:pt x="16" y="9"/>
                      <a:pt x="16" y="9"/>
                      <a:pt x="16" y="9"/>
                    </a:cubicBezTo>
                    <a:cubicBezTo>
                      <a:pt x="15" y="9"/>
                      <a:pt x="15" y="9"/>
                      <a:pt x="14" y="9"/>
                    </a:cubicBezTo>
                    <a:cubicBezTo>
                      <a:pt x="14" y="8"/>
                      <a:pt x="14" y="8"/>
                      <a:pt x="14" y="8"/>
                    </a:cubicBezTo>
                    <a:cubicBezTo>
                      <a:pt x="14" y="7"/>
                      <a:pt x="14" y="7"/>
                      <a:pt x="14" y="7"/>
                    </a:cubicBezTo>
                    <a:cubicBezTo>
                      <a:pt x="13" y="6"/>
                      <a:pt x="13" y="6"/>
                      <a:pt x="13" y="5"/>
                    </a:cubicBezTo>
                    <a:cubicBezTo>
                      <a:pt x="12" y="5"/>
                      <a:pt x="12" y="5"/>
                      <a:pt x="12" y="5"/>
                    </a:cubicBezTo>
                    <a:cubicBezTo>
                      <a:pt x="11" y="5"/>
                      <a:pt x="11" y="5"/>
                      <a:pt x="11" y="5"/>
                    </a:cubicBezTo>
                    <a:cubicBezTo>
                      <a:pt x="10" y="4"/>
                      <a:pt x="10" y="4"/>
                      <a:pt x="10" y="4"/>
                    </a:cubicBezTo>
                    <a:cubicBezTo>
                      <a:pt x="9" y="3"/>
                      <a:pt x="9" y="3"/>
                      <a:pt x="9" y="2"/>
                    </a:cubicBezTo>
                    <a:cubicBezTo>
                      <a:pt x="8" y="2"/>
                      <a:pt x="8" y="2"/>
                      <a:pt x="8" y="2"/>
                    </a:cubicBezTo>
                    <a:cubicBezTo>
                      <a:pt x="7" y="1"/>
                      <a:pt x="7" y="2"/>
                      <a:pt x="7" y="2"/>
                    </a:cubicBezTo>
                    <a:cubicBezTo>
                      <a:pt x="6" y="2"/>
                      <a:pt x="5" y="2"/>
                      <a:pt x="5" y="2"/>
                    </a:cubicBezTo>
                    <a:cubicBezTo>
                      <a:pt x="4" y="1"/>
                      <a:pt x="4" y="1"/>
                      <a:pt x="4" y="1"/>
                    </a:cubicBezTo>
                    <a:cubicBezTo>
                      <a:pt x="3" y="1"/>
                      <a:pt x="3" y="1"/>
                      <a:pt x="2" y="0"/>
                    </a:cubicBezTo>
                    <a:cubicBezTo>
                      <a:pt x="1" y="0"/>
                      <a:pt x="1" y="0"/>
                      <a:pt x="1" y="0"/>
                    </a:cubicBezTo>
                    <a:cubicBezTo>
                      <a:pt x="1" y="0"/>
                      <a:pt x="1" y="0"/>
                      <a:pt x="1" y="0"/>
                    </a:cubicBezTo>
                    <a:cubicBezTo>
                      <a:pt x="1" y="4"/>
                      <a:pt x="1" y="4"/>
                      <a:pt x="1" y="4"/>
                    </a:cubicBezTo>
                    <a:cubicBezTo>
                      <a:pt x="1" y="9"/>
                      <a:pt x="1" y="9"/>
                      <a:pt x="1" y="9"/>
                    </a:cubicBezTo>
                    <a:cubicBezTo>
                      <a:pt x="0" y="14"/>
                      <a:pt x="0" y="14"/>
                      <a:pt x="0" y="14"/>
                    </a:cubicBezTo>
                    <a:cubicBezTo>
                      <a:pt x="0" y="18"/>
                      <a:pt x="0" y="18"/>
                      <a:pt x="0" y="18"/>
                    </a:cubicBezTo>
                    <a:cubicBezTo>
                      <a:pt x="0" y="18"/>
                      <a:pt x="0" y="18"/>
                      <a:pt x="0" y="18"/>
                    </a:cubicBezTo>
                    <a:cubicBezTo>
                      <a:pt x="0" y="19"/>
                      <a:pt x="0" y="19"/>
                      <a:pt x="0" y="19"/>
                    </a:cubicBezTo>
                    <a:cubicBezTo>
                      <a:pt x="0" y="20"/>
                      <a:pt x="1" y="19"/>
                      <a:pt x="1" y="19"/>
                    </a:cubicBezTo>
                    <a:cubicBezTo>
                      <a:pt x="2" y="19"/>
                      <a:pt x="2" y="19"/>
                      <a:pt x="3" y="19"/>
                    </a:cubicBezTo>
                    <a:cubicBezTo>
                      <a:pt x="3" y="19"/>
                      <a:pt x="4" y="19"/>
                      <a:pt x="4" y="19"/>
                    </a:cubicBezTo>
                    <a:cubicBezTo>
                      <a:pt x="5" y="19"/>
                      <a:pt x="5" y="19"/>
                      <a:pt x="5" y="19"/>
                    </a:cubicBezTo>
                    <a:cubicBezTo>
                      <a:pt x="6" y="19"/>
                      <a:pt x="6" y="19"/>
                      <a:pt x="6" y="18"/>
                    </a:cubicBezTo>
                    <a:cubicBezTo>
                      <a:pt x="6" y="18"/>
                      <a:pt x="6" y="18"/>
                      <a:pt x="6" y="18"/>
                    </a:cubicBezTo>
                    <a:cubicBezTo>
                      <a:pt x="6" y="17"/>
                      <a:pt x="6" y="17"/>
                      <a:pt x="6" y="17"/>
                    </a:cubicBezTo>
                    <a:cubicBezTo>
                      <a:pt x="6" y="17"/>
                      <a:pt x="7" y="17"/>
                      <a:pt x="7" y="17"/>
                    </a:cubicBezTo>
                    <a:cubicBezTo>
                      <a:pt x="7" y="17"/>
                      <a:pt x="7" y="17"/>
                      <a:pt x="7" y="16"/>
                    </a:cubicBezTo>
                    <a:cubicBezTo>
                      <a:pt x="8" y="16"/>
                      <a:pt x="7" y="16"/>
                      <a:pt x="8" y="15"/>
                    </a:cubicBezTo>
                    <a:cubicBezTo>
                      <a:pt x="8" y="15"/>
                      <a:pt x="8" y="15"/>
                      <a:pt x="8" y="15"/>
                    </a:cubicBezTo>
                    <a:cubicBezTo>
                      <a:pt x="9" y="15"/>
                      <a:pt x="9" y="15"/>
                      <a:pt x="9" y="15"/>
                    </a:cubicBezTo>
                    <a:cubicBezTo>
                      <a:pt x="9" y="15"/>
                      <a:pt x="9" y="15"/>
                      <a:pt x="10" y="15"/>
                    </a:cubicBezTo>
                    <a:cubicBezTo>
                      <a:pt x="10" y="15"/>
                      <a:pt x="10" y="15"/>
                      <a:pt x="10" y="15"/>
                    </a:cubicBezTo>
                    <a:cubicBezTo>
                      <a:pt x="11" y="15"/>
                      <a:pt x="11" y="15"/>
                      <a:pt x="11" y="15"/>
                    </a:cubicBezTo>
                    <a:cubicBezTo>
                      <a:pt x="12" y="15"/>
                      <a:pt x="12" y="15"/>
                      <a:pt x="12" y="15"/>
                    </a:cubicBezTo>
                    <a:cubicBezTo>
                      <a:pt x="13" y="16"/>
                      <a:pt x="13" y="15"/>
                      <a:pt x="13" y="16"/>
                    </a:cubicBezTo>
                    <a:cubicBezTo>
                      <a:pt x="13" y="16"/>
                      <a:pt x="14" y="16"/>
                      <a:pt x="14" y="16"/>
                    </a:cubicBezTo>
                    <a:cubicBezTo>
                      <a:pt x="14" y="16"/>
                      <a:pt x="14" y="17"/>
                      <a:pt x="14" y="17"/>
                    </a:cubicBezTo>
                    <a:cubicBezTo>
                      <a:pt x="14" y="17"/>
                      <a:pt x="14" y="18"/>
                      <a:pt x="15" y="18"/>
                    </a:cubicBezTo>
                    <a:cubicBezTo>
                      <a:pt x="15" y="18"/>
                      <a:pt x="15" y="18"/>
                      <a:pt x="15" y="18"/>
                    </a:cubicBezTo>
                    <a:cubicBezTo>
                      <a:pt x="16" y="19"/>
                      <a:pt x="15" y="19"/>
                      <a:pt x="15" y="19"/>
                    </a:cubicBezTo>
                    <a:cubicBezTo>
                      <a:pt x="16" y="20"/>
                      <a:pt x="16" y="20"/>
                      <a:pt x="16" y="20"/>
                    </a:cubicBezTo>
                    <a:cubicBezTo>
                      <a:pt x="17" y="20"/>
                      <a:pt x="17" y="20"/>
                      <a:pt x="17" y="20"/>
                    </a:cubicBezTo>
                    <a:cubicBezTo>
                      <a:pt x="17" y="21"/>
                      <a:pt x="17" y="21"/>
                      <a:pt x="17" y="21"/>
                    </a:cubicBezTo>
                    <a:cubicBezTo>
                      <a:pt x="18" y="22"/>
                      <a:pt x="18" y="21"/>
                      <a:pt x="19" y="22"/>
                    </a:cubicBezTo>
                    <a:cubicBezTo>
                      <a:pt x="19" y="22"/>
                      <a:pt x="19" y="22"/>
                      <a:pt x="20" y="22"/>
                    </a:cubicBezTo>
                    <a:cubicBezTo>
                      <a:pt x="20" y="22"/>
                      <a:pt x="20" y="22"/>
                      <a:pt x="20" y="22"/>
                    </a:cubicBezTo>
                    <a:cubicBezTo>
                      <a:pt x="21" y="22"/>
                      <a:pt x="21" y="22"/>
                      <a:pt x="21" y="22"/>
                    </a:cubicBezTo>
                    <a:cubicBezTo>
                      <a:pt x="22" y="22"/>
                      <a:pt x="22" y="22"/>
                      <a:pt x="22" y="23"/>
                    </a:cubicBezTo>
                    <a:cubicBezTo>
                      <a:pt x="22" y="23"/>
                      <a:pt x="23" y="23"/>
                      <a:pt x="23" y="23"/>
                    </a:cubicBezTo>
                    <a:cubicBezTo>
                      <a:pt x="23" y="23"/>
                      <a:pt x="24" y="23"/>
                      <a:pt x="24" y="23"/>
                    </a:cubicBezTo>
                    <a:cubicBezTo>
                      <a:pt x="24" y="23"/>
                      <a:pt x="24" y="23"/>
                      <a:pt x="24" y="23"/>
                    </a:cubicBezTo>
                    <a:cubicBezTo>
                      <a:pt x="25" y="22"/>
                      <a:pt x="24" y="22"/>
                      <a:pt x="24" y="2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5" name="Freeform 390">
                <a:extLst>
                  <a:ext uri="{FF2B5EF4-FFF2-40B4-BE49-F238E27FC236}">
                    <a16:creationId xmlns:a16="http://schemas.microsoft.com/office/drawing/2014/main" id="{9B8CCC82-CF79-4EF4-8318-3E5DD2409919}"/>
                  </a:ext>
                </a:extLst>
              </p:cNvPr>
              <p:cNvSpPr>
                <a:spLocks/>
              </p:cNvSpPr>
              <p:nvPr/>
            </p:nvSpPr>
            <p:spPr bwMode="auto">
              <a:xfrm>
                <a:off x="8382001" y="3205164"/>
                <a:ext cx="22225" cy="33338"/>
              </a:xfrm>
              <a:custGeom>
                <a:avLst/>
                <a:gdLst>
                  <a:gd name="T0" fmla="*/ 1 w 2"/>
                  <a:gd name="T1" fmla="*/ 0 h 3"/>
                  <a:gd name="T2" fmla="*/ 0 w 2"/>
                  <a:gd name="T3" fmla="*/ 2 h 3"/>
                  <a:gd name="T4" fmla="*/ 1 w 2"/>
                  <a:gd name="T5" fmla="*/ 3 h 3"/>
                  <a:gd name="T6" fmla="*/ 1 w 2"/>
                  <a:gd name="T7" fmla="*/ 3 h 3"/>
                  <a:gd name="T8" fmla="*/ 2 w 2"/>
                  <a:gd name="T9" fmla="*/ 1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0"/>
                      <a:pt x="0" y="1"/>
                      <a:pt x="0" y="2"/>
                    </a:cubicBezTo>
                    <a:cubicBezTo>
                      <a:pt x="0" y="2"/>
                      <a:pt x="0" y="3"/>
                      <a:pt x="1" y="3"/>
                    </a:cubicBezTo>
                    <a:cubicBezTo>
                      <a:pt x="1" y="3"/>
                      <a:pt x="1" y="3"/>
                      <a:pt x="1" y="3"/>
                    </a:cubicBezTo>
                    <a:cubicBezTo>
                      <a:pt x="2" y="3"/>
                      <a:pt x="2" y="2"/>
                      <a:pt x="2" y="1"/>
                    </a:cubicBezTo>
                    <a:cubicBezTo>
                      <a:pt x="1" y="1"/>
                      <a:pt x="1" y="1"/>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6" name="Freeform 391">
                <a:extLst>
                  <a:ext uri="{FF2B5EF4-FFF2-40B4-BE49-F238E27FC236}">
                    <a16:creationId xmlns:a16="http://schemas.microsoft.com/office/drawing/2014/main" id="{2C057E80-07CF-4EF2-AA31-C86897165EE3}"/>
                  </a:ext>
                </a:extLst>
              </p:cNvPr>
              <p:cNvSpPr>
                <a:spLocks/>
              </p:cNvSpPr>
              <p:nvPr/>
            </p:nvSpPr>
            <p:spPr bwMode="auto">
              <a:xfrm>
                <a:off x="8328026" y="3432176"/>
                <a:ext cx="11113" cy="11113"/>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0" y="1"/>
                      <a:pt x="1" y="1"/>
                    </a:cubicBezTo>
                    <a:cubicBezTo>
                      <a:pt x="1" y="1"/>
                      <a:pt x="1" y="1"/>
                      <a:pt x="1" y="1"/>
                    </a:cubicBezTo>
                    <a:cubicBezTo>
                      <a:pt x="1" y="0"/>
                      <a:pt x="1"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7" name="Freeform 392">
                <a:extLst>
                  <a:ext uri="{FF2B5EF4-FFF2-40B4-BE49-F238E27FC236}">
                    <a16:creationId xmlns:a16="http://schemas.microsoft.com/office/drawing/2014/main" id="{433D91B9-C521-43A8-8FEB-F7C5044C0ECB}"/>
                  </a:ext>
                </a:extLst>
              </p:cNvPr>
              <p:cNvSpPr>
                <a:spLocks/>
              </p:cNvSpPr>
              <p:nvPr/>
            </p:nvSpPr>
            <p:spPr bwMode="auto">
              <a:xfrm>
                <a:off x="8350251" y="3421064"/>
                <a:ext cx="11113" cy="22225"/>
              </a:xfrm>
              <a:custGeom>
                <a:avLst/>
                <a:gdLst>
                  <a:gd name="T0" fmla="*/ 0 w 1"/>
                  <a:gd name="T1" fmla="*/ 0 h 2"/>
                  <a:gd name="T2" fmla="*/ 0 w 1"/>
                  <a:gd name="T3" fmla="*/ 1 h 2"/>
                  <a:gd name="T4" fmla="*/ 0 w 1"/>
                  <a:gd name="T5" fmla="*/ 1 h 2"/>
                  <a:gd name="T6" fmla="*/ 1 w 1"/>
                  <a:gd name="T7" fmla="*/ 2 h 2"/>
                  <a:gd name="T8" fmla="*/ 1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0"/>
                      <a:pt x="0" y="0"/>
                      <a:pt x="0" y="1"/>
                    </a:cubicBezTo>
                    <a:cubicBezTo>
                      <a:pt x="0" y="1"/>
                      <a:pt x="0" y="1"/>
                      <a:pt x="0" y="1"/>
                    </a:cubicBezTo>
                    <a:cubicBezTo>
                      <a:pt x="0" y="2"/>
                      <a:pt x="0" y="2"/>
                      <a:pt x="1" y="2"/>
                    </a:cubicBezTo>
                    <a:cubicBezTo>
                      <a:pt x="1" y="2"/>
                      <a:pt x="1" y="1"/>
                      <a:pt x="1" y="1"/>
                    </a:cubicBezTo>
                    <a:cubicBezTo>
                      <a:pt x="1" y="1"/>
                      <a:pt x="1"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8" name="Freeform 393">
                <a:extLst>
                  <a:ext uri="{FF2B5EF4-FFF2-40B4-BE49-F238E27FC236}">
                    <a16:creationId xmlns:a16="http://schemas.microsoft.com/office/drawing/2014/main" id="{111EEC3B-6437-4D27-8F14-2CD1A850C5FF}"/>
                  </a:ext>
                </a:extLst>
              </p:cNvPr>
              <p:cNvSpPr>
                <a:spLocks/>
              </p:cNvSpPr>
              <p:nvPr/>
            </p:nvSpPr>
            <p:spPr bwMode="auto">
              <a:xfrm>
                <a:off x="8372476" y="3443289"/>
                <a:ext cx="20638" cy="22225"/>
              </a:xfrm>
              <a:custGeom>
                <a:avLst/>
                <a:gdLst>
                  <a:gd name="T0" fmla="*/ 1 w 2"/>
                  <a:gd name="T1" fmla="*/ 0 h 2"/>
                  <a:gd name="T2" fmla="*/ 0 w 2"/>
                  <a:gd name="T3" fmla="*/ 1 h 2"/>
                  <a:gd name="T4" fmla="*/ 0 w 2"/>
                  <a:gd name="T5" fmla="*/ 1 h 2"/>
                  <a:gd name="T6" fmla="*/ 0 w 2"/>
                  <a:gd name="T7" fmla="*/ 1 h 2"/>
                  <a:gd name="T8" fmla="*/ 1 w 2"/>
                  <a:gd name="T9" fmla="*/ 2 h 2"/>
                  <a:gd name="T10" fmla="*/ 1 w 2"/>
                  <a:gd name="T11" fmla="*/ 1 h 2"/>
                  <a:gd name="T12" fmla="*/ 2 w 2"/>
                  <a:gd name="T13" fmla="*/ 1 h 2"/>
                  <a:gd name="T14" fmla="*/ 1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1" y="0"/>
                      <a:pt x="0" y="0"/>
                      <a:pt x="0" y="1"/>
                    </a:cubicBezTo>
                    <a:cubicBezTo>
                      <a:pt x="0" y="1"/>
                      <a:pt x="0" y="1"/>
                      <a:pt x="0" y="1"/>
                    </a:cubicBezTo>
                    <a:cubicBezTo>
                      <a:pt x="0" y="1"/>
                      <a:pt x="0" y="1"/>
                      <a:pt x="0" y="1"/>
                    </a:cubicBezTo>
                    <a:cubicBezTo>
                      <a:pt x="0" y="2"/>
                      <a:pt x="0" y="2"/>
                      <a:pt x="1" y="2"/>
                    </a:cubicBezTo>
                    <a:cubicBezTo>
                      <a:pt x="1" y="2"/>
                      <a:pt x="1" y="2"/>
                      <a:pt x="1" y="1"/>
                    </a:cubicBezTo>
                    <a:cubicBezTo>
                      <a:pt x="2" y="1"/>
                      <a:pt x="2" y="1"/>
                      <a:pt x="2" y="1"/>
                    </a:cubicBezTo>
                    <a:cubicBezTo>
                      <a:pt x="2"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09" name="Freeform 394">
                <a:extLst>
                  <a:ext uri="{FF2B5EF4-FFF2-40B4-BE49-F238E27FC236}">
                    <a16:creationId xmlns:a16="http://schemas.microsoft.com/office/drawing/2014/main" id="{75BF2345-2160-4526-A5BF-03A67733904F}"/>
                  </a:ext>
                </a:extLst>
              </p:cNvPr>
              <p:cNvSpPr>
                <a:spLocks/>
              </p:cNvSpPr>
              <p:nvPr/>
            </p:nvSpPr>
            <p:spPr bwMode="auto">
              <a:xfrm>
                <a:off x="8426451" y="3259139"/>
                <a:ext cx="42863" cy="53975"/>
              </a:xfrm>
              <a:custGeom>
                <a:avLst/>
                <a:gdLst>
                  <a:gd name="T0" fmla="*/ 4 w 4"/>
                  <a:gd name="T1" fmla="*/ 2 h 5"/>
                  <a:gd name="T2" fmla="*/ 3 w 4"/>
                  <a:gd name="T3" fmla="*/ 2 h 5"/>
                  <a:gd name="T4" fmla="*/ 3 w 4"/>
                  <a:gd name="T5" fmla="*/ 1 h 5"/>
                  <a:gd name="T6" fmla="*/ 2 w 4"/>
                  <a:gd name="T7" fmla="*/ 0 h 5"/>
                  <a:gd name="T8" fmla="*/ 1 w 4"/>
                  <a:gd name="T9" fmla="*/ 0 h 5"/>
                  <a:gd name="T10" fmla="*/ 1 w 4"/>
                  <a:gd name="T11" fmla="*/ 1 h 5"/>
                  <a:gd name="T12" fmla="*/ 1 w 4"/>
                  <a:gd name="T13" fmla="*/ 1 h 5"/>
                  <a:gd name="T14" fmla="*/ 1 w 4"/>
                  <a:gd name="T15" fmla="*/ 2 h 5"/>
                  <a:gd name="T16" fmla="*/ 1 w 4"/>
                  <a:gd name="T17" fmla="*/ 2 h 5"/>
                  <a:gd name="T18" fmla="*/ 2 w 4"/>
                  <a:gd name="T19" fmla="*/ 3 h 5"/>
                  <a:gd name="T20" fmla="*/ 2 w 4"/>
                  <a:gd name="T21" fmla="*/ 4 h 5"/>
                  <a:gd name="T22" fmla="*/ 3 w 4"/>
                  <a:gd name="T23" fmla="*/ 5 h 5"/>
                  <a:gd name="T24" fmla="*/ 4 w 4"/>
                  <a:gd name="T25" fmla="*/ 4 h 5"/>
                  <a:gd name="T26" fmla="*/ 4 w 4"/>
                  <a:gd name="T27" fmla="*/ 3 h 5"/>
                  <a:gd name="T28" fmla="*/ 4 w 4"/>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4" y="2"/>
                    </a:moveTo>
                    <a:cubicBezTo>
                      <a:pt x="3" y="2"/>
                      <a:pt x="3" y="2"/>
                      <a:pt x="3" y="2"/>
                    </a:cubicBezTo>
                    <a:cubicBezTo>
                      <a:pt x="3" y="1"/>
                      <a:pt x="3" y="1"/>
                      <a:pt x="3" y="1"/>
                    </a:cubicBezTo>
                    <a:cubicBezTo>
                      <a:pt x="2" y="0"/>
                      <a:pt x="2" y="0"/>
                      <a:pt x="2" y="0"/>
                    </a:cubicBezTo>
                    <a:cubicBezTo>
                      <a:pt x="2" y="0"/>
                      <a:pt x="1" y="0"/>
                      <a:pt x="1" y="0"/>
                    </a:cubicBezTo>
                    <a:cubicBezTo>
                      <a:pt x="1" y="0"/>
                      <a:pt x="1" y="0"/>
                      <a:pt x="1" y="1"/>
                    </a:cubicBezTo>
                    <a:cubicBezTo>
                      <a:pt x="1" y="1"/>
                      <a:pt x="1" y="1"/>
                      <a:pt x="1" y="1"/>
                    </a:cubicBezTo>
                    <a:cubicBezTo>
                      <a:pt x="0" y="2"/>
                      <a:pt x="0" y="2"/>
                      <a:pt x="1" y="2"/>
                    </a:cubicBezTo>
                    <a:cubicBezTo>
                      <a:pt x="1" y="2"/>
                      <a:pt x="1" y="2"/>
                      <a:pt x="1" y="2"/>
                    </a:cubicBezTo>
                    <a:cubicBezTo>
                      <a:pt x="1" y="3"/>
                      <a:pt x="1" y="3"/>
                      <a:pt x="2" y="3"/>
                    </a:cubicBezTo>
                    <a:cubicBezTo>
                      <a:pt x="2" y="4"/>
                      <a:pt x="1" y="4"/>
                      <a:pt x="2" y="4"/>
                    </a:cubicBezTo>
                    <a:cubicBezTo>
                      <a:pt x="2" y="5"/>
                      <a:pt x="2" y="5"/>
                      <a:pt x="3" y="5"/>
                    </a:cubicBezTo>
                    <a:cubicBezTo>
                      <a:pt x="3" y="5"/>
                      <a:pt x="4" y="5"/>
                      <a:pt x="4" y="4"/>
                    </a:cubicBezTo>
                    <a:cubicBezTo>
                      <a:pt x="4" y="4"/>
                      <a:pt x="4" y="3"/>
                      <a:pt x="4" y="3"/>
                    </a:cubicBezTo>
                    <a:cubicBezTo>
                      <a:pt x="4" y="3"/>
                      <a:pt x="4" y="2"/>
                      <a:pt x="4"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0" name="Freeform 395">
                <a:extLst>
                  <a:ext uri="{FF2B5EF4-FFF2-40B4-BE49-F238E27FC236}">
                    <a16:creationId xmlns:a16="http://schemas.microsoft.com/office/drawing/2014/main" id="{714260D0-BBDB-4378-80BE-BDAA2D7A5318}"/>
                  </a:ext>
                </a:extLst>
              </p:cNvPr>
              <p:cNvSpPr>
                <a:spLocks/>
              </p:cNvSpPr>
              <p:nvPr/>
            </p:nvSpPr>
            <p:spPr bwMode="auto">
              <a:xfrm>
                <a:off x="8480426" y="3303589"/>
                <a:ext cx="42863" cy="31750"/>
              </a:xfrm>
              <a:custGeom>
                <a:avLst/>
                <a:gdLst>
                  <a:gd name="T0" fmla="*/ 3 w 4"/>
                  <a:gd name="T1" fmla="*/ 1 h 3"/>
                  <a:gd name="T2" fmla="*/ 2 w 4"/>
                  <a:gd name="T3" fmla="*/ 1 h 3"/>
                  <a:gd name="T4" fmla="*/ 2 w 4"/>
                  <a:gd name="T5" fmla="*/ 0 h 3"/>
                  <a:gd name="T6" fmla="*/ 1 w 4"/>
                  <a:gd name="T7" fmla="*/ 0 h 3"/>
                  <a:gd name="T8" fmla="*/ 0 w 4"/>
                  <a:gd name="T9" fmla="*/ 0 h 3"/>
                  <a:gd name="T10" fmla="*/ 1 w 4"/>
                  <a:gd name="T11" fmla="*/ 1 h 3"/>
                  <a:gd name="T12" fmla="*/ 1 w 4"/>
                  <a:gd name="T13" fmla="*/ 1 h 3"/>
                  <a:gd name="T14" fmla="*/ 1 w 4"/>
                  <a:gd name="T15" fmla="*/ 2 h 3"/>
                  <a:gd name="T16" fmla="*/ 2 w 4"/>
                  <a:gd name="T17" fmla="*/ 3 h 3"/>
                  <a:gd name="T18" fmla="*/ 4 w 4"/>
                  <a:gd name="T19" fmla="*/ 2 h 3"/>
                  <a:gd name="T20" fmla="*/ 3 w 4"/>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3" y="1"/>
                    </a:moveTo>
                    <a:cubicBezTo>
                      <a:pt x="3" y="1"/>
                      <a:pt x="3" y="1"/>
                      <a:pt x="2" y="1"/>
                    </a:cubicBezTo>
                    <a:cubicBezTo>
                      <a:pt x="2" y="1"/>
                      <a:pt x="2" y="1"/>
                      <a:pt x="2" y="0"/>
                    </a:cubicBezTo>
                    <a:cubicBezTo>
                      <a:pt x="2" y="0"/>
                      <a:pt x="2" y="0"/>
                      <a:pt x="1" y="0"/>
                    </a:cubicBezTo>
                    <a:cubicBezTo>
                      <a:pt x="1" y="0"/>
                      <a:pt x="1" y="0"/>
                      <a:pt x="0" y="0"/>
                    </a:cubicBezTo>
                    <a:cubicBezTo>
                      <a:pt x="0" y="0"/>
                      <a:pt x="0" y="0"/>
                      <a:pt x="1" y="1"/>
                    </a:cubicBezTo>
                    <a:cubicBezTo>
                      <a:pt x="1" y="1"/>
                      <a:pt x="1" y="1"/>
                      <a:pt x="1" y="1"/>
                    </a:cubicBezTo>
                    <a:cubicBezTo>
                      <a:pt x="1" y="2"/>
                      <a:pt x="1" y="2"/>
                      <a:pt x="1" y="2"/>
                    </a:cubicBezTo>
                    <a:cubicBezTo>
                      <a:pt x="1" y="2"/>
                      <a:pt x="2" y="3"/>
                      <a:pt x="2" y="3"/>
                    </a:cubicBezTo>
                    <a:cubicBezTo>
                      <a:pt x="3" y="3"/>
                      <a:pt x="3" y="3"/>
                      <a:pt x="4" y="2"/>
                    </a:cubicBezTo>
                    <a:cubicBezTo>
                      <a:pt x="4" y="2"/>
                      <a:pt x="4" y="2"/>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1" name="Freeform 396">
                <a:extLst>
                  <a:ext uri="{FF2B5EF4-FFF2-40B4-BE49-F238E27FC236}">
                    <a16:creationId xmlns:a16="http://schemas.microsoft.com/office/drawing/2014/main" id="{9BB44DA9-FBD3-4C94-B5A6-79AB3841C6D4}"/>
                  </a:ext>
                </a:extLst>
              </p:cNvPr>
              <p:cNvSpPr>
                <a:spLocks/>
              </p:cNvSpPr>
              <p:nvPr/>
            </p:nvSpPr>
            <p:spPr bwMode="auto">
              <a:xfrm>
                <a:off x="8489951" y="3346451"/>
                <a:ext cx="33338" cy="20638"/>
              </a:xfrm>
              <a:custGeom>
                <a:avLst/>
                <a:gdLst>
                  <a:gd name="T0" fmla="*/ 2 w 3"/>
                  <a:gd name="T1" fmla="*/ 0 h 2"/>
                  <a:gd name="T2" fmla="*/ 1 w 3"/>
                  <a:gd name="T3" fmla="*/ 0 h 2"/>
                  <a:gd name="T4" fmla="*/ 1 w 3"/>
                  <a:gd name="T5" fmla="*/ 1 h 2"/>
                  <a:gd name="T6" fmla="*/ 1 w 3"/>
                  <a:gd name="T7" fmla="*/ 2 h 2"/>
                  <a:gd name="T8" fmla="*/ 1 w 3"/>
                  <a:gd name="T9" fmla="*/ 2 h 2"/>
                  <a:gd name="T10" fmla="*/ 2 w 3"/>
                  <a:gd name="T11" fmla="*/ 1 h 2"/>
                  <a:gd name="T12" fmla="*/ 2 w 3"/>
                  <a:gd name="T13" fmla="*/ 1 h 2"/>
                  <a:gd name="T14" fmla="*/ 2 w 3"/>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2" y="0"/>
                    </a:moveTo>
                    <a:cubicBezTo>
                      <a:pt x="2" y="0"/>
                      <a:pt x="1" y="0"/>
                      <a:pt x="1" y="0"/>
                    </a:cubicBezTo>
                    <a:cubicBezTo>
                      <a:pt x="1" y="0"/>
                      <a:pt x="1" y="0"/>
                      <a:pt x="1" y="1"/>
                    </a:cubicBezTo>
                    <a:cubicBezTo>
                      <a:pt x="1" y="1"/>
                      <a:pt x="0" y="1"/>
                      <a:pt x="1" y="2"/>
                    </a:cubicBezTo>
                    <a:cubicBezTo>
                      <a:pt x="1" y="2"/>
                      <a:pt x="1" y="2"/>
                      <a:pt x="1" y="2"/>
                    </a:cubicBezTo>
                    <a:cubicBezTo>
                      <a:pt x="2" y="2"/>
                      <a:pt x="2" y="2"/>
                      <a:pt x="2" y="1"/>
                    </a:cubicBezTo>
                    <a:cubicBezTo>
                      <a:pt x="2" y="1"/>
                      <a:pt x="2" y="1"/>
                      <a:pt x="2" y="1"/>
                    </a:cubicBezTo>
                    <a:cubicBezTo>
                      <a:pt x="3" y="0"/>
                      <a:pt x="2"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2" name="Freeform 397">
                <a:extLst>
                  <a:ext uri="{FF2B5EF4-FFF2-40B4-BE49-F238E27FC236}">
                    <a16:creationId xmlns:a16="http://schemas.microsoft.com/office/drawing/2014/main" id="{1C12D7D9-286B-4154-85EA-21C2A1C1BB36}"/>
                  </a:ext>
                </a:extLst>
              </p:cNvPr>
              <p:cNvSpPr>
                <a:spLocks/>
              </p:cNvSpPr>
              <p:nvPr/>
            </p:nvSpPr>
            <p:spPr bwMode="auto">
              <a:xfrm>
                <a:off x="8523289" y="3324226"/>
                <a:ext cx="42863" cy="42863"/>
              </a:xfrm>
              <a:custGeom>
                <a:avLst/>
                <a:gdLst>
                  <a:gd name="T0" fmla="*/ 4 w 4"/>
                  <a:gd name="T1" fmla="*/ 3 h 4"/>
                  <a:gd name="T2" fmla="*/ 4 w 4"/>
                  <a:gd name="T3" fmla="*/ 3 h 4"/>
                  <a:gd name="T4" fmla="*/ 4 w 4"/>
                  <a:gd name="T5" fmla="*/ 2 h 4"/>
                  <a:gd name="T6" fmla="*/ 3 w 4"/>
                  <a:gd name="T7" fmla="*/ 1 h 4"/>
                  <a:gd name="T8" fmla="*/ 2 w 4"/>
                  <a:gd name="T9" fmla="*/ 0 h 4"/>
                  <a:gd name="T10" fmla="*/ 1 w 4"/>
                  <a:gd name="T11" fmla="*/ 0 h 4"/>
                  <a:gd name="T12" fmla="*/ 0 w 4"/>
                  <a:gd name="T13" fmla="*/ 1 h 4"/>
                  <a:gd name="T14" fmla="*/ 2 w 4"/>
                  <a:gd name="T15" fmla="*/ 2 h 4"/>
                  <a:gd name="T16" fmla="*/ 3 w 4"/>
                  <a:gd name="T17" fmla="*/ 3 h 4"/>
                  <a:gd name="T18" fmla="*/ 4 w 4"/>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3"/>
                    </a:moveTo>
                    <a:cubicBezTo>
                      <a:pt x="4" y="3"/>
                      <a:pt x="4" y="3"/>
                      <a:pt x="4" y="3"/>
                    </a:cubicBezTo>
                    <a:cubicBezTo>
                      <a:pt x="4" y="2"/>
                      <a:pt x="4" y="2"/>
                      <a:pt x="4" y="2"/>
                    </a:cubicBezTo>
                    <a:cubicBezTo>
                      <a:pt x="3" y="2"/>
                      <a:pt x="3" y="1"/>
                      <a:pt x="3" y="1"/>
                    </a:cubicBezTo>
                    <a:cubicBezTo>
                      <a:pt x="2" y="1"/>
                      <a:pt x="2" y="1"/>
                      <a:pt x="2" y="0"/>
                    </a:cubicBezTo>
                    <a:cubicBezTo>
                      <a:pt x="2" y="0"/>
                      <a:pt x="1" y="0"/>
                      <a:pt x="1" y="0"/>
                    </a:cubicBezTo>
                    <a:cubicBezTo>
                      <a:pt x="0" y="0"/>
                      <a:pt x="0" y="1"/>
                      <a:pt x="0" y="1"/>
                    </a:cubicBezTo>
                    <a:cubicBezTo>
                      <a:pt x="1" y="2"/>
                      <a:pt x="1" y="2"/>
                      <a:pt x="2" y="2"/>
                    </a:cubicBezTo>
                    <a:cubicBezTo>
                      <a:pt x="2" y="3"/>
                      <a:pt x="2" y="3"/>
                      <a:pt x="3" y="3"/>
                    </a:cubicBezTo>
                    <a:cubicBezTo>
                      <a:pt x="3" y="3"/>
                      <a:pt x="4" y="4"/>
                      <a:pt x="4"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3" name="Freeform 398">
                <a:extLst>
                  <a:ext uri="{FF2B5EF4-FFF2-40B4-BE49-F238E27FC236}">
                    <a16:creationId xmlns:a16="http://schemas.microsoft.com/office/drawing/2014/main" id="{ECDED0F4-CEC7-41DA-88BD-75B38BF9DE95}"/>
                  </a:ext>
                </a:extLst>
              </p:cNvPr>
              <p:cNvSpPr>
                <a:spLocks/>
              </p:cNvSpPr>
              <p:nvPr/>
            </p:nvSpPr>
            <p:spPr bwMode="auto">
              <a:xfrm>
                <a:off x="8588376" y="3357564"/>
                <a:ext cx="20638" cy="42863"/>
              </a:xfrm>
              <a:custGeom>
                <a:avLst/>
                <a:gdLst>
                  <a:gd name="T0" fmla="*/ 2 w 2"/>
                  <a:gd name="T1" fmla="*/ 3 h 4"/>
                  <a:gd name="T2" fmla="*/ 1 w 2"/>
                  <a:gd name="T3" fmla="*/ 2 h 4"/>
                  <a:gd name="T4" fmla="*/ 1 w 2"/>
                  <a:gd name="T5" fmla="*/ 1 h 4"/>
                  <a:gd name="T6" fmla="*/ 0 w 2"/>
                  <a:gd name="T7" fmla="*/ 1 h 4"/>
                  <a:gd name="T8" fmla="*/ 0 w 2"/>
                  <a:gd name="T9" fmla="*/ 2 h 4"/>
                  <a:gd name="T10" fmla="*/ 0 w 2"/>
                  <a:gd name="T11" fmla="*/ 3 h 4"/>
                  <a:gd name="T12" fmla="*/ 1 w 2"/>
                  <a:gd name="T13" fmla="*/ 3 h 4"/>
                  <a:gd name="T14" fmla="*/ 2 w 2"/>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3"/>
                    </a:moveTo>
                    <a:cubicBezTo>
                      <a:pt x="2" y="2"/>
                      <a:pt x="1" y="2"/>
                      <a:pt x="1" y="2"/>
                    </a:cubicBezTo>
                    <a:cubicBezTo>
                      <a:pt x="1" y="1"/>
                      <a:pt x="1" y="1"/>
                      <a:pt x="1" y="1"/>
                    </a:cubicBezTo>
                    <a:cubicBezTo>
                      <a:pt x="1" y="0"/>
                      <a:pt x="0" y="0"/>
                      <a:pt x="0" y="1"/>
                    </a:cubicBezTo>
                    <a:cubicBezTo>
                      <a:pt x="0" y="1"/>
                      <a:pt x="0" y="1"/>
                      <a:pt x="0" y="2"/>
                    </a:cubicBezTo>
                    <a:cubicBezTo>
                      <a:pt x="0" y="2"/>
                      <a:pt x="0" y="2"/>
                      <a:pt x="0" y="3"/>
                    </a:cubicBezTo>
                    <a:cubicBezTo>
                      <a:pt x="1" y="3"/>
                      <a:pt x="1" y="4"/>
                      <a:pt x="1" y="3"/>
                    </a:cubicBezTo>
                    <a:cubicBezTo>
                      <a:pt x="2" y="3"/>
                      <a:pt x="2" y="3"/>
                      <a:pt x="2"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4" name="Freeform 399">
                <a:extLst>
                  <a:ext uri="{FF2B5EF4-FFF2-40B4-BE49-F238E27FC236}">
                    <a16:creationId xmlns:a16="http://schemas.microsoft.com/office/drawing/2014/main" id="{9399D34E-5B2A-4AC3-8626-7D7836732BAE}"/>
                  </a:ext>
                </a:extLst>
              </p:cNvPr>
              <p:cNvSpPr>
                <a:spLocks/>
              </p:cNvSpPr>
              <p:nvPr/>
            </p:nvSpPr>
            <p:spPr bwMode="auto">
              <a:xfrm>
                <a:off x="8555039" y="3378201"/>
                <a:ext cx="33338" cy="33338"/>
              </a:xfrm>
              <a:custGeom>
                <a:avLst/>
                <a:gdLst>
                  <a:gd name="T0" fmla="*/ 2 w 3"/>
                  <a:gd name="T1" fmla="*/ 1 h 3"/>
                  <a:gd name="T2" fmla="*/ 1 w 3"/>
                  <a:gd name="T3" fmla="*/ 1 h 3"/>
                  <a:gd name="T4" fmla="*/ 0 w 3"/>
                  <a:gd name="T5" fmla="*/ 0 h 3"/>
                  <a:gd name="T6" fmla="*/ 0 w 3"/>
                  <a:gd name="T7" fmla="*/ 1 h 3"/>
                  <a:gd name="T8" fmla="*/ 0 w 3"/>
                  <a:gd name="T9" fmla="*/ 1 h 3"/>
                  <a:gd name="T10" fmla="*/ 1 w 3"/>
                  <a:gd name="T11" fmla="*/ 2 h 3"/>
                  <a:gd name="T12" fmla="*/ 3 w 3"/>
                  <a:gd name="T13" fmla="*/ 2 h 3"/>
                  <a:gd name="T14" fmla="*/ 3 w 3"/>
                  <a:gd name="T15" fmla="*/ 2 h 3"/>
                  <a:gd name="T16" fmla="*/ 3 w 3"/>
                  <a:gd name="T17" fmla="*/ 1 h 3"/>
                  <a:gd name="T18" fmla="*/ 2 w 3"/>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1"/>
                    </a:moveTo>
                    <a:cubicBezTo>
                      <a:pt x="2" y="1"/>
                      <a:pt x="1" y="1"/>
                      <a:pt x="1" y="1"/>
                    </a:cubicBezTo>
                    <a:cubicBezTo>
                      <a:pt x="1" y="1"/>
                      <a:pt x="0" y="0"/>
                      <a:pt x="0" y="0"/>
                    </a:cubicBezTo>
                    <a:cubicBezTo>
                      <a:pt x="0" y="0"/>
                      <a:pt x="0" y="0"/>
                      <a:pt x="0" y="1"/>
                    </a:cubicBezTo>
                    <a:cubicBezTo>
                      <a:pt x="0" y="1"/>
                      <a:pt x="0" y="1"/>
                      <a:pt x="0" y="1"/>
                    </a:cubicBezTo>
                    <a:cubicBezTo>
                      <a:pt x="0" y="2"/>
                      <a:pt x="1" y="2"/>
                      <a:pt x="1" y="2"/>
                    </a:cubicBezTo>
                    <a:cubicBezTo>
                      <a:pt x="2" y="3"/>
                      <a:pt x="2" y="3"/>
                      <a:pt x="3" y="2"/>
                    </a:cubicBezTo>
                    <a:cubicBezTo>
                      <a:pt x="3" y="2"/>
                      <a:pt x="3" y="2"/>
                      <a:pt x="3" y="2"/>
                    </a:cubicBezTo>
                    <a:cubicBezTo>
                      <a:pt x="3" y="1"/>
                      <a:pt x="3" y="1"/>
                      <a:pt x="3" y="1"/>
                    </a:cubicBezTo>
                    <a:cubicBezTo>
                      <a:pt x="3"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5" name="Freeform 400">
                <a:extLst>
                  <a:ext uri="{FF2B5EF4-FFF2-40B4-BE49-F238E27FC236}">
                    <a16:creationId xmlns:a16="http://schemas.microsoft.com/office/drawing/2014/main" id="{EC36532E-26FD-4A1B-950E-C1DEB6B90413}"/>
                  </a:ext>
                </a:extLst>
              </p:cNvPr>
              <p:cNvSpPr>
                <a:spLocks/>
              </p:cNvSpPr>
              <p:nvPr/>
            </p:nvSpPr>
            <p:spPr bwMode="auto">
              <a:xfrm>
                <a:off x="8566151" y="346551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6" name="Freeform 401">
                <a:extLst>
                  <a:ext uri="{FF2B5EF4-FFF2-40B4-BE49-F238E27FC236}">
                    <a16:creationId xmlns:a16="http://schemas.microsoft.com/office/drawing/2014/main" id="{8BA40AB3-32BE-4029-ADEE-020C909B4DA4}"/>
                  </a:ext>
                </a:extLst>
              </p:cNvPr>
              <p:cNvSpPr>
                <a:spLocks/>
              </p:cNvSpPr>
              <p:nvPr/>
            </p:nvSpPr>
            <p:spPr bwMode="auto">
              <a:xfrm>
                <a:off x="8555039" y="3454401"/>
                <a:ext cx="22225" cy="11113"/>
              </a:xfrm>
              <a:custGeom>
                <a:avLst/>
                <a:gdLst>
                  <a:gd name="T0" fmla="*/ 1 w 2"/>
                  <a:gd name="T1" fmla="*/ 0 h 1"/>
                  <a:gd name="T2" fmla="*/ 0 w 2"/>
                  <a:gd name="T3" fmla="*/ 0 h 1"/>
                  <a:gd name="T4" fmla="*/ 1 w 2"/>
                  <a:gd name="T5" fmla="*/ 1 h 1"/>
                  <a:gd name="T6" fmla="*/ 2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0" y="0"/>
                    </a:cubicBezTo>
                    <a:cubicBezTo>
                      <a:pt x="0" y="0"/>
                      <a:pt x="1" y="1"/>
                      <a:pt x="1" y="1"/>
                    </a:cubicBezTo>
                    <a:cubicBezTo>
                      <a:pt x="2" y="1"/>
                      <a:pt x="2" y="1"/>
                      <a:pt x="2" y="1"/>
                    </a:cubicBezTo>
                    <a:cubicBezTo>
                      <a:pt x="2" y="0"/>
                      <a:pt x="2"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7" name="Freeform 402">
                <a:extLst>
                  <a:ext uri="{FF2B5EF4-FFF2-40B4-BE49-F238E27FC236}">
                    <a16:creationId xmlns:a16="http://schemas.microsoft.com/office/drawing/2014/main" id="{DD1238F3-6C3D-4397-BD05-3A2EE39C50F2}"/>
                  </a:ext>
                </a:extLst>
              </p:cNvPr>
              <p:cNvSpPr>
                <a:spLocks/>
              </p:cNvSpPr>
              <p:nvPr/>
            </p:nvSpPr>
            <p:spPr bwMode="auto">
              <a:xfrm>
                <a:off x="8609014" y="3411539"/>
                <a:ext cx="22225" cy="20638"/>
              </a:xfrm>
              <a:custGeom>
                <a:avLst/>
                <a:gdLst>
                  <a:gd name="T0" fmla="*/ 1 w 2"/>
                  <a:gd name="T1" fmla="*/ 1 h 2"/>
                  <a:gd name="T2" fmla="*/ 1 w 2"/>
                  <a:gd name="T3" fmla="*/ 1 h 2"/>
                  <a:gd name="T4" fmla="*/ 0 w 2"/>
                  <a:gd name="T5" fmla="*/ 0 h 2"/>
                  <a:gd name="T6" fmla="*/ 0 w 2"/>
                  <a:gd name="T7" fmla="*/ 1 h 2"/>
                  <a:gd name="T8" fmla="*/ 0 w 2"/>
                  <a:gd name="T9" fmla="*/ 2 h 2"/>
                  <a:gd name="T10" fmla="*/ 0 w 2"/>
                  <a:gd name="T11" fmla="*/ 2 h 2"/>
                  <a:gd name="T12" fmla="*/ 1 w 2"/>
                  <a:gd name="T13" fmla="*/ 2 h 2"/>
                  <a:gd name="T14" fmla="*/ 2 w 2"/>
                  <a:gd name="T15" fmla="*/ 2 h 2"/>
                  <a:gd name="T16" fmla="*/ 2 w 2"/>
                  <a:gd name="T17" fmla="*/ 1 h 2"/>
                  <a:gd name="T18" fmla="*/ 1 w 2"/>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1"/>
                    </a:moveTo>
                    <a:cubicBezTo>
                      <a:pt x="1" y="1"/>
                      <a:pt x="1" y="1"/>
                      <a:pt x="1" y="1"/>
                    </a:cubicBezTo>
                    <a:cubicBezTo>
                      <a:pt x="0" y="1"/>
                      <a:pt x="0" y="0"/>
                      <a:pt x="0" y="0"/>
                    </a:cubicBezTo>
                    <a:cubicBezTo>
                      <a:pt x="0" y="0"/>
                      <a:pt x="0" y="1"/>
                      <a:pt x="0" y="1"/>
                    </a:cubicBezTo>
                    <a:cubicBezTo>
                      <a:pt x="0" y="1"/>
                      <a:pt x="0" y="1"/>
                      <a:pt x="0" y="2"/>
                    </a:cubicBezTo>
                    <a:cubicBezTo>
                      <a:pt x="0" y="2"/>
                      <a:pt x="0" y="2"/>
                      <a:pt x="0" y="2"/>
                    </a:cubicBezTo>
                    <a:cubicBezTo>
                      <a:pt x="0" y="2"/>
                      <a:pt x="1" y="2"/>
                      <a:pt x="1" y="2"/>
                    </a:cubicBezTo>
                    <a:cubicBezTo>
                      <a:pt x="1" y="2"/>
                      <a:pt x="2" y="2"/>
                      <a:pt x="2" y="2"/>
                    </a:cubicBezTo>
                    <a:cubicBezTo>
                      <a:pt x="2" y="2"/>
                      <a:pt x="2" y="1"/>
                      <a:pt x="2" y="1"/>
                    </a:cubicBezTo>
                    <a:cubicBezTo>
                      <a:pt x="2" y="1"/>
                      <a:pt x="2"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8" name="Freeform 403">
                <a:extLst>
                  <a:ext uri="{FF2B5EF4-FFF2-40B4-BE49-F238E27FC236}">
                    <a16:creationId xmlns:a16="http://schemas.microsoft.com/office/drawing/2014/main" id="{D00D6F15-05D3-4A11-8744-6D36200A6749}"/>
                  </a:ext>
                </a:extLst>
              </p:cNvPr>
              <p:cNvSpPr>
                <a:spLocks/>
              </p:cNvSpPr>
              <p:nvPr/>
            </p:nvSpPr>
            <p:spPr bwMode="auto">
              <a:xfrm>
                <a:off x="8555039" y="3486151"/>
                <a:ext cx="22225" cy="11113"/>
              </a:xfrm>
              <a:custGeom>
                <a:avLst/>
                <a:gdLst>
                  <a:gd name="T0" fmla="*/ 1 w 2"/>
                  <a:gd name="T1" fmla="*/ 0 h 1"/>
                  <a:gd name="T2" fmla="*/ 0 w 2"/>
                  <a:gd name="T3" fmla="*/ 0 h 1"/>
                  <a:gd name="T4" fmla="*/ 0 w 2"/>
                  <a:gd name="T5" fmla="*/ 0 h 1"/>
                  <a:gd name="T6" fmla="*/ 1 w 2"/>
                  <a:gd name="T7" fmla="*/ 1 h 1"/>
                  <a:gd name="T8" fmla="*/ 1 w 2"/>
                  <a:gd name="T9" fmla="*/ 0 h 1"/>
                  <a:gd name="T10" fmla="*/ 1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cubicBezTo>
                      <a:pt x="1" y="0"/>
                      <a:pt x="0" y="0"/>
                      <a:pt x="0" y="0"/>
                    </a:cubicBezTo>
                    <a:cubicBezTo>
                      <a:pt x="0" y="0"/>
                      <a:pt x="0" y="0"/>
                      <a:pt x="0" y="0"/>
                    </a:cubicBezTo>
                    <a:cubicBezTo>
                      <a:pt x="0" y="1"/>
                      <a:pt x="0" y="1"/>
                      <a:pt x="1" y="1"/>
                    </a:cubicBezTo>
                    <a:cubicBezTo>
                      <a:pt x="1" y="1"/>
                      <a:pt x="1" y="1"/>
                      <a:pt x="1" y="0"/>
                    </a:cubicBezTo>
                    <a:cubicBezTo>
                      <a:pt x="1" y="0"/>
                      <a:pt x="2" y="0"/>
                      <a:pt x="1"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19" name="Freeform 404">
                <a:extLst>
                  <a:ext uri="{FF2B5EF4-FFF2-40B4-BE49-F238E27FC236}">
                    <a16:creationId xmlns:a16="http://schemas.microsoft.com/office/drawing/2014/main" id="{A90D8737-9FBD-4222-A557-CE4FA37BDA85}"/>
                  </a:ext>
                </a:extLst>
              </p:cNvPr>
              <p:cNvSpPr>
                <a:spLocks/>
              </p:cNvSpPr>
              <p:nvPr/>
            </p:nvSpPr>
            <p:spPr bwMode="auto">
              <a:xfrm>
                <a:off x="2941639" y="654051"/>
                <a:ext cx="1068388" cy="584200"/>
              </a:xfrm>
              <a:custGeom>
                <a:avLst/>
                <a:gdLst>
                  <a:gd name="T0" fmla="*/ 92 w 99"/>
                  <a:gd name="T1" fmla="*/ 3 h 54"/>
                  <a:gd name="T2" fmla="*/ 86 w 99"/>
                  <a:gd name="T3" fmla="*/ 4 h 54"/>
                  <a:gd name="T4" fmla="*/ 84 w 99"/>
                  <a:gd name="T5" fmla="*/ 3 h 54"/>
                  <a:gd name="T6" fmla="*/ 79 w 99"/>
                  <a:gd name="T7" fmla="*/ 3 h 54"/>
                  <a:gd name="T8" fmla="*/ 85 w 99"/>
                  <a:gd name="T9" fmla="*/ 2 h 54"/>
                  <a:gd name="T10" fmla="*/ 76 w 99"/>
                  <a:gd name="T11" fmla="*/ 0 h 54"/>
                  <a:gd name="T12" fmla="*/ 64 w 99"/>
                  <a:gd name="T13" fmla="*/ 0 h 54"/>
                  <a:gd name="T14" fmla="*/ 55 w 99"/>
                  <a:gd name="T15" fmla="*/ 1 h 54"/>
                  <a:gd name="T16" fmla="*/ 48 w 99"/>
                  <a:gd name="T17" fmla="*/ 1 h 54"/>
                  <a:gd name="T18" fmla="*/ 42 w 99"/>
                  <a:gd name="T19" fmla="*/ 2 h 54"/>
                  <a:gd name="T20" fmla="*/ 38 w 99"/>
                  <a:gd name="T21" fmla="*/ 3 h 54"/>
                  <a:gd name="T22" fmla="*/ 29 w 99"/>
                  <a:gd name="T23" fmla="*/ 2 h 54"/>
                  <a:gd name="T24" fmla="*/ 21 w 99"/>
                  <a:gd name="T25" fmla="*/ 4 h 54"/>
                  <a:gd name="T26" fmla="*/ 14 w 99"/>
                  <a:gd name="T27" fmla="*/ 6 h 54"/>
                  <a:gd name="T28" fmla="*/ 4 w 99"/>
                  <a:gd name="T29" fmla="*/ 9 h 54"/>
                  <a:gd name="T30" fmla="*/ 5 w 99"/>
                  <a:gd name="T31" fmla="*/ 10 h 54"/>
                  <a:gd name="T32" fmla="*/ 6 w 99"/>
                  <a:gd name="T33" fmla="*/ 12 h 54"/>
                  <a:gd name="T34" fmla="*/ 2 w 99"/>
                  <a:gd name="T35" fmla="*/ 13 h 54"/>
                  <a:gd name="T36" fmla="*/ 6 w 99"/>
                  <a:gd name="T37" fmla="*/ 15 h 54"/>
                  <a:gd name="T38" fmla="*/ 10 w 99"/>
                  <a:gd name="T39" fmla="*/ 13 h 54"/>
                  <a:gd name="T40" fmla="*/ 14 w 99"/>
                  <a:gd name="T41" fmla="*/ 13 h 54"/>
                  <a:gd name="T42" fmla="*/ 18 w 99"/>
                  <a:gd name="T43" fmla="*/ 15 h 54"/>
                  <a:gd name="T44" fmla="*/ 21 w 99"/>
                  <a:gd name="T45" fmla="*/ 18 h 54"/>
                  <a:gd name="T46" fmla="*/ 20 w 99"/>
                  <a:gd name="T47" fmla="*/ 25 h 54"/>
                  <a:gd name="T48" fmla="*/ 24 w 99"/>
                  <a:gd name="T49" fmla="*/ 26 h 54"/>
                  <a:gd name="T50" fmla="*/ 22 w 99"/>
                  <a:gd name="T51" fmla="*/ 27 h 54"/>
                  <a:gd name="T52" fmla="*/ 24 w 99"/>
                  <a:gd name="T53" fmla="*/ 29 h 54"/>
                  <a:gd name="T54" fmla="*/ 21 w 99"/>
                  <a:gd name="T55" fmla="*/ 32 h 54"/>
                  <a:gd name="T56" fmla="*/ 18 w 99"/>
                  <a:gd name="T57" fmla="*/ 37 h 54"/>
                  <a:gd name="T58" fmla="*/ 18 w 99"/>
                  <a:gd name="T59" fmla="*/ 41 h 54"/>
                  <a:gd name="T60" fmla="*/ 19 w 99"/>
                  <a:gd name="T61" fmla="*/ 47 h 54"/>
                  <a:gd name="T62" fmla="*/ 22 w 99"/>
                  <a:gd name="T63" fmla="*/ 51 h 54"/>
                  <a:gd name="T64" fmla="*/ 27 w 99"/>
                  <a:gd name="T65" fmla="*/ 53 h 54"/>
                  <a:gd name="T66" fmla="*/ 32 w 99"/>
                  <a:gd name="T67" fmla="*/ 52 h 54"/>
                  <a:gd name="T68" fmla="*/ 34 w 99"/>
                  <a:gd name="T69" fmla="*/ 47 h 54"/>
                  <a:gd name="T70" fmla="*/ 39 w 99"/>
                  <a:gd name="T71" fmla="*/ 44 h 54"/>
                  <a:gd name="T72" fmla="*/ 39 w 99"/>
                  <a:gd name="T73" fmla="*/ 41 h 54"/>
                  <a:gd name="T74" fmla="*/ 45 w 99"/>
                  <a:gd name="T75" fmla="*/ 40 h 54"/>
                  <a:gd name="T76" fmla="*/ 49 w 99"/>
                  <a:gd name="T77" fmla="*/ 39 h 54"/>
                  <a:gd name="T78" fmla="*/ 54 w 99"/>
                  <a:gd name="T79" fmla="*/ 36 h 54"/>
                  <a:gd name="T80" fmla="*/ 59 w 99"/>
                  <a:gd name="T81" fmla="*/ 33 h 54"/>
                  <a:gd name="T82" fmla="*/ 67 w 99"/>
                  <a:gd name="T83" fmla="*/ 32 h 54"/>
                  <a:gd name="T84" fmla="*/ 76 w 99"/>
                  <a:gd name="T85" fmla="*/ 29 h 54"/>
                  <a:gd name="T86" fmla="*/ 69 w 99"/>
                  <a:gd name="T87" fmla="*/ 28 h 54"/>
                  <a:gd name="T88" fmla="*/ 70 w 99"/>
                  <a:gd name="T89" fmla="*/ 27 h 54"/>
                  <a:gd name="T90" fmla="*/ 73 w 99"/>
                  <a:gd name="T91" fmla="*/ 25 h 54"/>
                  <a:gd name="T92" fmla="*/ 76 w 99"/>
                  <a:gd name="T93" fmla="*/ 27 h 54"/>
                  <a:gd name="T94" fmla="*/ 78 w 99"/>
                  <a:gd name="T95" fmla="*/ 26 h 54"/>
                  <a:gd name="T96" fmla="*/ 75 w 99"/>
                  <a:gd name="T97" fmla="*/ 24 h 54"/>
                  <a:gd name="T98" fmla="*/ 76 w 99"/>
                  <a:gd name="T99" fmla="*/ 21 h 54"/>
                  <a:gd name="T100" fmla="*/ 83 w 99"/>
                  <a:gd name="T101" fmla="*/ 19 h 54"/>
                  <a:gd name="T102" fmla="*/ 85 w 99"/>
                  <a:gd name="T103" fmla="*/ 17 h 54"/>
                  <a:gd name="T104" fmla="*/ 86 w 99"/>
                  <a:gd name="T105" fmla="*/ 16 h 54"/>
                  <a:gd name="T106" fmla="*/ 88 w 99"/>
                  <a:gd name="T107" fmla="*/ 13 h 54"/>
                  <a:gd name="T108" fmla="*/ 88 w 99"/>
                  <a:gd name="T109" fmla="*/ 9 h 54"/>
                  <a:gd name="T110" fmla="*/ 89 w 99"/>
                  <a:gd name="T111" fmla="*/ 7 h 54"/>
                  <a:gd name="T112" fmla="*/ 94 w 99"/>
                  <a:gd name="T113"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 h="54">
                    <a:moveTo>
                      <a:pt x="98" y="3"/>
                    </a:moveTo>
                    <a:cubicBezTo>
                      <a:pt x="97" y="3"/>
                      <a:pt x="97" y="3"/>
                      <a:pt x="96" y="3"/>
                    </a:cubicBezTo>
                    <a:cubicBezTo>
                      <a:pt x="96" y="3"/>
                      <a:pt x="96" y="3"/>
                      <a:pt x="96" y="3"/>
                    </a:cubicBezTo>
                    <a:cubicBezTo>
                      <a:pt x="96" y="3"/>
                      <a:pt x="95" y="3"/>
                      <a:pt x="95" y="3"/>
                    </a:cubicBezTo>
                    <a:cubicBezTo>
                      <a:pt x="94" y="3"/>
                      <a:pt x="94" y="3"/>
                      <a:pt x="93" y="3"/>
                    </a:cubicBezTo>
                    <a:cubicBezTo>
                      <a:pt x="93" y="3"/>
                      <a:pt x="92" y="3"/>
                      <a:pt x="92" y="3"/>
                    </a:cubicBezTo>
                    <a:cubicBezTo>
                      <a:pt x="92" y="3"/>
                      <a:pt x="91" y="3"/>
                      <a:pt x="91" y="3"/>
                    </a:cubicBezTo>
                    <a:cubicBezTo>
                      <a:pt x="91" y="3"/>
                      <a:pt x="91" y="3"/>
                      <a:pt x="90" y="3"/>
                    </a:cubicBezTo>
                    <a:cubicBezTo>
                      <a:pt x="90" y="4"/>
                      <a:pt x="89" y="3"/>
                      <a:pt x="89" y="3"/>
                    </a:cubicBezTo>
                    <a:cubicBezTo>
                      <a:pt x="88" y="4"/>
                      <a:pt x="88" y="4"/>
                      <a:pt x="88" y="4"/>
                    </a:cubicBezTo>
                    <a:cubicBezTo>
                      <a:pt x="87" y="4"/>
                      <a:pt x="87" y="3"/>
                      <a:pt x="87" y="4"/>
                    </a:cubicBezTo>
                    <a:cubicBezTo>
                      <a:pt x="86" y="4"/>
                      <a:pt x="86" y="4"/>
                      <a:pt x="86" y="4"/>
                    </a:cubicBezTo>
                    <a:cubicBezTo>
                      <a:pt x="86" y="5"/>
                      <a:pt x="85" y="4"/>
                      <a:pt x="84" y="5"/>
                    </a:cubicBezTo>
                    <a:cubicBezTo>
                      <a:pt x="83" y="5"/>
                      <a:pt x="83" y="5"/>
                      <a:pt x="83" y="5"/>
                    </a:cubicBezTo>
                    <a:cubicBezTo>
                      <a:pt x="82" y="5"/>
                      <a:pt x="82" y="6"/>
                      <a:pt x="81" y="5"/>
                    </a:cubicBezTo>
                    <a:cubicBezTo>
                      <a:pt x="81" y="5"/>
                      <a:pt x="82" y="5"/>
                      <a:pt x="82" y="4"/>
                    </a:cubicBezTo>
                    <a:cubicBezTo>
                      <a:pt x="83" y="4"/>
                      <a:pt x="83" y="4"/>
                      <a:pt x="83" y="4"/>
                    </a:cubicBezTo>
                    <a:cubicBezTo>
                      <a:pt x="84" y="4"/>
                      <a:pt x="84" y="3"/>
                      <a:pt x="84" y="3"/>
                    </a:cubicBezTo>
                    <a:cubicBezTo>
                      <a:pt x="84" y="3"/>
                      <a:pt x="84" y="3"/>
                      <a:pt x="84" y="3"/>
                    </a:cubicBezTo>
                    <a:cubicBezTo>
                      <a:pt x="84" y="3"/>
                      <a:pt x="83" y="3"/>
                      <a:pt x="83" y="3"/>
                    </a:cubicBezTo>
                    <a:cubicBezTo>
                      <a:pt x="83" y="3"/>
                      <a:pt x="83" y="3"/>
                      <a:pt x="83" y="3"/>
                    </a:cubicBezTo>
                    <a:cubicBezTo>
                      <a:pt x="82" y="3"/>
                      <a:pt x="82" y="3"/>
                      <a:pt x="81" y="3"/>
                    </a:cubicBezTo>
                    <a:cubicBezTo>
                      <a:pt x="80" y="3"/>
                      <a:pt x="80" y="3"/>
                      <a:pt x="80" y="3"/>
                    </a:cubicBezTo>
                    <a:cubicBezTo>
                      <a:pt x="79" y="3"/>
                      <a:pt x="79" y="3"/>
                      <a:pt x="79" y="3"/>
                    </a:cubicBezTo>
                    <a:cubicBezTo>
                      <a:pt x="79" y="3"/>
                      <a:pt x="79" y="3"/>
                      <a:pt x="79" y="3"/>
                    </a:cubicBezTo>
                    <a:cubicBezTo>
                      <a:pt x="79" y="3"/>
                      <a:pt x="79" y="3"/>
                      <a:pt x="79" y="2"/>
                    </a:cubicBezTo>
                    <a:cubicBezTo>
                      <a:pt x="80" y="2"/>
                      <a:pt x="80" y="2"/>
                      <a:pt x="81" y="2"/>
                    </a:cubicBezTo>
                    <a:cubicBezTo>
                      <a:pt x="82" y="2"/>
                      <a:pt x="82" y="2"/>
                      <a:pt x="83" y="2"/>
                    </a:cubicBezTo>
                    <a:cubicBezTo>
                      <a:pt x="83" y="2"/>
                      <a:pt x="84" y="2"/>
                      <a:pt x="84" y="2"/>
                    </a:cubicBezTo>
                    <a:cubicBezTo>
                      <a:pt x="85" y="2"/>
                      <a:pt x="85" y="2"/>
                      <a:pt x="85" y="2"/>
                    </a:cubicBezTo>
                    <a:cubicBezTo>
                      <a:pt x="85" y="1"/>
                      <a:pt x="84" y="1"/>
                      <a:pt x="84" y="1"/>
                    </a:cubicBezTo>
                    <a:cubicBezTo>
                      <a:pt x="83" y="1"/>
                      <a:pt x="83" y="1"/>
                      <a:pt x="82" y="1"/>
                    </a:cubicBezTo>
                    <a:cubicBezTo>
                      <a:pt x="81" y="1"/>
                      <a:pt x="81" y="1"/>
                      <a:pt x="80" y="1"/>
                    </a:cubicBezTo>
                    <a:cubicBezTo>
                      <a:pt x="80" y="1"/>
                      <a:pt x="79" y="1"/>
                      <a:pt x="79" y="0"/>
                    </a:cubicBezTo>
                    <a:cubicBezTo>
                      <a:pt x="78" y="0"/>
                      <a:pt x="78" y="0"/>
                      <a:pt x="77" y="0"/>
                    </a:cubicBezTo>
                    <a:cubicBezTo>
                      <a:pt x="77" y="0"/>
                      <a:pt x="77" y="0"/>
                      <a:pt x="76" y="0"/>
                    </a:cubicBezTo>
                    <a:cubicBezTo>
                      <a:pt x="75" y="0"/>
                      <a:pt x="75" y="0"/>
                      <a:pt x="74" y="0"/>
                    </a:cubicBezTo>
                    <a:cubicBezTo>
                      <a:pt x="73" y="0"/>
                      <a:pt x="73" y="0"/>
                      <a:pt x="72" y="0"/>
                    </a:cubicBezTo>
                    <a:cubicBezTo>
                      <a:pt x="71" y="0"/>
                      <a:pt x="71" y="0"/>
                      <a:pt x="70" y="0"/>
                    </a:cubicBezTo>
                    <a:cubicBezTo>
                      <a:pt x="69" y="0"/>
                      <a:pt x="68" y="0"/>
                      <a:pt x="68" y="0"/>
                    </a:cubicBezTo>
                    <a:cubicBezTo>
                      <a:pt x="67" y="0"/>
                      <a:pt x="67" y="1"/>
                      <a:pt x="66" y="1"/>
                    </a:cubicBezTo>
                    <a:cubicBezTo>
                      <a:pt x="65" y="1"/>
                      <a:pt x="65" y="0"/>
                      <a:pt x="64" y="0"/>
                    </a:cubicBezTo>
                    <a:cubicBezTo>
                      <a:pt x="63" y="0"/>
                      <a:pt x="63" y="0"/>
                      <a:pt x="62" y="0"/>
                    </a:cubicBezTo>
                    <a:cubicBezTo>
                      <a:pt x="61" y="0"/>
                      <a:pt x="61" y="1"/>
                      <a:pt x="60" y="1"/>
                    </a:cubicBezTo>
                    <a:cubicBezTo>
                      <a:pt x="59" y="1"/>
                      <a:pt x="59" y="0"/>
                      <a:pt x="58" y="0"/>
                    </a:cubicBezTo>
                    <a:cubicBezTo>
                      <a:pt x="58" y="1"/>
                      <a:pt x="58" y="1"/>
                      <a:pt x="57" y="1"/>
                    </a:cubicBezTo>
                    <a:cubicBezTo>
                      <a:pt x="57" y="1"/>
                      <a:pt x="57" y="1"/>
                      <a:pt x="56" y="1"/>
                    </a:cubicBezTo>
                    <a:cubicBezTo>
                      <a:pt x="56" y="1"/>
                      <a:pt x="56" y="1"/>
                      <a:pt x="55" y="1"/>
                    </a:cubicBezTo>
                    <a:cubicBezTo>
                      <a:pt x="55" y="1"/>
                      <a:pt x="55" y="1"/>
                      <a:pt x="54" y="1"/>
                    </a:cubicBezTo>
                    <a:cubicBezTo>
                      <a:pt x="54" y="1"/>
                      <a:pt x="53" y="1"/>
                      <a:pt x="53" y="1"/>
                    </a:cubicBezTo>
                    <a:cubicBezTo>
                      <a:pt x="52" y="1"/>
                      <a:pt x="52" y="1"/>
                      <a:pt x="51" y="1"/>
                    </a:cubicBezTo>
                    <a:cubicBezTo>
                      <a:pt x="51" y="2"/>
                      <a:pt x="51" y="2"/>
                      <a:pt x="50" y="2"/>
                    </a:cubicBezTo>
                    <a:cubicBezTo>
                      <a:pt x="50" y="2"/>
                      <a:pt x="50" y="2"/>
                      <a:pt x="49" y="1"/>
                    </a:cubicBezTo>
                    <a:cubicBezTo>
                      <a:pt x="49" y="1"/>
                      <a:pt x="48" y="1"/>
                      <a:pt x="48" y="1"/>
                    </a:cubicBezTo>
                    <a:cubicBezTo>
                      <a:pt x="47" y="1"/>
                      <a:pt x="47" y="2"/>
                      <a:pt x="47" y="2"/>
                    </a:cubicBezTo>
                    <a:cubicBezTo>
                      <a:pt x="46" y="2"/>
                      <a:pt x="46" y="3"/>
                      <a:pt x="46" y="3"/>
                    </a:cubicBezTo>
                    <a:cubicBezTo>
                      <a:pt x="45" y="3"/>
                      <a:pt x="45" y="3"/>
                      <a:pt x="45" y="2"/>
                    </a:cubicBezTo>
                    <a:cubicBezTo>
                      <a:pt x="44" y="2"/>
                      <a:pt x="44" y="2"/>
                      <a:pt x="43" y="2"/>
                    </a:cubicBezTo>
                    <a:cubicBezTo>
                      <a:pt x="43" y="2"/>
                      <a:pt x="42" y="1"/>
                      <a:pt x="42" y="2"/>
                    </a:cubicBezTo>
                    <a:cubicBezTo>
                      <a:pt x="42" y="2"/>
                      <a:pt x="42" y="2"/>
                      <a:pt x="42" y="2"/>
                    </a:cubicBezTo>
                    <a:cubicBezTo>
                      <a:pt x="41" y="3"/>
                      <a:pt x="41" y="3"/>
                      <a:pt x="41" y="3"/>
                    </a:cubicBezTo>
                    <a:cubicBezTo>
                      <a:pt x="41" y="3"/>
                      <a:pt x="41" y="3"/>
                      <a:pt x="41" y="3"/>
                    </a:cubicBezTo>
                    <a:cubicBezTo>
                      <a:pt x="40" y="4"/>
                      <a:pt x="40" y="3"/>
                      <a:pt x="39" y="3"/>
                    </a:cubicBezTo>
                    <a:cubicBezTo>
                      <a:pt x="39" y="3"/>
                      <a:pt x="39" y="3"/>
                      <a:pt x="39" y="3"/>
                    </a:cubicBezTo>
                    <a:cubicBezTo>
                      <a:pt x="39" y="3"/>
                      <a:pt x="39" y="2"/>
                      <a:pt x="38" y="2"/>
                    </a:cubicBezTo>
                    <a:cubicBezTo>
                      <a:pt x="38" y="2"/>
                      <a:pt x="38" y="3"/>
                      <a:pt x="38" y="3"/>
                    </a:cubicBezTo>
                    <a:cubicBezTo>
                      <a:pt x="37" y="3"/>
                      <a:pt x="37" y="2"/>
                      <a:pt x="37" y="2"/>
                    </a:cubicBezTo>
                    <a:cubicBezTo>
                      <a:pt x="36" y="2"/>
                      <a:pt x="36" y="2"/>
                      <a:pt x="36" y="2"/>
                    </a:cubicBezTo>
                    <a:cubicBezTo>
                      <a:pt x="35" y="2"/>
                      <a:pt x="35" y="2"/>
                      <a:pt x="35" y="2"/>
                    </a:cubicBezTo>
                    <a:cubicBezTo>
                      <a:pt x="34" y="2"/>
                      <a:pt x="34" y="2"/>
                      <a:pt x="33" y="2"/>
                    </a:cubicBezTo>
                    <a:cubicBezTo>
                      <a:pt x="32" y="2"/>
                      <a:pt x="32" y="2"/>
                      <a:pt x="31" y="2"/>
                    </a:cubicBezTo>
                    <a:cubicBezTo>
                      <a:pt x="30" y="2"/>
                      <a:pt x="29" y="2"/>
                      <a:pt x="29" y="2"/>
                    </a:cubicBezTo>
                    <a:cubicBezTo>
                      <a:pt x="28" y="2"/>
                      <a:pt x="28" y="3"/>
                      <a:pt x="27" y="3"/>
                    </a:cubicBezTo>
                    <a:cubicBezTo>
                      <a:pt x="27" y="3"/>
                      <a:pt x="27" y="3"/>
                      <a:pt x="27" y="3"/>
                    </a:cubicBezTo>
                    <a:cubicBezTo>
                      <a:pt x="26" y="3"/>
                      <a:pt x="26" y="3"/>
                      <a:pt x="26" y="3"/>
                    </a:cubicBezTo>
                    <a:cubicBezTo>
                      <a:pt x="25" y="4"/>
                      <a:pt x="25" y="4"/>
                      <a:pt x="24" y="4"/>
                    </a:cubicBezTo>
                    <a:cubicBezTo>
                      <a:pt x="24" y="4"/>
                      <a:pt x="24" y="4"/>
                      <a:pt x="23" y="4"/>
                    </a:cubicBezTo>
                    <a:cubicBezTo>
                      <a:pt x="22" y="5"/>
                      <a:pt x="22" y="4"/>
                      <a:pt x="21" y="4"/>
                    </a:cubicBezTo>
                    <a:cubicBezTo>
                      <a:pt x="20" y="4"/>
                      <a:pt x="20" y="4"/>
                      <a:pt x="19" y="4"/>
                    </a:cubicBezTo>
                    <a:cubicBezTo>
                      <a:pt x="18" y="4"/>
                      <a:pt x="18" y="4"/>
                      <a:pt x="17" y="4"/>
                    </a:cubicBezTo>
                    <a:cubicBezTo>
                      <a:pt x="16" y="5"/>
                      <a:pt x="16" y="5"/>
                      <a:pt x="15" y="5"/>
                    </a:cubicBezTo>
                    <a:cubicBezTo>
                      <a:pt x="14" y="5"/>
                      <a:pt x="14" y="5"/>
                      <a:pt x="13" y="6"/>
                    </a:cubicBezTo>
                    <a:cubicBezTo>
                      <a:pt x="13" y="6"/>
                      <a:pt x="13" y="6"/>
                      <a:pt x="13" y="6"/>
                    </a:cubicBezTo>
                    <a:cubicBezTo>
                      <a:pt x="13" y="6"/>
                      <a:pt x="14" y="6"/>
                      <a:pt x="14" y="6"/>
                    </a:cubicBezTo>
                    <a:cubicBezTo>
                      <a:pt x="14" y="7"/>
                      <a:pt x="14" y="7"/>
                      <a:pt x="14" y="7"/>
                    </a:cubicBezTo>
                    <a:cubicBezTo>
                      <a:pt x="14" y="8"/>
                      <a:pt x="14" y="7"/>
                      <a:pt x="13" y="8"/>
                    </a:cubicBezTo>
                    <a:cubicBezTo>
                      <a:pt x="12" y="8"/>
                      <a:pt x="11" y="8"/>
                      <a:pt x="10" y="8"/>
                    </a:cubicBezTo>
                    <a:cubicBezTo>
                      <a:pt x="10" y="8"/>
                      <a:pt x="9" y="8"/>
                      <a:pt x="9" y="8"/>
                    </a:cubicBezTo>
                    <a:cubicBezTo>
                      <a:pt x="8" y="8"/>
                      <a:pt x="7" y="8"/>
                      <a:pt x="7" y="8"/>
                    </a:cubicBezTo>
                    <a:cubicBezTo>
                      <a:pt x="6" y="8"/>
                      <a:pt x="5" y="9"/>
                      <a:pt x="4" y="9"/>
                    </a:cubicBezTo>
                    <a:cubicBezTo>
                      <a:pt x="3" y="9"/>
                      <a:pt x="3" y="9"/>
                      <a:pt x="2" y="9"/>
                    </a:cubicBezTo>
                    <a:cubicBezTo>
                      <a:pt x="1" y="9"/>
                      <a:pt x="1" y="9"/>
                      <a:pt x="0" y="10"/>
                    </a:cubicBezTo>
                    <a:cubicBezTo>
                      <a:pt x="0" y="10"/>
                      <a:pt x="0" y="10"/>
                      <a:pt x="1" y="11"/>
                    </a:cubicBezTo>
                    <a:cubicBezTo>
                      <a:pt x="1" y="11"/>
                      <a:pt x="2" y="11"/>
                      <a:pt x="2" y="11"/>
                    </a:cubicBezTo>
                    <a:cubicBezTo>
                      <a:pt x="3" y="11"/>
                      <a:pt x="3" y="11"/>
                      <a:pt x="4" y="11"/>
                    </a:cubicBezTo>
                    <a:cubicBezTo>
                      <a:pt x="4" y="11"/>
                      <a:pt x="4" y="11"/>
                      <a:pt x="5" y="10"/>
                    </a:cubicBezTo>
                    <a:cubicBezTo>
                      <a:pt x="5" y="10"/>
                      <a:pt x="6" y="10"/>
                      <a:pt x="6" y="10"/>
                    </a:cubicBezTo>
                    <a:cubicBezTo>
                      <a:pt x="7" y="11"/>
                      <a:pt x="7" y="11"/>
                      <a:pt x="7" y="11"/>
                    </a:cubicBezTo>
                    <a:cubicBezTo>
                      <a:pt x="8" y="11"/>
                      <a:pt x="8" y="11"/>
                      <a:pt x="9" y="11"/>
                    </a:cubicBezTo>
                    <a:cubicBezTo>
                      <a:pt x="9" y="11"/>
                      <a:pt x="9" y="11"/>
                      <a:pt x="9" y="11"/>
                    </a:cubicBezTo>
                    <a:cubicBezTo>
                      <a:pt x="10" y="11"/>
                      <a:pt x="8" y="11"/>
                      <a:pt x="8" y="11"/>
                    </a:cubicBezTo>
                    <a:cubicBezTo>
                      <a:pt x="7" y="12"/>
                      <a:pt x="7" y="12"/>
                      <a:pt x="6" y="12"/>
                    </a:cubicBezTo>
                    <a:cubicBezTo>
                      <a:pt x="6" y="12"/>
                      <a:pt x="6" y="12"/>
                      <a:pt x="5" y="12"/>
                    </a:cubicBezTo>
                    <a:cubicBezTo>
                      <a:pt x="4" y="12"/>
                      <a:pt x="4" y="12"/>
                      <a:pt x="4" y="12"/>
                    </a:cubicBezTo>
                    <a:cubicBezTo>
                      <a:pt x="3" y="12"/>
                      <a:pt x="3" y="11"/>
                      <a:pt x="2" y="12"/>
                    </a:cubicBezTo>
                    <a:cubicBezTo>
                      <a:pt x="2" y="12"/>
                      <a:pt x="1" y="12"/>
                      <a:pt x="1" y="12"/>
                    </a:cubicBezTo>
                    <a:cubicBezTo>
                      <a:pt x="1" y="13"/>
                      <a:pt x="1" y="13"/>
                      <a:pt x="1" y="13"/>
                    </a:cubicBezTo>
                    <a:cubicBezTo>
                      <a:pt x="1" y="13"/>
                      <a:pt x="2" y="13"/>
                      <a:pt x="2" y="13"/>
                    </a:cubicBezTo>
                    <a:cubicBezTo>
                      <a:pt x="2" y="13"/>
                      <a:pt x="3" y="12"/>
                      <a:pt x="3" y="13"/>
                    </a:cubicBezTo>
                    <a:cubicBezTo>
                      <a:pt x="3" y="13"/>
                      <a:pt x="3" y="13"/>
                      <a:pt x="3" y="13"/>
                    </a:cubicBezTo>
                    <a:cubicBezTo>
                      <a:pt x="3" y="13"/>
                      <a:pt x="3" y="13"/>
                      <a:pt x="3" y="14"/>
                    </a:cubicBezTo>
                    <a:cubicBezTo>
                      <a:pt x="3" y="14"/>
                      <a:pt x="3" y="14"/>
                      <a:pt x="3" y="14"/>
                    </a:cubicBezTo>
                    <a:cubicBezTo>
                      <a:pt x="3" y="15"/>
                      <a:pt x="4" y="14"/>
                      <a:pt x="4" y="14"/>
                    </a:cubicBezTo>
                    <a:cubicBezTo>
                      <a:pt x="5" y="15"/>
                      <a:pt x="5" y="15"/>
                      <a:pt x="6" y="15"/>
                    </a:cubicBezTo>
                    <a:cubicBezTo>
                      <a:pt x="6" y="14"/>
                      <a:pt x="6" y="14"/>
                      <a:pt x="7" y="14"/>
                    </a:cubicBezTo>
                    <a:cubicBezTo>
                      <a:pt x="7" y="14"/>
                      <a:pt x="7" y="14"/>
                      <a:pt x="8" y="14"/>
                    </a:cubicBezTo>
                    <a:cubicBezTo>
                      <a:pt x="8" y="14"/>
                      <a:pt x="8" y="14"/>
                      <a:pt x="8" y="14"/>
                    </a:cubicBezTo>
                    <a:cubicBezTo>
                      <a:pt x="8" y="14"/>
                      <a:pt x="8" y="14"/>
                      <a:pt x="9" y="15"/>
                    </a:cubicBezTo>
                    <a:cubicBezTo>
                      <a:pt x="9" y="15"/>
                      <a:pt x="9" y="15"/>
                      <a:pt x="9" y="14"/>
                    </a:cubicBezTo>
                    <a:cubicBezTo>
                      <a:pt x="9" y="14"/>
                      <a:pt x="10" y="13"/>
                      <a:pt x="10" y="13"/>
                    </a:cubicBezTo>
                    <a:cubicBezTo>
                      <a:pt x="10" y="14"/>
                      <a:pt x="10" y="14"/>
                      <a:pt x="10" y="14"/>
                    </a:cubicBezTo>
                    <a:cubicBezTo>
                      <a:pt x="11" y="14"/>
                      <a:pt x="11" y="14"/>
                      <a:pt x="11" y="14"/>
                    </a:cubicBezTo>
                    <a:cubicBezTo>
                      <a:pt x="12" y="14"/>
                      <a:pt x="12" y="14"/>
                      <a:pt x="12" y="14"/>
                    </a:cubicBezTo>
                    <a:cubicBezTo>
                      <a:pt x="12" y="14"/>
                      <a:pt x="13" y="13"/>
                      <a:pt x="13" y="13"/>
                    </a:cubicBezTo>
                    <a:cubicBezTo>
                      <a:pt x="13" y="13"/>
                      <a:pt x="13" y="13"/>
                      <a:pt x="13" y="13"/>
                    </a:cubicBezTo>
                    <a:cubicBezTo>
                      <a:pt x="13" y="13"/>
                      <a:pt x="13" y="13"/>
                      <a:pt x="14" y="13"/>
                    </a:cubicBezTo>
                    <a:cubicBezTo>
                      <a:pt x="14" y="13"/>
                      <a:pt x="14" y="13"/>
                      <a:pt x="14" y="13"/>
                    </a:cubicBezTo>
                    <a:cubicBezTo>
                      <a:pt x="14" y="13"/>
                      <a:pt x="13" y="14"/>
                      <a:pt x="13" y="14"/>
                    </a:cubicBezTo>
                    <a:cubicBezTo>
                      <a:pt x="14" y="14"/>
                      <a:pt x="14" y="14"/>
                      <a:pt x="15" y="14"/>
                    </a:cubicBezTo>
                    <a:cubicBezTo>
                      <a:pt x="15" y="14"/>
                      <a:pt x="15" y="14"/>
                      <a:pt x="16" y="14"/>
                    </a:cubicBezTo>
                    <a:cubicBezTo>
                      <a:pt x="16" y="14"/>
                      <a:pt x="17" y="14"/>
                      <a:pt x="17" y="14"/>
                    </a:cubicBezTo>
                    <a:cubicBezTo>
                      <a:pt x="17" y="14"/>
                      <a:pt x="18" y="15"/>
                      <a:pt x="18" y="15"/>
                    </a:cubicBezTo>
                    <a:cubicBezTo>
                      <a:pt x="18" y="15"/>
                      <a:pt x="18" y="15"/>
                      <a:pt x="19" y="15"/>
                    </a:cubicBezTo>
                    <a:cubicBezTo>
                      <a:pt x="19" y="15"/>
                      <a:pt x="19" y="15"/>
                      <a:pt x="19" y="15"/>
                    </a:cubicBezTo>
                    <a:cubicBezTo>
                      <a:pt x="20" y="16"/>
                      <a:pt x="19" y="16"/>
                      <a:pt x="19" y="16"/>
                    </a:cubicBezTo>
                    <a:cubicBezTo>
                      <a:pt x="20" y="17"/>
                      <a:pt x="20" y="16"/>
                      <a:pt x="20" y="17"/>
                    </a:cubicBezTo>
                    <a:cubicBezTo>
                      <a:pt x="20" y="17"/>
                      <a:pt x="21" y="17"/>
                      <a:pt x="21" y="17"/>
                    </a:cubicBezTo>
                    <a:cubicBezTo>
                      <a:pt x="21" y="17"/>
                      <a:pt x="21" y="17"/>
                      <a:pt x="21" y="18"/>
                    </a:cubicBezTo>
                    <a:cubicBezTo>
                      <a:pt x="21" y="18"/>
                      <a:pt x="21" y="19"/>
                      <a:pt x="21" y="19"/>
                    </a:cubicBezTo>
                    <a:cubicBezTo>
                      <a:pt x="21" y="19"/>
                      <a:pt x="21" y="20"/>
                      <a:pt x="21" y="20"/>
                    </a:cubicBezTo>
                    <a:cubicBezTo>
                      <a:pt x="21" y="21"/>
                      <a:pt x="21" y="21"/>
                      <a:pt x="21" y="22"/>
                    </a:cubicBezTo>
                    <a:cubicBezTo>
                      <a:pt x="21" y="22"/>
                      <a:pt x="21" y="22"/>
                      <a:pt x="21" y="23"/>
                    </a:cubicBezTo>
                    <a:cubicBezTo>
                      <a:pt x="20" y="23"/>
                      <a:pt x="20" y="23"/>
                      <a:pt x="20" y="24"/>
                    </a:cubicBezTo>
                    <a:cubicBezTo>
                      <a:pt x="20" y="24"/>
                      <a:pt x="20" y="24"/>
                      <a:pt x="20" y="25"/>
                    </a:cubicBezTo>
                    <a:cubicBezTo>
                      <a:pt x="19" y="25"/>
                      <a:pt x="19" y="25"/>
                      <a:pt x="20" y="25"/>
                    </a:cubicBezTo>
                    <a:cubicBezTo>
                      <a:pt x="20" y="26"/>
                      <a:pt x="20" y="25"/>
                      <a:pt x="21" y="25"/>
                    </a:cubicBezTo>
                    <a:cubicBezTo>
                      <a:pt x="21" y="25"/>
                      <a:pt x="21" y="25"/>
                      <a:pt x="22" y="25"/>
                    </a:cubicBezTo>
                    <a:cubicBezTo>
                      <a:pt x="22" y="25"/>
                      <a:pt x="22" y="24"/>
                      <a:pt x="23" y="25"/>
                    </a:cubicBezTo>
                    <a:cubicBezTo>
                      <a:pt x="23" y="25"/>
                      <a:pt x="23" y="25"/>
                      <a:pt x="23" y="25"/>
                    </a:cubicBezTo>
                    <a:cubicBezTo>
                      <a:pt x="24" y="25"/>
                      <a:pt x="24" y="25"/>
                      <a:pt x="24" y="26"/>
                    </a:cubicBezTo>
                    <a:cubicBezTo>
                      <a:pt x="25" y="26"/>
                      <a:pt x="25" y="26"/>
                      <a:pt x="25" y="26"/>
                    </a:cubicBezTo>
                    <a:cubicBezTo>
                      <a:pt x="25" y="27"/>
                      <a:pt x="25" y="27"/>
                      <a:pt x="25" y="27"/>
                    </a:cubicBezTo>
                    <a:cubicBezTo>
                      <a:pt x="25" y="27"/>
                      <a:pt x="25" y="27"/>
                      <a:pt x="25" y="27"/>
                    </a:cubicBezTo>
                    <a:cubicBezTo>
                      <a:pt x="25" y="27"/>
                      <a:pt x="25" y="28"/>
                      <a:pt x="24" y="28"/>
                    </a:cubicBezTo>
                    <a:cubicBezTo>
                      <a:pt x="24" y="28"/>
                      <a:pt x="24" y="27"/>
                      <a:pt x="24" y="27"/>
                    </a:cubicBezTo>
                    <a:cubicBezTo>
                      <a:pt x="23" y="27"/>
                      <a:pt x="23" y="27"/>
                      <a:pt x="22" y="27"/>
                    </a:cubicBezTo>
                    <a:cubicBezTo>
                      <a:pt x="22" y="27"/>
                      <a:pt x="22" y="27"/>
                      <a:pt x="21" y="27"/>
                    </a:cubicBezTo>
                    <a:cubicBezTo>
                      <a:pt x="21" y="27"/>
                      <a:pt x="20" y="26"/>
                      <a:pt x="20" y="27"/>
                    </a:cubicBezTo>
                    <a:cubicBezTo>
                      <a:pt x="20" y="27"/>
                      <a:pt x="20" y="27"/>
                      <a:pt x="20" y="27"/>
                    </a:cubicBezTo>
                    <a:cubicBezTo>
                      <a:pt x="20" y="28"/>
                      <a:pt x="21" y="27"/>
                      <a:pt x="21" y="28"/>
                    </a:cubicBezTo>
                    <a:cubicBezTo>
                      <a:pt x="22" y="28"/>
                      <a:pt x="22" y="28"/>
                      <a:pt x="22" y="28"/>
                    </a:cubicBezTo>
                    <a:cubicBezTo>
                      <a:pt x="23" y="28"/>
                      <a:pt x="24" y="28"/>
                      <a:pt x="24" y="29"/>
                    </a:cubicBezTo>
                    <a:cubicBezTo>
                      <a:pt x="24" y="29"/>
                      <a:pt x="25" y="29"/>
                      <a:pt x="25" y="29"/>
                    </a:cubicBezTo>
                    <a:cubicBezTo>
                      <a:pt x="25" y="30"/>
                      <a:pt x="25" y="30"/>
                      <a:pt x="25" y="31"/>
                    </a:cubicBezTo>
                    <a:cubicBezTo>
                      <a:pt x="25" y="31"/>
                      <a:pt x="24" y="32"/>
                      <a:pt x="24" y="32"/>
                    </a:cubicBezTo>
                    <a:cubicBezTo>
                      <a:pt x="23" y="32"/>
                      <a:pt x="23" y="32"/>
                      <a:pt x="22" y="32"/>
                    </a:cubicBezTo>
                    <a:cubicBezTo>
                      <a:pt x="22" y="32"/>
                      <a:pt x="22" y="32"/>
                      <a:pt x="21" y="32"/>
                    </a:cubicBezTo>
                    <a:cubicBezTo>
                      <a:pt x="21" y="32"/>
                      <a:pt x="21" y="32"/>
                      <a:pt x="21" y="32"/>
                    </a:cubicBezTo>
                    <a:cubicBezTo>
                      <a:pt x="20" y="32"/>
                      <a:pt x="20" y="33"/>
                      <a:pt x="20" y="33"/>
                    </a:cubicBezTo>
                    <a:cubicBezTo>
                      <a:pt x="19" y="33"/>
                      <a:pt x="19" y="33"/>
                      <a:pt x="19" y="33"/>
                    </a:cubicBezTo>
                    <a:cubicBezTo>
                      <a:pt x="19" y="33"/>
                      <a:pt x="18" y="34"/>
                      <a:pt x="18" y="34"/>
                    </a:cubicBezTo>
                    <a:cubicBezTo>
                      <a:pt x="18" y="34"/>
                      <a:pt x="17" y="35"/>
                      <a:pt x="17" y="35"/>
                    </a:cubicBezTo>
                    <a:cubicBezTo>
                      <a:pt x="17" y="36"/>
                      <a:pt x="17" y="36"/>
                      <a:pt x="18" y="36"/>
                    </a:cubicBezTo>
                    <a:cubicBezTo>
                      <a:pt x="18" y="37"/>
                      <a:pt x="18" y="36"/>
                      <a:pt x="18" y="37"/>
                    </a:cubicBezTo>
                    <a:cubicBezTo>
                      <a:pt x="19" y="37"/>
                      <a:pt x="18" y="37"/>
                      <a:pt x="17" y="37"/>
                    </a:cubicBezTo>
                    <a:cubicBezTo>
                      <a:pt x="17" y="38"/>
                      <a:pt x="17" y="38"/>
                      <a:pt x="17" y="39"/>
                    </a:cubicBezTo>
                    <a:cubicBezTo>
                      <a:pt x="17" y="39"/>
                      <a:pt x="17" y="39"/>
                      <a:pt x="17" y="39"/>
                    </a:cubicBezTo>
                    <a:cubicBezTo>
                      <a:pt x="17" y="40"/>
                      <a:pt x="18" y="40"/>
                      <a:pt x="18" y="40"/>
                    </a:cubicBezTo>
                    <a:cubicBezTo>
                      <a:pt x="18" y="40"/>
                      <a:pt x="18" y="40"/>
                      <a:pt x="18" y="40"/>
                    </a:cubicBezTo>
                    <a:cubicBezTo>
                      <a:pt x="18" y="41"/>
                      <a:pt x="18" y="41"/>
                      <a:pt x="18" y="41"/>
                    </a:cubicBezTo>
                    <a:cubicBezTo>
                      <a:pt x="18" y="42"/>
                      <a:pt x="18" y="42"/>
                      <a:pt x="18" y="43"/>
                    </a:cubicBezTo>
                    <a:cubicBezTo>
                      <a:pt x="18" y="43"/>
                      <a:pt x="18" y="44"/>
                      <a:pt x="18" y="44"/>
                    </a:cubicBezTo>
                    <a:cubicBezTo>
                      <a:pt x="18" y="45"/>
                      <a:pt x="18" y="45"/>
                      <a:pt x="18" y="45"/>
                    </a:cubicBezTo>
                    <a:cubicBezTo>
                      <a:pt x="19" y="46"/>
                      <a:pt x="19" y="46"/>
                      <a:pt x="19" y="46"/>
                    </a:cubicBezTo>
                    <a:cubicBezTo>
                      <a:pt x="19" y="46"/>
                      <a:pt x="20" y="46"/>
                      <a:pt x="20" y="46"/>
                    </a:cubicBezTo>
                    <a:cubicBezTo>
                      <a:pt x="20" y="47"/>
                      <a:pt x="19" y="47"/>
                      <a:pt x="19" y="47"/>
                    </a:cubicBezTo>
                    <a:cubicBezTo>
                      <a:pt x="19" y="47"/>
                      <a:pt x="19" y="48"/>
                      <a:pt x="19" y="48"/>
                    </a:cubicBezTo>
                    <a:cubicBezTo>
                      <a:pt x="20" y="48"/>
                      <a:pt x="20" y="49"/>
                      <a:pt x="20" y="49"/>
                    </a:cubicBezTo>
                    <a:cubicBezTo>
                      <a:pt x="20" y="49"/>
                      <a:pt x="20" y="49"/>
                      <a:pt x="20" y="49"/>
                    </a:cubicBezTo>
                    <a:cubicBezTo>
                      <a:pt x="20" y="49"/>
                      <a:pt x="20" y="50"/>
                      <a:pt x="21" y="50"/>
                    </a:cubicBezTo>
                    <a:cubicBezTo>
                      <a:pt x="21" y="50"/>
                      <a:pt x="21" y="51"/>
                      <a:pt x="21" y="51"/>
                    </a:cubicBezTo>
                    <a:cubicBezTo>
                      <a:pt x="21" y="51"/>
                      <a:pt x="21" y="51"/>
                      <a:pt x="22" y="51"/>
                    </a:cubicBezTo>
                    <a:cubicBezTo>
                      <a:pt x="22" y="52"/>
                      <a:pt x="23" y="51"/>
                      <a:pt x="23" y="51"/>
                    </a:cubicBezTo>
                    <a:cubicBezTo>
                      <a:pt x="24" y="51"/>
                      <a:pt x="24" y="52"/>
                      <a:pt x="25" y="51"/>
                    </a:cubicBezTo>
                    <a:cubicBezTo>
                      <a:pt x="25" y="51"/>
                      <a:pt x="25" y="51"/>
                      <a:pt x="25" y="51"/>
                    </a:cubicBezTo>
                    <a:cubicBezTo>
                      <a:pt x="26" y="51"/>
                      <a:pt x="26" y="51"/>
                      <a:pt x="26" y="51"/>
                    </a:cubicBezTo>
                    <a:cubicBezTo>
                      <a:pt x="26" y="52"/>
                      <a:pt x="27" y="52"/>
                      <a:pt x="27" y="52"/>
                    </a:cubicBezTo>
                    <a:cubicBezTo>
                      <a:pt x="27" y="52"/>
                      <a:pt x="27" y="53"/>
                      <a:pt x="27" y="53"/>
                    </a:cubicBezTo>
                    <a:cubicBezTo>
                      <a:pt x="28" y="53"/>
                      <a:pt x="27" y="54"/>
                      <a:pt x="28" y="54"/>
                    </a:cubicBezTo>
                    <a:cubicBezTo>
                      <a:pt x="28" y="54"/>
                      <a:pt x="28" y="53"/>
                      <a:pt x="28" y="53"/>
                    </a:cubicBezTo>
                    <a:cubicBezTo>
                      <a:pt x="29" y="53"/>
                      <a:pt x="29" y="53"/>
                      <a:pt x="29" y="53"/>
                    </a:cubicBezTo>
                    <a:cubicBezTo>
                      <a:pt x="30" y="53"/>
                      <a:pt x="30" y="53"/>
                      <a:pt x="30" y="53"/>
                    </a:cubicBezTo>
                    <a:cubicBezTo>
                      <a:pt x="31" y="53"/>
                      <a:pt x="31" y="53"/>
                      <a:pt x="31" y="53"/>
                    </a:cubicBezTo>
                    <a:cubicBezTo>
                      <a:pt x="31" y="53"/>
                      <a:pt x="31" y="52"/>
                      <a:pt x="32" y="52"/>
                    </a:cubicBezTo>
                    <a:cubicBezTo>
                      <a:pt x="32" y="52"/>
                      <a:pt x="32" y="52"/>
                      <a:pt x="33" y="51"/>
                    </a:cubicBezTo>
                    <a:cubicBezTo>
                      <a:pt x="33" y="51"/>
                      <a:pt x="33" y="51"/>
                      <a:pt x="33" y="51"/>
                    </a:cubicBezTo>
                    <a:cubicBezTo>
                      <a:pt x="33" y="50"/>
                      <a:pt x="33" y="50"/>
                      <a:pt x="34" y="50"/>
                    </a:cubicBezTo>
                    <a:cubicBezTo>
                      <a:pt x="34" y="49"/>
                      <a:pt x="34" y="49"/>
                      <a:pt x="34" y="49"/>
                    </a:cubicBezTo>
                    <a:cubicBezTo>
                      <a:pt x="35" y="49"/>
                      <a:pt x="35" y="48"/>
                      <a:pt x="34" y="48"/>
                    </a:cubicBezTo>
                    <a:cubicBezTo>
                      <a:pt x="34" y="48"/>
                      <a:pt x="34" y="47"/>
                      <a:pt x="34" y="47"/>
                    </a:cubicBezTo>
                    <a:cubicBezTo>
                      <a:pt x="34" y="47"/>
                      <a:pt x="35" y="46"/>
                      <a:pt x="35" y="46"/>
                    </a:cubicBezTo>
                    <a:cubicBezTo>
                      <a:pt x="35" y="46"/>
                      <a:pt x="35" y="47"/>
                      <a:pt x="36" y="47"/>
                    </a:cubicBezTo>
                    <a:cubicBezTo>
                      <a:pt x="36" y="47"/>
                      <a:pt x="36" y="46"/>
                      <a:pt x="36" y="46"/>
                    </a:cubicBezTo>
                    <a:cubicBezTo>
                      <a:pt x="36" y="46"/>
                      <a:pt x="36" y="46"/>
                      <a:pt x="36" y="46"/>
                    </a:cubicBezTo>
                    <a:cubicBezTo>
                      <a:pt x="37" y="45"/>
                      <a:pt x="38" y="45"/>
                      <a:pt x="38" y="45"/>
                    </a:cubicBezTo>
                    <a:cubicBezTo>
                      <a:pt x="38" y="45"/>
                      <a:pt x="39" y="45"/>
                      <a:pt x="39" y="44"/>
                    </a:cubicBezTo>
                    <a:cubicBezTo>
                      <a:pt x="39" y="44"/>
                      <a:pt x="39" y="43"/>
                      <a:pt x="38" y="43"/>
                    </a:cubicBezTo>
                    <a:cubicBezTo>
                      <a:pt x="38" y="43"/>
                      <a:pt x="38" y="44"/>
                      <a:pt x="38" y="43"/>
                    </a:cubicBezTo>
                    <a:cubicBezTo>
                      <a:pt x="38" y="43"/>
                      <a:pt x="38" y="43"/>
                      <a:pt x="38" y="43"/>
                    </a:cubicBezTo>
                    <a:cubicBezTo>
                      <a:pt x="39" y="43"/>
                      <a:pt x="39" y="43"/>
                      <a:pt x="39" y="43"/>
                    </a:cubicBezTo>
                    <a:cubicBezTo>
                      <a:pt x="39" y="42"/>
                      <a:pt x="39" y="42"/>
                      <a:pt x="39" y="42"/>
                    </a:cubicBezTo>
                    <a:cubicBezTo>
                      <a:pt x="39" y="42"/>
                      <a:pt x="39" y="41"/>
                      <a:pt x="39" y="41"/>
                    </a:cubicBezTo>
                    <a:cubicBezTo>
                      <a:pt x="39" y="41"/>
                      <a:pt x="40" y="41"/>
                      <a:pt x="40" y="41"/>
                    </a:cubicBezTo>
                    <a:cubicBezTo>
                      <a:pt x="41" y="41"/>
                      <a:pt x="41" y="41"/>
                      <a:pt x="41" y="41"/>
                    </a:cubicBezTo>
                    <a:cubicBezTo>
                      <a:pt x="41" y="41"/>
                      <a:pt x="41" y="40"/>
                      <a:pt x="41" y="40"/>
                    </a:cubicBezTo>
                    <a:cubicBezTo>
                      <a:pt x="41" y="40"/>
                      <a:pt x="41" y="40"/>
                      <a:pt x="41" y="40"/>
                    </a:cubicBezTo>
                    <a:cubicBezTo>
                      <a:pt x="42" y="40"/>
                      <a:pt x="42" y="40"/>
                      <a:pt x="43" y="40"/>
                    </a:cubicBezTo>
                    <a:cubicBezTo>
                      <a:pt x="44" y="40"/>
                      <a:pt x="44" y="40"/>
                      <a:pt x="45" y="40"/>
                    </a:cubicBezTo>
                    <a:cubicBezTo>
                      <a:pt x="45" y="39"/>
                      <a:pt x="45" y="39"/>
                      <a:pt x="46" y="39"/>
                    </a:cubicBezTo>
                    <a:cubicBezTo>
                      <a:pt x="46" y="39"/>
                      <a:pt x="45" y="38"/>
                      <a:pt x="46" y="38"/>
                    </a:cubicBezTo>
                    <a:cubicBezTo>
                      <a:pt x="46" y="38"/>
                      <a:pt x="46" y="38"/>
                      <a:pt x="47" y="38"/>
                    </a:cubicBezTo>
                    <a:cubicBezTo>
                      <a:pt x="47" y="38"/>
                      <a:pt x="46" y="39"/>
                      <a:pt x="47" y="39"/>
                    </a:cubicBezTo>
                    <a:cubicBezTo>
                      <a:pt x="47" y="39"/>
                      <a:pt x="47" y="39"/>
                      <a:pt x="47" y="39"/>
                    </a:cubicBezTo>
                    <a:cubicBezTo>
                      <a:pt x="48" y="39"/>
                      <a:pt x="48" y="39"/>
                      <a:pt x="49" y="39"/>
                    </a:cubicBezTo>
                    <a:cubicBezTo>
                      <a:pt x="49" y="39"/>
                      <a:pt x="49" y="39"/>
                      <a:pt x="49" y="39"/>
                    </a:cubicBezTo>
                    <a:cubicBezTo>
                      <a:pt x="50" y="39"/>
                      <a:pt x="49" y="38"/>
                      <a:pt x="49" y="38"/>
                    </a:cubicBezTo>
                    <a:cubicBezTo>
                      <a:pt x="50" y="38"/>
                      <a:pt x="50" y="38"/>
                      <a:pt x="51" y="38"/>
                    </a:cubicBezTo>
                    <a:cubicBezTo>
                      <a:pt x="51" y="38"/>
                      <a:pt x="52" y="38"/>
                      <a:pt x="52" y="38"/>
                    </a:cubicBezTo>
                    <a:cubicBezTo>
                      <a:pt x="53" y="37"/>
                      <a:pt x="53" y="37"/>
                      <a:pt x="53" y="37"/>
                    </a:cubicBezTo>
                    <a:cubicBezTo>
                      <a:pt x="54" y="36"/>
                      <a:pt x="54" y="36"/>
                      <a:pt x="54" y="36"/>
                    </a:cubicBezTo>
                    <a:cubicBezTo>
                      <a:pt x="55" y="35"/>
                      <a:pt x="55" y="35"/>
                      <a:pt x="55" y="35"/>
                    </a:cubicBezTo>
                    <a:cubicBezTo>
                      <a:pt x="56" y="34"/>
                      <a:pt x="56" y="34"/>
                      <a:pt x="56" y="34"/>
                    </a:cubicBezTo>
                    <a:cubicBezTo>
                      <a:pt x="57" y="34"/>
                      <a:pt x="57" y="34"/>
                      <a:pt x="58" y="34"/>
                    </a:cubicBezTo>
                    <a:cubicBezTo>
                      <a:pt x="58" y="33"/>
                      <a:pt x="57" y="33"/>
                      <a:pt x="58" y="33"/>
                    </a:cubicBezTo>
                    <a:cubicBezTo>
                      <a:pt x="58" y="32"/>
                      <a:pt x="58" y="32"/>
                      <a:pt x="58" y="32"/>
                    </a:cubicBezTo>
                    <a:cubicBezTo>
                      <a:pt x="58" y="32"/>
                      <a:pt x="58" y="33"/>
                      <a:pt x="59" y="33"/>
                    </a:cubicBezTo>
                    <a:cubicBezTo>
                      <a:pt x="59" y="33"/>
                      <a:pt x="59" y="33"/>
                      <a:pt x="60" y="33"/>
                    </a:cubicBezTo>
                    <a:cubicBezTo>
                      <a:pt x="60" y="34"/>
                      <a:pt x="60" y="33"/>
                      <a:pt x="61" y="33"/>
                    </a:cubicBezTo>
                    <a:cubicBezTo>
                      <a:pt x="61" y="33"/>
                      <a:pt x="62" y="33"/>
                      <a:pt x="62" y="33"/>
                    </a:cubicBezTo>
                    <a:cubicBezTo>
                      <a:pt x="63" y="33"/>
                      <a:pt x="63" y="33"/>
                      <a:pt x="63" y="33"/>
                    </a:cubicBezTo>
                    <a:cubicBezTo>
                      <a:pt x="64" y="33"/>
                      <a:pt x="64" y="33"/>
                      <a:pt x="65" y="32"/>
                    </a:cubicBezTo>
                    <a:cubicBezTo>
                      <a:pt x="65" y="32"/>
                      <a:pt x="66" y="32"/>
                      <a:pt x="67" y="32"/>
                    </a:cubicBezTo>
                    <a:cubicBezTo>
                      <a:pt x="67" y="32"/>
                      <a:pt x="68" y="32"/>
                      <a:pt x="69" y="31"/>
                    </a:cubicBezTo>
                    <a:cubicBezTo>
                      <a:pt x="69" y="31"/>
                      <a:pt x="69" y="31"/>
                      <a:pt x="70" y="31"/>
                    </a:cubicBezTo>
                    <a:cubicBezTo>
                      <a:pt x="70" y="30"/>
                      <a:pt x="71" y="30"/>
                      <a:pt x="72" y="30"/>
                    </a:cubicBezTo>
                    <a:cubicBezTo>
                      <a:pt x="72" y="30"/>
                      <a:pt x="73" y="30"/>
                      <a:pt x="73" y="29"/>
                    </a:cubicBezTo>
                    <a:cubicBezTo>
                      <a:pt x="74" y="29"/>
                      <a:pt x="74" y="29"/>
                      <a:pt x="75" y="29"/>
                    </a:cubicBezTo>
                    <a:cubicBezTo>
                      <a:pt x="75" y="29"/>
                      <a:pt x="76" y="29"/>
                      <a:pt x="76" y="29"/>
                    </a:cubicBezTo>
                    <a:cubicBezTo>
                      <a:pt x="76" y="28"/>
                      <a:pt x="76" y="28"/>
                      <a:pt x="76" y="28"/>
                    </a:cubicBezTo>
                    <a:cubicBezTo>
                      <a:pt x="76" y="28"/>
                      <a:pt x="76" y="28"/>
                      <a:pt x="76" y="28"/>
                    </a:cubicBezTo>
                    <a:cubicBezTo>
                      <a:pt x="75" y="27"/>
                      <a:pt x="75" y="28"/>
                      <a:pt x="74" y="28"/>
                    </a:cubicBezTo>
                    <a:cubicBezTo>
                      <a:pt x="73" y="28"/>
                      <a:pt x="73" y="28"/>
                      <a:pt x="72" y="28"/>
                    </a:cubicBezTo>
                    <a:cubicBezTo>
                      <a:pt x="72" y="28"/>
                      <a:pt x="71" y="28"/>
                      <a:pt x="70" y="28"/>
                    </a:cubicBezTo>
                    <a:cubicBezTo>
                      <a:pt x="70" y="28"/>
                      <a:pt x="70" y="28"/>
                      <a:pt x="69" y="28"/>
                    </a:cubicBezTo>
                    <a:cubicBezTo>
                      <a:pt x="69" y="28"/>
                      <a:pt x="69" y="28"/>
                      <a:pt x="69" y="28"/>
                    </a:cubicBezTo>
                    <a:cubicBezTo>
                      <a:pt x="68" y="28"/>
                      <a:pt x="68" y="29"/>
                      <a:pt x="68" y="29"/>
                    </a:cubicBezTo>
                    <a:cubicBezTo>
                      <a:pt x="68" y="29"/>
                      <a:pt x="67" y="29"/>
                      <a:pt x="67" y="28"/>
                    </a:cubicBezTo>
                    <a:cubicBezTo>
                      <a:pt x="67" y="28"/>
                      <a:pt x="68" y="28"/>
                      <a:pt x="68" y="28"/>
                    </a:cubicBezTo>
                    <a:cubicBezTo>
                      <a:pt x="68" y="27"/>
                      <a:pt x="68" y="27"/>
                      <a:pt x="69" y="27"/>
                    </a:cubicBezTo>
                    <a:cubicBezTo>
                      <a:pt x="69" y="27"/>
                      <a:pt x="69" y="27"/>
                      <a:pt x="70" y="27"/>
                    </a:cubicBezTo>
                    <a:cubicBezTo>
                      <a:pt x="70" y="27"/>
                      <a:pt x="71" y="27"/>
                      <a:pt x="71" y="27"/>
                    </a:cubicBezTo>
                    <a:cubicBezTo>
                      <a:pt x="71" y="27"/>
                      <a:pt x="71" y="27"/>
                      <a:pt x="71" y="27"/>
                    </a:cubicBezTo>
                    <a:cubicBezTo>
                      <a:pt x="71" y="26"/>
                      <a:pt x="71" y="26"/>
                      <a:pt x="71" y="26"/>
                    </a:cubicBezTo>
                    <a:cubicBezTo>
                      <a:pt x="71" y="25"/>
                      <a:pt x="71" y="25"/>
                      <a:pt x="71" y="25"/>
                    </a:cubicBezTo>
                    <a:cubicBezTo>
                      <a:pt x="72" y="25"/>
                      <a:pt x="72" y="25"/>
                      <a:pt x="72" y="25"/>
                    </a:cubicBezTo>
                    <a:cubicBezTo>
                      <a:pt x="73" y="25"/>
                      <a:pt x="73" y="25"/>
                      <a:pt x="73" y="25"/>
                    </a:cubicBezTo>
                    <a:cubicBezTo>
                      <a:pt x="74" y="25"/>
                      <a:pt x="74" y="26"/>
                      <a:pt x="74" y="26"/>
                    </a:cubicBezTo>
                    <a:cubicBezTo>
                      <a:pt x="74" y="26"/>
                      <a:pt x="74" y="26"/>
                      <a:pt x="74" y="27"/>
                    </a:cubicBezTo>
                    <a:cubicBezTo>
                      <a:pt x="74" y="27"/>
                      <a:pt x="74" y="27"/>
                      <a:pt x="74" y="27"/>
                    </a:cubicBezTo>
                    <a:cubicBezTo>
                      <a:pt x="75" y="27"/>
                      <a:pt x="75" y="27"/>
                      <a:pt x="75" y="27"/>
                    </a:cubicBezTo>
                    <a:cubicBezTo>
                      <a:pt x="76" y="27"/>
                      <a:pt x="76" y="27"/>
                      <a:pt x="76" y="27"/>
                    </a:cubicBezTo>
                    <a:cubicBezTo>
                      <a:pt x="76" y="27"/>
                      <a:pt x="76" y="27"/>
                      <a:pt x="76" y="27"/>
                    </a:cubicBezTo>
                    <a:cubicBezTo>
                      <a:pt x="76" y="27"/>
                      <a:pt x="76" y="27"/>
                      <a:pt x="76" y="27"/>
                    </a:cubicBezTo>
                    <a:cubicBezTo>
                      <a:pt x="76" y="27"/>
                      <a:pt x="77" y="27"/>
                      <a:pt x="77" y="27"/>
                    </a:cubicBezTo>
                    <a:cubicBezTo>
                      <a:pt x="77" y="27"/>
                      <a:pt x="78" y="27"/>
                      <a:pt x="78" y="27"/>
                    </a:cubicBezTo>
                    <a:cubicBezTo>
                      <a:pt x="78" y="27"/>
                      <a:pt x="78" y="27"/>
                      <a:pt x="78" y="27"/>
                    </a:cubicBezTo>
                    <a:cubicBezTo>
                      <a:pt x="78" y="27"/>
                      <a:pt x="78" y="27"/>
                      <a:pt x="78" y="27"/>
                    </a:cubicBezTo>
                    <a:cubicBezTo>
                      <a:pt x="78" y="26"/>
                      <a:pt x="78" y="26"/>
                      <a:pt x="78" y="26"/>
                    </a:cubicBezTo>
                    <a:cubicBezTo>
                      <a:pt x="78" y="26"/>
                      <a:pt x="78" y="26"/>
                      <a:pt x="78" y="25"/>
                    </a:cubicBezTo>
                    <a:cubicBezTo>
                      <a:pt x="78" y="25"/>
                      <a:pt x="78" y="25"/>
                      <a:pt x="78" y="25"/>
                    </a:cubicBezTo>
                    <a:cubicBezTo>
                      <a:pt x="78" y="24"/>
                      <a:pt x="77" y="25"/>
                      <a:pt x="77" y="25"/>
                    </a:cubicBezTo>
                    <a:cubicBezTo>
                      <a:pt x="77" y="25"/>
                      <a:pt x="77" y="24"/>
                      <a:pt x="77" y="24"/>
                    </a:cubicBezTo>
                    <a:cubicBezTo>
                      <a:pt x="77" y="24"/>
                      <a:pt x="77" y="24"/>
                      <a:pt x="76" y="23"/>
                    </a:cubicBezTo>
                    <a:cubicBezTo>
                      <a:pt x="76" y="23"/>
                      <a:pt x="76" y="24"/>
                      <a:pt x="75" y="24"/>
                    </a:cubicBezTo>
                    <a:cubicBezTo>
                      <a:pt x="75" y="23"/>
                      <a:pt x="75" y="23"/>
                      <a:pt x="74" y="23"/>
                    </a:cubicBezTo>
                    <a:cubicBezTo>
                      <a:pt x="74" y="23"/>
                      <a:pt x="74" y="23"/>
                      <a:pt x="74" y="23"/>
                    </a:cubicBezTo>
                    <a:cubicBezTo>
                      <a:pt x="74" y="22"/>
                      <a:pt x="74" y="22"/>
                      <a:pt x="74" y="22"/>
                    </a:cubicBezTo>
                    <a:cubicBezTo>
                      <a:pt x="73" y="21"/>
                      <a:pt x="73" y="21"/>
                      <a:pt x="73" y="21"/>
                    </a:cubicBezTo>
                    <a:cubicBezTo>
                      <a:pt x="74" y="20"/>
                      <a:pt x="74" y="21"/>
                      <a:pt x="74" y="21"/>
                    </a:cubicBezTo>
                    <a:cubicBezTo>
                      <a:pt x="75" y="21"/>
                      <a:pt x="75" y="21"/>
                      <a:pt x="76" y="21"/>
                    </a:cubicBezTo>
                    <a:cubicBezTo>
                      <a:pt x="76" y="21"/>
                      <a:pt x="76" y="22"/>
                      <a:pt x="77" y="22"/>
                    </a:cubicBezTo>
                    <a:cubicBezTo>
                      <a:pt x="78" y="22"/>
                      <a:pt x="79" y="22"/>
                      <a:pt x="79" y="22"/>
                    </a:cubicBezTo>
                    <a:cubicBezTo>
                      <a:pt x="79" y="21"/>
                      <a:pt x="78" y="21"/>
                      <a:pt x="78" y="21"/>
                    </a:cubicBezTo>
                    <a:cubicBezTo>
                      <a:pt x="78" y="21"/>
                      <a:pt x="79" y="20"/>
                      <a:pt x="79" y="20"/>
                    </a:cubicBezTo>
                    <a:cubicBezTo>
                      <a:pt x="80" y="20"/>
                      <a:pt x="80" y="20"/>
                      <a:pt x="81" y="19"/>
                    </a:cubicBezTo>
                    <a:cubicBezTo>
                      <a:pt x="82" y="19"/>
                      <a:pt x="82" y="20"/>
                      <a:pt x="83" y="19"/>
                    </a:cubicBezTo>
                    <a:cubicBezTo>
                      <a:pt x="83" y="19"/>
                      <a:pt x="83" y="19"/>
                      <a:pt x="83" y="19"/>
                    </a:cubicBezTo>
                    <a:cubicBezTo>
                      <a:pt x="84" y="19"/>
                      <a:pt x="85" y="19"/>
                      <a:pt x="85" y="18"/>
                    </a:cubicBezTo>
                    <a:cubicBezTo>
                      <a:pt x="85" y="18"/>
                      <a:pt x="84" y="18"/>
                      <a:pt x="84" y="18"/>
                    </a:cubicBezTo>
                    <a:cubicBezTo>
                      <a:pt x="84" y="18"/>
                      <a:pt x="84" y="18"/>
                      <a:pt x="84" y="18"/>
                    </a:cubicBezTo>
                    <a:cubicBezTo>
                      <a:pt x="84" y="18"/>
                      <a:pt x="84" y="17"/>
                      <a:pt x="84" y="17"/>
                    </a:cubicBezTo>
                    <a:cubicBezTo>
                      <a:pt x="84" y="17"/>
                      <a:pt x="84" y="17"/>
                      <a:pt x="85" y="17"/>
                    </a:cubicBezTo>
                    <a:cubicBezTo>
                      <a:pt x="85" y="17"/>
                      <a:pt x="85" y="17"/>
                      <a:pt x="85" y="17"/>
                    </a:cubicBezTo>
                    <a:cubicBezTo>
                      <a:pt x="86" y="17"/>
                      <a:pt x="86" y="17"/>
                      <a:pt x="86" y="17"/>
                    </a:cubicBezTo>
                    <a:cubicBezTo>
                      <a:pt x="87" y="17"/>
                      <a:pt x="87" y="17"/>
                      <a:pt x="87" y="17"/>
                    </a:cubicBezTo>
                    <a:cubicBezTo>
                      <a:pt x="87" y="17"/>
                      <a:pt x="88" y="17"/>
                      <a:pt x="88" y="16"/>
                    </a:cubicBezTo>
                    <a:cubicBezTo>
                      <a:pt x="88" y="16"/>
                      <a:pt x="87" y="16"/>
                      <a:pt x="86" y="16"/>
                    </a:cubicBezTo>
                    <a:cubicBezTo>
                      <a:pt x="86" y="16"/>
                      <a:pt x="86" y="16"/>
                      <a:pt x="86" y="16"/>
                    </a:cubicBezTo>
                    <a:cubicBezTo>
                      <a:pt x="86" y="16"/>
                      <a:pt x="85" y="15"/>
                      <a:pt x="86" y="15"/>
                    </a:cubicBezTo>
                    <a:cubicBezTo>
                      <a:pt x="86" y="15"/>
                      <a:pt x="86" y="15"/>
                      <a:pt x="86" y="15"/>
                    </a:cubicBezTo>
                    <a:cubicBezTo>
                      <a:pt x="87" y="15"/>
                      <a:pt x="86" y="14"/>
                      <a:pt x="86" y="14"/>
                    </a:cubicBezTo>
                    <a:cubicBezTo>
                      <a:pt x="86" y="14"/>
                      <a:pt x="86" y="13"/>
                      <a:pt x="86" y="13"/>
                    </a:cubicBezTo>
                    <a:cubicBezTo>
                      <a:pt x="86" y="13"/>
                      <a:pt x="86" y="13"/>
                      <a:pt x="86" y="13"/>
                    </a:cubicBezTo>
                    <a:cubicBezTo>
                      <a:pt x="87" y="13"/>
                      <a:pt x="87" y="13"/>
                      <a:pt x="88" y="13"/>
                    </a:cubicBezTo>
                    <a:cubicBezTo>
                      <a:pt x="88" y="12"/>
                      <a:pt x="88" y="12"/>
                      <a:pt x="88" y="12"/>
                    </a:cubicBezTo>
                    <a:cubicBezTo>
                      <a:pt x="87" y="11"/>
                      <a:pt x="87" y="12"/>
                      <a:pt x="86" y="12"/>
                    </a:cubicBezTo>
                    <a:cubicBezTo>
                      <a:pt x="86" y="12"/>
                      <a:pt x="85" y="12"/>
                      <a:pt x="85" y="12"/>
                    </a:cubicBezTo>
                    <a:cubicBezTo>
                      <a:pt x="85" y="11"/>
                      <a:pt x="86" y="11"/>
                      <a:pt x="86" y="11"/>
                    </a:cubicBezTo>
                    <a:cubicBezTo>
                      <a:pt x="86" y="11"/>
                      <a:pt x="87" y="10"/>
                      <a:pt x="87" y="10"/>
                    </a:cubicBezTo>
                    <a:cubicBezTo>
                      <a:pt x="87" y="10"/>
                      <a:pt x="87" y="10"/>
                      <a:pt x="88" y="9"/>
                    </a:cubicBezTo>
                    <a:cubicBezTo>
                      <a:pt x="88" y="9"/>
                      <a:pt x="89" y="9"/>
                      <a:pt x="89" y="9"/>
                    </a:cubicBezTo>
                    <a:cubicBezTo>
                      <a:pt x="89" y="8"/>
                      <a:pt x="89" y="8"/>
                      <a:pt x="88" y="8"/>
                    </a:cubicBezTo>
                    <a:cubicBezTo>
                      <a:pt x="88" y="8"/>
                      <a:pt x="88" y="8"/>
                      <a:pt x="88" y="7"/>
                    </a:cubicBezTo>
                    <a:cubicBezTo>
                      <a:pt x="88" y="7"/>
                      <a:pt x="88" y="7"/>
                      <a:pt x="88" y="7"/>
                    </a:cubicBezTo>
                    <a:cubicBezTo>
                      <a:pt x="88" y="7"/>
                      <a:pt x="88" y="7"/>
                      <a:pt x="89" y="7"/>
                    </a:cubicBezTo>
                    <a:cubicBezTo>
                      <a:pt x="89" y="7"/>
                      <a:pt x="89" y="7"/>
                      <a:pt x="89" y="7"/>
                    </a:cubicBezTo>
                    <a:cubicBezTo>
                      <a:pt x="89" y="7"/>
                      <a:pt x="89" y="7"/>
                      <a:pt x="90" y="6"/>
                    </a:cubicBezTo>
                    <a:cubicBezTo>
                      <a:pt x="90" y="6"/>
                      <a:pt x="90" y="6"/>
                      <a:pt x="90" y="6"/>
                    </a:cubicBezTo>
                    <a:cubicBezTo>
                      <a:pt x="90" y="6"/>
                      <a:pt x="91" y="6"/>
                      <a:pt x="91" y="6"/>
                    </a:cubicBezTo>
                    <a:cubicBezTo>
                      <a:pt x="92" y="6"/>
                      <a:pt x="92" y="5"/>
                      <a:pt x="92" y="5"/>
                    </a:cubicBezTo>
                    <a:cubicBezTo>
                      <a:pt x="92" y="5"/>
                      <a:pt x="93" y="5"/>
                      <a:pt x="93" y="6"/>
                    </a:cubicBezTo>
                    <a:cubicBezTo>
                      <a:pt x="93" y="6"/>
                      <a:pt x="94" y="5"/>
                      <a:pt x="94" y="5"/>
                    </a:cubicBezTo>
                    <a:cubicBezTo>
                      <a:pt x="94" y="5"/>
                      <a:pt x="94" y="5"/>
                      <a:pt x="95" y="4"/>
                    </a:cubicBezTo>
                    <a:cubicBezTo>
                      <a:pt x="95" y="4"/>
                      <a:pt x="95" y="4"/>
                      <a:pt x="96" y="4"/>
                    </a:cubicBezTo>
                    <a:cubicBezTo>
                      <a:pt x="96" y="4"/>
                      <a:pt x="97" y="4"/>
                      <a:pt x="97" y="4"/>
                    </a:cubicBezTo>
                    <a:cubicBezTo>
                      <a:pt x="98" y="4"/>
                      <a:pt x="99" y="4"/>
                      <a:pt x="99" y="3"/>
                    </a:cubicBezTo>
                    <a:cubicBezTo>
                      <a:pt x="98" y="3"/>
                      <a:pt x="98" y="3"/>
                      <a:pt x="98"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0" name="Freeform 405">
                <a:extLst>
                  <a:ext uri="{FF2B5EF4-FFF2-40B4-BE49-F238E27FC236}">
                    <a16:creationId xmlns:a16="http://schemas.microsoft.com/office/drawing/2014/main" id="{13C01C0A-6F3C-4551-B3A7-C6C2088BF185}"/>
                  </a:ext>
                </a:extLst>
              </p:cNvPr>
              <p:cNvSpPr>
                <a:spLocks/>
              </p:cNvSpPr>
              <p:nvPr/>
            </p:nvSpPr>
            <p:spPr bwMode="auto">
              <a:xfrm>
                <a:off x="3135314" y="957264"/>
                <a:ext cx="53975" cy="20638"/>
              </a:xfrm>
              <a:custGeom>
                <a:avLst/>
                <a:gdLst>
                  <a:gd name="T0" fmla="*/ 0 w 5"/>
                  <a:gd name="T1" fmla="*/ 2 h 2"/>
                  <a:gd name="T2" fmla="*/ 2 w 5"/>
                  <a:gd name="T3" fmla="*/ 2 h 2"/>
                  <a:gd name="T4" fmla="*/ 3 w 5"/>
                  <a:gd name="T5" fmla="*/ 2 h 2"/>
                  <a:gd name="T6" fmla="*/ 4 w 5"/>
                  <a:gd name="T7" fmla="*/ 2 h 2"/>
                  <a:gd name="T8" fmla="*/ 5 w 5"/>
                  <a:gd name="T9" fmla="*/ 2 h 2"/>
                  <a:gd name="T10" fmla="*/ 5 w 5"/>
                  <a:gd name="T11" fmla="*/ 1 h 2"/>
                  <a:gd name="T12" fmla="*/ 4 w 5"/>
                  <a:gd name="T13" fmla="*/ 1 h 2"/>
                  <a:gd name="T14" fmla="*/ 3 w 5"/>
                  <a:gd name="T15" fmla="*/ 0 h 2"/>
                  <a:gd name="T16" fmla="*/ 2 w 5"/>
                  <a:gd name="T17" fmla="*/ 0 h 2"/>
                  <a:gd name="T18" fmla="*/ 1 w 5"/>
                  <a:gd name="T19" fmla="*/ 0 h 2"/>
                  <a:gd name="T20" fmla="*/ 0 w 5"/>
                  <a:gd name="T21" fmla="*/ 1 h 2"/>
                  <a:gd name="T22" fmla="*/ 0 w 5"/>
                  <a:gd name="T23" fmla="*/ 1 h 2"/>
                  <a:gd name="T24" fmla="*/ 0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0" y="2"/>
                    </a:moveTo>
                    <a:cubicBezTo>
                      <a:pt x="1" y="2"/>
                      <a:pt x="1" y="2"/>
                      <a:pt x="2" y="2"/>
                    </a:cubicBezTo>
                    <a:cubicBezTo>
                      <a:pt x="2" y="2"/>
                      <a:pt x="2" y="2"/>
                      <a:pt x="3" y="2"/>
                    </a:cubicBezTo>
                    <a:cubicBezTo>
                      <a:pt x="3" y="2"/>
                      <a:pt x="3" y="2"/>
                      <a:pt x="4" y="2"/>
                    </a:cubicBezTo>
                    <a:cubicBezTo>
                      <a:pt x="4" y="2"/>
                      <a:pt x="5" y="2"/>
                      <a:pt x="5" y="2"/>
                    </a:cubicBezTo>
                    <a:cubicBezTo>
                      <a:pt x="5" y="2"/>
                      <a:pt x="5" y="1"/>
                      <a:pt x="5" y="1"/>
                    </a:cubicBezTo>
                    <a:cubicBezTo>
                      <a:pt x="5" y="1"/>
                      <a:pt x="5" y="1"/>
                      <a:pt x="4" y="1"/>
                    </a:cubicBezTo>
                    <a:cubicBezTo>
                      <a:pt x="4" y="0"/>
                      <a:pt x="3" y="0"/>
                      <a:pt x="3" y="0"/>
                    </a:cubicBezTo>
                    <a:cubicBezTo>
                      <a:pt x="2" y="0"/>
                      <a:pt x="2" y="0"/>
                      <a:pt x="2" y="0"/>
                    </a:cubicBezTo>
                    <a:cubicBezTo>
                      <a:pt x="2" y="0"/>
                      <a:pt x="2" y="0"/>
                      <a:pt x="1" y="0"/>
                    </a:cubicBezTo>
                    <a:cubicBezTo>
                      <a:pt x="1" y="0"/>
                      <a:pt x="0" y="0"/>
                      <a:pt x="0" y="1"/>
                    </a:cubicBezTo>
                    <a:cubicBezTo>
                      <a:pt x="0" y="1"/>
                      <a:pt x="0" y="1"/>
                      <a:pt x="0" y="1"/>
                    </a:cubicBezTo>
                    <a:cubicBezTo>
                      <a:pt x="0" y="2"/>
                      <a:pt x="0" y="2"/>
                      <a:pt x="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1" name="Freeform 408">
                <a:extLst>
                  <a:ext uri="{FF2B5EF4-FFF2-40B4-BE49-F238E27FC236}">
                    <a16:creationId xmlns:a16="http://schemas.microsoft.com/office/drawing/2014/main" id="{B59D0EE1-B4F8-4B3D-97C5-7F712B45DFE5}"/>
                  </a:ext>
                </a:extLst>
              </p:cNvPr>
              <p:cNvSpPr>
                <a:spLocks/>
              </p:cNvSpPr>
              <p:nvPr/>
            </p:nvSpPr>
            <p:spPr bwMode="auto">
              <a:xfrm>
                <a:off x="5316539" y="1865314"/>
                <a:ext cx="11113"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2" name="Freeform 410">
                <a:extLst>
                  <a:ext uri="{FF2B5EF4-FFF2-40B4-BE49-F238E27FC236}">
                    <a16:creationId xmlns:a16="http://schemas.microsoft.com/office/drawing/2014/main" id="{10A97DE4-3E6B-41E1-ABAA-047BE80106E1}"/>
                  </a:ext>
                </a:extLst>
              </p:cNvPr>
              <p:cNvSpPr>
                <a:spLocks/>
              </p:cNvSpPr>
              <p:nvPr/>
            </p:nvSpPr>
            <p:spPr bwMode="auto">
              <a:xfrm>
                <a:off x="7313614" y="2924176"/>
                <a:ext cx="42863" cy="33338"/>
              </a:xfrm>
              <a:custGeom>
                <a:avLst/>
                <a:gdLst>
                  <a:gd name="T0" fmla="*/ 1 w 4"/>
                  <a:gd name="T1" fmla="*/ 3 h 3"/>
                  <a:gd name="T2" fmla="*/ 2 w 4"/>
                  <a:gd name="T3" fmla="*/ 3 h 3"/>
                  <a:gd name="T4" fmla="*/ 3 w 4"/>
                  <a:gd name="T5" fmla="*/ 2 h 3"/>
                  <a:gd name="T6" fmla="*/ 3 w 4"/>
                  <a:gd name="T7" fmla="*/ 2 h 3"/>
                  <a:gd name="T8" fmla="*/ 4 w 4"/>
                  <a:gd name="T9" fmla="*/ 2 h 3"/>
                  <a:gd name="T10" fmla="*/ 4 w 4"/>
                  <a:gd name="T11" fmla="*/ 1 h 3"/>
                  <a:gd name="T12" fmla="*/ 4 w 4"/>
                  <a:gd name="T13" fmla="*/ 0 h 3"/>
                  <a:gd name="T14" fmla="*/ 3 w 4"/>
                  <a:gd name="T15" fmla="*/ 1 h 3"/>
                  <a:gd name="T16" fmla="*/ 2 w 4"/>
                  <a:gd name="T17" fmla="*/ 1 h 3"/>
                  <a:gd name="T18" fmla="*/ 2 w 4"/>
                  <a:gd name="T19" fmla="*/ 2 h 3"/>
                  <a:gd name="T20" fmla="*/ 1 w 4"/>
                  <a:gd name="T21" fmla="*/ 2 h 3"/>
                  <a:gd name="T22" fmla="*/ 1 w 4"/>
                  <a:gd name="T23" fmla="*/ 2 h 3"/>
                  <a:gd name="T24" fmla="*/ 0 w 4"/>
                  <a:gd name="T25" fmla="*/ 2 h 3"/>
                  <a:gd name="T26" fmla="*/ 0 w 4"/>
                  <a:gd name="T27" fmla="*/ 2 h 3"/>
                  <a:gd name="T28" fmla="*/ 1 w 4"/>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3">
                    <a:moveTo>
                      <a:pt x="1" y="3"/>
                    </a:moveTo>
                    <a:cubicBezTo>
                      <a:pt x="2" y="3"/>
                      <a:pt x="2" y="3"/>
                      <a:pt x="2" y="3"/>
                    </a:cubicBezTo>
                    <a:cubicBezTo>
                      <a:pt x="2" y="3"/>
                      <a:pt x="3" y="3"/>
                      <a:pt x="3" y="2"/>
                    </a:cubicBezTo>
                    <a:cubicBezTo>
                      <a:pt x="2" y="2"/>
                      <a:pt x="3" y="2"/>
                      <a:pt x="3" y="2"/>
                    </a:cubicBezTo>
                    <a:cubicBezTo>
                      <a:pt x="3" y="2"/>
                      <a:pt x="3" y="2"/>
                      <a:pt x="4" y="2"/>
                    </a:cubicBezTo>
                    <a:cubicBezTo>
                      <a:pt x="4" y="1"/>
                      <a:pt x="4" y="1"/>
                      <a:pt x="4" y="1"/>
                    </a:cubicBezTo>
                    <a:cubicBezTo>
                      <a:pt x="4" y="0"/>
                      <a:pt x="4" y="0"/>
                      <a:pt x="4" y="0"/>
                    </a:cubicBezTo>
                    <a:cubicBezTo>
                      <a:pt x="4" y="1"/>
                      <a:pt x="4" y="1"/>
                      <a:pt x="3" y="1"/>
                    </a:cubicBezTo>
                    <a:cubicBezTo>
                      <a:pt x="3" y="1"/>
                      <a:pt x="2" y="0"/>
                      <a:pt x="2" y="1"/>
                    </a:cubicBezTo>
                    <a:cubicBezTo>
                      <a:pt x="2" y="1"/>
                      <a:pt x="2" y="1"/>
                      <a:pt x="2" y="2"/>
                    </a:cubicBezTo>
                    <a:cubicBezTo>
                      <a:pt x="1" y="2"/>
                      <a:pt x="1" y="2"/>
                      <a:pt x="1" y="2"/>
                    </a:cubicBezTo>
                    <a:cubicBezTo>
                      <a:pt x="1" y="2"/>
                      <a:pt x="1" y="2"/>
                      <a:pt x="1" y="2"/>
                    </a:cubicBezTo>
                    <a:cubicBezTo>
                      <a:pt x="0" y="2"/>
                      <a:pt x="0" y="2"/>
                      <a:pt x="0" y="2"/>
                    </a:cubicBezTo>
                    <a:cubicBezTo>
                      <a:pt x="0" y="2"/>
                      <a:pt x="0" y="2"/>
                      <a:pt x="0" y="2"/>
                    </a:cubicBezTo>
                    <a:cubicBezTo>
                      <a:pt x="1" y="2"/>
                      <a:pt x="1"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3" name="Freeform 411">
                <a:extLst>
                  <a:ext uri="{FF2B5EF4-FFF2-40B4-BE49-F238E27FC236}">
                    <a16:creationId xmlns:a16="http://schemas.microsoft.com/office/drawing/2014/main" id="{504B4E00-5924-4347-8292-C70ED0D4150A}"/>
                  </a:ext>
                </a:extLst>
              </p:cNvPr>
              <p:cNvSpPr>
                <a:spLocks/>
              </p:cNvSpPr>
              <p:nvPr/>
            </p:nvSpPr>
            <p:spPr bwMode="auto">
              <a:xfrm>
                <a:off x="7313614" y="2946401"/>
                <a:ext cx="0" cy="1111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4" name="Freeform 412">
                <a:extLst>
                  <a:ext uri="{FF2B5EF4-FFF2-40B4-BE49-F238E27FC236}">
                    <a16:creationId xmlns:a16="http://schemas.microsoft.com/office/drawing/2014/main" id="{2124F346-8D71-4FD7-A062-52071BD3ED2A}"/>
                  </a:ext>
                </a:extLst>
              </p:cNvPr>
              <p:cNvSpPr>
                <a:spLocks/>
              </p:cNvSpPr>
              <p:nvPr/>
            </p:nvSpPr>
            <p:spPr bwMode="auto">
              <a:xfrm>
                <a:off x="7680326" y="1670051"/>
                <a:ext cx="141288" cy="130175"/>
              </a:xfrm>
              <a:custGeom>
                <a:avLst/>
                <a:gdLst>
                  <a:gd name="T0" fmla="*/ 2 w 13"/>
                  <a:gd name="T1" fmla="*/ 3 h 12"/>
                  <a:gd name="T2" fmla="*/ 2 w 13"/>
                  <a:gd name="T3" fmla="*/ 4 h 12"/>
                  <a:gd name="T4" fmla="*/ 2 w 13"/>
                  <a:gd name="T5" fmla="*/ 5 h 12"/>
                  <a:gd name="T6" fmla="*/ 3 w 13"/>
                  <a:gd name="T7" fmla="*/ 6 h 12"/>
                  <a:gd name="T8" fmla="*/ 3 w 13"/>
                  <a:gd name="T9" fmla="*/ 7 h 12"/>
                  <a:gd name="T10" fmla="*/ 2 w 13"/>
                  <a:gd name="T11" fmla="*/ 7 h 12"/>
                  <a:gd name="T12" fmla="*/ 1 w 13"/>
                  <a:gd name="T13" fmla="*/ 7 h 12"/>
                  <a:gd name="T14" fmla="*/ 2 w 13"/>
                  <a:gd name="T15" fmla="*/ 8 h 12"/>
                  <a:gd name="T16" fmla="*/ 1 w 13"/>
                  <a:gd name="T17" fmla="*/ 9 h 12"/>
                  <a:gd name="T18" fmla="*/ 1 w 13"/>
                  <a:gd name="T19" fmla="*/ 10 h 12"/>
                  <a:gd name="T20" fmla="*/ 1 w 13"/>
                  <a:gd name="T21" fmla="*/ 11 h 12"/>
                  <a:gd name="T22" fmla="*/ 2 w 13"/>
                  <a:gd name="T23" fmla="*/ 11 h 12"/>
                  <a:gd name="T24" fmla="*/ 3 w 13"/>
                  <a:gd name="T25" fmla="*/ 11 h 12"/>
                  <a:gd name="T26" fmla="*/ 3 w 13"/>
                  <a:gd name="T27" fmla="*/ 12 h 12"/>
                  <a:gd name="T28" fmla="*/ 4 w 13"/>
                  <a:gd name="T29" fmla="*/ 12 h 12"/>
                  <a:gd name="T30" fmla="*/ 6 w 13"/>
                  <a:gd name="T31" fmla="*/ 11 h 12"/>
                  <a:gd name="T32" fmla="*/ 5 w 13"/>
                  <a:gd name="T33" fmla="*/ 11 h 12"/>
                  <a:gd name="T34" fmla="*/ 4 w 13"/>
                  <a:gd name="T35" fmla="*/ 10 h 12"/>
                  <a:gd name="T36" fmla="*/ 3 w 13"/>
                  <a:gd name="T37" fmla="*/ 10 h 12"/>
                  <a:gd name="T38" fmla="*/ 3 w 13"/>
                  <a:gd name="T39" fmla="*/ 9 h 12"/>
                  <a:gd name="T40" fmla="*/ 4 w 13"/>
                  <a:gd name="T41" fmla="*/ 9 h 12"/>
                  <a:gd name="T42" fmla="*/ 5 w 13"/>
                  <a:gd name="T43" fmla="*/ 9 h 12"/>
                  <a:gd name="T44" fmla="*/ 5 w 13"/>
                  <a:gd name="T45" fmla="*/ 9 h 12"/>
                  <a:gd name="T46" fmla="*/ 6 w 13"/>
                  <a:gd name="T47" fmla="*/ 9 h 12"/>
                  <a:gd name="T48" fmla="*/ 7 w 13"/>
                  <a:gd name="T49" fmla="*/ 9 h 12"/>
                  <a:gd name="T50" fmla="*/ 8 w 13"/>
                  <a:gd name="T51" fmla="*/ 10 h 12"/>
                  <a:gd name="T52" fmla="*/ 9 w 13"/>
                  <a:gd name="T53" fmla="*/ 11 h 12"/>
                  <a:gd name="T54" fmla="*/ 10 w 13"/>
                  <a:gd name="T55" fmla="*/ 11 h 12"/>
                  <a:gd name="T56" fmla="*/ 10 w 13"/>
                  <a:gd name="T57" fmla="*/ 9 h 12"/>
                  <a:gd name="T58" fmla="*/ 10 w 13"/>
                  <a:gd name="T59" fmla="*/ 8 h 12"/>
                  <a:gd name="T60" fmla="*/ 11 w 13"/>
                  <a:gd name="T61" fmla="*/ 8 h 12"/>
                  <a:gd name="T62" fmla="*/ 12 w 13"/>
                  <a:gd name="T63" fmla="*/ 8 h 12"/>
                  <a:gd name="T64" fmla="*/ 13 w 13"/>
                  <a:gd name="T65" fmla="*/ 7 h 12"/>
                  <a:gd name="T66" fmla="*/ 12 w 13"/>
                  <a:gd name="T67" fmla="*/ 6 h 12"/>
                  <a:gd name="T68" fmla="*/ 12 w 13"/>
                  <a:gd name="T69" fmla="*/ 5 h 12"/>
                  <a:gd name="T70" fmla="*/ 12 w 13"/>
                  <a:gd name="T71" fmla="*/ 4 h 12"/>
                  <a:gd name="T72" fmla="*/ 11 w 13"/>
                  <a:gd name="T73" fmla="*/ 4 h 12"/>
                  <a:gd name="T74" fmla="*/ 10 w 13"/>
                  <a:gd name="T75" fmla="*/ 4 h 12"/>
                  <a:gd name="T76" fmla="*/ 9 w 13"/>
                  <a:gd name="T77" fmla="*/ 4 h 12"/>
                  <a:gd name="T78" fmla="*/ 8 w 13"/>
                  <a:gd name="T79" fmla="*/ 4 h 12"/>
                  <a:gd name="T80" fmla="*/ 6 w 13"/>
                  <a:gd name="T81" fmla="*/ 4 h 12"/>
                  <a:gd name="T82" fmla="*/ 5 w 13"/>
                  <a:gd name="T83" fmla="*/ 3 h 12"/>
                  <a:gd name="T84" fmla="*/ 3 w 13"/>
                  <a:gd name="T85" fmla="*/ 2 h 12"/>
                  <a:gd name="T86" fmla="*/ 1 w 13"/>
                  <a:gd name="T87" fmla="*/ 1 h 12"/>
                  <a:gd name="T88" fmla="*/ 0 w 13"/>
                  <a:gd name="T89" fmla="*/ 1 h 12"/>
                  <a:gd name="T90" fmla="*/ 1 w 13"/>
                  <a:gd name="T91" fmla="*/ 2 h 12"/>
                  <a:gd name="T92" fmla="*/ 2 w 13"/>
                  <a:gd name="T9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12">
                    <a:moveTo>
                      <a:pt x="2" y="3"/>
                    </a:moveTo>
                    <a:cubicBezTo>
                      <a:pt x="2" y="4"/>
                      <a:pt x="1" y="4"/>
                      <a:pt x="2" y="4"/>
                    </a:cubicBezTo>
                    <a:cubicBezTo>
                      <a:pt x="2" y="5"/>
                      <a:pt x="2" y="5"/>
                      <a:pt x="2" y="5"/>
                    </a:cubicBezTo>
                    <a:cubicBezTo>
                      <a:pt x="3" y="5"/>
                      <a:pt x="3" y="5"/>
                      <a:pt x="3" y="6"/>
                    </a:cubicBezTo>
                    <a:cubicBezTo>
                      <a:pt x="3" y="6"/>
                      <a:pt x="3" y="6"/>
                      <a:pt x="3" y="7"/>
                    </a:cubicBezTo>
                    <a:cubicBezTo>
                      <a:pt x="3" y="7"/>
                      <a:pt x="2" y="7"/>
                      <a:pt x="2" y="7"/>
                    </a:cubicBezTo>
                    <a:cubicBezTo>
                      <a:pt x="2" y="7"/>
                      <a:pt x="2" y="7"/>
                      <a:pt x="1" y="7"/>
                    </a:cubicBezTo>
                    <a:cubicBezTo>
                      <a:pt x="1" y="7"/>
                      <a:pt x="2" y="8"/>
                      <a:pt x="2" y="8"/>
                    </a:cubicBezTo>
                    <a:cubicBezTo>
                      <a:pt x="1" y="9"/>
                      <a:pt x="1" y="9"/>
                      <a:pt x="1" y="9"/>
                    </a:cubicBezTo>
                    <a:cubicBezTo>
                      <a:pt x="1" y="9"/>
                      <a:pt x="1" y="9"/>
                      <a:pt x="1" y="10"/>
                    </a:cubicBezTo>
                    <a:cubicBezTo>
                      <a:pt x="1" y="10"/>
                      <a:pt x="1" y="10"/>
                      <a:pt x="1" y="11"/>
                    </a:cubicBezTo>
                    <a:cubicBezTo>
                      <a:pt x="1" y="11"/>
                      <a:pt x="2" y="11"/>
                      <a:pt x="2" y="11"/>
                    </a:cubicBezTo>
                    <a:cubicBezTo>
                      <a:pt x="2" y="11"/>
                      <a:pt x="2" y="11"/>
                      <a:pt x="3" y="11"/>
                    </a:cubicBezTo>
                    <a:cubicBezTo>
                      <a:pt x="3" y="12"/>
                      <a:pt x="3" y="12"/>
                      <a:pt x="3" y="12"/>
                    </a:cubicBezTo>
                    <a:cubicBezTo>
                      <a:pt x="4" y="12"/>
                      <a:pt x="4" y="12"/>
                      <a:pt x="4" y="12"/>
                    </a:cubicBezTo>
                    <a:cubicBezTo>
                      <a:pt x="5" y="12"/>
                      <a:pt x="6" y="12"/>
                      <a:pt x="6" y="11"/>
                    </a:cubicBezTo>
                    <a:cubicBezTo>
                      <a:pt x="6" y="11"/>
                      <a:pt x="5" y="11"/>
                      <a:pt x="5" y="11"/>
                    </a:cubicBezTo>
                    <a:cubicBezTo>
                      <a:pt x="5" y="10"/>
                      <a:pt x="5" y="10"/>
                      <a:pt x="4" y="10"/>
                    </a:cubicBezTo>
                    <a:cubicBezTo>
                      <a:pt x="4" y="10"/>
                      <a:pt x="3" y="10"/>
                      <a:pt x="3" y="10"/>
                    </a:cubicBezTo>
                    <a:cubicBezTo>
                      <a:pt x="3" y="9"/>
                      <a:pt x="3" y="9"/>
                      <a:pt x="3" y="9"/>
                    </a:cubicBezTo>
                    <a:cubicBezTo>
                      <a:pt x="3" y="9"/>
                      <a:pt x="4" y="9"/>
                      <a:pt x="4" y="9"/>
                    </a:cubicBezTo>
                    <a:cubicBezTo>
                      <a:pt x="4" y="9"/>
                      <a:pt x="4" y="9"/>
                      <a:pt x="5" y="9"/>
                    </a:cubicBezTo>
                    <a:cubicBezTo>
                      <a:pt x="5" y="9"/>
                      <a:pt x="5" y="9"/>
                      <a:pt x="5" y="9"/>
                    </a:cubicBezTo>
                    <a:cubicBezTo>
                      <a:pt x="6" y="8"/>
                      <a:pt x="6" y="9"/>
                      <a:pt x="6" y="9"/>
                    </a:cubicBezTo>
                    <a:cubicBezTo>
                      <a:pt x="7" y="9"/>
                      <a:pt x="7" y="9"/>
                      <a:pt x="7" y="9"/>
                    </a:cubicBezTo>
                    <a:cubicBezTo>
                      <a:pt x="7" y="10"/>
                      <a:pt x="8" y="10"/>
                      <a:pt x="8" y="10"/>
                    </a:cubicBezTo>
                    <a:cubicBezTo>
                      <a:pt x="8" y="10"/>
                      <a:pt x="8" y="10"/>
                      <a:pt x="9" y="11"/>
                    </a:cubicBezTo>
                    <a:cubicBezTo>
                      <a:pt x="9" y="11"/>
                      <a:pt x="10" y="11"/>
                      <a:pt x="10" y="11"/>
                    </a:cubicBezTo>
                    <a:cubicBezTo>
                      <a:pt x="10" y="10"/>
                      <a:pt x="10" y="10"/>
                      <a:pt x="10" y="9"/>
                    </a:cubicBezTo>
                    <a:cubicBezTo>
                      <a:pt x="10" y="9"/>
                      <a:pt x="10" y="9"/>
                      <a:pt x="10" y="8"/>
                    </a:cubicBezTo>
                    <a:cubicBezTo>
                      <a:pt x="10" y="8"/>
                      <a:pt x="11" y="8"/>
                      <a:pt x="11" y="8"/>
                    </a:cubicBezTo>
                    <a:cubicBezTo>
                      <a:pt x="12" y="8"/>
                      <a:pt x="12" y="8"/>
                      <a:pt x="12" y="8"/>
                    </a:cubicBezTo>
                    <a:cubicBezTo>
                      <a:pt x="13" y="7"/>
                      <a:pt x="13" y="7"/>
                      <a:pt x="13" y="7"/>
                    </a:cubicBezTo>
                    <a:cubicBezTo>
                      <a:pt x="12" y="6"/>
                      <a:pt x="12" y="6"/>
                      <a:pt x="12" y="6"/>
                    </a:cubicBezTo>
                    <a:cubicBezTo>
                      <a:pt x="12" y="5"/>
                      <a:pt x="12" y="5"/>
                      <a:pt x="12" y="5"/>
                    </a:cubicBezTo>
                    <a:cubicBezTo>
                      <a:pt x="12" y="4"/>
                      <a:pt x="12" y="4"/>
                      <a:pt x="12" y="4"/>
                    </a:cubicBezTo>
                    <a:cubicBezTo>
                      <a:pt x="12" y="3"/>
                      <a:pt x="11" y="4"/>
                      <a:pt x="11" y="4"/>
                    </a:cubicBezTo>
                    <a:cubicBezTo>
                      <a:pt x="11" y="4"/>
                      <a:pt x="11" y="4"/>
                      <a:pt x="10" y="4"/>
                    </a:cubicBezTo>
                    <a:cubicBezTo>
                      <a:pt x="10" y="4"/>
                      <a:pt x="10" y="4"/>
                      <a:pt x="9" y="4"/>
                    </a:cubicBezTo>
                    <a:cubicBezTo>
                      <a:pt x="9" y="4"/>
                      <a:pt x="9" y="4"/>
                      <a:pt x="8" y="4"/>
                    </a:cubicBezTo>
                    <a:cubicBezTo>
                      <a:pt x="8" y="4"/>
                      <a:pt x="7" y="4"/>
                      <a:pt x="6" y="4"/>
                    </a:cubicBezTo>
                    <a:cubicBezTo>
                      <a:pt x="6" y="3"/>
                      <a:pt x="5" y="3"/>
                      <a:pt x="5" y="3"/>
                    </a:cubicBezTo>
                    <a:cubicBezTo>
                      <a:pt x="4" y="2"/>
                      <a:pt x="4" y="2"/>
                      <a:pt x="3" y="2"/>
                    </a:cubicBezTo>
                    <a:cubicBezTo>
                      <a:pt x="2" y="1"/>
                      <a:pt x="1" y="0"/>
                      <a:pt x="1" y="1"/>
                    </a:cubicBezTo>
                    <a:cubicBezTo>
                      <a:pt x="0" y="1"/>
                      <a:pt x="0" y="1"/>
                      <a:pt x="0" y="1"/>
                    </a:cubicBezTo>
                    <a:cubicBezTo>
                      <a:pt x="0" y="2"/>
                      <a:pt x="0" y="2"/>
                      <a:pt x="1" y="2"/>
                    </a:cubicBezTo>
                    <a:cubicBezTo>
                      <a:pt x="1" y="3"/>
                      <a:pt x="2" y="3"/>
                      <a:pt x="2"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5" name="Freeform 413">
                <a:extLst>
                  <a:ext uri="{FF2B5EF4-FFF2-40B4-BE49-F238E27FC236}">
                    <a16:creationId xmlns:a16="http://schemas.microsoft.com/office/drawing/2014/main" id="{82031F1B-517D-4B76-B811-6C00E9B47193}"/>
                  </a:ext>
                </a:extLst>
              </p:cNvPr>
              <p:cNvSpPr>
                <a:spLocks/>
              </p:cNvSpPr>
              <p:nvPr/>
            </p:nvSpPr>
            <p:spPr bwMode="auto">
              <a:xfrm>
                <a:off x="7594601" y="1800226"/>
                <a:ext cx="238125" cy="249238"/>
              </a:xfrm>
              <a:custGeom>
                <a:avLst/>
                <a:gdLst>
                  <a:gd name="T0" fmla="*/ 2 w 22"/>
                  <a:gd name="T1" fmla="*/ 21 h 23"/>
                  <a:gd name="T2" fmla="*/ 4 w 22"/>
                  <a:gd name="T3" fmla="*/ 21 h 23"/>
                  <a:gd name="T4" fmla="*/ 6 w 22"/>
                  <a:gd name="T5" fmla="*/ 21 h 23"/>
                  <a:gd name="T6" fmla="*/ 8 w 22"/>
                  <a:gd name="T7" fmla="*/ 19 h 23"/>
                  <a:gd name="T8" fmla="*/ 10 w 22"/>
                  <a:gd name="T9" fmla="*/ 20 h 23"/>
                  <a:gd name="T10" fmla="*/ 11 w 22"/>
                  <a:gd name="T11" fmla="*/ 20 h 23"/>
                  <a:gd name="T12" fmla="*/ 12 w 22"/>
                  <a:gd name="T13" fmla="*/ 22 h 23"/>
                  <a:gd name="T14" fmla="*/ 14 w 22"/>
                  <a:gd name="T15" fmla="*/ 22 h 23"/>
                  <a:gd name="T16" fmla="*/ 15 w 22"/>
                  <a:gd name="T17" fmla="*/ 21 h 23"/>
                  <a:gd name="T18" fmla="*/ 14 w 22"/>
                  <a:gd name="T19" fmla="*/ 20 h 23"/>
                  <a:gd name="T20" fmla="*/ 14 w 22"/>
                  <a:gd name="T21" fmla="*/ 19 h 23"/>
                  <a:gd name="T22" fmla="*/ 16 w 22"/>
                  <a:gd name="T23" fmla="*/ 20 h 23"/>
                  <a:gd name="T24" fmla="*/ 18 w 22"/>
                  <a:gd name="T25" fmla="*/ 19 h 23"/>
                  <a:gd name="T26" fmla="*/ 20 w 22"/>
                  <a:gd name="T27" fmla="*/ 19 h 23"/>
                  <a:gd name="T28" fmla="*/ 20 w 22"/>
                  <a:gd name="T29" fmla="*/ 18 h 23"/>
                  <a:gd name="T30" fmla="*/ 21 w 22"/>
                  <a:gd name="T31" fmla="*/ 18 h 23"/>
                  <a:gd name="T32" fmla="*/ 22 w 22"/>
                  <a:gd name="T33" fmla="*/ 18 h 23"/>
                  <a:gd name="T34" fmla="*/ 22 w 22"/>
                  <a:gd name="T35" fmla="*/ 16 h 23"/>
                  <a:gd name="T36" fmla="*/ 21 w 22"/>
                  <a:gd name="T37" fmla="*/ 14 h 23"/>
                  <a:gd name="T38" fmla="*/ 20 w 22"/>
                  <a:gd name="T39" fmla="*/ 11 h 23"/>
                  <a:gd name="T40" fmla="*/ 20 w 22"/>
                  <a:gd name="T41" fmla="*/ 10 h 23"/>
                  <a:gd name="T42" fmla="*/ 20 w 22"/>
                  <a:gd name="T43" fmla="*/ 8 h 23"/>
                  <a:gd name="T44" fmla="*/ 19 w 22"/>
                  <a:gd name="T45" fmla="*/ 5 h 23"/>
                  <a:gd name="T46" fmla="*/ 17 w 22"/>
                  <a:gd name="T47" fmla="*/ 3 h 23"/>
                  <a:gd name="T48" fmla="*/ 16 w 22"/>
                  <a:gd name="T49" fmla="*/ 2 h 23"/>
                  <a:gd name="T50" fmla="*/ 15 w 22"/>
                  <a:gd name="T51" fmla="*/ 0 h 23"/>
                  <a:gd name="T52" fmla="*/ 14 w 22"/>
                  <a:gd name="T53" fmla="*/ 1 h 23"/>
                  <a:gd name="T54" fmla="*/ 13 w 22"/>
                  <a:gd name="T55" fmla="*/ 2 h 23"/>
                  <a:gd name="T56" fmla="*/ 13 w 22"/>
                  <a:gd name="T57" fmla="*/ 3 h 23"/>
                  <a:gd name="T58" fmla="*/ 13 w 22"/>
                  <a:gd name="T59" fmla="*/ 4 h 23"/>
                  <a:gd name="T60" fmla="*/ 14 w 22"/>
                  <a:gd name="T61" fmla="*/ 6 h 23"/>
                  <a:gd name="T62" fmla="*/ 15 w 22"/>
                  <a:gd name="T63" fmla="*/ 8 h 23"/>
                  <a:gd name="T64" fmla="*/ 15 w 22"/>
                  <a:gd name="T65" fmla="*/ 10 h 23"/>
                  <a:gd name="T66" fmla="*/ 14 w 22"/>
                  <a:gd name="T67" fmla="*/ 12 h 23"/>
                  <a:gd name="T68" fmla="*/ 12 w 22"/>
                  <a:gd name="T69" fmla="*/ 13 h 23"/>
                  <a:gd name="T70" fmla="*/ 12 w 22"/>
                  <a:gd name="T71" fmla="*/ 12 h 23"/>
                  <a:gd name="T72" fmla="*/ 11 w 22"/>
                  <a:gd name="T73" fmla="*/ 12 h 23"/>
                  <a:gd name="T74" fmla="*/ 10 w 22"/>
                  <a:gd name="T75" fmla="*/ 15 h 23"/>
                  <a:gd name="T76" fmla="*/ 10 w 22"/>
                  <a:gd name="T77" fmla="*/ 17 h 23"/>
                  <a:gd name="T78" fmla="*/ 9 w 22"/>
                  <a:gd name="T79" fmla="*/ 16 h 23"/>
                  <a:gd name="T80" fmla="*/ 5 w 22"/>
                  <a:gd name="T81" fmla="*/ 17 h 23"/>
                  <a:gd name="T82" fmla="*/ 3 w 22"/>
                  <a:gd name="T83" fmla="*/ 18 h 23"/>
                  <a:gd name="T84" fmla="*/ 2 w 22"/>
                  <a:gd name="T85" fmla="*/ 20 h 23"/>
                  <a:gd name="T86" fmla="*/ 1 w 22"/>
                  <a:gd name="T87" fmla="*/ 20 h 23"/>
                  <a:gd name="T88" fmla="*/ 2 w 22"/>
                  <a:gd name="T8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 h="23">
                    <a:moveTo>
                      <a:pt x="2" y="21"/>
                    </a:moveTo>
                    <a:cubicBezTo>
                      <a:pt x="2" y="22"/>
                      <a:pt x="2" y="21"/>
                      <a:pt x="2" y="21"/>
                    </a:cubicBezTo>
                    <a:cubicBezTo>
                      <a:pt x="3" y="21"/>
                      <a:pt x="3" y="22"/>
                      <a:pt x="4" y="22"/>
                    </a:cubicBezTo>
                    <a:cubicBezTo>
                      <a:pt x="4" y="22"/>
                      <a:pt x="4" y="21"/>
                      <a:pt x="4" y="21"/>
                    </a:cubicBezTo>
                    <a:cubicBezTo>
                      <a:pt x="5" y="21"/>
                      <a:pt x="5" y="21"/>
                      <a:pt x="5" y="21"/>
                    </a:cubicBezTo>
                    <a:cubicBezTo>
                      <a:pt x="5" y="20"/>
                      <a:pt x="6" y="21"/>
                      <a:pt x="6" y="21"/>
                    </a:cubicBezTo>
                    <a:cubicBezTo>
                      <a:pt x="6" y="20"/>
                      <a:pt x="7" y="20"/>
                      <a:pt x="7" y="20"/>
                    </a:cubicBezTo>
                    <a:cubicBezTo>
                      <a:pt x="7" y="20"/>
                      <a:pt x="7" y="20"/>
                      <a:pt x="8" y="19"/>
                    </a:cubicBezTo>
                    <a:cubicBezTo>
                      <a:pt x="8" y="19"/>
                      <a:pt x="8" y="19"/>
                      <a:pt x="8" y="19"/>
                    </a:cubicBezTo>
                    <a:cubicBezTo>
                      <a:pt x="9" y="19"/>
                      <a:pt x="9" y="20"/>
                      <a:pt x="10" y="20"/>
                    </a:cubicBezTo>
                    <a:cubicBezTo>
                      <a:pt x="10" y="20"/>
                      <a:pt x="11" y="19"/>
                      <a:pt x="11" y="20"/>
                    </a:cubicBezTo>
                    <a:cubicBezTo>
                      <a:pt x="11" y="20"/>
                      <a:pt x="11" y="20"/>
                      <a:pt x="11" y="20"/>
                    </a:cubicBezTo>
                    <a:cubicBezTo>
                      <a:pt x="11" y="21"/>
                      <a:pt x="11" y="21"/>
                      <a:pt x="11" y="21"/>
                    </a:cubicBezTo>
                    <a:cubicBezTo>
                      <a:pt x="11" y="22"/>
                      <a:pt x="11" y="22"/>
                      <a:pt x="12" y="22"/>
                    </a:cubicBezTo>
                    <a:cubicBezTo>
                      <a:pt x="12" y="22"/>
                      <a:pt x="12" y="22"/>
                      <a:pt x="12" y="22"/>
                    </a:cubicBezTo>
                    <a:cubicBezTo>
                      <a:pt x="13" y="22"/>
                      <a:pt x="13" y="23"/>
                      <a:pt x="14" y="22"/>
                    </a:cubicBezTo>
                    <a:cubicBezTo>
                      <a:pt x="14" y="22"/>
                      <a:pt x="14" y="22"/>
                      <a:pt x="14" y="22"/>
                    </a:cubicBezTo>
                    <a:cubicBezTo>
                      <a:pt x="14" y="22"/>
                      <a:pt x="14" y="21"/>
                      <a:pt x="15" y="21"/>
                    </a:cubicBezTo>
                    <a:cubicBezTo>
                      <a:pt x="15" y="20"/>
                      <a:pt x="15" y="20"/>
                      <a:pt x="15" y="20"/>
                    </a:cubicBezTo>
                    <a:cubicBezTo>
                      <a:pt x="15" y="20"/>
                      <a:pt x="15" y="20"/>
                      <a:pt x="14" y="20"/>
                    </a:cubicBezTo>
                    <a:cubicBezTo>
                      <a:pt x="14" y="20"/>
                      <a:pt x="14" y="20"/>
                      <a:pt x="14" y="19"/>
                    </a:cubicBezTo>
                    <a:cubicBezTo>
                      <a:pt x="14" y="19"/>
                      <a:pt x="14" y="19"/>
                      <a:pt x="14" y="19"/>
                    </a:cubicBezTo>
                    <a:cubicBezTo>
                      <a:pt x="14" y="18"/>
                      <a:pt x="15" y="18"/>
                      <a:pt x="15" y="19"/>
                    </a:cubicBezTo>
                    <a:cubicBezTo>
                      <a:pt x="15" y="19"/>
                      <a:pt x="15" y="19"/>
                      <a:pt x="16" y="20"/>
                    </a:cubicBezTo>
                    <a:cubicBezTo>
                      <a:pt x="16" y="20"/>
                      <a:pt x="16" y="20"/>
                      <a:pt x="17" y="20"/>
                    </a:cubicBezTo>
                    <a:cubicBezTo>
                      <a:pt x="17" y="20"/>
                      <a:pt x="18" y="20"/>
                      <a:pt x="18" y="19"/>
                    </a:cubicBezTo>
                    <a:cubicBezTo>
                      <a:pt x="19" y="19"/>
                      <a:pt x="19" y="20"/>
                      <a:pt x="19" y="19"/>
                    </a:cubicBezTo>
                    <a:cubicBezTo>
                      <a:pt x="20" y="19"/>
                      <a:pt x="20" y="19"/>
                      <a:pt x="20" y="19"/>
                    </a:cubicBezTo>
                    <a:cubicBezTo>
                      <a:pt x="20" y="19"/>
                      <a:pt x="20" y="19"/>
                      <a:pt x="20" y="19"/>
                    </a:cubicBezTo>
                    <a:cubicBezTo>
                      <a:pt x="20" y="18"/>
                      <a:pt x="20" y="18"/>
                      <a:pt x="20" y="18"/>
                    </a:cubicBezTo>
                    <a:cubicBezTo>
                      <a:pt x="20" y="18"/>
                      <a:pt x="20" y="18"/>
                      <a:pt x="20" y="17"/>
                    </a:cubicBezTo>
                    <a:cubicBezTo>
                      <a:pt x="20" y="17"/>
                      <a:pt x="21" y="18"/>
                      <a:pt x="21" y="18"/>
                    </a:cubicBezTo>
                    <a:cubicBezTo>
                      <a:pt x="21" y="18"/>
                      <a:pt x="21" y="18"/>
                      <a:pt x="21" y="18"/>
                    </a:cubicBezTo>
                    <a:cubicBezTo>
                      <a:pt x="21" y="18"/>
                      <a:pt x="22" y="18"/>
                      <a:pt x="22" y="18"/>
                    </a:cubicBezTo>
                    <a:cubicBezTo>
                      <a:pt x="22" y="18"/>
                      <a:pt x="22" y="17"/>
                      <a:pt x="22" y="17"/>
                    </a:cubicBezTo>
                    <a:cubicBezTo>
                      <a:pt x="22" y="16"/>
                      <a:pt x="22" y="16"/>
                      <a:pt x="22" y="16"/>
                    </a:cubicBezTo>
                    <a:cubicBezTo>
                      <a:pt x="22" y="16"/>
                      <a:pt x="22" y="16"/>
                      <a:pt x="22" y="15"/>
                    </a:cubicBezTo>
                    <a:cubicBezTo>
                      <a:pt x="21" y="15"/>
                      <a:pt x="21" y="15"/>
                      <a:pt x="21" y="14"/>
                    </a:cubicBezTo>
                    <a:cubicBezTo>
                      <a:pt x="21" y="13"/>
                      <a:pt x="21" y="13"/>
                      <a:pt x="21" y="12"/>
                    </a:cubicBezTo>
                    <a:cubicBezTo>
                      <a:pt x="21" y="12"/>
                      <a:pt x="21" y="12"/>
                      <a:pt x="20" y="11"/>
                    </a:cubicBezTo>
                    <a:cubicBezTo>
                      <a:pt x="20" y="11"/>
                      <a:pt x="20" y="11"/>
                      <a:pt x="20" y="11"/>
                    </a:cubicBezTo>
                    <a:cubicBezTo>
                      <a:pt x="20" y="11"/>
                      <a:pt x="20" y="10"/>
                      <a:pt x="20" y="10"/>
                    </a:cubicBezTo>
                    <a:cubicBezTo>
                      <a:pt x="20" y="9"/>
                      <a:pt x="21" y="9"/>
                      <a:pt x="21" y="9"/>
                    </a:cubicBezTo>
                    <a:cubicBezTo>
                      <a:pt x="21" y="9"/>
                      <a:pt x="21" y="9"/>
                      <a:pt x="20" y="8"/>
                    </a:cubicBezTo>
                    <a:cubicBezTo>
                      <a:pt x="20" y="8"/>
                      <a:pt x="20" y="7"/>
                      <a:pt x="20" y="7"/>
                    </a:cubicBezTo>
                    <a:cubicBezTo>
                      <a:pt x="20" y="6"/>
                      <a:pt x="19" y="6"/>
                      <a:pt x="19" y="5"/>
                    </a:cubicBezTo>
                    <a:cubicBezTo>
                      <a:pt x="19" y="4"/>
                      <a:pt x="19" y="4"/>
                      <a:pt x="18" y="3"/>
                    </a:cubicBezTo>
                    <a:cubicBezTo>
                      <a:pt x="18" y="3"/>
                      <a:pt x="17" y="3"/>
                      <a:pt x="17" y="3"/>
                    </a:cubicBezTo>
                    <a:cubicBezTo>
                      <a:pt x="17" y="3"/>
                      <a:pt x="17" y="2"/>
                      <a:pt x="16" y="2"/>
                    </a:cubicBezTo>
                    <a:cubicBezTo>
                      <a:pt x="16" y="2"/>
                      <a:pt x="16" y="2"/>
                      <a:pt x="16" y="2"/>
                    </a:cubicBezTo>
                    <a:cubicBezTo>
                      <a:pt x="15" y="2"/>
                      <a:pt x="15" y="2"/>
                      <a:pt x="15" y="2"/>
                    </a:cubicBezTo>
                    <a:cubicBezTo>
                      <a:pt x="15" y="1"/>
                      <a:pt x="16" y="1"/>
                      <a:pt x="15" y="0"/>
                    </a:cubicBezTo>
                    <a:cubicBezTo>
                      <a:pt x="15" y="0"/>
                      <a:pt x="15" y="0"/>
                      <a:pt x="14" y="0"/>
                    </a:cubicBezTo>
                    <a:cubicBezTo>
                      <a:pt x="14" y="0"/>
                      <a:pt x="14" y="0"/>
                      <a:pt x="14" y="1"/>
                    </a:cubicBezTo>
                    <a:cubicBezTo>
                      <a:pt x="13" y="1"/>
                      <a:pt x="13" y="0"/>
                      <a:pt x="13" y="1"/>
                    </a:cubicBezTo>
                    <a:cubicBezTo>
                      <a:pt x="13" y="1"/>
                      <a:pt x="13" y="1"/>
                      <a:pt x="13" y="2"/>
                    </a:cubicBezTo>
                    <a:cubicBezTo>
                      <a:pt x="13" y="2"/>
                      <a:pt x="12" y="2"/>
                      <a:pt x="12" y="2"/>
                    </a:cubicBezTo>
                    <a:cubicBezTo>
                      <a:pt x="12" y="2"/>
                      <a:pt x="13" y="2"/>
                      <a:pt x="13" y="3"/>
                    </a:cubicBezTo>
                    <a:cubicBezTo>
                      <a:pt x="13" y="3"/>
                      <a:pt x="13" y="3"/>
                      <a:pt x="13" y="3"/>
                    </a:cubicBezTo>
                    <a:cubicBezTo>
                      <a:pt x="13" y="4"/>
                      <a:pt x="13" y="4"/>
                      <a:pt x="13" y="4"/>
                    </a:cubicBezTo>
                    <a:cubicBezTo>
                      <a:pt x="13" y="5"/>
                      <a:pt x="13" y="5"/>
                      <a:pt x="13" y="5"/>
                    </a:cubicBezTo>
                    <a:cubicBezTo>
                      <a:pt x="14" y="5"/>
                      <a:pt x="14" y="5"/>
                      <a:pt x="14" y="6"/>
                    </a:cubicBezTo>
                    <a:cubicBezTo>
                      <a:pt x="15" y="6"/>
                      <a:pt x="14" y="6"/>
                      <a:pt x="14" y="7"/>
                    </a:cubicBezTo>
                    <a:cubicBezTo>
                      <a:pt x="14" y="7"/>
                      <a:pt x="15" y="8"/>
                      <a:pt x="15" y="8"/>
                    </a:cubicBezTo>
                    <a:cubicBezTo>
                      <a:pt x="15" y="9"/>
                      <a:pt x="15" y="9"/>
                      <a:pt x="15" y="10"/>
                    </a:cubicBezTo>
                    <a:cubicBezTo>
                      <a:pt x="15" y="10"/>
                      <a:pt x="15" y="10"/>
                      <a:pt x="15" y="10"/>
                    </a:cubicBezTo>
                    <a:cubicBezTo>
                      <a:pt x="15" y="11"/>
                      <a:pt x="14" y="11"/>
                      <a:pt x="14" y="11"/>
                    </a:cubicBezTo>
                    <a:cubicBezTo>
                      <a:pt x="14" y="11"/>
                      <a:pt x="14" y="12"/>
                      <a:pt x="14" y="12"/>
                    </a:cubicBezTo>
                    <a:cubicBezTo>
                      <a:pt x="14" y="12"/>
                      <a:pt x="14" y="12"/>
                      <a:pt x="13" y="13"/>
                    </a:cubicBezTo>
                    <a:cubicBezTo>
                      <a:pt x="13" y="13"/>
                      <a:pt x="13" y="13"/>
                      <a:pt x="12" y="13"/>
                    </a:cubicBezTo>
                    <a:cubicBezTo>
                      <a:pt x="12" y="13"/>
                      <a:pt x="12" y="13"/>
                      <a:pt x="12" y="13"/>
                    </a:cubicBezTo>
                    <a:cubicBezTo>
                      <a:pt x="12" y="12"/>
                      <a:pt x="12" y="12"/>
                      <a:pt x="12" y="12"/>
                    </a:cubicBezTo>
                    <a:cubicBezTo>
                      <a:pt x="12" y="11"/>
                      <a:pt x="12" y="11"/>
                      <a:pt x="11" y="12"/>
                    </a:cubicBezTo>
                    <a:cubicBezTo>
                      <a:pt x="11" y="12"/>
                      <a:pt x="11" y="12"/>
                      <a:pt x="11" y="12"/>
                    </a:cubicBezTo>
                    <a:cubicBezTo>
                      <a:pt x="11" y="13"/>
                      <a:pt x="11" y="13"/>
                      <a:pt x="11" y="13"/>
                    </a:cubicBezTo>
                    <a:cubicBezTo>
                      <a:pt x="11" y="14"/>
                      <a:pt x="11" y="14"/>
                      <a:pt x="10" y="15"/>
                    </a:cubicBezTo>
                    <a:cubicBezTo>
                      <a:pt x="10" y="15"/>
                      <a:pt x="10" y="15"/>
                      <a:pt x="10" y="16"/>
                    </a:cubicBezTo>
                    <a:cubicBezTo>
                      <a:pt x="10" y="16"/>
                      <a:pt x="10" y="17"/>
                      <a:pt x="10" y="17"/>
                    </a:cubicBezTo>
                    <a:cubicBezTo>
                      <a:pt x="10" y="17"/>
                      <a:pt x="10" y="17"/>
                      <a:pt x="9" y="17"/>
                    </a:cubicBezTo>
                    <a:cubicBezTo>
                      <a:pt x="9" y="17"/>
                      <a:pt x="9" y="16"/>
                      <a:pt x="9" y="16"/>
                    </a:cubicBezTo>
                    <a:cubicBezTo>
                      <a:pt x="8" y="16"/>
                      <a:pt x="7" y="16"/>
                      <a:pt x="6" y="16"/>
                    </a:cubicBezTo>
                    <a:cubicBezTo>
                      <a:pt x="6" y="17"/>
                      <a:pt x="6" y="17"/>
                      <a:pt x="5" y="17"/>
                    </a:cubicBezTo>
                    <a:cubicBezTo>
                      <a:pt x="5" y="17"/>
                      <a:pt x="5" y="17"/>
                      <a:pt x="4" y="17"/>
                    </a:cubicBezTo>
                    <a:cubicBezTo>
                      <a:pt x="4" y="17"/>
                      <a:pt x="3" y="18"/>
                      <a:pt x="3" y="18"/>
                    </a:cubicBezTo>
                    <a:cubicBezTo>
                      <a:pt x="3" y="18"/>
                      <a:pt x="3" y="18"/>
                      <a:pt x="2" y="19"/>
                    </a:cubicBezTo>
                    <a:cubicBezTo>
                      <a:pt x="2" y="19"/>
                      <a:pt x="2" y="19"/>
                      <a:pt x="2" y="20"/>
                    </a:cubicBezTo>
                    <a:cubicBezTo>
                      <a:pt x="1" y="20"/>
                      <a:pt x="1" y="20"/>
                      <a:pt x="1" y="20"/>
                    </a:cubicBezTo>
                    <a:cubicBezTo>
                      <a:pt x="1" y="20"/>
                      <a:pt x="1" y="20"/>
                      <a:pt x="1" y="20"/>
                    </a:cubicBezTo>
                    <a:cubicBezTo>
                      <a:pt x="0" y="20"/>
                      <a:pt x="0" y="21"/>
                      <a:pt x="1" y="21"/>
                    </a:cubicBezTo>
                    <a:cubicBezTo>
                      <a:pt x="1" y="21"/>
                      <a:pt x="1" y="21"/>
                      <a:pt x="2" y="2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6" name="Freeform 414">
                <a:extLst>
                  <a:ext uri="{FF2B5EF4-FFF2-40B4-BE49-F238E27FC236}">
                    <a16:creationId xmlns:a16="http://schemas.microsoft.com/office/drawing/2014/main" id="{70CD0B2A-A68A-43C3-A891-FF00F17A29F9}"/>
                  </a:ext>
                </a:extLst>
              </p:cNvPr>
              <p:cNvSpPr>
                <a:spLocks/>
              </p:cNvSpPr>
              <p:nvPr/>
            </p:nvSpPr>
            <p:spPr bwMode="auto">
              <a:xfrm>
                <a:off x="5975351" y="1724026"/>
                <a:ext cx="227013" cy="141288"/>
              </a:xfrm>
              <a:custGeom>
                <a:avLst/>
                <a:gdLst>
                  <a:gd name="T0" fmla="*/ 1 w 21"/>
                  <a:gd name="T1" fmla="*/ 12 h 13"/>
                  <a:gd name="T2" fmla="*/ 2 w 21"/>
                  <a:gd name="T3" fmla="*/ 12 h 13"/>
                  <a:gd name="T4" fmla="*/ 3 w 21"/>
                  <a:gd name="T5" fmla="*/ 12 h 13"/>
                  <a:gd name="T6" fmla="*/ 5 w 21"/>
                  <a:gd name="T7" fmla="*/ 12 h 13"/>
                  <a:gd name="T8" fmla="*/ 6 w 21"/>
                  <a:gd name="T9" fmla="*/ 12 h 13"/>
                  <a:gd name="T10" fmla="*/ 8 w 21"/>
                  <a:gd name="T11" fmla="*/ 12 h 13"/>
                  <a:gd name="T12" fmla="*/ 9 w 21"/>
                  <a:gd name="T13" fmla="*/ 12 h 13"/>
                  <a:gd name="T14" fmla="*/ 10 w 21"/>
                  <a:gd name="T15" fmla="*/ 12 h 13"/>
                  <a:gd name="T16" fmla="*/ 10 w 21"/>
                  <a:gd name="T17" fmla="*/ 11 h 13"/>
                  <a:gd name="T18" fmla="*/ 11 w 21"/>
                  <a:gd name="T19" fmla="*/ 10 h 13"/>
                  <a:gd name="T20" fmla="*/ 12 w 21"/>
                  <a:gd name="T21" fmla="*/ 9 h 13"/>
                  <a:gd name="T22" fmla="*/ 14 w 21"/>
                  <a:gd name="T23" fmla="*/ 8 h 13"/>
                  <a:gd name="T24" fmla="*/ 15 w 21"/>
                  <a:gd name="T25" fmla="*/ 8 h 13"/>
                  <a:gd name="T26" fmla="*/ 16 w 21"/>
                  <a:gd name="T27" fmla="*/ 8 h 13"/>
                  <a:gd name="T28" fmla="*/ 18 w 21"/>
                  <a:gd name="T29" fmla="*/ 8 h 13"/>
                  <a:gd name="T30" fmla="*/ 18 w 21"/>
                  <a:gd name="T31" fmla="*/ 7 h 13"/>
                  <a:gd name="T32" fmla="*/ 19 w 21"/>
                  <a:gd name="T33" fmla="*/ 6 h 13"/>
                  <a:gd name="T34" fmla="*/ 21 w 21"/>
                  <a:gd name="T35" fmla="*/ 6 h 13"/>
                  <a:gd name="T36" fmla="*/ 21 w 21"/>
                  <a:gd name="T37" fmla="*/ 5 h 13"/>
                  <a:gd name="T38" fmla="*/ 21 w 21"/>
                  <a:gd name="T39" fmla="*/ 3 h 13"/>
                  <a:gd name="T40" fmla="*/ 21 w 21"/>
                  <a:gd name="T41" fmla="*/ 3 h 13"/>
                  <a:gd name="T42" fmla="*/ 20 w 21"/>
                  <a:gd name="T43" fmla="*/ 3 h 13"/>
                  <a:gd name="T44" fmla="*/ 19 w 21"/>
                  <a:gd name="T45" fmla="*/ 3 h 13"/>
                  <a:gd name="T46" fmla="*/ 17 w 21"/>
                  <a:gd name="T47" fmla="*/ 3 h 13"/>
                  <a:gd name="T48" fmla="*/ 16 w 21"/>
                  <a:gd name="T49" fmla="*/ 2 h 13"/>
                  <a:gd name="T50" fmla="*/ 14 w 21"/>
                  <a:gd name="T51" fmla="*/ 2 h 13"/>
                  <a:gd name="T52" fmla="*/ 13 w 21"/>
                  <a:gd name="T53" fmla="*/ 2 h 13"/>
                  <a:gd name="T54" fmla="*/ 12 w 21"/>
                  <a:gd name="T55" fmla="*/ 2 h 13"/>
                  <a:gd name="T56" fmla="*/ 10 w 21"/>
                  <a:gd name="T57" fmla="*/ 1 h 13"/>
                  <a:gd name="T58" fmla="*/ 8 w 21"/>
                  <a:gd name="T59" fmla="*/ 1 h 13"/>
                  <a:gd name="T60" fmla="*/ 7 w 21"/>
                  <a:gd name="T61" fmla="*/ 1 h 13"/>
                  <a:gd name="T62" fmla="*/ 6 w 21"/>
                  <a:gd name="T63" fmla="*/ 2 h 13"/>
                  <a:gd name="T64" fmla="*/ 5 w 21"/>
                  <a:gd name="T65" fmla="*/ 2 h 13"/>
                  <a:gd name="T66" fmla="*/ 4 w 21"/>
                  <a:gd name="T67" fmla="*/ 2 h 13"/>
                  <a:gd name="T68" fmla="*/ 3 w 21"/>
                  <a:gd name="T69" fmla="*/ 3 h 13"/>
                  <a:gd name="T70" fmla="*/ 2 w 21"/>
                  <a:gd name="T71" fmla="*/ 4 h 13"/>
                  <a:gd name="T72" fmla="*/ 1 w 21"/>
                  <a:gd name="T73" fmla="*/ 5 h 13"/>
                  <a:gd name="T74" fmla="*/ 1 w 21"/>
                  <a:gd name="T75" fmla="*/ 5 h 13"/>
                  <a:gd name="T76" fmla="*/ 1 w 21"/>
                  <a:gd name="T77" fmla="*/ 6 h 13"/>
                  <a:gd name="T78" fmla="*/ 1 w 21"/>
                  <a:gd name="T79" fmla="*/ 6 h 13"/>
                  <a:gd name="T80" fmla="*/ 3 w 21"/>
                  <a:gd name="T81" fmla="*/ 6 h 13"/>
                  <a:gd name="T82" fmla="*/ 4 w 21"/>
                  <a:gd name="T83" fmla="*/ 6 h 13"/>
                  <a:gd name="T84" fmla="*/ 4 w 21"/>
                  <a:gd name="T85" fmla="*/ 8 h 13"/>
                  <a:gd name="T86" fmla="*/ 5 w 21"/>
                  <a:gd name="T87" fmla="*/ 8 h 13"/>
                  <a:gd name="T88" fmla="*/ 6 w 21"/>
                  <a:gd name="T89" fmla="*/ 7 h 13"/>
                  <a:gd name="T90" fmla="*/ 5 w 21"/>
                  <a:gd name="T91" fmla="*/ 9 h 13"/>
                  <a:gd name="T92" fmla="*/ 4 w 21"/>
                  <a:gd name="T93" fmla="*/ 9 h 13"/>
                  <a:gd name="T94" fmla="*/ 3 w 21"/>
                  <a:gd name="T95" fmla="*/ 9 h 13"/>
                  <a:gd name="T96" fmla="*/ 1 w 21"/>
                  <a:gd name="T97" fmla="*/ 10 h 13"/>
                  <a:gd name="T98" fmla="*/ 1 w 21"/>
                  <a:gd name="T99" fmla="*/ 9 h 13"/>
                  <a:gd name="T100" fmla="*/ 1 w 21"/>
                  <a:gd name="T101" fmla="*/ 10 h 13"/>
                  <a:gd name="T102" fmla="*/ 0 w 21"/>
                  <a:gd name="T103" fmla="*/ 10 h 13"/>
                  <a:gd name="T104" fmla="*/ 0 w 21"/>
                  <a:gd name="T105" fmla="*/ 11 h 13"/>
                  <a:gd name="T106" fmla="*/ 0 w 21"/>
                  <a:gd name="T107" fmla="*/ 11 h 13"/>
                  <a:gd name="T108" fmla="*/ 1 w 21"/>
                  <a:gd name="T10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3">
                    <a:moveTo>
                      <a:pt x="1" y="12"/>
                    </a:moveTo>
                    <a:cubicBezTo>
                      <a:pt x="1" y="12"/>
                      <a:pt x="1" y="12"/>
                      <a:pt x="2" y="12"/>
                    </a:cubicBezTo>
                    <a:cubicBezTo>
                      <a:pt x="2" y="12"/>
                      <a:pt x="3" y="12"/>
                      <a:pt x="3" y="12"/>
                    </a:cubicBezTo>
                    <a:cubicBezTo>
                      <a:pt x="4" y="13"/>
                      <a:pt x="4" y="12"/>
                      <a:pt x="5" y="12"/>
                    </a:cubicBezTo>
                    <a:cubicBezTo>
                      <a:pt x="5" y="12"/>
                      <a:pt x="6" y="12"/>
                      <a:pt x="6" y="12"/>
                    </a:cubicBezTo>
                    <a:cubicBezTo>
                      <a:pt x="7" y="12"/>
                      <a:pt x="7" y="12"/>
                      <a:pt x="8" y="12"/>
                    </a:cubicBezTo>
                    <a:cubicBezTo>
                      <a:pt x="9" y="12"/>
                      <a:pt x="9" y="13"/>
                      <a:pt x="9" y="12"/>
                    </a:cubicBezTo>
                    <a:cubicBezTo>
                      <a:pt x="10" y="12"/>
                      <a:pt x="9" y="12"/>
                      <a:pt x="10" y="12"/>
                    </a:cubicBezTo>
                    <a:cubicBezTo>
                      <a:pt x="10" y="11"/>
                      <a:pt x="10" y="11"/>
                      <a:pt x="10" y="11"/>
                    </a:cubicBezTo>
                    <a:cubicBezTo>
                      <a:pt x="11" y="10"/>
                      <a:pt x="11" y="10"/>
                      <a:pt x="11" y="10"/>
                    </a:cubicBezTo>
                    <a:cubicBezTo>
                      <a:pt x="12" y="10"/>
                      <a:pt x="12" y="10"/>
                      <a:pt x="12" y="9"/>
                    </a:cubicBezTo>
                    <a:cubicBezTo>
                      <a:pt x="13" y="9"/>
                      <a:pt x="13" y="8"/>
                      <a:pt x="14" y="8"/>
                    </a:cubicBezTo>
                    <a:cubicBezTo>
                      <a:pt x="14" y="8"/>
                      <a:pt x="14" y="8"/>
                      <a:pt x="15" y="8"/>
                    </a:cubicBezTo>
                    <a:cubicBezTo>
                      <a:pt x="15" y="8"/>
                      <a:pt x="15" y="8"/>
                      <a:pt x="16" y="8"/>
                    </a:cubicBezTo>
                    <a:cubicBezTo>
                      <a:pt x="17" y="8"/>
                      <a:pt x="17" y="8"/>
                      <a:pt x="18" y="8"/>
                    </a:cubicBezTo>
                    <a:cubicBezTo>
                      <a:pt x="18" y="7"/>
                      <a:pt x="18" y="8"/>
                      <a:pt x="18" y="7"/>
                    </a:cubicBezTo>
                    <a:cubicBezTo>
                      <a:pt x="19" y="7"/>
                      <a:pt x="19" y="6"/>
                      <a:pt x="19" y="6"/>
                    </a:cubicBezTo>
                    <a:cubicBezTo>
                      <a:pt x="20" y="6"/>
                      <a:pt x="20" y="6"/>
                      <a:pt x="21" y="6"/>
                    </a:cubicBezTo>
                    <a:cubicBezTo>
                      <a:pt x="21" y="6"/>
                      <a:pt x="21" y="5"/>
                      <a:pt x="21" y="5"/>
                    </a:cubicBezTo>
                    <a:cubicBezTo>
                      <a:pt x="21" y="4"/>
                      <a:pt x="21" y="4"/>
                      <a:pt x="21" y="3"/>
                    </a:cubicBezTo>
                    <a:cubicBezTo>
                      <a:pt x="21" y="3"/>
                      <a:pt x="21" y="3"/>
                      <a:pt x="21" y="3"/>
                    </a:cubicBezTo>
                    <a:cubicBezTo>
                      <a:pt x="21" y="3"/>
                      <a:pt x="21" y="3"/>
                      <a:pt x="20" y="3"/>
                    </a:cubicBezTo>
                    <a:cubicBezTo>
                      <a:pt x="20" y="3"/>
                      <a:pt x="19" y="3"/>
                      <a:pt x="19" y="3"/>
                    </a:cubicBezTo>
                    <a:cubicBezTo>
                      <a:pt x="18" y="3"/>
                      <a:pt x="18" y="3"/>
                      <a:pt x="17" y="3"/>
                    </a:cubicBezTo>
                    <a:cubicBezTo>
                      <a:pt x="16" y="3"/>
                      <a:pt x="16" y="2"/>
                      <a:pt x="16" y="2"/>
                    </a:cubicBezTo>
                    <a:cubicBezTo>
                      <a:pt x="15" y="2"/>
                      <a:pt x="15" y="2"/>
                      <a:pt x="14" y="2"/>
                    </a:cubicBezTo>
                    <a:cubicBezTo>
                      <a:pt x="14" y="2"/>
                      <a:pt x="14" y="2"/>
                      <a:pt x="13" y="2"/>
                    </a:cubicBezTo>
                    <a:cubicBezTo>
                      <a:pt x="13" y="2"/>
                      <a:pt x="13" y="2"/>
                      <a:pt x="12" y="2"/>
                    </a:cubicBezTo>
                    <a:cubicBezTo>
                      <a:pt x="11" y="2"/>
                      <a:pt x="11" y="1"/>
                      <a:pt x="10" y="1"/>
                    </a:cubicBezTo>
                    <a:cubicBezTo>
                      <a:pt x="9" y="1"/>
                      <a:pt x="9" y="0"/>
                      <a:pt x="8" y="1"/>
                    </a:cubicBezTo>
                    <a:cubicBezTo>
                      <a:pt x="8" y="1"/>
                      <a:pt x="8" y="1"/>
                      <a:pt x="7" y="1"/>
                    </a:cubicBezTo>
                    <a:cubicBezTo>
                      <a:pt x="7" y="1"/>
                      <a:pt x="7" y="2"/>
                      <a:pt x="6" y="2"/>
                    </a:cubicBezTo>
                    <a:cubicBezTo>
                      <a:pt x="6" y="2"/>
                      <a:pt x="5" y="2"/>
                      <a:pt x="5" y="2"/>
                    </a:cubicBezTo>
                    <a:cubicBezTo>
                      <a:pt x="5" y="2"/>
                      <a:pt x="4" y="2"/>
                      <a:pt x="4" y="2"/>
                    </a:cubicBezTo>
                    <a:cubicBezTo>
                      <a:pt x="3" y="2"/>
                      <a:pt x="3" y="2"/>
                      <a:pt x="3" y="3"/>
                    </a:cubicBezTo>
                    <a:cubicBezTo>
                      <a:pt x="2" y="3"/>
                      <a:pt x="2" y="4"/>
                      <a:pt x="2" y="4"/>
                    </a:cubicBezTo>
                    <a:cubicBezTo>
                      <a:pt x="1" y="4"/>
                      <a:pt x="1" y="4"/>
                      <a:pt x="1" y="5"/>
                    </a:cubicBezTo>
                    <a:cubicBezTo>
                      <a:pt x="1" y="5"/>
                      <a:pt x="1" y="5"/>
                      <a:pt x="1" y="5"/>
                    </a:cubicBezTo>
                    <a:cubicBezTo>
                      <a:pt x="1" y="5"/>
                      <a:pt x="0" y="6"/>
                      <a:pt x="1" y="6"/>
                    </a:cubicBezTo>
                    <a:cubicBezTo>
                      <a:pt x="1" y="6"/>
                      <a:pt x="1" y="6"/>
                      <a:pt x="1" y="6"/>
                    </a:cubicBezTo>
                    <a:cubicBezTo>
                      <a:pt x="2" y="6"/>
                      <a:pt x="2" y="6"/>
                      <a:pt x="3" y="6"/>
                    </a:cubicBezTo>
                    <a:cubicBezTo>
                      <a:pt x="3" y="6"/>
                      <a:pt x="4" y="6"/>
                      <a:pt x="4" y="6"/>
                    </a:cubicBezTo>
                    <a:cubicBezTo>
                      <a:pt x="4" y="7"/>
                      <a:pt x="3" y="7"/>
                      <a:pt x="4" y="8"/>
                    </a:cubicBezTo>
                    <a:cubicBezTo>
                      <a:pt x="4" y="8"/>
                      <a:pt x="4" y="8"/>
                      <a:pt x="5" y="8"/>
                    </a:cubicBezTo>
                    <a:cubicBezTo>
                      <a:pt x="5" y="8"/>
                      <a:pt x="5" y="7"/>
                      <a:pt x="6" y="7"/>
                    </a:cubicBezTo>
                    <a:cubicBezTo>
                      <a:pt x="6" y="8"/>
                      <a:pt x="6" y="8"/>
                      <a:pt x="5" y="9"/>
                    </a:cubicBezTo>
                    <a:cubicBezTo>
                      <a:pt x="5" y="9"/>
                      <a:pt x="4" y="9"/>
                      <a:pt x="4" y="9"/>
                    </a:cubicBezTo>
                    <a:cubicBezTo>
                      <a:pt x="3" y="9"/>
                      <a:pt x="3" y="9"/>
                      <a:pt x="3" y="9"/>
                    </a:cubicBezTo>
                    <a:cubicBezTo>
                      <a:pt x="2" y="10"/>
                      <a:pt x="2" y="10"/>
                      <a:pt x="1" y="10"/>
                    </a:cubicBezTo>
                    <a:cubicBezTo>
                      <a:pt x="1" y="10"/>
                      <a:pt x="1" y="10"/>
                      <a:pt x="1" y="9"/>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1"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7" name="Freeform 416">
                <a:extLst>
                  <a:ext uri="{FF2B5EF4-FFF2-40B4-BE49-F238E27FC236}">
                    <a16:creationId xmlns:a16="http://schemas.microsoft.com/office/drawing/2014/main" id="{4F3745ED-CA2E-47EF-A584-D969364C7A2E}"/>
                  </a:ext>
                </a:extLst>
              </p:cNvPr>
              <p:cNvSpPr>
                <a:spLocks/>
              </p:cNvSpPr>
              <p:nvPr/>
            </p:nvSpPr>
            <p:spPr bwMode="auto">
              <a:xfrm>
                <a:off x="7572376" y="2038351"/>
                <a:ext cx="76200" cy="85725"/>
              </a:xfrm>
              <a:custGeom>
                <a:avLst/>
                <a:gdLst>
                  <a:gd name="T0" fmla="*/ 1 w 7"/>
                  <a:gd name="T1" fmla="*/ 2 h 8"/>
                  <a:gd name="T2" fmla="*/ 1 w 7"/>
                  <a:gd name="T3" fmla="*/ 3 h 8"/>
                  <a:gd name="T4" fmla="*/ 2 w 7"/>
                  <a:gd name="T5" fmla="*/ 3 h 8"/>
                  <a:gd name="T6" fmla="*/ 2 w 7"/>
                  <a:gd name="T7" fmla="*/ 2 h 8"/>
                  <a:gd name="T8" fmla="*/ 3 w 7"/>
                  <a:gd name="T9" fmla="*/ 2 h 8"/>
                  <a:gd name="T10" fmla="*/ 4 w 7"/>
                  <a:gd name="T11" fmla="*/ 3 h 8"/>
                  <a:gd name="T12" fmla="*/ 4 w 7"/>
                  <a:gd name="T13" fmla="*/ 3 h 8"/>
                  <a:gd name="T14" fmla="*/ 4 w 7"/>
                  <a:gd name="T15" fmla="*/ 4 h 8"/>
                  <a:gd name="T16" fmla="*/ 4 w 7"/>
                  <a:gd name="T17" fmla="*/ 5 h 8"/>
                  <a:gd name="T18" fmla="*/ 4 w 7"/>
                  <a:gd name="T19" fmla="*/ 6 h 8"/>
                  <a:gd name="T20" fmla="*/ 4 w 7"/>
                  <a:gd name="T21" fmla="*/ 7 h 8"/>
                  <a:gd name="T22" fmla="*/ 5 w 7"/>
                  <a:gd name="T23" fmla="*/ 8 h 8"/>
                  <a:gd name="T24" fmla="*/ 6 w 7"/>
                  <a:gd name="T25" fmla="*/ 8 h 8"/>
                  <a:gd name="T26" fmla="*/ 6 w 7"/>
                  <a:gd name="T27" fmla="*/ 7 h 8"/>
                  <a:gd name="T28" fmla="*/ 7 w 7"/>
                  <a:gd name="T29" fmla="*/ 6 h 8"/>
                  <a:gd name="T30" fmla="*/ 7 w 7"/>
                  <a:gd name="T31" fmla="*/ 5 h 8"/>
                  <a:gd name="T32" fmla="*/ 7 w 7"/>
                  <a:gd name="T33" fmla="*/ 3 h 8"/>
                  <a:gd name="T34" fmla="*/ 7 w 7"/>
                  <a:gd name="T35" fmla="*/ 3 h 8"/>
                  <a:gd name="T36" fmla="*/ 6 w 7"/>
                  <a:gd name="T37" fmla="*/ 2 h 8"/>
                  <a:gd name="T38" fmla="*/ 6 w 7"/>
                  <a:gd name="T39" fmla="*/ 1 h 8"/>
                  <a:gd name="T40" fmla="*/ 5 w 7"/>
                  <a:gd name="T41" fmla="*/ 0 h 8"/>
                  <a:gd name="T42" fmla="*/ 4 w 7"/>
                  <a:gd name="T43" fmla="*/ 0 h 8"/>
                  <a:gd name="T44" fmla="*/ 4 w 7"/>
                  <a:gd name="T45" fmla="*/ 0 h 8"/>
                  <a:gd name="T46" fmla="*/ 3 w 7"/>
                  <a:gd name="T47" fmla="*/ 0 h 8"/>
                  <a:gd name="T48" fmla="*/ 2 w 7"/>
                  <a:gd name="T49" fmla="*/ 0 h 8"/>
                  <a:gd name="T50" fmla="*/ 2 w 7"/>
                  <a:gd name="T51" fmla="*/ 0 h 8"/>
                  <a:gd name="T52" fmla="*/ 1 w 7"/>
                  <a:gd name="T53" fmla="*/ 1 h 8"/>
                  <a:gd name="T54" fmla="*/ 0 w 7"/>
                  <a:gd name="T55" fmla="*/ 1 h 8"/>
                  <a:gd name="T56" fmla="*/ 1 w 7"/>
                  <a:gd name="T5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 h="8">
                    <a:moveTo>
                      <a:pt x="1" y="2"/>
                    </a:moveTo>
                    <a:cubicBezTo>
                      <a:pt x="1" y="2"/>
                      <a:pt x="1" y="2"/>
                      <a:pt x="1" y="3"/>
                    </a:cubicBezTo>
                    <a:cubicBezTo>
                      <a:pt x="1" y="3"/>
                      <a:pt x="2" y="3"/>
                      <a:pt x="2" y="3"/>
                    </a:cubicBezTo>
                    <a:cubicBezTo>
                      <a:pt x="2" y="3"/>
                      <a:pt x="2" y="2"/>
                      <a:pt x="2" y="2"/>
                    </a:cubicBezTo>
                    <a:cubicBezTo>
                      <a:pt x="3" y="2"/>
                      <a:pt x="3" y="2"/>
                      <a:pt x="3" y="2"/>
                    </a:cubicBezTo>
                    <a:cubicBezTo>
                      <a:pt x="4" y="1"/>
                      <a:pt x="4" y="2"/>
                      <a:pt x="4" y="3"/>
                    </a:cubicBezTo>
                    <a:cubicBezTo>
                      <a:pt x="4" y="3"/>
                      <a:pt x="4" y="3"/>
                      <a:pt x="4" y="3"/>
                    </a:cubicBezTo>
                    <a:cubicBezTo>
                      <a:pt x="4" y="4"/>
                      <a:pt x="4" y="4"/>
                      <a:pt x="4" y="4"/>
                    </a:cubicBezTo>
                    <a:cubicBezTo>
                      <a:pt x="4" y="5"/>
                      <a:pt x="3" y="5"/>
                      <a:pt x="4" y="5"/>
                    </a:cubicBezTo>
                    <a:cubicBezTo>
                      <a:pt x="4" y="6"/>
                      <a:pt x="4" y="6"/>
                      <a:pt x="4" y="6"/>
                    </a:cubicBezTo>
                    <a:cubicBezTo>
                      <a:pt x="4" y="6"/>
                      <a:pt x="4" y="7"/>
                      <a:pt x="4" y="7"/>
                    </a:cubicBezTo>
                    <a:cubicBezTo>
                      <a:pt x="5" y="7"/>
                      <a:pt x="5" y="7"/>
                      <a:pt x="5" y="8"/>
                    </a:cubicBezTo>
                    <a:cubicBezTo>
                      <a:pt x="5" y="8"/>
                      <a:pt x="6" y="8"/>
                      <a:pt x="6" y="8"/>
                    </a:cubicBezTo>
                    <a:cubicBezTo>
                      <a:pt x="6" y="8"/>
                      <a:pt x="6" y="7"/>
                      <a:pt x="6" y="7"/>
                    </a:cubicBezTo>
                    <a:cubicBezTo>
                      <a:pt x="7" y="7"/>
                      <a:pt x="7" y="7"/>
                      <a:pt x="7" y="6"/>
                    </a:cubicBezTo>
                    <a:cubicBezTo>
                      <a:pt x="7" y="6"/>
                      <a:pt x="7" y="5"/>
                      <a:pt x="7" y="5"/>
                    </a:cubicBezTo>
                    <a:cubicBezTo>
                      <a:pt x="7" y="4"/>
                      <a:pt x="6" y="4"/>
                      <a:pt x="7" y="3"/>
                    </a:cubicBezTo>
                    <a:cubicBezTo>
                      <a:pt x="7" y="3"/>
                      <a:pt x="7" y="3"/>
                      <a:pt x="7" y="3"/>
                    </a:cubicBezTo>
                    <a:cubicBezTo>
                      <a:pt x="7" y="2"/>
                      <a:pt x="7" y="2"/>
                      <a:pt x="6" y="2"/>
                    </a:cubicBezTo>
                    <a:cubicBezTo>
                      <a:pt x="6" y="1"/>
                      <a:pt x="6" y="1"/>
                      <a:pt x="6" y="1"/>
                    </a:cubicBezTo>
                    <a:cubicBezTo>
                      <a:pt x="5" y="1"/>
                      <a:pt x="5" y="0"/>
                      <a:pt x="5" y="0"/>
                    </a:cubicBezTo>
                    <a:cubicBezTo>
                      <a:pt x="5" y="0"/>
                      <a:pt x="5" y="0"/>
                      <a:pt x="4" y="0"/>
                    </a:cubicBezTo>
                    <a:cubicBezTo>
                      <a:pt x="4" y="0"/>
                      <a:pt x="4" y="1"/>
                      <a:pt x="4" y="0"/>
                    </a:cubicBezTo>
                    <a:cubicBezTo>
                      <a:pt x="3" y="0"/>
                      <a:pt x="3" y="0"/>
                      <a:pt x="3" y="0"/>
                    </a:cubicBezTo>
                    <a:cubicBezTo>
                      <a:pt x="3" y="0"/>
                      <a:pt x="3" y="0"/>
                      <a:pt x="2" y="0"/>
                    </a:cubicBezTo>
                    <a:cubicBezTo>
                      <a:pt x="2" y="0"/>
                      <a:pt x="2" y="0"/>
                      <a:pt x="2" y="0"/>
                    </a:cubicBezTo>
                    <a:cubicBezTo>
                      <a:pt x="1" y="0"/>
                      <a:pt x="1" y="0"/>
                      <a:pt x="1" y="1"/>
                    </a:cubicBezTo>
                    <a:cubicBezTo>
                      <a:pt x="1" y="1"/>
                      <a:pt x="1" y="1"/>
                      <a:pt x="0" y="1"/>
                    </a:cubicBezTo>
                    <a:cubicBezTo>
                      <a:pt x="0" y="1"/>
                      <a:pt x="1" y="1"/>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8" name="Freeform 417">
                <a:extLst>
                  <a:ext uri="{FF2B5EF4-FFF2-40B4-BE49-F238E27FC236}">
                    <a16:creationId xmlns:a16="http://schemas.microsoft.com/office/drawing/2014/main" id="{52B26048-7F1D-4854-9EAB-E4697122DD9B}"/>
                  </a:ext>
                </a:extLst>
              </p:cNvPr>
              <p:cNvSpPr>
                <a:spLocks/>
              </p:cNvSpPr>
              <p:nvPr/>
            </p:nvSpPr>
            <p:spPr bwMode="auto">
              <a:xfrm>
                <a:off x="7637464" y="2135189"/>
                <a:ext cx="11113" cy="11113"/>
              </a:xfrm>
              <a:custGeom>
                <a:avLst/>
                <a:gdLst>
                  <a:gd name="T0" fmla="*/ 1 w 1"/>
                  <a:gd name="T1" fmla="*/ 0 h 1"/>
                  <a:gd name="T2" fmla="*/ 0 w 1"/>
                  <a:gd name="T3" fmla="*/ 0 h 1"/>
                  <a:gd name="T4" fmla="*/ 0 w 1"/>
                  <a:gd name="T5" fmla="*/ 0 h 1"/>
                  <a:gd name="T6" fmla="*/ 0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1" y="0"/>
                      <a:pt x="0" y="0"/>
                    </a:cubicBezTo>
                    <a:cubicBezTo>
                      <a:pt x="0" y="0"/>
                      <a:pt x="0" y="0"/>
                      <a:pt x="0" y="0"/>
                    </a:cubicBezTo>
                    <a:cubicBezTo>
                      <a:pt x="0" y="1"/>
                      <a:pt x="0" y="1"/>
                      <a:pt x="0" y="1"/>
                    </a:cubicBezTo>
                    <a:cubicBezTo>
                      <a:pt x="0" y="1"/>
                      <a:pt x="0" y="1"/>
                      <a:pt x="1" y="1"/>
                    </a:cubicBezTo>
                    <a:cubicBezTo>
                      <a:pt x="1" y="1"/>
                      <a:pt x="1" y="1"/>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29" name="Freeform 418">
                <a:extLst>
                  <a:ext uri="{FF2B5EF4-FFF2-40B4-BE49-F238E27FC236}">
                    <a16:creationId xmlns:a16="http://schemas.microsoft.com/office/drawing/2014/main" id="{9AB418C3-E087-4DA0-B220-4E60E667660B}"/>
                  </a:ext>
                </a:extLst>
              </p:cNvPr>
              <p:cNvSpPr>
                <a:spLocks/>
              </p:cNvSpPr>
              <p:nvPr/>
            </p:nvSpPr>
            <p:spPr bwMode="auto">
              <a:xfrm>
                <a:off x="7616826" y="2200276"/>
                <a:ext cx="20638" cy="22225"/>
              </a:xfrm>
              <a:custGeom>
                <a:avLst/>
                <a:gdLst>
                  <a:gd name="T0" fmla="*/ 1 w 2"/>
                  <a:gd name="T1" fmla="*/ 2 h 2"/>
                  <a:gd name="T2" fmla="*/ 2 w 2"/>
                  <a:gd name="T3" fmla="*/ 1 h 2"/>
                  <a:gd name="T4" fmla="*/ 2 w 2"/>
                  <a:gd name="T5" fmla="*/ 0 h 2"/>
                  <a:gd name="T6" fmla="*/ 1 w 2"/>
                  <a:gd name="T7" fmla="*/ 0 h 2"/>
                  <a:gd name="T8" fmla="*/ 0 w 2"/>
                  <a:gd name="T9" fmla="*/ 1 h 2"/>
                  <a:gd name="T10" fmla="*/ 0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1"/>
                      <a:pt x="2" y="1"/>
                      <a:pt x="2" y="1"/>
                    </a:cubicBezTo>
                    <a:cubicBezTo>
                      <a:pt x="2" y="1"/>
                      <a:pt x="2" y="1"/>
                      <a:pt x="2" y="0"/>
                    </a:cubicBezTo>
                    <a:cubicBezTo>
                      <a:pt x="1" y="0"/>
                      <a:pt x="1" y="0"/>
                      <a:pt x="1" y="0"/>
                    </a:cubicBezTo>
                    <a:cubicBezTo>
                      <a:pt x="0" y="0"/>
                      <a:pt x="0" y="1"/>
                      <a:pt x="0" y="1"/>
                    </a:cubicBezTo>
                    <a:cubicBezTo>
                      <a:pt x="0" y="1"/>
                      <a:pt x="0" y="1"/>
                      <a:pt x="0" y="2"/>
                    </a:cubicBezTo>
                    <a:cubicBezTo>
                      <a:pt x="0"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0" name="Freeform 419">
                <a:extLst>
                  <a:ext uri="{FF2B5EF4-FFF2-40B4-BE49-F238E27FC236}">
                    <a16:creationId xmlns:a16="http://schemas.microsoft.com/office/drawing/2014/main" id="{79E97880-D734-4A02-80FE-13BB0387BD5B}"/>
                  </a:ext>
                </a:extLst>
              </p:cNvPr>
              <p:cNvSpPr>
                <a:spLocks/>
              </p:cNvSpPr>
              <p:nvPr/>
            </p:nvSpPr>
            <p:spPr bwMode="auto">
              <a:xfrm>
                <a:off x="7594601" y="2254251"/>
                <a:ext cx="22225" cy="22225"/>
              </a:xfrm>
              <a:custGeom>
                <a:avLst/>
                <a:gdLst>
                  <a:gd name="T0" fmla="*/ 1 w 2"/>
                  <a:gd name="T1" fmla="*/ 2 h 2"/>
                  <a:gd name="T2" fmla="*/ 1 w 2"/>
                  <a:gd name="T3" fmla="*/ 1 h 2"/>
                  <a:gd name="T4" fmla="*/ 2 w 2"/>
                  <a:gd name="T5" fmla="*/ 0 h 2"/>
                  <a:gd name="T6" fmla="*/ 1 w 2"/>
                  <a:gd name="T7" fmla="*/ 0 h 2"/>
                  <a:gd name="T8" fmla="*/ 1 w 2"/>
                  <a:gd name="T9" fmla="*/ 0 h 2"/>
                  <a:gd name="T10" fmla="*/ 0 w 2"/>
                  <a:gd name="T11" fmla="*/ 1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1" y="2"/>
                      <a:pt x="1" y="1"/>
                      <a:pt x="1" y="1"/>
                    </a:cubicBezTo>
                    <a:cubicBezTo>
                      <a:pt x="2" y="1"/>
                      <a:pt x="2" y="1"/>
                      <a:pt x="2" y="0"/>
                    </a:cubicBezTo>
                    <a:cubicBezTo>
                      <a:pt x="2" y="0"/>
                      <a:pt x="2" y="0"/>
                      <a:pt x="1" y="0"/>
                    </a:cubicBezTo>
                    <a:cubicBezTo>
                      <a:pt x="1" y="0"/>
                      <a:pt x="1" y="0"/>
                      <a:pt x="1" y="0"/>
                    </a:cubicBezTo>
                    <a:cubicBezTo>
                      <a:pt x="0" y="1"/>
                      <a:pt x="0" y="1"/>
                      <a:pt x="0" y="1"/>
                    </a:cubicBezTo>
                    <a:cubicBezTo>
                      <a:pt x="1"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1" name="Freeform 420">
                <a:extLst>
                  <a:ext uri="{FF2B5EF4-FFF2-40B4-BE49-F238E27FC236}">
                    <a16:creationId xmlns:a16="http://schemas.microsoft.com/office/drawing/2014/main" id="{B9AA5D74-529B-4CF5-B479-D5ED81DD642F}"/>
                  </a:ext>
                </a:extLst>
              </p:cNvPr>
              <p:cNvSpPr>
                <a:spLocks/>
              </p:cNvSpPr>
              <p:nvPr/>
            </p:nvSpPr>
            <p:spPr bwMode="auto">
              <a:xfrm>
                <a:off x="7400926" y="2740026"/>
                <a:ext cx="63500" cy="87313"/>
              </a:xfrm>
              <a:custGeom>
                <a:avLst/>
                <a:gdLst>
                  <a:gd name="T0" fmla="*/ 0 w 6"/>
                  <a:gd name="T1" fmla="*/ 8 h 8"/>
                  <a:gd name="T2" fmla="*/ 1 w 6"/>
                  <a:gd name="T3" fmla="*/ 8 h 8"/>
                  <a:gd name="T4" fmla="*/ 2 w 6"/>
                  <a:gd name="T5" fmla="*/ 7 h 8"/>
                  <a:gd name="T6" fmla="*/ 2 w 6"/>
                  <a:gd name="T7" fmla="*/ 6 h 8"/>
                  <a:gd name="T8" fmla="*/ 3 w 6"/>
                  <a:gd name="T9" fmla="*/ 6 h 8"/>
                  <a:gd name="T10" fmla="*/ 4 w 6"/>
                  <a:gd name="T11" fmla="*/ 6 h 8"/>
                  <a:gd name="T12" fmla="*/ 4 w 6"/>
                  <a:gd name="T13" fmla="*/ 5 h 8"/>
                  <a:gd name="T14" fmla="*/ 4 w 6"/>
                  <a:gd name="T15" fmla="*/ 4 h 8"/>
                  <a:gd name="T16" fmla="*/ 5 w 6"/>
                  <a:gd name="T17" fmla="*/ 3 h 8"/>
                  <a:gd name="T18" fmla="*/ 5 w 6"/>
                  <a:gd name="T19" fmla="*/ 3 h 8"/>
                  <a:gd name="T20" fmla="*/ 6 w 6"/>
                  <a:gd name="T21" fmla="*/ 2 h 8"/>
                  <a:gd name="T22" fmla="*/ 5 w 6"/>
                  <a:gd name="T23" fmla="*/ 1 h 8"/>
                  <a:gd name="T24" fmla="*/ 5 w 6"/>
                  <a:gd name="T25" fmla="*/ 0 h 8"/>
                  <a:gd name="T26" fmla="*/ 4 w 6"/>
                  <a:gd name="T27" fmla="*/ 2 h 8"/>
                  <a:gd name="T28" fmla="*/ 4 w 6"/>
                  <a:gd name="T29" fmla="*/ 2 h 8"/>
                  <a:gd name="T30" fmla="*/ 3 w 6"/>
                  <a:gd name="T31" fmla="*/ 3 h 8"/>
                  <a:gd name="T32" fmla="*/ 3 w 6"/>
                  <a:gd name="T33" fmla="*/ 4 h 8"/>
                  <a:gd name="T34" fmla="*/ 1 w 6"/>
                  <a:gd name="T35" fmla="*/ 5 h 8"/>
                  <a:gd name="T36" fmla="*/ 1 w 6"/>
                  <a:gd name="T37" fmla="*/ 6 h 8"/>
                  <a:gd name="T38" fmla="*/ 0 w 6"/>
                  <a:gd name="T39" fmla="*/ 7 h 8"/>
                  <a:gd name="T40" fmla="*/ 0 w 6"/>
                  <a:gd name="T4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8">
                    <a:moveTo>
                      <a:pt x="0" y="8"/>
                    </a:moveTo>
                    <a:cubicBezTo>
                      <a:pt x="0" y="8"/>
                      <a:pt x="1" y="8"/>
                      <a:pt x="1" y="8"/>
                    </a:cubicBezTo>
                    <a:cubicBezTo>
                      <a:pt x="1" y="8"/>
                      <a:pt x="2" y="8"/>
                      <a:pt x="2" y="7"/>
                    </a:cubicBezTo>
                    <a:cubicBezTo>
                      <a:pt x="2" y="7"/>
                      <a:pt x="2" y="7"/>
                      <a:pt x="2" y="6"/>
                    </a:cubicBezTo>
                    <a:cubicBezTo>
                      <a:pt x="2" y="6"/>
                      <a:pt x="3" y="6"/>
                      <a:pt x="3" y="6"/>
                    </a:cubicBezTo>
                    <a:cubicBezTo>
                      <a:pt x="3" y="6"/>
                      <a:pt x="3" y="6"/>
                      <a:pt x="4" y="6"/>
                    </a:cubicBezTo>
                    <a:cubicBezTo>
                      <a:pt x="4" y="5"/>
                      <a:pt x="4" y="5"/>
                      <a:pt x="4" y="5"/>
                    </a:cubicBezTo>
                    <a:cubicBezTo>
                      <a:pt x="4" y="4"/>
                      <a:pt x="4" y="4"/>
                      <a:pt x="4" y="4"/>
                    </a:cubicBezTo>
                    <a:cubicBezTo>
                      <a:pt x="4" y="3"/>
                      <a:pt x="5" y="4"/>
                      <a:pt x="5" y="3"/>
                    </a:cubicBezTo>
                    <a:cubicBezTo>
                      <a:pt x="5" y="3"/>
                      <a:pt x="5" y="3"/>
                      <a:pt x="5" y="3"/>
                    </a:cubicBezTo>
                    <a:cubicBezTo>
                      <a:pt x="5" y="2"/>
                      <a:pt x="6" y="2"/>
                      <a:pt x="6" y="2"/>
                    </a:cubicBezTo>
                    <a:cubicBezTo>
                      <a:pt x="6" y="1"/>
                      <a:pt x="6" y="1"/>
                      <a:pt x="5" y="1"/>
                    </a:cubicBezTo>
                    <a:cubicBezTo>
                      <a:pt x="5" y="0"/>
                      <a:pt x="5" y="0"/>
                      <a:pt x="5" y="0"/>
                    </a:cubicBezTo>
                    <a:cubicBezTo>
                      <a:pt x="4" y="0"/>
                      <a:pt x="5" y="1"/>
                      <a:pt x="4" y="2"/>
                    </a:cubicBezTo>
                    <a:cubicBezTo>
                      <a:pt x="4" y="2"/>
                      <a:pt x="4" y="2"/>
                      <a:pt x="4" y="2"/>
                    </a:cubicBezTo>
                    <a:cubicBezTo>
                      <a:pt x="3" y="3"/>
                      <a:pt x="3" y="3"/>
                      <a:pt x="3" y="3"/>
                    </a:cubicBezTo>
                    <a:cubicBezTo>
                      <a:pt x="3" y="4"/>
                      <a:pt x="3" y="4"/>
                      <a:pt x="3" y="4"/>
                    </a:cubicBezTo>
                    <a:cubicBezTo>
                      <a:pt x="2" y="5"/>
                      <a:pt x="2" y="5"/>
                      <a:pt x="1" y="5"/>
                    </a:cubicBezTo>
                    <a:cubicBezTo>
                      <a:pt x="1" y="6"/>
                      <a:pt x="1" y="6"/>
                      <a:pt x="1" y="6"/>
                    </a:cubicBezTo>
                    <a:cubicBezTo>
                      <a:pt x="0" y="7"/>
                      <a:pt x="0" y="7"/>
                      <a:pt x="0" y="7"/>
                    </a:cubicBezTo>
                    <a:cubicBezTo>
                      <a:pt x="0" y="8"/>
                      <a:pt x="0" y="8"/>
                      <a:pt x="0"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2" name="Freeform 421">
                <a:extLst>
                  <a:ext uri="{FF2B5EF4-FFF2-40B4-BE49-F238E27FC236}">
                    <a16:creationId xmlns:a16="http://schemas.microsoft.com/office/drawing/2014/main" id="{98E29B32-EB53-450D-B6BC-9CBC3A922E77}"/>
                  </a:ext>
                </a:extLst>
              </p:cNvPr>
              <p:cNvSpPr>
                <a:spLocks/>
              </p:cNvSpPr>
              <p:nvPr/>
            </p:nvSpPr>
            <p:spPr bwMode="auto">
              <a:xfrm>
                <a:off x="7464426" y="2708276"/>
                <a:ext cx="11113" cy="11113"/>
              </a:xfrm>
              <a:custGeom>
                <a:avLst/>
                <a:gdLst>
                  <a:gd name="T0" fmla="*/ 0 w 1"/>
                  <a:gd name="T1" fmla="*/ 0 h 1"/>
                  <a:gd name="T2" fmla="*/ 0 w 1"/>
                  <a:gd name="T3" fmla="*/ 0 h 1"/>
                  <a:gd name="T4" fmla="*/ 0 w 1"/>
                  <a:gd name="T5" fmla="*/ 1 h 1"/>
                  <a:gd name="T6" fmla="*/ 0 w 1"/>
                  <a:gd name="T7" fmla="*/ 1 h 1"/>
                  <a:gd name="T8" fmla="*/ 1 w 1"/>
                  <a:gd name="T9" fmla="*/ 1 h 1"/>
                  <a:gd name="T10" fmla="*/ 1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0" y="1"/>
                      <a:pt x="0" y="1"/>
                      <a:pt x="0" y="1"/>
                    </a:cubicBezTo>
                    <a:cubicBezTo>
                      <a:pt x="0" y="1"/>
                      <a:pt x="0" y="1"/>
                      <a:pt x="0" y="1"/>
                    </a:cubicBezTo>
                    <a:cubicBezTo>
                      <a:pt x="1" y="1"/>
                      <a:pt x="1" y="1"/>
                      <a:pt x="1" y="1"/>
                    </a:cubicBezTo>
                    <a:cubicBezTo>
                      <a:pt x="1" y="0"/>
                      <a:pt x="1" y="0"/>
                      <a:pt x="1" y="0"/>
                    </a:cubicBezTo>
                    <a:cubicBezTo>
                      <a:pt x="1"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3" name="Freeform 422">
                <a:extLst>
                  <a:ext uri="{FF2B5EF4-FFF2-40B4-BE49-F238E27FC236}">
                    <a16:creationId xmlns:a16="http://schemas.microsoft.com/office/drawing/2014/main" id="{4B9D12A2-5D88-4462-9AF7-87D8F943840E}"/>
                  </a:ext>
                </a:extLst>
              </p:cNvPr>
              <p:cNvSpPr>
                <a:spLocks/>
              </p:cNvSpPr>
              <p:nvPr/>
            </p:nvSpPr>
            <p:spPr bwMode="auto">
              <a:xfrm>
                <a:off x="7475539" y="2665414"/>
                <a:ext cx="33338" cy="42863"/>
              </a:xfrm>
              <a:custGeom>
                <a:avLst/>
                <a:gdLst>
                  <a:gd name="T0" fmla="*/ 3 w 3"/>
                  <a:gd name="T1" fmla="*/ 2 h 4"/>
                  <a:gd name="T2" fmla="*/ 3 w 3"/>
                  <a:gd name="T3" fmla="*/ 1 h 4"/>
                  <a:gd name="T4" fmla="*/ 2 w 3"/>
                  <a:gd name="T5" fmla="*/ 1 h 4"/>
                  <a:gd name="T6" fmla="*/ 1 w 3"/>
                  <a:gd name="T7" fmla="*/ 0 h 4"/>
                  <a:gd name="T8" fmla="*/ 0 w 3"/>
                  <a:gd name="T9" fmla="*/ 1 h 4"/>
                  <a:gd name="T10" fmla="*/ 0 w 3"/>
                  <a:gd name="T11" fmla="*/ 1 h 4"/>
                  <a:gd name="T12" fmla="*/ 1 w 3"/>
                  <a:gd name="T13" fmla="*/ 2 h 4"/>
                  <a:gd name="T14" fmla="*/ 1 w 3"/>
                  <a:gd name="T15" fmla="*/ 2 h 4"/>
                  <a:gd name="T16" fmla="*/ 2 w 3"/>
                  <a:gd name="T17" fmla="*/ 3 h 4"/>
                  <a:gd name="T18" fmla="*/ 1 w 3"/>
                  <a:gd name="T19" fmla="*/ 4 h 4"/>
                  <a:gd name="T20" fmla="*/ 2 w 3"/>
                  <a:gd name="T21" fmla="*/ 4 h 4"/>
                  <a:gd name="T22" fmla="*/ 3 w 3"/>
                  <a:gd name="T23" fmla="*/ 4 h 4"/>
                  <a:gd name="T24" fmla="*/ 3 w 3"/>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3" y="2"/>
                    </a:moveTo>
                    <a:cubicBezTo>
                      <a:pt x="3" y="2"/>
                      <a:pt x="3" y="2"/>
                      <a:pt x="3" y="1"/>
                    </a:cubicBezTo>
                    <a:cubicBezTo>
                      <a:pt x="3" y="1"/>
                      <a:pt x="3" y="1"/>
                      <a:pt x="2" y="1"/>
                    </a:cubicBezTo>
                    <a:cubicBezTo>
                      <a:pt x="2" y="0"/>
                      <a:pt x="1" y="0"/>
                      <a:pt x="1" y="0"/>
                    </a:cubicBezTo>
                    <a:cubicBezTo>
                      <a:pt x="1" y="0"/>
                      <a:pt x="0" y="0"/>
                      <a:pt x="0" y="1"/>
                    </a:cubicBezTo>
                    <a:cubicBezTo>
                      <a:pt x="0" y="1"/>
                      <a:pt x="0" y="1"/>
                      <a:pt x="0" y="1"/>
                    </a:cubicBezTo>
                    <a:cubicBezTo>
                      <a:pt x="1" y="1"/>
                      <a:pt x="1" y="1"/>
                      <a:pt x="1" y="2"/>
                    </a:cubicBezTo>
                    <a:cubicBezTo>
                      <a:pt x="1" y="2"/>
                      <a:pt x="1" y="2"/>
                      <a:pt x="1" y="2"/>
                    </a:cubicBezTo>
                    <a:cubicBezTo>
                      <a:pt x="1" y="2"/>
                      <a:pt x="2" y="3"/>
                      <a:pt x="2" y="3"/>
                    </a:cubicBezTo>
                    <a:cubicBezTo>
                      <a:pt x="2" y="3"/>
                      <a:pt x="1" y="4"/>
                      <a:pt x="1" y="4"/>
                    </a:cubicBezTo>
                    <a:cubicBezTo>
                      <a:pt x="1" y="4"/>
                      <a:pt x="2" y="4"/>
                      <a:pt x="2" y="4"/>
                    </a:cubicBezTo>
                    <a:cubicBezTo>
                      <a:pt x="2" y="4"/>
                      <a:pt x="3" y="4"/>
                      <a:pt x="3" y="4"/>
                    </a:cubicBezTo>
                    <a:cubicBezTo>
                      <a:pt x="3" y="3"/>
                      <a:pt x="3" y="3"/>
                      <a:pt x="3"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4" name="Freeform 423">
                <a:extLst>
                  <a:ext uri="{FF2B5EF4-FFF2-40B4-BE49-F238E27FC236}">
                    <a16:creationId xmlns:a16="http://schemas.microsoft.com/office/drawing/2014/main" id="{43F7117A-BEAF-4AC7-A909-8E33A9A221A8}"/>
                  </a:ext>
                </a:extLst>
              </p:cNvPr>
              <p:cNvSpPr>
                <a:spLocks/>
              </p:cNvSpPr>
              <p:nvPr/>
            </p:nvSpPr>
            <p:spPr bwMode="auto">
              <a:xfrm>
                <a:off x="7432676" y="2513014"/>
                <a:ext cx="150813" cy="206375"/>
              </a:xfrm>
              <a:custGeom>
                <a:avLst/>
                <a:gdLst>
                  <a:gd name="T0" fmla="*/ 2 w 14"/>
                  <a:gd name="T1" fmla="*/ 9 h 19"/>
                  <a:gd name="T2" fmla="*/ 2 w 14"/>
                  <a:gd name="T3" fmla="*/ 11 h 19"/>
                  <a:gd name="T4" fmla="*/ 4 w 14"/>
                  <a:gd name="T5" fmla="*/ 11 h 19"/>
                  <a:gd name="T6" fmla="*/ 5 w 14"/>
                  <a:gd name="T7" fmla="*/ 11 h 19"/>
                  <a:gd name="T8" fmla="*/ 5 w 14"/>
                  <a:gd name="T9" fmla="*/ 12 h 19"/>
                  <a:gd name="T10" fmla="*/ 5 w 14"/>
                  <a:gd name="T11" fmla="*/ 13 h 19"/>
                  <a:gd name="T12" fmla="*/ 5 w 14"/>
                  <a:gd name="T13" fmla="*/ 13 h 19"/>
                  <a:gd name="T14" fmla="*/ 6 w 14"/>
                  <a:gd name="T15" fmla="*/ 13 h 19"/>
                  <a:gd name="T16" fmla="*/ 7 w 14"/>
                  <a:gd name="T17" fmla="*/ 13 h 19"/>
                  <a:gd name="T18" fmla="*/ 8 w 14"/>
                  <a:gd name="T19" fmla="*/ 14 h 19"/>
                  <a:gd name="T20" fmla="*/ 9 w 14"/>
                  <a:gd name="T21" fmla="*/ 14 h 19"/>
                  <a:gd name="T22" fmla="*/ 9 w 14"/>
                  <a:gd name="T23" fmla="*/ 15 h 19"/>
                  <a:gd name="T24" fmla="*/ 10 w 14"/>
                  <a:gd name="T25" fmla="*/ 15 h 19"/>
                  <a:gd name="T26" fmla="*/ 10 w 14"/>
                  <a:gd name="T27" fmla="*/ 14 h 19"/>
                  <a:gd name="T28" fmla="*/ 11 w 14"/>
                  <a:gd name="T29" fmla="*/ 14 h 19"/>
                  <a:gd name="T30" fmla="*/ 11 w 14"/>
                  <a:gd name="T31" fmla="*/ 15 h 19"/>
                  <a:gd name="T32" fmla="*/ 11 w 14"/>
                  <a:gd name="T33" fmla="*/ 16 h 19"/>
                  <a:gd name="T34" fmla="*/ 11 w 14"/>
                  <a:gd name="T35" fmla="*/ 16 h 19"/>
                  <a:gd name="T36" fmla="*/ 12 w 14"/>
                  <a:gd name="T37" fmla="*/ 17 h 19"/>
                  <a:gd name="T38" fmla="*/ 11 w 14"/>
                  <a:gd name="T39" fmla="*/ 18 h 19"/>
                  <a:gd name="T40" fmla="*/ 11 w 14"/>
                  <a:gd name="T41" fmla="*/ 19 h 19"/>
                  <a:gd name="T42" fmla="*/ 11 w 14"/>
                  <a:gd name="T43" fmla="*/ 19 h 19"/>
                  <a:gd name="T44" fmla="*/ 12 w 14"/>
                  <a:gd name="T45" fmla="*/ 19 h 19"/>
                  <a:gd name="T46" fmla="*/ 13 w 14"/>
                  <a:gd name="T47" fmla="*/ 19 h 19"/>
                  <a:gd name="T48" fmla="*/ 13 w 14"/>
                  <a:gd name="T49" fmla="*/ 18 h 19"/>
                  <a:gd name="T50" fmla="*/ 13 w 14"/>
                  <a:gd name="T51" fmla="*/ 17 h 19"/>
                  <a:gd name="T52" fmla="*/ 14 w 14"/>
                  <a:gd name="T53" fmla="*/ 16 h 19"/>
                  <a:gd name="T54" fmla="*/ 13 w 14"/>
                  <a:gd name="T55" fmla="*/ 16 h 19"/>
                  <a:gd name="T56" fmla="*/ 13 w 14"/>
                  <a:gd name="T57" fmla="*/ 15 h 19"/>
                  <a:gd name="T58" fmla="*/ 13 w 14"/>
                  <a:gd name="T59" fmla="*/ 14 h 19"/>
                  <a:gd name="T60" fmla="*/ 12 w 14"/>
                  <a:gd name="T61" fmla="*/ 13 h 19"/>
                  <a:gd name="T62" fmla="*/ 11 w 14"/>
                  <a:gd name="T63" fmla="*/ 13 h 19"/>
                  <a:gd name="T64" fmla="*/ 11 w 14"/>
                  <a:gd name="T65" fmla="*/ 13 h 19"/>
                  <a:gd name="T66" fmla="*/ 10 w 14"/>
                  <a:gd name="T67" fmla="*/ 12 h 19"/>
                  <a:gd name="T68" fmla="*/ 9 w 14"/>
                  <a:gd name="T69" fmla="*/ 12 h 19"/>
                  <a:gd name="T70" fmla="*/ 7 w 14"/>
                  <a:gd name="T71" fmla="*/ 12 h 19"/>
                  <a:gd name="T72" fmla="*/ 7 w 14"/>
                  <a:gd name="T73" fmla="*/ 11 h 19"/>
                  <a:gd name="T74" fmla="*/ 6 w 14"/>
                  <a:gd name="T75" fmla="*/ 11 h 19"/>
                  <a:gd name="T76" fmla="*/ 6 w 14"/>
                  <a:gd name="T77" fmla="*/ 9 h 19"/>
                  <a:gd name="T78" fmla="*/ 6 w 14"/>
                  <a:gd name="T79" fmla="*/ 8 h 19"/>
                  <a:gd name="T80" fmla="*/ 6 w 14"/>
                  <a:gd name="T81" fmla="*/ 8 h 19"/>
                  <a:gd name="T82" fmla="*/ 7 w 14"/>
                  <a:gd name="T83" fmla="*/ 7 h 19"/>
                  <a:gd name="T84" fmla="*/ 8 w 14"/>
                  <a:gd name="T85" fmla="*/ 6 h 19"/>
                  <a:gd name="T86" fmla="*/ 8 w 14"/>
                  <a:gd name="T87" fmla="*/ 4 h 19"/>
                  <a:gd name="T88" fmla="*/ 8 w 14"/>
                  <a:gd name="T89" fmla="*/ 3 h 19"/>
                  <a:gd name="T90" fmla="*/ 7 w 14"/>
                  <a:gd name="T91" fmla="*/ 3 h 19"/>
                  <a:gd name="T92" fmla="*/ 7 w 14"/>
                  <a:gd name="T93" fmla="*/ 2 h 19"/>
                  <a:gd name="T94" fmla="*/ 6 w 14"/>
                  <a:gd name="T95" fmla="*/ 0 h 19"/>
                  <a:gd name="T96" fmla="*/ 5 w 14"/>
                  <a:gd name="T97" fmla="*/ 0 h 19"/>
                  <a:gd name="T98" fmla="*/ 4 w 14"/>
                  <a:gd name="T99" fmla="*/ 0 h 19"/>
                  <a:gd name="T100" fmla="*/ 2 w 14"/>
                  <a:gd name="T101" fmla="*/ 0 h 19"/>
                  <a:gd name="T102" fmla="*/ 2 w 14"/>
                  <a:gd name="T103" fmla="*/ 2 h 19"/>
                  <a:gd name="T104" fmla="*/ 2 w 14"/>
                  <a:gd name="T105" fmla="*/ 3 h 19"/>
                  <a:gd name="T106" fmla="*/ 2 w 14"/>
                  <a:gd name="T107" fmla="*/ 5 h 19"/>
                  <a:gd name="T108" fmla="*/ 2 w 14"/>
                  <a:gd name="T109" fmla="*/ 6 h 19"/>
                  <a:gd name="T110" fmla="*/ 2 w 14"/>
                  <a:gd name="T111" fmla="*/ 7 h 19"/>
                  <a:gd name="T112" fmla="*/ 2 w 14"/>
                  <a:gd name="T113" fmla="*/ 6 h 19"/>
                  <a:gd name="T114" fmla="*/ 1 w 14"/>
                  <a:gd name="T115" fmla="*/ 7 h 19"/>
                  <a:gd name="T116" fmla="*/ 1 w 14"/>
                  <a:gd name="T117" fmla="*/ 8 h 19"/>
                  <a:gd name="T118" fmla="*/ 2 w 14"/>
                  <a:gd name="T1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 h="19">
                    <a:moveTo>
                      <a:pt x="2" y="9"/>
                    </a:moveTo>
                    <a:cubicBezTo>
                      <a:pt x="2" y="10"/>
                      <a:pt x="2" y="10"/>
                      <a:pt x="2" y="11"/>
                    </a:cubicBezTo>
                    <a:cubicBezTo>
                      <a:pt x="3" y="11"/>
                      <a:pt x="3" y="11"/>
                      <a:pt x="4" y="11"/>
                    </a:cubicBezTo>
                    <a:cubicBezTo>
                      <a:pt x="4" y="11"/>
                      <a:pt x="5" y="11"/>
                      <a:pt x="5" y="11"/>
                    </a:cubicBezTo>
                    <a:cubicBezTo>
                      <a:pt x="5" y="12"/>
                      <a:pt x="5" y="12"/>
                      <a:pt x="5" y="12"/>
                    </a:cubicBezTo>
                    <a:cubicBezTo>
                      <a:pt x="5" y="12"/>
                      <a:pt x="5" y="13"/>
                      <a:pt x="5" y="13"/>
                    </a:cubicBezTo>
                    <a:cubicBezTo>
                      <a:pt x="5" y="13"/>
                      <a:pt x="5" y="13"/>
                      <a:pt x="5" y="13"/>
                    </a:cubicBezTo>
                    <a:cubicBezTo>
                      <a:pt x="5" y="14"/>
                      <a:pt x="6" y="13"/>
                      <a:pt x="6" y="13"/>
                    </a:cubicBezTo>
                    <a:cubicBezTo>
                      <a:pt x="7" y="13"/>
                      <a:pt x="7" y="13"/>
                      <a:pt x="7" y="13"/>
                    </a:cubicBezTo>
                    <a:cubicBezTo>
                      <a:pt x="7" y="13"/>
                      <a:pt x="8" y="13"/>
                      <a:pt x="8" y="14"/>
                    </a:cubicBezTo>
                    <a:cubicBezTo>
                      <a:pt x="8" y="14"/>
                      <a:pt x="8" y="14"/>
                      <a:pt x="9" y="14"/>
                    </a:cubicBezTo>
                    <a:cubicBezTo>
                      <a:pt x="9" y="14"/>
                      <a:pt x="9" y="15"/>
                      <a:pt x="9" y="15"/>
                    </a:cubicBezTo>
                    <a:cubicBezTo>
                      <a:pt x="9" y="15"/>
                      <a:pt x="10" y="15"/>
                      <a:pt x="10" y="15"/>
                    </a:cubicBezTo>
                    <a:cubicBezTo>
                      <a:pt x="10" y="15"/>
                      <a:pt x="10" y="14"/>
                      <a:pt x="10" y="14"/>
                    </a:cubicBezTo>
                    <a:cubicBezTo>
                      <a:pt x="10" y="14"/>
                      <a:pt x="11" y="14"/>
                      <a:pt x="11" y="14"/>
                    </a:cubicBezTo>
                    <a:cubicBezTo>
                      <a:pt x="11" y="15"/>
                      <a:pt x="11" y="15"/>
                      <a:pt x="11" y="15"/>
                    </a:cubicBezTo>
                    <a:cubicBezTo>
                      <a:pt x="11" y="16"/>
                      <a:pt x="11" y="15"/>
                      <a:pt x="11" y="16"/>
                    </a:cubicBezTo>
                    <a:cubicBezTo>
                      <a:pt x="11" y="16"/>
                      <a:pt x="11" y="16"/>
                      <a:pt x="11" y="16"/>
                    </a:cubicBezTo>
                    <a:cubicBezTo>
                      <a:pt x="11" y="17"/>
                      <a:pt x="12" y="16"/>
                      <a:pt x="12" y="17"/>
                    </a:cubicBezTo>
                    <a:cubicBezTo>
                      <a:pt x="12" y="17"/>
                      <a:pt x="11" y="17"/>
                      <a:pt x="11" y="18"/>
                    </a:cubicBezTo>
                    <a:cubicBezTo>
                      <a:pt x="11" y="18"/>
                      <a:pt x="10" y="18"/>
                      <a:pt x="11" y="19"/>
                    </a:cubicBezTo>
                    <a:cubicBezTo>
                      <a:pt x="11" y="19"/>
                      <a:pt x="11" y="19"/>
                      <a:pt x="11" y="19"/>
                    </a:cubicBezTo>
                    <a:cubicBezTo>
                      <a:pt x="12" y="19"/>
                      <a:pt x="12" y="19"/>
                      <a:pt x="12" y="19"/>
                    </a:cubicBezTo>
                    <a:cubicBezTo>
                      <a:pt x="13" y="19"/>
                      <a:pt x="13" y="19"/>
                      <a:pt x="13" y="19"/>
                    </a:cubicBezTo>
                    <a:cubicBezTo>
                      <a:pt x="13" y="19"/>
                      <a:pt x="13" y="19"/>
                      <a:pt x="13" y="18"/>
                    </a:cubicBezTo>
                    <a:cubicBezTo>
                      <a:pt x="13" y="18"/>
                      <a:pt x="13" y="18"/>
                      <a:pt x="13" y="17"/>
                    </a:cubicBezTo>
                    <a:cubicBezTo>
                      <a:pt x="13" y="17"/>
                      <a:pt x="14" y="17"/>
                      <a:pt x="14" y="16"/>
                    </a:cubicBezTo>
                    <a:cubicBezTo>
                      <a:pt x="14" y="16"/>
                      <a:pt x="13" y="16"/>
                      <a:pt x="13" y="16"/>
                    </a:cubicBezTo>
                    <a:cubicBezTo>
                      <a:pt x="13" y="15"/>
                      <a:pt x="13" y="15"/>
                      <a:pt x="13" y="15"/>
                    </a:cubicBezTo>
                    <a:cubicBezTo>
                      <a:pt x="13" y="14"/>
                      <a:pt x="13" y="14"/>
                      <a:pt x="13" y="14"/>
                    </a:cubicBezTo>
                    <a:cubicBezTo>
                      <a:pt x="12" y="13"/>
                      <a:pt x="12" y="13"/>
                      <a:pt x="12" y="13"/>
                    </a:cubicBezTo>
                    <a:cubicBezTo>
                      <a:pt x="12" y="13"/>
                      <a:pt x="12" y="13"/>
                      <a:pt x="11" y="13"/>
                    </a:cubicBezTo>
                    <a:cubicBezTo>
                      <a:pt x="11" y="13"/>
                      <a:pt x="11" y="13"/>
                      <a:pt x="11" y="13"/>
                    </a:cubicBezTo>
                    <a:cubicBezTo>
                      <a:pt x="10" y="13"/>
                      <a:pt x="10" y="12"/>
                      <a:pt x="10" y="12"/>
                    </a:cubicBezTo>
                    <a:cubicBezTo>
                      <a:pt x="10" y="12"/>
                      <a:pt x="9" y="12"/>
                      <a:pt x="9" y="12"/>
                    </a:cubicBezTo>
                    <a:cubicBezTo>
                      <a:pt x="8" y="12"/>
                      <a:pt x="8" y="12"/>
                      <a:pt x="7" y="12"/>
                    </a:cubicBezTo>
                    <a:cubicBezTo>
                      <a:pt x="7" y="12"/>
                      <a:pt x="7" y="11"/>
                      <a:pt x="7" y="11"/>
                    </a:cubicBezTo>
                    <a:cubicBezTo>
                      <a:pt x="7" y="11"/>
                      <a:pt x="7" y="11"/>
                      <a:pt x="6" y="11"/>
                    </a:cubicBezTo>
                    <a:cubicBezTo>
                      <a:pt x="6" y="10"/>
                      <a:pt x="6" y="10"/>
                      <a:pt x="6" y="9"/>
                    </a:cubicBezTo>
                    <a:cubicBezTo>
                      <a:pt x="6" y="9"/>
                      <a:pt x="6" y="9"/>
                      <a:pt x="6" y="8"/>
                    </a:cubicBezTo>
                    <a:cubicBezTo>
                      <a:pt x="6" y="8"/>
                      <a:pt x="6" y="8"/>
                      <a:pt x="6" y="8"/>
                    </a:cubicBezTo>
                    <a:cubicBezTo>
                      <a:pt x="7" y="8"/>
                      <a:pt x="7" y="7"/>
                      <a:pt x="7" y="7"/>
                    </a:cubicBezTo>
                    <a:cubicBezTo>
                      <a:pt x="7" y="6"/>
                      <a:pt x="7" y="6"/>
                      <a:pt x="8" y="6"/>
                    </a:cubicBezTo>
                    <a:cubicBezTo>
                      <a:pt x="8" y="5"/>
                      <a:pt x="8" y="5"/>
                      <a:pt x="8" y="4"/>
                    </a:cubicBezTo>
                    <a:cubicBezTo>
                      <a:pt x="8" y="4"/>
                      <a:pt x="8" y="4"/>
                      <a:pt x="8" y="3"/>
                    </a:cubicBezTo>
                    <a:cubicBezTo>
                      <a:pt x="7" y="3"/>
                      <a:pt x="7" y="3"/>
                      <a:pt x="7" y="3"/>
                    </a:cubicBezTo>
                    <a:cubicBezTo>
                      <a:pt x="7" y="2"/>
                      <a:pt x="7" y="2"/>
                      <a:pt x="7" y="2"/>
                    </a:cubicBezTo>
                    <a:cubicBezTo>
                      <a:pt x="6" y="1"/>
                      <a:pt x="7" y="0"/>
                      <a:pt x="6" y="0"/>
                    </a:cubicBezTo>
                    <a:cubicBezTo>
                      <a:pt x="6" y="0"/>
                      <a:pt x="5" y="0"/>
                      <a:pt x="5" y="0"/>
                    </a:cubicBezTo>
                    <a:cubicBezTo>
                      <a:pt x="4" y="0"/>
                      <a:pt x="4" y="0"/>
                      <a:pt x="4" y="0"/>
                    </a:cubicBezTo>
                    <a:cubicBezTo>
                      <a:pt x="3" y="0"/>
                      <a:pt x="3" y="0"/>
                      <a:pt x="2" y="0"/>
                    </a:cubicBezTo>
                    <a:cubicBezTo>
                      <a:pt x="2" y="0"/>
                      <a:pt x="2" y="1"/>
                      <a:pt x="2" y="2"/>
                    </a:cubicBezTo>
                    <a:cubicBezTo>
                      <a:pt x="2" y="2"/>
                      <a:pt x="2" y="3"/>
                      <a:pt x="2" y="3"/>
                    </a:cubicBezTo>
                    <a:cubicBezTo>
                      <a:pt x="2" y="4"/>
                      <a:pt x="2" y="4"/>
                      <a:pt x="2" y="5"/>
                    </a:cubicBezTo>
                    <a:cubicBezTo>
                      <a:pt x="2" y="5"/>
                      <a:pt x="2" y="5"/>
                      <a:pt x="2" y="6"/>
                    </a:cubicBezTo>
                    <a:cubicBezTo>
                      <a:pt x="2" y="6"/>
                      <a:pt x="3" y="7"/>
                      <a:pt x="2" y="7"/>
                    </a:cubicBezTo>
                    <a:cubicBezTo>
                      <a:pt x="2" y="7"/>
                      <a:pt x="2" y="6"/>
                      <a:pt x="2" y="6"/>
                    </a:cubicBezTo>
                    <a:cubicBezTo>
                      <a:pt x="1" y="6"/>
                      <a:pt x="1" y="6"/>
                      <a:pt x="1" y="7"/>
                    </a:cubicBezTo>
                    <a:cubicBezTo>
                      <a:pt x="0" y="7"/>
                      <a:pt x="1" y="8"/>
                      <a:pt x="1" y="8"/>
                    </a:cubicBezTo>
                    <a:cubicBezTo>
                      <a:pt x="1" y="9"/>
                      <a:pt x="1" y="9"/>
                      <a:pt x="2"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5" name="Freeform 424">
                <a:extLst>
                  <a:ext uri="{FF2B5EF4-FFF2-40B4-BE49-F238E27FC236}">
                    <a16:creationId xmlns:a16="http://schemas.microsoft.com/office/drawing/2014/main" id="{E65A0355-D738-4976-95B1-7F31D9C998C4}"/>
                  </a:ext>
                </a:extLst>
              </p:cNvPr>
              <p:cNvSpPr>
                <a:spLocks/>
              </p:cNvSpPr>
              <p:nvPr/>
            </p:nvSpPr>
            <p:spPr bwMode="auto">
              <a:xfrm>
                <a:off x="7518401" y="2697164"/>
                <a:ext cx="33338" cy="65088"/>
              </a:xfrm>
              <a:custGeom>
                <a:avLst/>
                <a:gdLst>
                  <a:gd name="T0" fmla="*/ 3 w 3"/>
                  <a:gd name="T1" fmla="*/ 4 h 6"/>
                  <a:gd name="T2" fmla="*/ 3 w 3"/>
                  <a:gd name="T3" fmla="*/ 3 h 6"/>
                  <a:gd name="T4" fmla="*/ 3 w 3"/>
                  <a:gd name="T5" fmla="*/ 3 h 6"/>
                  <a:gd name="T6" fmla="*/ 1 w 3"/>
                  <a:gd name="T7" fmla="*/ 3 h 6"/>
                  <a:gd name="T8" fmla="*/ 1 w 3"/>
                  <a:gd name="T9" fmla="*/ 2 h 6"/>
                  <a:gd name="T10" fmla="*/ 0 w 3"/>
                  <a:gd name="T11" fmla="*/ 0 h 6"/>
                  <a:gd name="T12" fmla="*/ 0 w 3"/>
                  <a:gd name="T13" fmla="*/ 1 h 6"/>
                  <a:gd name="T14" fmla="*/ 1 w 3"/>
                  <a:gd name="T15" fmla="*/ 3 h 6"/>
                  <a:gd name="T16" fmla="*/ 0 w 3"/>
                  <a:gd name="T17" fmla="*/ 4 h 6"/>
                  <a:gd name="T18" fmla="*/ 0 w 3"/>
                  <a:gd name="T19" fmla="*/ 6 h 6"/>
                  <a:gd name="T20" fmla="*/ 1 w 3"/>
                  <a:gd name="T21" fmla="*/ 6 h 6"/>
                  <a:gd name="T22" fmla="*/ 2 w 3"/>
                  <a:gd name="T23" fmla="*/ 5 h 6"/>
                  <a:gd name="T24" fmla="*/ 3 w 3"/>
                  <a:gd name="T2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6">
                    <a:moveTo>
                      <a:pt x="3" y="4"/>
                    </a:moveTo>
                    <a:cubicBezTo>
                      <a:pt x="3" y="4"/>
                      <a:pt x="3" y="4"/>
                      <a:pt x="3" y="3"/>
                    </a:cubicBezTo>
                    <a:cubicBezTo>
                      <a:pt x="3" y="3"/>
                      <a:pt x="3" y="3"/>
                      <a:pt x="3" y="3"/>
                    </a:cubicBezTo>
                    <a:cubicBezTo>
                      <a:pt x="2" y="2"/>
                      <a:pt x="2" y="3"/>
                      <a:pt x="1" y="3"/>
                    </a:cubicBezTo>
                    <a:cubicBezTo>
                      <a:pt x="1" y="2"/>
                      <a:pt x="1" y="2"/>
                      <a:pt x="1" y="2"/>
                    </a:cubicBezTo>
                    <a:cubicBezTo>
                      <a:pt x="1" y="1"/>
                      <a:pt x="1" y="0"/>
                      <a:pt x="0" y="0"/>
                    </a:cubicBezTo>
                    <a:cubicBezTo>
                      <a:pt x="0" y="1"/>
                      <a:pt x="0" y="1"/>
                      <a:pt x="0" y="1"/>
                    </a:cubicBezTo>
                    <a:cubicBezTo>
                      <a:pt x="0" y="2"/>
                      <a:pt x="0" y="2"/>
                      <a:pt x="1" y="3"/>
                    </a:cubicBezTo>
                    <a:cubicBezTo>
                      <a:pt x="1" y="3"/>
                      <a:pt x="0" y="4"/>
                      <a:pt x="0" y="4"/>
                    </a:cubicBezTo>
                    <a:cubicBezTo>
                      <a:pt x="0" y="5"/>
                      <a:pt x="0" y="5"/>
                      <a:pt x="0" y="6"/>
                    </a:cubicBezTo>
                    <a:cubicBezTo>
                      <a:pt x="0" y="6"/>
                      <a:pt x="1" y="6"/>
                      <a:pt x="1" y="6"/>
                    </a:cubicBezTo>
                    <a:cubicBezTo>
                      <a:pt x="2" y="6"/>
                      <a:pt x="2" y="5"/>
                      <a:pt x="2" y="5"/>
                    </a:cubicBezTo>
                    <a:cubicBezTo>
                      <a:pt x="3" y="5"/>
                      <a:pt x="3" y="5"/>
                      <a:pt x="3"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6" name="Freeform 425">
                <a:extLst>
                  <a:ext uri="{FF2B5EF4-FFF2-40B4-BE49-F238E27FC236}">
                    <a16:creationId xmlns:a16="http://schemas.microsoft.com/office/drawing/2014/main" id="{E1038B5C-FF95-43ED-8D05-2FE13AE24F88}"/>
                  </a:ext>
                </a:extLst>
              </p:cNvPr>
              <p:cNvSpPr>
                <a:spLocks/>
              </p:cNvSpPr>
              <p:nvPr/>
            </p:nvSpPr>
            <p:spPr bwMode="auto">
              <a:xfrm>
                <a:off x="7540626" y="2697164"/>
                <a:ext cx="76200" cy="119063"/>
              </a:xfrm>
              <a:custGeom>
                <a:avLst/>
                <a:gdLst>
                  <a:gd name="T0" fmla="*/ 7 w 7"/>
                  <a:gd name="T1" fmla="*/ 4 h 11"/>
                  <a:gd name="T2" fmla="*/ 7 w 7"/>
                  <a:gd name="T3" fmla="*/ 2 h 11"/>
                  <a:gd name="T4" fmla="*/ 7 w 7"/>
                  <a:gd name="T5" fmla="*/ 1 h 11"/>
                  <a:gd name="T6" fmla="*/ 6 w 7"/>
                  <a:gd name="T7" fmla="*/ 0 h 11"/>
                  <a:gd name="T8" fmla="*/ 5 w 7"/>
                  <a:gd name="T9" fmla="*/ 0 h 11"/>
                  <a:gd name="T10" fmla="*/ 5 w 7"/>
                  <a:gd name="T11" fmla="*/ 0 h 11"/>
                  <a:gd name="T12" fmla="*/ 4 w 7"/>
                  <a:gd name="T13" fmla="*/ 2 h 11"/>
                  <a:gd name="T14" fmla="*/ 4 w 7"/>
                  <a:gd name="T15" fmla="*/ 4 h 11"/>
                  <a:gd name="T16" fmla="*/ 4 w 7"/>
                  <a:gd name="T17" fmla="*/ 5 h 11"/>
                  <a:gd name="T18" fmla="*/ 3 w 7"/>
                  <a:gd name="T19" fmla="*/ 5 h 11"/>
                  <a:gd name="T20" fmla="*/ 2 w 7"/>
                  <a:gd name="T21" fmla="*/ 5 h 11"/>
                  <a:gd name="T22" fmla="*/ 1 w 7"/>
                  <a:gd name="T23" fmla="*/ 5 h 11"/>
                  <a:gd name="T24" fmla="*/ 1 w 7"/>
                  <a:gd name="T25" fmla="*/ 6 h 11"/>
                  <a:gd name="T26" fmla="*/ 0 w 7"/>
                  <a:gd name="T27" fmla="*/ 8 h 11"/>
                  <a:gd name="T28" fmla="*/ 0 w 7"/>
                  <a:gd name="T29" fmla="*/ 8 h 11"/>
                  <a:gd name="T30" fmla="*/ 0 w 7"/>
                  <a:gd name="T31" fmla="*/ 9 h 11"/>
                  <a:gd name="T32" fmla="*/ 1 w 7"/>
                  <a:gd name="T33" fmla="*/ 10 h 11"/>
                  <a:gd name="T34" fmla="*/ 1 w 7"/>
                  <a:gd name="T35" fmla="*/ 11 h 11"/>
                  <a:gd name="T36" fmla="*/ 2 w 7"/>
                  <a:gd name="T37" fmla="*/ 10 h 11"/>
                  <a:gd name="T38" fmla="*/ 3 w 7"/>
                  <a:gd name="T39" fmla="*/ 9 h 11"/>
                  <a:gd name="T40" fmla="*/ 3 w 7"/>
                  <a:gd name="T41" fmla="*/ 9 h 11"/>
                  <a:gd name="T42" fmla="*/ 4 w 7"/>
                  <a:gd name="T43" fmla="*/ 7 h 11"/>
                  <a:gd name="T44" fmla="*/ 4 w 7"/>
                  <a:gd name="T45" fmla="*/ 6 h 11"/>
                  <a:gd name="T46" fmla="*/ 5 w 7"/>
                  <a:gd name="T47" fmla="*/ 5 h 11"/>
                  <a:gd name="T48" fmla="*/ 5 w 7"/>
                  <a:gd name="T49" fmla="*/ 6 h 11"/>
                  <a:gd name="T50" fmla="*/ 6 w 7"/>
                  <a:gd name="T51" fmla="*/ 7 h 11"/>
                  <a:gd name="T52" fmla="*/ 7 w 7"/>
                  <a:gd name="T53" fmla="*/ 7 h 11"/>
                  <a:gd name="T54" fmla="*/ 7 w 7"/>
                  <a:gd name="T55" fmla="*/ 6 h 11"/>
                  <a:gd name="T56" fmla="*/ 7 w 7"/>
                  <a:gd name="T57" fmla="*/ 5 h 11"/>
                  <a:gd name="T58" fmla="*/ 7 w 7"/>
                  <a:gd name="T5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 h="11">
                    <a:moveTo>
                      <a:pt x="7" y="4"/>
                    </a:moveTo>
                    <a:cubicBezTo>
                      <a:pt x="7" y="4"/>
                      <a:pt x="7" y="3"/>
                      <a:pt x="7" y="2"/>
                    </a:cubicBezTo>
                    <a:cubicBezTo>
                      <a:pt x="7" y="2"/>
                      <a:pt x="7" y="1"/>
                      <a:pt x="7" y="1"/>
                    </a:cubicBezTo>
                    <a:cubicBezTo>
                      <a:pt x="7" y="1"/>
                      <a:pt x="7" y="0"/>
                      <a:pt x="6" y="0"/>
                    </a:cubicBezTo>
                    <a:cubicBezTo>
                      <a:pt x="6" y="0"/>
                      <a:pt x="6" y="0"/>
                      <a:pt x="5" y="0"/>
                    </a:cubicBezTo>
                    <a:cubicBezTo>
                      <a:pt x="5" y="0"/>
                      <a:pt x="5" y="0"/>
                      <a:pt x="5" y="0"/>
                    </a:cubicBezTo>
                    <a:cubicBezTo>
                      <a:pt x="4" y="1"/>
                      <a:pt x="4" y="2"/>
                      <a:pt x="4" y="2"/>
                    </a:cubicBezTo>
                    <a:cubicBezTo>
                      <a:pt x="4" y="3"/>
                      <a:pt x="4" y="3"/>
                      <a:pt x="4" y="4"/>
                    </a:cubicBezTo>
                    <a:cubicBezTo>
                      <a:pt x="4" y="4"/>
                      <a:pt x="4" y="4"/>
                      <a:pt x="4" y="5"/>
                    </a:cubicBezTo>
                    <a:cubicBezTo>
                      <a:pt x="3" y="5"/>
                      <a:pt x="3" y="5"/>
                      <a:pt x="3" y="5"/>
                    </a:cubicBezTo>
                    <a:cubicBezTo>
                      <a:pt x="2" y="5"/>
                      <a:pt x="2" y="5"/>
                      <a:pt x="2" y="5"/>
                    </a:cubicBezTo>
                    <a:cubicBezTo>
                      <a:pt x="1" y="5"/>
                      <a:pt x="1" y="5"/>
                      <a:pt x="1" y="5"/>
                    </a:cubicBezTo>
                    <a:cubicBezTo>
                      <a:pt x="0" y="6"/>
                      <a:pt x="1" y="6"/>
                      <a:pt x="1" y="6"/>
                    </a:cubicBezTo>
                    <a:cubicBezTo>
                      <a:pt x="1" y="7"/>
                      <a:pt x="0" y="7"/>
                      <a:pt x="0" y="8"/>
                    </a:cubicBezTo>
                    <a:cubicBezTo>
                      <a:pt x="0" y="8"/>
                      <a:pt x="0" y="8"/>
                      <a:pt x="0" y="8"/>
                    </a:cubicBezTo>
                    <a:cubicBezTo>
                      <a:pt x="0" y="9"/>
                      <a:pt x="0" y="9"/>
                      <a:pt x="0" y="9"/>
                    </a:cubicBezTo>
                    <a:cubicBezTo>
                      <a:pt x="0" y="9"/>
                      <a:pt x="0" y="10"/>
                      <a:pt x="1" y="10"/>
                    </a:cubicBezTo>
                    <a:cubicBezTo>
                      <a:pt x="1" y="10"/>
                      <a:pt x="1" y="10"/>
                      <a:pt x="1" y="11"/>
                    </a:cubicBezTo>
                    <a:cubicBezTo>
                      <a:pt x="2" y="11"/>
                      <a:pt x="2" y="11"/>
                      <a:pt x="2" y="10"/>
                    </a:cubicBezTo>
                    <a:cubicBezTo>
                      <a:pt x="3" y="10"/>
                      <a:pt x="2" y="10"/>
                      <a:pt x="3" y="9"/>
                    </a:cubicBezTo>
                    <a:cubicBezTo>
                      <a:pt x="3" y="9"/>
                      <a:pt x="3" y="9"/>
                      <a:pt x="3" y="9"/>
                    </a:cubicBezTo>
                    <a:cubicBezTo>
                      <a:pt x="3" y="8"/>
                      <a:pt x="3" y="8"/>
                      <a:pt x="4" y="7"/>
                    </a:cubicBezTo>
                    <a:cubicBezTo>
                      <a:pt x="4" y="7"/>
                      <a:pt x="4" y="6"/>
                      <a:pt x="4" y="6"/>
                    </a:cubicBezTo>
                    <a:cubicBezTo>
                      <a:pt x="4" y="5"/>
                      <a:pt x="4" y="5"/>
                      <a:pt x="5" y="5"/>
                    </a:cubicBezTo>
                    <a:cubicBezTo>
                      <a:pt x="5" y="5"/>
                      <a:pt x="5" y="5"/>
                      <a:pt x="5" y="6"/>
                    </a:cubicBezTo>
                    <a:cubicBezTo>
                      <a:pt x="6" y="6"/>
                      <a:pt x="5" y="7"/>
                      <a:pt x="6" y="7"/>
                    </a:cubicBezTo>
                    <a:cubicBezTo>
                      <a:pt x="6" y="7"/>
                      <a:pt x="7" y="7"/>
                      <a:pt x="7" y="7"/>
                    </a:cubicBezTo>
                    <a:cubicBezTo>
                      <a:pt x="7" y="6"/>
                      <a:pt x="7" y="6"/>
                      <a:pt x="7" y="6"/>
                    </a:cubicBezTo>
                    <a:cubicBezTo>
                      <a:pt x="7" y="5"/>
                      <a:pt x="7" y="5"/>
                      <a:pt x="7" y="5"/>
                    </a:cubicBezTo>
                    <a:cubicBezTo>
                      <a:pt x="7" y="5"/>
                      <a:pt x="7" y="5"/>
                      <a:pt x="7"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7" name="Freeform 426">
                <a:extLst>
                  <a:ext uri="{FF2B5EF4-FFF2-40B4-BE49-F238E27FC236}">
                    <a16:creationId xmlns:a16="http://schemas.microsoft.com/office/drawing/2014/main" id="{0B1A41BC-E90C-4F20-A8AA-18C50D88886F}"/>
                  </a:ext>
                </a:extLst>
              </p:cNvPr>
              <p:cNvSpPr>
                <a:spLocks/>
              </p:cNvSpPr>
              <p:nvPr/>
            </p:nvSpPr>
            <p:spPr bwMode="auto">
              <a:xfrm>
                <a:off x="7583489" y="2773364"/>
                <a:ext cx="22225" cy="22225"/>
              </a:xfrm>
              <a:custGeom>
                <a:avLst/>
                <a:gdLst>
                  <a:gd name="T0" fmla="*/ 0 w 2"/>
                  <a:gd name="T1" fmla="*/ 0 h 2"/>
                  <a:gd name="T2" fmla="*/ 0 w 2"/>
                  <a:gd name="T3" fmla="*/ 1 h 2"/>
                  <a:gd name="T4" fmla="*/ 0 w 2"/>
                  <a:gd name="T5" fmla="*/ 2 h 2"/>
                  <a:gd name="T6" fmla="*/ 0 w 2"/>
                  <a:gd name="T7" fmla="*/ 2 h 2"/>
                  <a:gd name="T8" fmla="*/ 1 w 2"/>
                  <a:gd name="T9" fmla="*/ 2 h 2"/>
                  <a:gd name="T10" fmla="*/ 2 w 2"/>
                  <a:gd name="T11" fmla="*/ 1 h 2"/>
                  <a:gd name="T12" fmla="*/ 2 w 2"/>
                  <a:gd name="T13" fmla="*/ 0 h 2"/>
                  <a:gd name="T14" fmla="*/ 0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0"/>
                    </a:moveTo>
                    <a:cubicBezTo>
                      <a:pt x="0" y="1"/>
                      <a:pt x="0" y="1"/>
                      <a:pt x="0" y="1"/>
                    </a:cubicBezTo>
                    <a:cubicBezTo>
                      <a:pt x="0" y="1"/>
                      <a:pt x="0" y="2"/>
                      <a:pt x="0" y="2"/>
                    </a:cubicBezTo>
                    <a:cubicBezTo>
                      <a:pt x="0" y="2"/>
                      <a:pt x="0" y="2"/>
                      <a:pt x="0" y="2"/>
                    </a:cubicBezTo>
                    <a:cubicBezTo>
                      <a:pt x="1" y="2"/>
                      <a:pt x="1" y="2"/>
                      <a:pt x="1" y="2"/>
                    </a:cubicBezTo>
                    <a:cubicBezTo>
                      <a:pt x="1" y="2"/>
                      <a:pt x="2" y="2"/>
                      <a:pt x="2" y="1"/>
                    </a:cubicBezTo>
                    <a:cubicBezTo>
                      <a:pt x="2" y="1"/>
                      <a:pt x="2" y="1"/>
                      <a:pt x="2" y="0"/>
                    </a:cubicBezTo>
                    <a:cubicBezTo>
                      <a:pt x="1" y="0"/>
                      <a:pt x="1"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8" name="Freeform 427">
                <a:extLst>
                  <a:ext uri="{FF2B5EF4-FFF2-40B4-BE49-F238E27FC236}">
                    <a16:creationId xmlns:a16="http://schemas.microsoft.com/office/drawing/2014/main" id="{3D9C196F-B0A1-472C-A651-689B51209D69}"/>
                  </a:ext>
                </a:extLst>
              </p:cNvPr>
              <p:cNvSpPr>
                <a:spLocks/>
              </p:cNvSpPr>
              <p:nvPr/>
            </p:nvSpPr>
            <p:spPr bwMode="auto">
              <a:xfrm>
                <a:off x="7529514" y="2881314"/>
                <a:ext cx="22225" cy="11113"/>
              </a:xfrm>
              <a:custGeom>
                <a:avLst/>
                <a:gdLst>
                  <a:gd name="T0" fmla="*/ 1 w 2"/>
                  <a:gd name="T1" fmla="*/ 0 h 1"/>
                  <a:gd name="T2" fmla="*/ 0 w 2"/>
                  <a:gd name="T3" fmla="*/ 1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1"/>
                    </a:cubicBezTo>
                    <a:cubicBezTo>
                      <a:pt x="0" y="1"/>
                      <a:pt x="1" y="1"/>
                      <a:pt x="1" y="1"/>
                    </a:cubicBezTo>
                    <a:cubicBezTo>
                      <a:pt x="1" y="1"/>
                      <a:pt x="2" y="1"/>
                      <a:pt x="2"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39" name="Freeform 428">
                <a:extLst>
                  <a:ext uri="{FF2B5EF4-FFF2-40B4-BE49-F238E27FC236}">
                    <a16:creationId xmlns:a16="http://schemas.microsoft.com/office/drawing/2014/main" id="{72E1BABF-0F34-436D-9906-C9E28609A5D7}"/>
                  </a:ext>
                </a:extLst>
              </p:cNvPr>
              <p:cNvSpPr>
                <a:spLocks/>
              </p:cNvSpPr>
              <p:nvPr/>
            </p:nvSpPr>
            <p:spPr bwMode="auto">
              <a:xfrm>
                <a:off x="7508876" y="2892426"/>
                <a:ext cx="9525" cy="20638"/>
              </a:xfrm>
              <a:custGeom>
                <a:avLst/>
                <a:gdLst>
                  <a:gd name="T0" fmla="*/ 0 w 1"/>
                  <a:gd name="T1" fmla="*/ 1 h 2"/>
                  <a:gd name="T2" fmla="*/ 0 w 1"/>
                  <a:gd name="T3" fmla="*/ 1 h 2"/>
                  <a:gd name="T4" fmla="*/ 0 w 1"/>
                  <a:gd name="T5" fmla="*/ 1 h 2"/>
                  <a:gd name="T6" fmla="*/ 1 w 1"/>
                  <a:gd name="T7" fmla="*/ 1 h 2"/>
                  <a:gd name="T8" fmla="*/ 1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1"/>
                      <a:pt x="0" y="1"/>
                      <a:pt x="0" y="1"/>
                    </a:cubicBezTo>
                    <a:cubicBezTo>
                      <a:pt x="0" y="1"/>
                      <a:pt x="0" y="1"/>
                      <a:pt x="0" y="1"/>
                    </a:cubicBezTo>
                    <a:cubicBezTo>
                      <a:pt x="1" y="2"/>
                      <a:pt x="1" y="2"/>
                      <a:pt x="1" y="1"/>
                    </a:cubicBezTo>
                    <a:cubicBezTo>
                      <a:pt x="1" y="1"/>
                      <a:pt x="1" y="1"/>
                      <a:pt x="1" y="1"/>
                    </a:cubicBezTo>
                    <a:cubicBezTo>
                      <a:pt x="1" y="0"/>
                      <a:pt x="1"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0" name="Freeform 429">
                <a:extLst>
                  <a:ext uri="{FF2B5EF4-FFF2-40B4-BE49-F238E27FC236}">
                    <a16:creationId xmlns:a16="http://schemas.microsoft.com/office/drawing/2014/main" id="{A848D3CD-9581-4550-A9FF-40982E379626}"/>
                  </a:ext>
                </a:extLst>
              </p:cNvPr>
              <p:cNvSpPr>
                <a:spLocks/>
              </p:cNvSpPr>
              <p:nvPr/>
            </p:nvSpPr>
            <p:spPr bwMode="auto">
              <a:xfrm>
                <a:off x="7659689" y="2946401"/>
                <a:ext cx="11113" cy="20638"/>
              </a:xfrm>
              <a:custGeom>
                <a:avLst/>
                <a:gdLst>
                  <a:gd name="T0" fmla="*/ 1 w 1"/>
                  <a:gd name="T1" fmla="*/ 1 h 2"/>
                  <a:gd name="T2" fmla="*/ 1 w 1"/>
                  <a:gd name="T3" fmla="*/ 2 h 2"/>
                  <a:gd name="T4" fmla="*/ 1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1"/>
                      <a:pt x="1" y="2"/>
                      <a:pt x="1" y="2"/>
                    </a:cubicBezTo>
                    <a:cubicBezTo>
                      <a:pt x="1" y="1"/>
                      <a:pt x="1" y="1"/>
                      <a:pt x="1" y="1"/>
                    </a:cubicBezTo>
                    <a:cubicBezTo>
                      <a:pt x="1" y="1"/>
                      <a:pt x="1" y="0"/>
                      <a:pt x="1" y="0"/>
                    </a:cubicBezTo>
                    <a:cubicBezTo>
                      <a:pt x="1" y="0"/>
                      <a:pt x="1" y="0"/>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1" name="Freeform 430">
                <a:extLst>
                  <a:ext uri="{FF2B5EF4-FFF2-40B4-BE49-F238E27FC236}">
                    <a16:creationId xmlns:a16="http://schemas.microsoft.com/office/drawing/2014/main" id="{F732C1D6-DF38-4845-A9F0-56DDA68AA3A2}"/>
                  </a:ext>
                </a:extLst>
              </p:cNvPr>
              <p:cNvSpPr>
                <a:spLocks/>
              </p:cNvSpPr>
              <p:nvPr/>
            </p:nvSpPr>
            <p:spPr bwMode="auto">
              <a:xfrm>
                <a:off x="7529514" y="2784476"/>
                <a:ext cx="130175" cy="128588"/>
              </a:xfrm>
              <a:custGeom>
                <a:avLst/>
                <a:gdLst>
                  <a:gd name="T0" fmla="*/ 12 w 12"/>
                  <a:gd name="T1" fmla="*/ 10 h 12"/>
                  <a:gd name="T2" fmla="*/ 12 w 12"/>
                  <a:gd name="T3" fmla="*/ 8 h 12"/>
                  <a:gd name="T4" fmla="*/ 12 w 12"/>
                  <a:gd name="T5" fmla="*/ 7 h 12"/>
                  <a:gd name="T6" fmla="*/ 12 w 12"/>
                  <a:gd name="T7" fmla="*/ 6 h 12"/>
                  <a:gd name="T8" fmla="*/ 12 w 12"/>
                  <a:gd name="T9" fmla="*/ 5 h 12"/>
                  <a:gd name="T10" fmla="*/ 11 w 12"/>
                  <a:gd name="T11" fmla="*/ 4 h 12"/>
                  <a:gd name="T12" fmla="*/ 11 w 12"/>
                  <a:gd name="T13" fmla="*/ 3 h 12"/>
                  <a:gd name="T14" fmla="*/ 11 w 12"/>
                  <a:gd name="T15" fmla="*/ 2 h 12"/>
                  <a:gd name="T16" fmla="*/ 10 w 12"/>
                  <a:gd name="T17" fmla="*/ 1 h 12"/>
                  <a:gd name="T18" fmla="*/ 9 w 12"/>
                  <a:gd name="T19" fmla="*/ 0 h 12"/>
                  <a:gd name="T20" fmla="*/ 8 w 12"/>
                  <a:gd name="T21" fmla="*/ 0 h 12"/>
                  <a:gd name="T22" fmla="*/ 8 w 12"/>
                  <a:gd name="T23" fmla="*/ 2 h 12"/>
                  <a:gd name="T24" fmla="*/ 8 w 12"/>
                  <a:gd name="T25" fmla="*/ 3 h 12"/>
                  <a:gd name="T26" fmla="*/ 7 w 12"/>
                  <a:gd name="T27" fmla="*/ 3 h 12"/>
                  <a:gd name="T28" fmla="*/ 6 w 12"/>
                  <a:gd name="T29" fmla="*/ 4 h 12"/>
                  <a:gd name="T30" fmla="*/ 5 w 12"/>
                  <a:gd name="T31" fmla="*/ 4 h 12"/>
                  <a:gd name="T32" fmla="*/ 5 w 12"/>
                  <a:gd name="T33" fmla="*/ 3 h 12"/>
                  <a:gd name="T34" fmla="*/ 4 w 12"/>
                  <a:gd name="T35" fmla="*/ 3 h 12"/>
                  <a:gd name="T36" fmla="*/ 3 w 12"/>
                  <a:gd name="T37" fmla="*/ 4 h 12"/>
                  <a:gd name="T38" fmla="*/ 2 w 12"/>
                  <a:gd name="T39" fmla="*/ 5 h 12"/>
                  <a:gd name="T40" fmla="*/ 1 w 12"/>
                  <a:gd name="T41" fmla="*/ 5 h 12"/>
                  <a:gd name="T42" fmla="*/ 0 w 12"/>
                  <a:gd name="T43" fmla="*/ 6 h 12"/>
                  <a:gd name="T44" fmla="*/ 0 w 12"/>
                  <a:gd name="T45" fmla="*/ 7 h 12"/>
                  <a:gd name="T46" fmla="*/ 0 w 12"/>
                  <a:gd name="T47" fmla="*/ 7 h 12"/>
                  <a:gd name="T48" fmla="*/ 0 w 12"/>
                  <a:gd name="T49" fmla="*/ 8 h 12"/>
                  <a:gd name="T50" fmla="*/ 1 w 12"/>
                  <a:gd name="T51" fmla="*/ 9 h 12"/>
                  <a:gd name="T52" fmla="*/ 2 w 12"/>
                  <a:gd name="T53" fmla="*/ 8 h 12"/>
                  <a:gd name="T54" fmla="*/ 2 w 12"/>
                  <a:gd name="T55" fmla="*/ 6 h 12"/>
                  <a:gd name="T56" fmla="*/ 3 w 12"/>
                  <a:gd name="T57" fmla="*/ 6 h 12"/>
                  <a:gd name="T58" fmla="*/ 4 w 12"/>
                  <a:gd name="T59" fmla="*/ 7 h 12"/>
                  <a:gd name="T60" fmla="*/ 4 w 12"/>
                  <a:gd name="T61" fmla="*/ 6 h 12"/>
                  <a:gd name="T62" fmla="*/ 5 w 12"/>
                  <a:gd name="T63" fmla="*/ 6 h 12"/>
                  <a:gd name="T64" fmla="*/ 7 w 12"/>
                  <a:gd name="T65" fmla="*/ 6 h 12"/>
                  <a:gd name="T66" fmla="*/ 8 w 12"/>
                  <a:gd name="T67" fmla="*/ 6 h 12"/>
                  <a:gd name="T68" fmla="*/ 7 w 12"/>
                  <a:gd name="T69" fmla="*/ 7 h 12"/>
                  <a:gd name="T70" fmla="*/ 6 w 12"/>
                  <a:gd name="T71" fmla="*/ 7 h 12"/>
                  <a:gd name="T72" fmla="*/ 6 w 12"/>
                  <a:gd name="T73" fmla="*/ 9 h 12"/>
                  <a:gd name="T74" fmla="*/ 7 w 12"/>
                  <a:gd name="T75" fmla="*/ 10 h 12"/>
                  <a:gd name="T76" fmla="*/ 8 w 12"/>
                  <a:gd name="T77" fmla="*/ 11 h 12"/>
                  <a:gd name="T78" fmla="*/ 9 w 12"/>
                  <a:gd name="T79" fmla="*/ 12 h 12"/>
                  <a:gd name="T80" fmla="*/ 10 w 12"/>
                  <a:gd name="T81" fmla="*/ 12 h 12"/>
                  <a:gd name="T82" fmla="*/ 10 w 12"/>
                  <a:gd name="T83" fmla="*/ 10 h 12"/>
                  <a:gd name="T84" fmla="*/ 10 w 12"/>
                  <a:gd name="T85" fmla="*/ 10 h 12"/>
                  <a:gd name="T86" fmla="*/ 9 w 12"/>
                  <a:gd name="T87" fmla="*/ 8 h 12"/>
                  <a:gd name="T88" fmla="*/ 10 w 12"/>
                  <a:gd name="T89" fmla="*/ 8 h 12"/>
                  <a:gd name="T90" fmla="*/ 11 w 12"/>
                  <a:gd name="T91" fmla="*/ 8 h 12"/>
                  <a:gd name="T92" fmla="*/ 11 w 12"/>
                  <a:gd name="T93" fmla="*/ 9 h 12"/>
                  <a:gd name="T94" fmla="*/ 12 w 12"/>
                  <a:gd name="T9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 h="12">
                    <a:moveTo>
                      <a:pt x="12" y="10"/>
                    </a:moveTo>
                    <a:cubicBezTo>
                      <a:pt x="12" y="10"/>
                      <a:pt x="12" y="9"/>
                      <a:pt x="12" y="8"/>
                    </a:cubicBezTo>
                    <a:cubicBezTo>
                      <a:pt x="12" y="8"/>
                      <a:pt x="12" y="8"/>
                      <a:pt x="12" y="7"/>
                    </a:cubicBezTo>
                    <a:cubicBezTo>
                      <a:pt x="12" y="7"/>
                      <a:pt x="12" y="6"/>
                      <a:pt x="12" y="6"/>
                    </a:cubicBezTo>
                    <a:cubicBezTo>
                      <a:pt x="12" y="5"/>
                      <a:pt x="12" y="5"/>
                      <a:pt x="12" y="5"/>
                    </a:cubicBezTo>
                    <a:cubicBezTo>
                      <a:pt x="11" y="5"/>
                      <a:pt x="11" y="5"/>
                      <a:pt x="11" y="4"/>
                    </a:cubicBezTo>
                    <a:cubicBezTo>
                      <a:pt x="11" y="4"/>
                      <a:pt x="11" y="4"/>
                      <a:pt x="11" y="3"/>
                    </a:cubicBezTo>
                    <a:cubicBezTo>
                      <a:pt x="11" y="3"/>
                      <a:pt x="11" y="2"/>
                      <a:pt x="11" y="2"/>
                    </a:cubicBezTo>
                    <a:cubicBezTo>
                      <a:pt x="10" y="2"/>
                      <a:pt x="10" y="1"/>
                      <a:pt x="10" y="1"/>
                    </a:cubicBezTo>
                    <a:cubicBezTo>
                      <a:pt x="10" y="1"/>
                      <a:pt x="10" y="0"/>
                      <a:pt x="9" y="0"/>
                    </a:cubicBezTo>
                    <a:cubicBezTo>
                      <a:pt x="9" y="0"/>
                      <a:pt x="9" y="0"/>
                      <a:pt x="8" y="0"/>
                    </a:cubicBezTo>
                    <a:cubicBezTo>
                      <a:pt x="8" y="1"/>
                      <a:pt x="8" y="1"/>
                      <a:pt x="8" y="2"/>
                    </a:cubicBezTo>
                    <a:cubicBezTo>
                      <a:pt x="8" y="2"/>
                      <a:pt x="8" y="2"/>
                      <a:pt x="8" y="3"/>
                    </a:cubicBezTo>
                    <a:cubicBezTo>
                      <a:pt x="7" y="3"/>
                      <a:pt x="7" y="3"/>
                      <a:pt x="7" y="3"/>
                    </a:cubicBezTo>
                    <a:cubicBezTo>
                      <a:pt x="6" y="4"/>
                      <a:pt x="6" y="4"/>
                      <a:pt x="6" y="4"/>
                    </a:cubicBezTo>
                    <a:cubicBezTo>
                      <a:pt x="6" y="4"/>
                      <a:pt x="6" y="4"/>
                      <a:pt x="5" y="4"/>
                    </a:cubicBezTo>
                    <a:cubicBezTo>
                      <a:pt x="5" y="4"/>
                      <a:pt x="5" y="3"/>
                      <a:pt x="5" y="3"/>
                    </a:cubicBezTo>
                    <a:cubicBezTo>
                      <a:pt x="5" y="3"/>
                      <a:pt x="4" y="3"/>
                      <a:pt x="4" y="3"/>
                    </a:cubicBezTo>
                    <a:cubicBezTo>
                      <a:pt x="3" y="3"/>
                      <a:pt x="3" y="3"/>
                      <a:pt x="3" y="4"/>
                    </a:cubicBezTo>
                    <a:cubicBezTo>
                      <a:pt x="2" y="4"/>
                      <a:pt x="3" y="5"/>
                      <a:pt x="2" y="5"/>
                    </a:cubicBezTo>
                    <a:cubicBezTo>
                      <a:pt x="2" y="5"/>
                      <a:pt x="2" y="5"/>
                      <a:pt x="1" y="5"/>
                    </a:cubicBezTo>
                    <a:cubicBezTo>
                      <a:pt x="1" y="5"/>
                      <a:pt x="1" y="6"/>
                      <a:pt x="0" y="6"/>
                    </a:cubicBezTo>
                    <a:cubicBezTo>
                      <a:pt x="0" y="6"/>
                      <a:pt x="0" y="7"/>
                      <a:pt x="0" y="7"/>
                    </a:cubicBezTo>
                    <a:cubicBezTo>
                      <a:pt x="0" y="7"/>
                      <a:pt x="0" y="7"/>
                      <a:pt x="0" y="7"/>
                    </a:cubicBezTo>
                    <a:cubicBezTo>
                      <a:pt x="0" y="7"/>
                      <a:pt x="0" y="8"/>
                      <a:pt x="0" y="8"/>
                    </a:cubicBezTo>
                    <a:cubicBezTo>
                      <a:pt x="0" y="8"/>
                      <a:pt x="1" y="9"/>
                      <a:pt x="1" y="9"/>
                    </a:cubicBezTo>
                    <a:cubicBezTo>
                      <a:pt x="1" y="8"/>
                      <a:pt x="1" y="8"/>
                      <a:pt x="2" y="8"/>
                    </a:cubicBezTo>
                    <a:cubicBezTo>
                      <a:pt x="2" y="7"/>
                      <a:pt x="2" y="7"/>
                      <a:pt x="2" y="6"/>
                    </a:cubicBezTo>
                    <a:cubicBezTo>
                      <a:pt x="2" y="6"/>
                      <a:pt x="3" y="6"/>
                      <a:pt x="3" y="6"/>
                    </a:cubicBezTo>
                    <a:cubicBezTo>
                      <a:pt x="3" y="7"/>
                      <a:pt x="3" y="7"/>
                      <a:pt x="4" y="7"/>
                    </a:cubicBezTo>
                    <a:cubicBezTo>
                      <a:pt x="4" y="7"/>
                      <a:pt x="4" y="6"/>
                      <a:pt x="4" y="6"/>
                    </a:cubicBezTo>
                    <a:cubicBezTo>
                      <a:pt x="5" y="6"/>
                      <a:pt x="5" y="6"/>
                      <a:pt x="5" y="6"/>
                    </a:cubicBezTo>
                    <a:cubicBezTo>
                      <a:pt x="6" y="6"/>
                      <a:pt x="6" y="6"/>
                      <a:pt x="7" y="6"/>
                    </a:cubicBezTo>
                    <a:cubicBezTo>
                      <a:pt x="7" y="6"/>
                      <a:pt x="8" y="6"/>
                      <a:pt x="8" y="6"/>
                    </a:cubicBezTo>
                    <a:cubicBezTo>
                      <a:pt x="8" y="7"/>
                      <a:pt x="7" y="7"/>
                      <a:pt x="7" y="7"/>
                    </a:cubicBezTo>
                    <a:cubicBezTo>
                      <a:pt x="6" y="7"/>
                      <a:pt x="6" y="7"/>
                      <a:pt x="6" y="7"/>
                    </a:cubicBezTo>
                    <a:cubicBezTo>
                      <a:pt x="6" y="8"/>
                      <a:pt x="6" y="8"/>
                      <a:pt x="6" y="9"/>
                    </a:cubicBezTo>
                    <a:cubicBezTo>
                      <a:pt x="6" y="9"/>
                      <a:pt x="6" y="10"/>
                      <a:pt x="7" y="10"/>
                    </a:cubicBezTo>
                    <a:cubicBezTo>
                      <a:pt x="7" y="11"/>
                      <a:pt x="7" y="11"/>
                      <a:pt x="8" y="11"/>
                    </a:cubicBezTo>
                    <a:cubicBezTo>
                      <a:pt x="8" y="11"/>
                      <a:pt x="9" y="11"/>
                      <a:pt x="9" y="12"/>
                    </a:cubicBezTo>
                    <a:cubicBezTo>
                      <a:pt x="9" y="12"/>
                      <a:pt x="10" y="12"/>
                      <a:pt x="10" y="12"/>
                    </a:cubicBezTo>
                    <a:cubicBezTo>
                      <a:pt x="10" y="12"/>
                      <a:pt x="10" y="11"/>
                      <a:pt x="10" y="10"/>
                    </a:cubicBezTo>
                    <a:cubicBezTo>
                      <a:pt x="10" y="10"/>
                      <a:pt x="10" y="10"/>
                      <a:pt x="10" y="10"/>
                    </a:cubicBezTo>
                    <a:cubicBezTo>
                      <a:pt x="9" y="9"/>
                      <a:pt x="9" y="9"/>
                      <a:pt x="9" y="8"/>
                    </a:cubicBezTo>
                    <a:cubicBezTo>
                      <a:pt x="10" y="8"/>
                      <a:pt x="10" y="8"/>
                      <a:pt x="10" y="8"/>
                    </a:cubicBezTo>
                    <a:cubicBezTo>
                      <a:pt x="10" y="8"/>
                      <a:pt x="11" y="8"/>
                      <a:pt x="11" y="8"/>
                    </a:cubicBezTo>
                    <a:cubicBezTo>
                      <a:pt x="11" y="9"/>
                      <a:pt x="10" y="9"/>
                      <a:pt x="11" y="9"/>
                    </a:cubicBezTo>
                    <a:cubicBezTo>
                      <a:pt x="11" y="10"/>
                      <a:pt x="11" y="10"/>
                      <a:pt x="12" y="1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2" name="Freeform 431">
                <a:extLst>
                  <a:ext uri="{FF2B5EF4-FFF2-40B4-BE49-F238E27FC236}">
                    <a16:creationId xmlns:a16="http://schemas.microsoft.com/office/drawing/2014/main" id="{FC0C7297-2BD7-4AF8-AFC3-53DAF5BEFEFC}"/>
                  </a:ext>
                </a:extLst>
              </p:cNvPr>
              <p:cNvSpPr>
                <a:spLocks/>
              </p:cNvSpPr>
              <p:nvPr/>
            </p:nvSpPr>
            <p:spPr bwMode="auto">
              <a:xfrm>
                <a:off x="6708776" y="2665414"/>
                <a:ext cx="22225" cy="74613"/>
              </a:xfrm>
              <a:custGeom>
                <a:avLst/>
                <a:gdLst>
                  <a:gd name="T0" fmla="*/ 2 w 2"/>
                  <a:gd name="T1" fmla="*/ 1 h 7"/>
                  <a:gd name="T2" fmla="*/ 2 w 2"/>
                  <a:gd name="T3" fmla="*/ 0 h 7"/>
                  <a:gd name="T4" fmla="*/ 1 w 2"/>
                  <a:gd name="T5" fmla="*/ 1 h 7"/>
                  <a:gd name="T6" fmla="*/ 0 w 2"/>
                  <a:gd name="T7" fmla="*/ 2 h 7"/>
                  <a:gd name="T8" fmla="*/ 0 w 2"/>
                  <a:gd name="T9" fmla="*/ 3 h 7"/>
                  <a:gd name="T10" fmla="*/ 0 w 2"/>
                  <a:gd name="T11" fmla="*/ 4 h 7"/>
                  <a:gd name="T12" fmla="*/ 0 w 2"/>
                  <a:gd name="T13" fmla="*/ 5 h 7"/>
                  <a:gd name="T14" fmla="*/ 1 w 2"/>
                  <a:gd name="T15" fmla="*/ 6 h 7"/>
                  <a:gd name="T16" fmla="*/ 2 w 2"/>
                  <a:gd name="T17" fmla="*/ 6 h 7"/>
                  <a:gd name="T18" fmla="*/ 2 w 2"/>
                  <a:gd name="T19" fmla="*/ 5 h 7"/>
                  <a:gd name="T20" fmla="*/ 2 w 2"/>
                  <a:gd name="T21" fmla="*/ 4 h 7"/>
                  <a:gd name="T22" fmla="*/ 2 w 2"/>
                  <a:gd name="T23" fmla="*/ 2 h 7"/>
                  <a:gd name="T24" fmla="*/ 2 w 2"/>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7">
                    <a:moveTo>
                      <a:pt x="2" y="1"/>
                    </a:moveTo>
                    <a:cubicBezTo>
                      <a:pt x="2" y="1"/>
                      <a:pt x="2" y="0"/>
                      <a:pt x="2" y="0"/>
                    </a:cubicBezTo>
                    <a:cubicBezTo>
                      <a:pt x="1" y="0"/>
                      <a:pt x="1" y="0"/>
                      <a:pt x="1" y="1"/>
                    </a:cubicBezTo>
                    <a:cubicBezTo>
                      <a:pt x="0" y="1"/>
                      <a:pt x="1" y="1"/>
                      <a:pt x="0" y="2"/>
                    </a:cubicBezTo>
                    <a:cubicBezTo>
                      <a:pt x="0" y="2"/>
                      <a:pt x="0" y="2"/>
                      <a:pt x="0" y="3"/>
                    </a:cubicBezTo>
                    <a:cubicBezTo>
                      <a:pt x="0" y="3"/>
                      <a:pt x="0" y="3"/>
                      <a:pt x="0" y="4"/>
                    </a:cubicBezTo>
                    <a:cubicBezTo>
                      <a:pt x="0" y="4"/>
                      <a:pt x="0" y="5"/>
                      <a:pt x="0" y="5"/>
                    </a:cubicBezTo>
                    <a:cubicBezTo>
                      <a:pt x="0" y="6"/>
                      <a:pt x="1" y="6"/>
                      <a:pt x="1" y="6"/>
                    </a:cubicBezTo>
                    <a:cubicBezTo>
                      <a:pt x="1" y="7"/>
                      <a:pt x="1" y="7"/>
                      <a:pt x="2" y="6"/>
                    </a:cubicBezTo>
                    <a:cubicBezTo>
                      <a:pt x="2" y="6"/>
                      <a:pt x="2" y="6"/>
                      <a:pt x="2" y="5"/>
                    </a:cubicBezTo>
                    <a:cubicBezTo>
                      <a:pt x="2" y="5"/>
                      <a:pt x="2" y="4"/>
                      <a:pt x="2" y="4"/>
                    </a:cubicBezTo>
                    <a:cubicBezTo>
                      <a:pt x="2" y="3"/>
                      <a:pt x="2" y="3"/>
                      <a:pt x="2" y="2"/>
                    </a:cubicBezTo>
                    <a:cubicBezTo>
                      <a:pt x="2" y="2"/>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4" name="Freeform 433">
                <a:extLst>
                  <a:ext uri="{FF2B5EF4-FFF2-40B4-BE49-F238E27FC236}">
                    <a16:creationId xmlns:a16="http://schemas.microsoft.com/office/drawing/2014/main" id="{987635D2-7E35-4DBA-87DC-447C6B06D61F}"/>
                  </a:ext>
                </a:extLst>
              </p:cNvPr>
              <p:cNvSpPr>
                <a:spLocks/>
              </p:cNvSpPr>
              <p:nvPr/>
            </p:nvSpPr>
            <p:spPr bwMode="auto">
              <a:xfrm>
                <a:off x="6753226" y="2859089"/>
                <a:ext cx="9525" cy="22225"/>
              </a:xfrm>
              <a:custGeom>
                <a:avLst/>
                <a:gdLst>
                  <a:gd name="T0" fmla="*/ 1 w 1"/>
                  <a:gd name="T1" fmla="*/ 1 h 2"/>
                  <a:gd name="T2" fmla="*/ 1 w 1"/>
                  <a:gd name="T3" fmla="*/ 0 h 2"/>
                  <a:gd name="T4" fmla="*/ 0 w 1"/>
                  <a:gd name="T5" fmla="*/ 1 h 2"/>
                  <a:gd name="T6" fmla="*/ 1 w 1"/>
                  <a:gd name="T7" fmla="*/ 1 h 2"/>
                  <a:gd name="T8" fmla="*/ 1 w 1"/>
                  <a:gd name="T9" fmla="*/ 2 h 2"/>
                  <a:gd name="T10" fmla="*/ 1 w 1"/>
                  <a:gd name="T11" fmla="*/ 1 h 2"/>
                  <a:gd name="T12" fmla="*/ 1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1"/>
                    </a:moveTo>
                    <a:cubicBezTo>
                      <a:pt x="1" y="0"/>
                      <a:pt x="1" y="0"/>
                      <a:pt x="1" y="0"/>
                    </a:cubicBezTo>
                    <a:cubicBezTo>
                      <a:pt x="0" y="0"/>
                      <a:pt x="0" y="1"/>
                      <a:pt x="0" y="1"/>
                    </a:cubicBezTo>
                    <a:cubicBezTo>
                      <a:pt x="0" y="1"/>
                      <a:pt x="0" y="1"/>
                      <a:pt x="1" y="1"/>
                    </a:cubicBezTo>
                    <a:cubicBezTo>
                      <a:pt x="1" y="2"/>
                      <a:pt x="1" y="2"/>
                      <a:pt x="1" y="2"/>
                    </a:cubicBezTo>
                    <a:cubicBezTo>
                      <a:pt x="1" y="2"/>
                      <a:pt x="1" y="1"/>
                      <a:pt x="1" y="1"/>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5" name="Freeform 434">
                <a:extLst>
                  <a:ext uri="{FF2B5EF4-FFF2-40B4-BE49-F238E27FC236}">
                    <a16:creationId xmlns:a16="http://schemas.microsoft.com/office/drawing/2014/main" id="{D4BF7886-31C7-4C3C-9194-0ABFB9740E65}"/>
                  </a:ext>
                </a:extLst>
              </p:cNvPr>
              <p:cNvSpPr>
                <a:spLocks/>
              </p:cNvSpPr>
              <p:nvPr/>
            </p:nvSpPr>
            <p:spPr bwMode="auto">
              <a:xfrm>
                <a:off x="479426" y="935039"/>
                <a:ext cx="928688" cy="454025"/>
              </a:xfrm>
              <a:custGeom>
                <a:avLst/>
                <a:gdLst>
                  <a:gd name="T0" fmla="*/ 62 w 86"/>
                  <a:gd name="T1" fmla="*/ 30 h 42"/>
                  <a:gd name="T2" fmla="*/ 64 w 86"/>
                  <a:gd name="T3" fmla="*/ 33 h 42"/>
                  <a:gd name="T4" fmla="*/ 63 w 86"/>
                  <a:gd name="T5" fmla="*/ 38 h 42"/>
                  <a:gd name="T6" fmla="*/ 68 w 86"/>
                  <a:gd name="T7" fmla="*/ 34 h 42"/>
                  <a:gd name="T8" fmla="*/ 68 w 86"/>
                  <a:gd name="T9" fmla="*/ 36 h 42"/>
                  <a:gd name="T10" fmla="*/ 68 w 86"/>
                  <a:gd name="T11" fmla="*/ 42 h 42"/>
                  <a:gd name="T12" fmla="*/ 72 w 86"/>
                  <a:gd name="T13" fmla="*/ 38 h 42"/>
                  <a:gd name="T14" fmla="*/ 71 w 86"/>
                  <a:gd name="T15" fmla="*/ 33 h 42"/>
                  <a:gd name="T16" fmla="*/ 69 w 86"/>
                  <a:gd name="T17" fmla="*/ 29 h 42"/>
                  <a:gd name="T18" fmla="*/ 65 w 86"/>
                  <a:gd name="T19" fmla="*/ 29 h 42"/>
                  <a:gd name="T20" fmla="*/ 65 w 86"/>
                  <a:gd name="T21" fmla="*/ 23 h 42"/>
                  <a:gd name="T22" fmla="*/ 82 w 86"/>
                  <a:gd name="T23" fmla="*/ 7 h 42"/>
                  <a:gd name="T24" fmla="*/ 84 w 86"/>
                  <a:gd name="T25" fmla="*/ 3 h 42"/>
                  <a:gd name="T26" fmla="*/ 77 w 86"/>
                  <a:gd name="T27" fmla="*/ 2 h 42"/>
                  <a:gd name="T28" fmla="*/ 70 w 86"/>
                  <a:gd name="T29" fmla="*/ 1 h 42"/>
                  <a:gd name="T30" fmla="*/ 63 w 86"/>
                  <a:gd name="T31" fmla="*/ 0 h 42"/>
                  <a:gd name="T32" fmla="*/ 54 w 86"/>
                  <a:gd name="T33" fmla="*/ 2 h 42"/>
                  <a:gd name="T34" fmla="*/ 46 w 86"/>
                  <a:gd name="T35" fmla="*/ 3 h 42"/>
                  <a:gd name="T36" fmla="*/ 40 w 86"/>
                  <a:gd name="T37" fmla="*/ 6 h 42"/>
                  <a:gd name="T38" fmla="*/ 37 w 86"/>
                  <a:gd name="T39" fmla="*/ 8 h 42"/>
                  <a:gd name="T40" fmla="*/ 38 w 86"/>
                  <a:gd name="T41" fmla="*/ 10 h 42"/>
                  <a:gd name="T42" fmla="*/ 35 w 86"/>
                  <a:gd name="T43" fmla="*/ 12 h 42"/>
                  <a:gd name="T44" fmla="*/ 33 w 86"/>
                  <a:gd name="T45" fmla="*/ 11 h 42"/>
                  <a:gd name="T46" fmla="*/ 27 w 86"/>
                  <a:gd name="T47" fmla="*/ 13 h 42"/>
                  <a:gd name="T48" fmla="*/ 25 w 86"/>
                  <a:gd name="T49" fmla="*/ 15 h 42"/>
                  <a:gd name="T50" fmla="*/ 27 w 86"/>
                  <a:gd name="T51" fmla="*/ 16 h 42"/>
                  <a:gd name="T52" fmla="*/ 31 w 86"/>
                  <a:gd name="T53" fmla="*/ 18 h 42"/>
                  <a:gd name="T54" fmla="*/ 25 w 86"/>
                  <a:gd name="T55" fmla="*/ 20 h 42"/>
                  <a:gd name="T56" fmla="*/ 21 w 86"/>
                  <a:gd name="T57" fmla="*/ 21 h 42"/>
                  <a:gd name="T58" fmla="*/ 14 w 86"/>
                  <a:gd name="T59" fmla="*/ 24 h 42"/>
                  <a:gd name="T60" fmla="*/ 13 w 86"/>
                  <a:gd name="T61" fmla="*/ 27 h 42"/>
                  <a:gd name="T62" fmla="*/ 17 w 86"/>
                  <a:gd name="T63" fmla="*/ 28 h 42"/>
                  <a:gd name="T64" fmla="*/ 13 w 86"/>
                  <a:gd name="T65" fmla="*/ 32 h 42"/>
                  <a:gd name="T66" fmla="*/ 17 w 86"/>
                  <a:gd name="T67" fmla="*/ 31 h 42"/>
                  <a:gd name="T68" fmla="*/ 20 w 86"/>
                  <a:gd name="T69" fmla="*/ 32 h 42"/>
                  <a:gd name="T70" fmla="*/ 22 w 86"/>
                  <a:gd name="T71" fmla="*/ 32 h 42"/>
                  <a:gd name="T72" fmla="*/ 20 w 86"/>
                  <a:gd name="T73" fmla="*/ 33 h 42"/>
                  <a:gd name="T74" fmla="*/ 14 w 86"/>
                  <a:gd name="T75" fmla="*/ 36 h 42"/>
                  <a:gd name="T76" fmla="*/ 6 w 86"/>
                  <a:gd name="T77" fmla="*/ 39 h 42"/>
                  <a:gd name="T78" fmla="*/ 0 w 86"/>
                  <a:gd name="T79" fmla="*/ 41 h 42"/>
                  <a:gd name="T80" fmla="*/ 7 w 86"/>
                  <a:gd name="T81" fmla="*/ 40 h 42"/>
                  <a:gd name="T82" fmla="*/ 13 w 86"/>
                  <a:gd name="T83" fmla="*/ 39 h 42"/>
                  <a:gd name="T84" fmla="*/ 20 w 86"/>
                  <a:gd name="T85" fmla="*/ 35 h 42"/>
                  <a:gd name="T86" fmla="*/ 27 w 86"/>
                  <a:gd name="T87" fmla="*/ 33 h 42"/>
                  <a:gd name="T88" fmla="*/ 31 w 86"/>
                  <a:gd name="T89" fmla="*/ 31 h 42"/>
                  <a:gd name="T90" fmla="*/ 37 w 86"/>
                  <a:gd name="T91" fmla="*/ 28 h 42"/>
                  <a:gd name="T92" fmla="*/ 42 w 86"/>
                  <a:gd name="T93" fmla="*/ 25 h 42"/>
                  <a:gd name="T94" fmla="*/ 42 w 86"/>
                  <a:gd name="T95" fmla="*/ 26 h 42"/>
                  <a:gd name="T96" fmla="*/ 37 w 86"/>
                  <a:gd name="T97" fmla="*/ 28 h 42"/>
                  <a:gd name="T98" fmla="*/ 39 w 86"/>
                  <a:gd name="T99" fmla="*/ 30 h 42"/>
                  <a:gd name="T100" fmla="*/ 45 w 86"/>
                  <a:gd name="T101" fmla="*/ 28 h 42"/>
                  <a:gd name="T102" fmla="*/ 48 w 86"/>
                  <a:gd name="T103" fmla="*/ 25 h 42"/>
                  <a:gd name="T104" fmla="*/ 54 w 86"/>
                  <a:gd name="T10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42">
                    <a:moveTo>
                      <a:pt x="57" y="28"/>
                    </a:moveTo>
                    <a:cubicBezTo>
                      <a:pt x="57" y="28"/>
                      <a:pt x="57" y="28"/>
                      <a:pt x="58" y="28"/>
                    </a:cubicBezTo>
                    <a:cubicBezTo>
                      <a:pt x="58" y="28"/>
                      <a:pt x="58" y="29"/>
                      <a:pt x="59" y="29"/>
                    </a:cubicBezTo>
                    <a:cubicBezTo>
                      <a:pt x="59" y="29"/>
                      <a:pt x="60" y="29"/>
                      <a:pt x="60" y="29"/>
                    </a:cubicBezTo>
                    <a:cubicBezTo>
                      <a:pt x="61" y="29"/>
                      <a:pt x="61" y="29"/>
                      <a:pt x="61" y="30"/>
                    </a:cubicBezTo>
                    <a:cubicBezTo>
                      <a:pt x="61" y="30"/>
                      <a:pt x="61" y="30"/>
                      <a:pt x="62" y="30"/>
                    </a:cubicBezTo>
                    <a:cubicBezTo>
                      <a:pt x="62" y="31"/>
                      <a:pt x="62" y="30"/>
                      <a:pt x="62" y="30"/>
                    </a:cubicBezTo>
                    <a:cubicBezTo>
                      <a:pt x="63" y="31"/>
                      <a:pt x="62" y="31"/>
                      <a:pt x="63" y="31"/>
                    </a:cubicBezTo>
                    <a:cubicBezTo>
                      <a:pt x="63" y="31"/>
                      <a:pt x="63" y="31"/>
                      <a:pt x="63" y="32"/>
                    </a:cubicBezTo>
                    <a:cubicBezTo>
                      <a:pt x="63" y="32"/>
                      <a:pt x="63" y="32"/>
                      <a:pt x="63" y="32"/>
                    </a:cubicBezTo>
                    <a:cubicBezTo>
                      <a:pt x="63" y="32"/>
                      <a:pt x="63" y="32"/>
                      <a:pt x="64" y="32"/>
                    </a:cubicBezTo>
                    <a:cubicBezTo>
                      <a:pt x="64" y="33"/>
                      <a:pt x="64" y="33"/>
                      <a:pt x="64" y="33"/>
                    </a:cubicBezTo>
                    <a:cubicBezTo>
                      <a:pt x="64" y="33"/>
                      <a:pt x="65" y="33"/>
                      <a:pt x="65" y="33"/>
                    </a:cubicBezTo>
                    <a:cubicBezTo>
                      <a:pt x="65" y="33"/>
                      <a:pt x="65" y="33"/>
                      <a:pt x="64" y="33"/>
                    </a:cubicBezTo>
                    <a:cubicBezTo>
                      <a:pt x="64" y="33"/>
                      <a:pt x="63" y="33"/>
                      <a:pt x="63" y="33"/>
                    </a:cubicBezTo>
                    <a:cubicBezTo>
                      <a:pt x="63" y="34"/>
                      <a:pt x="64" y="34"/>
                      <a:pt x="63" y="35"/>
                    </a:cubicBezTo>
                    <a:cubicBezTo>
                      <a:pt x="63" y="35"/>
                      <a:pt x="63" y="36"/>
                      <a:pt x="63" y="36"/>
                    </a:cubicBezTo>
                    <a:cubicBezTo>
                      <a:pt x="63" y="37"/>
                      <a:pt x="62" y="38"/>
                      <a:pt x="63" y="38"/>
                    </a:cubicBezTo>
                    <a:cubicBezTo>
                      <a:pt x="63" y="38"/>
                      <a:pt x="63" y="38"/>
                      <a:pt x="64" y="38"/>
                    </a:cubicBezTo>
                    <a:cubicBezTo>
                      <a:pt x="64" y="38"/>
                      <a:pt x="64" y="37"/>
                      <a:pt x="65" y="37"/>
                    </a:cubicBezTo>
                    <a:cubicBezTo>
                      <a:pt x="65" y="37"/>
                      <a:pt x="65" y="36"/>
                      <a:pt x="65" y="36"/>
                    </a:cubicBezTo>
                    <a:cubicBezTo>
                      <a:pt x="66" y="36"/>
                      <a:pt x="66" y="35"/>
                      <a:pt x="66" y="35"/>
                    </a:cubicBezTo>
                    <a:cubicBezTo>
                      <a:pt x="66" y="35"/>
                      <a:pt x="67" y="35"/>
                      <a:pt x="67" y="35"/>
                    </a:cubicBezTo>
                    <a:cubicBezTo>
                      <a:pt x="67" y="35"/>
                      <a:pt x="67" y="35"/>
                      <a:pt x="68" y="34"/>
                    </a:cubicBezTo>
                    <a:cubicBezTo>
                      <a:pt x="68" y="34"/>
                      <a:pt x="68" y="34"/>
                      <a:pt x="68" y="33"/>
                    </a:cubicBezTo>
                    <a:cubicBezTo>
                      <a:pt x="68" y="33"/>
                      <a:pt x="67" y="33"/>
                      <a:pt x="67" y="33"/>
                    </a:cubicBezTo>
                    <a:cubicBezTo>
                      <a:pt x="67" y="32"/>
                      <a:pt x="68" y="32"/>
                      <a:pt x="68" y="33"/>
                    </a:cubicBezTo>
                    <a:cubicBezTo>
                      <a:pt x="68" y="33"/>
                      <a:pt x="68" y="33"/>
                      <a:pt x="68" y="33"/>
                    </a:cubicBezTo>
                    <a:cubicBezTo>
                      <a:pt x="68" y="34"/>
                      <a:pt x="68" y="34"/>
                      <a:pt x="68" y="35"/>
                    </a:cubicBezTo>
                    <a:cubicBezTo>
                      <a:pt x="68" y="35"/>
                      <a:pt x="68" y="35"/>
                      <a:pt x="68" y="36"/>
                    </a:cubicBezTo>
                    <a:cubicBezTo>
                      <a:pt x="69" y="36"/>
                      <a:pt x="69" y="36"/>
                      <a:pt x="69" y="37"/>
                    </a:cubicBezTo>
                    <a:cubicBezTo>
                      <a:pt x="69" y="37"/>
                      <a:pt x="69" y="37"/>
                      <a:pt x="69" y="38"/>
                    </a:cubicBezTo>
                    <a:cubicBezTo>
                      <a:pt x="69" y="38"/>
                      <a:pt x="68" y="39"/>
                      <a:pt x="68" y="39"/>
                    </a:cubicBezTo>
                    <a:cubicBezTo>
                      <a:pt x="68" y="40"/>
                      <a:pt x="67" y="40"/>
                      <a:pt x="67" y="40"/>
                    </a:cubicBezTo>
                    <a:cubicBezTo>
                      <a:pt x="67" y="40"/>
                      <a:pt x="68" y="40"/>
                      <a:pt x="68" y="41"/>
                    </a:cubicBezTo>
                    <a:cubicBezTo>
                      <a:pt x="68" y="41"/>
                      <a:pt x="68" y="41"/>
                      <a:pt x="68" y="42"/>
                    </a:cubicBezTo>
                    <a:cubicBezTo>
                      <a:pt x="68" y="42"/>
                      <a:pt x="68" y="42"/>
                      <a:pt x="68" y="42"/>
                    </a:cubicBezTo>
                    <a:cubicBezTo>
                      <a:pt x="68" y="42"/>
                      <a:pt x="68" y="42"/>
                      <a:pt x="68" y="42"/>
                    </a:cubicBezTo>
                    <a:cubicBezTo>
                      <a:pt x="68" y="42"/>
                      <a:pt x="69" y="42"/>
                      <a:pt x="69" y="42"/>
                    </a:cubicBezTo>
                    <a:cubicBezTo>
                      <a:pt x="69" y="41"/>
                      <a:pt x="70" y="41"/>
                      <a:pt x="71" y="41"/>
                    </a:cubicBezTo>
                    <a:cubicBezTo>
                      <a:pt x="71" y="41"/>
                      <a:pt x="71" y="40"/>
                      <a:pt x="71" y="40"/>
                    </a:cubicBezTo>
                    <a:cubicBezTo>
                      <a:pt x="72" y="39"/>
                      <a:pt x="72" y="39"/>
                      <a:pt x="72" y="38"/>
                    </a:cubicBezTo>
                    <a:cubicBezTo>
                      <a:pt x="72" y="38"/>
                      <a:pt x="71" y="38"/>
                      <a:pt x="71" y="38"/>
                    </a:cubicBezTo>
                    <a:cubicBezTo>
                      <a:pt x="71" y="37"/>
                      <a:pt x="71" y="37"/>
                      <a:pt x="70" y="37"/>
                    </a:cubicBezTo>
                    <a:cubicBezTo>
                      <a:pt x="70" y="37"/>
                      <a:pt x="70" y="36"/>
                      <a:pt x="70" y="36"/>
                    </a:cubicBezTo>
                    <a:cubicBezTo>
                      <a:pt x="70" y="35"/>
                      <a:pt x="70" y="35"/>
                      <a:pt x="71" y="35"/>
                    </a:cubicBezTo>
                    <a:cubicBezTo>
                      <a:pt x="71" y="35"/>
                      <a:pt x="71" y="34"/>
                      <a:pt x="71" y="34"/>
                    </a:cubicBezTo>
                    <a:cubicBezTo>
                      <a:pt x="71" y="34"/>
                      <a:pt x="71" y="33"/>
                      <a:pt x="71" y="33"/>
                    </a:cubicBezTo>
                    <a:cubicBezTo>
                      <a:pt x="71" y="32"/>
                      <a:pt x="71" y="32"/>
                      <a:pt x="70" y="32"/>
                    </a:cubicBezTo>
                    <a:cubicBezTo>
                      <a:pt x="70" y="32"/>
                      <a:pt x="70" y="31"/>
                      <a:pt x="70" y="31"/>
                    </a:cubicBezTo>
                    <a:cubicBezTo>
                      <a:pt x="70" y="31"/>
                      <a:pt x="70" y="30"/>
                      <a:pt x="71" y="30"/>
                    </a:cubicBezTo>
                    <a:cubicBezTo>
                      <a:pt x="71" y="30"/>
                      <a:pt x="71" y="29"/>
                      <a:pt x="71" y="29"/>
                    </a:cubicBezTo>
                    <a:cubicBezTo>
                      <a:pt x="70" y="29"/>
                      <a:pt x="70" y="29"/>
                      <a:pt x="70" y="29"/>
                    </a:cubicBezTo>
                    <a:cubicBezTo>
                      <a:pt x="69" y="29"/>
                      <a:pt x="69" y="29"/>
                      <a:pt x="69" y="29"/>
                    </a:cubicBezTo>
                    <a:cubicBezTo>
                      <a:pt x="68" y="29"/>
                      <a:pt x="68" y="29"/>
                      <a:pt x="68" y="29"/>
                    </a:cubicBezTo>
                    <a:cubicBezTo>
                      <a:pt x="68" y="30"/>
                      <a:pt x="67" y="30"/>
                      <a:pt x="67" y="30"/>
                    </a:cubicBezTo>
                    <a:cubicBezTo>
                      <a:pt x="66" y="30"/>
                      <a:pt x="66" y="30"/>
                      <a:pt x="66" y="30"/>
                    </a:cubicBezTo>
                    <a:cubicBezTo>
                      <a:pt x="65" y="31"/>
                      <a:pt x="65" y="31"/>
                      <a:pt x="64" y="31"/>
                    </a:cubicBezTo>
                    <a:cubicBezTo>
                      <a:pt x="64" y="31"/>
                      <a:pt x="65" y="30"/>
                      <a:pt x="65" y="30"/>
                    </a:cubicBezTo>
                    <a:cubicBezTo>
                      <a:pt x="65" y="30"/>
                      <a:pt x="65" y="29"/>
                      <a:pt x="65" y="29"/>
                    </a:cubicBezTo>
                    <a:cubicBezTo>
                      <a:pt x="65" y="28"/>
                      <a:pt x="65" y="28"/>
                      <a:pt x="65" y="27"/>
                    </a:cubicBezTo>
                    <a:cubicBezTo>
                      <a:pt x="65" y="27"/>
                      <a:pt x="65" y="27"/>
                      <a:pt x="65" y="26"/>
                    </a:cubicBezTo>
                    <a:cubicBezTo>
                      <a:pt x="65" y="26"/>
                      <a:pt x="65" y="26"/>
                      <a:pt x="65" y="26"/>
                    </a:cubicBezTo>
                    <a:cubicBezTo>
                      <a:pt x="65" y="26"/>
                      <a:pt x="65" y="26"/>
                      <a:pt x="64" y="25"/>
                    </a:cubicBezTo>
                    <a:cubicBezTo>
                      <a:pt x="64" y="24"/>
                      <a:pt x="64" y="24"/>
                      <a:pt x="64" y="24"/>
                    </a:cubicBezTo>
                    <a:cubicBezTo>
                      <a:pt x="64" y="24"/>
                      <a:pt x="64" y="23"/>
                      <a:pt x="65" y="23"/>
                    </a:cubicBezTo>
                    <a:cubicBezTo>
                      <a:pt x="66" y="22"/>
                      <a:pt x="66" y="22"/>
                      <a:pt x="67" y="21"/>
                    </a:cubicBezTo>
                    <a:cubicBezTo>
                      <a:pt x="67" y="20"/>
                      <a:pt x="68" y="20"/>
                      <a:pt x="69" y="19"/>
                    </a:cubicBezTo>
                    <a:cubicBezTo>
                      <a:pt x="70" y="17"/>
                      <a:pt x="71" y="17"/>
                      <a:pt x="72" y="15"/>
                    </a:cubicBezTo>
                    <a:cubicBezTo>
                      <a:pt x="74" y="14"/>
                      <a:pt x="75" y="13"/>
                      <a:pt x="77" y="11"/>
                    </a:cubicBezTo>
                    <a:cubicBezTo>
                      <a:pt x="77" y="11"/>
                      <a:pt x="78" y="11"/>
                      <a:pt x="78" y="10"/>
                    </a:cubicBezTo>
                    <a:cubicBezTo>
                      <a:pt x="79" y="9"/>
                      <a:pt x="80" y="8"/>
                      <a:pt x="82" y="7"/>
                    </a:cubicBezTo>
                    <a:cubicBezTo>
                      <a:pt x="84" y="6"/>
                      <a:pt x="84" y="5"/>
                      <a:pt x="86" y="4"/>
                    </a:cubicBezTo>
                    <a:cubicBezTo>
                      <a:pt x="86" y="3"/>
                      <a:pt x="86" y="3"/>
                      <a:pt x="86" y="3"/>
                    </a:cubicBezTo>
                    <a:cubicBezTo>
                      <a:pt x="86" y="3"/>
                      <a:pt x="86" y="3"/>
                      <a:pt x="86" y="3"/>
                    </a:cubicBezTo>
                    <a:cubicBezTo>
                      <a:pt x="85" y="3"/>
                      <a:pt x="85" y="2"/>
                      <a:pt x="85" y="2"/>
                    </a:cubicBezTo>
                    <a:cubicBezTo>
                      <a:pt x="85" y="2"/>
                      <a:pt x="84" y="2"/>
                      <a:pt x="84" y="2"/>
                    </a:cubicBezTo>
                    <a:cubicBezTo>
                      <a:pt x="84" y="3"/>
                      <a:pt x="84" y="3"/>
                      <a:pt x="84" y="3"/>
                    </a:cubicBezTo>
                    <a:cubicBezTo>
                      <a:pt x="83" y="3"/>
                      <a:pt x="83" y="3"/>
                      <a:pt x="82" y="3"/>
                    </a:cubicBezTo>
                    <a:cubicBezTo>
                      <a:pt x="82" y="3"/>
                      <a:pt x="82" y="3"/>
                      <a:pt x="81" y="3"/>
                    </a:cubicBezTo>
                    <a:cubicBezTo>
                      <a:pt x="81" y="3"/>
                      <a:pt x="81" y="2"/>
                      <a:pt x="80" y="2"/>
                    </a:cubicBezTo>
                    <a:cubicBezTo>
                      <a:pt x="80" y="2"/>
                      <a:pt x="80" y="2"/>
                      <a:pt x="79" y="2"/>
                    </a:cubicBezTo>
                    <a:cubicBezTo>
                      <a:pt x="79" y="2"/>
                      <a:pt x="79" y="2"/>
                      <a:pt x="78" y="2"/>
                    </a:cubicBezTo>
                    <a:cubicBezTo>
                      <a:pt x="78" y="2"/>
                      <a:pt x="78" y="2"/>
                      <a:pt x="77" y="2"/>
                    </a:cubicBezTo>
                    <a:cubicBezTo>
                      <a:pt x="77" y="2"/>
                      <a:pt x="76" y="2"/>
                      <a:pt x="76" y="2"/>
                    </a:cubicBezTo>
                    <a:cubicBezTo>
                      <a:pt x="75" y="2"/>
                      <a:pt x="75" y="2"/>
                      <a:pt x="75" y="2"/>
                    </a:cubicBezTo>
                    <a:cubicBezTo>
                      <a:pt x="74" y="1"/>
                      <a:pt x="74" y="2"/>
                      <a:pt x="73" y="2"/>
                    </a:cubicBezTo>
                    <a:cubicBezTo>
                      <a:pt x="73" y="2"/>
                      <a:pt x="72" y="2"/>
                      <a:pt x="72" y="2"/>
                    </a:cubicBezTo>
                    <a:cubicBezTo>
                      <a:pt x="72" y="2"/>
                      <a:pt x="71" y="2"/>
                      <a:pt x="71" y="2"/>
                    </a:cubicBezTo>
                    <a:cubicBezTo>
                      <a:pt x="70" y="2"/>
                      <a:pt x="70" y="1"/>
                      <a:pt x="70" y="1"/>
                    </a:cubicBezTo>
                    <a:cubicBezTo>
                      <a:pt x="69" y="1"/>
                      <a:pt x="69" y="1"/>
                      <a:pt x="68" y="1"/>
                    </a:cubicBezTo>
                    <a:cubicBezTo>
                      <a:pt x="68" y="1"/>
                      <a:pt x="68" y="1"/>
                      <a:pt x="67" y="1"/>
                    </a:cubicBezTo>
                    <a:cubicBezTo>
                      <a:pt x="67" y="1"/>
                      <a:pt x="67" y="0"/>
                      <a:pt x="66" y="0"/>
                    </a:cubicBezTo>
                    <a:cubicBezTo>
                      <a:pt x="66" y="0"/>
                      <a:pt x="66" y="0"/>
                      <a:pt x="65" y="0"/>
                    </a:cubicBezTo>
                    <a:cubicBezTo>
                      <a:pt x="65" y="0"/>
                      <a:pt x="64" y="0"/>
                      <a:pt x="64" y="0"/>
                    </a:cubicBezTo>
                    <a:cubicBezTo>
                      <a:pt x="64" y="0"/>
                      <a:pt x="63" y="0"/>
                      <a:pt x="63" y="0"/>
                    </a:cubicBezTo>
                    <a:cubicBezTo>
                      <a:pt x="63" y="0"/>
                      <a:pt x="63" y="1"/>
                      <a:pt x="62" y="1"/>
                    </a:cubicBezTo>
                    <a:cubicBezTo>
                      <a:pt x="61" y="1"/>
                      <a:pt x="61" y="1"/>
                      <a:pt x="60" y="1"/>
                    </a:cubicBezTo>
                    <a:cubicBezTo>
                      <a:pt x="60" y="1"/>
                      <a:pt x="60" y="1"/>
                      <a:pt x="59" y="1"/>
                    </a:cubicBezTo>
                    <a:cubicBezTo>
                      <a:pt x="58" y="1"/>
                      <a:pt x="58" y="1"/>
                      <a:pt x="58" y="1"/>
                    </a:cubicBezTo>
                    <a:cubicBezTo>
                      <a:pt x="57" y="1"/>
                      <a:pt x="56" y="1"/>
                      <a:pt x="56" y="1"/>
                    </a:cubicBezTo>
                    <a:cubicBezTo>
                      <a:pt x="55" y="2"/>
                      <a:pt x="55" y="2"/>
                      <a:pt x="54" y="2"/>
                    </a:cubicBezTo>
                    <a:cubicBezTo>
                      <a:pt x="54" y="2"/>
                      <a:pt x="53" y="2"/>
                      <a:pt x="53" y="2"/>
                    </a:cubicBezTo>
                    <a:cubicBezTo>
                      <a:pt x="53" y="1"/>
                      <a:pt x="52" y="2"/>
                      <a:pt x="52" y="2"/>
                    </a:cubicBezTo>
                    <a:cubicBezTo>
                      <a:pt x="51" y="2"/>
                      <a:pt x="51" y="2"/>
                      <a:pt x="50" y="2"/>
                    </a:cubicBezTo>
                    <a:cubicBezTo>
                      <a:pt x="50" y="3"/>
                      <a:pt x="49" y="3"/>
                      <a:pt x="48" y="3"/>
                    </a:cubicBezTo>
                    <a:cubicBezTo>
                      <a:pt x="48" y="3"/>
                      <a:pt x="47" y="3"/>
                      <a:pt x="47" y="3"/>
                    </a:cubicBezTo>
                    <a:cubicBezTo>
                      <a:pt x="47" y="3"/>
                      <a:pt x="46" y="3"/>
                      <a:pt x="46" y="3"/>
                    </a:cubicBezTo>
                    <a:cubicBezTo>
                      <a:pt x="46" y="3"/>
                      <a:pt x="46" y="4"/>
                      <a:pt x="45" y="4"/>
                    </a:cubicBezTo>
                    <a:cubicBezTo>
                      <a:pt x="45" y="4"/>
                      <a:pt x="45" y="5"/>
                      <a:pt x="44" y="5"/>
                    </a:cubicBezTo>
                    <a:cubicBezTo>
                      <a:pt x="44" y="5"/>
                      <a:pt x="42" y="6"/>
                      <a:pt x="42" y="6"/>
                    </a:cubicBezTo>
                    <a:cubicBezTo>
                      <a:pt x="42" y="6"/>
                      <a:pt x="42" y="5"/>
                      <a:pt x="42" y="5"/>
                    </a:cubicBezTo>
                    <a:cubicBezTo>
                      <a:pt x="41" y="5"/>
                      <a:pt x="41" y="6"/>
                      <a:pt x="41" y="6"/>
                    </a:cubicBezTo>
                    <a:cubicBezTo>
                      <a:pt x="41" y="6"/>
                      <a:pt x="40" y="6"/>
                      <a:pt x="40" y="6"/>
                    </a:cubicBezTo>
                    <a:cubicBezTo>
                      <a:pt x="40" y="6"/>
                      <a:pt x="39" y="6"/>
                      <a:pt x="39" y="6"/>
                    </a:cubicBezTo>
                    <a:cubicBezTo>
                      <a:pt x="38" y="6"/>
                      <a:pt x="38" y="6"/>
                      <a:pt x="38" y="6"/>
                    </a:cubicBezTo>
                    <a:cubicBezTo>
                      <a:pt x="37" y="6"/>
                      <a:pt x="37" y="6"/>
                      <a:pt x="37" y="7"/>
                    </a:cubicBezTo>
                    <a:cubicBezTo>
                      <a:pt x="36" y="7"/>
                      <a:pt x="35" y="7"/>
                      <a:pt x="36" y="7"/>
                    </a:cubicBezTo>
                    <a:cubicBezTo>
                      <a:pt x="36" y="7"/>
                      <a:pt x="36" y="7"/>
                      <a:pt x="36" y="7"/>
                    </a:cubicBezTo>
                    <a:cubicBezTo>
                      <a:pt x="36" y="8"/>
                      <a:pt x="37" y="8"/>
                      <a:pt x="37" y="8"/>
                    </a:cubicBezTo>
                    <a:cubicBezTo>
                      <a:pt x="37" y="8"/>
                      <a:pt x="37" y="8"/>
                      <a:pt x="37" y="8"/>
                    </a:cubicBezTo>
                    <a:cubicBezTo>
                      <a:pt x="37" y="9"/>
                      <a:pt x="38" y="9"/>
                      <a:pt x="38" y="9"/>
                    </a:cubicBezTo>
                    <a:cubicBezTo>
                      <a:pt x="38" y="9"/>
                      <a:pt x="37" y="9"/>
                      <a:pt x="37" y="10"/>
                    </a:cubicBezTo>
                    <a:cubicBezTo>
                      <a:pt x="37" y="10"/>
                      <a:pt x="37" y="10"/>
                      <a:pt x="37" y="10"/>
                    </a:cubicBezTo>
                    <a:cubicBezTo>
                      <a:pt x="37" y="10"/>
                      <a:pt x="37" y="10"/>
                      <a:pt x="38" y="10"/>
                    </a:cubicBezTo>
                    <a:cubicBezTo>
                      <a:pt x="38" y="10"/>
                      <a:pt x="38" y="10"/>
                      <a:pt x="38" y="10"/>
                    </a:cubicBezTo>
                    <a:cubicBezTo>
                      <a:pt x="38" y="10"/>
                      <a:pt x="39" y="10"/>
                      <a:pt x="39" y="10"/>
                    </a:cubicBezTo>
                    <a:cubicBezTo>
                      <a:pt x="39" y="11"/>
                      <a:pt x="39" y="11"/>
                      <a:pt x="38" y="11"/>
                    </a:cubicBezTo>
                    <a:cubicBezTo>
                      <a:pt x="38" y="11"/>
                      <a:pt x="38" y="11"/>
                      <a:pt x="38" y="12"/>
                    </a:cubicBezTo>
                    <a:cubicBezTo>
                      <a:pt x="38" y="12"/>
                      <a:pt x="38" y="12"/>
                      <a:pt x="38" y="12"/>
                    </a:cubicBezTo>
                    <a:cubicBezTo>
                      <a:pt x="37" y="13"/>
                      <a:pt x="37" y="12"/>
                      <a:pt x="37" y="12"/>
                    </a:cubicBezTo>
                    <a:cubicBezTo>
                      <a:pt x="36" y="12"/>
                      <a:pt x="36" y="12"/>
                      <a:pt x="35" y="12"/>
                    </a:cubicBezTo>
                    <a:cubicBezTo>
                      <a:pt x="35" y="13"/>
                      <a:pt x="35" y="13"/>
                      <a:pt x="34" y="13"/>
                    </a:cubicBezTo>
                    <a:cubicBezTo>
                      <a:pt x="34" y="13"/>
                      <a:pt x="34" y="13"/>
                      <a:pt x="34" y="12"/>
                    </a:cubicBezTo>
                    <a:cubicBezTo>
                      <a:pt x="34" y="12"/>
                      <a:pt x="35" y="12"/>
                      <a:pt x="35" y="12"/>
                    </a:cubicBezTo>
                    <a:cubicBezTo>
                      <a:pt x="35" y="12"/>
                      <a:pt x="36" y="12"/>
                      <a:pt x="35" y="11"/>
                    </a:cubicBezTo>
                    <a:cubicBezTo>
                      <a:pt x="35" y="11"/>
                      <a:pt x="35" y="11"/>
                      <a:pt x="35" y="11"/>
                    </a:cubicBezTo>
                    <a:cubicBezTo>
                      <a:pt x="34" y="11"/>
                      <a:pt x="34" y="11"/>
                      <a:pt x="33" y="11"/>
                    </a:cubicBezTo>
                    <a:cubicBezTo>
                      <a:pt x="33" y="11"/>
                      <a:pt x="33" y="11"/>
                      <a:pt x="32" y="11"/>
                    </a:cubicBezTo>
                    <a:cubicBezTo>
                      <a:pt x="32" y="11"/>
                      <a:pt x="31" y="11"/>
                      <a:pt x="31" y="12"/>
                    </a:cubicBezTo>
                    <a:cubicBezTo>
                      <a:pt x="31" y="12"/>
                      <a:pt x="30" y="12"/>
                      <a:pt x="30" y="12"/>
                    </a:cubicBezTo>
                    <a:cubicBezTo>
                      <a:pt x="30" y="12"/>
                      <a:pt x="30" y="12"/>
                      <a:pt x="29" y="13"/>
                    </a:cubicBezTo>
                    <a:cubicBezTo>
                      <a:pt x="29" y="13"/>
                      <a:pt x="28" y="12"/>
                      <a:pt x="28" y="12"/>
                    </a:cubicBezTo>
                    <a:cubicBezTo>
                      <a:pt x="27" y="13"/>
                      <a:pt x="27" y="13"/>
                      <a:pt x="27" y="13"/>
                    </a:cubicBezTo>
                    <a:cubicBezTo>
                      <a:pt x="27" y="13"/>
                      <a:pt x="26" y="13"/>
                      <a:pt x="26" y="13"/>
                    </a:cubicBezTo>
                    <a:cubicBezTo>
                      <a:pt x="25" y="13"/>
                      <a:pt x="25" y="13"/>
                      <a:pt x="25" y="14"/>
                    </a:cubicBezTo>
                    <a:cubicBezTo>
                      <a:pt x="24" y="14"/>
                      <a:pt x="24" y="14"/>
                      <a:pt x="24" y="14"/>
                    </a:cubicBezTo>
                    <a:cubicBezTo>
                      <a:pt x="24" y="15"/>
                      <a:pt x="24" y="15"/>
                      <a:pt x="24" y="15"/>
                    </a:cubicBezTo>
                    <a:cubicBezTo>
                      <a:pt x="25" y="15"/>
                      <a:pt x="26" y="14"/>
                      <a:pt x="26" y="15"/>
                    </a:cubicBezTo>
                    <a:cubicBezTo>
                      <a:pt x="26" y="15"/>
                      <a:pt x="25" y="15"/>
                      <a:pt x="25" y="15"/>
                    </a:cubicBezTo>
                    <a:cubicBezTo>
                      <a:pt x="25" y="15"/>
                      <a:pt x="25" y="15"/>
                      <a:pt x="24" y="16"/>
                    </a:cubicBezTo>
                    <a:cubicBezTo>
                      <a:pt x="24" y="16"/>
                      <a:pt x="24" y="16"/>
                      <a:pt x="24" y="16"/>
                    </a:cubicBezTo>
                    <a:cubicBezTo>
                      <a:pt x="24" y="16"/>
                      <a:pt x="24" y="16"/>
                      <a:pt x="24" y="16"/>
                    </a:cubicBezTo>
                    <a:cubicBezTo>
                      <a:pt x="25" y="17"/>
                      <a:pt x="25" y="17"/>
                      <a:pt x="25" y="17"/>
                    </a:cubicBezTo>
                    <a:cubicBezTo>
                      <a:pt x="25" y="17"/>
                      <a:pt x="26" y="16"/>
                      <a:pt x="26" y="16"/>
                    </a:cubicBezTo>
                    <a:cubicBezTo>
                      <a:pt x="27" y="16"/>
                      <a:pt x="27" y="16"/>
                      <a:pt x="27" y="16"/>
                    </a:cubicBezTo>
                    <a:cubicBezTo>
                      <a:pt x="28" y="16"/>
                      <a:pt x="28" y="16"/>
                      <a:pt x="28" y="16"/>
                    </a:cubicBezTo>
                    <a:cubicBezTo>
                      <a:pt x="28" y="16"/>
                      <a:pt x="29" y="16"/>
                      <a:pt x="29" y="16"/>
                    </a:cubicBezTo>
                    <a:cubicBezTo>
                      <a:pt x="29" y="16"/>
                      <a:pt x="29" y="16"/>
                      <a:pt x="30" y="16"/>
                    </a:cubicBezTo>
                    <a:cubicBezTo>
                      <a:pt x="31" y="17"/>
                      <a:pt x="32" y="15"/>
                      <a:pt x="32" y="16"/>
                    </a:cubicBezTo>
                    <a:cubicBezTo>
                      <a:pt x="32" y="16"/>
                      <a:pt x="31" y="16"/>
                      <a:pt x="31" y="16"/>
                    </a:cubicBezTo>
                    <a:cubicBezTo>
                      <a:pt x="31" y="17"/>
                      <a:pt x="32" y="17"/>
                      <a:pt x="31" y="18"/>
                    </a:cubicBezTo>
                    <a:cubicBezTo>
                      <a:pt x="31" y="18"/>
                      <a:pt x="31" y="18"/>
                      <a:pt x="31" y="18"/>
                    </a:cubicBezTo>
                    <a:cubicBezTo>
                      <a:pt x="30" y="18"/>
                      <a:pt x="30" y="17"/>
                      <a:pt x="29" y="17"/>
                    </a:cubicBezTo>
                    <a:cubicBezTo>
                      <a:pt x="29" y="18"/>
                      <a:pt x="29" y="18"/>
                      <a:pt x="29" y="18"/>
                    </a:cubicBezTo>
                    <a:cubicBezTo>
                      <a:pt x="28" y="18"/>
                      <a:pt x="29" y="19"/>
                      <a:pt x="28" y="19"/>
                    </a:cubicBezTo>
                    <a:cubicBezTo>
                      <a:pt x="28" y="19"/>
                      <a:pt x="27" y="19"/>
                      <a:pt x="27" y="19"/>
                    </a:cubicBezTo>
                    <a:cubicBezTo>
                      <a:pt x="26" y="20"/>
                      <a:pt x="26" y="20"/>
                      <a:pt x="25" y="20"/>
                    </a:cubicBezTo>
                    <a:cubicBezTo>
                      <a:pt x="25" y="20"/>
                      <a:pt x="25" y="21"/>
                      <a:pt x="24" y="20"/>
                    </a:cubicBezTo>
                    <a:cubicBezTo>
                      <a:pt x="24" y="20"/>
                      <a:pt x="24" y="20"/>
                      <a:pt x="24" y="20"/>
                    </a:cubicBezTo>
                    <a:cubicBezTo>
                      <a:pt x="23" y="20"/>
                      <a:pt x="23" y="20"/>
                      <a:pt x="23" y="20"/>
                    </a:cubicBezTo>
                    <a:cubicBezTo>
                      <a:pt x="22" y="20"/>
                      <a:pt x="22" y="20"/>
                      <a:pt x="22" y="20"/>
                    </a:cubicBezTo>
                    <a:cubicBezTo>
                      <a:pt x="21" y="20"/>
                      <a:pt x="21" y="20"/>
                      <a:pt x="21" y="21"/>
                    </a:cubicBezTo>
                    <a:cubicBezTo>
                      <a:pt x="21" y="21"/>
                      <a:pt x="21" y="21"/>
                      <a:pt x="21" y="21"/>
                    </a:cubicBezTo>
                    <a:cubicBezTo>
                      <a:pt x="20" y="21"/>
                      <a:pt x="20" y="21"/>
                      <a:pt x="20" y="21"/>
                    </a:cubicBezTo>
                    <a:cubicBezTo>
                      <a:pt x="20" y="22"/>
                      <a:pt x="20" y="22"/>
                      <a:pt x="19" y="22"/>
                    </a:cubicBezTo>
                    <a:cubicBezTo>
                      <a:pt x="19" y="22"/>
                      <a:pt x="18" y="22"/>
                      <a:pt x="18" y="22"/>
                    </a:cubicBezTo>
                    <a:cubicBezTo>
                      <a:pt x="17" y="22"/>
                      <a:pt x="17" y="23"/>
                      <a:pt x="16" y="23"/>
                    </a:cubicBezTo>
                    <a:cubicBezTo>
                      <a:pt x="16" y="23"/>
                      <a:pt x="16" y="23"/>
                      <a:pt x="16" y="24"/>
                    </a:cubicBezTo>
                    <a:cubicBezTo>
                      <a:pt x="15" y="24"/>
                      <a:pt x="15" y="23"/>
                      <a:pt x="14" y="24"/>
                    </a:cubicBezTo>
                    <a:cubicBezTo>
                      <a:pt x="14" y="24"/>
                      <a:pt x="14" y="24"/>
                      <a:pt x="14" y="24"/>
                    </a:cubicBezTo>
                    <a:cubicBezTo>
                      <a:pt x="14" y="24"/>
                      <a:pt x="14" y="25"/>
                      <a:pt x="14" y="25"/>
                    </a:cubicBezTo>
                    <a:cubicBezTo>
                      <a:pt x="14" y="25"/>
                      <a:pt x="14" y="25"/>
                      <a:pt x="14" y="26"/>
                    </a:cubicBezTo>
                    <a:cubicBezTo>
                      <a:pt x="14" y="26"/>
                      <a:pt x="14" y="26"/>
                      <a:pt x="13" y="26"/>
                    </a:cubicBezTo>
                    <a:cubicBezTo>
                      <a:pt x="13" y="26"/>
                      <a:pt x="13" y="26"/>
                      <a:pt x="13" y="26"/>
                    </a:cubicBezTo>
                    <a:cubicBezTo>
                      <a:pt x="13" y="26"/>
                      <a:pt x="13" y="26"/>
                      <a:pt x="13" y="27"/>
                    </a:cubicBezTo>
                    <a:cubicBezTo>
                      <a:pt x="12" y="27"/>
                      <a:pt x="13" y="27"/>
                      <a:pt x="13" y="28"/>
                    </a:cubicBezTo>
                    <a:cubicBezTo>
                      <a:pt x="13" y="28"/>
                      <a:pt x="13" y="28"/>
                      <a:pt x="13" y="29"/>
                    </a:cubicBezTo>
                    <a:cubicBezTo>
                      <a:pt x="13" y="29"/>
                      <a:pt x="13" y="29"/>
                      <a:pt x="14" y="29"/>
                    </a:cubicBezTo>
                    <a:cubicBezTo>
                      <a:pt x="14" y="29"/>
                      <a:pt x="14" y="28"/>
                      <a:pt x="15" y="28"/>
                    </a:cubicBezTo>
                    <a:cubicBezTo>
                      <a:pt x="15" y="28"/>
                      <a:pt x="16" y="28"/>
                      <a:pt x="16" y="28"/>
                    </a:cubicBezTo>
                    <a:cubicBezTo>
                      <a:pt x="16" y="28"/>
                      <a:pt x="17" y="28"/>
                      <a:pt x="17" y="28"/>
                    </a:cubicBezTo>
                    <a:cubicBezTo>
                      <a:pt x="17" y="28"/>
                      <a:pt x="17" y="29"/>
                      <a:pt x="17" y="29"/>
                    </a:cubicBezTo>
                    <a:cubicBezTo>
                      <a:pt x="16" y="29"/>
                      <a:pt x="16" y="29"/>
                      <a:pt x="16" y="29"/>
                    </a:cubicBezTo>
                    <a:cubicBezTo>
                      <a:pt x="16" y="30"/>
                      <a:pt x="15" y="29"/>
                      <a:pt x="15" y="30"/>
                    </a:cubicBezTo>
                    <a:cubicBezTo>
                      <a:pt x="15" y="30"/>
                      <a:pt x="15" y="30"/>
                      <a:pt x="15" y="31"/>
                    </a:cubicBezTo>
                    <a:cubicBezTo>
                      <a:pt x="15" y="31"/>
                      <a:pt x="14" y="31"/>
                      <a:pt x="14" y="31"/>
                    </a:cubicBezTo>
                    <a:cubicBezTo>
                      <a:pt x="14" y="31"/>
                      <a:pt x="14" y="31"/>
                      <a:pt x="13" y="32"/>
                    </a:cubicBezTo>
                    <a:cubicBezTo>
                      <a:pt x="13" y="32"/>
                      <a:pt x="13" y="32"/>
                      <a:pt x="13" y="32"/>
                    </a:cubicBezTo>
                    <a:cubicBezTo>
                      <a:pt x="13" y="32"/>
                      <a:pt x="14" y="32"/>
                      <a:pt x="14" y="32"/>
                    </a:cubicBezTo>
                    <a:cubicBezTo>
                      <a:pt x="15" y="32"/>
                      <a:pt x="15" y="32"/>
                      <a:pt x="15" y="32"/>
                    </a:cubicBezTo>
                    <a:cubicBezTo>
                      <a:pt x="16" y="32"/>
                      <a:pt x="16" y="32"/>
                      <a:pt x="16" y="32"/>
                    </a:cubicBezTo>
                    <a:cubicBezTo>
                      <a:pt x="16" y="32"/>
                      <a:pt x="16" y="32"/>
                      <a:pt x="16" y="32"/>
                    </a:cubicBezTo>
                    <a:cubicBezTo>
                      <a:pt x="17" y="31"/>
                      <a:pt x="17" y="31"/>
                      <a:pt x="17" y="31"/>
                    </a:cubicBezTo>
                    <a:cubicBezTo>
                      <a:pt x="17" y="31"/>
                      <a:pt x="18" y="31"/>
                      <a:pt x="18" y="31"/>
                    </a:cubicBezTo>
                    <a:cubicBezTo>
                      <a:pt x="18" y="31"/>
                      <a:pt x="19" y="31"/>
                      <a:pt x="19" y="32"/>
                    </a:cubicBezTo>
                    <a:cubicBezTo>
                      <a:pt x="19" y="32"/>
                      <a:pt x="19" y="32"/>
                      <a:pt x="19" y="32"/>
                    </a:cubicBezTo>
                    <a:cubicBezTo>
                      <a:pt x="19" y="32"/>
                      <a:pt x="18" y="32"/>
                      <a:pt x="19" y="33"/>
                    </a:cubicBezTo>
                    <a:cubicBezTo>
                      <a:pt x="19" y="33"/>
                      <a:pt x="19" y="33"/>
                      <a:pt x="19" y="32"/>
                    </a:cubicBezTo>
                    <a:cubicBezTo>
                      <a:pt x="20" y="32"/>
                      <a:pt x="20" y="32"/>
                      <a:pt x="20" y="32"/>
                    </a:cubicBezTo>
                    <a:cubicBezTo>
                      <a:pt x="20" y="32"/>
                      <a:pt x="20" y="32"/>
                      <a:pt x="20" y="32"/>
                    </a:cubicBezTo>
                    <a:cubicBezTo>
                      <a:pt x="20" y="31"/>
                      <a:pt x="20" y="31"/>
                      <a:pt x="21" y="31"/>
                    </a:cubicBezTo>
                    <a:cubicBezTo>
                      <a:pt x="21" y="31"/>
                      <a:pt x="21" y="31"/>
                      <a:pt x="21" y="31"/>
                    </a:cubicBezTo>
                    <a:cubicBezTo>
                      <a:pt x="21" y="31"/>
                      <a:pt x="22" y="31"/>
                      <a:pt x="22" y="32"/>
                    </a:cubicBezTo>
                    <a:cubicBezTo>
                      <a:pt x="22" y="32"/>
                      <a:pt x="22" y="32"/>
                      <a:pt x="22" y="32"/>
                    </a:cubicBezTo>
                    <a:cubicBezTo>
                      <a:pt x="22" y="32"/>
                      <a:pt x="22" y="32"/>
                      <a:pt x="22" y="32"/>
                    </a:cubicBezTo>
                    <a:cubicBezTo>
                      <a:pt x="23" y="31"/>
                      <a:pt x="24" y="31"/>
                      <a:pt x="24" y="31"/>
                    </a:cubicBezTo>
                    <a:cubicBezTo>
                      <a:pt x="24" y="31"/>
                      <a:pt x="24" y="31"/>
                      <a:pt x="24" y="32"/>
                    </a:cubicBezTo>
                    <a:cubicBezTo>
                      <a:pt x="24" y="32"/>
                      <a:pt x="24" y="32"/>
                      <a:pt x="23" y="32"/>
                    </a:cubicBezTo>
                    <a:cubicBezTo>
                      <a:pt x="23" y="32"/>
                      <a:pt x="22" y="32"/>
                      <a:pt x="22" y="32"/>
                    </a:cubicBezTo>
                    <a:cubicBezTo>
                      <a:pt x="21" y="32"/>
                      <a:pt x="22" y="33"/>
                      <a:pt x="21" y="33"/>
                    </a:cubicBezTo>
                    <a:cubicBezTo>
                      <a:pt x="21" y="33"/>
                      <a:pt x="21" y="33"/>
                      <a:pt x="20" y="33"/>
                    </a:cubicBezTo>
                    <a:cubicBezTo>
                      <a:pt x="20" y="33"/>
                      <a:pt x="20" y="34"/>
                      <a:pt x="20" y="34"/>
                    </a:cubicBezTo>
                    <a:cubicBezTo>
                      <a:pt x="19" y="34"/>
                      <a:pt x="19" y="35"/>
                      <a:pt x="19" y="35"/>
                    </a:cubicBezTo>
                    <a:cubicBezTo>
                      <a:pt x="19" y="35"/>
                      <a:pt x="19" y="35"/>
                      <a:pt x="18" y="35"/>
                    </a:cubicBezTo>
                    <a:cubicBezTo>
                      <a:pt x="18" y="35"/>
                      <a:pt x="17" y="35"/>
                      <a:pt x="17" y="35"/>
                    </a:cubicBezTo>
                    <a:cubicBezTo>
                      <a:pt x="16" y="35"/>
                      <a:pt x="16" y="35"/>
                      <a:pt x="15" y="35"/>
                    </a:cubicBezTo>
                    <a:cubicBezTo>
                      <a:pt x="15" y="36"/>
                      <a:pt x="15" y="36"/>
                      <a:pt x="14" y="36"/>
                    </a:cubicBezTo>
                    <a:cubicBezTo>
                      <a:pt x="14" y="37"/>
                      <a:pt x="14" y="36"/>
                      <a:pt x="13" y="36"/>
                    </a:cubicBezTo>
                    <a:cubicBezTo>
                      <a:pt x="13" y="37"/>
                      <a:pt x="12" y="37"/>
                      <a:pt x="12" y="37"/>
                    </a:cubicBezTo>
                    <a:cubicBezTo>
                      <a:pt x="11" y="37"/>
                      <a:pt x="11" y="37"/>
                      <a:pt x="11" y="38"/>
                    </a:cubicBezTo>
                    <a:cubicBezTo>
                      <a:pt x="10" y="38"/>
                      <a:pt x="10" y="38"/>
                      <a:pt x="9" y="38"/>
                    </a:cubicBezTo>
                    <a:cubicBezTo>
                      <a:pt x="8" y="38"/>
                      <a:pt x="8" y="39"/>
                      <a:pt x="7" y="39"/>
                    </a:cubicBezTo>
                    <a:cubicBezTo>
                      <a:pt x="7" y="39"/>
                      <a:pt x="6" y="38"/>
                      <a:pt x="6" y="39"/>
                    </a:cubicBezTo>
                    <a:cubicBezTo>
                      <a:pt x="6" y="39"/>
                      <a:pt x="5" y="39"/>
                      <a:pt x="5" y="39"/>
                    </a:cubicBezTo>
                    <a:cubicBezTo>
                      <a:pt x="5" y="39"/>
                      <a:pt x="5" y="39"/>
                      <a:pt x="4" y="39"/>
                    </a:cubicBezTo>
                    <a:cubicBezTo>
                      <a:pt x="3" y="40"/>
                      <a:pt x="3" y="39"/>
                      <a:pt x="2" y="40"/>
                    </a:cubicBezTo>
                    <a:cubicBezTo>
                      <a:pt x="2" y="40"/>
                      <a:pt x="2" y="40"/>
                      <a:pt x="1" y="40"/>
                    </a:cubicBezTo>
                    <a:cubicBezTo>
                      <a:pt x="1" y="40"/>
                      <a:pt x="1" y="40"/>
                      <a:pt x="1" y="41"/>
                    </a:cubicBezTo>
                    <a:cubicBezTo>
                      <a:pt x="0" y="41"/>
                      <a:pt x="0" y="41"/>
                      <a:pt x="0" y="41"/>
                    </a:cubicBezTo>
                    <a:cubicBezTo>
                      <a:pt x="0" y="42"/>
                      <a:pt x="0" y="42"/>
                      <a:pt x="1" y="42"/>
                    </a:cubicBezTo>
                    <a:cubicBezTo>
                      <a:pt x="1" y="42"/>
                      <a:pt x="2" y="42"/>
                      <a:pt x="2" y="41"/>
                    </a:cubicBezTo>
                    <a:cubicBezTo>
                      <a:pt x="3" y="41"/>
                      <a:pt x="3" y="41"/>
                      <a:pt x="3" y="41"/>
                    </a:cubicBezTo>
                    <a:cubicBezTo>
                      <a:pt x="4" y="41"/>
                      <a:pt x="4" y="41"/>
                      <a:pt x="5" y="40"/>
                    </a:cubicBezTo>
                    <a:cubicBezTo>
                      <a:pt x="5" y="40"/>
                      <a:pt x="5" y="40"/>
                      <a:pt x="6" y="40"/>
                    </a:cubicBezTo>
                    <a:cubicBezTo>
                      <a:pt x="6" y="40"/>
                      <a:pt x="6" y="40"/>
                      <a:pt x="7" y="40"/>
                    </a:cubicBezTo>
                    <a:cubicBezTo>
                      <a:pt x="7" y="40"/>
                      <a:pt x="7" y="40"/>
                      <a:pt x="8" y="40"/>
                    </a:cubicBezTo>
                    <a:cubicBezTo>
                      <a:pt x="8" y="40"/>
                      <a:pt x="8" y="40"/>
                      <a:pt x="9" y="40"/>
                    </a:cubicBezTo>
                    <a:cubicBezTo>
                      <a:pt x="9" y="40"/>
                      <a:pt x="10" y="40"/>
                      <a:pt x="10" y="40"/>
                    </a:cubicBezTo>
                    <a:cubicBezTo>
                      <a:pt x="11" y="39"/>
                      <a:pt x="11" y="39"/>
                      <a:pt x="11" y="39"/>
                    </a:cubicBezTo>
                    <a:cubicBezTo>
                      <a:pt x="11" y="39"/>
                      <a:pt x="12" y="39"/>
                      <a:pt x="12" y="39"/>
                    </a:cubicBezTo>
                    <a:cubicBezTo>
                      <a:pt x="13" y="39"/>
                      <a:pt x="13" y="39"/>
                      <a:pt x="13" y="39"/>
                    </a:cubicBezTo>
                    <a:cubicBezTo>
                      <a:pt x="14" y="38"/>
                      <a:pt x="14" y="38"/>
                      <a:pt x="14" y="38"/>
                    </a:cubicBezTo>
                    <a:cubicBezTo>
                      <a:pt x="15" y="37"/>
                      <a:pt x="15" y="37"/>
                      <a:pt x="16" y="37"/>
                    </a:cubicBezTo>
                    <a:cubicBezTo>
                      <a:pt x="16" y="37"/>
                      <a:pt x="17" y="37"/>
                      <a:pt x="17" y="37"/>
                    </a:cubicBezTo>
                    <a:cubicBezTo>
                      <a:pt x="18" y="37"/>
                      <a:pt x="18" y="37"/>
                      <a:pt x="19" y="37"/>
                    </a:cubicBezTo>
                    <a:cubicBezTo>
                      <a:pt x="19" y="37"/>
                      <a:pt x="19" y="36"/>
                      <a:pt x="20" y="36"/>
                    </a:cubicBezTo>
                    <a:cubicBezTo>
                      <a:pt x="20" y="36"/>
                      <a:pt x="20" y="36"/>
                      <a:pt x="20" y="35"/>
                    </a:cubicBezTo>
                    <a:cubicBezTo>
                      <a:pt x="20" y="35"/>
                      <a:pt x="21" y="35"/>
                      <a:pt x="21" y="35"/>
                    </a:cubicBezTo>
                    <a:cubicBezTo>
                      <a:pt x="22" y="35"/>
                      <a:pt x="22" y="35"/>
                      <a:pt x="22" y="34"/>
                    </a:cubicBezTo>
                    <a:cubicBezTo>
                      <a:pt x="23" y="34"/>
                      <a:pt x="23" y="34"/>
                      <a:pt x="23" y="34"/>
                    </a:cubicBezTo>
                    <a:cubicBezTo>
                      <a:pt x="24" y="34"/>
                      <a:pt x="24" y="34"/>
                      <a:pt x="24" y="34"/>
                    </a:cubicBezTo>
                    <a:cubicBezTo>
                      <a:pt x="25" y="34"/>
                      <a:pt x="25" y="34"/>
                      <a:pt x="25" y="33"/>
                    </a:cubicBezTo>
                    <a:cubicBezTo>
                      <a:pt x="26" y="33"/>
                      <a:pt x="26" y="33"/>
                      <a:pt x="27" y="33"/>
                    </a:cubicBezTo>
                    <a:cubicBezTo>
                      <a:pt x="27" y="33"/>
                      <a:pt x="28" y="33"/>
                      <a:pt x="28" y="33"/>
                    </a:cubicBezTo>
                    <a:cubicBezTo>
                      <a:pt x="28" y="33"/>
                      <a:pt x="28" y="33"/>
                      <a:pt x="29" y="32"/>
                    </a:cubicBezTo>
                    <a:cubicBezTo>
                      <a:pt x="29" y="32"/>
                      <a:pt x="29" y="32"/>
                      <a:pt x="29" y="32"/>
                    </a:cubicBezTo>
                    <a:cubicBezTo>
                      <a:pt x="30" y="32"/>
                      <a:pt x="30" y="32"/>
                      <a:pt x="30" y="32"/>
                    </a:cubicBezTo>
                    <a:cubicBezTo>
                      <a:pt x="30" y="32"/>
                      <a:pt x="30" y="31"/>
                      <a:pt x="30" y="31"/>
                    </a:cubicBezTo>
                    <a:cubicBezTo>
                      <a:pt x="31" y="31"/>
                      <a:pt x="31" y="32"/>
                      <a:pt x="31" y="31"/>
                    </a:cubicBezTo>
                    <a:cubicBezTo>
                      <a:pt x="32" y="31"/>
                      <a:pt x="31" y="31"/>
                      <a:pt x="31" y="30"/>
                    </a:cubicBezTo>
                    <a:cubicBezTo>
                      <a:pt x="31" y="30"/>
                      <a:pt x="31" y="30"/>
                      <a:pt x="32" y="30"/>
                    </a:cubicBezTo>
                    <a:cubicBezTo>
                      <a:pt x="32" y="29"/>
                      <a:pt x="33" y="29"/>
                      <a:pt x="33" y="29"/>
                    </a:cubicBezTo>
                    <a:cubicBezTo>
                      <a:pt x="34" y="29"/>
                      <a:pt x="34" y="29"/>
                      <a:pt x="34" y="29"/>
                    </a:cubicBezTo>
                    <a:cubicBezTo>
                      <a:pt x="35" y="29"/>
                      <a:pt x="35" y="29"/>
                      <a:pt x="35" y="29"/>
                    </a:cubicBezTo>
                    <a:cubicBezTo>
                      <a:pt x="36" y="29"/>
                      <a:pt x="36" y="29"/>
                      <a:pt x="37" y="28"/>
                    </a:cubicBezTo>
                    <a:cubicBezTo>
                      <a:pt x="37" y="28"/>
                      <a:pt x="37" y="28"/>
                      <a:pt x="37" y="27"/>
                    </a:cubicBezTo>
                    <a:cubicBezTo>
                      <a:pt x="38" y="27"/>
                      <a:pt x="38" y="27"/>
                      <a:pt x="38" y="27"/>
                    </a:cubicBezTo>
                    <a:cubicBezTo>
                      <a:pt x="39" y="27"/>
                      <a:pt x="39" y="26"/>
                      <a:pt x="39" y="26"/>
                    </a:cubicBezTo>
                    <a:cubicBezTo>
                      <a:pt x="40" y="26"/>
                      <a:pt x="40" y="26"/>
                      <a:pt x="41" y="26"/>
                    </a:cubicBezTo>
                    <a:cubicBezTo>
                      <a:pt x="41" y="26"/>
                      <a:pt x="41" y="26"/>
                      <a:pt x="41" y="26"/>
                    </a:cubicBezTo>
                    <a:cubicBezTo>
                      <a:pt x="41" y="26"/>
                      <a:pt x="41" y="26"/>
                      <a:pt x="42" y="25"/>
                    </a:cubicBezTo>
                    <a:cubicBezTo>
                      <a:pt x="42" y="25"/>
                      <a:pt x="42" y="25"/>
                      <a:pt x="43" y="25"/>
                    </a:cubicBezTo>
                    <a:cubicBezTo>
                      <a:pt x="43" y="25"/>
                      <a:pt x="43" y="25"/>
                      <a:pt x="43" y="25"/>
                    </a:cubicBezTo>
                    <a:cubicBezTo>
                      <a:pt x="44" y="25"/>
                      <a:pt x="44" y="24"/>
                      <a:pt x="44" y="25"/>
                    </a:cubicBezTo>
                    <a:cubicBezTo>
                      <a:pt x="45" y="25"/>
                      <a:pt x="44" y="25"/>
                      <a:pt x="44" y="25"/>
                    </a:cubicBezTo>
                    <a:cubicBezTo>
                      <a:pt x="44" y="26"/>
                      <a:pt x="44" y="26"/>
                      <a:pt x="43" y="26"/>
                    </a:cubicBezTo>
                    <a:cubicBezTo>
                      <a:pt x="43" y="26"/>
                      <a:pt x="42" y="26"/>
                      <a:pt x="42" y="26"/>
                    </a:cubicBezTo>
                    <a:cubicBezTo>
                      <a:pt x="42" y="26"/>
                      <a:pt x="42" y="26"/>
                      <a:pt x="41" y="26"/>
                    </a:cubicBezTo>
                    <a:cubicBezTo>
                      <a:pt x="41" y="26"/>
                      <a:pt x="41" y="26"/>
                      <a:pt x="41" y="26"/>
                    </a:cubicBezTo>
                    <a:cubicBezTo>
                      <a:pt x="40" y="27"/>
                      <a:pt x="40" y="27"/>
                      <a:pt x="40" y="27"/>
                    </a:cubicBezTo>
                    <a:cubicBezTo>
                      <a:pt x="39" y="28"/>
                      <a:pt x="39" y="28"/>
                      <a:pt x="39" y="28"/>
                    </a:cubicBezTo>
                    <a:cubicBezTo>
                      <a:pt x="38" y="28"/>
                      <a:pt x="38" y="28"/>
                      <a:pt x="38" y="28"/>
                    </a:cubicBezTo>
                    <a:cubicBezTo>
                      <a:pt x="37" y="28"/>
                      <a:pt x="37" y="28"/>
                      <a:pt x="37" y="28"/>
                    </a:cubicBezTo>
                    <a:cubicBezTo>
                      <a:pt x="37" y="29"/>
                      <a:pt x="37" y="29"/>
                      <a:pt x="37" y="29"/>
                    </a:cubicBezTo>
                    <a:cubicBezTo>
                      <a:pt x="36" y="29"/>
                      <a:pt x="36" y="29"/>
                      <a:pt x="36" y="29"/>
                    </a:cubicBezTo>
                    <a:cubicBezTo>
                      <a:pt x="35" y="30"/>
                      <a:pt x="35" y="30"/>
                      <a:pt x="35" y="30"/>
                    </a:cubicBezTo>
                    <a:cubicBezTo>
                      <a:pt x="35" y="31"/>
                      <a:pt x="36" y="30"/>
                      <a:pt x="36" y="30"/>
                    </a:cubicBezTo>
                    <a:cubicBezTo>
                      <a:pt x="37" y="31"/>
                      <a:pt x="37" y="31"/>
                      <a:pt x="38" y="30"/>
                    </a:cubicBezTo>
                    <a:cubicBezTo>
                      <a:pt x="38" y="30"/>
                      <a:pt x="38" y="30"/>
                      <a:pt x="39" y="30"/>
                    </a:cubicBezTo>
                    <a:cubicBezTo>
                      <a:pt x="39" y="30"/>
                      <a:pt x="39" y="29"/>
                      <a:pt x="40" y="29"/>
                    </a:cubicBezTo>
                    <a:cubicBezTo>
                      <a:pt x="40" y="29"/>
                      <a:pt x="41" y="29"/>
                      <a:pt x="41" y="29"/>
                    </a:cubicBezTo>
                    <a:cubicBezTo>
                      <a:pt x="41" y="29"/>
                      <a:pt x="42" y="29"/>
                      <a:pt x="42" y="29"/>
                    </a:cubicBezTo>
                    <a:cubicBezTo>
                      <a:pt x="43" y="29"/>
                      <a:pt x="43" y="29"/>
                      <a:pt x="43" y="28"/>
                    </a:cubicBezTo>
                    <a:cubicBezTo>
                      <a:pt x="43" y="28"/>
                      <a:pt x="44" y="28"/>
                      <a:pt x="44" y="28"/>
                    </a:cubicBezTo>
                    <a:cubicBezTo>
                      <a:pt x="44" y="28"/>
                      <a:pt x="44" y="28"/>
                      <a:pt x="45" y="28"/>
                    </a:cubicBezTo>
                    <a:cubicBezTo>
                      <a:pt x="45" y="28"/>
                      <a:pt x="46" y="28"/>
                      <a:pt x="46" y="28"/>
                    </a:cubicBezTo>
                    <a:cubicBezTo>
                      <a:pt x="47" y="28"/>
                      <a:pt x="47" y="28"/>
                      <a:pt x="47" y="28"/>
                    </a:cubicBezTo>
                    <a:cubicBezTo>
                      <a:pt x="47" y="27"/>
                      <a:pt x="47" y="27"/>
                      <a:pt x="47" y="27"/>
                    </a:cubicBezTo>
                    <a:cubicBezTo>
                      <a:pt x="47" y="26"/>
                      <a:pt x="47" y="26"/>
                      <a:pt x="47" y="26"/>
                    </a:cubicBezTo>
                    <a:cubicBezTo>
                      <a:pt x="47" y="26"/>
                      <a:pt x="47" y="26"/>
                      <a:pt x="47" y="26"/>
                    </a:cubicBezTo>
                    <a:cubicBezTo>
                      <a:pt x="47" y="25"/>
                      <a:pt x="48" y="25"/>
                      <a:pt x="48" y="25"/>
                    </a:cubicBezTo>
                    <a:cubicBezTo>
                      <a:pt x="49" y="25"/>
                      <a:pt x="49" y="25"/>
                      <a:pt x="50" y="26"/>
                    </a:cubicBezTo>
                    <a:cubicBezTo>
                      <a:pt x="50" y="26"/>
                      <a:pt x="50" y="26"/>
                      <a:pt x="50" y="26"/>
                    </a:cubicBezTo>
                    <a:cubicBezTo>
                      <a:pt x="50" y="26"/>
                      <a:pt x="50" y="26"/>
                      <a:pt x="50" y="26"/>
                    </a:cubicBezTo>
                    <a:cubicBezTo>
                      <a:pt x="51" y="27"/>
                      <a:pt x="51" y="27"/>
                      <a:pt x="51" y="27"/>
                    </a:cubicBezTo>
                    <a:cubicBezTo>
                      <a:pt x="52" y="28"/>
                      <a:pt x="52" y="28"/>
                      <a:pt x="53" y="28"/>
                    </a:cubicBezTo>
                    <a:cubicBezTo>
                      <a:pt x="54" y="28"/>
                      <a:pt x="54" y="28"/>
                      <a:pt x="54" y="28"/>
                    </a:cubicBezTo>
                    <a:cubicBezTo>
                      <a:pt x="55" y="28"/>
                      <a:pt x="55" y="28"/>
                      <a:pt x="55" y="28"/>
                    </a:cubicBezTo>
                    <a:cubicBezTo>
                      <a:pt x="56" y="28"/>
                      <a:pt x="56" y="28"/>
                      <a:pt x="57" y="2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6" name="Freeform 435">
                <a:extLst>
                  <a:ext uri="{FF2B5EF4-FFF2-40B4-BE49-F238E27FC236}">
                    <a16:creationId xmlns:a16="http://schemas.microsoft.com/office/drawing/2014/main" id="{C8AA07C3-6BF2-4389-AFAE-767CE397A384}"/>
                  </a:ext>
                </a:extLst>
              </p:cNvPr>
              <p:cNvSpPr>
                <a:spLocks/>
              </p:cNvSpPr>
              <p:nvPr/>
            </p:nvSpPr>
            <p:spPr bwMode="auto">
              <a:xfrm>
                <a:off x="1073151" y="1550989"/>
                <a:ext cx="1501775" cy="757238"/>
              </a:xfrm>
              <a:custGeom>
                <a:avLst/>
                <a:gdLst>
                  <a:gd name="T0" fmla="*/ 34 w 139"/>
                  <a:gd name="T1" fmla="*/ 52 h 70"/>
                  <a:gd name="T2" fmla="*/ 37 w 139"/>
                  <a:gd name="T3" fmla="*/ 58 h 70"/>
                  <a:gd name="T4" fmla="*/ 44 w 139"/>
                  <a:gd name="T5" fmla="*/ 56 h 70"/>
                  <a:gd name="T6" fmla="*/ 46 w 139"/>
                  <a:gd name="T7" fmla="*/ 62 h 70"/>
                  <a:gd name="T8" fmla="*/ 51 w 139"/>
                  <a:gd name="T9" fmla="*/ 67 h 70"/>
                  <a:gd name="T10" fmla="*/ 52 w 139"/>
                  <a:gd name="T11" fmla="*/ 63 h 70"/>
                  <a:gd name="T12" fmla="*/ 57 w 139"/>
                  <a:gd name="T13" fmla="*/ 59 h 70"/>
                  <a:gd name="T14" fmla="*/ 63 w 139"/>
                  <a:gd name="T15" fmla="*/ 56 h 70"/>
                  <a:gd name="T16" fmla="*/ 68 w 139"/>
                  <a:gd name="T17" fmla="*/ 58 h 70"/>
                  <a:gd name="T18" fmla="*/ 73 w 139"/>
                  <a:gd name="T19" fmla="*/ 58 h 70"/>
                  <a:gd name="T20" fmla="*/ 75 w 139"/>
                  <a:gd name="T21" fmla="*/ 54 h 70"/>
                  <a:gd name="T22" fmla="*/ 82 w 139"/>
                  <a:gd name="T23" fmla="*/ 55 h 70"/>
                  <a:gd name="T24" fmla="*/ 87 w 139"/>
                  <a:gd name="T25" fmla="*/ 56 h 70"/>
                  <a:gd name="T26" fmla="*/ 89 w 139"/>
                  <a:gd name="T27" fmla="*/ 62 h 70"/>
                  <a:gd name="T28" fmla="*/ 91 w 139"/>
                  <a:gd name="T29" fmla="*/ 69 h 70"/>
                  <a:gd name="T30" fmla="*/ 94 w 139"/>
                  <a:gd name="T31" fmla="*/ 64 h 70"/>
                  <a:gd name="T32" fmla="*/ 93 w 139"/>
                  <a:gd name="T33" fmla="*/ 56 h 70"/>
                  <a:gd name="T34" fmla="*/ 96 w 139"/>
                  <a:gd name="T35" fmla="*/ 48 h 70"/>
                  <a:gd name="T36" fmla="*/ 102 w 139"/>
                  <a:gd name="T37" fmla="*/ 44 h 70"/>
                  <a:gd name="T38" fmla="*/ 108 w 139"/>
                  <a:gd name="T39" fmla="*/ 40 h 70"/>
                  <a:gd name="T40" fmla="*/ 110 w 139"/>
                  <a:gd name="T41" fmla="*/ 36 h 70"/>
                  <a:gd name="T42" fmla="*/ 110 w 139"/>
                  <a:gd name="T43" fmla="*/ 31 h 70"/>
                  <a:gd name="T44" fmla="*/ 111 w 139"/>
                  <a:gd name="T45" fmla="*/ 33 h 70"/>
                  <a:gd name="T46" fmla="*/ 114 w 139"/>
                  <a:gd name="T47" fmla="*/ 31 h 70"/>
                  <a:gd name="T48" fmla="*/ 118 w 139"/>
                  <a:gd name="T49" fmla="*/ 26 h 70"/>
                  <a:gd name="T50" fmla="*/ 122 w 139"/>
                  <a:gd name="T51" fmla="*/ 24 h 70"/>
                  <a:gd name="T52" fmla="*/ 129 w 139"/>
                  <a:gd name="T53" fmla="*/ 22 h 70"/>
                  <a:gd name="T54" fmla="*/ 128 w 139"/>
                  <a:gd name="T55" fmla="*/ 18 h 70"/>
                  <a:gd name="T56" fmla="*/ 133 w 139"/>
                  <a:gd name="T57" fmla="*/ 15 h 70"/>
                  <a:gd name="T58" fmla="*/ 138 w 139"/>
                  <a:gd name="T59" fmla="*/ 13 h 70"/>
                  <a:gd name="T60" fmla="*/ 137 w 139"/>
                  <a:gd name="T61" fmla="*/ 6 h 70"/>
                  <a:gd name="T62" fmla="*/ 131 w 139"/>
                  <a:gd name="T63" fmla="*/ 11 h 70"/>
                  <a:gd name="T64" fmla="*/ 124 w 139"/>
                  <a:gd name="T65" fmla="*/ 13 h 70"/>
                  <a:gd name="T66" fmla="*/ 116 w 139"/>
                  <a:gd name="T67" fmla="*/ 14 h 70"/>
                  <a:gd name="T68" fmla="*/ 110 w 139"/>
                  <a:gd name="T69" fmla="*/ 16 h 70"/>
                  <a:gd name="T70" fmla="*/ 107 w 139"/>
                  <a:gd name="T71" fmla="*/ 18 h 70"/>
                  <a:gd name="T72" fmla="*/ 101 w 139"/>
                  <a:gd name="T73" fmla="*/ 20 h 70"/>
                  <a:gd name="T74" fmla="*/ 98 w 139"/>
                  <a:gd name="T75" fmla="*/ 21 h 70"/>
                  <a:gd name="T76" fmla="*/ 102 w 139"/>
                  <a:gd name="T77" fmla="*/ 17 h 70"/>
                  <a:gd name="T78" fmla="*/ 105 w 139"/>
                  <a:gd name="T79" fmla="*/ 13 h 70"/>
                  <a:gd name="T80" fmla="*/ 109 w 139"/>
                  <a:gd name="T81" fmla="*/ 12 h 70"/>
                  <a:gd name="T82" fmla="*/ 102 w 139"/>
                  <a:gd name="T83" fmla="*/ 8 h 70"/>
                  <a:gd name="T84" fmla="*/ 101 w 139"/>
                  <a:gd name="T85" fmla="*/ 6 h 70"/>
                  <a:gd name="T86" fmla="*/ 99 w 139"/>
                  <a:gd name="T87" fmla="*/ 2 h 70"/>
                  <a:gd name="T88" fmla="*/ 94 w 139"/>
                  <a:gd name="T89" fmla="*/ 2 h 70"/>
                  <a:gd name="T90" fmla="*/ 90 w 139"/>
                  <a:gd name="T91" fmla="*/ 4 h 70"/>
                  <a:gd name="T92" fmla="*/ 85 w 139"/>
                  <a:gd name="T93" fmla="*/ 3 h 70"/>
                  <a:gd name="T94" fmla="*/ 81 w 139"/>
                  <a:gd name="T95" fmla="*/ 1 h 70"/>
                  <a:gd name="T96" fmla="*/ 18 w 139"/>
                  <a:gd name="T97" fmla="*/ 1 h 70"/>
                  <a:gd name="T98" fmla="*/ 15 w 139"/>
                  <a:gd name="T99" fmla="*/ 3 h 70"/>
                  <a:gd name="T100" fmla="*/ 12 w 139"/>
                  <a:gd name="T101" fmla="*/ 6 h 70"/>
                  <a:gd name="T102" fmla="*/ 7 w 139"/>
                  <a:gd name="T103" fmla="*/ 14 h 70"/>
                  <a:gd name="T104" fmla="*/ 3 w 139"/>
                  <a:gd name="T105" fmla="*/ 19 h 70"/>
                  <a:gd name="T106" fmla="*/ 0 w 139"/>
                  <a:gd name="T107" fmla="*/ 28 h 70"/>
                  <a:gd name="T108" fmla="*/ 0 w 139"/>
                  <a:gd name="T109" fmla="*/ 34 h 70"/>
                  <a:gd name="T110" fmla="*/ 0 w 139"/>
                  <a:gd name="T111" fmla="*/ 37 h 70"/>
                  <a:gd name="T112" fmla="*/ 4 w 139"/>
                  <a:gd name="T113" fmla="*/ 43 h 70"/>
                  <a:gd name="T114" fmla="*/ 8 w 139"/>
                  <a:gd name="T115" fmla="*/ 47 h 70"/>
                  <a:gd name="T116" fmla="*/ 13 w 139"/>
                  <a:gd name="T117" fmla="*/ 49 h 70"/>
                  <a:gd name="T118" fmla="*/ 18 w 139"/>
                  <a:gd name="T119" fmla="*/ 5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70">
                    <a:moveTo>
                      <a:pt x="21" y="52"/>
                    </a:moveTo>
                    <a:cubicBezTo>
                      <a:pt x="28" y="52"/>
                      <a:pt x="28" y="52"/>
                      <a:pt x="28" y="52"/>
                    </a:cubicBezTo>
                    <a:cubicBezTo>
                      <a:pt x="28" y="51"/>
                      <a:pt x="28" y="51"/>
                      <a:pt x="28" y="51"/>
                    </a:cubicBezTo>
                    <a:cubicBezTo>
                      <a:pt x="33" y="50"/>
                      <a:pt x="33" y="50"/>
                      <a:pt x="33" y="50"/>
                    </a:cubicBezTo>
                    <a:cubicBezTo>
                      <a:pt x="33" y="51"/>
                      <a:pt x="33" y="51"/>
                      <a:pt x="33" y="51"/>
                    </a:cubicBezTo>
                    <a:cubicBezTo>
                      <a:pt x="33" y="51"/>
                      <a:pt x="33" y="51"/>
                      <a:pt x="34" y="52"/>
                    </a:cubicBezTo>
                    <a:cubicBezTo>
                      <a:pt x="34" y="52"/>
                      <a:pt x="34" y="52"/>
                      <a:pt x="34" y="52"/>
                    </a:cubicBezTo>
                    <a:cubicBezTo>
                      <a:pt x="34" y="52"/>
                      <a:pt x="34" y="52"/>
                      <a:pt x="34" y="52"/>
                    </a:cubicBezTo>
                    <a:cubicBezTo>
                      <a:pt x="35" y="53"/>
                      <a:pt x="35" y="53"/>
                      <a:pt x="35" y="53"/>
                    </a:cubicBezTo>
                    <a:cubicBezTo>
                      <a:pt x="35" y="54"/>
                      <a:pt x="35" y="54"/>
                      <a:pt x="35" y="54"/>
                    </a:cubicBezTo>
                    <a:cubicBezTo>
                      <a:pt x="36" y="55"/>
                      <a:pt x="35" y="55"/>
                      <a:pt x="35" y="55"/>
                    </a:cubicBezTo>
                    <a:cubicBezTo>
                      <a:pt x="35" y="56"/>
                      <a:pt x="35" y="56"/>
                      <a:pt x="35" y="56"/>
                    </a:cubicBezTo>
                    <a:cubicBezTo>
                      <a:pt x="36" y="57"/>
                      <a:pt x="36" y="57"/>
                      <a:pt x="36" y="57"/>
                    </a:cubicBezTo>
                    <a:cubicBezTo>
                      <a:pt x="37" y="57"/>
                      <a:pt x="37" y="58"/>
                      <a:pt x="37" y="58"/>
                    </a:cubicBezTo>
                    <a:cubicBezTo>
                      <a:pt x="38" y="58"/>
                      <a:pt x="38" y="58"/>
                      <a:pt x="39" y="58"/>
                    </a:cubicBezTo>
                    <a:cubicBezTo>
                      <a:pt x="39" y="58"/>
                      <a:pt x="39" y="58"/>
                      <a:pt x="39" y="57"/>
                    </a:cubicBezTo>
                    <a:cubicBezTo>
                      <a:pt x="40" y="57"/>
                      <a:pt x="39" y="57"/>
                      <a:pt x="40" y="56"/>
                    </a:cubicBezTo>
                    <a:cubicBezTo>
                      <a:pt x="40" y="56"/>
                      <a:pt x="40" y="56"/>
                      <a:pt x="40" y="56"/>
                    </a:cubicBezTo>
                    <a:cubicBezTo>
                      <a:pt x="41" y="56"/>
                      <a:pt x="41" y="56"/>
                      <a:pt x="41" y="56"/>
                    </a:cubicBezTo>
                    <a:cubicBezTo>
                      <a:pt x="42" y="56"/>
                      <a:pt x="42" y="56"/>
                      <a:pt x="43" y="56"/>
                    </a:cubicBezTo>
                    <a:cubicBezTo>
                      <a:pt x="43" y="56"/>
                      <a:pt x="44" y="56"/>
                      <a:pt x="44" y="56"/>
                    </a:cubicBezTo>
                    <a:cubicBezTo>
                      <a:pt x="44" y="57"/>
                      <a:pt x="44" y="57"/>
                      <a:pt x="44" y="57"/>
                    </a:cubicBezTo>
                    <a:cubicBezTo>
                      <a:pt x="45" y="58"/>
                      <a:pt x="44" y="58"/>
                      <a:pt x="45" y="58"/>
                    </a:cubicBezTo>
                    <a:cubicBezTo>
                      <a:pt x="45" y="59"/>
                      <a:pt x="45" y="59"/>
                      <a:pt x="45" y="59"/>
                    </a:cubicBezTo>
                    <a:cubicBezTo>
                      <a:pt x="45" y="60"/>
                      <a:pt x="45" y="60"/>
                      <a:pt x="45" y="61"/>
                    </a:cubicBezTo>
                    <a:cubicBezTo>
                      <a:pt x="46" y="61"/>
                      <a:pt x="46" y="61"/>
                      <a:pt x="46" y="61"/>
                    </a:cubicBezTo>
                    <a:cubicBezTo>
                      <a:pt x="46" y="61"/>
                      <a:pt x="46" y="61"/>
                      <a:pt x="46" y="61"/>
                    </a:cubicBezTo>
                    <a:cubicBezTo>
                      <a:pt x="46" y="62"/>
                      <a:pt x="46" y="62"/>
                      <a:pt x="46" y="62"/>
                    </a:cubicBezTo>
                    <a:cubicBezTo>
                      <a:pt x="46" y="63"/>
                      <a:pt x="46" y="63"/>
                      <a:pt x="46" y="63"/>
                    </a:cubicBezTo>
                    <a:cubicBezTo>
                      <a:pt x="46" y="64"/>
                      <a:pt x="47" y="64"/>
                      <a:pt x="47" y="64"/>
                    </a:cubicBezTo>
                    <a:cubicBezTo>
                      <a:pt x="47" y="65"/>
                      <a:pt x="46" y="65"/>
                      <a:pt x="46" y="65"/>
                    </a:cubicBezTo>
                    <a:cubicBezTo>
                      <a:pt x="46" y="65"/>
                      <a:pt x="47" y="66"/>
                      <a:pt x="47" y="66"/>
                    </a:cubicBezTo>
                    <a:cubicBezTo>
                      <a:pt x="48" y="66"/>
                      <a:pt x="48" y="66"/>
                      <a:pt x="49" y="67"/>
                    </a:cubicBezTo>
                    <a:cubicBezTo>
                      <a:pt x="50" y="67"/>
                      <a:pt x="50" y="67"/>
                      <a:pt x="50" y="67"/>
                    </a:cubicBezTo>
                    <a:cubicBezTo>
                      <a:pt x="51" y="67"/>
                      <a:pt x="51" y="67"/>
                      <a:pt x="51" y="67"/>
                    </a:cubicBezTo>
                    <a:cubicBezTo>
                      <a:pt x="51" y="67"/>
                      <a:pt x="51" y="67"/>
                      <a:pt x="52" y="67"/>
                    </a:cubicBezTo>
                    <a:cubicBezTo>
                      <a:pt x="52" y="67"/>
                      <a:pt x="52" y="67"/>
                      <a:pt x="52" y="67"/>
                    </a:cubicBezTo>
                    <a:cubicBezTo>
                      <a:pt x="52" y="67"/>
                      <a:pt x="52" y="67"/>
                      <a:pt x="52" y="66"/>
                    </a:cubicBezTo>
                    <a:cubicBezTo>
                      <a:pt x="52" y="66"/>
                      <a:pt x="52" y="65"/>
                      <a:pt x="52" y="64"/>
                    </a:cubicBezTo>
                    <a:cubicBezTo>
                      <a:pt x="52" y="64"/>
                      <a:pt x="52" y="64"/>
                      <a:pt x="51" y="64"/>
                    </a:cubicBezTo>
                    <a:cubicBezTo>
                      <a:pt x="51" y="63"/>
                      <a:pt x="51" y="63"/>
                      <a:pt x="51" y="63"/>
                    </a:cubicBezTo>
                    <a:cubicBezTo>
                      <a:pt x="52" y="63"/>
                      <a:pt x="52" y="63"/>
                      <a:pt x="52" y="63"/>
                    </a:cubicBezTo>
                    <a:cubicBezTo>
                      <a:pt x="52" y="63"/>
                      <a:pt x="52" y="62"/>
                      <a:pt x="52" y="62"/>
                    </a:cubicBezTo>
                    <a:cubicBezTo>
                      <a:pt x="53" y="62"/>
                      <a:pt x="53" y="62"/>
                      <a:pt x="53" y="61"/>
                    </a:cubicBezTo>
                    <a:cubicBezTo>
                      <a:pt x="54" y="61"/>
                      <a:pt x="54" y="61"/>
                      <a:pt x="54" y="61"/>
                    </a:cubicBezTo>
                    <a:cubicBezTo>
                      <a:pt x="54" y="61"/>
                      <a:pt x="55" y="61"/>
                      <a:pt x="55" y="61"/>
                    </a:cubicBezTo>
                    <a:cubicBezTo>
                      <a:pt x="55" y="60"/>
                      <a:pt x="55" y="60"/>
                      <a:pt x="55" y="60"/>
                    </a:cubicBezTo>
                    <a:cubicBezTo>
                      <a:pt x="55" y="60"/>
                      <a:pt x="55" y="60"/>
                      <a:pt x="56" y="60"/>
                    </a:cubicBezTo>
                    <a:cubicBezTo>
                      <a:pt x="56" y="60"/>
                      <a:pt x="56" y="60"/>
                      <a:pt x="57" y="59"/>
                    </a:cubicBezTo>
                    <a:cubicBezTo>
                      <a:pt x="57" y="59"/>
                      <a:pt x="57" y="59"/>
                      <a:pt x="57" y="59"/>
                    </a:cubicBezTo>
                    <a:cubicBezTo>
                      <a:pt x="58" y="58"/>
                      <a:pt x="58" y="58"/>
                      <a:pt x="59" y="58"/>
                    </a:cubicBezTo>
                    <a:cubicBezTo>
                      <a:pt x="59" y="58"/>
                      <a:pt x="60" y="58"/>
                      <a:pt x="60" y="57"/>
                    </a:cubicBezTo>
                    <a:cubicBezTo>
                      <a:pt x="60" y="57"/>
                      <a:pt x="60" y="57"/>
                      <a:pt x="60" y="57"/>
                    </a:cubicBezTo>
                    <a:cubicBezTo>
                      <a:pt x="61" y="57"/>
                      <a:pt x="61" y="57"/>
                      <a:pt x="61" y="57"/>
                    </a:cubicBezTo>
                    <a:cubicBezTo>
                      <a:pt x="61" y="57"/>
                      <a:pt x="61" y="57"/>
                      <a:pt x="61" y="56"/>
                    </a:cubicBezTo>
                    <a:cubicBezTo>
                      <a:pt x="62" y="56"/>
                      <a:pt x="62" y="56"/>
                      <a:pt x="63" y="56"/>
                    </a:cubicBezTo>
                    <a:cubicBezTo>
                      <a:pt x="63" y="56"/>
                      <a:pt x="63" y="56"/>
                      <a:pt x="64" y="56"/>
                    </a:cubicBezTo>
                    <a:cubicBezTo>
                      <a:pt x="64" y="56"/>
                      <a:pt x="64" y="56"/>
                      <a:pt x="64" y="57"/>
                    </a:cubicBezTo>
                    <a:cubicBezTo>
                      <a:pt x="65" y="57"/>
                      <a:pt x="65" y="57"/>
                      <a:pt x="65" y="57"/>
                    </a:cubicBezTo>
                    <a:cubicBezTo>
                      <a:pt x="66" y="57"/>
                      <a:pt x="66" y="57"/>
                      <a:pt x="66" y="56"/>
                    </a:cubicBezTo>
                    <a:cubicBezTo>
                      <a:pt x="66" y="56"/>
                      <a:pt x="67" y="56"/>
                      <a:pt x="67" y="56"/>
                    </a:cubicBezTo>
                    <a:cubicBezTo>
                      <a:pt x="67" y="56"/>
                      <a:pt x="67" y="57"/>
                      <a:pt x="68" y="57"/>
                    </a:cubicBezTo>
                    <a:cubicBezTo>
                      <a:pt x="68" y="57"/>
                      <a:pt x="67" y="58"/>
                      <a:pt x="68" y="58"/>
                    </a:cubicBezTo>
                    <a:cubicBezTo>
                      <a:pt x="68" y="58"/>
                      <a:pt x="69" y="58"/>
                      <a:pt x="69" y="58"/>
                    </a:cubicBezTo>
                    <a:cubicBezTo>
                      <a:pt x="69" y="58"/>
                      <a:pt x="70" y="58"/>
                      <a:pt x="70" y="58"/>
                    </a:cubicBezTo>
                    <a:cubicBezTo>
                      <a:pt x="70" y="58"/>
                      <a:pt x="70" y="58"/>
                      <a:pt x="71" y="58"/>
                    </a:cubicBezTo>
                    <a:cubicBezTo>
                      <a:pt x="71" y="58"/>
                      <a:pt x="71" y="58"/>
                      <a:pt x="71" y="58"/>
                    </a:cubicBezTo>
                    <a:cubicBezTo>
                      <a:pt x="72" y="58"/>
                      <a:pt x="72" y="58"/>
                      <a:pt x="72" y="59"/>
                    </a:cubicBezTo>
                    <a:cubicBezTo>
                      <a:pt x="73" y="59"/>
                      <a:pt x="73" y="59"/>
                      <a:pt x="74" y="58"/>
                    </a:cubicBezTo>
                    <a:cubicBezTo>
                      <a:pt x="74" y="58"/>
                      <a:pt x="74" y="58"/>
                      <a:pt x="73" y="58"/>
                    </a:cubicBezTo>
                    <a:cubicBezTo>
                      <a:pt x="73" y="57"/>
                      <a:pt x="73" y="57"/>
                      <a:pt x="73" y="57"/>
                    </a:cubicBezTo>
                    <a:cubicBezTo>
                      <a:pt x="73" y="56"/>
                      <a:pt x="73" y="56"/>
                      <a:pt x="73" y="56"/>
                    </a:cubicBezTo>
                    <a:cubicBezTo>
                      <a:pt x="73" y="56"/>
                      <a:pt x="73" y="56"/>
                      <a:pt x="72" y="56"/>
                    </a:cubicBezTo>
                    <a:cubicBezTo>
                      <a:pt x="72" y="55"/>
                      <a:pt x="72" y="55"/>
                      <a:pt x="72" y="55"/>
                    </a:cubicBezTo>
                    <a:cubicBezTo>
                      <a:pt x="72" y="55"/>
                      <a:pt x="72" y="55"/>
                      <a:pt x="73" y="55"/>
                    </a:cubicBezTo>
                    <a:cubicBezTo>
                      <a:pt x="73" y="54"/>
                      <a:pt x="73" y="54"/>
                      <a:pt x="74" y="54"/>
                    </a:cubicBezTo>
                    <a:cubicBezTo>
                      <a:pt x="74" y="54"/>
                      <a:pt x="74" y="54"/>
                      <a:pt x="75" y="54"/>
                    </a:cubicBezTo>
                    <a:cubicBezTo>
                      <a:pt x="76" y="54"/>
                      <a:pt x="76" y="54"/>
                      <a:pt x="77" y="54"/>
                    </a:cubicBezTo>
                    <a:cubicBezTo>
                      <a:pt x="77" y="55"/>
                      <a:pt x="77" y="55"/>
                      <a:pt x="77" y="55"/>
                    </a:cubicBezTo>
                    <a:cubicBezTo>
                      <a:pt x="77" y="55"/>
                      <a:pt x="77" y="55"/>
                      <a:pt x="78" y="55"/>
                    </a:cubicBezTo>
                    <a:cubicBezTo>
                      <a:pt x="78" y="55"/>
                      <a:pt x="78" y="55"/>
                      <a:pt x="79" y="55"/>
                    </a:cubicBezTo>
                    <a:cubicBezTo>
                      <a:pt x="79" y="54"/>
                      <a:pt x="80" y="54"/>
                      <a:pt x="80" y="54"/>
                    </a:cubicBezTo>
                    <a:cubicBezTo>
                      <a:pt x="81" y="54"/>
                      <a:pt x="81" y="55"/>
                      <a:pt x="81" y="55"/>
                    </a:cubicBezTo>
                    <a:cubicBezTo>
                      <a:pt x="82" y="55"/>
                      <a:pt x="82" y="55"/>
                      <a:pt x="82" y="55"/>
                    </a:cubicBezTo>
                    <a:cubicBezTo>
                      <a:pt x="82" y="55"/>
                      <a:pt x="82" y="56"/>
                      <a:pt x="82" y="56"/>
                    </a:cubicBezTo>
                    <a:cubicBezTo>
                      <a:pt x="83" y="57"/>
                      <a:pt x="83" y="56"/>
                      <a:pt x="84" y="56"/>
                    </a:cubicBezTo>
                    <a:cubicBezTo>
                      <a:pt x="84" y="56"/>
                      <a:pt x="84" y="56"/>
                      <a:pt x="85" y="56"/>
                    </a:cubicBezTo>
                    <a:cubicBezTo>
                      <a:pt x="85" y="56"/>
                      <a:pt x="85" y="56"/>
                      <a:pt x="85" y="55"/>
                    </a:cubicBezTo>
                    <a:cubicBezTo>
                      <a:pt x="86" y="55"/>
                      <a:pt x="86" y="55"/>
                      <a:pt x="86" y="55"/>
                    </a:cubicBezTo>
                    <a:cubicBezTo>
                      <a:pt x="87" y="55"/>
                      <a:pt x="87" y="56"/>
                      <a:pt x="87" y="56"/>
                    </a:cubicBezTo>
                    <a:cubicBezTo>
                      <a:pt x="87" y="56"/>
                      <a:pt x="87" y="56"/>
                      <a:pt x="87" y="56"/>
                    </a:cubicBezTo>
                    <a:cubicBezTo>
                      <a:pt x="87" y="57"/>
                      <a:pt x="87" y="57"/>
                      <a:pt x="88" y="57"/>
                    </a:cubicBezTo>
                    <a:cubicBezTo>
                      <a:pt x="88" y="57"/>
                      <a:pt x="88" y="57"/>
                      <a:pt x="88" y="58"/>
                    </a:cubicBezTo>
                    <a:cubicBezTo>
                      <a:pt x="88" y="58"/>
                      <a:pt x="89" y="58"/>
                      <a:pt x="89" y="59"/>
                    </a:cubicBezTo>
                    <a:cubicBezTo>
                      <a:pt x="89" y="59"/>
                      <a:pt x="89" y="59"/>
                      <a:pt x="89" y="60"/>
                    </a:cubicBezTo>
                    <a:cubicBezTo>
                      <a:pt x="89" y="60"/>
                      <a:pt x="89" y="61"/>
                      <a:pt x="89" y="61"/>
                    </a:cubicBezTo>
                    <a:cubicBezTo>
                      <a:pt x="89" y="61"/>
                      <a:pt x="89" y="61"/>
                      <a:pt x="89" y="61"/>
                    </a:cubicBezTo>
                    <a:cubicBezTo>
                      <a:pt x="89" y="62"/>
                      <a:pt x="89" y="62"/>
                      <a:pt x="89" y="62"/>
                    </a:cubicBezTo>
                    <a:cubicBezTo>
                      <a:pt x="89" y="63"/>
                      <a:pt x="88" y="63"/>
                      <a:pt x="88" y="64"/>
                    </a:cubicBezTo>
                    <a:cubicBezTo>
                      <a:pt x="88" y="64"/>
                      <a:pt x="89" y="64"/>
                      <a:pt x="89" y="65"/>
                    </a:cubicBezTo>
                    <a:cubicBezTo>
                      <a:pt x="89" y="65"/>
                      <a:pt x="89" y="65"/>
                      <a:pt x="89" y="65"/>
                    </a:cubicBezTo>
                    <a:cubicBezTo>
                      <a:pt x="89" y="66"/>
                      <a:pt x="89" y="66"/>
                      <a:pt x="90" y="66"/>
                    </a:cubicBezTo>
                    <a:cubicBezTo>
                      <a:pt x="90" y="67"/>
                      <a:pt x="90" y="67"/>
                      <a:pt x="90" y="67"/>
                    </a:cubicBezTo>
                    <a:cubicBezTo>
                      <a:pt x="90" y="68"/>
                      <a:pt x="91" y="68"/>
                      <a:pt x="91" y="68"/>
                    </a:cubicBezTo>
                    <a:cubicBezTo>
                      <a:pt x="91" y="69"/>
                      <a:pt x="91" y="69"/>
                      <a:pt x="91" y="69"/>
                    </a:cubicBezTo>
                    <a:cubicBezTo>
                      <a:pt x="91" y="70"/>
                      <a:pt x="92" y="70"/>
                      <a:pt x="92" y="70"/>
                    </a:cubicBezTo>
                    <a:cubicBezTo>
                      <a:pt x="93" y="70"/>
                      <a:pt x="93" y="70"/>
                      <a:pt x="93" y="69"/>
                    </a:cubicBezTo>
                    <a:cubicBezTo>
                      <a:pt x="93" y="69"/>
                      <a:pt x="93" y="68"/>
                      <a:pt x="93" y="68"/>
                    </a:cubicBezTo>
                    <a:cubicBezTo>
                      <a:pt x="93" y="68"/>
                      <a:pt x="94" y="68"/>
                      <a:pt x="94" y="67"/>
                    </a:cubicBezTo>
                    <a:cubicBezTo>
                      <a:pt x="94" y="67"/>
                      <a:pt x="94" y="66"/>
                      <a:pt x="94" y="66"/>
                    </a:cubicBezTo>
                    <a:cubicBezTo>
                      <a:pt x="94" y="66"/>
                      <a:pt x="94" y="65"/>
                      <a:pt x="94" y="65"/>
                    </a:cubicBezTo>
                    <a:cubicBezTo>
                      <a:pt x="94" y="65"/>
                      <a:pt x="94" y="64"/>
                      <a:pt x="94" y="64"/>
                    </a:cubicBezTo>
                    <a:cubicBezTo>
                      <a:pt x="94" y="64"/>
                      <a:pt x="94" y="63"/>
                      <a:pt x="94" y="63"/>
                    </a:cubicBezTo>
                    <a:cubicBezTo>
                      <a:pt x="94" y="63"/>
                      <a:pt x="94" y="63"/>
                      <a:pt x="94" y="62"/>
                    </a:cubicBezTo>
                    <a:cubicBezTo>
                      <a:pt x="94" y="62"/>
                      <a:pt x="94" y="61"/>
                      <a:pt x="94" y="61"/>
                    </a:cubicBezTo>
                    <a:cubicBezTo>
                      <a:pt x="94" y="61"/>
                      <a:pt x="94" y="61"/>
                      <a:pt x="94" y="60"/>
                    </a:cubicBezTo>
                    <a:cubicBezTo>
                      <a:pt x="94" y="60"/>
                      <a:pt x="94" y="60"/>
                      <a:pt x="94" y="60"/>
                    </a:cubicBezTo>
                    <a:cubicBezTo>
                      <a:pt x="94" y="59"/>
                      <a:pt x="94" y="59"/>
                      <a:pt x="94" y="58"/>
                    </a:cubicBezTo>
                    <a:cubicBezTo>
                      <a:pt x="93" y="57"/>
                      <a:pt x="93" y="57"/>
                      <a:pt x="93" y="56"/>
                    </a:cubicBezTo>
                    <a:cubicBezTo>
                      <a:pt x="93" y="55"/>
                      <a:pt x="93" y="54"/>
                      <a:pt x="93" y="54"/>
                    </a:cubicBezTo>
                    <a:cubicBezTo>
                      <a:pt x="93" y="53"/>
                      <a:pt x="93" y="53"/>
                      <a:pt x="93" y="52"/>
                    </a:cubicBezTo>
                    <a:cubicBezTo>
                      <a:pt x="93" y="52"/>
                      <a:pt x="94" y="52"/>
                      <a:pt x="94" y="52"/>
                    </a:cubicBezTo>
                    <a:cubicBezTo>
                      <a:pt x="94" y="52"/>
                      <a:pt x="94" y="51"/>
                      <a:pt x="95" y="51"/>
                    </a:cubicBezTo>
                    <a:cubicBezTo>
                      <a:pt x="95" y="50"/>
                      <a:pt x="95" y="50"/>
                      <a:pt x="95" y="50"/>
                    </a:cubicBezTo>
                    <a:cubicBezTo>
                      <a:pt x="96" y="49"/>
                      <a:pt x="96" y="49"/>
                      <a:pt x="96" y="49"/>
                    </a:cubicBezTo>
                    <a:cubicBezTo>
                      <a:pt x="96" y="49"/>
                      <a:pt x="96" y="49"/>
                      <a:pt x="96" y="48"/>
                    </a:cubicBezTo>
                    <a:cubicBezTo>
                      <a:pt x="97" y="48"/>
                      <a:pt x="97" y="48"/>
                      <a:pt x="97" y="48"/>
                    </a:cubicBezTo>
                    <a:cubicBezTo>
                      <a:pt x="98" y="48"/>
                      <a:pt x="98" y="48"/>
                      <a:pt x="99" y="47"/>
                    </a:cubicBezTo>
                    <a:cubicBezTo>
                      <a:pt x="99" y="47"/>
                      <a:pt x="99" y="47"/>
                      <a:pt x="99" y="47"/>
                    </a:cubicBezTo>
                    <a:cubicBezTo>
                      <a:pt x="100" y="46"/>
                      <a:pt x="100" y="47"/>
                      <a:pt x="101" y="47"/>
                    </a:cubicBezTo>
                    <a:cubicBezTo>
                      <a:pt x="101" y="46"/>
                      <a:pt x="100" y="46"/>
                      <a:pt x="101" y="45"/>
                    </a:cubicBezTo>
                    <a:cubicBezTo>
                      <a:pt x="101" y="45"/>
                      <a:pt x="101" y="45"/>
                      <a:pt x="102" y="45"/>
                    </a:cubicBezTo>
                    <a:cubicBezTo>
                      <a:pt x="102" y="45"/>
                      <a:pt x="102" y="44"/>
                      <a:pt x="102" y="44"/>
                    </a:cubicBezTo>
                    <a:cubicBezTo>
                      <a:pt x="102" y="44"/>
                      <a:pt x="103" y="44"/>
                      <a:pt x="103" y="44"/>
                    </a:cubicBezTo>
                    <a:cubicBezTo>
                      <a:pt x="104" y="44"/>
                      <a:pt x="104" y="44"/>
                      <a:pt x="104" y="44"/>
                    </a:cubicBezTo>
                    <a:cubicBezTo>
                      <a:pt x="104" y="43"/>
                      <a:pt x="105" y="43"/>
                      <a:pt x="105" y="43"/>
                    </a:cubicBezTo>
                    <a:cubicBezTo>
                      <a:pt x="105" y="42"/>
                      <a:pt x="105" y="42"/>
                      <a:pt x="106" y="42"/>
                    </a:cubicBezTo>
                    <a:cubicBezTo>
                      <a:pt x="106" y="42"/>
                      <a:pt x="107" y="42"/>
                      <a:pt x="107" y="42"/>
                    </a:cubicBezTo>
                    <a:cubicBezTo>
                      <a:pt x="107" y="41"/>
                      <a:pt x="107" y="41"/>
                      <a:pt x="107" y="41"/>
                    </a:cubicBezTo>
                    <a:cubicBezTo>
                      <a:pt x="107" y="41"/>
                      <a:pt x="108" y="41"/>
                      <a:pt x="108" y="40"/>
                    </a:cubicBezTo>
                    <a:cubicBezTo>
                      <a:pt x="108" y="40"/>
                      <a:pt x="108" y="40"/>
                      <a:pt x="108" y="39"/>
                    </a:cubicBezTo>
                    <a:cubicBezTo>
                      <a:pt x="108" y="39"/>
                      <a:pt x="109" y="40"/>
                      <a:pt x="109" y="39"/>
                    </a:cubicBezTo>
                    <a:cubicBezTo>
                      <a:pt x="110" y="39"/>
                      <a:pt x="110" y="39"/>
                      <a:pt x="110" y="39"/>
                    </a:cubicBezTo>
                    <a:cubicBezTo>
                      <a:pt x="110" y="39"/>
                      <a:pt x="110" y="39"/>
                      <a:pt x="110" y="38"/>
                    </a:cubicBezTo>
                    <a:cubicBezTo>
                      <a:pt x="110" y="38"/>
                      <a:pt x="110" y="38"/>
                      <a:pt x="110" y="38"/>
                    </a:cubicBezTo>
                    <a:cubicBezTo>
                      <a:pt x="110" y="37"/>
                      <a:pt x="110" y="37"/>
                      <a:pt x="110" y="37"/>
                    </a:cubicBezTo>
                    <a:cubicBezTo>
                      <a:pt x="110" y="37"/>
                      <a:pt x="110" y="37"/>
                      <a:pt x="110" y="36"/>
                    </a:cubicBezTo>
                    <a:cubicBezTo>
                      <a:pt x="111" y="36"/>
                      <a:pt x="111" y="36"/>
                      <a:pt x="110" y="35"/>
                    </a:cubicBezTo>
                    <a:cubicBezTo>
                      <a:pt x="110" y="35"/>
                      <a:pt x="110" y="35"/>
                      <a:pt x="110" y="35"/>
                    </a:cubicBezTo>
                    <a:cubicBezTo>
                      <a:pt x="110" y="35"/>
                      <a:pt x="110" y="35"/>
                      <a:pt x="110" y="35"/>
                    </a:cubicBezTo>
                    <a:cubicBezTo>
                      <a:pt x="110" y="35"/>
                      <a:pt x="110" y="34"/>
                      <a:pt x="110" y="34"/>
                    </a:cubicBezTo>
                    <a:cubicBezTo>
                      <a:pt x="110" y="34"/>
                      <a:pt x="110" y="34"/>
                      <a:pt x="110" y="33"/>
                    </a:cubicBezTo>
                    <a:cubicBezTo>
                      <a:pt x="110" y="33"/>
                      <a:pt x="110" y="33"/>
                      <a:pt x="110" y="32"/>
                    </a:cubicBezTo>
                    <a:cubicBezTo>
                      <a:pt x="111" y="32"/>
                      <a:pt x="110" y="31"/>
                      <a:pt x="110" y="31"/>
                    </a:cubicBezTo>
                    <a:cubicBezTo>
                      <a:pt x="111" y="30"/>
                      <a:pt x="111" y="30"/>
                      <a:pt x="111" y="30"/>
                    </a:cubicBezTo>
                    <a:cubicBezTo>
                      <a:pt x="111" y="29"/>
                      <a:pt x="111" y="29"/>
                      <a:pt x="111" y="29"/>
                    </a:cubicBezTo>
                    <a:cubicBezTo>
                      <a:pt x="112" y="28"/>
                      <a:pt x="112" y="28"/>
                      <a:pt x="112" y="28"/>
                    </a:cubicBezTo>
                    <a:cubicBezTo>
                      <a:pt x="113" y="29"/>
                      <a:pt x="112" y="29"/>
                      <a:pt x="112" y="30"/>
                    </a:cubicBezTo>
                    <a:cubicBezTo>
                      <a:pt x="112" y="30"/>
                      <a:pt x="111" y="31"/>
                      <a:pt x="111" y="31"/>
                    </a:cubicBezTo>
                    <a:cubicBezTo>
                      <a:pt x="111" y="31"/>
                      <a:pt x="112" y="32"/>
                      <a:pt x="112" y="32"/>
                    </a:cubicBezTo>
                    <a:cubicBezTo>
                      <a:pt x="112" y="32"/>
                      <a:pt x="111" y="33"/>
                      <a:pt x="111" y="33"/>
                    </a:cubicBezTo>
                    <a:cubicBezTo>
                      <a:pt x="111" y="34"/>
                      <a:pt x="111" y="34"/>
                      <a:pt x="111" y="34"/>
                    </a:cubicBezTo>
                    <a:cubicBezTo>
                      <a:pt x="111" y="34"/>
                      <a:pt x="111" y="35"/>
                      <a:pt x="111" y="35"/>
                    </a:cubicBezTo>
                    <a:cubicBezTo>
                      <a:pt x="111" y="35"/>
                      <a:pt x="111" y="35"/>
                      <a:pt x="111" y="35"/>
                    </a:cubicBezTo>
                    <a:cubicBezTo>
                      <a:pt x="111" y="35"/>
                      <a:pt x="111" y="35"/>
                      <a:pt x="111" y="35"/>
                    </a:cubicBezTo>
                    <a:cubicBezTo>
                      <a:pt x="112" y="35"/>
                      <a:pt x="112" y="34"/>
                      <a:pt x="112" y="34"/>
                    </a:cubicBezTo>
                    <a:cubicBezTo>
                      <a:pt x="113" y="33"/>
                      <a:pt x="113" y="33"/>
                      <a:pt x="114" y="32"/>
                    </a:cubicBezTo>
                    <a:cubicBezTo>
                      <a:pt x="114" y="32"/>
                      <a:pt x="114" y="32"/>
                      <a:pt x="114" y="31"/>
                    </a:cubicBezTo>
                    <a:cubicBezTo>
                      <a:pt x="115" y="31"/>
                      <a:pt x="115" y="31"/>
                      <a:pt x="114" y="30"/>
                    </a:cubicBezTo>
                    <a:cubicBezTo>
                      <a:pt x="114" y="29"/>
                      <a:pt x="114" y="29"/>
                      <a:pt x="114" y="29"/>
                    </a:cubicBezTo>
                    <a:cubicBezTo>
                      <a:pt x="115" y="28"/>
                      <a:pt x="115" y="29"/>
                      <a:pt x="115" y="29"/>
                    </a:cubicBezTo>
                    <a:cubicBezTo>
                      <a:pt x="116" y="29"/>
                      <a:pt x="116" y="29"/>
                      <a:pt x="116" y="28"/>
                    </a:cubicBezTo>
                    <a:cubicBezTo>
                      <a:pt x="117" y="28"/>
                      <a:pt x="117" y="28"/>
                      <a:pt x="117" y="28"/>
                    </a:cubicBezTo>
                    <a:cubicBezTo>
                      <a:pt x="117" y="28"/>
                      <a:pt x="118" y="27"/>
                      <a:pt x="118" y="27"/>
                    </a:cubicBezTo>
                    <a:cubicBezTo>
                      <a:pt x="118" y="27"/>
                      <a:pt x="118" y="27"/>
                      <a:pt x="118" y="26"/>
                    </a:cubicBezTo>
                    <a:cubicBezTo>
                      <a:pt x="118" y="26"/>
                      <a:pt x="118" y="26"/>
                      <a:pt x="118" y="26"/>
                    </a:cubicBezTo>
                    <a:cubicBezTo>
                      <a:pt x="118" y="26"/>
                      <a:pt x="118" y="26"/>
                      <a:pt x="118" y="26"/>
                    </a:cubicBezTo>
                    <a:cubicBezTo>
                      <a:pt x="119" y="25"/>
                      <a:pt x="118" y="25"/>
                      <a:pt x="119" y="25"/>
                    </a:cubicBezTo>
                    <a:cubicBezTo>
                      <a:pt x="119" y="25"/>
                      <a:pt x="119" y="25"/>
                      <a:pt x="119" y="25"/>
                    </a:cubicBezTo>
                    <a:cubicBezTo>
                      <a:pt x="120" y="25"/>
                      <a:pt x="120" y="25"/>
                      <a:pt x="120" y="25"/>
                    </a:cubicBezTo>
                    <a:cubicBezTo>
                      <a:pt x="121" y="25"/>
                      <a:pt x="121" y="25"/>
                      <a:pt x="122" y="25"/>
                    </a:cubicBezTo>
                    <a:cubicBezTo>
                      <a:pt x="122" y="25"/>
                      <a:pt x="122" y="24"/>
                      <a:pt x="122" y="24"/>
                    </a:cubicBezTo>
                    <a:cubicBezTo>
                      <a:pt x="123" y="24"/>
                      <a:pt x="123" y="23"/>
                      <a:pt x="123" y="23"/>
                    </a:cubicBezTo>
                    <a:cubicBezTo>
                      <a:pt x="124" y="23"/>
                      <a:pt x="124" y="22"/>
                      <a:pt x="125" y="22"/>
                    </a:cubicBezTo>
                    <a:cubicBezTo>
                      <a:pt x="125" y="22"/>
                      <a:pt x="125" y="22"/>
                      <a:pt x="126" y="22"/>
                    </a:cubicBezTo>
                    <a:cubicBezTo>
                      <a:pt x="126" y="22"/>
                      <a:pt x="126" y="22"/>
                      <a:pt x="127" y="22"/>
                    </a:cubicBezTo>
                    <a:cubicBezTo>
                      <a:pt x="127" y="22"/>
                      <a:pt x="127" y="22"/>
                      <a:pt x="127" y="22"/>
                    </a:cubicBezTo>
                    <a:cubicBezTo>
                      <a:pt x="128" y="22"/>
                      <a:pt x="128" y="23"/>
                      <a:pt x="129" y="22"/>
                    </a:cubicBezTo>
                    <a:cubicBezTo>
                      <a:pt x="129" y="22"/>
                      <a:pt x="129" y="22"/>
                      <a:pt x="129" y="22"/>
                    </a:cubicBezTo>
                    <a:cubicBezTo>
                      <a:pt x="130" y="21"/>
                      <a:pt x="130" y="21"/>
                      <a:pt x="129" y="21"/>
                    </a:cubicBezTo>
                    <a:cubicBezTo>
                      <a:pt x="129" y="20"/>
                      <a:pt x="129" y="20"/>
                      <a:pt x="129" y="20"/>
                    </a:cubicBezTo>
                    <a:cubicBezTo>
                      <a:pt x="128" y="20"/>
                      <a:pt x="129" y="21"/>
                      <a:pt x="128" y="21"/>
                    </a:cubicBezTo>
                    <a:cubicBezTo>
                      <a:pt x="128" y="21"/>
                      <a:pt x="128" y="21"/>
                      <a:pt x="128" y="20"/>
                    </a:cubicBezTo>
                    <a:cubicBezTo>
                      <a:pt x="127" y="20"/>
                      <a:pt x="127" y="20"/>
                      <a:pt x="127" y="19"/>
                    </a:cubicBezTo>
                    <a:cubicBezTo>
                      <a:pt x="128" y="19"/>
                      <a:pt x="128" y="19"/>
                      <a:pt x="128" y="19"/>
                    </a:cubicBezTo>
                    <a:cubicBezTo>
                      <a:pt x="128" y="19"/>
                      <a:pt x="128" y="19"/>
                      <a:pt x="128" y="18"/>
                    </a:cubicBezTo>
                    <a:cubicBezTo>
                      <a:pt x="128" y="18"/>
                      <a:pt x="128" y="18"/>
                      <a:pt x="129" y="18"/>
                    </a:cubicBezTo>
                    <a:cubicBezTo>
                      <a:pt x="129" y="18"/>
                      <a:pt x="129" y="17"/>
                      <a:pt x="129" y="17"/>
                    </a:cubicBezTo>
                    <a:cubicBezTo>
                      <a:pt x="129" y="17"/>
                      <a:pt x="129" y="17"/>
                      <a:pt x="129" y="17"/>
                    </a:cubicBezTo>
                    <a:cubicBezTo>
                      <a:pt x="130" y="17"/>
                      <a:pt x="130" y="16"/>
                      <a:pt x="130" y="16"/>
                    </a:cubicBezTo>
                    <a:cubicBezTo>
                      <a:pt x="130" y="16"/>
                      <a:pt x="130" y="16"/>
                      <a:pt x="131" y="16"/>
                    </a:cubicBezTo>
                    <a:cubicBezTo>
                      <a:pt x="131" y="15"/>
                      <a:pt x="131" y="16"/>
                      <a:pt x="132" y="15"/>
                    </a:cubicBezTo>
                    <a:cubicBezTo>
                      <a:pt x="132" y="15"/>
                      <a:pt x="133" y="15"/>
                      <a:pt x="133" y="15"/>
                    </a:cubicBezTo>
                    <a:cubicBezTo>
                      <a:pt x="133" y="15"/>
                      <a:pt x="134" y="15"/>
                      <a:pt x="134" y="15"/>
                    </a:cubicBezTo>
                    <a:cubicBezTo>
                      <a:pt x="134" y="15"/>
                      <a:pt x="134" y="14"/>
                      <a:pt x="134" y="14"/>
                    </a:cubicBezTo>
                    <a:cubicBezTo>
                      <a:pt x="134" y="14"/>
                      <a:pt x="135" y="14"/>
                      <a:pt x="135" y="14"/>
                    </a:cubicBezTo>
                    <a:cubicBezTo>
                      <a:pt x="136" y="14"/>
                      <a:pt x="136" y="14"/>
                      <a:pt x="136" y="14"/>
                    </a:cubicBezTo>
                    <a:cubicBezTo>
                      <a:pt x="137" y="14"/>
                      <a:pt x="137" y="14"/>
                      <a:pt x="137" y="13"/>
                    </a:cubicBezTo>
                    <a:cubicBezTo>
                      <a:pt x="137" y="13"/>
                      <a:pt x="138" y="13"/>
                      <a:pt x="138" y="13"/>
                    </a:cubicBezTo>
                    <a:cubicBezTo>
                      <a:pt x="138" y="13"/>
                      <a:pt x="138" y="13"/>
                      <a:pt x="138" y="13"/>
                    </a:cubicBezTo>
                    <a:cubicBezTo>
                      <a:pt x="138" y="13"/>
                      <a:pt x="138" y="13"/>
                      <a:pt x="138" y="13"/>
                    </a:cubicBezTo>
                    <a:cubicBezTo>
                      <a:pt x="138" y="12"/>
                      <a:pt x="138" y="12"/>
                      <a:pt x="138" y="11"/>
                    </a:cubicBezTo>
                    <a:cubicBezTo>
                      <a:pt x="138" y="11"/>
                      <a:pt x="137" y="11"/>
                      <a:pt x="137" y="10"/>
                    </a:cubicBezTo>
                    <a:cubicBezTo>
                      <a:pt x="137" y="10"/>
                      <a:pt x="137" y="10"/>
                      <a:pt x="137" y="9"/>
                    </a:cubicBezTo>
                    <a:cubicBezTo>
                      <a:pt x="138" y="9"/>
                      <a:pt x="138" y="8"/>
                      <a:pt x="138" y="8"/>
                    </a:cubicBezTo>
                    <a:cubicBezTo>
                      <a:pt x="138" y="7"/>
                      <a:pt x="139" y="7"/>
                      <a:pt x="138" y="6"/>
                    </a:cubicBezTo>
                    <a:cubicBezTo>
                      <a:pt x="138" y="6"/>
                      <a:pt x="138" y="6"/>
                      <a:pt x="137" y="6"/>
                    </a:cubicBezTo>
                    <a:cubicBezTo>
                      <a:pt x="137" y="6"/>
                      <a:pt x="137" y="6"/>
                      <a:pt x="136" y="6"/>
                    </a:cubicBezTo>
                    <a:cubicBezTo>
                      <a:pt x="136" y="6"/>
                      <a:pt x="136" y="6"/>
                      <a:pt x="136" y="6"/>
                    </a:cubicBezTo>
                    <a:cubicBezTo>
                      <a:pt x="135" y="6"/>
                      <a:pt x="135" y="6"/>
                      <a:pt x="135" y="6"/>
                    </a:cubicBezTo>
                    <a:cubicBezTo>
                      <a:pt x="134" y="6"/>
                      <a:pt x="134" y="7"/>
                      <a:pt x="133" y="7"/>
                    </a:cubicBezTo>
                    <a:cubicBezTo>
                      <a:pt x="133" y="8"/>
                      <a:pt x="133" y="8"/>
                      <a:pt x="132" y="8"/>
                    </a:cubicBezTo>
                    <a:cubicBezTo>
                      <a:pt x="132" y="9"/>
                      <a:pt x="132" y="9"/>
                      <a:pt x="132" y="9"/>
                    </a:cubicBezTo>
                    <a:cubicBezTo>
                      <a:pt x="132" y="10"/>
                      <a:pt x="131" y="10"/>
                      <a:pt x="131" y="11"/>
                    </a:cubicBezTo>
                    <a:cubicBezTo>
                      <a:pt x="131" y="11"/>
                      <a:pt x="130" y="11"/>
                      <a:pt x="130" y="11"/>
                    </a:cubicBezTo>
                    <a:cubicBezTo>
                      <a:pt x="130" y="12"/>
                      <a:pt x="129" y="11"/>
                      <a:pt x="129" y="11"/>
                    </a:cubicBezTo>
                    <a:cubicBezTo>
                      <a:pt x="129" y="11"/>
                      <a:pt x="129" y="12"/>
                      <a:pt x="128" y="12"/>
                    </a:cubicBezTo>
                    <a:cubicBezTo>
                      <a:pt x="128" y="12"/>
                      <a:pt x="128" y="13"/>
                      <a:pt x="127" y="13"/>
                    </a:cubicBezTo>
                    <a:cubicBezTo>
                      <a:pt x="127" y="13"/>
                      <a:pt x="127" y="12"/>
                      <a:pt x="126" y="12"/>
                    </a:cubicBezTo>
                    <a:cubicBezTo>
                      <a:pt x="126" y="12"/>
                      <a:pt x="125" y="13"/>
                      <a:pt x="125" y="13"/>
                    </a:cubicBezTo>
                    <a:cubicBezTo>
                      <a:pt x="124" y="13"/>
                      <a:pt x="124" y="13"/>
                      <a:pt x="124" y="13"/>
                    </a:cubicBezTo>
                    <a:cubicBezTo>
                      <a:pt x="123" y="13"/>
                      <a:pt x="123" y="13"/>
                      <a:pt x="122" y="13"/>
                    </a:cubicBezTo>
                    <a:cubicBezTo>
                      <a:pt x="121" y="13"/>
                      <a:pt x="121" y="13"/>
                      <a:pt x="120" y="13"/>
                    </a:cubicBezTo>
                    <a:cubicBezTo>
                      <a:pt x="120" y="13"/>
                      <a:pt x="120" y="13"/>
                      <a:pt x="119" y="13"/>
                    </a:cubicBezTo>
                    <a:cubicBezTo>
                      <a:pt x="119" y="13"/>
                      <a:pt x="119" y="13"/>
                      <a:pt x="118" y="13"/>
                    </a:cubicBezTo>
                    <a:cubicBezTo>
                      <a:pt x="118" y="14"/>
                      <a:pt x="117" y="14"/>
                      <a:pt x="117" y="14"/>
                    </a:cubicBezTo>
                    <a:cubicBezTo>
                      <a:pt x="117" y="14"/>
                      <a:pt x="117" y="14"/>
                      <a:pt x="117" y="14"/>
                    </a:cubicBezTo>
                    <a:cubicBezTo>
                      <a:pt x="117" y="14"/>
                      <a:pt x="116" y="14"/>
                      <a:pt x="116" y="14"/>
                    </a:cubicBezTo>
                    <a:cubicBezTo>
                      <a:pt x="116" y="15"/>
                      <a:pt x="116" y="15"/>
                      <a:pt x="115" y="15"/>
                    </a:cubicBezTo>
                    <a:cubicBezTo>
                      <a:pt x="115" y="15"/>
                      <a:pt x="115" y="15"/>
                      <a:pt x="115" y="15"/>
                    </a:cubicBezTo>
                    <a:cubicBezTo>
                      <a:pt x="114" y="15"/>
                      <a:pt x="114" y="15"/>
                      <a:pt x="114" y="15"/>
                    </a:cubicBezTo>
                    <a:cubicBezTo>
                      <a:pt x="114" y="15"/>
                      <a:pt x="114" y="15"/>
                      <a:pt x="113" y="15"/>
                    </a:cubicBezTo>
                    <a:cubicBezTo>
                      <a:pt x="113" y="15"/>
                      <a:pt x="113" y="15"/>
                      <a:pt x="113" y="15"/>
                    </a:cubicBezTo>
                    <a:cubicBezTo>
                      <a:pt x="112" y="15"/>
                      <a:pt x="112" y="15"/>
                      <a:pt x="111" y="15"/>
                    </a:cubicBezTo>
                    <a:cubicBezTo>
                      <a:pt x="111" y="15"/>
                      <a:pt x="111" y="16"/>
                      <a:pt x="110" y="16"/>
                    </a:cubicBezTo>
                    <a:cubicBezTo>
                      <a:pt x="110" y="16"/>
                      <a:pt x="109" y="16"/>
                      <a:pt x="109" y="16"/>
                    </a:cubicBezTo>
                    <a:cubicBezTo>
                      <a:pt x="109" y="16"/>
                      <a:pt x="108" y="16"/>
                      <a:pt x="108" y="16"/>
                    </a:cubicBezTo>
                    <a:cubicBezTo>
                      <a:pt x="108" y="17"/>
                      <a:pt x="108" y="17"/>
                      <a:pt x="108" y="17"/>
                    </a:cubicBezTo>
                    <a:cubicBezTo>
                      <a:pt x="108" y="17"/>
                      <a:pt x="108" y="17"/>
                      <a:pt x="108" y="18"/>
                    </a:cubicBezTo>
                    <a:cubicBezTo>
                      <a:pt x="108" y="18"/>
                      <a:pt x="108" y="18"/>
                      <a:pt x="108" y="18"/>
                    </a:cubicBezTo>
                    <a:cubicBezTo>
                      <a:pt x="108" y="18"/>
                      <a:pt x="108" y="18"/>
                      <a:pt x="108" y="18"/>
                    </a:cubicBezTo>
                    <a:cubicBezTo>
                      <a:pt x="107" y="18"/>
                      <a:pt x="107" y="18"/>
                      <a:pt x="107" y="18"/>
                    </a:cubicBezTo>
                    <a:cubicBezTo>
                      <a:pt x="107" y="19"/>
                      <a:pt x="106" y="19"/>
                      <a:pt x="106" y="19"/>
                    </a:cubicBezTo>
                    <a:cubicBezTo>
                      <a:pt x="106" y="19"/>
                      <a:pt x="106" y="19"/>
                      <a:pt x="105" y="19"/>
                    </a:cubicBezTo>
                    <a:cubicBezTo>
                      <a:pt x="105" y="19"/>
                      <a:pt x="105" y="19"/>
                      <a:pt x="104" y="19"/>
                    </a:cubicBezTo>
                    <a:cubicBezTo>
                      <a:pt x="104" y="19"/>
                      <a:pt x="104" y="19"/>
                      <a:pt x="103" y="19"/>
                    </a:cubicBezTo>
                    <a:cubicBezTo>
                      <a:pt x="103" y="19"/>
                      <a:pt x="103" y="19"/>
                      <a:pt x="103" y="19"/>
                    </a:cubicBezTo>
                    <a:cubicBezTo>
                      <a:pt x="102" y="19"/>
                      <a:pt x="102" y="20"/>
                      <a:pt x="102" y="20"/>
                    </a:cubicBezTo>
                    <a:cubicBezTo>
                      <a:pt x="102" y="20"/>
                      <a:pt x="102" y="20"/>
                      <a:pt x="101" y="20"/>
                    </a:cubicBezTo>
                    <a:cubicBezTo>
                      <a:pt x="101" y="20"/>
                      <a:pt x="101" y="20"/>
                      <a:pt x="101" y="20"/>
                    </a:cubicBezTo>
                    <a:cubicBezTo>
                      <a:pt x="100" y="20"/>
                      <a:pt x="100" y="21"/>
                      <a:pt x="100" y="21"/>
                    </a:cubicBezTo>
                    <a:cubicBezTo>
                      <a:pt x="100" y="21"/>
                      <a:pt x="100" y="21"/>
                      <a:pt x="99" y="21"/>
                    </a:cubicBezTo>
                    <a:cubicBezTo>
                      <a:pt x="99" y="21"/>
                      <a:pt x="99" y="21"/>
                      <a:pt x="99" y="21"/>
                    </a:cubicBezTo>
                    <a:cubicBezTo>
                      <a:pt x="98" y="21"/>
                      <a:pt x="98" y="22"/>
                      <a:pt x="98" y="22"/>
                    </a:cubicBezTo>
                    <a:cubicBezTo>
                      <a:pt x="98" y="22"/>
                      <a:pt x="98" y="22"/>
                      <a:pt x="98" y="22"/>
                    </a:cubicBezTo>
                    <a:cubicBezTo>
                      <a:pt x="98" y="21"/>
                      <a:pt x="98" y="21"/>
                      <a:pt x="98" y="21"/>
                    </a:cubicBezTo>
                    <a:cubicBezTo>
                      <a:pt x="98" y="20"/>
                      <a:pt x="98" y="20"/>
                      <a:pt x="98" y="20"/>
                    </a:cubicBezTo>
                    <a:cubicBezTo>
                      <a:pt x="99" y="20"/>
                      <a:pt x="99" y="20"/>
                      <a:pt x="99" y="20"/>
                    </a:cubicBezTo>
                    <a:cubicBezTo>
                      <a:pt x="99" y="19"/>
                      <a:pt x="100" y="20"/>
                      <a:pt x="100" y="20"/>
                    </a:cubicBezTo>
                    <a:cubicBezTo>
                      <a:pt x="100" y="19"/>
                      <a:pt x="100" y="19"/>
                      <a:pt x="101" y="19"/>
                    </a:cubicBezTo>
                    <a:cubicBezTo>
                      <a:pt x="101" y="18"/>
                      <a:pt x="101" y="18"/>
                      <a:pt x="101" y="18"/>
                    </a:cubicBezTo>
                    <a:cubicBezTo>
                      <a:pt x="102" y="17"/>
                      <a:pt x="102" y="17"/>
                      <a:pt x="102" y="17"/>
                    </a:cubicBezTo>
                    <a:cubicBezTo>
                      <a:pt x="102" y="17"/>
                      <a:pt x="102" y="17"/>
                      <a:pt x="102" y="17"/>
                    </a:cubicBezTo>
                    <a:cubicBezTo>
                      <a:pt x="102" y="17"/>
                      <a:pt x="102" y="17"/>
                      <a:pt x="102" y="17"/>
                    </a:cubicBezTo>
                    <a:cubicBezTo>
                      <a:pt x="102" y="17"/>
                      <a:pt x="102" y="17"/>
                      <a:pt x="103" y="17"/>
                    </a:cubicBezTo>
                    <a:cubicBezTo>
                      <a:pt x="103" y="17"/>
                      <a:pt x="103" y="16"/>
                      <a:pt x="103" y="16"/>
                    </a:cubicBezTo>
                    <a:cubicBezTo>
                      <a:pt x="104" y="16"/>
                      <a:pt x="104" y="16"/>
                      <a:pt x="104" y="15"/>
                    </a:cubicBezTo>
                    <a:cubicBezTo>
                      <a:pt x="104" y="15"/>
                      <a:pt x="104" y="15"/>
                      <a:pt x="104" y="15"/>
                    </a:cubicBezTo>
                    <a:cubicBezTo>
                      <a:pt x="104" y="14"/>
                      <a:pt x="104" y="14"/>
                      <a:pt x="105" y="14"/>
                    </a:cubicBezTo>
                    <a:cubicBezTo>
                      <a:pt x="105" y="14"/>
                      <a:pt x="105" y="14"/>
                      <a:pt x="105" y="13"/>
                    </a:cubicBezTo>
                    <a:cubicBezTo>
                      <a:pt x="106" y="13"/>
                      <a:pt x="105" y="13"/>
                      <a:pt x="105" y="13"/>
                    </a:cubicBezTo>
                    <a:cubicBezTo>
                      <a:pt x="105" y="12"/>
                      <a:pt x="105" y="12"/>
                      <a:pt x="105" y="12"/>
                    </a:cubicBezTo>
                    <a:cubicBezTo>
                      <a:pt x="106" y="11"/>
                      <a:pt x="106" y="11"/>
                      <a:pt x="106" y="12"/>
                    </a:cubicBezTo>
                    <a:cubicBezTo>
                      <a:pt x="107" y="12"/>
                      <a:pt x="107" y="12"/>
                      <a:pt x="107" y="13"/>
                    </a:cubicBezTo>
                    <a:cubicBezTo>
                      <a:pt x="107" y="13"/>
                      <a:pt x="107" y="13"/>
                      <a:pt x="108" y="13"/>
                    </a:cubicBezTo>
                    <a:cubicBezTo>
                      <a:pt x="108" y="13"/>
                      <a:pt x="108" y="13"/>
                      <a:pt x="109" y="13"/>
                    </a:cubicBezTo>
                    <a:cubicBezTo>
                      <a:pt x="109" y="13"/>
                      <a:pt x="109" y="13"/>
                      <a:pt x="109" y="12"/>
                    </a:cubicBezTo>
                    <a:cubicBezTo>
                      <a:pt x="109" y="12"/>
                      <a:pt x="109" y="11"/>
                      <a:pt x="109" y="11"/>
                    </a:cubicBezTo>
                    <a:cubicBezTo>
                      <a:pt x="109" y="10"/>
                      <a:pt x="108" y="10"/>
                      <a:pt x="108" y="10"/>
                    </a:cubicBezTo>
                    <a:cubicBezTo>
                      <a:pt x="108" y="10"/>
                      <a:pt x="107" y="9"/>
                      <a:pt x="107" y="9"/>
                    </a:cubicBezTo>
                    <a:cubicBezTo>
                      <a:pt x="106" y="9"/>
                      <a:pt x="106" y="9"/>
                      <a:pt x="106" y="9"/>
                    </a:cubicBezTo>
                    <a:cubicBezTo>
                      <a:pt x="105" y="9"/>
                      <a:pt x="105" y="9"/>
                      <a:pt x="104" y="9"/>
                    </a:cubicBezTo>
                    <a:cubicBezTo>
                      <a:pt x="104" y="9"/>
                      <a:pt x="103" y="9"/>
                      <a:pt x="103" y="9"/>
                    </a:cubicBezTo>
                    <a:cubicBezTo>
                      <a:pt x="102" y="9"/>
                      <a:pt x="102" y="8"/>
                      <a:pt x="102" y="8"/>
                    </a:cubicBezTo>
                    <a:cubicBezTo>
                      <a:pt x="101" y="9"/>
                      <a:pt x="102" y="9"/>
                      <a:pt x="101" y="9"/>
                    </a:cubicBezTo>
                    <a:cubicBezTo>
                      <a:pt x="101" y="9"/>
                      <a:pt x="101" y="9"/>
                      <a:pt x="101" y="9"/>
                    </a:cubicBezTo>
                    <a:cubicBezTo>
                      <a:pt x="101" y="9"/>
                      <a:pt x="101" y="9"/>
                      <a:pt x="101" y="8"/>
                    </a:cubicBezTo>
                    <a:cubicBezTo>
                      <a:pt x="101" y="8"/>
                      <a:pt x="101" y="8"/>
                      <a:pt x="101" y="8"/>
                    </a:cubicBezTo>
                    <a:cubicBezTo>
                      <a:pt x="101" y="8"/>
                      <a:pt x="101" y="8"/>
                      <a:pt x="101" y="8"/>
                    </a:cubicBezTo>
                    <a:cubicBezTo>
                      <a:pt x="101" y="7"/>
                      <a:pt x="101" y="7"/>
                      <a:pt x="101" y="7"/>
                    </a:cubicBezTo>
                    <a:cubicBezTo>
                      <a:pt x="101" y="6"/>
                      <a:pt x="100" y="6"/>
                      <a:pt x="101" y="6"/>
                    </a:cubicBezTo>
                    <a:cubicBezTo>
                      <a:pt x="101" y="6"/>
                      <a:pt x="101" y="6"/>
                      <a:pt x="101" y="6"/>
                    </a:cubicBezTo>
                    <a:cubicBezTo>
                      <a:pt x="101" y="5"/>
                      <a:pt x="101" y="5"/>
                      <a:pt x="101" y="5"/>
                    </a:cubicBezTo>
                    <a:cubicBezTo>
                      <a:pt x="101" y="5"/>
                      <a:pt x="101" y="4"/>
                      <a:pt x="101" y="4"/>
                    </a:cubicBezTo>
                    <a:cubicBezTo>
                      <a:pt x="101" y="4"/>
                      <a:pt x="100" y="4"/>
                      <a:pt x="100" y="4"/>
                    </a:cubicBezTo>
                    <a:cubicBezTo>
                      <a:pt x="100" y="4"/>
                      <a:pt x="100" y="4"/>
                      <a:pt x="100" y="4"/>
                    </a:cubicBezTo>
                    <a:cubicBezTo>
                      <a:pt x="99" y="3"/>
                      <a:pt x="99" y="4"/>
                      <a:pt x="99" y="3"/>
                    </a:cubicBezTo>
                    <a:cubicBezTo>
                      <a:pt x="98" y="3"/>
                      <a:pt x="99" y="3"/>
                      <a:pt x="99" y="2"/>
                    </a:cubicBezTo>
                    <a:cubicBezTo>
                      <a:pt x="99" y="2"/>
                      <a:pt x="99" y="2"/>
                      <a:pt x="98" y="2"/>
                    </a:cubicBezTo>
                    <a:cubicBezTo>
                      <a:pt x="98" y="1"/>
                      <a:pt x="98" y="2"/>
                      <a:pt x="97" y="2"/>
                    </a:cubicBezTo>
                    <a:cubicBezTo>
                      <a:pt x="97" y="2"/>
                      <a:pt x="97" y="2"/>
                      <a:pt x="97" y="2"/>
                    </a:cubicBezTo>
                    <a:cubicBezTo>
                      <a:pt x="96" y="1"/>
                      <a:pt x="96" y="1"/>
                      <a:pt x="96" y="1"/>
                    </a:cubicBezTo>
                    <a:cubicBezTo>
                      <a:pt x="96" y="1"/>
                      <a:pt x="95" y="1"/>
                      <a:pt x="95" y="2"/>
                    </a:cubicBezTo>
                    <a:cubicBezTo>
                      <a:pt x="95" y="2"/>
                      <a:pt x="95" y="2"/>
                      <a:pt x="95" y="2"/>
                    </a:cubicBezTo>
                    <a:cubicBezTo>
                      <a:pt x="95" y="2"/>
                      <a:pt x="95" y="2"/>
                      <a:pt x="94" y="2"/>
                    </a:cubicBezTo>
                    <a:cubicBezTo>
                      <a:pt x="94" y="2"/>
                      <a:pt x="94" y="3"/>
                      <a:pt x="94" y="3"/>
                    </a:cubicBezTo>
                    <a:cubicBezTo>
                      <a:pt x="93" y="3"/>
                      <a:pt x="93" y="2"/>
                      <a:pt x="93" y="2"/>
                    </a:cubicBezTo>
                    <a:cubicBezTo>
                      <a:pt x="93" y="3"/>
                      <a:pt x="93" y="3"/>
                      <a:pt x="92" y="3"/>
                    </a:cubicBezTo>
                    <a:cubicBezTo>
                      <a:pt x="92" y="3"/>
                      <a:pt x="92" y="3"/>
                      <a:pt x="92" y="3"/>
                    </a:cubicBezTo>
                    <a:cubicBezTo>
                      <a:pt x="91" y="4"/>
                      <a:pt x="91" y="4"/>
                      <a:pt x="91" y="4"/>
                    </a:cubicBezTo>
                    <a:cubicBezTo>
                      <a:pt x="91" y="4"/>
                      <a:pt x="90" y="4"/>
                      <a:pt x="90" y="4"/>
                    </a:cubicBezTo>
                    <a:cubicBezTo>
                      <a:pt x="90" y="4"/>
                      <a:pt x="90" y="4"/>
                      <a:pt x="90" y="4"/>
                    </a:cubicBezTo>
                    <a:cubicBezTo>
                      <a:pt x="90" y="4"/>
                      <a:pt x="90" y="4"/>
                      <a:pt x="89" y="3"/>
                    </a:cubicBezTo>
                    <a:cubicBezTo>
                      <a:pt x="89" y="3"/>
                      <a:pt x="89" y="3"/>
                      <a:pt x="88" y="3"/>
                    </a:cubicBezTo>
                    <a:cubicBezTo>
                      <a:pt x="88" y="3"/>
                      <a:pt x="88" y="3"/>
                      <a:pt x="88" y="3"/>
                    </a:cubicBezTo>
                    <a:cubicBezTo>
                      <a:pt x="87" y="3"/>
                      <a:pt x="87" y="4"/>
                      <a:pt x="87" y="4"/>
                    </a:cubicBezTo>
                    <a:cubicBezTo>
                      <a:pt x="87" y="4"/>
                      <a:pt x="87" y="4"/>
                      <a:pt x="86" y="4"/>
                    </a:cubicBezTo>
                    <a:cubicBezTo>
                      <a:pt x="86" y="4"/>
                      <a:pt x="86" y="3"/>
                      <a:pt x="85" y="3"/>
                    </a:cubicBezTo>
                    <a:cubicBezTo>
                      <a:pt x="85" y="3"/>
                      <a:pt x="85" y="3"/>
                      <a:pt x="85" y="3"/>
                    </a:cubicBezTo>
                    <a:cubicBezTo>
                      <a:pt x="84" y="2"/>
                      <a:pt x="84" y="2"/>
                      <a:pt x="84" y="2"/>
                    </a:cubicBezTo>
                    <a:cubicBezTo>
                      <a:pt x="83" y="2"/>
                      <a:pt x="83" y="2"/>
                      <a:pt x="83" y="2"/>
                    </a:cubicBezTo>
                    <a:cubicBezTo>
                      <a:pt x="82" y="2"/>
                      <a:pt x="82" y="2"/>
                      <a:pt x="82" y="2"/>
                    </a:cubicBezTo>
                    <a:cubicBezTo>
                      <a:pt x="82" y="2"/>
                      <a:pt x="82" y="2"/>
                      <a:pt x="81" y="2"/>
                    </a:cubicBezTo>
                    <a:cubicBezTo>
                      <a:pt x="81" y="2"/>
                      <a:pt x="81" y="3"/>
                      <a:pt x="81" y="2"/>
                    </a:cubicBezTo>
                    <a:cubicBezTo>
                      <a:pt x="80" y="2"/>
                      <a:pt x="80" y="2"/>
                      <a:pt x="80" y="2"/>
                    </a:cubicBezTo>
                    <a:cubicBezTo>
                      <a:pt x="80" y="2"/>
                      <a:pt x="81" y="2"/>
                      <a:pt x="81" y="1"/>
                    </a:cubicBezTo>
                    <a:cubicBezTo>
                      <a:pt x="81" y="1"/>
                      <a:pt x="81" y="0"/>
                      <a:pt x="81" y="0"/>
                    </a:cubicBezTo>
                    <a:cubicBezTo>
                      <a:pt x="80" y="0"/>
                      <a:pt x="80" y="0"/>
                      <a:pt x="80" y="0"/>
                    </a:cubicBezTo>
                    <a:cubicBezTo>
                      <a:pt x="80" y="0"/>
                      <a:pt x="79" y="1"/>
                      <a:pt x="79" y="1"/>
                    </a:cubicBezTo>
                    <a:cubicBezTo>
                      <a:pt x="79" y="1"/>
                      <a:pt x="79" y="1"/>
                      <a:pt x="79" y="1"/>
                    </a:cubicBezTo>
                    <a:cubicBezTo>
                      <a:pt x="57" y="1"/>
                      <a:pt x="57" y="1"/>
                      <a:pt x="57" y="1"/>
                    </a:cubicBezTo>
                    <a:cubicBezTo>
                      <a:pt x="18" y="1"/>
                      <a:pt x="18" y="1"/>
                      <a:pt x="18" y="1"/>
                    </a:cubicBezTo>
                    <a:cubicBezTo>
                      <a:pt x="18" y="1"/>
                      <a:pt x="18" y="1"/>
                      <a:pt x="18" y="1"/>
                    </a:cubicBezTo>
                    <a:cubicBezTo>
                      <a:pt x="18" y="1"/>
                      <a:pt x="18" y="2"/>
                      <a:pt x="18" y="2"/>
                    </a:cubicBezTo>
                    <a:cubicBezTo>
                      <a:pt x="18" y="2"/>
                      <a:pt x="18" y="2"/>
                      <a:pt x="18" y="2"/>
                    </a:cubicBezTo>
                    <a:cubicBezTo>
                      <a:pt x="18" y="2"/>
                      <a:pt x="18" y="3"/>
                      <a:pt x="18" y="3"/>
                    </a:cubicBezTo>
                    <a:cubicBezTo>
                      <a:pt x="18" y="3"/>
                      <a:pt x="17" y="3"/>
                      <a:pt x="17" y="3"/>
                    </a:cubicBezTo>
                    <a:cubicBezTo>
                      <a:pt x="17" y="4"/>
                      <a:pt x="17" y="4"/>
                      <a:pt x="17" y="4"/>
                    </a:cubicBezTo>
                    <a:cubicBezTo>
                      <a:pt x="16" y="4"/>
                      <a:pt x="16" y="4"/>
                      <a:pt x="16" y="4"/>
                    </a:cubicBezTo>
                    <a:cubicBezTo>
                      <a:pt x="15" y="3"/>
                      <a:pt x="15" y="3"/>
                      <a:pt x="15" y="3"/>
                    </a:cubicBezTo>
                    <a:cubicBezTo>
                      <a:pt x="14" y="3"/>
                      <a:pt x="14" y="4"/>
                      <a:pt x="14" y="4"/>
                    </a:cubicBezTo>
                    <a:cubicBezTo>
                      <a:pt x="13" y="4"/>
                      <a:pt x="13" y="4"/>
                      <a:pt x="13" y="4"/>
                    </a:cubicBezTo>
                    <a:cubicBezTo>
                      <a:pt x="13" y="4"/>
                      <a:pt x="13" y="3"/>
                      <a:pt x="12" y="3"/>
                    </a:cubicBezTo>
                    <a:cubicBezTo>
                      <a:pt x="12" y="3"/>
                      <a:pt x="12" y="3"/>
                      <a:pt x="12" y="3"/>
                    </a:cubicBezTo>
                    <a:cubicBezTo>
                      <a:pt x="11" y="3"/>
                      <a:pt x="12" y="4"/>
                      <a:pt x="12" y="4"/>
                    </a:cubicBezTo>
                    <a:cubicBezTo>
                      <a:pt x="11" y="5"/>
                      <a:pt x="11" y="5"/>
                      <a:pt x="11" y="5"/>
                    </a:cubicBezTo>
                    <a:cubicBezTo>
                      <a:pt x="11" y="6"/>
                      <a:pt x="12" y="6"/>
                      <a:pt x="12" y="6"/>
                    </a:cubicBezTo>
                    <a:cubicBezTo>
                      <a:pt x="12" y="7"/>
                      <a:pt x="12" y="7"/>
                      <a:pt x="11" y="8"/>
                    </a:cubicBezTo>
                    <a:cubicBezTo>
                      <a:pt x="11" y="8"/>
                      <a:pt x="11" y="8"/>
                      <a:pt x="11" y="8"/>
                    </a:cubicBezTo>
                    <a:cubicBezTo>
                      <a:pt x="10" y="8"/>
                      <a:pt x="10" y="9"/>
                      <a:pt x="10" y="9"/>
                    </a:cubicBezTo>
                    <a:cubicBezTo>
                      <a:pt x="10" y="10"/>
                      <a:pt x="10" y="10"/>
                      <a:pt x="10" y="10"/>
                    </a:cubicBezTo>
                    <a:cubicBezTo>
                      <a:pt x="10" y="11"/>
                      <a:pt x="10" y="11"/>
                      <a:pt x="9" y="11"/>
                    </a:cubicBezTo>
                    <a:cubicBezTo>
                      <a:pt x="9" y="12"/>
                      <a:pt x="9" y="12"/>
                      <a:pt x="8" y="12"/>
                    </a:cubicBezTo>
                    <a:cubicBezTo>
                      <a:pt x="8" y="13"/>
                      <a:pt x="8" y="14"/>
                      <a:pt x="7" y="14"/>
                    </a:cubicBezTo>
                    <a:cubicBezTo>
                      <a:pt x="7" y="15"/>
                      <a:pt x="6" y="15"/>
                      <a:pt x="6" y="15"/>
                    </a:cubicBezTo>
                    <a:cubicBezTo>
                      <a:pt x="6" y="15"/>
                      <a:pt x="6" y="16"/>
                      <a:pt x="5" y="16"/>
                    </a:cubicBezTo>
                    <a:cubicBezTo>
                      <a:pt x="5" y="17"/>
                      <a:pt x="5" y="17"/>
                      <a:pt x="4" y="17"/>
                    </a:cubicBezTo>
                    <a:cubicBezTo>
                      <a:pt x="4" y="17"/>
                      <a:pt x="4" y="17"/>
                      <a:pt x="4" y="18"/>
                    </a:cubicBezTo>
                    <a:cubicBezTo>
                      <a:pt x="4" y="18"/>
                      <a:pt x="4" y="18"/>
                      <a:pt x="4" y="18"/>
                    </a:cubicBezTo>
                    <a:cubicBezTo>
                      <a:pt x="4" y="18"/>
                      <a:pt x="4" y="18"/>
                      <a:pt x="3" y="18"/>
                    </a:cubicBezTo>
                    <a:cubicBezTo>
                      <a:pt x="3" y="18"/>
                      <a:pt x="3" y="19"/>
                      <a:pt x="3" y="19"/>
                    </a:cubicBezTo>
                    <a:cubicBezTo>
                      <a:pt x="3" y="19"/>
                      <a:pt x="3" y="20"/>
                      <a:pt x="3" y="20"/>
                    </a:cubicBezTo>
                    <a:cubicBezTo>
                      <a:pt x="2" y="21"/>
                      <a:pt x="2" y="21"/>
                      <a:pt x="2" y="22"/>
                    </a:cubicBezTo>
                    <a:cubicBezTo>
                      <a:pt x="2" y="22"/>
                      <a:pt x="2" y="23"/>
                      <a:pt x="2" y="23"/>
                    </a:cubicBezTo>
                    <a:cubicBezTo>
                      <a:pt x="1" y="24"/>
                      <a:pt x="1" y="24"/>
                      <a:pt x="1" y="25"/>
                    </a:cubicBezTo>
                    <a:cubicBezTo>
                      <a:pt x="0" y="25"/>
                      <a:pt x="0" y="25"/>
                      <a:pt x="0" y="25"/>
                    </a:cubicBezTo>
                    <a:cubicBezTo>
                      <a:pt x="0" y="26"/>
                      <a:pt x="0" y="26"/>
                      <a:pt x="0" y="26"/>
                    </a:cubicBezTo>
                    <a:cubicBezTo>
                      <a:pt x="0" y="27"/>
                      <a:pt x="0" y="27"/>
                      <a:pt x="0" y="28"/>
                    </a:cubicBezTo>
                    <a:cubicBezTo>
                      <a:pt x="0" y="28"/>
                      <a:pt x="0" y="28"/>
                      <a:pt x="0" y="29"/>
                    </a:cubicBezTo>
                    <a:cubicBezTo>
                      <a:pt x="0" y="29"/>
                      <a:pt x="0" y="29"/>
                      <a:pt x="0" y="29"/>
                    </a:cubicBezTo>
                    <a:cubicBezTo>
                      <a:pt x="0" y="30"/>
                      <a:pt x="0" y="30"/>
                      <a:pt x="0" y="31"/>
                    </a:cubicBezTo>
                    <a:cubicBezTo>
                      <a:pt x="0" y="31"/>
                      <a:pt x="0" y="31"/>
                      <a:pt x="1" y="31"/>
                    </a:cubicBezTo>
                    <a:cubicBezTo>
                      <a:pt x="1" y="31"/>
                      <a:pt x="1" y="32"/>
                      <a:pt x="1" y="32"/>
                    </a:cubicBezTo>
                    <a:cubicBezTo>
                      <a:pt x="1" y="33"/>
                      <a:pt x="1" y="33"/>
                      <a:pt x="1" y="33"/>
                    </a:cubicBezTo>
                    <a:cubicBezTo>
                      <a:pt x="1" y="34"/>
                      <a:pt x="0" y="34"/>
                      <a:pt x="0" y="34"/>
                    </a:cubicBezTo>
                    <a:cubicBezTo>
                      <a:pt x="0" y="34"/>
                      <a:pt x="0" y="35"/>
                      <a:pt x="0" y="35"/>
                    </a:cubicBezTo>
                    <a:cubicBezTo>
                      <a:pt x="0" y="35"/>
                      <a:pt x="0" y="35"/>
                      <a:pt x="1" y="35"/>
                    </a:cubicBezTo>
                    <a:cubicBezTo>
                      <a:pt x="1" y="36"/>
                      <a:pt x="1" y="35"/>
                      <a:pt x="1" y="36"/>
                    </a:cubicBezTo>
                    <a:cubicBezTo>
                      <a:pt x="2" y="36"/>
                      <a:pt x="1" y="36"/>
                      <a:pt x="1" y="36"/>
                    </a:cubicBezTo>
                    <a:cubicBezTo>
                      <a:pt x="1" y="37"/>
                      <a:pt x="1" y="37"/>
                      <a:pt x="1" y="37"/>
                    </a:cubicBezTo>
                    <a:cubicBezTo>
                      <a:pt x="1" y="37"/>
                      <a:pt x="0" y="37"/>
                      <a:pt x="0" y="37"/>
                    </a:cubicBezTo>
                    <a:cubicBezTo>
                      <a:pt x="0" y="37"/>
                      <a:pt x="0" y="37"/>
                      <a:pt x="0" y="37"/>
                    </a:cubicBezTo>
                    <a:cubicBezTo>
                      <a:pt x="0" y="38"/>
                      <a:pt x="0" y="38"/>
                      <a:pt x="1" y="39"/>
                    </a:cubicBezTo>
                    <a:cubicBezTo>
                      <a:pt x="1" y="39"/>
                      <a:pt x="1" y="39"/>
                      <a:pt x="1" y="40"/>
                    </a:cubicBezTo>
                    <a:cubicBezTo>
                      <a:pt x="1" y="40"/>
                      <a:pt x="2" y="41"/>
                      <a:pt x="2" y="41"/>
                    </a:cubicBezTo>
                    <a:cubicBezTo>
                      <a:pt x="2" y="42"/>
                      <a:pt x="2" y="42"/>
                      <a:pt x="2" y="42"/>
                    </a:cubicBezTo>
                    <a:cubicBezTo>
                      <a:pt x="2" y="43"/>
                      <a:pt x="2" y="43"/>
                      <a:pt x="2" y="43"/>
                    </a:cubicBezTo>
                    <a:cubicBezTo>
                      <a:pt x="3" y="43"/>
                      <a:pt x="3" y="43"/>
                      <a:pt x="4" y="43"/>
                    </a:cubicBezTo>
                    <a:cubicBezTo>
                      <a:pt x="4" y="43"/>
                      <a:pt x="4" y="43"/>
                      <a:pt x="4" y="43"/>
                    </a:cubicBezTo>
                    <a:cubicBezTo>
                      <a:pt x="5" y="43"/>
                      <a:pt x="4" y="43"/>
                      <a:pt x="4" y="44"/>
                    </a:cubicBezTo>
                    <a:cubicBezTo>
                      <a:pt x="5" y="44"/>
                      <a:pt x="5" y="44"/>
                      <a:pt x="5" y="44"/>
                    </a:cubicBezTo>
                    <a:cubicBezTo>
                      <a:pt x="6" y="44"/>
                      <a:pt x="6" y="44"/>
                      <a:pt x="6" y="44"/>
                    </a:cubicBezTo>
                    <a:cubicBezTo>
                      <a:pt x="6" y="45"/>
                      <a:pt x="6" y="45"/>
                      <a:pt x="7" y="45"/>
                    </a:cubicBezTo>
                    <a:cubicBezTo>
                      <a:pt x="7" y="46"/>
                      <a:pt x="7" y="46"/>
                      <a:pt x="7" y="46"/>
                    </a:cubicBezTo>
                    <a:cubicBezTo>
                      <a:pt x="8" y="46"/>
                      <a:pt x="8" y="46"/>
                      <a:pt x="8" y="46"/>
                    </a:cubicBezTo>
                    <a:cubicBezTo>
                      <a:pt x="8" y="47"/>
                      <a:pt x="8" y="47"/>
                      <a:pt x="8" y="47"/>
                    </a:cubicBezTo>
                    <a:cubicBezTo>
                      <a:pt x="8" y="48"/>
                      <a:pt x="8" y="48"/>
                      <a:pt x="8" y="48"/>
                    </a:cubicBezTo>
                    <a:cubicBezTo>
                      <a:pt x="8" y="48"/>
                      <a:pt x="8" y="48"/>
                      <a:pt x="8" y="48"/>
                    </a:cubicBezTo>
                    <a:cubicBezTo>
                      <a:pt x="10" y="48"/>
                      <a:pt x="10" y="48"/>
                      <a:pt x="10" y="48"/>
                    </a:cubicBezTo>
                    <a:cubicBezTo>
                      <a:pt x="10" y="48"/>
                      <a:pt x="11" y="48"/>
                      <a:pt x="12" y="48"/>
                    </a:cubicBezTo>
                    <a:cubicBezTo>
                      <a:pt x="12" y="48"/>
                      <a:pt x="13" y="48"/>
                      <a:pt x="13" y="48"/>
                    </a:cubicBezTo>
                    <a:cubicBezTo>
                      <a:pt x="13" y="48"/>
                      <a:pt x="13" y="48"/>
                      <a:pt x="14" y="48"/>
                    </a:cubicBezTo>
                    <a:cubicBezTo>
                      <a:pt x="13" y="49"/>
                      <a:pt x="13" y="49"/>
                      <a:pt x="13" y="49"/>
                    </a:cubicBezTo>
                    <a:cubicBezTo>
                      <a:pt x="14" y="49"/>
                      <a:pt x="14" y="49"/>
                      <a:pt x="14" y="49"/>
                    </a:cubicBezTo>
                    <a:cubicBezTo>
                      <a:pt x="15" y="49"/>
                      <a:pt x="15" y="49"/>
                      <a:pt x="15" y="49"/>
                    </a:cubicBezTo>
                    <a:cubicBezTo>
                      <a:pt x="15" y="49"/>
                      <a:pt x="15" y="49"/>
                      <a:pt x="15" y="49"/>
                    </a:cubicBezTo>
                    <a:cubicBezTo>
                      <a:pt x="15" y="50"/>
                      <a:pt x="16" y="49"/>
                      <a:pt x="16" y="50"/>
                    </a:cubicBezTo>
                    <a:cubicBezTo>
                      <a:pt x="16" y="50"/>
                      <a:pt x="16" y="50"/>
                      <a:pt x="16" y="50"/>
                    </a:cubicBezTo>
                    <a:cubicBezTo>
                      <a:pt x="17" y="50"/>
                      <a:pt x="17" y="50"/>
                      <a:pt x="17" y="50"/>
                    </a:cubicBezTo>
                    <a:cubicBezTo>
                      <a:pt x="18" y="50"/>
                      <a:pt x="18" y="51"/>
                      <a:pt x="18" y="51"/>
                    </a:cubicBezTo>
                    <a:cubicBezTo>
                      <a:pt x="18" y="51"/>
                      <a:pt x="19" y="51"/>
                      <a:pt x="19" y="51"/>
                    </a:cubicBezTo>
                    <a:cubicBezTo>
                      <a:pt x="20" y="51"/>
                      <a:pt x="20" y="52"/>
                      <a:pt x="20" y="52"/>
                    </a:cubicBezTo>
                    <a:cubicBezTo>
                      <a:pt x="21" y="52"/>
                      <a:pt x="21" y="52"/>
                      <a:pt x="21" y="5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7" name="Freeform 436">
                <a:extLst>
                  <a:ext uri="{FF2B5EF4-FFF2-40B4-BE49-F238E27FC236}">
                    <a16:creationId xmlns:a16="http://schemas.microsoft.com/office/drawing/2014/main" id="{AD117AE9-B835-483D-B714-10B0088904AA}"/>
                  </a:ext>
                </a:extLst>
              </p:cNvPr>
              <p:cNvSpPr>
                <a:spLocks/>
              </p:cNvSpPr>
              <p:nvPr/>
            </p:nvSpPr>
            <p:spPr bwMode="auto">
              <a:xfrm>
                <a:off x="555626" y="1227139"/>
                <a:ext cx="31750" cy="22225"/>
              </a:xfrm>
              <a:custGeom>
                <a:avLst/>
                <a:gdLst>
                  <a:gd name="T0" fmla="*/ 0 w 3"/>
                  <a:gd name="T1" fmla="*/ 1 h 2"/>
                  <a:gd name="T2" fmla="*/ 1 w 3"/>
                  <a:gd name="T3" fmla="*/ 2 h 2"/>
                  <a:gd name="T4" fmla="*/ 2 w 3"/>
                  <a:gd name="T5" fmla="*/ 1 h 2"/>
                  <a:gd name="T6" fmla="*/ 3 w 3"/>
                  <a:gd name="T7" fmla="*/ 1 h 2"/>
                  <a:gd name="T8" fmla="*/ 3 w 3"/>
                  <a:gd name="T9" fmla="*/ 0 h 2"/>
                  <a:gd name="T10" fmla="*/ 2 w 3"/>
                  <a:gd name="T11" fmla="*/ 0 h 2"/>
                  <a:gd name="T12" fmla="*/ 2 w 3"/>
                  <a:gd name="T13" fmla="*/ 0 h 2"/>
                  <a:gd name="T14" fmla="*/ 1 w 3"/>
                  <a:gd name="T15" fmla="*/ 0 h 2"/>
                  <a:gd name="T16" fmla="*/ 0 w 3"/>
                  <a:gd name="T17" fmla="*/ 0 h 2"/>
                  <a:gd name="T18" fmla="*/ 0 w 3"/>
                  <a:gd name="T19" fmla="*/ 1 h 2"/>
                  <a:gd name="T20" fmla="*/ 0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1"/>
                    </a:moveTo>
                    <a:cubicBezTo>
                      <a:pt x="1" y="2"/>
                      <a:pt x="1" y="2"/>
                      <a:pt x="1" y="2"/>
                    </a:cubicBezTo>
                    <a:cubicBezTo>
                      <a:pt x="1" y="2"/>
                      <a:pt x="2" y="2"/>
                      <a:pt x="2" y="1"/>
                    </a:cubicBezTo>
                    <a:cubicBezTo>
                      <a:pt x="2" y="1"/>
                      <a:pt x="2" y="1"/>
                      <a:pt x="3" y="1"/>
                    </a:cubicBezTo>
                    <a:cubicBezTo>
                      <a:pt x="3" y="1"/>
                      <a:pt x="3" y="1"/>
                      <a:pt x="3" y="0"/>
                    </a:cubicBezTo>
                    <a:cubicBezTo>
                      <a:pt x="3" y="0"/>
                      <a:pt x="3" y="0"/>
                      <a:pt x="2" y="0"/>
                    </a:cubicBezTo>
                    <a:cubicBezTo>
                      <a:pt x="2" y="0"/>
                      <a:pt x="2" y="0"/>
                      <a:pt x="2" y="0"/>
                    </a:cubicBezTo>
                    <a:cubicBezTo>
                      <a:pt x="1" y="0"/>
                      <a:pt x="1" y="0"/>
                      <a:pt x="1" y="0"/>
                    </a:cubicBezTo>
                    <a:cubicBezTo>
                      <a:pt x="1" y="0"/>
                      <a:pt x="1" y="0"/>
                      <a:pt x="0" y="0"/>
                    </a:cubicBezTo>
                    <a:cubicBezTo>
                      <a:pt x="0" y="0"/>
                      <a:pt x="0" y="0"/>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8" name="Freeform 437">
                <a:extLst>
                  <a:ext uri="{FF2B5EF4-FFF2-40B4-BE49-F238E27FC236}">
                    <a16:creationId xmlns:a16="http://schemas.microsoft.com/office/drawing/2014/main" id="{38FAB18A-7DBE-411F-B880-93063F7AC519}"/>
                  </a:ext>
                </a:extLst>
              </p:cNvPr>
              <p:cNvSpPr>
                <a:spLocks/>
              </p:cNvSpPr>
              <p:nvPr/>
            </p:nvSpPr>
            <p:spPr bwMode="auto">
              <a:xfrm>
                <a:off x="415926" y="1377951"/>
                <a:ext cx="53975" cy="33338"/>
              </a:xfrm>
              <a:custGeom>
                <a:avLst/>
                <a:gdLst>
                  <a:gd name="T0" fmla="*/ 3 w 5"/>
                  <a:gd name="T1" fmla="*/ 0 h 3"/>
                  <a:gd name="T2" fmla="*/ 2 w 5"/>
                  <a:gd name="T3" fmla="*/ 0 h 3"/>
                  <a:gd name="T4" fmla="*/ 1 w 5"/>
                  <a:gd name="T5" fmla="*/ 1 h 3"/>
                  <a:gd name="T6" fmla="*/ 0 w 5"/>
                  <a:gd name="T7" fmla="*/ 1 h 3"/>
                  <a:gd name="T8" fmla="*/ 1 w 5"/>
                  <a:gd name="T9" fmla="*/ 2 h 3"/>
                  <a:gd name="T10" fmla="*/ 1 w 5"/>
                  <a:gd name="T11" fmla="*/ 3 h 3"/>
                  <a:gd name="T12" fmla="*/ 2 w 5"/>
                  <a:gd name="T13" fmla="*/ 2 h 3"/>
                  <a:gd name="T14" fmla="*/ 3 w 5"/>
                  <a:gd name="T15" fmla="*/ 2 h 3"/>
                  <a:gd name="T16" fmla="*/ 4 w 5"/>
                  <a:gd name="T17" fmla="*/ 1 h 3"/>
                  <a:gd name="T18" fmla="*/ 5 w 5"/>
                  <a:gd name="T19" fmla="*/ 1 h 3"/>
                  <a:gd name="T20" fmla="*/ 5 w 5"/>
                  <a:gd name="T21" fmla="*/ 0 h 3"/>
                  <a:gd name="T22" fmla="*/ 3 w 5"/>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3" y="0"/>
                    </a:moveTo>
                    <a:cubicBezTo>
                      <a:pt x="3" y="0"/>
                      <a:pt x="3" y="0"/>
                      <a:pt x="2" y="0"/>
                    </a:cubicBezTo>
                    <a:cubicBezTo>
                      <a:pt x="2" y="1"/>
                      <a:pt x="2" y="1"/>
                      <a:pt x="1" y="1"/>
                    </a:cubicBezTo>
                    <a:cubicBezTo>
                      <a:pt x="1" y="1"/>
                      <a:pt x="1" y="1"/>
                      <a:pt x="0" y="1"/>
                    </a:cubicBezTo>
                    <a:cubicBezTo>
                      <a:pt x="0" y="2"/>
                      <a:pt x="1" y="2"/>
                      <a:pt x="1" y="2"/>
                    </a:cubicBezTo>
                    <a:cubicBezTo>
                      <a:pt x="1" y="2"/>
                      <a:pt x="1" y="3"/>
                      <a:pt x="1" y="3"/>
                    </a:cubicBezTo>
                    <a:cubicBezTo>
                      <a:pt x="2" y="3"/>
                      <a:pt x="2" y="2"/>
                      <a:pt x="2" y="2"/>
                    </a:cubicBezTo>
                    <a:cubicBezTo>
                      <a:pt x="2" y="2"/>
                      <a:pt x="3" y="2"/>
                      <a:pt x="3" y="2"/>
                    </a:cubicBezTo>
                    <a:cubicBezTo>
                      <a:pt x="3" y="1"/>
                      <a:pt x="3" y="1"/>
                      <a:pt x="4" y="1"/>
                    </a:cubicBezTo>
                    <a:cubicBezTo>
                      <a:pt x="4" y="1"/>
                      <a:pt x="5" y="1"/>
                      <a:pt x="5" y="1"/>
                    </a:cubicBezTo>
                    <a:cubicBezTo>
                      <a:pt x="5" y="1"/>
                      <a:pt x="5" y="1"/>
                      <a:pt x="5" y="0"/>
                    </a:cubicBezTo>
                    <a:cubicBezTo>
                      <a:pt x="4" y="0"/>
                      <a:pt x="4" y="0"/>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49" name="Freeform 438">
                <a:extLst>
                  <a:ext uri="{FF2B5EF4-FFF2-40B4-BE49-F238E27FC236}">
                    <a16:creationId xmlns:a16="http://schemas.microsoft.com/office/drawing/2014/main" id="{91A204E7-7F25-4E19-836A-D81BFD07E4B9}"/>
                  </a:ext>
                </a:extLst>
              </p:cNvPr>
              <p:cNvSpPr>
                <a:spLocks/>
              </p:cNvSpPr>
              <p:nvPr/>
            </p:nvSpPr>
            <p:spPr bwMode="auto">
              <a:xfrm>
                <a:off x="1171576" y="1346201"/>
                <a:ext cx="31750" cy="53975"/>
              </a:xfrm>
              <a:custGeom>
                <a:avLst/>
                <a:gdLst>
                  <a:gd name="T0" fmla="*/ 1 w 3"/>
                  <a:gd name="T1" fmla="*/ 5 h 5"/>
                  <a:gd name="T2" fmla="*/ 2 w 3"/>
                  <a:gd name="T3" fmla="*/ 3 h 5"/>
                  <a:gd name="T4" fmla="*/ 2 w 3"/>
                  <a:gd name="T5" fmla="*/ 3 h 5"/>
                  <a:gd name="T6" fmla="*/ 3 w 3"/>
                  <a:gd name="T7" fmla="*/ 2 h 5"/>
                  <a:gd name="T8" fmla="*/ 3 w 3"/>
                  <a:gd name="T9" fmla="*/ 1 h 5"/>
                  <a:gd name="T10" fmla="*/ 3 w 3"/>
                  <a:gd name="T11" fmla="*/ 1 h 5"/>
                  <a:gd name="T12" fmla="*/ 2 w 3"/>
                  <a:gd name="T13" fmla="*/ 0 h 5"/>
                  <a:gd name="T14" fmla="*/ 2 w 3"/>
                  <a:gd name="T15" fmla="*/ 0 h 5"/>
                  <a:gd name="T16" fmla="*/ 1 w 3"/>
                  <a:gd name="T17" fmla="*/ 1 h 5"/>
                  <a:gd name="T18" fmla="*/ 1 w 3"/>
                  <a:gd name="T19" fmla="*/ 2 h 5"/>
                  <a:gd name="T20" fmla="*/ 0 w 3"/>
                  <a:gd name="T21" fmla="*/ 2 h 5"/>
                  <a:gd name="T22" fmla="*/ 1 w 3"/>
                  <a:gd name="T23" fmla="*/ 3 h 5"/>
                  <a:gd name="T24" fmla="*/ 1 w 3"/>
                  <a:gd name="T25" fmla="*/ 4 h 5"/>
                  <a:gd name="T26" fmla="*/ 1 w 3"/>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5">
                    <a:moveTo>
                      <a:pt x="1" y="5"/>
                    </a:moveTo>
                    <a:cubicBezTo>
                      <a:pt x="1" y="5"/>
                      <a:pt x="2" y="4"/>
                      <a:pt x="2" y="3"/>
                    </a:cubicBezTo>
                    <a:cubicBezTo>
                      <a:pt x="2" y="3"/>
                      <a:pt x="2" y="3"/>
                      <a:pt x="2" y="3"/>
                    </a:cubicBezTo>
                    <a:cubicBezTo>
                      <a:pt x="2" y="2"/>
                      <a:pt x="2" y="2"/>
                      <a:pt x="3" y="2"/>
                    </a:cubicBezTo>
                    <a:cubicBezTo>
                      <a:pt x="3" y="2"/>
                      <a:pt x="3" y="2"/>
                      <a:pt x="3" y="1"/>
                    </a:cubicBezTo>
                    <a:cubicBezTo>
                      <a:pt x="3" y="1"/>
                      <a:pt x="3" y="1"/>
                      <a:pt x="3" y="1"/>
                    </a:cubicBezTo>
                    <a:cubicBezTo>
                      <a:pt x="3" y="1"/>
                      <a:pt x="3" y="0"/>
                      <a:pt x="2" y="0"/>
                    </a:cubicBezTo>
                    <a:cubicBezTo>
                      <a:pt x="2" y="0"/>
                      <a:pt x="2" y="0"/>
                      <a:pt x="2" y="0"/>
                    </a:cubicBezTo>
                    <a:cubicBezTo>
                      <a:pt x="1" y="0"/>
                      <a:pt x="1" y="1"/>
                      <a:pt x="1" y="1"/>
                    </a:cubicBezTo>
                    <a:cubicBezTo>
                      <a:pt x="1" y="1"/>
                      <a:pt x="1" y="2"/>
                      <a:pt x="1" y="2"/>
                    </a:cubicBezTo>
                    <a:cubicBezTo>
                      <a:pt x="1" y="2"/>
                      <a:pt x="0" y="2"/>
                      <a:pt x="0" y="2"/>
                    </a:cubicBezTo>
                    <a:cubicBezTo>
                      <a:pt x="0" y="3"/>
                      <a:pt x="0" y="3"/>
                      <a:pt x="1" y="3"/>
                    </a:cubicBezTo>
                    <a:cubicBezTo>
                      <a:pt x="1" y="3"/>
                      <a:pt x="1" y="4"/>
                      <a:pt x="1" y="4"/>
                    </a:cubicBezTo>
                    <a:cubicBezTo>
                      <a:pt x="1" y="4"/>
                      <a:pt x="1" y="4"/>
                      <a:pt x="1"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0" name="Freeform 439">
                <a:extLst>
                  <a:ext uri="{FF2B5EF4-FFF2-40B4-BE49-F238E27FC236}">
                    <a16:creationId xmlns:a16="http://schemas.microsoft.com/office/drawing/2014/main" id="{5BEDD645-72B4-4B0F-9688-867022A8CF45}"/>
                  </a:ext>
                </a:extLst>
              </p:cNvPr>
              <p:cNvSpPr>
                <a:spLocks/>
              </p:cNvSpPr>
              <p:nvPr/>
            </p:nvSpPr>
            <p:spPr bwMode="auto">
              <a:xfrm>
                <a:off x="1181101" y="1323976"/>
                <a:ext cx="33338" cy="22225"/>
              </a:xfrm>
              <a:custGeom>
                <a:avLst/>
                <a:gdLst>
                  <a:gd name="T0" fmla="*/ 3 w 3"/>
                  <a:gd name="T1" fmla="*/ 1 h 2"/>
                  <a:gd name="T2" fmla="*/ 3 w 3"/>
                  <a:gd name="T3" fmla="*/ 0 h 2"/>
                  <a:gd name="T4" fmla="*/ 3 w 3"/>
                  <a:gd name="T5" fmla="*/ 0 h 2"/>
                  <a:gd name="T6" fmla="*/ 2 w 3"/>
                  <a:gd name="T7" fmla="*/ 0 h 2"/>
                  <a:gd name="T8" fmla="*/ 1 w 3"/>
                  <a:gd name="T9" fmla="*/ 0 h 2"/>
                  <a:gd name="T10" fmla="*/ 0 w 3"/>
                  <a:gd name="T11" fmla="*/ 1 h 2"/>
                  <a:gd name="T12" fmla="*/ 0 w 3"/>
                  <a:gd name="T13" fmla="*/ 2 h 2"/>
                  <a:gd name="T14" fmla="*/ 0 w 3"/>
                  <a:gd name="T15" fmla="*/ 2 h 2"/>
                  <a:gd name="T16" fmla="*/ 1 w 3"/>
                  <a:gd name="T17" fmla="*/ 2 h 2"/>
                  <a:gd name="T18" fmla="*/ 2 w 3"/>
                  <a:gd name="T19" fmla="*/ 2 h 2"/>
                  <a:gd name="T20" fmla="*/ 3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3" y="1"/>
                    </a:moveTo>
                    <a:cubicBezTo>
                      <a:pt x="3" y="1"/>
                      <a:pt x="3" y="1"/>
                      <a:pt x="3" y="0"/>
                    </a:cubicBezTo>
                    <a:cubicBezTo>
                      <a:pt x="3" y="0"/>
                      <a:pt x="3" y="0"/>
                      <a:pt x="3" y="0"/>
                    </a:cubicBezTo>
                    <a:cubicBezTo>
                      <a:pt x="2" y="0"/>
                      <a:pt x="2" y="0"/>
                      <a:pt x="2" y="0"/>
                    </a:cubicBezTo>
                    <a:cubicBezTo>
                      <a:pt x="1" y="0"/>
                      <a:pt x="1" y="0"/>
                      <a:pt x="1" y="0"/>
                    </a:cubicBezTo>
                    <a:cubicBezTo>
                      <a:pt x="1" y="1"/>
                      <a:pt x="0" y="1"/>
                      <a:pt x="0" y="1"/>
                    </a:cubicBezTo>
                    <a:cubicBezTo>
                      <a:pt x="0" y="1"/>
                      <a:pt x="0" y="2"/>
                      <a:pt x="0" y="2"/>
                    </a:cubicBezTo>
                    <a:cubicBezTo>
                      <a:pt x="0" y="2"/>
                      <a:pt x="0" y="2"/>
                      <a:pt x="0" y="2"/>
                    </a:cubicBezTo>
                    <a:cubicBezTo>
                      <a:pt x="1" y="2"/>
                      <a:pt x="1" y="2"/>
                      <a:pt x="1" y="2"/>
                    </a:cubicBezTo>
                    <a:cubicBezTo>
                      <a:pt x="2" y="1"/>
                      <a:pt x="2" y="2"/>
                      <a:pt x="2" y="2"/>
                    </a:cubicBezTo>
                    <a:cubicBezTo>
                      <a:pt x="3" y="2"/>
                      <a:pt x="3" y="2"/>
                      <a:pt x="3"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1" name="Freeform 440">
                <a:extLst>
                  <a:ext uri="{FF2B5EF4-FFF2-40B4-BE49-F238E27FC236}">
                    <a16:creationId xmlns:a16="http://schemas.microsoft.com/office/drawing/2014/main" id="{5F7769D9-21CB-42FC-B609-44B6C3D14D41}"/>
                  </a:ext>
                </a:extLst>
              </p:cNvPr>
              <p:cNvSpPr>
                <a:spLocks/>
              </p:cNvSpPr>
              <p:nvPr/>
            </p:nvSpPr>
            <p:spPr bwMode="auto">
              <a:xfrm>
                <a:off x="771526" y="1292226"/>
                <a:ext cx="31750" cy="31750"/>
              </a:xfrm>
              <a:custGeom>
                <a:avLst/>
                <a:gdLst>
                  <a:gd name="T0" fmla="*/ 2 w 3"/>
                  <a:gd name="T1" fmla="*/ 0 h 3"/>
                  <a:gd name="T2" fmla="*/ 1 w 3"/>
                  <a:gd name="T3" fmla="*/ 1 h 3"/>
                  <a:gd name="T4" fmla="*/ 0 w 3"/>
                  <a:gd name="T5" fmla="*/ 1 h 3"/>
                  <a:gd name="T6" fmla="*/ 0 w 3"/>
                  <a:gd name="T7" fmla="*/ 3 h 3"/>
                  <a:gd name="T8" fmla="*/ 1 w 3"/>
                  <a:gd name="T9" fmla="*/ 2 h 3"/>
                  <a:gd name="T10" fmla="*/ 2 w 3"/>
                  <a:gd name="T11" fmla="*/ 2 h 3"/>
                  <a:gd name="T12" fmla="*/ 2 w 3"/>
                  <a:gd name="T13" fmla="*/ 2 h 3"/>
                  <a:gd name="T14" fmla="*/ 3 w 3"/>
                  <a:gd name="T15" fmla="*/ 1 h 3"/>
                  <a:gd name="T16" fmla="*/ 3 w 3"/>
                  <a:gd name="T17" fmla="*/ 1 h 3"/>
                  <a:gd name="T18" fmla="*/ 2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2" y="0"/>
                    </a:moveTo>
                    <a:cubicBezTo>
                      <a:pt x="2" y="0"/>
                      <a:pt x="1" y="0"/>
                      <a:pt x="1" y="1"/>
                    </a:cubicBezTo>
                    <a:cubicBezTo>
                      <a:pt x="1" y="1"/>
                      <a:pt x="0" y="1"/>
                      <a:pt x="0" y="1"/>
                    </a:cubicBezTo>
                    <a:cubicBezTo>
                      <a:pt x="0" y="2"/>
                      <a:pt x="0" y="2"/>
                      <a:pt x="0" y="3"/>
                    </a:cubicBezTo>
                    <a:cubicBezTo>
                      <a:pt x="1" y="3"/>
                      <a:pt x="1" y="2"/>
                      <a:pt x="1" y="2"/>
                    </a:cubicBezTo>
                    <a:cubicBezTo>
                      <a:pt x="1" y="2"/>
                      <a:pt x="1" y="2"/>
                      <a:pt x="2" y="2"/>
                    </a:cubicBezTo>
                    <a:cubicBezTo>
                      <a:pt x="2" y="2"/>
                      <a:pt x="2" y="2"/>
                      <a:pt x="2" y="2"/>
                    </a:cubicBezTo>
                    <a:cubicBezTo>
                      <a:pt x="3" y="2"/>
                      <a:pt x="3" y="2"/>
                      <a:pt x="3" y="1"/>
                    </a:cubicBezTo>
                    <a:cubicBezTo>
                      <a:pt x="3" y="1"/>
                      <a:pt x="3" y="1"/>
                      <a:pt x="3" y="1"/>
                    </a:cubicBezTo>
                    <a:cubicBezTo>
                      <a:pt x="3" y="0"/>
                      <a:pt x="2"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2" name="Freeform 441">
                <a:extLst>
                  <a:ext uri="{FF2B5EF4-FFF2-40B4-BE49-F238E27FC236}">
                    <a16:creationId xmlns:a16="http://schemas.microsoft.com/office/drawing/2014/main" id="{1BC71FCB-5253-47DB-A4E2-405FDD3F3188}"/>
                  </a:ext>
                </a:extLst>
              </p:cNvPr>
              <p:cNvSpPr>
                <a:spLocks/>
              </p:cNvSpPr>
              <p:nvPr/>
            </p:nvSpPr>
            <p:spPr bwMode="auto">
              <a:xfrm>
                <a:off x="803276" y="1281114"/>
                <a:ext cx="33338" cy="11113"/>
              </a:xfrm>
              <a:custGeom>
                <a:avLst/>
                <a:gdLst>
                  <a:gd name="T0" fmla="*/ 2 w 3"/>
                  <a:gd name="T1" fmla="*/ 0 h 1"/>
                  <a:gd name="T2" fmla="*/ 1 w 3"/>
                  <a:gd name="T3" fmla="*/ 0 h 1"/>
                  <a:gd name="T4" fmla="*/ 1 w 3"/>
                  <a:gd name="T5" fmla="*/ 0 h 1"/>
                  <a:gd name="T6" fmla="*/ 0 w 3"/>
                  <a:gd name="T7" fmla="*/ 0 h 1"/>
                  <a:gd name="T8" fmla="*/ 0 w 3"/>
                  <a:gd name="T9" fmla="*/ 1 h 1"/>
                  <a:gd name="T10" fmla="*/ 1 w 3"/>
                  <a:gd name="T11" fmla="*/ 1 h 1"/>
                  <a:gd name="T12" fmla="*/ 2 w 3"/>
                  <a:gd name="T13" fmla="*/ 1 h 1"/>
                  <a:gd name="T14" fmla="*/ 2 w 3"/>
                  <a:gd name="T15" fmla="*/ 1 h 1"/>
                  <a:gd name="T16" fmla="*/ 2 w 3"/>
                  <a:gd name="T17" fmla="*/ 0 h 1"/>
                  <a:gd name="T18" fmla="*/ 2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2" y="0"/>
                    </a:moveTo>
                    <a:cubicBezTo>
                      <a:pt x="2" y="0"/>
                      <a:pt x="1" y="0"/>
                      <a:pt x="1" y="0"/>
                    </a:cubicBezTo>
                    <a:cubicBezTo>
                      <a:pt x="1" y="0"/>
                      <a:pt x="1" y="0"/>
                      <a:pt x="1" y="0"/>
                    </a:cubicBezTo>
                    <a:cubicBezTo>
                      <a:pt x="0" y="0"/>
                      <a:pt x="0" y="0"/>
                      <a:pt x="0" y="0"/>
                    </a:cubicBezTo>
                    <a:cubicBezTo>
                      <a:pt x="0" y="1"/>
                      <a:pt x="0" y="1"/>
                      <a:pt x="0" y="1"/>
                    </a:cubicBezTo>
                    <a:cubicBezTo>
                      <a:pt x="0" y="1"/>
                      <a:pt x="0" y="1"/>
                      <a:pt x="1" y="1"/>
                    </a:cubicBezTo>
                    <a:cubicBezTo>
                      <a:pt x="1" y="1"/>
                      <a:pt x="1" y="1"/>
                      <a:pt x="2" y="1"/>
                    </a:cubicBezTo>
                    <a:cubicBezTo>
                      <a:pt x="2" y="1"/>
                      <a:pt x="2" y="1"/>
                      <a:pt x="2" y="1"/>
                    </a:cubicBezTo>
                    <a:cubicBezTo>
                      <a:pt x="3" y="1"/>
                      <a:pt x="3" y="0"/>
                      <a:pt x="2" y="0"/>
                    </a:cubicBezTo>
                    <a:cubicBezTo>
                      <a:pt x="2" y="0"/>
                      <a:pt x="2"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3" name="Freeform 442">
                <a:extLst>
                  <a:ext uri="{FF2B5EF4-FFF2-40B4-BE49-F238E27FC236}">
                    <a16:creationId xmlns:a16="http://schemas.microsoft.com/office/drawing/2014/main" id="{2843B818-8E15-4989-9949-9D751F782E6F}"/>
                  </a:ext>
                </a:extLst>
              </p:cNvPr>
              <p:cNvSpPr>
                <a:spLocks/>
              </p:cNvSpPr>
              <p:nvPr/>
            </p:nvSpPr>
            <p:spPr bwMode="auto">
              <a:xfrm>
                <a:off x="2422526" y="252412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4" name="Freeform 443">
                <a:extLst>
                  <a:ext uri="{FF2B5EF4-FFF2-40B4-BE49-F238E27FC236}">
                    <a16:creationId xmlns:a16="http://schemas.microsoft.com/office/drawing/2014/main" id="{5543D2F1-C8A6-43F7-A83E-197E9CBA9490}"/>
                  </a:ext>
                </a:extLst>
              </p:cNvPr>
              <p:cNvSpPr>
                <a:spLocks/>
              </p:cNvSpPr>
              <p:nvPr/>
            </p:nvSpPr>
            <p:spPr bwMode="auto">
              <a:xfrm>
                <a:off x="2390776" y="2503489"/>
                <a:ext cx="53975" cy="20638"/>
              </a:xfrm>
              <a:custGeom>
                <a:avLst/>
                <a:gdLst>
                  <a:gd name="T0" fmla="*/ 5 w 5"/>
                  <a:gd name="T1" fmla="*/ 1 h 2"/>
                  <a:gd name="T2" fmla="*/ 5 w 5"/>
                  <a:gd name="T3" fmla="*/ 1 h 2"/>
                  <a:gd name="T4" fmla="*/ 3 w 5"/>
                  <a:gd name="T5" fmla="*/ 0 h 2"/>
                  <a:gd name="T6" fmla="*/ 2 w 5"/>
                  <a:gd name="T7" fmla="*/ 0 h 2"/>
                  <a:gd name="T8" fmla="*/ 1 w 5"/>
                  <a:gd name="T9" fmla="*/ 0 h 2"/>
                  <a:gd name="T10" fmla="*/ 0 w 5"/>
                  <a:gd name="T11" fmla="*/ 1 h 2"/>
                  <a:gd name="T12" fmla="*/ 1 w 5"/>
                  <a:gd name="T13" fmla="*/ 2 h 2"/>
                  <a:gd name="T14" fmla="*/ 2 w 5"/>
                  <a:gd name="T15" fmla="*/ 2 h 2"/>
                  <a:gd name="T16" fmla="*/ 2 w 5"/>
                  <a:gd name="T17" fmla="*/ 2 h 2"/>
                  <a:gd name="T18" fmla="*/ 3 w 5"/>
                  <a:gd name="T19" fmla="*/ 2 h 2"/>
                  <a:gd name="T20" fmla="*/ 4 w 5"/>
                  <a:gd name="T21" fmla="*/ 2 h 2"/>
                  <a:gd name="T22" fmla="*/ 5 w 5"/>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
                    <a:moveTo>
                      <a:pt x="5" y="1"/>
                    </a:moveTo>
                    <a:cubicBezTo>
                      <a:pt x="5" y="1"/>
                      <a:pt x="5" y="1"/>
                      <a:pt x="5" y="1"/>
                    </a:cubicBezTo>
                    <a:cubicBezTo>
                      <a:pt x="4" y="0"/>
                      <a:pt x="4" y="1"/>
                      <a:pt x="3" y="0"/>
                    </a:cubicBezTo>
                    <a:cubicBezTo>
                      <a:pt x="3" y="0"/>
                      <a:pt x="2" y="0"/>
                      <a:pt x="2" y="0"/>
                    </a:cubicBezTo>
                    <a:cubicBezTo>
                      <a:pt x="2" y="0"/>
                      <a:pt x="1" y="0"/>
                      <a:pt x="1" y="0"/>
                    </a:cubicBezTo>
                    <a:cubicBezTo>
                      <a:pt x="0" y="0"/>
                      <a:pt x="0" y="1"/>
                      <a:pt x="0" y="1"/>
                    </a:cubicBezTo>
                    <a:cubicBezTo>
                      <a:pt x="1" y="1"/>
                      <a:pt x="1" y="2"/>
                      <a:pt x="1" y="2"/>
                    </a:cubicBezTo>
                    <a:cubicBezTo>
                      <a:pt x="1" y="2"/>
                      <a:pt x="1" y="2"/>
                      <a:pt x="2" y="2"/>
                    </a:cubicBezTo>
                    <a:cubicBezTo>
                      <a:pt x="2" y="2"/>
                      <a:pt x="2" y="2"/>
                      <a:pt x="2" y="2"/>
                    </a:cubicBezTo>
                    <a:cubicBezTo>
                      <a:pt x="3" y="2"/>
                      <a:pt x="3" y="2"/>
                      <a:pt x="3" y="2"/>
                    </a:cubicBezTo>
                    <a:cubicBezTo>
                      <a:pt x="4" y="2"/>
                      <a:pt x="4" y="2"/>
                      <a:pt x="4" y="2"/>
                    </a:cubicBezTo>
                    <a:cubicBezTo>
                      <a:pt x="4" y="2"/>
                      <a:pt x="5" y="2"/>
                      <a:pt x="5"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5" name="Freeform 444">
                <a:extLst>
                  <a:ext uri="{FF2B5EF4-FFF2-40B4-BE49-F238E27FC236}">
                    <a16:creationId xmlns:a16="http://schemas.microsoft.com/office/drawing/2014/main" id="{0BE2C873-9976-4D1B-963A-6880754B1FD0}"/>
                  </a:ext>
                </a:extLst>
              </p:cNvPr>
              <p:cNvSpPr>
                <a:spLocks/>
              </p:cNvSpPr>
              <p:nvPr/>
            </p:nvSpPr>
            <p:spPr bwMode="auto">
              <a:xfrm>
                <a:off x="1785939" y="2578101"/>
                <a:ext cx="173038" cy="98425"/>
              </a:xfrm>
              <a:custGeom>
                <a:avLst/>
                <a:gdLst>
                  <a:gd name="T0" fmla="*/ 10 w 16"/>
                  <a:gd name="T1" fmla="*/ 5 h 9"/>
                  <a:gd name="T2" fmla="*/ 11 w 16"/>
                  <a:gd name="T3" fmla="*/ 4 h 9"/>
                  <a:gd name="T4" fmla="*/ 11 w 16"/>
                  <a:gd name="T5" fmla="*/ 5 h 9"/>
                  <a:gd name="T6" fmla="*/ 12 w 16"/>
                  <a:gd name="T7" fmla="*/ 5 h 9"/>
                  <a:gd name="T8" fmla="*/ 13 w 16"/>
                  <a:gd name="T9" fmla="*/ 4 h 9"/>
                  <a:gd name="T10" fmla="*/ 13 w 16"/>
                  <a:gd name="T11" fmla="*/ 4 h 9"/>
                  <a:gd name="T12" fmla="*/ 14 w 16"/>
                  <a:gd name="T13" fmla="*/ 4 h 9"/>
                  <a:gd name="T14" fmla="*/ 15 w 16"/>
                  <a:gd name="T15" fmla="*/ 3 h 9"/>
                  <a:gd name="T16" fmla="*/ 16 w 16"/>
                  <a:gd name="T17" fmla="*/ 3 h 9"/>
                  <a:gd name="T18" fmla="*/ 15 w 16"/>
                  <a:gd name="T19" fmla="*/ 3 h 9"/>
                  <a:gd name="T20" fmla="*/ 13 w 16"/>
                  <a:gd name="T21" fmla="*/ 2 h 9"/>
                  <a:gd name="T22" fmla="*/ 13 w 16"/>
                  <a:gd name="T23" fmla="*/ 1 h 9"/>
                  <a:gd name="T24" fmla="*/ 13 w 16"/>
                  <a:gd name="T25" fmla="*/ 1 h 9"/>
                  <a:gd name="T26" fmla="*/ 12 w 16"/>
                  <a:gd name="T27" fmla="*/ 0 h 9"/>
                  <a:gd name="T28" fmla="*/ 10 w 16"/>
                  <a:gd name="T29" fmla="*/ 1 h 9"/>
                  <a:gd name="T30" fmla="*/ 10 w 16"/>
                  <a:gd name="T31" fmla="*/ 0 h 9"/>
                  <a:gd name="T32" fmla="*/ 8 w 16"/>
                  <a:gd name="T33" fmla="*/ 1 h 9"/>
                  <a:gd name="T34" fmla="*/ 7 w 16"/>
                  <a:gd name="T35" fmla="*/ 1 h 9"/>
                  <a:gd name="T36" fmla="*/ 6 w 16"/>
                  <a:gd name="T37" fmla="*/ 1 h 9"/>
                  <a:gd name="T38" fmla="*/ 4 w 16"/>
                  <a:gd name="T39" fmla="*/ 1 h 9"/>
                  <a:gd name="T40" fmla="*/ 3 w 16"/>
                  <a:gd name="T41" fmla="*/ 1 h 9"/>
                  <a:gd name="T42" fmla="*/ 3 w 16"/>
                  <a:gd name="T43" fmla="*/ 1 h 9"/>
                  <a:gd name="T44" fmla="*/ 1 w 16"/>
                  <a:gd name="T45" fmla="*/ 2 h 9"/>
                  <a:gd name="T46" fmla="*/ 0 w 16"/>
                  <a:gd name="T47" fmla="*/ 3 h 9"/>
                  <a:gd name="T48" fmla="*/ 0 w 16"/>
                  <a:gd name="T49" fmla="*/ 4 h 9"/>
                  <a:gd name="T50" fmla="*/ 0 w 16"/>
                  <a:gd name="T51" fmla="*/ 5 h 9"/>
                  <a:gd name="T52" fmla="*/ 0 w 16"/>
                  <a:gd name="T53" fmla="*/ 5 h 9"/>
                  <a:gd name="T54" fmla="*/ 1 w 16"/>
                  <a:gd name="T55" fmla="*/ 6 h 9"/>
                  <a:gd name="T56" fmla="*/ 2 w 16"/>
                  <a:gd name="T57" fmla="*/ 7 h 9"/>
                  <a:gd name="T58" fmla="*/ 2 w 16"/>
                  <a:gd name="T59" fmla="*/ 7 h 9"/>
                  <a:gd name="T60" fmla="*/ 3 w 16"/>
                  <a:gd name="T61" fmla="*/ 7 h 9"/>
                  <a:gd name="T62" fmla="*/ 3 w 16"/>
                  <a:gd name="T63" fmla="*/ 7 h 9"/>
                  <a:gd name="T64" fmla="*/ 3 w 16"/>
                  <a:gd name="T65" fmla="*/ 8 h 9"/>
                  <a:gd name="T66" fmla="*/ 3 w 16"/>
                  <a:gd name="T67" fmla="*/ 9 h 9"/>
                  <a:gd name="T68" fmla="*/ 3 w 16"/>
                  <a:gd name="T69" fmla="*/ 9 h 9"/>
                  <a:gd name="T70" fmla="*/ 4 w 16"/>
                  <a:gd name="T71" fmla="*/ 9 h 9"/>
                  <a:gd name="T72" fmla="*/ 4 w 16"/>
                  <a:gd name="T73" fmla="*/ 9 h 9"/>
                  <a:gd name="T74" fmla="*/ 4 w 16"/>
                  <a:gd name="T75" fmla="*/ 9 h 9"/>
                  <a:gd name="T76" fmla="*/ 5 w 16"/>
                  <a:gd name="T77" fmla="*/ 9 h 9"/>
                  <a:gd name="T78" fmla="*/ 6 w 16"/>
                  <a:gd name="T79" fmla="*/ 8 h 9"/>
                  <a:gd name="T80" fmla="*/ 6 w 16"/>
                  <a:gd name="T81" fmla="*/ 7 h 9"/>
                  <a:gd name="T82" fmla="*/ 7 w 16"/>
                  <a:gd name="T83" fmla="*/ 7 h 9"/>
                  <a:gd name="T84" fmla="*/ 7 w 16"/>
                  <a:gd name="T85" fmla="*/ 6 h 9"/>
                  <a:gd name="T86" fmla="*/ 9 w 16"/>
                  <a:gd name="T87" fmla="*/ 7 h 9"/>
                  <a:gd name="T88" fmla="*/ 9 w 16"/>
                  <a:gd name="T89" fmla="*/ 6 h 9"/>
                  <a:gd name="T90" fmla="*/ 10 w 16"/>
                  <a:gd name="T9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 h="9">
                    <a:moveTo>
                      <a:pt x="10" y="5"/>
                    </a:moveTo>
                    <a:cubicBezTo>
                      <a:pt x="10" y="4"/>
                      <a:pt x="10" y="4"/>
                      <a:pt x="11" y="4"/>
                    </a:cubicBezTo>
                    <a:cubicBezTo>
                      <a:pt x="11" y="4"/>
                      <a:pt x="11" y="4"/>
                      <a:pt x="11" y="5"/>
                    </a:cubicBezTo>
                    <a:cubicBezTo>
                      <a:pt x="12" y="5"/>
                      <a:pt x="12" y="5"/>
                      <a:pt x="12" y="5"/>
                    </a:cubicBezTo>
                    <a:cubicBezTo>
                      <a:pt x="12" y="4"/>
                      <a:pt x="13" y="4"/>
                      <a:pt x="13" y="4"/>
                    </a:cubicBezTo>
                    <a:cubicBezTo>
                      <a:pt x="13" y="4"/>
                      <a:pt x="13" y="4"/>
                      <a:pt x="13" y="4"/>
                    </a:cubicBezTo>
                    <a:cubicBezTo>
                      <a:pt x="14" y="4"/>
                      <a:pt x="14" y="4"/>
                      <a:pt x="14" y="4"/>
                    </a:cubicBezTo>
                    <a:cubicBezTo>
                      <a:pt x="14" y="3"/>
                      <a:pt x="15" y="3"/>
                      <a:pt x="15" y="3"/>
                    </a:cubicBezTo>
                    <a:cubicBezTo>
                      <a:pt x="16" y="3"/>
                      <a:pt x="16" y="3"/>
                      <a:pt x="16" y="3"/>
                    </a:cubicBezTo>
                    <a:cubicBezTo>
                      <a:pt x="15" y="3"/>
                      <a:pt x="15" y="3"/>
                      <a:pt x="15" y="3"/>
                    </a:cubicBezTo>
                    <a:cubicBezTo>
                      <a:pt x="14" y="2"/>
                      <a:pt x="14" y="3"/>
                      <a:pt x="13" y="2"/>
                    </a:cubicBezTo>
                    <a:cubicBezTo>
                      <a:pt x="13" y="2"/>
                      <a:pt x="14" y="2"/>
                      <a:pt x="13" y="1"/>
                    </a:cubicBezTo>
                    <a:cubicBezTo>
                      <a:pt x="13" y="1"/>
                      <a:pt x="13" y="1"/>
                      <a:pt x="13" y="1"/>
                    </a:cubicBezTo>
                    <a:cubicBezTo>
                      <a:pt x="12" y="1"/>
                      <a:pt x="12" y="0"/>
                      <a:pt x="12" y="0"/>
                    </a:cubicBezTo>
                    <a:cubicBezTo>
                      <a:pt x="11" y="0"/>
                      <a:pt x="11" y="1"/>
                      <a:pt x="10" y="1"/>
                    </a:cubicBezTo>
                    <a:cubicBezTo>
                      <a:pt x="10" y="1"/>
                      <a:pt x="10" y="0"/>
                      <a:pt x="10" y="0"/>
                    </a:cubicBezTo>
                    <a:cubicBezTo>
                      <a:pt x="9" y="0"/>
                      <a:pt x="9" y="1"/>
                      <a:pt x="8" y="1"/>
                    </a:cubicBezTo>
                    <a:cubicBezTo>
                      <a:pt x="8" y="1"/>
                      <a:pt x="7" y="1"/>
                      <a:pt x="7" y="1"/>
                    </a:cubicBezTo>
                    <a:cubicBezTo>
                      <a:pt x="6" y="1"/>
                      <a:pt x="6" y="1"/>
                      <a:pt x="6" y="1"/>
                    </a:cubicBezTo>
                    <a:cubicBezTo>
                      <a:pt x="5" y="0"/>
                      <a:pt x="5" y="0"/>
                      <a:pt x="4" y="1"/>
                    </a:cubicBezTo>
                    <a:cubicBezTo>
                      <a:pt x="4" y="1"/>
                      <a:pt x="3" y="1"/>
                      <a:pt x="3" y="1"/>
                    </a:cubicBezTo>
                    <a:cubicBezTo>
                      <a:pt x="3" y="1"/>
                      <a:pt x="3" y="1"/>
                      <a:pt x="3" y="1"/>
                    </a:cubicBezTo>
                    <a:cubicBezTo>
                      <a:pt x="2" y="2"/>
                      <a:pt x="2" y="2"/>
                      <a:pt x="1" y="2"/>
                    </a:cubicBezTo>
                    <a:cubicBezTo>
                      <a:pt x="1" y="3"/>
                      <a:pt x="0" y="3"/>
                      <a:pt x="0" y="3"/>
                    </a:cubicBezTo>
                    <a:cubicBezTo>
                      <a:pt x="0" y="3"/>
                      <a:pt x="0" y="4"/>
                      <a:pt x="0" y="4"/>
                    </a:cubicBezTo>
                    <a:cubicBezTo>
                      <a:pt x="0" y="5"/>
                      <a:pt x="0" y="5"/>
                      <a:pt x="0" y="5"/>
                    </a:cubicBezTo>
                    <a:cubicBezTo>
                      <a:pt x="0" y="5"/>
                      <a:pt x="0" y="5"/>
                      <a:pt x="0" y="5"/>
                    </a:cubicBezTo>
                    <a:cubicBezTo>
                      <a:pt x="0" y="6"/>
                      <a:pt x="0" y="6"/>
                      <a:pt x="1" y="6"/>
                    </a:cubicBezTo>
                    <a:cubicBezTo>
                      <a:pt x="1" y="6"/>
                      <a:pt x="1" y="6"/>
                      <a:pt x="2" y="7"/>
                    </a:cubicBezTo>
                    <a:cubicBezTo>
                      <a:pt x="2" y="7"/>
                      <a:pt x="2" y="7"/>
                      <a:pt x="2" y="7"/>
                    </a:cubicBezTo>
                    <a:cubicBezTo>
                      <a:pt x="2" y="7"/>
                      <a:pt x="2" y="7"/>
                      <a:pt x="3" y="7"/>
                    </a:cubicBezTo>
                    <a:cubicBezTo>
                      <a:pt x="3" y="7"/>
                      <a:pt x="3" y="7"/>
                      <a:pt x="3" y="7"/>
                    </a:cubicBezTo>
                    <a:cubicBezTo>
                      <a:pt x="4" y="7"/>
                      <a:pt x="3" y="8"/>
                      <a:pt x="3" y="8"/>
                    </a:cubicBezTo>
                    <a:cubicBezTo>
                      <a:pt x="3" y="8"/>
                      <a:pt x="3" y="9"/>
                      <a:pt x="3" y="9"/>
                    </a:cubicBezTo>
                    <a:cubicBezTo>
                      <a:pt x="3" y="9"/>
                      <a:pt x="3" y="9"/>
                      <a:pt x="3" y="9"/>
                    </a:cubicBezTo>
                    <a:cubicBezTo>
                      <a:pt x="4" y="9"/>
                      <a:pt x="4" y="8"/>
                      <a:pt x="4" y="9"/>
                    </a:cubicBezTo>
                    <a:cubicBezTo>
                      <a:pt x="5" y="9"/>
                      <a:pt x="4" y="9"/>
                      <a:pt x="4" y="9"/>
                    </a:cubicBezTo>
                    <a:cubicBezTo>
                      <a:pt x="4" y="9"/>
                      <a:pt x="4" y="9"/>
                      <a:pt x="4" y="9"/>
                    </a:cubicBezTo>
                    <a:cubicBezTo>
                      <a:pt x="5" y="9"/>
                      <a:pt x="5" y="9"/>
                      <a:pt x="5" y="9"/>
                    </a:cubicBezTo>
                    <a:cubicBezTo>
                      <a:pt x="6" y="8"/>
                      <a:pt x="6" y="8"/>
                      <a:pt x="6" y="8"/>
                    </a:cubicBezTo>
                    <a:cubicBezTo>
                      <a:pt x="6" y="8"/>
                      <a:pt x="6" y="7"/>
                      <a:pt x="6" y="7"/>
                    </a:cubicBezTo>
                    <a:cubicBezTo>
                      <a:pt x="6" y="7"/>
                      <a:pt x="6" y="7"/>
                      <a:pt x="7" y="7"/>
                    </a:cubicBezTo>
                    <a:cubicBezTo>
                      <a:pt x="7" y="7"/>
                      <a:pt x="7" y="6"/>
                      <a:pt x="7" y="6"/>
                    </a:cubicBezTo>
                    <a:cubicBezTo>
                      <a:pt x="8" y="6"/>
                      <a:pt x="8" y="7"/>
                      <a:pt x="9" y="7"/>
                    </a:cubicBezTo>
                    <a:cubicBezTo>
                      <a:pt x="9" y="6"/>
                      <a:pt x="9" y="6"/>
                      <a:pt x="9" y="6"/>
                    </a:cubicBezTo>
                    <a:cubicBezTo>
                      <a:pt x="9" y="5"/>
                      <a:pt x="10" y="5"/>
                      <a:pt x="10"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6" name="Freeform 445">
                <a:extLst>
                  <a:ext uri="{FF2B5EF4-FFF2-40B4-BE49-F238E27FC236}">
                    <a16:creationId xmlns:a16="http://schemas.microsoft.com/office/drawing/2014/main" id="{3D6CB1AA-27EC-4881-90BF-BA643489862B}"/>
                  </a:ext>
                </a:extLst>
              </p:cNvPr>
              <p:cNvSpPr>
                <a:spLocks/>
              </p:cNvSpPr>
              <p:nvPr/>
            </p:nvSpPr>
            <p:spPr bwMode="auto">
              <a:xfrm>
                <a:off x="2671764" y="303212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7" name="Freeform 446">
                <a:extLst>
                  <a:ext uri="{FF2B5EF4-FFF2-40B4-BE49-F238E27FC236}">
                    <a16:creationId xmlns:a16="http://schemas.microsoft.com/office/drawing/2014/main" id="{C83CC634-D5DF-4E23-8F0D-36A4396B14E0}"/>
                  </a:ext>
                </a:extLst>
              </p:cNvPr>
              <p:cNvSpPr>
                <a:spLocks/>
              </p:cNvSpPr>
              <p:nvPr/>
            </p:nvSpPr>
            <p:spPr bwMode="auto">
              <a:xfrm>
                <a:off x="2628901" y="2892426"/>
                <a:ext cx="107950" cy="139700"/>
              </a:xfrm>
              <a:custGeom>
                <a:avLst/>
                <a:gdLst>
                  <a:gd name="T0" fmla="*/ 1 w 10"/>
                  <a:gd name="T1" fmla="*/ 8 h 13"/>
                  <a:gd name="T2" fmla="*/ 2 w 10"/>
                  <a:gd name="T3" fmla="*/ 8 h 13"/>
                  <a:gd name="T4" fmla="*/ 2 w 10"/>
                  <a:gd name="T5" fmla="*/ 9 h 13"/>
                  <a:gd name="T6" fmla="*/ 2 w 10"/>
                  <a:gd name="T7" fmla="*/ 10 h 13"/>
                  <a:gd name="T8" fmla="*/ 3 w 10"/>
                  <a:gd name="T9" fmla="*/ 11 h 13"/>
                  <a:gd name="T10" fmla="*/ 4 w 10"/>
                  <a:gd name="T11" fmla="*/ 13 h 13"/>
                  <a:gd name="T12" fmla="*/ 5 w 10"/>
                  <a:gd name="T13" fmla="*/ 12 h 13"/>
                  <a:gd name="T14" fmla="*/ 5 w 10"/>
                  <a:gd name="T15" fmla="*/ 11 h 13"/>
                  <a:gd name="T16" fmla="*/ 6 w 10"/>
                  <a:gd name="T17" fmla="*/ 11 h 13"/>
                  <a:gd name="T18" fmla="*/ 6 w 10"/>
                  <a:gd name="T19" fmla="*/ 11 h 13"/>
                  <a:gd name="T20" fmla="*/ 8 w 10"/>
                  <a:gd name="T21" fmla="*/ 11 h 13"/>
                  <a:gd name="T22" fmla="*/ 8 w 10"/>
                  <a:gd name="T23" fmla="*/ 11 h 13"/>
                  <a:gd name="T24" fmla="*/ 8 w 10"/>
                  <a:gd name="T25" fmla="*/ 11 h 13"/>
                  <a:gd name="T26" fmla="*/ 9 w 10"/>
                  <a:gd name="T27" fmla="*/ 10 h 13"/>
                  <a:gd name="T28" fmla="*/ 10 w 10"/>
                  <a:gd name="T29" fmla="*/ 9 h 13"/>
                  <a:gd name="T30" fmla="*/ 10 w 10"/>
                  <a:gd name="T31" fmla="*/ 8 h 13"/>
                  <a:gd name="T32" fmla="*/ 9 w 10"/>
                  <a:gd name="T33" fmla="*/ 6 h 13"/>
                  <a:gd name="T34" fmla="*/ 9 w 10"/>
                  <a:gd name="T35" fmla="*/ 3 h 13"/>
                  <a:gd name="T36" fmla="*/ 10 w 10"/>
                  <a:gd name="T37" fmla="*/ 2 h 13"/>
                  <a:gd name="T38" fmla="*/ 10 w 10"/>
                  <a:gd name="T39" fmla="*/ 1 h 13"/>
                  <a:gd name="T40" fmla="*/ 10 w 10"/>
                  <a:gd name="T41" fmla="*/ 1 h 13"/>
                  <a:gd name="T42" fmla="*/ 10 w 10"/>
                  <a:gd name="T43" fmla="*/ 1 h 13"/>
                  <a:gd name="T44" fmla="*/ 8 w 10"/>
                  <a:gd name="T45" fmla="*/ 1 h 13"/>
                  <a:gd name="T46" fmla="*/ 7 w 10"/>
                  <a:gd name="T47" fmla="*/ 1 h 13"/>
                  <a:gd name="T48" fmla="*/ 6 w 10"/>
                  <a:gd name="T49" fmla="*/ 0 h 13"/>
                  <a:gd name="T50" fmla="*/ 5 w 10"/>
                  <a:gd name="T51" fmla="*/ 1 h 13"/>
                  <a:gd name="T52" fmla="*/ 4 w 10"/>
                  <a:gd name="T53" fmla="*/ 1 h 13"/>
                  <a:gd name="T54" fmla="*/ 2 w 10"/>
                  <a:gd name="T55" fmla="*/ 0 h 13"/>
                  <a:gd name="T56" fmla="*/ 2 w 10"/>
                  <a:gd name="T57" fmla="*/ 0 h 13"/>
                  <a:gd name="T58" fmla="*/ 2 w 10"/>
                  <a:gd name="T59" fmla="*/ 1 h 13"/>
                  <a:gd name="T60" fmla="*/ 2 w 10"/>
                  <a:gd name="T61" fmla="*/ 2 h 13"/>
                  <a:gd name="T62" fmla="*/ 2 w 10"/>
                  <a:gd name="T63" fmla="*/ 4 h 13"/>
                  <a:gd name="T64" fmla="*/ 1 w 10"/>
                  <a:gd name="T65" fmla="*/ 3 h 13"/>
                  <a:gd name="T66" fmla="*/ 0 w 10"/>
                  <a:gd name="T67" fmla="*/ 4 h 13"/>
                  <a:gd name="T68" fmla="*/ 0 w 10"/>
                  <a:gd name="T69" fmla="*/ 7 h 13"/>
                  <a:gd name="T70" fmla="*/ 1 w 10"/>
                  <a:gd name="T7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 h="13">
                    <a:moveTo>
                      <a:pt x="1" y="8"/>
                    </a:moveTo>
                    <a:cubicBezTo>
                      <a:pt x="1" y="8"/>
                      <a:pt x="1" y="8"/>
                      <a:pt x="2" y="8"/>
                    </a:cubicBezTo>
                    <a:cubicBezTo>
                      <a:pt x="2" y="8"/>
                      <a:pt x="2" y="9"/>
                      <a:pt x="2" y="9"/>
                    </a:cubicBezTo>
                    <a:cubicBezTo>
                      <a:pt x="2" y="10"/>
                      <a:pt x="2" y="10"/>
                      <a:pt x="2" y="10"/>
                    </a:cubicBezTo>
                    <a:cubicBezTo>
                      <a:pt x="3" y="11"/>
                      <a:pt x="3" y="11"/>
                      <a:pt x="3" y="11"/>
                    </a:cubicBezTo>
                    <a:cubicBezTo>
                      <a:pt x="4" y="12"/>
                      <a:pt x="4" y="12"/>
                      <a:pt x="4" y="13"/>
                    </a:cubicBezTo>
                    <a:cubicBezTo>
                      <a:pt x="4" y="13"/>
                      <a:pt x="4" y="13"/>
                      <a:pt x="5" y="12"/>
                    </a:cubicBezTo>
                    <a:cubicBezTo>
                      <a:pt x="5" y="12"/>
                      <a:pt x="5" y="12"/>
                      <a:pt x="5" y="11"/>
                    </a:cubicBezTo>
                    <a:cubicBezTo>
                      <a:pt x="5" y="11"/>
                      <a:pt x="5" y="11"/>
                      <a:pt x="6" y="11"/>
                    </a:cubicBezTo>
                    <a:cubicBezTo>
                      <a:pt x="6" y="11"/>
                      <a:pt x="6" y="11"/>
                      <a:pt x="6" y="11"/>
                    </a:cubicBezTo>
                    <a:cubicBezTo>
                      <a:pt x="7" y="10"/>
                      <a:pt x="7" y="11"/>
                      <a:pt x="8" y="11"/>
                    </a:cubicBezTo>
                    <a:cubicBezTo>
                      <a:pt x="8" y="11"/>
                      <a:pt x="8" y="11"/>
                      <a:pt x="8" y="11"/>
                    </a:cubicBezTo>
                    <a:cubicBezTo>
                      <a:pt x="8" y="11"/>
                      <a:pt x="8" y="11"/>
                      <a:pt x="8" y="11"/>
                    </a:cubicBezTo>
                    <a:cubicBezTo>
                      <a:pt x="9" y="11"/>
                      <a:pt x="9" y="10"/>
                      <a:pt x="9" y="10"/>
                    </a:cubicBezTo>
                    <a:cubicBezTo>
                      <a:pt x="9" y="10"/>
                      <a:pt x="10" y="9"/>
                      <a:pt x="10" y="9"/>
                    </a:cubicBezTo>
                    <a:cubicBezTo>
                      <a:pt x="10" y="8"/>
                      <a:pt x="10" y="8"/>
                      <a:pt x="10" y="8"/>
                    </a:cubicBezTo>
                    <a:cubicBezTo>
                      <a:pt x="10" y="7"/>
                      <a:pt x="9" y="7"/>
                      <a:pt x="9" y="6"/>
                    </a:cubicBezTo>
                    <a:cubicBezTo>
                      <a:pt x="9" y="5"/>
                      <a:pt x="9" y="4"/>
                      <a:pt x="9" y="3"/>
                    </a:cubicBezTo>
                    <a:cubicBezTo>
                      <a:pt x="9" y="3"/>
                      <a:pt x="10" y="3"/>
                      <a:pt x="10" y="2"/>
                    </a:cubicBezTo>
                    <a:cubicBezTo>
                      <a:pt x="10" y="2"/>
                      <a:pt x="10" y="2"/>
                      <a:pt x="10" y="1"/>
                    </a:cubicBezTo>
                    <a:cubicBezTo>
                      <a:pt x="10" y="1"/>
                      <a:pt x="10" y="1"/>
                      <a:pt x="10" y="1"/>
                    </a:cubicBezTo>
                    <a:cubicBezTo>
                      <a:pt x="10" y="1"/>
                      <a:pt x="10" y="1"/>
                      <a:pt x="10" y="1"/>
                    </a:cubicBezTo>
                    <a:cubicBezTo>
                      <a:pt x="9" y="1"/>
                      <a:pt x="9" y="1"/>
                      <a:pt x="8" y="1"/>
                    </a:cubicBezTo>
                    <a:cubicBezTo>
                      <a:pt x="8" y="1"/>
                      <a:pt x="7" y="1"/>
                      <a:pt x="7" y="1"/>
                    </a:cubicBezTo>
                    <a:cubicBezTo>
                      <a:pt x="6" y="0"/>
                      <a:pt x="6" y="0"/>
                      <a:pt x="6" y="0"/>
                    </a:cubicBezTo>
                    <a:cubicBezTo>
                      <a:pt x="5" y="0"/>
                      <a:pt x="5" y="1"/>
                      <a:pt x="5" y="1"/>
                    </a:cubicBezTo>
                    <a:cubicBezTo>
                      <a:pt x="4" y="1"/>
                      <a:pt x="4" y="1"/>
                      <a:pt x="4" y="1"/>
                    </a:cubicBezTo>
                    <a:cubicBezTo>
                      <a:pt x="3" y="1"/>
                      <a:pt x="3" y="1"/>
                      <a:pt x="2" y="0"/>
                    </a:cubicBezTo>
                    <a:cubicBezTo>
                      <a:pt x="2" y="0"/>
                      <a:pt x="2" y="0"/>
                      <a:pt x="2" y="0"/>
                    </a:cubicBezTo>
                    <a:cubicBezTo>
                      <a:pt x="2" y="1"/>
                      <a:pt x="2" y="1"/>
                      <a:pt x="2" y="1"/>
                    </a:cubicBezTo>
                    <a:cubicBezTo>
                      <a:pt x="2" y="2"/>
                      <a:pt x="2" y="2"/>
                      <a:pt x="2" y="2"/>
                    </a:cubicBezTo>
                    <a:cubicBezTo>
                      <a:pt x="2" y="3"/>
                      <a:pt x="2" y="4"/>
                      <a:pt x="2" y="4"/>
                    </a:cubicBezTo>
                    <a:cubicBezTo>
                      <a:pt x="1" y="4"/>
                      <a:pt x="1" y="3"/>
                      <a:pt x="1" y="3"/>
                    </a:cubicBezTo>
                    <a:cubicBezTo>
                      <a:pt x="0" y="3"/>
                      <a:pt x="0" y="4"/>
                      <a:pt x="0" y="4"/>
                    </a:cubicBezTo>
                    <a:cubicBezTo>
                      <a:pt x="0" y="5"/>
                      <a:pt x="0" y="6"/>
                      <a:pt x="0" y="7"/>
                    </a:cubicBezTo>
                    <a:cubicBezTo>
                      <a:pt x="0" y="7"/>
                      <a:pt x="0" y="8"/>
                      <a:pt x="1" y="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8" name="Freeform 447">
                <a:extLst>
                  <a:ext uri="{FF2B5EF4-FFF2-40B4-BE49-F238E27FC236}">
                    <a16:creationId xmlns:a16="http://schemas.microsoft.com/office/drawing/2014/main" id="{43917E33-0891-4EA7-9D07-AD4ED468EEDD}"/>
                  </a:ext>
                </a:extLst>
              </p:cNvPr>
              <p:cNvSpPr>
                <a:spLocks/>
              </p:cNvSpPr>
              <p:nvPr/>
            </p:nvSpPr>
            <p:spPr bwMode="auto">
              <a:xfrm>
                <a:off x="1981201" y="3086101"/>
                <a:ext cx="366713" cy="561975"/>
              </a:xfrm>
              <a:custGeom>
                <a:avLst/>
                <a:gdLst>
                  <a:gd name="T0" fmla="*/ 27 w 34"/>
                  <a:gd name="T1" fmla="*/ 50 h 52"/>
                  <a:gd name="T2" fmla="*/ 30 w 34"/>
                  <a:gd name="T3" fmla="*/ 52 h 52"/>
                  <a:gd name="T4" fmla="*/ 31 w 34"/>
                  <a:gd name="T5" fmla="*/ 51 h 52"/>
                  <a:gd name="T6" fmla="*/ 34 w 34"/>
                  <a:gd name="T7" fmla="*/ 48 h 52"/>
                  <a:gd name="T8" fmla="*/ 33 w 34"/>
                  <a:gd name="T9" fmla="*/ 44 h 52"/>
                  <a:gd name="T10" fmla="*/ 34 w 34"/>
                  <a:gd name="T11" fmla="*/ 41 h 52"/>
                  <a:gd name="T12" fmla="*/ 33 w 34"/>
                  <a:gd name="T13" fmla="*/ 36 h 52"/>
                  <a:gd name="T14" fmla="*/ 32 w 34"/>
                  <a:gd name="T15" fmla="*/ 33 h 52"/>
                  <a:gd name="T16" fmla="*/ 30 w 34"/>
                  <a:gd name="T17" fmla="*/ 31 h 52"/>
                  <a:gd name="T18" fmla="*/ 28 w 34"/>
                  <a:gd name="T19" fmla="*/ 30 h 52"/>
                  <a:gd name="T20" fmla="*/ 27 w 34"/>
                  <a:gd name="T21" fmla="*/ 28 h 52"/>
                  <a:gd name="T22" fmla="*/ 24 w 34"/>
                  <a:gd name="T23" fmla="*/ 27 h 52"/>
                  <a:gd name="T24" fmla="*/ 22 w 34"/>
                  <a:gd name="T25" fmla="*/ 26 h 52"/>
                  <a:gd name="T26" fmla="*/ 21 w 34"/>
                  <a:gd name="T27" fmla="*/ 24 h 52"/>
                  <a:gd name="T28" fmla="*/ 20 w 34"/>
                  <a:gd name="T29" fmla="*/ 22 h 52"/>
                  <a:gd name="T30" fmla="*/ 21 w 34"/>
                  <a:gd name="T31" fmla="*/ 18 h 52"/>
                  <a:gd name="T32" fmla="*/ 22 w 34"/>
                  <a:gd name="T33" fmla="*/ 14 h 52"/>
                  <a:gd name="T34" fmla="*/ 25 w 34"/>
                  <a:gd name="T35" fmla="*/ 12 h 52"/>
                  <a:gd name="T36" fmla="*/ 28 w 34"/>
                  <a:gd name="T37" fmla="*/ 12 h 52"/>
                  <a:gd name="T38" fmla="*/ 28 w 34"/>
                  <a:gd name="T39" fmla="*/ 9 h 52"/>
                  <a:gd name="T40" fmla="*/ 29 w 34"/>
                  <a:gd name="T41" fmla="*/ 7 h 52"/>
                  <a:gd name="T42" fmla="*/ 27 w 34"/>
                  <a:gd name="T43" fmla="*/ 6 h 52"/>
                  <a:gd name="T44" fmla="*/ 24 w 34"/>
                  <a:gd name="T45" fmla="*/ 7 h 52"/>
                  <a:gd name="T46" fmla="*/ 21 w 34"/>
                  <a:gd name="T47" fmla="*/ 6 h 52"/>
                  <a:gd name="T48" fmla="*/ 20 w 34"/>
                  <a:gd name="T49" fmla="*/ 3 h 52"/>
                  <a:gd name="T50" fmla="*/ 17 w 34"/>
                  <a:gd name="T51" fmla="*/ 1 h 52"/>
                  <a:gd name="T52" fmla="*/ 15 w 34"/>
                  <a:gd name="T53" fmla="*/ 0 h 52"/>
                  <a:gd name="T54" fmla="*/ 15 w 34"/>
                  <a:gd name="T55" fmla="*/ 4 h 52"/>
                  <a:gd name="T56" fmla="*/ 13 w 34"/>
                  <a:gd name="T57" fmla="*/ 7 h 52"/>
                  <a:gd name="T58" fmla="*/ 9 w 34"/>
                  <a:gd name="T59" fmla="*/ 8 h 52"/>
                  <a:gd name="T60" fmla="*/ 7 w 34"/>
                  <a:gd name="T61" fmla="*/ 12 h 52"/>
                  <a:gd name="T62" fmla="*/ 5 w 34"/>
                  <a:gd name="T63" fmla="*/ 13 h 52"/>
                  <a:gd name="T64" fmla="*/ 3 w 34"/>
                  <a:gd name="T65" fmla="*/ 11 h 52"/>
                  <a:gd name="T66" fmla="*/ 3 w 34"/>
                  <a:gd name="T67" fmla="*/ 9 h 52"/>
                  <a:gd name="T68" fmla="*/ 1 w 34"/>
                  <a:gd name="T69" fmla="*/ 10 h 52"/>
                  <a:gd name="T70" fmla="*/ 0 w 34"/>
                  <a:gd name="T71" fmla="*/ 13 h 52"/>
                  <a:gd name="T72" fmla="*/ 1 w 34"/>
                  <a:gd name="T73" fmla="*/ 16 h 52"/>
                  <a:gd name="T74" fmla="*/ 3 w 34"/>
                  <a:gd name="T75" fmla="*/ 18 h 52"/>
                  <a:gd name="T76" fmla="*/ 6 w 34"/>
                  <a:gd name="T77" fmla="*/ 23 h 52"/>
                  <a:gd name="T78" fmla="*/ 8 w 34"/>
                  <a:gd name="T79" fmla="*/ 26 h 52"/>
                  <a:gd name="T80" fmla="*/ 11 w 34"/>
                  <a:gd name="T81" fmla="*/ 31 h 52"/>
                  <a:gd name="T82" fmla="*/ 14 w 34"/>
                  <a:gd name="T83" fmla="*/ 37 h 52"/>
                  <a:gd name="T84" fmla="*/ 15 w 34"/>
                  <a:gd name="T85" fmla="*/ 41 h 52"/>
                  <a:gd name="T86" fmla="*/ 19 w 34"/>
                  <a:gd name="T87" fmla="*/ 45 h 52"/>
                  <a:gd name="T88" fmla="*/ 22 w 34"/>
                  <a:gd name="T89"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52">
                    <a:moveTo>
                      <a:pt x="24" y="48"/>
                    </a:moveTo>
                    <a:cubicBezTo>
                      <a:pt x="25" y="48"/>
                      <a:pt x="25" y="48"/>
                      <a:pt x="26" y="49"/>
                    </a:cubicBezTo>
                    <a:cubicBezTo>
                      <a:pt x="26" y="49"/>
                      <a:pt x="26" y="49"/>
                      <a:pt x="27" y="50"/>
                    </a:cubicBezTo>
                    <a:cubicBezTo>
                      <a:pt x="27" y="50"/>
                      <a:pt x="28" y="50"/>
                      <a:pt x="28" y="50"/>
                    </a:cubicBezTo>
                    <a:cubicBezTo>
                      <a:pt x="28" y="50"/>
                      <a:pt x="28" y="51"/>
                      <a:pt x="28" y="52"/>
                    </a:cubicBezTo>
                    <a:cubicBezTo>
                      <a:pt x="29" y="52"/>
                      <a:pt x="29" y="52"/>
                      <a:pt x="30" y="52"/>
                    </a:cubicBezTo>
                    <a:cubicBezTo>
                      <a:pt x="30" y="52"/>
                      <a:pt x="30" y="52"/>
                      <a:pt x="30" y="52"/>
                    </a:cubicBezTo>
                    <a:cubicBezTo>
                      <a:pt x="30" y="52"/>
                      <a:pt x="30" y="52"/>
                      <a:pt x="30" y="52"/>
                    </a:cubicBezTo>
                    <a:cubicBezTo>
                      <a:pt x="31" y="51"/>
                      <a:pt x="31" y="51"/>
                      <a:pt x="31" y="51"/>
                    </a:cubicBezTo>
                    <a:cubicBezTo>
                      <a:pt x="31" y="50"/>
                      <a:pt x="31" y="50"/>
                      <a:pt x="32" y="50"/>
                    </a:cubicBezTo>
                    <a:cubicBezTo>
                      <a:pt x="32" y="50"/>
                      <a:pt x="32" y="49"/>
                      <a:pt x="33" y="49"/>
                    </a:cubicBezTo>
                    <a:cubicBezTo>
                      <a:pt x="33" y="48"/>
                      <a:pt x="34" y="48"/>
                      <a:pt x="34" y="48"/>
                    </a:cubicBezTo>
                    <a:cubicBezTo>
                      <a:pt x="34" y="47"/>
                      <a:pt x="34" y="47"/>
                      <a:pt x="34" y="46"/>
                    </a:cubicBezTo>
                    <a:cubicBezTo>
                      <a:pt x="34" y="45"/>
                      <a:pt x="34" y="45"/>
                      <a:pt x="33" y="45"/>
                    </a:cubicBezTo>
                    <a:cubicBezTo>
                      <a:pt x="33" y="44"/>
                      <a:pt x="33" y="44"/>
                      <a:pt x="33" y="44"/>
                    </a:cubicBezTo>
                    <a:cubicBezTo>
                      <a:pt x="33" y="43"/>
                      <a:pt x="33" y="43"/>
                      <a:pt x="33" y="42"/>
                    </a:cubicBezTo>
                    <a:cubicBezTo>
                      <a:pt x="34" y="42"/>
                      <a:pt x="34" y="42"/>
                      <a:pt x="34" y="42"/>
                    </a:cubicBezTo>
                    <a:cubicBezTo>
                      <a:pt x="34" y="41"/>
                      <a:pt x="34" y="41"/>
                      <a:pt x="34" y="41"/>
                    </a:cubicBezTo>
                    <a:cubicBezTo>
                      <a:pt x="33" y="40"/>
                      <a:pt x="33" y="40"/>
                      <a:pt x="33" y="39"/>
                    </a:cubicBezTo>
                    <a:cubicBezTo>
                      <a:pt x="33" y="39"/>
                      <a:pt x="33" y="39"/>
                      <a:pt x="34" y="38"/>
                    </a:cubicBezTo>
                    <a:cubicBezTo>
                      <a:pt x="34" y="37"/>
                      <a:pt x="33" y="37"/>
                      <a:pt x="33" y="36"/>
                    </a:cubicBezTo>
                    <a:cubicBezTo>
                      <a:pt x="33" y="36"/>
                      <a:pt x="33" y="36"/>
                      <a:pt x="33" y="35"/>
                    </a:cubicBezTo>
                    <a:cubicBezTo>
                      <a:pt x="33" y="34"/>
                      <a:pt x="33" y="34"/>
                      <a:pt x="32" y="34"/>
                    </a:cubicBezTo>
                    <a:cubicBezTo>
                      <a:pt x="32" y="33"/>
                      <a:pt x="32" y="33"/>
                      <a:pt x="32" y="33"/>
                    </a:cubicBezTo>
                    <a:cubicBezTo>
                      <a:pt x="32" y="32"/>
                      <a:pt x="32" y="32"/>
                      <a:pt x="31" y="31"/>
                    </a:cubicBezTo>
                    <a:cubicBezTo>
                      <a:pt x="31" y="31"/>
                      <a:pt x="31" y="31"/>
                      <a:pt x="31" y="31"/>
                    </a:cubicBezTo>
                    <a:cubicBezTo>
                      <a:pt x="31" y="31"/>
                      <a:pt x="31" y="31"/>
                      <a:pt x="30" y="31"/>
                    </a:cubicBezTo>
                    <a:cubicBezTo>
                      <a:pt x="30" y="31"/>
                      <a:pt x="30" y="31"/>
                      <a:pt x="29" y="31"/>
                    </a:cubicBezTo>
                    <a:cubicBezTo>
                      <a:pt x="29" y="31"/>
                      <a:pt x="28" y="32"/>
                      <a:pt x="28" y="31"/>
                    </a:cubicBezTo>
                    <a:cubicBezTo>
                      <a:pt x="28" y="31"/>
                      <a:pt x="28" y="31"/>
                      <a:pt x="28" y="30"/>
                    </a:cubicBezTo>
                    <a:cubicBezTo>
                      <a:pt x="28" y="30"/>
                      <a:pt x="28" y="29"/>
                      <a:pt x="28" y="29"/>
                    </a:cubicBezTo>
                    <a:cubicBezTo>
                      <a:pt x="28" y="27"/>
                      <a:pt x="28" y="28"/>
                      <a:pt x="28" y="28"/>
                    </a:cubicBezTo>
                    <a:cubicBezTo>
                      <a:pt x="27" y="28"/>
                      <a:pt x="27" y="28"/>
                      <a:pt x="27" y="28"/>
                    </a:cubicBezTo>
                    <a:cubicBezTo>
                      <a:pt x="26" y="28"/>
                      <a:pt x="26" y="28"/>
                      <a:pt x="26" y="28"/>
                    </a:cubicBezTo>
                    <a:cubicBezTo>
                      <a:pt x="25" y="28"/>
                      <a:pt x="25" y="28"/>
                      <a:pt x="24" y="28"/>
                    </a:cubicBezTo>
                    <a:cubicBezTo>
                      <a:pt x="24" y="28"/>
                      <a:pt x="24" y="27"/>
                      <a:pt x="24" y="27"/>
                    </a:cubicBezTo>
                    <a:cubicBezTo>
                      <a:pt x="23" y="27"/>
                      <a:pt x="23" y="27"/>
                      <a:pt x="23" y="27"/>
                    </a:cubicBezTo>
                    <a:cubicBezTo>
                      <a:pt x="22" y="27"/>
                      <a:pt x="22" y="27"/>
                      <a:pt x="22" y="27"/>
                    </a:cubicBezTo>
                    <a:cubicBezTo>
                      <a:pt x="22" y="26"/>
                      <a:pt x="22" y="26"/>
                      <a:pt x="22" y="26"/>
                    </a:cubicBezTo>
                    <a:cubicBezTo>
                      <a:pt x="22" y="26"/>
                      <a:pt x="22" y="26"/>
                      <a:pt x="22" y="26"/>
                    </a:cubicBezTo>
                    <a:cubicBezTo>
                      <a:pt x="22" y="26"/>
                      <a:pt x="22" y="25"/>
                      <a:pt x="22" y="25"/>
                    </a:cubicBezTo>
                    <a:cubicBezTo>
                      <a:pt x="22" y="25"/>
                      <a:pt x="22" y="25"/>
                      <a:pt x="21" y="24"/>
                    </a:cubicBezTo>
                    <a:cubicBezTo>
                      <a:pt x="21" y="24"/>
                      <a:pt x="21" y="24"/>
                      <a:pt x="21" y="23"/>
                    </a:cubicBezTo>
                    <a:cubicBezTo>
                      <a:pt x="21" y="23"/>
                      <a:pt x="21" y="23"/>
                      <a:pt x="21" y="23"/>
                    </a:cubicBezTo>
                    <a:cubicBezTo>
                      <a:pt x="20" y="22"/>
                      <a:pt x="20" y="22"/>
                      <a:pt x="20" y="22"/>
                    </a:cubicBezTo>
                    <a:cubicBezTo>
                      <a:pt x="20" y="21"/>
                      <a:pt x="20" y="21"/>
                      <a:pt x="20" y="21"/>
                    </a:cubicBezTo>
                    <a:cubicBezTo>
                      <a:pt x="20" y="20"/>
                      <a:pt x="20" y="19"/>
                      <a:pt x="20" y="19"/>
                    </a:cubicBezTo>
                    <a:cubicBezTo>
                      <a:pt x="21" y="18"/>
                      <a:pt x="21" y="18"/>
                      <a:pt x="21" y="18"/>
                    </a:cubicBezTo>
                    <a:cubicBezTo>
                      <a:pt x="22" y="17"/>
                      <a:pt x="22" y="17"/>
                      <a:pt x="22" y="16"/>
                    </a:cubicBezTo>
                    <a:cubicBezTo>
                      <a:pt x="22" y="16"/>
                      <a:pt x="22" y="15"/>
                      <a:pt x="22" y="15"/>
                    </a:cubicBezTo>
                    <a:cubicBezTo>
                      <a:pt x="22" y="14"/>
                      <a:pt x="22" y="14"/>
                      <a:pt x="22" y="14"/>
                    </a:cubicBezTo>
                    <a:cubicBezTo>
                      <a:pt x="23" y="14"/>
                      <a:pt x="23" y="14"/>
                      <a:pt x="23" y="14"/>
                    </a:cubicBezTo>
                    <a:cubicBezTo>
                      <a:pt x="24" y="14"/>
                      <a:pt x="24" y="13"/>
                      <a:pt x="24" y="13"/>
                    </a:cubicBezTo>
                    <a:cubicBezTo>
                      <a:pt x="24" y="13"/>
                      <a:pt x="25" y="12"/>
                      <a:pt x="25" y="12"/>
                    </a:cubicBezTo>
                    <a:cubicBezTo>
                      <a:pt x="25" y="12"/>
                      <a:pt x="26" y="12"/>
                      <a:pt x="26" y="12"/>
                    </a:cubicBezTo>
                    <a:cubicBezTo>
                      <a:pt x="26" y="12"/>
                      <a:pt x="27" y="13"/>
                      <a:pt x="27" y="12"/>
                    </a:cubicBezTo>
                    <a:cubicBezTo>
                      <a:pt x="27" y="12"/>
                      <a:pt x="27" y="12"/>
                      <a:pt x="28" y="12"/>
                    </a:cubicBezTo>
                    <a:cubicBezTo>
                      <a:pt x="28" y="12"/>
                      <a:pt x="28" y="12"/>
                      <a:pt x="28" y="12"/>
                    </a:cubicBezTo>
                    <a:cubicBezTo>
                      <a:pt x="28" y="11"/>
                      <a:pt x="27" y="11"/>
                      <a:pt x="27" y="10"/>
                    </a:cubicBezTo>
                    <a:cubicBezTo>
                      <a:pt x="27" y="10"/>
                      <a:pt x="28" y="10"/>
                      <a:pt x="28" y="9"/>
                    </a:cubicBezTo>
                    <a:cubicBezTo>
                      <a:pt x="28" y="9"/>
                      <a:pt x="28" y="9"/>
                      <a:pt x="28" y="9"/>
                    </a:cubicBezTo>
                    <a:cubicBezTo>
                      <a:pt x="28" y="9"/>
                      <a:pt x="29" y="8"/>
                      <a:pt x="29" y="8"/>
                    </a:cubicBezTo>
                    <a:cubicBezTo>
                      <a:pt x="29" y="7"/>
                      <a:pt x="29" y="7"/>
                      <a:pt x="29" y="7"/>
                    </a:cubicBezTo>
                    <a:cubicBezTo>
                      <a:pt x="29" y="6"/>
                      <a:pt x="29" y="7"/>
                      <a:pt x="28" y="7"/>
                    </a:cubicBezTo>
                    <a:cubicBezTo>
                      <a:pt x="28" y="7"/>
                      <a:pt x="27" y="7"/>
                      <a:pt x="27" y="7"/>
                    </a:cubicBezTo>
                    <a:cubicBezTo>
                      <a:pt x="27" y="7"/>
                      <a:pt x="27" y="6"/>
                      <a:pt x="27" y="6"/>
                    </a:cubicBezTo>
                    <a:cubicBezTo>
                      <a:pt x="27" y="6"/>
                      <a:pt x="26" y="7"/>
                      <a:pt x="26" y="6"/>
                    </a:cubicBezTo>
                    <a:cubicBezTo>
                      <a:pt x="25" y="6"/>
                      <a:pt x="25" y="6"/>
                      <a:pt x="25" y="6"/>
                    </a:cubicBezTo>
                    <a:cubicBezTo>
                      <a:pt x="24" y="6"/>
                      <a:pt x="24" y="7"/>
                      <a:pt x="24" y="7"/>
                    </a:cubicBezTo>
                    <a:cubicBezTo>
                      <a:pt x="24" y="7"/>
                      <a:pt x="23" y="7"/>
                      <a:pt x="23" y="7"/>
                    </a:cubicBezTo>
                    <a:cubicBezTo>
                      <a:pt x="23" y="7"/>
                      <a:pt x="22" y="7"/>
                      <a:pt x="22" y="7"/>
                    </a:cubicBezTo>
                    <a:cubicBezTo>
                      <a:pt x="22" y="7"/>
                      <a:pt x="22" y="6"/>
                      <a:pt x="21" y="6"/>
                    </a:cubicBezTo>
                    <a:cubicBezTo>
                      <a:pt x="21" y="6"/>
                      <a:pt x="21" y="5"/>
                      <a:pt x="21" y="5"/>
                    </a:cubicBezTo>
                    <a:cubicBezTo>
                      <a:pt x="21" y="5"/>
                      <a:pt x="20" y="4"/>
                      <a:pt x="20" y="4"/>
                    </a:cubicBezTo>
                    <a:cubicBezTo>
                      <a:pt x="20" y="4"/>
                      <a:pt x="20" y="4"/>
                      <a:pt x="20" y="3"/>
                    </a:cubicBezTo>
                    <a:cubicBezTo>
                      <a:pt x="20" y="3"/>
                      <a:pt x="19" y="3"/>
                      <a:pt x="18" y="2"/>
                    </a:cubicBezTo>
                    <a:cubicBezTo>
                      <a:pt x="18" y="2"/>
                      <a:pt x="18" y="2"/>
                      <a:pt x="18" y="1"/>
                    </a:cubicBezTo>
                    <a:cubicBezTo>
                      <a:pt x="17" y="1"/>
                      <a:pt x="17" y="1"/>
                      <a:pt x="17" y="1"/>
                    </a:cubicBezTo>
                    <a:cubicBezTo>
                      <a:pt x="17" y="1"/>
                      <a:pt x="17" y="0"/>
                      <a:pt x="16" y="0"/>
                    </a:cubicBezTo>
                    <a:cubicBezTo>
                      <a:pt x="16" y="0"/>
                      <a:pt x="16" y="0"/>
                      <a:pt x="15" y="0"/>
                    </a:cubicBezTo>
                    <a:cubicBezTo>
                      <a:pt x="15" y="0"/>
                      <a:pt x="15" y="0"/>
                      <a:pt x="15" y="0"/>
                    </a:cubicBezTo>
                    <a:cubicBezTo>
                      <a:pt x="15" y="1"/>
                      <a:pt x="16" y="1"/>
                      <a:pt x="16" y="1"/>
                    </a:cubicBezTo>
                    <a:cubicBezTo>
                      <a:pt x="16" y="2"/>
                      <a:pt x="16" y="2"/>
                      <a:pt x="15" y="2"/>
                    </a:cubicBezTo>
                    <a:cubicBezTo>
                      <a:pt x="15" y="3"/>
                      <a:pt x="15" y="3"/>
                      <a:pt x="15" y="4"/>
                    </a:cubicBezTo>
                    <a:cubicBezTo>
                      <a:pt x="15" y="4"/>
                      <a:pt x="15" y="5"/>
                      <a:pt x="15" y="5"/>
                    </a:cubicBezTo>
                    <a:cubicBezTo>
                      <a:pt x="14" y="5"/>
                      <a:pt x="14" y="6"/>
                      <a:pt x="14" y="6"/>
                    </a:cubicBezTo>
                    <a:cubicBezTo>
                      <a:pt x="13" y="6"/>
                      <a:pt x="13" y="7"/>
                      <a:pt x="13" y="7"/>
                    </a:cubicBezTo>
                    <a:cubicBezTo>
                      <a:pt x="12" y="7"/>
                      <a:pt x="12" y="7"/>
                      <a:pt x="12" y="7"/>
                    </a:cubicBezTo>
                    <a:cubicBezTo>
                      <a:pt x="11" y="7"/>
                      <a:pt x="11" y="7"/>
                      <a:pt x="11" y="8"/>
                    </a:cubicBezTo>
                    <a:cubicBezTo>
                      <a:pt x="10" y="8"/>
                      <a:pt x="10" y="8"/>
                      <a:pt x="9" y="8"/>
                    </a:cubicBezTo>
                    <a:cubicBezTo>
                      <a:pt x="9" y="8"/>
                      <a:pt x="9" y="8"/>
                      <a:pt x="9" y="9"/>
                    </a:cubicBezTo>
                    <a:cubicBezTo>
                      <a:pt x="8" y="9"/>
                      <a:pt x="8" y="10"/>
                      <a:pt x="8" y="10"/>
                    </a:cubicBezTo>
                    <a:cubicBezTo>
                      <a:pt x="7" y="11"/>
                      <a:pt x="7" y="11"/>
                      <a:pt x="7" y="12"/>
                    </a:cubicBezTo>
                    <a:cubicBezTo>
                      <a:pt x="7" y="12"/>
                      <a:pt x="7" y="13"/>
                      <a:pt x="7" y="13"/>
                    </a:cubicBezTo>
                    <a:cubicBezTo>
                      <a:pt x="6" y="14"/>
                      <a:pt x="6" y="14"/>
                      <a:pt x="6" y="14"/>
                    </a:cubicBezTo>
                    <a:cubicBezTo>
                      <a:pt x="5" y="14"/>
                      <a:pt x="5" y="13"/>
                      <a:pt x="5" y="13"/>
                    </a:cubicBezTo>
                    <a:cubicBezTo>
                      <a:pt x="5" y="12"/>
                      <a:pt x="4" y="12"/>
                      <a:pt x="4" y="12"/>
                    </a:cubicBezTo>
                    <a:cubicBezTo>
                      <a:pt x="3" y="12"/>
                      <a:pt x="3" y="13"/>
                      <a:pt x="3" y="12"/>
                    </a:cubicBezTo>
                    <a:cubicBezTo>
                      <a:pt x="3" y="12"/>
                      <a:pt x="3" y="12"/>
                      <a:pt x="3" y="11"/>
                    </a:cubicBezTo>
                    <a:cubicBezTo>
                      <a:pt x="3" y="11"/>
                      <a:pt x="3" y="11"/>
                      <a:pt x="4" y="11"/>
                    </a:cubicBezTo>
                    <a:cubicBezTo>
                      <a:pt x="4" y="10"/>
                      <a:pt x="3" y="10"/>
                      <a:pt x="3" y="10"/>
                    </a:cubicBezTo>
                    <a:cubicBezTo>
                      <a:pt x="3" y="9"/>
                      <a:pt x="3" y="9"/>
                      <a:pt x="3" y="9"/>
                    </a:cubicBezTo>
                    <a:cubicBezTo>
                      <a:pt x="3" y="9"/>
                      <a:pt x="3" y="9"/>
                      <a:pt x="3" y="9"/>
                    </a:cubicBezTo>
                    <a:cubicBezTo>
                      <a:pt x="2" y="9"/>
                      <a:pt x="2" y="9"/>
                      <a:pt x="2" y="9"/>
                    </a:cubicBezTo>
                    <a:cubicBezTo>
                      <a:pt x="2" y="10"/>
                      <a:pt x="1" y="10"/>
                      <a:pt x="1" y="10"/>
                    </a:cubicBezTo>
                    <a:cubicBezTo>
                      <a:pt x="1" y="11"/>
                      <a:pt x="1" y="11"/>
                      <a:pt x="1" y="11"/>
                    </a:cubicBezTo>
                    <a:cubicBezTo>
                      <a:pt x="1" y="12"/>
                      <a:pt x="0" y="12"/>
                      <a:pt x="0" y="12"/>
                    </a:cubicBezTo>
                    <a:cubicBezTo>
                      <a:pt x="0" y="12"/>
                      <a:pt x="0" y="13"/>
                      <a:pt x="0" y="13"/>
                    </a:cubicBezTo>
                    <a:cubicBezTo>
                      <a:pt x="0" y="13"/>
                      <a:pt x="0" y="13"/>
                      <a:pt x="1" y="14"/>
                    </a:cubicBezTo>
                    <a:cubicBezTo>
                      <a:pt x="1" y="14"/>
                      <a:pt x="0" y="14"/>
                      <a:pt x="0" y="15"/>
                    </a:cubicBezTo>
                    <a:cubicBezTo>
                      <a:pt x="1" y="15"/>
                      <a:pt x="1" y="15"/>
                      <a:pt x="1" y="16"/>
                    </a:cubicBezTo>
                    <a:cubicBezTo>
                      <a:pt x="1" y="16"/>
                      <a:pt x="0" y="17"/>
                      <a:pt x="1" y="17"/>
                    </a:cubicBezTo>
                    <a:cubicBezTo>
                      <a:pt x="1" y="18"/>
                      <a:pt x="1" y="18"/>
                      <a:pt x="2" y="18"/>
                    </a:cubicBezTo>
                    <a:cubicBezTo>
                      <a:pt x="2" y="18"/>
                      <a:pt x="2" y="18"/>
                      <a:pt x="3" y="18"/>
                    </a:cubicBezTo>
                    <a:cubicBezTo>
                      <a:pt x="3" y="19"/>
                      <a:pt x="4" y="18"/>
                      <a:pt x="4" y="19"/>
                    </a:cubicBezTo>
                    <a:cubicBezTo>
                      <a:pt x="5" y="19"/>
                      <a:pt x="4" y="20"/>
                      <a:pt x="5" y="20"/>
                    </a:cubicBezTo>
                    <a:cubicBezTo>
                      <a:pt x="5" y="21"/>
                      <a:pt x="5" y="22"/>
                      <a:pt x="6" y="23"/>
                    </a:cubicBezTo>
                    <a:cubicBezTo>
                      <a:pt x="7" y="24"/>
                      <a:pt x="7" y="24"/>
                      <a:pt x="7" y="24"/>
                    </a:cubicBezTo>
                    <a:cubicBezTo>
                      <a:pt x="8" y="25"/>
                      <a:pt x="8" y="25"/>
                      <a:pt x="8" y="26"/>
                    </a:cubicBezTo>
                    <a:cubicBezTo>
                      <a:pt x="8" y="26"/>
                      <a:pt x="8" y="26"/>
                      <a:pt x="8" y="26"/>
                    </a:cubicBezTo>
                    <a:cubicBezTo>
                      <a:pt x="9" y="27"/>
                      <a:pt x="9" y="27"/>
                      <a:pt x="9" y="27"/>
                    </a:cubicBezTo>
                    <a:cubicBezTo>
                      <a:pt x="10" y="28"/>
                      <a:pt x="9" y="29"/>
                      <a:pt x="10" y="30"/>
                    </a:cubicBezTo>
                    <a:cubicBezTo>
                      <a:pt x="10" y="30"/>
                      <a:pt x="10" y="31"/>
                      <a:pt x="11" y="31"/>
                    </a:cubicBezTo>
                    <a:cubicBezTo>
                      <a:pt x="11" y="32"/>
                      <a:pt x="11" y="33"/>
                      <a:pt x="11" y="33"/>
                    </a:cubicBezTo>
                    <a:cubicBezTo>
                      <a:pt x="12" y="34"/>
                      <a:pt x="12" y="34"/>
                      <a:pt x="13" y="35"/>
                    </a:cubicBezTo>
                    <a:cubicBezTo>
                      <a:pt x="13" y="36"/>
                      <a:pt x="13" y="36"/>
                      <a:pt x="14" y="37"/>
                    </a:cubicBezTo>
                    <a:cubicBezTo>
                      <a:pt x="14" y="37"/>
                      <a:pt x="14" y="37"/>
                      <a:pt x="14" y="38"/>
                    </a:cubicBezTo>
                    <a:cubicBezTo>
                      <a:pt x="14" y="38"/>
                      <a:pt x="15" y="39"/>
                      <a:pt x="15" y="39"/>
                    </a:cubicBezTo>
                    <a:cubicBezTo>
                      <a:pt x="15" y="40"/>
                      <a:pt x="15" y="40"/>
                      <a:pt x="15" y="41"/>
                    </a:cubicBezTo>
                    <a:cubicBezTo>
                      <a:pt x="15" y="41"/>
                      <a:pt x="16" y="42"/>
                      <a:pt x="16" y="42"/>
                    </a:cubicBezTo>
                    <a:cubicBezTo>
                      <a:pt x="17" y="43"/>
                      <a:pt x="17" y="43"/>
                      <a:pt x="17" y="43"/>
                    </a:cubicBezTo>
                    <a:cubicBezTo>
                      <a:pt x="18" y="44"/>
                      <a:pt x="18" y="44"/>
                      <a:pt x="19" y="45"/>
                    </a:cubicBezTo>
                    <a:cubicBezTo>
                      <a:pt x="19" y="45"/>
                      <a:pt x="19" y="45"/>
                      <a:pt x="20" y="46"/>
                    </a:cubicBezTo>
                    <a:cubicBezTo>
                      <a:pt x="20" y="46"/>
                      <a:pt x="21" y="46"/>
                      <a:pt x="21" y="47"/>
                    </a:cubicBezTo>
                    <a:cubicBezTo>
                      <a:pt x="22" y="47"/>
                      <a:pt x="22" y="47"/>
                      <a:pt x="22" y="47"/>
                    </a:cubicBezTo>
                    <a:cubicBezTo>
                      <a:pt x="23" y="47"/>
                      <a:pt x="23" y="48"/>
                      <a:pt x="24" y="4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59" name="Freeform 448">
                <a:extLst>
                  <a:ext uri="{FF2B5EF4-FFF2-40B4-BE49-F238E27FC236}">
                    <a16:creationId xmlns:a16="http://schemas.microsoft.com/office/drawing/2014/main" id="{65DDBAC9-4A3F-4D72-8451-90F631918730}"/>
                  </a:ext>
                </a:extLst>
              </p:cNvPr>
              <p:cNvSpPr>
                <a:spLocks/>
              </p:cNvSpPr>
              <p:nvPr/>
            </p:nvSpPr>
            <p:spPr bwMode="auto">
              <a:xfrm>
                <a:off x="2530476" y="3681414"/>
                <a:ext cx="227013" cy="258763"/>
              </a:xfrm>
              <a:custGeom>
                <a:avLst/>
                <a:gdLst>
                  <a:gd name="T0" fmla="*/ 1 w 21"/>
                  <a:gd name="T1" fmla="*/ 3 h 24"/>
                  <a:gd name="T2" fmla="*/ 0 w 21"/>
                  <a:gd name="T3" fmla="*/ 7 h 24"/>
                  <a:gd name="T4" fmla="*/ 0 w 21"/>
                  <a:gd name="T5" fmla="*/ 9 h 24"/>
                  <a:gd name="T6" fmla="*/ 0 w 21"/>
                  <a:gd name="T7" fmla="*/ 10 h 24"/>
                  <a:gd name="T8" fmla="*/ 1 w 21"/>
                  <a:gd name="T9" fmla="*/ 11 h 24"/>
                  <a:gd name="T10" fmla="*/ 6 w 21"/>
                  <a:gd name="T11" fmla="*/ 13 h 24"/>
                  <a:gd name="T12" fmla="*/ 8 w 21"/>
                  <a:gd name="T13" fmla="*/ 15 h 24"/>
                  <a:gd name="T14" fmla="*/ 11 w 21"/>
                  <a:gd name="T15" fmla="*/ 16 h 24"/>
                  <a:gd name="T16" fmla="*/ 13 w 21"/>
                  <a:gd name="T17" fmla="*/ 17 h 24"/>
                  <a:gd name="T18" fmla="*/ 13 w 21"/>
                  <a:gd name="T19" fmla="*/ 19 h 24"/>
                  <a:gd name="T20" fmla="*/ 13 w 21"/>
                  <a:gd name="T21" fmla="*/ 22 h 24"/>
                  <a:gd name="T22" fmla="*/ 12 w 21"/>
                  <a:gd name="T23" fmla="*/ 23 h 24"/>
                  <a:gd name="T24" fmla="*/ 12 w 21"/>
                  <a:gd name="T25" fmla="*/ 24 h 24"/>
                  <a:gd name="T26" fmla="*/ 14 w 21"/>
                  <a:gd name="T27" fmla="*/ 24 h 24"/>
                  <a:gd name="T28" fmla="*/ 16 w 21"/>
                  <a:gd name="T29" fmla="*/ 24 h 24"/>
                  <a:gd name="T30" fmla="*/ 19 w 21"/>
                  <a:gd name="T31" fmla="*/ 23 h 24"/>
                  <a:gd name="T32" fmla="*/ 21 w 21"/>
                  <a:gd name="T33" fmla="*/ 22 h 24"/>
                  <a:gd name="T34" fmla="*/ 21 w 21"/>
                  <a:gd name="T35" fmla="*/ 19 h 24"/>
                  <a:gd name="T36" fmla="*/ 21 w 21"/>
                  <a:gd name="T37" fmla="*/ 17 h 24"/>
                  <a:gd name="T38" fmla="*/ 21 w 21"/>
                  <a:gd name="T39" fmla="*/ 15 h 24"/>
                  <a:gd name="T40" fmla="*/ 20 w 21"/>
                  <a:gd name="T41" fmla="*/ 13 h 24"/>
                  <a:gd name="T42" fmla="*/ 18 w 21"/>
                  <a:gd name="T43" fmla="*/ 13 h 24"/>
                  <a:gd name="T44" fmla="*/ 18 w 21"/>
                  <a:gd name="T45" fmla="*/ 10 h 24"/>
                  <a:gd name="T46" fmla="*/ 16 w 21"/>
                  <a:gd name="T47" fmla="*/ 9 h 24"/>
                  <a:gd name="T48" fmla="*/ 14 w 21"/>
                  <a:gd name="T49" fmla="*/ 8 h 24"/>
                  <a:gd name="T50" fmla="*/ 12 w 21"/>
                  <a:gd name="T51" fmla="*/ 8 h 24"/>
                  <a:gd name="T52" fmla="*/ 11 w 21"/>
                  <a:gd name="T53" fmla="*/ 7 h 24"/>
                  <a:gd name="T54" fmla="*/ 11 w 21"/>
                  <a:gd name="T55" fmla="*/ 5 h 24"/>
                  <a:gd name="T56" fmla="*/ 11 w 21"/>
                  <a:gd name="T57" fmla="*/ 2 h 24"/>
                  <a:gd name="T58" fmla="*/ 8 w 21"/>
                  <a:gd name="T59" fmla="*/ 1 h 24"/>
                  <a:gd name="T60" fmla="*/ 5 w 21"/>
                  <a:gd name="T61" fmla="*/ 1 h 24"/>
                  <a:gd name="T62" fmla="*/ 2 w 21"/>
                  <a:gd name="T6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24">
                    <a:moveTo>
                      <a:pt x="2" y="2"/>
                    </a:moveTo>
                    <a:cubicBezTo>
                      <a:pt x="1" y="2"/>
                      <a:pt x="1" y="2"/>
                      <a:pt x="1" y="3"/>
                    </a:cubicBezTo>
                    <a:cubicBezTo>
                      <a:pt x="0" y="4"/>
                      <a:pt x="0" y="4"/>
                      <a:pt x="0" y="5"/>
                    </a:cubicBezTo>
                    <a:cubicBezTo>
                      <a:pt x="0" y="6"/>
                      <a:pt x="0" y="6"/>
                      <a:pt x="0" y="7"/>
                    </a:cubicBezTo>
                    <a:cubicBezTo>
                      <a:pt x="0" y="7"/>
                      <a:pt x="0" y="8"/>
                      <a:pt x="0" y="8"/>
                    </a:cubicBezTo>
                    <a:cubicBezTo>
                      <a:pt x="0" y="8"/>
                      <a:pt x="0" y="8"/>
                      <a:pt x="0" y="9"/>
                    </a:cubicBezTo>
                    <a:cubicBezTo>
                      <a:pt x="0" y="9"/>
                      <a:pt x="0" y="9"/>
                      <a:pt x="0" y="9"/>
                    </a:cubicBezTo>
                    <a:cubicBezTo>
                      <a:pt x="0" y="9"/>
                      <a:pt x="0" y="9"/>
                      <a:pt x="0" y="10"/>
                    </a:cubicBezTo>
                    <a:cubicBezTo>
                      <a:pt x="1" y="10"/>
                      <a:pt x="1" y="10"/>
                      <a:pt x="1" y="10"/>
                    </a:cubicBezTo>
                    <a:cubicBezTo>
                      <a:pt x="1" y="11"/>
                      <a:pt x="1" y="11"/>
                      <a:pt x="1" y="11"/>
                    </a:cubicBezTo>
                    <a:cubicBezTo>
                      <a:pt x="2" y="12"/>
                      <a:pt x="3" y="11"/>
                      <a:pt x="5" y="12"/>
                    </a:cubicBezTo>
                    <a:cubicBezTo>
                      <a:pt x="5" y="13"/>
                      <a:pt x="5" y="13"/>
                      <a:pt x="6" y="13"/>
                    </a:cubicBezTo>
                    <a:cubicBezTo>
                      <a:pt x="6" y="14"/>
                      <a:pt x="7" y="14"/>
                      <a:pt x="7" y="14"/>
                    </a:cubicBezTo>
                    <a:cubicBezTo>
                      <a:pt x="8" y="15"/>
                      <a:pt x="8" y="15"/>
                      <a:pt x="8" y="15"/>
                    </a:cubicBezTo>
                    <a:cubicBezTo>
                      <a:pt x="8" y="15"/>
                      <a:pt x="9" y="15"/>
                      <a:pt x="9" y="15"/>
                    </a:cubicBezTo>
                    <a:cubicBezTo>
                      <a:pt x="10" y="16"/>
                      <a:pt x="10" y="16"/>
                      <a:pt x="11" y="16"/>
                    </a:cubicBezTo>
                    <a:cubicBezTo>
                      <a:pt x="11" y="16"/>
                      <a:pt x="12" y="17"/>
                      <a:pt x="12" y="17"/>
                    </a:cubicBezTo>
                    <a:cubicBezTo>
                      <a:pt x="12" y="17"/>
                      <a:pt x="13" y="17"/>
                      <a:pt x="13" y="17"/>
                    </a:cubicBezTo>
                    <a:cubicBezTo>
                      <a:pt x="13" y="17"/>
                      <a:pt x="14" y="18"/>
                      <a:pt x="13" y="18"/>
                    </a:cubicBezTo>
                    <a:cubicBezTo>
                      <a:pt x="13" y="18"/>
                      <a:pt x="13" y="19"/>
                      <a:pt x="13" y="19"/>
                    </a:cubicBezTo>
                    <a:cubicBezTo>
                      <a:pt x="13" y="19"/>
                      <a:pt x="13" y="19"/>
                      <a:pt x="13" y="20"/>
                    </a:cubicBezTo>
                    <a:cubicBezTo>
                      <a:pt x="13" y="20"/>
                      <a:pt x="13" y="21"/>
                      <a:pt x="13" y="22"/>
                    </a:cubicBezTo>
                    <a:cubicBezTo>
                      <a:pt x="12" y="22"/>
                      <a:pt x="12" y="22"/>
                      <a:pt x="12" y="22"/>
                    </a:cubicBezTo>
                    <a:cubicBezTo>
                      <a:pt x="12" y="23"/>
                      <a:pt x="12" y="23"/>
                      <a:pt x="12" y="23"/>
                    </a:cubicBezTo>
                    <a:cubicBezTo>
                      <a:pt x="12" y="24"/>
                      <a:pt x="12" y="24"/>
                      <a:pt x="12" y="24"/>
                    </a:cubicBezTo>
                    <a:cubicBezTo>
                      <a:pt x="12" y="24"/>
                      <a:pt x="12" y="24"/>
                      <a:pt x="12" y="24"/>
                    </a:cubicBezTo>
                    <a:cubicBezTo>
                      <a:pt x="12" y="24"/>
                      <a:pt x="12" y="24"/>
                      <a:pt x="13" y="24"/>
                    </a:cubicBezTo>
                    <a:cubicBezTo>
                      <a:pt x="13" y="24"/>
                      <a:pt x="13" y="24"/>
                      <a:pt x="14" y="24"/>
                    </a:cubicBezTo>
                    <a:cubicBezTo>
                      <a:pt x="14" y="24"/>
                      <a:pt x="15" y="24"/>
                      <a:pt x="15" y="24"/>
                    </a:cubicBezTo>
                    <a:cubicBezTo>
                      <a:pt x="16" y="24"/>
                      <a:pt x="16" y="24"/>
                      <a:pt x="16" y="24"/>
                    </a:cubicBezTo>
                    <a:cubicBezTo>
                      <a:pt x="17" y="24"/>
                      <a:pt x="17" y="24"/>
                      <a:pt x="18" y="24"/>
                    </a:cubicBezTo>
                    <a:cubicBezTo>
                      <a:pt x="18" y="24"/>
                      <a:pt x="18" y="24"/>
                      <a:pt x="19" y="23"/>
                    </a:cubicBezTo>
                    <a:cubicBezTo>
                      <a:pt x="19" y="23"/>
                      <a:pt x="19" y="23"/>
                      <a:pt x="20" y="23"/>
                    </a:cubicBezTo>
                    <a:cubicBezTo>
                      <a:pt x="20" y="22"/>
                      <a:pt x="21" y="22"/>
                      <a:pt x="21" y="22"/>
                    </a:cubicBezTo>
                    <a:cubicBezTo>
                      <a:pt x="21" y="21"/>
                      <a:pt x="21" y="21"/>
                      <a:pt x="21" y="20"/>
                    </a:cubicBezTo>
                    <a:cubicBezTo>
                      <a:pt x="21" y="20"/>
                      <a:pt x="21" y="20"/>
                      <a:pt x="21" y="19"/>
                    </a:cubicBezTo>
                    <a:cubicBezTo>
                      <a:pt x="21" y="19"/>
                      <a:pt x="21" y="19"/>
                      <a:pt x="21" y="19"/>
                    </a:cubicBezTo>
                    <a:cubicBezTo>
                      <a:pt x="21" y="18"/>
                      <a:pt x="21" y="18"/>
                      <a:pt x="21" y="17"/>
                    </a:cubicBezTo>
                    <a:cubicBezTo>
                      <a:pt x="21" y="17"/>
                      <a:pt x="21" y="17"/>
                      <a:pt x="21" y="16"/>
                    </a:cubicBezTo>
                    <a:cubicBezTo>
                      <a:pt x="21" y="16"/>
                      <a:pt x="21" y="15"/>
                      <a:pt x="21" y="15"/>
                    </a:cubicBezTo>
                    <a:cubicBezTo>
                      <a:pt x="21" y="14"/>
                      <a:pt x="21" y="14"/>
                      <a:pt x="21" y="13"/>
                    </a:cubicBezTo>
                    <a:cubicBezTo>
                      <a:pt x="21" y="13"/>
                      <a:pt x="20" y="13"/>
                      <a:pt x="20" y="13"/>
                    </a:cubicBezTo>
                    <a:cubicBezTo>
                      <a:pt x="20" y="13"/>
                      <a:pt x="19" y="14"/>
                      <a:pt x="19" y="14"/>
                    </a:cubicBezTo>
                    <a:cubicBezTo>
                      <a:pt x="19" y="14"/>
                      <a:pt x="18" y="14"/>
                      <a:pt x="18" y="13"/>
                    </a:cubicBezTo>
                    <a:cubicBezTo>
                      <a:pt x="17" y="13"/>
                      <a:pt x="18" y="12"/>
                      <a:pt x="18" y="12"/>
                    </a:cubicBezTo>
                    <a:cubicBezTo>
                      <a:pt x="18" y="11"/>
                      <a:pt x="18" y="11"/>
                      <a:pt x="18" y="10"/>
                    </a:cubicBezTo>
                    <a:cubicBezTo>
                      <a:pt x="18" y="10"/>
                      <a:pt x="18" y="9"/>
                      <a:pt x="17" y="9"/>
                    </a:cubicBezTo>
                    <a:cubicBezTo>
                      <a:pt x="17" y="8"/>
                      <a:pt x="17" y="9"/>
                      <a:pt x="16" y="9"/>
                    </a:cubicBezTo>
                    <a:cubicBezTo>
                      <a:pt x="16" y="8"/>
                      <a:pt x="16" y="8"/>
                      <a:pt x="15" y="8"/>
                    </a:cubicBezTo>
                    <a:cubicBezTo>
                      <a:pt x="15" y="8"/>
                      <a:pt x="14" y="8"/>
                      <a:pt x="14" y="8"/>
                    </a:cubicBezTo>
                    <a:cubicBezTo>
                      <a:pt x="14" y="8"/>
                      <a:pt x="13" y="8"/>
                      <a:pt x="13" y="8"/>
                    </a:cubicBezTo>
                    <a:cubicBezTo>
                      <a:pt x="12" y="8"/>
                      <a:pt x="12" y="9"/>
                      <a:pt x="12" y="8"/>
                    </a:cubicBezTo>
                    <a:cubicBezTo>
                      <a:pt x="11" y="8"/>
                      <a:pt x="12" y="8"/>
                      <a:pt x="12" y="7"/>
                    </a:cubicBezTo>
                    <a:cubicBezTo>
                      <a:pt x="12" y="7"/>
                      <a:pt x="11" y="7"/>
                      <a:pt x="11" y="7"/>
                    </a:cubicBezTo>
                    <a:cubicBezTo>
                      <a:pt x="11" y="6"/>
                      <a:pt x="11" y="6"/>
                      <a:pt x="11" y="6"/>
                    </a:cubicBezTo>
                    <a:cubicBezTo>
                      <a:pt x="11" y="5"/>
                      <a:pt x="11" y="5"/>
                      <a:pt x="11" y="5"/>
                    </a:cubicBezTo>
                    <a:cubicBezTo>
                      <a:pt x="11" y="4"/>
                      <a:pt x="11" y="4"/>
                      <a:pt x="11" y="3"/>
                    </a:cubicBezTo>
                    <a:cubicBezTo>
                      <a:pt x="11" y="2"/>
                      <a:pt x="11" y="2"/>
                      <a:pt x="11" y="2"/>
                    </a:cubicBezTo>
                    <a:cubicBezTo>
                      <a:pt x="10" y="2"/>
                      <a:pt x="10" y="2"/>
                      <a:pt x="10" y="1"/>
                    </a:cubicBezTo>
                    <a:cubicBezTo>
                      <a:pt x="9" y="1"/>
                      <a:pt x="9" y="1"/>
                      <a:pt x="8" y="1"/>
                    </a:cubicBezTo>
                    <a:cubicBezTo>
                      <a:pt x="8" y="0"/>
                      <a:pt x="7" y="0"/>
                      <a:pt x="6" y="0"/>
                    </a:cubicBezTo>
                    <a:cubicBezTo>
                      <a:pt x="6" y="0"/>
                      <a:pt x="5" y="1"/>
                      <a:pt x="5" y="1"/>
                    </a:cubicBezTo>
                    <a:cubicBezTo>
                      <a:pt x="4" y="1"/>
                      <a:pt x="4" y="1"/>
                      <a:pt x="3" y="1"/>
                    </a:cubicBezTo>
                    <a:cubicBezTo>
                      <a:pt x="3" y="1"/>
                      <a:pt x="2" y="1"/>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0" name="Freeform 449">
                <a:extLst>
                  <a:ext uri="{FF2B5EF4-FFF2-40B4-BE49-F238E27FC236}">
                    <a16:creationId xmlns:a16="http://schemas.microsoft.com/office/drawing/2014/main" id="{619A13A5-AD1E-4B54-A549-BA354ACF3564}"/>
                  </a:ext>
                </a:extLst>
              </p:cNvPr>
              <p:cNvSpPr>
                <a:spLocks/>
              </p:cNvSpPr>
              <p:nvPr/>
            </p:nvSpPr>
            <p:spPr bwMode="auto">
              <a:xfrm>
                <a:off x="2790826" y="4675189"/>
                <a:ext cx="20638" cy="22225"/>
              </a:xfrm>
              <a:custGeom>
                <a:avLst/>
                <a:gdLst>
                  <a:gd name="T0" fmla="*/ 1 w 2"/>
                  <a:gd name="T1" fmla="*/ 2 h 2"/>
                  <a:gd name="T2" fmla="*/ 1 w 2"/>
                  <a:gd name="T3" fmla="*/ 2 h 2"/>
                  <a:gd name="T4" fmla="*/ 2 w 2"/>
                  <a:gd name="T5" fmla="*/ 1 h 2"/>
                  <a:gd name="T6" fmla="*/ 2 w 2"/>
                  <a:gd name="T7" fmla="*/ 1 h 2"/>
                  <a:gd name="T8" fmla="*/ 2 w 2"/>
                  <a:gd name="T9" fmla="*/ 0 h 2"/>
                  <a:gd name="T10" fmla="*/ 1 w 2"/>
                  <a:gd name="T11" fmla="*/ 0 h 2"/>
                  <a:gd name="T12" fmla="*/ 0 w 2"/>
                  <a:gd name="T13" fmla="*/ 1 h 2"/>
                  <a:gd name="T14" fmla="*/ 1 w 2"/>
                  <a:gd name="T15" fmla="*/ 1 h 2"/>
                  <a:gd name="T16" fmla="*/ 0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1" y="1"/>
                      <a:pt x="2" y="1"/>
                      <a:pt x="2" y="1"/>
                    </a:cubicBezTo>
                    <a:cubicBezTo>
                      <a:pt x="2" y="1"/>
                      <a:pt x="2" y="1"/>
                      <a:pt x="2" y="1"/>
                    </a:cubicBezTo>
                    <a:cubicBezTo>
                      <a:pt x="2" y="0"/>
                      <a:pt x="2" y="0"/>
                      <a:pt x="2" y="0"/>
                    </a:cubicBezTo>
                    <a:cubicBezTo>
                      <a:pt x="1" y="0"/>
                      <a:pt x="1" y="0"/>
                      <a:pt x="1" y="0"/>
                    </a:cubicBezTo>
                    <a:cubicBezTo>
                      <a:pt x="1" y="0"/>
                      <a:pt x="0" y="0"/>
                      <a:pt x="0" y="1"/>
                    </a:cubicBezTo>
                    <a:cubicBezTo>
                      <a:pt x="0" y="1"/>
                      <a:pt x="1" y="1"/>
                      <a:pt x="1" y="1"/>
                    </a:cubicBezTo>
                    <a:cubicBezTo>
                      <a:pt x="1" y="2"/>
                      <a:pt x="0" y="2"/>
                      <a:pt x="0" y="2"/>
                    </a:cubicBezTo>
                    <a:cubicBezTo>
                      <a:pt x="0"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1" name="Freeform 450">
                <a:extLst>
                  <a:ext uri="{FF2B5EF4-FFF2-40B4-BE49-F238E27FC236}">
                    <a16:creationId xmlns:a16="http://schemas.microsoft.com/office/drawing/2014/main" id="{6DACB975-833A-407D-825F-A9F8C92EFB61}"/>
                  </a:ext>
                </a:extLst>
              </p:cNvPr>
              <p:cNvSpPr>
                <a:spLocks/>
              </p:cNvSpPr>
              <p:nvPr/>
            </p:nvSpPr>
            <p:spPr bwMode="auto">
              <a:xfrm>
                <a:off x="2811464" y="4675189"/>
                <a:ext cx="33338" cy="22225"/>
              </a:xfrm>
              <a:custGeom>
                <a:avLst/>
                <a:gdLst>
                  <a:gd name="T0" fmla="*/ 1 w 3"/>
                  <a:gd name="T1" fmla="*/ 2 h 2"/>
                  <a:gd name="T2" fmla="*/ 2 w 3"/>
                  <a:gd name="T3" fmla="*/ 2 h 2"/>
                  <a:gd name="T4" fmla="*/ 2 w 3"/>
                  <a:gd name="T5" fmla="*/ 1 h 2"/>
                  <a:gd name="T6" fmla="*/ 3 w 3"/>
                  <a:gd name="T7" fmla="*/ 1 h 2"/>
                  <a:gd name="T8" fmla="*/ 3 w 3"/>
                  <a:gd name="T9" fmla="*/ 1 h 2"/>
                  <a:gd name="T10" fmla="*/ 3 w 3"/>
                  <a:gd name="T11" fmla="*/ 1 h 2"/>
                  <a:gd name="T12" fmla="*/ 2 w 3"/>
                  <a:gd name="T13" fmla="*/ 1 h 2"/>
                  <a:gd name="T14" fmla="*/ 1 w 3"/>
                  <a:gd name="T15" fmla="*/ 1 h 2"/>
                  <a:gd name="T16" fmla="*/ 1 w 3"/>
                  <a:gd name="T17" fmla="*/ 2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cubicBezTo>
                      <a:pt x="2" y="2"/>
                      <a:pt x="2" y="2"/>
                      <a:pt x="2" y="2"/>
                    </a:cubicBezTo>
                    <a:cubicBezTo>
                      <a:pt x="2" y="2"/>
                      <a:pt x="2" y="2"/>
                      <a:pt x="2" y="1"/>
                    </a:cubicBezTo>
                    <a:cubicBezTo>
                      <a:pt x="2" y="1"/>
                      <a:pt x="3" y="1"/>
                      <a:pt x="3" y="1"/>
                    </a:cubicBezTo>
                    <a:cubicBezTo>
                      <a:pt x="3" y="1"/>
                      <a:pt x="3" y="1"/>
                      <a:pt x="3" y="1"/>
                    </a:cubicBezTo>
                    <a:cubicBezTo>
                      <a:pt x="3" y="1"/>
                      <a:pt x="3" y="1"/>
                      <a:pt x="3" y="1"/>
                    </a:cubicBezTo>
                    <a:cubicBezTo>
                      <a:pt x="2" y="1"/>
                      <a:pt x="2" y="0"/>
                      <a:pt x="2" y="1"/>
                    </a:cubicBezTo>
                    <a:cubicBezTo>
                      <a:pt x="1" y="1"/>
                      <a:pt x="1" y="1"/>
                      <a:pt x="1" y="1"/>
                    </a:cubicBezTo>
                    <a:cubicBezTo>
                      <a:pt x="1" y="1"/>
                      <a:pt x="0" y="2"/>
                      <a:pt x="1" y="2"/>
                    </a:cubicBezTo>
                    <a:cubicBezTo>
                      <a:pt x="1" y="2"/>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2" name="Freeform 451">
                <a:extLst>
                  <a:ext uri="{FF2B5EF4-FFF2-40B4-BE49-F238E27FC236}">
                    <a16:creationId xmlns:a16="http://schemas.microsoft.com/office/drawing/2014/main" id="{7964E2B5-8404-4021-B266-17BE43913C67}"/>
                  </a:ext>
                </a:extLst>
              </p:cNvPr>
              <p:cNvSpPr>
                <a:spLocks/>
              </p:cNvSpPr>
              <p:nvPr/>
            </p:nvSpPr>
            <p:spPr bwMode="auto">
              <a:xfrm>
                <a:off x="3848101" y="1962151"/>
                <a:ext cx="323850" cy="260350"/>
              </a:xfrm>
              <a:custGeom>
                <a:avLst/>
                <a:gdLst>
                  <a:gd name="T0" fmla="*/ 12 w 30"/>
                  <a:gd name="T1" fmla="*/ 24 h 24"/>
                  <a:gd name="T2" fmla="*/ 12 w 30"/>
                  <a:gd name="T3" fmla="*/ 21 h 24"/>
                  <a:gd name="T4" fmla="*/ 14 w 30"/>
                  <a:gd name="T5" fmla="*/ 20 h 24"/>
                  <a:gd name="T6" fmla="*/ 16 w 30"/>
                  <a:gd name="T7" fmla="*/ 19 h 24"/>
                  <a:gd name="T8" fmla="*/ 19 w 30"/>
                  <a:gd name="T9" fmla="*/ 18 h 24"/>
                  <a:gd name="T10" fmla="*/ 21 w 30"/>
                  <a:gd name="T11" fmla="*/ 16 h 24"/>
                  <a:gd name="T12" fmla="*/ 23 w 30"/>
                  <a:gd name="T13" fmla="*/ 16 h 24"/>
                  <a:gd name="T14" fmla="*/ 24 w 30"/>
                  <a:gd name="T15" fmla="*/ 14 h 24"/>
                  <a:gd name="T16" fmla="*/ 27 w 30"/>
                  <a:gd name="T17" fmla="*/ 12 h 24"/>
                  <a:gd name="T18" fmla="*/ 29 w 30"/>
                  <a:gd name="T19" fmla="*/ 12 h 24"/>
                  <a:gd name="T20" fmla="*/ 30 w 30"/>
                  <a:gd name="T21" fmla="*/ 10 h 24"/>
                  <a:gd name="T22" fmla="*/ 29 w 30"/>
                  <a:gd name="T23" fmla="*/ 8 h 24"/>
                  <a:gd name="T24" fmla="*/ 29 w 30"/>
                  <a:gd name="T25" fmla="*/ 6 h 24"/>
                  <a:gd name="T26" fmla="*/ 28 w 30"/>
                  <a:gd name="T27" fmla="*/ 3 h 24"/>
                  <a:gd name="T28" fmla="*/ 28 w 30"/>
                  <a:gd name="T29" fmla="*/ 2 h 24"/>
                  <a:gd name="T30" fmla="*/ 26 w 30"/>
                  <a:gd name="T31" fmla="*/ 2 h 24"/>
                  <a:gd name="T32" fmla="*/ 23 w 30"/>
                  <a:gd name="T33" fmla="*/ 2 h 24"/>
                  <a:gd name="T34" fmla="*/ 21 w 30"/>
                  <a:gd name="T35" fmla="*/ 1 h 24"/>
                  <a:gd name="T36" fmla="*/ 19 w 30"/>
                  <a:gd name="T37" fmla="*/ 0 h 24"/>
                  <a:gd name="T38" fmla="*/ 18 w 30"/>
                  <a:gd name="T39" fmla="*/ 2 h 24"/>
                  <a:gd name="T40" fmla="*/ 16 w 30"/>
                  <a:gd name="T41" fmla="*/ 5 h 24"/>
                  <a:gd name="T42" fmla="*/ 15 w 30"/>
                  <a:gd name="T43" fmla="*/ 6 h 24"/>
                  <a:gd name="T44" fmla="*/ 12 w 30"/>
                  <a:gd name="T45" fmla="*/ 8 h 24"/>
                  <a:gd name="T46" fmla="*/ 9 w 30"/>
                  <a:gd name="T47" fmla="*/ 9 h 24"/>
                  <a:gd name="T48" fmla="*/ 9 w 30"/>
                  <a:gd name="T49" fmla="*/ 12 h 24"/>
                  <a:gd name="T50" fmla="*/ 8 w 30"/>
                  <a:gd name="T51" fmla="*/ 13 h 24"/>
                  <a:gd name="T52" fmla="*/ 9 w 30"/>
                  <a:gd name="T53" fmla="*/ 15 h 24"/>
                  <a:gd name="T54" fmla="*/ 9 w 30"/>
                  <a:gd name="T55" fmla="*/ 17 h 24"/>
                  <a:gd name="T56" fmla="*/ 7 w 30"/>
                  <a:gd name="T57" fmla="*/ 20 h 24"/>
                  <a:gd name="T58" fmla="*/ 5 w 30"/>
                  <a:gd name="T59" fmla="*/ 21 h 24"/>
                  <a:gd name="T60" fmla="*/ 3 w 30"/>
                  <a:gd name="T61" fmla="*/ 22 h 24"/>
                  <a:gd name="T62" fmla="*/ 1 w 30"/>
                  <a:gd name="T63" fmla="*/ 23 h 24"/>
                  <a:gd name="T64" fmla="*/ 0 w 30"/>
                  <a:gd name="T6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24">
                    <a:moveTo>
                      <a:pt x="11" y="24"/>
                    </a:moveTo>
                    <a:cubicBezTo>
                      <a:pt x="12" y="24"/>
                      <a:pt x="12" y="24"/>
                      <a:pt x="12" y="24"/>
                    </a:cubicBezTo>
                    <a:cubicBezTo>
                      <a:pt x="12" y="21"/>
                      <a:pt x="12" y="21"/>
                      <a:pt x="12" y="21"/>
                    </a:cubicBezTo>
                    <a:cubicBezTo>
                      <a:pt x="12" y="21"/>
                      <a:pt x="12" y="21"/>
                      <a:pt x="12" y="21"/>
                    </a:cubicBezTo>
                    <a:cubicBezTo>
                      <a:pt x="13" y="21"/>
                      <a:pt x="13" y="20"/>
                      <a:pt x="13" y="20"/>
                    </a:cubicBezTo>
                    <a:cubicBezTo>
                      <a:pt x="13" y="20"/>
                      <a:pt x="14" y="20"/>
                      <a:pt x="14" y="20"/>
                    </a:cubicBezTo>
                    <a:cubicBezTo>
                      <a:pt x="14" y="20"/>
                      <a:pt x="14" y="20"/>
                      <a:pt x="15" y="19"/>
                    </a:cubicBezTo>
                    <a:cubicBezTo>
                      <a:pt x="15" y="19"/>
                      <a:pt x="16" y="19"/>
                      <a:pt x="16" y="19"/>
                    </a:cubicBezTo>
                    <a:cubicBezTo>
                      <a:pt x="17" y="18"/>
                      <a:pt x="17" y="18"/>
                      <a:pt x="18" y="18"/>
                    </a:cubicBezTo>
                    <a:cubicBezTo>
                      <a:pt x="18" y="18"/>
                      <a:pt x="18" y="18"/>
                      <a:pt x="19" y="18"/>
                    </a:cubicBezTo>
                    <a:cubicBezTo>
                      <a:pt x="19" y="18"/>
                      <a:pt x="20" y="17"/>
                      <a:pt x="20" y="17"/>
                    </a:cubicBezTo>
                    <a:cubicBezTo>
                      <a:pt x="21" y="17"/>
                      <a:pt x="21" y="16"/>
                      <a:pt x="21" y="16"/>
                    </a:cubicBezTo>
                    <a:cubicBezTo>
                      <a:pt x="22" y="16"/>
                      <a:pt x="22" y="16"/>
                      <a:pt x="22" y="16"/>
                    </a:cubicBezTo>
                    <a:cubicBezTo>
                      <a:pt x="23" y="16"/>
                      <a:pt x="23" y="16"/>
                      <a:pt x="23" y="16"/>
                    </a:cubicBezTo>
                    <a:cubicBezTo>
                      <a:pt x="24" y="16"/>
                      <a:pt x="25" y="16"/>
                      <a:pt x="25" y="15"/>
                    </a:cubicBezTo>
                    <a:cubicBezTo>
                      <a:pt x="25" y="15"/>
                      <a:pt x="24" y="14"/>
                      <a:pt x="24" y="14"/>
                    </a:cubicBezTo>
                    <a:cubicBezTo>
                      <a:pt x="24" y="13"/>
                      <a:pt x="25" y="13"/>
                      <a:pt x="25" y="12"/>
                    </a:cubicBezTo>
                    <a:cubicBezTo>
                      <a:pt x="25" y="12"/>
                      <a:pt x="26" y="12"/>
                      <a:pt x="27" y="12"/>
                    </a:cubicBezTo>
                    <a:cubicBezTo>
                      <a:pt x="27" y="11"/>
                      <a:pt x="28" y="11"/>
                      <a:pt x="28" y="12"/>
                    </a:cubicBezTo>
                    <a:cubicBezTo>
                      <a:pt x="28" y="12"/>
                      <a:pt x="29" y="12"/>
                      <a:pt x="29" y="12"/>
                    </a:cubicBezTo>
                    <a:cubicBezTo>
                      <a:pt x="30" y="12"/>
                      <a:pt x="30" y="12"/>
                      <a:pt x="30" y="11"/>
                    </a:cubicBezTo>
                    <a:cubicBezTo>
                      <a:pt x="30" y="11"/>
                      <a:pt x="30" y="11"/>
                      <a:pt x="30" y="10"/>
                    </a:cubicBezTo>
                    <a:cubicBezTo>
                      <a:pt x="30" y="10"/>
                      <a:pt x="30" y="10"/>
                      <a:pt x="29" y="10"/>
                    </a:cubicBezTo>
                    <a:cubicBezTo>
                      <a:pt x="29" y="9"/>
                      <a:pt x="29" y="9"/>
                      <a:pt x="29" y="8"/>
                    </a:cubicBezTo>
                    <a:cubicBezTo>
                      <a:pt x="29" y="8"/>
                      <a:pt x="29" y="7"/>
                      <a:pt x="29" y="7"/>
                    </a:cubicBezTo>
                    <a:cubicBezTo>
                      <a:pt x="29" y="7"/>
                      <a:pt x="29" y="6"/>
                      <a:pt x="29" y="6"/>
                    </a:cubicBezTo>
                    <a:cubicBezTo>
                      <a:pt x="29" y="6"/>
                      <a:pt x="29" y="5"/>
                      <a:pt x="29" y="5"/>
                    </a:cubicBezTo>
                    <a:cubicBezTo>
                      <a:pt x="29" y="4"/>
                      <a:pt x="29" y="4"/>
                      <a:pt x="28" y="3"/>
                    </a:cubicBezTo>
                    <a:cubicBezTo>
                      <a:pt x="28" y="3"/>
                      <a:pt x="28" y="3"/>
                      <a:pt x="28" y="2"/>
                    </a:cubicBezTo>
                    <a:cubicBezTo>
                      <a:pt x="28" y="2"/>
                      <a:pt x="28" y="2"/>
                      <a:pt x="28" y="2"/>
                    </a:cubicBezTo>
                    <a:cubicBezTo>
                      <a:pt x="28" y="2"/>
                      <a:pt x="27" y="2"/>
                      <a:pt x="27" y="2"/>
                    </a:cubicBezTo>
                    <a:cubicBezTo>
                      <a:pt x="26" y="2"/>
                      <a:pt x="26" y="2"/>
                      <a:pt x="26" y="2"/>
                    </a:cubicBezTo>
                    <a:cubicBezTo>
                      <a:pt x="25" y="2"/>
                      <a:pt x="25" y="2"/>
                      <a:pt x="24" y="2"/>
                    </a:cubicBezTo>
                    <a:cubicBezTo>
                      <a:pt x="24" y="2"/>
                      <a:pt x="24" y="2"/>
                      <a:pt x="23" y="2"/>
                    </a:cubicBezTo>
                    <a:cubicBezTo>
                      <a:pt x="23" y="2"/>
                      <a:pt x="23" y="2"/>
                      <a:pt x="22" y="2"/>
                    </a:cubicBezTo>
                    <a:cubicBezTo>
                      <a:pt x="21" y="2"/>
                      <a:pt x="21" y="2"/>
                      <a:pt x="21" y="1"/>
                    </a:cubicBezTo>
                    <a:cubicBezTo>
                      <a:pt x="20" y="1"/>
                      <a:pt x="20" y="1"/>
                      <a:pt x="20" y="0"/>
                    </a:cubicBezTo>
                    <a:cubicBezTo>
                      <a:pt x="19" y="0"/>
                      <a:pt x="19" y="0"/>
                      <a:pt x="19" y="0"/>
                    </a:cubicBezTo>
                    <a:cubicBezTo>
                      <a:pt x="19" y="0"/>
                      <a:pt x="19" y="0"/>
                      <a:pt x="18" y="1"/>
                    </a:cubicBezTo>
                    <a:cubicBezTo>
                      <a:pt x="18" y="1"/>
                      <a:pt x="18" y="2"/>
                      <a:pt x="18" y="2"/>
                    </a:cubicBezTo>
                    <a:cubicBezTo>
                      <a:pt x="18" y="3"/>
                      <a:pt x="18" y="3"/>
                      <a:pt x="17" y="3"/>
                    </a:cubicBezTo>
                    <a:cubicBezTo>
                      <a:pt x="17" y="4"/>
                      <a:pt x="17" y="4"/>
                      <a:pt x="16" y="5"/>
                    </a:cubicBezTo>
                    <a:cubicBezTo>
                      <a:pt x="16" y="5"/>
                      <a:pt x="16" y="5"/>
                      <a:pt x="16" y="6"/>
                    </a:cubicBezTo>
                    <a:cubicBezTo>
                      <a:pt x="16" y="6"/>
                      <a:pt x="15" y="6"/>
                      <a:pt x="15" y="6"/>
                    </a:cubicBezTo>
                    <a:cubicBezTo>
                      <a:pt x="14" y="7"/>
                      <a:pt x="14" y="7"/>
                      <a:pt x="14" y="7"/>
                    </a:cubicBezTo>
                    <a:cubicBezTo>
                      <a:pt x="13" y="7"/>
                      <a:pt x="13" y="7"/>
                      <a:pt x="12" y="8"/>
                    </a:cubicBezTo>
                    <a:cubicBezTo>
                      <a:pt x="11" y="8"/>
                      <a:pt x="11" y="8"/>
                      <a:pt x="10" y="8"/>
                    </a:cubicBezTo>
                    <a:cubicBezTo>
                      <a:pt x="10" y="8"/>
                      <a:pt x="9" y="9"/>
                      <a:pt x="9" y="9"/>
                    </a:cubicBezTo>
                    <a:cubicBezTo>
                      <a:pt x="9" y="10"/>
                      <a:pt x="9" y="10"/>
                      <a:pt x="9" y="11"/>
                    </a:cubicBezTo>
                    <a:cubicBezTo>
                      <a:pt x="9" y="11"/>
                      <a:pt x="9" y="11"/>
                      <a:pt x="9" y="12"/>
                    </a:cubicBezTo>
                    <a:cubicBezTo>
                      <a:pt x="9" y="12"/>
                      <a:pt x="9" y="12"/>
                      <a:pt x="9" y="12"/>
                    </a:cubicBezTo>
                    <a:cubicBezTo>
                      <a:pt x="9" y="13"/>
                      <a:pt x="9" y="13"/>
                      <a:pt x="8" y="13"/>
                    </a:cubicBezTo>
                    <a:cubicBezTo>
                      <a:pt x="8" y="14"/>
                      <a:pt x="8" y="14"/>
                      <a:pt x="8" y="14"/>
                    </a:cubicBezTo>
                    <a:cubicBezTo>
                      <a:pt x="8" y="14"/>
                      <a:pt x="8" y="15"/>
                      <a:pt x="9" y="15"/>
                    </a:cubicBezTo>
                    <a:cubicBezTo>
                      <a:pt x="9" y="15"/>
                      <a:pt x="9" y="15"/>
                      <a:pt x="9" y="16"/>
                    </a:cubicBezTo>
                    <a:cubicBezTo>
                      <a:pt x="9" y="16"/>
                      <a:pt x="9" y="17"/>
                      <a:pt x="9" y="17"/>
                    </a:cubicBezTo>
                    <a:cubicBezTo>
                      <a:pt x="9" y="18"/>
                      <a:pt x="8" y="18"/>
                      <a:pt x="8" y="18"/>
                    </a:cubicBezTo>
                    <a:cubicBezTo>
                      <a:pt x="8" y="19"/>
                      <a:pt x="8" y="19"/>
                      <a:pt x="7" y="20"/>
                    </a:cubicBezTo>
                    <a:cubicBezTo>
                      <a:pt x="7" y="20"/>
                      <a:pt x="7" y="20"/>
                      <a:pt x="6" y="20"/>
                    </a:cubicBezTo>
                    <a:cubicBezTo>
                      <a:pt x="6" y="21"/>
                      <a:pt x="6" y="21"/>
                      <a:pt x="5" y="21"/>
                    </a:cubicBezTo>
                    <a:cubicBezTo>
                      <a:pt x="5" y="21"/>
                      <a:pt x="5" y="22"/>
                      <a:pt x="5" y="22"/>
                    </a:cubicBezTo>
                    <a:cubicBezTo>
                      <a:pt x="4" y="22"/>
                      <a:pt x="4" y="22"/>
                      <a:pt x="3" y="22"/>
                    </a:cubicBezTo>
                    <a:cubicBezTo>
                      <a:pt x="3" y="22"/>
                      <a:pt x="3" y="22"/>
                      <a:pt x="2" y="22"/>
                    </a:cubicBezTo>
                    <a:cubicBezTo>
                      <a:pt x="2" y="23"/>
                      <a:pt x="1" y="23"/>
                      <a:pt x="1" y="23"/>
                    </a:cubicBezTo>
                    <a:cubicBezTo>
                      <a:pt x="1" y="23"/>
                      <a:pt x="1" y="24"/>
                      <a:pt x="0" y="24"/>
                    </a:cubicBezTo>
                    <a:cubicBezTo>
                      <a:pt x="0" y="24"/>
                      <a:pt x="0" y="24"/>
                      <a:pt x="0" y="24"/>
                    </a:cubicBezTo>
                    <a:cubicBezTo>
                      <a:pt x="11" y="24"/>
                      <a:pt x="11" y="24"/>
                      <a:pt x="11" y="2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3" name="Freeform 452">
                <a:extLst>
                  <a:ext uri="{FF2B5EF4-FFF2-40B4-BE49-F238E27FC236}">
                    <a16:creationId xmlns:a16="http://schemas.microsoft.com/office/drawing/2014/main" id="{8F79CFE6-B12A-427F-8E1C-1AAA810FBAF2}"/>
                  </a:ext>
                </a:extLst>
              </p:cNvPr>
              <p:cNvSpPr>
                <a:spLocks/>
              </p:cNvSpPr>
              <p:nvPr/>
            </p:nvSpPr>
            <p:spPr bwMode="auto">
              <a:xfrm>
                <a:off x="5100639" y="2049464"/>
                <a:ext cx="31750" cy="119063"/>
              </a:xfrm>
              <a:custGeom>
                <a:avLst/>
                <a:gdLst>
                  <a:gd name="T0" fmla="*/ 0 w 3"/>
                  <a:gd name="T1" fmla="*/ 6 h 11"/>
                  <a:gd name="T2" fmla="*/ 1 w 3"/>
                  <a:gd name="T3" fmla="*/ 7 h 11"/>
                  <a:gd name="T4" fmla="*/ 1 w 3"/>
                  <a:gd name="T5" fmla="*/ 8 h 11"/>
                  <a:gd name="T6" fmla="*/ 2 w 3"/>
                  <a:gd name="T7" fmla="*/ 9 h 11"/>
                  <a:gd name="T8" fmla="*/ 2 w 3"/>
                  <a:gd name="T9" fmla="*/ 10 h 11"/>
                  <a:gd name="T10" fmla="*/ 2 w 3"/>
                  <a:gd name="T11" fmla="*/ 11 h 11"/>
                  <a:gd name="T12" fmla="*/ 2 w 3"/>
                  <a:gd name="T13" fmla="*/ 11 h 11"/>
                  <a:gd name="T14" fmla="*/ 2 w 3"/>
                  <a:gd name="T15" fmla="*/ 9 h 11"/>
                  <a:gd name="T16" fmla="*/ 3 w 3"/>
                  <a:gd name="T17" fmla="*/ 7 h 11"/>
                  <a:gd name="T18" fmla="*/ 3 w 3"/>
                  <a:gd name="T19" fmla="*/ 5 h 11"/>
                  <a:gd name="T20" fmla="*/ 2 w 3"/>
                  <a:gd name="T21" fmla="*/ 3 h 11"/>
                  <a:gd name="T22" fmla="*/ 3 w 3"/>
                  <a:gd name="T23" fmla="*/ 2 h 11"/>
                  <a:gd name="T24" fmla="*/ 3 w 3"/>
                  <a:gd name="T25" fmla="*/ 1 h 11"/>
                  <a:gd name="T26" fmla="*/ 3 w 3"/>
                  <a:gd name="T27" fmla="*/ 1 h 11"/>
                  <a:gd name="T28" fmla="*/ 3 w 3"/>
                  <a:gd name="T29" fmla="*/ 1 h 11"/>
                  <a:gd name="T30" fmla="*/ 2 w 3"/>
                  <a:gd name="T31" fmla="*/ 0 h 11"/>
                  <a:gd name="T32" fmla="*/ 2 w 3"/>
                  <a:gd name="T33" fmla="*/ 0 h 11"/>
                  <a:gd name="T34" fmla="*/ 1 w 3"/>
                  <a:gd name="T35" fmla="*/ 1 h 11"/>
                  <a:gd name="T36" fmla="*/ 1 w 3"/>
                  <a:gd name="T37" fmla="*/ 3 h 11"/>
                  <a:gd name="T38" fmla="*/ 0 w 3"/>
                  <a:gd name="T39" fmla="*/ 4 h 11"/>
                  <a:gd name="T40" fmla="*/ 0 w 3"/>
                  <a:gd name="T41" fmla="*/ 5 h 11"/>
                  <a:gd name="T42" fmla="*/ 0 w 3"/>
                  <a:gd name="T43" fmla="*/ 6 h 11"/>
                  <a:gd name="T44" fmla="*/ 0 w 3"/>
                  <a:gd name="T45" fmla="*/ 6 h 11"/>
                  <a:gd name="T46" fmla="*/ 0 w 3"/>
                  <a:gd name="T4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1">
                    <a:moveTo>
                      <a:pt x="0" y="6"/>
                    </a:moveTo>
                    <a:cubicBezTo>
                      <a:pt x="1" y="7"/>
                      <a:pt x="1" y="7"/>
                      <a:pt x="1" y="7"/>
                    </a:cubicBezTo>
                    <a:cubicBezTo>
                      <a:pt x="1" y="8"/>
                      <a:pt x="1" y="8"/>
                      <a:pt x="1" y="8"/>
                    </a:cubicBezTo>
                    <a:cubicBezTo>
                      <a:pt x="1" y="9"/>
                      <a:pt x="2" y="9"/>
                      <a:pt x="2" y="9"/>
                    </a:cubicBezTo>
                    <a:cubicBezTo>
                      <a:pt x="2" y="9"/>
                      <a:pt x="2" y="10"/>
                      <a:pt x="2" y="10"/>
                    </a:cubicBezTo>
                    <a:cubicBezTo>
                      <a:pt x="2" y="10"/>
                      <a:pt x="2" y="11"/>
                      <a:pt x="2" y="11"/>
                    </a:cubicBezTo>
                    <a:cubicBezTo>
                      <a:pt x="2" y="11"/>
                      <a:pt x="2" y="11"/>
                      <a:pt x="2" y="11"/>
                    </a:cubicBezTo>
                    <a:cubicBezTo>
                      <a:pt x="2" y="10"/>
                      <a:pt x="2" y="9"/>
                      <a:pt x="2" y="9"/>
                    </a:cubicBezTo>
                    <a:cubicBezTo>
                      <a:pt x="3" y="8"/>
                      <a:pt x="3" y="8"/>
                      <a:pt x="3" y="7"/>
                    </a:cubicBezTo>
                    <a:cubicBezTo>
                      <a:pt x="3" y="6"/>
                      <a:pt x="3" y="6"/>
                      <a:pt x="3" y="5"/>
                    </a:cubicBezTo>
                    <a:cubicBezTo>
                      <a:pt x="3" y="5"/>
                      <a:pt x="2" y="4"/>
                      <a:pt x="2" y="3"/>
                    </a:cubicBezTo>
                    <a:cubicBezTo>
                      <a:pt x="2" y="3"/>
                      <a:pt x="2" y="2"/>
                      <a:pt x="3" y="2"/>
                    </a:cubicBezTo>
                    <a:cubicBezTo>
                      <a:pt x="3" y="1"/>
                      <a:pt x="3" y="1"/>
                      <a:pt x="3" y="1"/>
                    </a:cubicBezTo>
                    <a:cubicBezTo>
                      <a:pt x="3" y="1"/>
                      <a:pt x="3" y="1"/>
                      <a:pt x="3" y="1"/>
                    </a:cubicBezTo>
                    <a:cubicBezTo>
                      <a:pt x="3" y="1"/>
                      <a:pt x="3" y="1"/>
                      <a:pt x="3" y="1"/>
                    </a:cubicBezTo>
                    <a:cubicBezTo>
                      <a:pt x="3" y="0"/>
                      <a:pt x="3" y="0"/>
                      <a:pt x="2" y="0"/>
                    </a:cubicBezTo>
                    <a:cubicBezTo>
                      <a:pt x="2" y="0"/>
                      <a:pt x="2" y="0"/>
                      <a:pt x="2" y="0"/>
                    </a:cubicBezTo>
                    <a:cubicBezTo>
                      <a:pt x="2" y="0"/>
                      <a:pt x="1" y="1"/>
                      <a:pt x="1" y="1"/>
                    </a:cubicBezTo>
                    <a:cubicBezTo>
                      <a:pt x="1" y="2"/>
                      <a:pt x="1" y="2"/>
                      <a:pt x="1" y="3"/>
                    </a:cubicBezTo>
                    <a:cubicBezTo>
                      <a:pt x="1" y="3"/>
                      <a:pt x="1" y="4"/>
                      <a:pt x="0" y="4"/>
                    </a:cubicBezTo>
                    <a:cubicBezTo>
                      <a:pt x="0" y="5"/>
                      <a:pt x="0" y="5"/>
                      <a:pt x="0" y="5"/>
                    </a:cubicBezTo>
                    <a:cubicBezTo>
                      <a:pt x="0" y="6"/>
                      <a:pt x="0" y="5"/>
                      <a:pt x="0" y="6"/>
                    </a:cubicBezTo>
                    <a:cubicBezTo>
                      <a:pt x="0" y="6"/>
                      <a:pt x="0" y="6"/>
                      <a:pt x="0" y="6"/>
                    </a:cubicBezTo>
                    <a:cubicBezTo>
                      <a:pt x="0" y="6"/>
                      <a:pt x="0" y="6"/>
                      <a:pt x="0" y="6"/>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4" name="Freeform 453">
                <a:extLst>
                  <a:ext uri="{FF2B5EF4-FFF2-40B4-BE49-F238E27FC236}">
                    <a16:creationId xmlns:a16="http://schemas.microsoft.com/office/drawing/2014/main" id="{C4B65C56-9675-4EC0-B166-FF1B5363CDAF}"/>
                  </a:ext>
                </a:extLst>
              </p:cNvPr>
              <p:cNvSpPr>
                <a:spLocks/>
              </p:cNvSpPr>
              <p:nvPr/>
            </p:nvSpPr>
            <p:spPr bwMode="auto">
              <a:xfrm>
                <a:off x="5586414" y="2297114"/>
                <a:ext cx="215900" cy="271463"/>
              </a:xfrm>
              <a:custGeom>
                <a:avLst/>
                <a:gdLst>
                  <a:gd name="T0" fmla="*/ 17 w 20"/>
                  <a:gd name="T1" fmla="*/ 14 h 25"/>
                  <a:gd name="T2" fmla="*/ 18 w 20"/>
                  <a:gd name="T3" fmla="*/ 13 h 25"/>
                  <a:gd name="T4" fmla="*/ 18 w 20"/>
                  <a:gd name="T5" fmla="*/ 12 h 25"/>
                  <a:gd name="T6" fmla="*/ 19 w 20"/>
                  <a:gd name="T7" fmla="*/ 12 h 25"/>
                  <a:gd name="T8" fmla="*/ 19 w 20"/>
                  <a:gd name="T9" fmla="*/ 11 h 25"/>
                  <a:gd name="T10" fmla="*/ 20 w 20"/>
                  <a:gd name="T11" fmla="*/ 10 h 25"/>
                  <a:gd name="T12" fmla="*/ 20 w 20"/>
                  <a:gd name="T13" fmla="*/ 9 h 25"/>
                  <a:gd name="T14" fmla="*/ 20 w 20"/>
                  <a:gd name="T15" fmla="*/ 8 h 25"/>
                  <a:gd name="T16" fmla="*/ 19 w 20"/>
                  <a:gd name="T17" fmla="*/ 8 h 25"/>
                  <a:gd name="T18" fmla="*/ 19 w 20"/>
                  <a:gd name="T19" fmla="*/ 7 h 25"/>
                  <a:gd name="T20" fmla="*/ 18 w 20"/>
                  <a:gd name="T21" fmla="*/ 7 h 25"/>
                  <a:gd name="T22" fmla="*/ 18 w 20"/>
                  <a:gd name="T23" fmla="*/ 6 h 25"/>
                  <a:gd name="T24" fmla="*/ 17 w 20"/>
                  <a:gd name="T25" fmla="*/ 5 h 25"/>
                  <a:gd name="T26" fmla="*/ 16 w 20"/>
                  <a:gd name="T27" fmla="*/ 5 h 25"/>
                  <a:gd name="T28" fmla="*/ 15 w 20"/>
                  <a:gd name="T29" fmla="*/ 5 h 25"/>
                  <a:gd name="T30" fmla="*/ 14 w 20"/>
                  <a:gd name="T31" fmla="*/ 5 h 25"/>
                  <a:gd name="T32" fmla="*/ 14 w 20"/>
                  <a:gd name="T33" fmla="*/ 4 h 25"/>
                  <a:gd name="T34" fmla="*/ 13 w 20"/>
                  <a:gd name="T35" fmla="*/ 3 h 25"/>
                  <a:gd name="T36" fmla="*/ 12 w 20"/>
                  <a:gd name="T37" fmla="*/ 3 h 25"/>
                  <a:gd name="T38" fmla="*/ 11 w 20"/>
                  <a:gd name="T39" fmla="*/ 2 h 25"/>
                  <a:gd name="T40" fmla="*/ 11 w 20"/>
                  <a:gd name="T41" fmla="*/ 2 h 25"/>
                  <a:gd name="T42" fmla="*/ 11 w 20"/>
                  <a:gd name="T43" fmla="*/ 1 h 25"/>
                  <a:gd name="T44" fmla="*/ 11 w 20"/>
                  <a:gd name="T45" fmla="*/ 0 h 25"/>
                  <a:gd name="T46" fmla="*/ 10 w 20"/>
                  <a:gd name="T47" fmla="*/ 0 h 25"/>
                  <a:gd name="T48" fmla="*/ 9 w 20"/>
                  <a:gd name="T49" fmla="*/ 1 h 25"/>
                  <a:gd name="T50" fmla="*/ 9 w 20"/>
                  <a:gd name="T51" fmla="*/ 3 h 25"/>
                  <a:gd name="T52" fmla="*/ 8 w 20"/>
                  <a:gd name="T53" fmla="*/ 5 h 25"/>
                  <a:gd name="T54" fmla="*/ 8 w 20"/>
                  <a:gd name="T55" fmla="*/ 7 h 25"/>
                  <a:gd name="T56" fmla="*/ 8 w 20"/>
                  <a:gd name="T57" fmla="*/ 8 h 25"/>
                  <a:gd name="T58" fmla="*/ 8 w 20"/>
                  <a:gd name="T59" fmla="*/ 10 h 25"/>
                  <a:gd name="T60" fmla="*/ 7 w 20"/>
                  <a:gd name="T61" fmla="*/ 12 h 25"/>
                  <a:gd name="T62" fmla="*/ 6 w 20"/>
                  <a:gd name="T63" fmla="*/ 14 h 25"/>
                  <a:gd name="T64" fmla="*/ 5 w 20"/>
                  <a:gd name="T65" fmla="*/ 16 h 25"/>
                  <a:gd name="T66" fmla="*/ 1 w 20"/>
                  <a:gd name="T67" fmla="*/ 18 h 25"/>
                  <a:gd name="T68" fmla="*/ 0 w 20"/>
                  <a:gd name="T69" fmla="*/ 18 h 25"/>
                  <a:gd name="T70" fmla="*/ 0 w 20"/>
                  <a:gd name="T71" fmla="*/ 18 h 25"/>
                  <a:gd name="T72" fmla="*/ 1 w 20"/>
                  <a:gd name="T73" fmla="*/ 20 h 25"/>
                  <a:gd name="T74" fmla="*/ 2 w 20"/>
                  <a:gd name="T75" fmla="*/ 22 h 25"/>
                  <a:gd name="T76" fmla="*/ 4 w 20"/>
                  <a:gd name="T77" fmla="*/ 25 h 25"/>
                  <a:gd name="T78" fmla="*/ 5 w 20"/>
                  <a:gd name="T79" fmla="*/ 25 h 25"/>
                  <a:gd name="T80" fmla="*/ 6 w 20"/>
                  <a:gd name="T81" fmla="*/ 24 h 25"/>
                  <a:gd name="T82" fmla="*/ 7 w 20"/>
                  <a:gd name="T83" fmla="*/ 24 h 25"/>
                  <a:gd name="T84" fmla="*/ 8 w 20"/>
                  <a:gd name="T85" fmla="*/ 24 h 25"/>
                  <a:gd name="T86" fmla="*/ 9 w 20"/>
                  <a:gd name="T87" fmla="*/ 24 h 25"/>
                  <a:gd name="T88" fmla="*/ 10 w 20"/>
                  <a:gd name="T89" fmla="*/ 24 h 25"/>
                  <a:gd name="T90" fmla="*/ 11 w 20"/>
                  <a:gd name="T91" fmla="*/ 23 h 25"/>
                  <a:gd name="T92" fmla="*/ 10 w 20"/>
                  <a:gd name="T93" fmla="*/ 23 h 25"/>
                  <a:gd name="T94" fmla="*/ 10 w 20"/>
                  <a:gd name="T95" fmla="*/ 22 h 25"/>
                  <a:gd name="T96" fmla="*/ 11 w 20"/>
                  <a:gd name="T97" fmla="*/ 21 h 25"/>
                  <a:gd name="T98" fmla="*/ 13 w 20"/>
                  <a:gd name="T99" fmla="*/ 21 h 25"/>
                  <a:gd name="T100" fmla="*/ 13 w 20"/>
                  <a:gd name="T101" fmla="*/ 21 h 25"/>
                  <a:gd name="T102" fmla="*/ 13 w 20"/>
                  <a:gd name="T103" fmla="*/ 20 h 25"/>
                  <a:gd name="T104" fmla="*/ 14 w 20"/>
                  <a:gd name="T105" fmla="*/ 19 h 25"/>
                  <a:gd name="T106" fmla="*/ 15 w 20"/>
                  <a:gd name="T107" fmla="*/ 18 h 25"/>
                  <a:gd name="T108" fmla="*/ 15 w 20"/>
                  <a:gd name="T109" fmla="*/ 17 h 25"/>
                  <a:gd name="T110" fmla="*/ 16 w 20"/>
                  <a:gd name="T111" fmla="*/ 16 h 25"/>
                  <a:gd name="T112" fmla="*/ 16 w 20"/>
                  <a:gd name="T113" fmla="*/ 15 h 25"/>
                  <a:gd name="T114" fmla="*/ 16 w 20"/>
                  <a:gd name="T115" fmla="*/ 14 h 25"/>
                  <a:gd name="T116" fmla="*/ 17 w 20"/>
                  <a:gd name="T1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 h="25">
                    <a:moveTo>
                      <a:pt x="17" y="14"/>
                    </a:moveTo>
                    <a:cubicBezTo>
                      <a:pt x="17" y="14"/>
                      <a:pt x="18" y="14"/>
                      <a:pt x="18" y="13"/>
                    </a:cubicBezTo>
                    <a:cubicBezTo>
                      <a:pt x="18" y="13"/>
                      <a:pt x="18" y="13"/>
                      <a:pt x="18" y="12"/>
                    </a:cubicBezTo>
                    <a:cubicBezTo>
                      <a:pt x="18" y="12"/>
                      <a:pt x="18" y="12"/>
                      <a:pt x="19" y="12"/>
                    </a:cubicBezTo>
                    <a:cubicBezTo>
                      <a:pt x="19" y="12"/>
                      <a:pt x="19" y="11"/>
                      <a:pt x="19" y="11"/>
                    </a:cubicBezTo>
                    <a:cubicBezTo>
                      <a:pt x="20" y="11"/>
                      <a:pt x="20" y="11"/>
                      <a:pt x="20" y="10"/>
                    </a:cubicBezTo>
                    <a:cubicBezTo>
                      <a:pt x="20" y="10"/>
                      <a:pt x="20" y="9"/>
                      <a:pt x="20" y="9"/>
                    </a:cubicBezTo>
                    <a:cubicBezTo>
                      <a:pt x="20" y="9"/>
                      <a:pt x="20" y="8"/>
                      <a:pt x="20" y="8"/>
                    </a:cubicBezTo>
                    <a:cubicBezTo>
                      <a:pt x="20" y="8"/>
                      <a:pt x="19" y="8"/>
                      <a:pt x="19" y="8"/>
                    </a:cubicBezTo>
                    <a:cubicBezTo>
                      <a:pt x="19" y="8"/>
                      <a:pt x="19" y="7"/>
                      <a:pt x="19" y="7"/>
                    </a:cubicBezTo>
                    <a:cubicBezTo>
                      <a:pt x="18" y="7"/>
                      <a:pt x="18" y="7"/>
                      <a:pt x="18" y="7"/>
                    </a:cubicBezTo>
                    <a:cubicBezTo>
                      <a:pt x="18" y="6"/>
                      <a:pt x="18" y="6"/>
                      <a:pt x="18" y="6"/>
                    </a:cubicBezTo>
                    <a:cubicBezTo>
                      <a:pt x="18" y="5"/>
                      <a:pt x="17" y="5"/>
                      <a:pt x="17" y="5"/>
                    </a:cubicBezTo>
                    <a:cubicBezTo>
                      <a:pt x="17" y="5"/>
                      <a:pt x="17" y="5"/>
                      <a:pt x="16" y="5"/>
                    </a:cubicBezTo>
                    <a:cubicBezTo>
                      <a:pt x="16" y="5"/>
                      <a:pt x="16" y="5"/>
                      <a:pt x="15" y="5"/>
                    </a:cubicBezTo>
                    <a:cubicBezTo>
                      <a:pt x="15" y="5"/>
                      <a:pt x="15" y="5"/>
                      <a:pt x="14" y="5"/>
                    </a:cubicBezTo>
                    <a:cubicBezTo>
                      <a:pt x="14" y="5"/>
                      <a:pt x="14" y="5"/>
                      <a:pt x="14" y="4"/>
                    </a:cubicBezTo>
                    <a:cubicBezTo>
                      <a:pt x="13" y="4"/>
                      <a:pt x="13" y="4"/>
                      <a:pt x="13" y="3"/>
                    </a:cubicBezTo>
                    <a:cubicBezTo>
                      <a:pt x="12" y="3"/>
                      <a:pt x="12" y="3"/>
                      <a:pt x="12" y="3"/>
                    </a:cubicBezTo>
                    <a:cubicBezTo>
                      <a:pt x="12" y="3"/>
                      <a:pt x="12" y="3"/>
                      <a:pt x="11" y="2"/>
                    </a:cubicBezTo>
                    <a:cubicBezTo>
                      <a:pt x="11" y="2"/>
                      <a:pt x="11" y="2"/>
                      <a:pt x="11" y="2"/>
                    </a:cubicBezTo>
                    <a:cubicBezTo>
                      <a:pt x="11" y="1"/>
                      <a:pt x="11" y="1"/>
                      <a:pt x="11" y="1"/>
                    </a:cubicBezTo>
                    <a:cubicBezTo>
                      <a:pt x="11" y="0"/>
                      <a:pt x="11" y="0"/>
                      <a:pt x="11" y="0"/>
                    </a:cubicBezTo>
                    <a:cubicBezTo>
                      <a:pt x="10" y="0"/>
                      <a:pt x="10" y="0"/>
                      <a:pt x="10" y="0"/>
                    </a:cubicBezTo>
                    <a:cubicBezTo>
                      <a:pt x="10" y="1"/>
                      <a:pt x="10" y="1"/>
                      <a:pt x="9" y="1"/>
                    </a:cubicBezTo>
                    <a:cubicBezTo>
                      <a:pt x="9" y="2"/>
                      <a:pt x="9" y="3"/>
                      <a:pt x="9" y="3"/>
                    </a:cubicBezTo>
                    <a:cubicBezTo>
                      <a:pt x="9" y="4"/>
                      <a:pt x="9" y="5"/>
                      <a:pt x="8" y="5"/>
                    </a:cubicBezTo>
                    <a:cubicBezTo>
                      <a:pt x="8" y="6"/>
                      <a:pt x="8" y="7"/>
                      <a:pt x="8" y="7"/>
                    </a:cubicBezTo>
                    <a:cubicBezTo>
                      <a:pt x="8" y="8"/>
                      <a:pt x="8" y="8"/>
                      <a:pt x="8" y="8"/>
                    </a:cubicBezTo>
                    <a:cubicBezTo>
                      <a:pt x="8" y="9"/>
                      <a:pt x="8" y="9"/>
                      <a:pt x="8" y="10"/>
                    </a:cubicBezTo>
                    <a:cubicBezTo>
                      <a:pt x="8" y="11"/>
                      <a:pt x="8" y="11"/>
                      <a:pt x="7" y="12"/>
                    </a:cubicBezTo>
                    <a:cubicBezTo>
                      <a:pt x="7" y="13"/>
                      <a:pt x="7" y="13"/>
                      <a:pt x="6" y="14"/>
                    </a:cubicBezTo>
                    <a:cubicBezTo>
                      <a:pt x="6" y="15"/>
                      <a:pt x="6" y="16"/>
                      <a:pt x="5" y="16"/>
                    </a:cubicBezTo>
                    <a:cubicBezTo>
                      <a:pt x="3" y="17"/>
                      <a:pt x="3" y="17"/>
                      <a:pt x="1" y="18"/>
                    </a:cubicBezTo>
                    <a:cubicBezTo>
                      <a:pt x="1" y="18"/>
                      <a:pt x="1" y="18"/>
                      <a:pt x="0" y="18"/>
                    </a:cubicBezTo>
                    <a:cubicBezTo>
                      <a:pt x="0" y="18"/>
                      <a:pt x="0" y="18"/>
                      <a:pt x="0" y="18"/>
                    </a:cubicBezTo>
                    <a:cubicBezTo>
                      <a:pt x="0" y="19"/>
                      <a:pt x="1" y="19"/>
                      <a:pt x="1" y="20"/>
                    </a:cubicBezTo>
                    <a:cubicBezTo>
                      <a:pt x="2" y="21"/>
                      <a:pt x="2" y="21"/>
                      <a:pt x="2" y="22"/>
                    </a:cubicBezTo>
                    <a:cubicBezTo>
                      <a:pt x="3" y="23"/>
                      <a:pt x="4" y="24"/>
                      <a:pt x="4" y="25"/>
                    </a:cubicBezTo>
                    <a:cubicBezTo>
                      <a:pt x="5" y="25"/>
                      <a:pt x="5" y="25"/>
                      <a:pt x="5" y="25"/>
                    </a:cubicBezTo>
                    <a:cubicBezTo>
                      <a:pt x="6" y="25"/>
                      <a:pt x="6" y="25"/>
                      <a:pt x="6" y="24"/>
                    </a:cubicBezTo>
                    <a:cubicBezTo>
                      <a:pt x="7" y="24"/>
                      <a:pt x="7" y="24"/>
                      <a:pt x="7" y="24"/>
                    </a:cubicBezTo>
                    <a:cubicBezTo>
                      <a:pt x="8" y="24"/>
                      <a:pt x="8" y="24"/>
                      <a:pt x="8" y="24"/>
                    </a:cubicBezTo>
                    <a:cubicBezTo>
                      <a:pt x="9" y="24"/>
                      <a:pt x="9" y="24"/>
                      <a:pt x="9" y="24"/>
                    </a:cubicBezTo>
                    <a:cubicBezTo>
                      <a:pt x="10" y="24"/>
                      <a:pt x="10" y="24"/>
                      <a:pt x="10" y="24"/>
                    </a:cubicBezTo>
                    <a:cubicBezTo>
                      <a:pt x="11" y="24"/>
                      <a:pt x="11" y="24"/>
                      <a:pt x="11" y="23"/>
                    </a:cubicBezTo>
                    <a:cubicBezTo>
                      <a:pt x="11" y="23"/>
                      <a:pt x="10" y="23"/>
                      <a:pt x="10" y="23"/>
                    </a:cubicBezTo>
                    <a:cubicBezTo>
                      <a:pt x="10" y="23"/>
                      <a:pt x="10" y="22"/>
                      <a:pt x="10" y="22"/>
                    </a:cubicBezTo>
                    <a:cubicBezTo>
                      <a:pt x="10" y="21"/>
                      <a:pt x="11" y="22"/>
                      <a:pt x="11" y="21"/>
                    </a:cubicBezTo>
                    <a:cubicBezTo>
                      <a:pt x="12" y="21"/>
                      <a:pt x="12" y="21"/>
                      <a:pt x="13" y="21"/>
                    </a:cubicBezTo>
                    <a:cubicBezTo>
                      <a:pt x="13" y="21"/>
                      <a:pt x="13" y="21"/>
                      <a:pt x="13" y="21"/>
                    </a:cubicBezTo>
                    <a:cubicBezTo>
                      <a:pt x="13" y="20"/>
                      <a:pt x="13" y="20"/>
                      <a:pt x="13" y="20"/>
                    </a:cubicBezTo>
                    <a:cubicBezTo>
                      <a:pt x="13" y="19"/>
                      <a:pt x="13" y="19"/>
                      <a:pt x="14" y="19"/>
                    </a:cubicBezTo>
                    <a:cubicBezTo>
                      <a:pt x="14" y="18"/>
                      <a:pt x="14" y="18"/>
                      <a:pt x="15" y="18"/>
                    </a:cubicBezTo>
                    <a:cubicBezTo>
                      <a:pt x="15" y="18"/>
                      <a:pt x="15" y="17"/>
                      <a:pt x="15" y="17"/>
                    </a:cubicBezTo>
                    <a:cubicBezTo>
                      <a:pt x="16" y="17"/>
                      <a:pt x="16" y="16"/>
                      <a:pt x="16" y="16"/>
                    </a:cubicBezTo>
                    <a:cubicBezTo>
                      <a:pt x="16" y="16"/>
                      <a:pt x="16" y="15"/>
                      <a:pt x="16" y="15"/>
                    </a:cubicBezTo>
                    <a:cubicBezTo>
                      <a:pt x="16" y="15"/>
                      <a:pt x="16" y="14"/>
                      <a:pt x="16" y="14"/>
                    </a:cubicBezTo>
                    <a:cubicBezTo>
                      <a:pt x="16" y="14"/>
                      <a:pt x="17" y="14"/>
                      <a:pt x="17" y="1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5" name="Freeform 454">
                <a:extLst>
                  <a:ext uri="{FF2B5EF4-FFF2-40B4-BE49-F238E27FC236}">
                    <a16:creationId xmlns:a16="http://schemas.microsoft.com/office/drawing/2014/main" id="{F632A077-E575-4B50-9C6A-79FF3132E2C2}"/>
                  </a:ext>
                </a:extLst>
              </p:cNvPr>
              <p:cNvSpPr>
                <a:spLocks/>
              </p:cNvSpPr>
              <p:nvPr/>
            </p:nvSpPr>
            <p:spPr bwMode="auto">
              <a:xfrm>
                <a:off x="5629276" y="256857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6" name="Freeform 455">
                <a:extLst>
                  <a:ext uri="{FF2B5EF4-FFF2-40B4-BE49-F238E27FC236}">
                    <a16:creationId xmlns:a16="http://schemas.microsoft.com/office/drawing/2014/main" id="{4CDB74A7-097A-4042-897E-F668C0BE6258}"/>
                  </a:ext>
                </a:extLst>
              </p:cNvPr>
              <p:cNvSpPr>
                <a:spLocks/>
              </p:cNvSpPr>
              <p:nvPr/>
            </p:nvSpPr>
            <p:spPr bwMode="auto">
              <a:xfrm>
                <a:off x="6202364" y="1984376"/>
                <a:ext cx="11113"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7" name="Freeform 456">
                <a:extLst>
                  <a:ext uri="{FF2B5EF4-FFF2-40B4-BE49-F238E27FC236}">
                    <a16:creationId xmlns:a16="http://schemas.microsoft.com/office/drawing/2014/main" id="{70BDB050-5A91-4961-B382-D2A584321DB5}"/>
                  </a:ext>
                </a:extLst>
              </p:cNvPr>
              <p:cNvSpPr>
                <a:spLocks/>
              </p:cNvSpPr>
              <p:nvPr/>
            </p:nvSpPr>
            <p:spPr bwMode="auto">
              <a:xfrm>
                <a:off x="6018214" y="1984376"/>
                <a:ext cx="766763" cy="854075"/>
              </a:xfrm>
              <a:custGeom>
                <a:avLst/>
                <a:gdLst>
                  <a:gd name="T0" fmla="*/ 11 w 71"/>
                  <a:gd name="T1" fmla="*/ 2 h 79"/>
                  <a:gd name="T2" fmla="*/ 13 w 71"/>
                  <a:gd name="T3" fmla="*/ 8 h 79"/>
                  <a:gd name="T4" fmla="*/ 13 w 71"/>
                  <a:gd name="T5" fmla="*/ 11 h 79"/>
                  <a:gd name="T6" fmla="*/ 12 w 71"/>
                  <a:gd name="T7" fmla="*/ 15 h 79"/>
                  <a:gd name="T8" fmla="*/ 9 w 71"/>
                  <a:gd name="T9" fmla="*/ 19 h 79"/>
                  <a:gd name="T10" fmla="*/ 7 w 71"/>
                  <a:gd name="T11" fmla="*/ 21 h 79"/>
                  <a:gd name="T12" fmla="*/ 4 w 71"/>
                  <a:gd name="T13" fmla="*/ 22 h 79"/>
                  <a:gd name="T14" fmla="*/ 4 w 71"/>
                  <a:gd name="T15" fmla="*/ 25 h 79"/>
                  <a:gd name="T16" fmla="*/ 7 w 71"/>
                  <a:gd name="T17" fmla="*/ 29 h 79"/>
                  <a:gd name="T18" fmla="*/ 6 w 71"/>
                  <a:gd name="T19" fmla="*/ 31 h 79"/>
                  <a:gd name="T20" fmla="*/ 2 w 71"/>
                  <a:gd name="T21" fmla="*/ 33 h 79"/>
                  <a:gd name="T22" fmla="*/ 3 w 71"/>
                  <a:gd name="T23" fmla="*/ 36 h 79"/>
                  <a:gd name="T24" fmla="*/ 6 w 71"/>
                  <a:gd name="T25" fmla="*/ 37 h 79"/>
                  <a:gd name="T26" fmla="*/ 4 w 71"/>
                  <a:gd name="T27" fmla="*/ 39 h 79"/>
                  <a:gd name="T28" fmla="*/ 8 w 71"/>
                  <a:gd name="T29" fmla="*/ 42 h 79"/>
                  <a:gd name="T30" fmla="*/ 11 w 71"/>
                  <a:gd name="T31" fmla="*/ 40 h 79"/>
                  <a:gd name="T32" fmla="*/ 12 w 71"/>
                  <a:gd name="T33" fmla="*/ 39 h 79"/>
                  <a:gd name="T34" fmla="*/ 13 w 71"/>
                  <a:gd name="T35" fmla="*/ 44 h 79"/>
                  <a:gd name="T36" fmla="*/ 15 w 71"/>
                  <a:gd name="T37" fmla="*/ 51 h 79"/>
                  <a:gd name="T38" fmla="*/ 17 w 71"/>
                  <a:gd name="T39" fmla="*/ 57 h 79"/>
                  <a:gd name="T40" fmla="*/ 20 w 71"/>
                  <a:gd name="T41" fmla="*/ 63 h 79"/>
                  <a:gd name="T42" fmla="*/ 23 w 71"/>
                  <a:gd name="T43" fmla="*/ 69 h 79"/>
                  <a:gd name="T44" fmla="*/ 26 w 71"/>
                  <a:gd name="T45" fmla="*/ 77 h 79"/>
                  <a:gd name="T46" fmla="*/ 30 w 71"/>
                  <a:gd name="T47" fmla="*/ 76 h 79"/>
                  <a:gd name="T48" fmla="*/ 31 w 71"/>
                  <a:gd name="T49" fmla="*/ 73 h 79"/>
                  <a:gd name="T50" fmla="*/ 33 w 71"/>
                  <a:gd name="T51" fmla="*/ 68 h 79"/>
                  <a:gd name="T52" fmla="*/ 33 w 71"/>
                  <a:gd name="T53" fmla="*/ 63 h 79"/>
                  <a:gd name="T54" fmla="*/ 34 w 71"/>
                  <a:gd name="T55" fmla="*/ 57 h 79"/>
                  <a:gd name="T56" fmla="*/ 37 w 71"/>
                  <a:gd name="T57" fmla="*/ 55 h 79"/>
                  <a:gd name="T58" fmla="*/ 40 w 71"/>
                  <a:gd name="T59" fmla="*/ 52 h 79"/>
                  <a:gd name="T60" fmla="*/ 42 w 71"/>
                  <a:gd name="T61" fmla="*/ 49 h 79"/>
                  <a:gd name="T62" fmla="*/ 45 w 71"/>
                  <a:gd name="T63" fmla="*/ 46 h 79"/>
                  <a:gd name="T64" fmla="*/ 48 w 71"/>
                  <a:gd name="T65" fmla="*/ 41 h 79"/>
                  <a:gd name="T66" fmla="*/ 51 w 71"/>
                  <a:gd name="T67" fmla="*/ 39 h 79"/>
                  <a:gd name="T68" fmla="*/ 53 w 71"/>
                  <a:gd name="T69" fmla="*/ 39 h 79"/>
                  <a:gd name="T70" fmla="*/ 51 w 71"/>
                  <a:gd name="T71" fmla="*/ 34 h 79"/>
                  <a:gd name="T72" fmla="*/ 50 w 71"/>
                  <a:gd name="T73" fmla="*/ 30 h 79"/>
                  <a:gd name="T74" fmla="*/ 50 w 71"/>
                  <a:gd name="T75" fmla="*/ 28 h 79"/>
                  <a:gd name="T76" fmla="*/ 52 w 71"/>
                  <a:gd name="T77" fmla="*/ 27 h 79"/>
                  <a:gd name="T78" fmla="*/ 53 w 71"/>
                  <a:gd name="T79" fmla="*/ 29 h 79"/>
                  <a:gd name="T80" fmla="*/ 60 w 71"/>
                  <a:gd name="T81" fmla="*/ 30 h 79"/>
                  <a:gd name="T82" fmla="*/ 58 w 71"/>
                  <a:gd name="T83" fmla="*/ 33 h 79"/>
                  <a:gd name="T84" fmla="*/ 60 w 71"/>
                  <a:gd name="T85" fmla="*/ 34 h 79"/>
                  <a:gd name="T86" fmla="*/ 62 w 71"/>
                  <a:gd name="T87" fmla="*/ 38 h 79"/>
                  <a:gd name="T88" fmla="*/ 63 w 71"/>
                  <a:gd name="T89" fmla="*/ 37 h 79"/>
                  <a:gd name="T90" fmla="*/ 64 w 71"/>
                  <a:gd name="T91" fmla="*/ 33 h 79"/>
                  <a:gd name="T92" fmla="*/ 66 w 71"/>
                  <a:gd name="T93" fmla="*/ 29 h 79"/>
                  <a:gd name="T94" fmla="*/ 67 w 71"/>
                  <a:gd name="T95" fmla="*/ 25 h 79"/>
                  <a:gd name="T96" fmla="*/ 70 w 71"/>
                  <a:gd name="T97" fmla="*/ 20 h 79"/>
                  <a:gd name="T98" fmla="*/ 64 w 71"/>
                  <a:gd name="T99" fmla="*/ 18 h 79"/>
                  <a:gd name="T100" fmla="*/ 58 w 71"/>
                  <a:gd name="T101" fmla="*/ 19 h 79"/>
                  <a:gd name="T102" fmla="*/ 53 w 71"/>
                  <a:gd name="T103" fmla="*/ 20 h 79"/>
                  <a:gd name="T104" fmla="*/ 48 w 71"/>
                  <a:gd name="T105" fmla="*/ 20 h 79"/>
                  <a:gd name="T106" fmla="*/ 48 w 71"/>
                  <a:gd name="T107" fmla="*/ 24 h 79"/>
                  <a:gd name="T108" fmla="*/ 44 w 71"/>
                  <a:gd name="T109" fmla="*/ 25 h 79"/>
                  <a:gd name="T110" fmla="*/ 39 w 71"/>
                  <a:gd name="T111" fmla="*/ 23 h 79"/>
                  <a:gd name="T112" fmla="*/ 34 w 71"/>
                  <a:gd name="T113" fmla="*/ 22 h 79"/>
                  <a:gd name="T114" fmla="*/ 30 w 71"/>
                  <a:gd name="T115" fmla="*/ 20 h 79"/>
                  <a:gd name="T116" fmla="*/ 26 w 71"/>
                  <a:gd name="T117" fmla="*/ 17 h 79"/>
                  <a:gd name="T118" fmla="*/ 21 w 71"/>
                  <a:gd name="T119" fmla="*/ 15 h 79"/>
                  <a:gd name="T120" fmla="*/ 23 w 71"/>
                  <a:gd name="T121" fmla="*/ 11 h 79"/>
                  <a:gd name="T122" fmla="*/ 22 w 71"/>
                  <a:gd name="T123" fmla="*/ 4 h 79"/>
                  <a:gd name="T124" fmla="*/ 17 w 71"/>
                  <a:gd name="T125"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 h="79">
                    <a:moveTo>
                      <a:pt x="16" y="1"/>
                    </a:moveTo>
                    <a:cubicBezTo>
                      <a:pt x="16" y="2"/>
                      <a:pt x="16" y="2"/>
                      <a:pt x="15" y="2"/>
                    </a:cubicBezTo>
                    <a:cubicBezTo>
                      <a:pt x="15" y="2"/>
                      <a:pt x="15" y="2"/>
                      <a:pt x="15" y="3"/>
                    </a:cubicBezTo>
                    <a:cubicBezTo>
                      <a:pt x="14" y="3"/>
                      <a:pt x="14" y="3"/>
                      <a:pt x="13" y="2"/>
                    </a:cubicBezTo>
                    <a:cubicBezTo>
                      <a:pt x="12" y="2"/>
                      <a:pt x="12" y="2"/>
                      <a:pt x="11" y="2"/>
                    </a:cubicBezTo>
                    <a:cubicBezTo>
                      <a:pt x="11" y="2"/>
                      <a:pt x="11" y="3"/>
                      <a:pt x="11" y="3"/>
                    </a:cubicBezTo>
                    <a:cubicBezTo>
                      <a:pt x="11" y="4"/>
                      <a:pt x="11" y="4"/>
                      <a:pt x="11" y="5"/>
                    </a:cubicBezTo>
                    <a:cubicBezTo>
                      <a:pt x="11" y="5"/>
                      <a:pt x="11" y="6"/>
                      <a:pt x="11" y="6"/>
                    </a:cubicBezTo>
                    <a:cubicBezTo>
                      <a:pt x="11" y="7"/>
                      <a:pt x="11" y="7"/>
                      <a:pt x="12" y="7"/>
                    </a:cubicBezTo>
                    <a:cubicBezTo>
                      <a:pt x="12" y="8"/>
                      <a:pt x="12" y="8"/>
                      <a:pt x="13" y="8"/>
                    </a:cubicBezTo>
                    <a:cubicBezTo>
                      <a:pt x="13" y="8"/>
                      <a:pt x="13" y="8"/>
                      <a:pt x="14" y="8"/>
                    </a:cubicBezTo>
                    <a:cubicBezTo>
                      <a:pt x="14" y="9"/>
                      <a:pt x="14" y="8"/>
                      <a:pt x="14" y="9"/>
                    </a:cubicBezTo>
                    <a:cubicBezTo>
                      <a:pt x="15" y="9"/>
                      <a:pt x="14" y="10"/>
                      <a:pt x="14" y="10"/>
                    </a:cubicBezTo>
                    <a:cubicBezTo>
                      <a:pt x="13" y="10"/>
                      <a:pt x="13" y="10"/>
                      <a:pt x="13" y="10"/>
                    </a:cubicBezTo>
                    <a:cubicBezTo>
                      <a:pt x="13" y="10"/>
                      <a:pt x="13" y="11"/>
                      <a:pt x="13" y="11"/>
                    </a:cubicBezTo>
                    <a:cubicBezTo>
                      <a:pt x="13" y="11"/>
                      <a:pt x="13" y="12"/>
                      <a:pt x="13" y="12"/>
                    </a:cubicBezTo>
                    <a:cubicBezTo>
                      <a:pt x="13" y="12"/>
                      <a:pt x="14" y="12"/>
                      <a:pt x="13" y="13"/>
                    </a:cubicBezTo>
                    <a:cubicBezTo>
                      <a:pt x="13" y="13"/>
                      <a:pt x="13" y="13"/>
                      <a:pt x="13" y="13"/>
                    </a:cubicBezTo>
                    <a:cubicBezTo>
                      <a:pt x="13" y="14"/>
                      <a:pt x="13" y="14"/>
                      <a:pt x="12" y="14"/>
                    </a:cubicBezTo>
                    <a:cubicBezTo>
                      <a:pt x="12" y="14"/>
                      <a:pt x="13" y="15"/>
                      <a:pt x="12" y="15"/>
                    </a:cubicBezTo>
                    <a:cubicBezTo>
                      <a:pt x="12" y="15"/>
                      <a:pt x="12" y="15"/>
                      <a:pt x="12" y="15"/>
                    </a:cubicBezTo>
                    <a:cubicBezTo>
                      <a:pt x="11" y="15"/>
                      <a:pt x="11" y="16"/>
                      <a:pt x="11" y="16"/>
                    </a:cubicBezTo>
                    <a:cubicBezTo>
                      <a:pt x="11" y="17"/>
                      <a:pt x="11" y="17"/>
                      <a:pt x="11" y="17"/>
                    </a:cubicBezTo>
                    <a:cubicBezTo>
                      <a:pt x="11" y="18"/>
                      <a:pt x="11" y="18"/>
                      <a:pt x="10" y="18"/>
                    </a:cubicBezTo>
                    <a:cubicBezTo>
                      <a:pt x="10" y="18"/>
                      <a:pt x="10" y="18"/>
                      <a:pt x="9" y="19"/>
                    </a:cubicBezTo>
                    <a:cubicBezTo>
                      <a:pt x="9" y="19"/>
                      <a:pt x="9" y="19"/>
                      <a:pt x="9" y="20"/>
                    </a:cubicBezTo>
                    <a:cubicBezTo>
                      <a:pt x="9" y="20"/>
                      <a:pt x="9" y="20"/>
                      <a:pt x="9" y="20"/>
                    </a:cubicBezTo>
                    <a:cubicBezTo>
                      <a:pt x="9" y="20"/>
                      <a:pt x="9" y="21"/>
                      <a:pt x="8" y="21"/>
                    </a:cubicBezTo>
                    <a:cubicBezTo>
                      <a:pt x="8" y="21"/>
                      <a:pt x="8" y="21"/>
                      <a:pt x="8" y="21"/>
                    </a:cubicBezTo>
                    <a:cubicBezTo>
                      <a:pt x="7" y="21"/>
                      <a:pt x="7" y="21"/>
                      <a:pt x="7" y="21"/>
                    </a:cubicBezTo>
                    <a:cubicBezTo>
                      <a:pt x="6" y="22"/>
                      <a:pt x="6" y="22"/>
                      <a:pt x="6" y="22"/>
                    </a:cubicBezTo>
                    <a:cubicBezTo>
                      <a:pt x="6" y="22"/>
                      <a:pt x="5" y="22"/>
                      <a:pt x="5" y="22"/>
                    </a:cubicBezTo>
                    <a:cubicBezTo>
                      <a:pt x="5" y="22"/>
                      <a:pt x="5" y="21"/>
                      <a:pt x="5" y="21"/>
                    </a:cubicBezTo>
                    <a:cubicBezTo>
                      <a:pt x="5" y="21"/>
                      <a:pt x="5" y="21"/>
                      <a:pt x="5" y="21"/>
                    </a:cubicBezTo>
                    <a:cubicBezTo>
                      <a:pt x="4" y="21"/>
                      <a:pt x="4" y="21"/>
                      <a:pt x="4" y="22"/>
                    </a:cubicBezTo>
                    <a:cubicBezTo>
                      <a:pt x="4" y="22"/>
                      <a:pt x="5" y="22"/>
                      <a:pt x="4" y="23"/>
                    </a:cubicBezTo>
                    <a:cubicBezTo>
                      <a:pt x="4" y="23"/>
                      <a:pt x="4" y="23"/>
                      <a:pt x="3" y="23"/>
                    </a:cubicBezTo>
                    <a:cubicBezTo>
                      <a:pt x="3" y="23"/>
                      <a:pt x="3" y="24"/>
                      <a:pt x="3" y="24"/>
                    </a:cubicBezTo>
                    <a:cubicBezTo>
                      <a:pt x="3" y="25"/>
                      <a:pt x="3" y="25"/>
                      <a:pt x="3" y="26"/>
                    </a:cubicBezTo>
                    <a:cubicBezTo>
                      <a:pt x="4" y="26"/>
                      <a:pt x="4" y="25"/>
                      <a:pt x="4" y="25"/>
                    </a:cubicBezTo>
                    <a:cubicBezTo>
                      <a:pt x="5" y="25"/>
                      <a:pt x="5" y="25"/>
                      <a:pt x="5" y="26"/>
                    </a:cubicBezTo>
                    <a:cubicBezTo>
                      <a:pt x="5" y="26"/>
                      <a:pt x="5" y="26"/>
                      <a:pt x="5" y="27"/>
                    </a:cubicBezTo>
                    <a:cubicBezTo>
                      <a:pt x="5" y="27"/>
                      <a:pt x="5" y="27"/>
                      <a:pt x="5" y="27"/>
                    </a:cubicBezTo>
                    <a:cubicBezTo>
                      <a:pt x="6" y="28"/>
                      <a:pt x="6" y="28"/>
                      <a:pt x="6" y="28"/>
                    </a:cubicBezTo>
                    <a:cubicBezTo>
                      <a:pt x="7" y="28"/>
                      <a:pt x="7" y="29"/>
                      <a:pt x="7" y="29"/>
                    </a:cubicBezTo>
                    <a:cubicBezTo>
                      <a:pt x="7" y="29"/>
                      <a:pt x="7" y="29"/>
                      <a:pt x="7" y="29"/>
                    </a:cubicBezTo>
                    <a:cubicBezTo>
                      <a:pt x="7" y="30"/>
                      <a:pt x="7" y="30"/>
                      <a:pt x="7" y="30"/>
                    </a:cubicBezTo>
                    <a:cubicBezTo>
                      <a:pt x="8" y="31"/>
                      <a:pt x="8" y="31"/>
                      <a:pt x="8" y="31"/>
                    </a:cubicBezTo>
                    <a:cubicBezTo>
                      <a:pt x="8" y="32"/>
                      <a:pt x="7" y="32"/>
                      <a:pt x="7" y="32"/>
                    </a:cubicBezTo>
                    <a:cubicBezTo>
                      <a:pt x="7" y="32"/>
                      <a:pt x="7" y="31"/>
                      <a:pt x="6" y="31"/>
                    </a:cubicBezTo>
                    <a:cubicBezTo>
                      <a:pt x="6" y="31"/>
                      <a:pt x="6" y="32"/>
                      <a:pt x="5" y="32"/>
                    </a:cubicBezTo>
                    <a:cubicBezTo>
                      <a:pt x="5" y="32"/>
                      <a:pt x="5" y="32"/>
                      <a:pt x="4" y="32"/>
                    </a:cubicBezTo>
                    <a:cubicBezTo>
                      <a:pt x="4" y="32"/>
                      <a:pt x="4" y="32"/>
                      <a:pt x="3" y="32"/>
                    </a:cubicBezTo>
                    <a:cubicBezTo>
                      <a:pt x="3" y="32"/>
                      <a:pt x="3" y="32"/>
                      <a:pt x="3" y="32"/>
                    </a:cubicBezTo>
                    <a:cubicBezTo>
                      <a:pt x="2" y="32"/>
                      <a:pt x="2" y="32"/>
                      <a:pt x="2" y="33"/>
                    </a:cubicBezTo>
                    <a:cubicBezTo>
                      <a:pt x="2" y="33"/>
                      <a:pt x="1" y="33"/>
                      <a:pt x="1" y="34"/>
                    </a:cubicBezTo>
                    <a:cubicBezTo>
                      <a:pt x="0" y="34"/>
                      <a:pt x="0" y="34"/>
                      <a:pt x="0" y="34"/>
                    </a:cubicBezTo>
                    <a:cubicBezTo>
                      <a:pt x="1" y="34"/>
                      <a:pt x="1" y="34"/>
                      <a:pt x="1" y="34"/>
                    </a:cubicBezTo>
                    <a:cubicBezTo>
                      <a:pt x="2" y="35"/>
                      <a:pt x="2" y="35"/>
                      <a:pt x="2" y="35"/>
                    </a:cubicBezTo>
                    <a:cubicBezTo>
                      <a:pt x="2" y="35"/>
                      <a:pt x="2" y="36"/>
                      <a:pt x="3" y="36"/>
                    </a:cubicBezTo>
                    <a:cubicBezTo>
                      <a:pt x="3" y="36"/>
                      <a:pt x="3" y="36"/>
                      <a:pt x="3" y="36"/>
                    </a:cubicBezTo>
                    <a:cubicBezTo>
                      <a:pt x="3" y="36"/>
                      <a:pt x="4" y="36"/>
                      <a:pt x="4" y="36"/>
                    </a:cubicBezTo>
                    <a:cubicBezTo>
                      <a:pt x="4" y="36"/>
                      <a:pt x="5" y="36"/>
                      <a:pt x="5" y="36"/>
                    </a:cubicBezTo>
                    <a:cubicBezTo>
                      <a:pt x="6" y="36"/>
                      <a:pt x="6" y="36"/>
                      <a:pt x="6" y="36"/>
                    </a:cubicBezTo>
                    <a:cubicBezTo>
                      <a:pt x="6" y="37"/>
                      <a:pt x="6" y="37"/>
                      <a:pt x="6" y="37"/>
                    </a:cubicBezTo>
                    <a:cubicBezTo>
                      <a:pt x="6" y="37"/>
                      <a:pt x="5" y="37"/>
                      <a:pt x="5" y="37"/>
                    </a:cubicBezTo>
                    <a:cubicBezTo>
                      <a:pt x="4" y="37"/>
                      <a:pt x="4" y="37"/>
                      <a:pt x="4" y="37"/>
                    </a:cubicBezTo>
                    <a:cubicBezTo>
                      <a:pt x="3" y="37"/>
                      <a:pt x="3" y="37"/>
                      <a:pt x="3" y="38"/>
                    </a:cubicBezTo>
                    <a:cubicBezTo>
                      <a:pt x="3" y="38"/>
                      <a:pt x="3" y="38"/>
                      <a:pt x="4" y="38"/>
                    </a:cubicBezTo>
                    <a:cubicBezTo>
                      <a:pt x="4" y="39"/>
                      <a:pt x="4" y="39"/>
                      <a:pt x="4" y="39"/>
                    </a:cubicBezTo>
                    <a:cubicBezTo>
                      <a:pt x="4" y="39"/>
                      <a:pt x="4" y="39"/>
                      <a:pt x="4" y="39"/>
                    </a:cubicBezTo>
                    <a:cubicBezTo>
                      <a:pt x="4" y="39"/>
                      <a:pt x="5" y="40"/>
                      <a:pt x="5" y="40"/>
                    </a:cubicBezTo>
                    <a:cubicBezTo>
                      <a:pt x="5" y="40"/>
                      <a:pt x="5" y="40"/>
                      <a:pt x="6" y="41"/>
                    </a:cubicBezTo>
                    <a:cubicBezTo>
                      <a:pt x="6" y="41"/>
                      <a:pt x="7" y="41"/>
                      <a:pt x="7" y="42"/>
                    </a:cubicBezTo>
                    <a:cubicBezTo>
                      <a:pt x="7" y="42"/>
                      <a:pt x="7" y="42"/>
                      <a:pt x="8" y="42"/>
                    </a:cubicBezTo>
                    <a:cubicBezTo>
                      <a:pt x="8" y="43"/>
                      <a:pt x="8" y="42"/>
                      <a:pt x="9" y="42"/>
                    </a:cubicBezTo>
                    <a:cubicBezTo>
                      <a:pt x="9" y="42"/>
                      <a:pt x="9" y="42"/>
                      <a:pt x="10" y="42"/>
                    </a:cubicBezTo>
                    <a:cubicBezTo>
                      <a:pt x="10" y="42"/>
                      <a:pt x="11" y="42"/>
                      <a:pt x="11" y="41"/>
                    </a:cubicBezTo>
                    <a:cubicBezTo>
                      <a:pt x="11" y="41"/>
                      <a:pt x="11" y="41"/>
                      <a:pt x="11" y="41"/>
                    </a:cubicBezTo>
                    <a:cubicBezTo>
                      <a:pt x="11" y="40"/>
                      <a:pt x="11" y="40"/>
                      <a:pt x="11" y="40"/>
                    </a:cubicBezTo>
                    <a:cubicBezTo>
                      <a:pt x="11" y="40"/>
                      <a:pt x="11" y="40"/>
                      <a:pt x="11" y="39"/>
                    </a:cubicBezTo>
                    <a:cubicBezTo>
                      <a:pt x="11" y="39"/>
                      <a:pt x="11" y="38"/>
                      <a:pt x="11" y="38"/>
                    </a:cubicBezTo>
                    <a:cubicBezTo>
                      <a:pt x="11" y="38"/>
                      <a:pt x="11" y="38"/>
                      <a:pt x="12" y="38"/>
                    </a:cubicBezTo>
                    <a:cubicBezTo>
                      <a:pt x="12" y="38"/>
                      <a:pt x="12" y="38"/>
                      <a:pt x="12" y="39"/>
                    </a:cubicBezTo>
                    <a:cubicBezTo>
                      <a:pt x="12" y="39"/>
                      <a:pt x="12" y="39"/>
                      <a:pt x="12" y="39"/>
                    </a:cubicBezTo>
                    <a:cubicBezTo>
                      <a:pt x="12" y="39"/>
                      <a:pt x="12" y="39"/>
                      <a:pt x="12" y="39"/>
                    </a:cubicBezTo>
                    <a:cubicBezTo>
                      <a:pt x="13" y="40"/>
                      <a:pt x="12" y="40"/>
                      <a:pt x="12" y="41"/>
                    </a:cubicBezTo>
                    <a:cubicBezTo>
                      <a:pt x="13" y="41"/>
                      <a:pt x="13" y="41"/>
                      <a:pt x="13" y="42"/>
                    </a:cubicBezTo>
                    <a:cubicBezTo>
                      <a:pt x="13" y="42"/>
                      <a:pt x="14" y="43"/>
                      <a:pt x="13" y="43"/>
                    </a:cubicBezTo>
                    <a:cubicBezTo>
                      <a:pt x="13" y="44"/>
                      <a:pt x="13" y="44"/>
                      <a:pt x="13" y="44"/>
                    </a:cubicBezTo>
                    <a:cubicBezTo>
                      <a:pt x="13" y="44"/>
                      <a:pt x="13" y="45"/>
                      <a:pt x="13" y="45"/>
                    </a:cubicBezTo>
                    <a:cubicBezTo>
                      <a:pt x="13" y="46"/>
                      <a:pt x="13" y="46"/>
                      <a:pt x="13" y="47"/>
                    </a:cubicBezTo>
                    <a:cubicBezTo>
                      <a:pt x="13" y="47"/>
                      <a:pt x="14" y="47"/>
                      <a:pt x="14" y="48"/>
                    </a:cubicBezTo>
                    <a:cubicBezTo>
                      <a:pt x="14" y="49"/>
                      <a:pt x="14" y="49"/>
                      <a:pt x="14" y="50"/>
                    </a:cubicBezTo>
                    <a:cubicBezTo>
                      <a:pt x="14" y="50"/>
                      <a:pt x="14" y="50"/>
                      <a:pt x="15" y="51"/>
                    </a:cubicBezTo>
                    <a:cubicBezTo>
                      <a:pt x="15" y="51"/>
                      <a:pt x="15" y="52"/>
                      <a:pt x="15" y="53"/>
                    </a:cubicBezTo>
                    <a:cubicBezTo>
                      <a:pt x="15" y="53"/>
                      <a:pt x="15" y="54"/>
                      <a:pt x="15" y="54"/>
                    </a:cubicBezTo>
                    <a:cubicBezTo>
                      <a:pt x="15" y="55"/>
                      <a:pt x="16" y="55"/>
                      <a:pt x="16" y="56"/>
                    </a:cubicBezTo>
                    <a:cubicBezTo>
                      <a:pt x="16" y="56"/>
                      <a:pt x="16" y="56"/>
                      <a:pt x="16" y="56"/>
                    </a:cubicBezTo>
                    <a:cubicBezTo>
                      <a:pt x="16" y="56"/>
                      <a:pt x="17" y="57"/>
                      <a:pt x="17" y="57"/>
                    </a:cubicBezTo>
                    <a:cubicBezTo>
                      <a:pt x="17" y="58"/>
                      <a:pt x="17" y="58"/>
                      <a:pt x="18" y="59"/>
                    </a:cubicBezTo>
                    <a:cubicBezTo>
                      <a:pt x="18" y="59"/>
                      <a:pt x="18" y="59"/>
                      <a:pt x="18" y="60"/>
                    </a:cubicBezTo>
                    <a:cubicBezTo>
                      <a:pt x="19" y="60"/>
                      <a:pt x="19" y="60"/>
                      <a:pt x="19" y="61"/>
                    </a:cubicBezTo>
                    <a:cubicBezTo>
                      <a:pt x="20" y="61"/>
                      <a:pt x="20" y="62"/>
                      <a:pt x="20" y="62"/>
                    </a:cubicBezTo>
                    <a:cubicBezTo>
                      <a:pt x="20" y="63"/>
                      <a:pt x="20" y="63"/>
                      <a:pt x="20" y="63"/>
                    </a:cubicBezTo>
                    <a:cubicBezTo>
                      <a:pt x="20" y="64"/>
                      <a:pt x="20" y="64"/>
                      <a:pt x="20" y="64"/>
                    </a:cubicBezTo>
                    <a:cubicBezTo>
                      <a:pt x="20" y="65"/>
                      <a:pt x="20" y="65"/>
                      <a:pt x="20" y="65"/>
                    </a:cubicBezTo>
                    <a:cubicBezTo>
                      <a:pt x="20" y="66"/>
                      <a:pt x="20" y="67"/>
                      <a:pt x="21" y="67"/>
                    </a:cubicBezTo>
                    <a:cubicBezTo>
                      <a:pt x="21" y="67"/>
                      <a:pt x="21" y="67"/>
                      <a:pt x="22" y="68"/>
                    </a:cubicBezTo>
                    <a:cubicBezTo>
                      <a:pt x="22" y="68"/>
                      <a:pt x="22" y="69"/>
                      <a:pt x="23" y="69"/>
                    </a:cubicBezTo>
                    <a:cubicBezTo>
                      <a:pt x="23" y="70"/>
                      <a:pt x="23" y="70"/>
                      <a:pt x="23" y="71"/>
                    </a:cubicBezTo>
                    <a:cubicBezTo>
                      <a:pt x="23" y="71"/>
                      <a:pt x="24" y="72"/>
                      <a:pt x="24" y="72"/>
                    </a:cubicBezTo>
                    <a:cubicBezTo>
                      <a:pt x="24" y="73"/>
                      <a:pt x="24" y="73"/>
                      <a:pt x="24" y="74"/>
                    </a:cubicBezTo>
                    <a:cubicBezTo>
                      <a:pt x="25" y="75"/>
                      <a:pt x="24" y="76"/>
                      <a:pt x="25" y="76"/>
                    </a:cubicBezTo>
                    <a:cubicBezTo>
                      <a:pt x="25" y="77"/>
                      <a:pt x="25" y="77"/>
                      <a:pt x="26" y="77"/>
                    </a:cubicBezTo>
                    <a:cubicBezTo>
                      <a:pt x="26" y="77"/>
                      <a:pt x="26" y="78"/>
                      <a:pt x="26" y="78"/>
                    </a:cubicBezTo>
                    <a:cubicBezTo>
                      <a:pt x="26" y="79"/>
                      <a:pt x="27" y="78"/>
                      <a:pt x="27" y="79"/>
                    </a:cubicBezTo>
                    <a:cubicBezTo>
                      <a:pt x="28" y="79"/>
                      <a:pt x="28" y="79"/>
                      <a:pt x="28" y="79"/>
                    </a:cubicBezTo>
                    <a:cubicBezTo>
                      <a:pt x="29" y="78"/>
                      <a:pt x="29" y="78"/>
                      <a:pt x="29" y="77"/>
                    </a:cubicBezTo>
                    <a:cubicBezTo>
                      <a:pt x="29" y="76"/>
                      <a:pt x="30" y="76"/>
                      <a:pt x="30" y="76"/>
                    </a:cubicBezTo>
                    <a:cubicBezTo>
                      <a:pt x="30" y="76"/>
                      <a:pt x="30" y="75"/>
                      <a:pt x="31" y="75"/>
                    </a:cubicBezTo>
                    <a:cubicBezTo>
                      <a:pt x="31" y="75"/>
                      <a:pt x="31" y="75"/>
                      <a:pt x="31" y="75"/>
                    </a:cubicBezTo>
                    <a:cubicBezTo>
                      <a:pt x="31" y="74"/>
                      <a:pt x="31" y="74"/>
                      <a:pt x="31" y="74"/>
                    </a:cubicBezTo>
                    <a:cubicBezTo>
                      <a:pt x="31" y="74"/>
                      <a:pt x="32" y="74"/>
                      <a:pt x="32" y="73"/>
                    </a:cubicBezTo>
                    <a:cubicBezTo>
                      <a:pt x="32" y="73"/>
                      <a:pt x="31" y="73"/>
                      <a:pt x="31" y="73"/>
                    </a:cubicBezTo>
                    <a:cubicBezTo>
                      <a:pt x="32" y="72"/>
                      <a:pt x="32" y="73"/>
                      <a:pt x="32" y="72"/>
                    </a:cubicBezTo>
                    <a:cubicBezTo>
                      <a:pt x="33" y="72"/>
                      <a:pt x="33" y="72"/>
                      <a:pt x="33" y="72"/>
                    </a:cubicBezTo>
                    <a:cubicBezTo>
                      <a:pt x="33" y="72"/>
                      <a:pt x="33" y="72"/>
                      <a:pt x="33" y="71"/>
                    </a:cubicBezTo>
                    <a:cubicBezTo>
                      <a:pt x="33" y="71"/>
                      <a:pt x="33" y="70"/>
                      <a:pt x="33" y="70"/>
                    </a:cubicBezTo>
                    <a:cubicBezTo>
                      <a:pt x="33" y="69"/>
                      <a:pt x="33" y="69"/>
                      <a:pt x="33" y="68"/>
                    </a:cubicBezTo>
                    <a:cubicBezTo>
                      <a:pt x="33" y="68"/>
                      <a:pt x="33" y="67"/>
                      <a:pt x="33" y="67"/>
                    </a:cubicBezTo>
                    <a:cubicBezTo>
                      <a:pt x="33" y="66"/>
                      <a:pt x="33" y="66"/>
                      <a:pt x="33" y="66"/>
                    </a:cubicBezTo>
                    <a:cubicBezTo>
                      <a:pt x="34" y="65"/>
                      <a:pt x="34" y="65"/>
                      <a:pt x="34" y="64"/>
                    </a:cubicBezTo>
                    <a:cubicBezTo>
                      <a:pt x="34" y="64"/>
                      <a:pt x="33" y="64"/>
                      <a:pt x="33" y="63"/>
                    </a:cubicBezTo>
                    <a:cubicBezTo>
                      <a:pt x="33" y="63"/>
                      <a:pt x="33" y="63"/>
                      <a:pt x="33" y="63"/>
                    </a:cubicBezTo>
                    <a:cubicBezTo>
                      <a:pt x="33" y="62"/>
                      <a:pt x="33" y="62"/>
                      <a:pt x="33" y="61"/>
                    </a:cubicBezTo>
                    <a:cubicBezTo>
                      <a:pt x="33" y="61"/>
                      <a:pt x="33" y="60"/>
                      <a:pt x="33" y="60"/>
                    </a:cubicBezTo>
                    <a:cubicBezTo>
                      <a:pt x="33" y="59"/>
                      <a:pt x="33" y="59"/>
                      <a:pt x="33" y="58"/>
                    </a:cubicBezTo>
                    <a:cubicBezTo>
                      <a:pt x="33" y="58"/>
                      <a:pt x="33" y="57"/>
                      <a:pt x="33" y="57"/>
                    </a:cubicBezTo>
                    <a:cubicBezTo>
                      <a:pt x="34" y="57"/>
                      <a:pt x="34" y="57"/>
                      <a:pt x="34" y="57"/>
                    </a:cubicBezTo>
                    <a:cubicBezTo>
                      <a:pt x="35" y="57"/>
                      <a:pt x="35" y="57"/>
                      <a:pt x="35" y="57"/>
                    </a:cubicBezTo>
                    <a:cubicBezTo>
                      <a:pt x="35" y="56"/>
                      <a:pt x="35" y="56"/>
                      <a:pt x="35" y="56"/>
                    </a:cubicBezTo>
                    <a:cubicBezTo>
                      <a:pt x="35" y="55"/>
                      <a:pt x="35" y="55"/>
                      <a:pt x="36" y="55"/>
                    </a:cubicBezTo>
                    <a:cubicBezTo>
                      <a:pt x="36" y="55"/>
                      <a:pt x="36" y="55"/>
                      <a:pt x="37" y="55"/>
                    </a:cubicBezTo>
                    <a:cubicBezTo>
                      <a:pt x="37" y="55"/>
                      <a:pt x="37" y="55"/>
                      <a:pt x="37" y="55"/>
                    </a:cubicBezTo>
                    <a:cubicBezTo>
                      <a:pt x="38" y="55"/>
                      <a:pt x="38" y="55"/>
                      <a:pt x="38" y="54"/>
                    </a:cubicBezTo>
                    <a:cubicBezTo>
                      <a:pt x="38" y="54"/>
                      <a:pt x="38" y="53"/>
                      <a:pt x="38" y="53"/>
                    </a:cubicBezTo>
                    <a:cubicBezTo>
                      <a:pt x="39" y="53"/>
                      <a:pt x="39" y="53"/>
                      <a:pt x="39" y="52"/>
                    </a:cubicBezTo>
                    <a:cubicBezTo>
                      <a:pt x="39" y="52"/>
                      <a:pt x="39" y="52"/>
                      <a:pt x="40" y="52"/>
                    </a:cubicBezTo>
                    <a:cubicBezTo>
                      <a:pt x="40" y="52"/>
                      <a:pt x="40" y="52"/>
                      <a:pt x="40" y="52"/>
                    </a:cubicBezTo>
                    <a:cubicBezTo>
                      <a:pt x="40" y="51"/>
                      <a:pt x="40" y="51"/>
                      <a:pt x="40" y="51"/>
                    </a:cubicBezTo>
                    <a:cubicBezTo>
                      <a:pt x="40" y="51"/>
                      <a:pt x="40" y="50"/>
                      <a:pt x="41" y="50"/>
                    </a:cubicBezTo>
                    <a:cubicBezTo>
                      <a:pt x="41" y="50"/>
                      <a:pt x="41" y="50"/>
                      <a:pt x="42" y="50"/>
                    </a:cubicBezTo>
                    <a:cubicBezTo>
                      <a:pt x="42" y="50"/>
                      <a:pt x="42" y="50"/>
                      <a:pt x="42" y="50"/>
                    </a:cubicBezTo>
                    <a:cubicBezTo>
                      <a:pt x="42" y="49"/>
                      <a:pt x="42" y="49"/>
                      <a:pt x="42" y="49"/>
                    </a:cubicBezTo>
                    <a:cubicBezTo>
                      <a:pt x="42" y="49"/>
                      <a:pt x="42" y="49"/>
                      <a:pt x="42" y="49"/>
                    </a:cubicBezTo>
                    <a:cubicBezTo>
                      <a:pt x="43" y="48"/>
                      <a:pt x="43" y="48"/>
                      <a:pt x="43" y="48"/>
                    </a:cubicBezTo>
                    <a:cubicBezTo>
                      <a:pt x="43" y="47"/>
                      <a:pt x="43" y="47"/>
                      <a:pt x="44" y="47"/>
                    </a:cubicBezTo>
                    <a:cubicBezTo>
                      <a:pt x="44" y="47"/>
                      <a:pt x="44" y="47"/>
                      <a:pt x="44" y="46"/>
                    </a:cubicBezTo>
                    <a:cubicBezTo>
                      <a:pt x="45" y="46"/>
                      <a:pt x="45" y="46"/>
                      <a:pt x="45" y="46"/>
                    </a:cubicBezTo>
                    <a:cubicBezTo>
                      <a:pt x="45" y="46"/>
                      <a:pt x="46" y="45"/>
                      <a:pt x="46" y="45"/>
                    </a:cubicBezTo>
                    <a:cubicBezTo>
                      <a:pt x="46" y="45"/>
                      <a:pt x="47" y="45"/>
                      <a:pt x="47" y="44"/>
                    </a:cubicBezTo>
                    <a:cubicBezTo>
                      <a:pt x="48" y="44"/>
                      <a:pt x="48" y="44"/>
                      <a:pt x="48" y="43"/>
                    </a:cubicBezTo>
                    <a:cubicBezTo>
                      <a:pt x="48" y="43"/>
                      <a:pt x="48" y="43"/>
                      <a:pt x="48" y="42"/>
                    </a:cubicBezTo>
                    <a:cubicBezTo>
                      <a:pt x="48" y="42"/>
                      <a:pt x="48" y="41"/>
                      <a:pt x="48" y="41"/>
                    </a:cubicBezTo>
                    <a:cubicBezTo>
                      <a:pt x="48" y="40"/>
                      <a:pt x="49" y="40"/>
                      <a:pt x="49" y="40"/>
                    </a:cubicBezTo>
                    <a:cubicBezTo>
                      <a:pt x="49" y="40"/>
                      <a:pt x="49" y="40"/>
                      <a:pt x="50" y="40"/>
                    </a:cubicBezTo>
                    <a:cubicBezTo>
                      <a:pt x="50" y="40"/>
                      <a:pt x="50" y="39"/>
                      <a:pt x="50" y="39"/>
                    </a:cubicBezTo>
                    <a:cubicBezTo>
                      <a:pt x="51" y="39"/>
                      <a:pt x="51" y="40"/>
                      <a:pt x="51" y="40"/>
                    </a:cubicBezTo>
                    <a:cubicBezTo>
                      <a:pt x="51" y="40"/>
                      <a:pt x="51" y="40"/>
                      <a:pt x="51" y="39"/>
                    </a:cubicBezTo>
                    <a:cubicBezTo>
                      <a:pt x="52" y="39"/>
                      <a:pt x="52" y="39"/>
                      <a:pt x="52" y="39"/>
                    </a:cubicBezTo>
                    <a:cubicBezTo>
                      <a:pt x="52" y="39"/>
                      <a:pt x="52" y="39"/>
                      <a:pt x="52" y="39"/>
                    </a:cubicBezTo>
                    <a:cubicBezTo>
                      <a:pt x="52" y="39"/>
                      <a:pt x="52" y="40"/>
                      <a:pt x="52" y="40"/>
                    </a:cubicBezTo>
                    <a:cubicBezTo>
                      <a:pt x="52" y="40"/>
                      <a:pt x="53" y="39"/>
                      <a:pt x="53" y="39"/>
                    </a:cubicBezTo>
                    <a:cubicBezTo>
                      <a:pt x="53" y="39"/>
                      <a:pt x="53" y="39"/>
                      <a:pt x="53" y="39"/>
                    </a:cubicBezTo>
                    <a:cubicBezTo>
                      <a:pt x="53" y="39"/>
                      <a:pt x="53" y="38"/>
                      <a:pt x="53" y="38"/>
                    </a:cubicBezTo>
                    <a:cubicBezTo>
                      <a:pt x="53" y="37"/>
                      <a:pt x="53" y="37"/>
                      <a:pt x="53" y="37"/>
                    </a:cubicBezTo>
                    <a:cubicBezTo>
                      <a:pt x="53" y="36"/>
                      <a:pt x="53" y="36"/>
                      <a:pt x="52" y="35"/>
                    </a:cubicBezTo>
                    <a:cubicBezTo>
                      <a:pt x="52" y="35"/>
                      <a:pt x="52" y="35"/>
                      <a:pt x="52" y="34"/>
                    </a:cubicBezTo>
                    <a:cubicBezTo>
                      <a:pt x="51" y="34"/>
                      <a:pt x="51" y="34"/>
                      <a:pt x="51" y="34"/>
                    </a:cubicBezTo>
                    <a:cubicBezTo>
                      <a:pt x="51" y="33"/>
                      <a:pt x="52" y="33"/>
                      <a:pt x="52" y="33"/>
                    </a:cubicBezTo>
                    <a:cubicBezTo>
                      <a:pt x="52" y="33"/>
                      <a:pt x="51" y="32"/>
                      <a:pt x="51" y="32"/>
                    </a:cubicBezTo>
                    <a:cubicBezTo>
                      <a:pt x="51" y="32"/>
                      <a:pt x="50" y="32"/>
                      <a:pt x="50" y="32"/>
                    </a:cubicBezTo>
                    <a:cubicBezTo>
                      <a:pt x="50" y="32"/>
                      <a:pt x="50" y="31"/>
                      <a:pt x="50" y="31"/>
                    </a:cubicBezTo>
                    <a:cubicBezTo>
                      <a:pt x="50" y="31"/>
                      <a:pt x="50" y="30"/>
                      <a:pt x="50" y="30"/>
                    </a:cubicBezTo>
                    <a:cubicBezTo>
                      <a:pt x="51" y="30"/>
                      <a:pt x="51" y="30"/>
                      <a:pt x="51" y="30"/>
                    </a:cubicBezTo>
                    <a:cubicBezTo>
                      <a:pt x="52" y="30"/>
                      <a:pt x="52" y="30"/>
                      <a:pt x="52" y="29"/>
                    </a:cubicBezTo>
                    <a:cubicBezTo>
                      <a:pt x="52" y="29"/>
                      <a:pt x="52" y="29"/>
                      <a:pt x="52" y="29"/>
                    </a:cubicBezTo>
                    <a:cubicBezTo>
                      <a:pt x="52" y="29"/>
                      <a:pt x="51" y="29"/>
                      <a:pt x="51" y="29"/>
                    </a:cubicBezTo>
                    <a:cubicBezTo>
                      <a:pt x="51" y="29"/>
                      <a:pt x="51" y="28"/>
                      <a:pt x="50" y="28"/>
                    </a:cubicBezTo>
                    <a:cubicBezTo>
                      <a:pt x="50" y="28"/>
                      <a:pt x="50" y="28"/>
                      <a:pt x="50" y="28"/>
                    </a:cubicBezTo>
                    <a:cubicBezTo>
                      <a:pt x="50" y="28"/>
                      <a:pt x="49" y="27"/>
                      <a:pt x="49" y="27"/>
                    </a:cubicBezTo>
                    <a:cubicBezTo>
                      <a:pt x="49" y="27"/>
                      <a:pt x="50" y="26"/>
                      <a:pt x="50" y="26"/>
                    </a:cubicBezTo>
                    <a:cubicBezTo>
                      <a:pt x="50" y="26"/>
                      <a:pt x="50" y="26"/>
                      <a:pt x="51" y="26"/>
                    </a:cubicBezTo>
                    <a:cubicBezTo>
                      <a:pt x="51" y="26"/>
                      <a:pt x="51" y="26"/>
                      <a:pt x="52" y="27"/>
                    </a:cubicBezTo>
                    <a:cubicBezTo>
                      <a:pt x="52" y="27"/>
                      <a:pt x="52" y="27"/>
                      <a:pt x="52" y="27"/>
                    </a:cubicBezTo>
                    <a:cubicBezTo>
                      <a:pt x="52" y="27"/>
                      <a:pt x="52" y="27"/>
                      <a:pt x="53" y="27"/>
                    </a:cubicBezTo>
                    <a:cubicBezTo>
                      <a:pt x="53" y="27"/>
                      <a:pt x="53" y="27"/>
                      <a:pt x="53" y="27"/>
                    </a:cubicBezTo>
                    <a:cubicBezTo>
                      <a:pt x="54" y="28"/>
                      <a:pt x="53" y="28"/>
                      <a:pt x="53" y="29"/>
                    </a:cubicBezTo>
                    <a:cubicBezTo>
                      <a:pt x="53" y="29"/>
                      <a:pt x="53" y="29"/>
                      <a:pt x="53" y="29"/>
                    </a:cubicBezTo>
                    <a:cubicBezTo>
                      <a:pt x="54" y="29"/>
                      <a:pt x="54" y="30"/>
                      <a:pt x="54" y="30"/>
                    </a:cubicBezTo>
                    <a:cubicBezTo>
                      <a:pt x="54" y="30"/>
                      <a:pt x="54" y="30"/>
                      <a:pt x="55" y="30"/>
                    </a:cubicBezTo>
                    <a:cubicBezTo>
                      <a:pt x="56" y="30"/>
                      <a:pt x="56" y="30"/>
                      <a:pt x="57" y="30"/>
                    </a:cubicBezTo>
                    <a:cubicBezTo>
                      <a:pt x="58" y="30"/>
                      <a:pt x="58" y="30"/>
                      <a:pt x="59" y="30"/>
                    </a:cubicBezTo>
                    <a:cubicBezTo>
                      <a:pt x="59" y="30"/>
                      <a:pt x="60" y="29"/>
                      <a:pt x="60" y="30"/>
                    </a:cubicBezTo>
                    <a:cubicBezTo>
                      <a:pt x="60" y="30"/>
                      <a:pt x="60" y="30"/>
                      <a:pt x="60" y="31"/>
                    </a:cubicBezTo>
                    <a:cubicBezTo>
                      <a:pt x="60" y="31"/>
                      <a:pt x="60" y="31"/>
                      <a:pt x="60" y="31"/>
                    </a:cubicBezTo>
                    <a:cubicBezTo>
                      <a:pt x="59" y="31"/>
                      <a:pt x="60" y="32"/>
                      <a:pt x="60" y="32"/>
                    </a:cubicBezTo>
                    <a:cubicBezTo>
                      <a:pt x="59" y="32"/>
                      <a:pt x="59" y="32"/>
                      <a:pt x="59" y="32"/>
                    </a:cubicBezTo>
                    <a:cubicBezTo>
                      <a:pt x="58" y="33"/>
                      <a:pt x="58" y="33"/>
                      <a:pt x="58" y="33"/>
                    </a:cubicBezTo>
                    <a:cubicBezTo>
                      <a:pt x="58" y="33"/>
                      <a:pt x="58" y="33"/>
                      <a:pt x="58" y="34"/>
                    </a:cubicBezTo>
                    <a:cubicBezTo>
                      <a:pt x="58" y="34"/>
                      <a:pt x="58" y="34"/>
                      <a:pt x="58" y="34"/>
                    </a:cubicBezTo>
                    <a:cubicBezTo>
                      <a:pt x="58" y="35"/>
                      <a:pt x="58" y="35"/>
                      <a:pt x="59" y="35"/>
                    </a:cubicBezTo>
                    <a:cubicBezTo>
                      <a:pt x="59" y="36"/>
                      <a:pt x="59" y="36"/>
                      <a:pt x="59" y="35"/>
                    </a:cubicBezTo>
                    <a:cubicBezTo>
                      <a:pt x="60" y="35"/>
                      <a:pt x="59" y="34"/>
                      <a:pt x="60" y="34"/>
                    </a:cubicBezTo>
                    <a:cubicBezTo>
                      <a:pt x="60" y="34"/>
                      <a:pt x="60" y="34"/>
                      <a:pt x="60" y="34"/>
                    </a:cubicBezTo>
                    <a:cubicBezTo>
                      <a:pt x="61" y="34"/>
                      <a:pt x="61" y="35"/>
                      <a:pt x="61" y="35"/>
                    </a:cubicBezTo>
                    <a:cubicBezTo>
                      <a:pt x="61" y="36"/>
                      <a:pt x="60" y="36"/>
                      <a:pt x="61" y="36"/>
                    </a:cubicBezTo>
                    <a:cubicBezTo>
                      <a:pt x="61" y="37"/>
                      <a:pt x="61" y="36"/>
                      <a:pt x="62" y="37"/>
                    </a:cubicBezTo>
                    <a:cubicBezTo>
                      <a:pt x="62" y="37"/>
                      <a:pt x="62" y="37"/>
                      <a:pt x="62" y="38"/>
                    </a:cubicBezTo>
                    <a:cubicBezTo>
                      <a:pt x="62" y="38"/>
                      <a:pt x="62" y="38"/>
                      <a:pt x="62" y="39"/>
                    </a:cubicBezTo>
                    <a:cubicBezTo>
                      <a:pt x="62" y="38"/>
                      <a:pt x="62" y="38"/>
                      <a:pt x="62" y="38"/>
                    </a:cubicBezTo>
                    <a:cubicBezTo>
                      <a:pt x="63" y="38"/>
                      <a:pt x="63" y="39"/>
                      <a:pt x="63" y="38"/>
                    </a:cubicBezTo>
                    <a:cubicBezTo>
                      <a:pt x="63" y="38"/>
                      <a:pt x="64" y="38"/>
                      <a:pt x="64" y="38"/>
                    </a:cubicBezTo>
                    <a:cubicBezTo>
                      <a:pt x="64" y="37"/>
                      <a:pt x="63" y="37"/>
                      <a:pt x="63" y="37"/>
                    </a:cubicBezTo>
                    <a:cubicBezTo>
                      <a:pt x="63" y="37"/>
                      <a:pt x="63" y="37"/>
                      <a:pt x="63" y="36"/>
                    </a:cubicBezTo>
                    <a:cubicBezTo>
                      <a:pt x="63" y="36"/>
                      <a:pt x="64" y="36"/>
                      <a:pt x="64" y="36"/>
                    </a:cubicBezTo>
                    <a:cubicBezTo>
                      <a:pt x="64" y="35"/>
                      <a:pt x="64" y="35"/>
                      <a:pt x="64" y="35"/>
                    </a:cubicBezTo>
                    <a:cubicBezTo>
                      <a:pt x="63" y="34"/>
                      <a:pt x="63" y="33"/>
                      <a:pt x="64" y="33"/>
                    </a:cubicBezTo>
                    <a:cubicBezTo>
                      <a:pt x="64" y="33"/>
                      <a:pt x="64" y="33"/>
                      <a:pt x="64" y="33"/>
                    </a:cubicBezTo>
                    <a:cubicBezTo>
                      <a:pt x="65" y="33"/>
                      <a:pt x="65" y="34"/>
                      <a:pt x="65" y="34"/>
                    </a:cubicBezTo>
                    <a:cubicBezTo>
                      <a:pt x="66" y="33"/>
                      <a:pt x="65" y="33"/>
                      <a:pt x="65" y="32"/>
                    </a:cubicBezTo>
                    <a:cubicBezTo>
                      <a:pt x="66" y="32"/>
                      <a:pt x="66" y="32"/>
                      <a:pt x="66" y="31"/>
                    </a:cubicBezTo>
                    <a:cubicBezTo>
                      <a:pt x="66" y="31"/>
                      <a:pt x="66" y="31"/>
                      <a:pt x="66" y="30"/>
                    </a:cubicBezTo>
                    <a:cubicBezTo>
                      <a:pt x="66" y="30"/>
                      <a:pt x="66" y="30"/>
                      <a:pt x="66" y="29"/>
                    </a:cubicBezTo>
                    <a:cubicBezTo>
                      <a:pt x="65" y="29"/>
                      <a:pt x="65" y="29"/>
                      <a:pt x="65" y="29"/>
                    </a:cubicBezTo>
                    <a:cubicBezTo>
                      <a:pt x="66" y="29"/>
                      <a:pt x="66" y="29"/>
                      <a:pt x="66" y="28"/>
                    </a:cubicBezTo>
                    <a:cubicBezTo>
                      <a:pt x="66" y="28"/>
                      <a:pt x="66" y="28"/>
                      <a:pt x="66" y="27"/>
                    </a:cubicBezTo>
                    <a:cubicBezTo>
                      <a:pt x="66" y="27"/>
                      <a:pt x="66" y="27"/>
                      <a:pt x="66" y="26"/>
                    </a:cubicBezTo>
                    <a:cubicBezTo>
                      <a:pt x="66" y="26"/>
                      <a:pt x="66" y="25"/>
                      <a:pt x="67" y="25"/>
                    </a:cubicBezTo>
                    <a:cubicBezTo>
                      <a:pt x="67" y="24"/>
                      <a:pt x="68" y="25"/>
                      <a:pt x="68" y="24"/>
                    </a:cubicBezTo>
                    <a:cubicBezTo>
                      <a:pt x="68" y="24"/>
                      <a:pt x="69" y="24"/>
                      <a:pt x="69" y="23"/>
                    </a:cubicBezTo>
                    <a:cubicBezTo>
                      <a:pt x="70" y="23"/>
                      <a:pt x="70" y="23"/>
                      <a:pt x="71" y="22"/>
                    </a:cubicBezTo>
                    <a:cubicBezTo>
                      <a:pt x="71" y="21"/>
                      <a:pt x="70" y="21"/>
                      <a:pt x="70" y="20"/>
                    </a:cubicBezTo>
                    <a:cubicBezTo>
                      <a:pt x="70" y="20"/>
                      <a:pt x="70" y="20"/>
                      <a:pt x="70" y="20"/>
                    </a:cubicBezTo>
                    <a:cubicBezTo>
                      <a:pt x="70" y="19"/>
                      <a:pt x="69" y="19"/>
                      <a:pt x="69" y="19"/>
                    </a:cubicBezTo>
                    <a:cubicBezTo>
                      <a:pt x="69" y="19"/>
                      <a:pt x="69" y="18"/>
                      <a:pt x="68" y="18"/>
                    </a:cubicBezTo>
                    <a:cubicBezTo>
                      <a:pt x="68" y="18"/>
                      <a:pt x="68" y="18"/>
                      <a:pt x="67" y="18"/>
                    </a:cubicBezTo>
                    <a:cubicBezTo>
                      <a:pt x="66" y="18"/>
                      <a:pt x="66" y="19"/>
                      <a:pt x="65" y="19"/>
                    </a:cubicBezTo>
                    <a:cubicBezTo>
                      <a:pt x="65" y="19"/>
                      <a:pt x="64" y="18"/>
                      <a:pt x="64" y="18"/>
                    </a:cubicBezTo>
                    <a:cubicBezTo>
                      <a:pt x="64" y="18"/>
                      <a:pt x="63" y="19"/>
                      <a:pt x="63" y="19"/>
                    </a:cubicBezTo>
                    <a:cubicBezTo>
                      <a:pt x="62" y="19"/>
                      <a:pt x="62" y="19"/>
                      <a:pt x="61" y="19"/>
                    </a:cubicBezTo>
                    <a:cubicBezTo>
                      <a:pt x="61" y="19"/>
                      <a:pt x="60" y="19"/>
                      <a:pt x="60" y="19"/>
                    </a:cubicBezTo>
                    <a:cubicBezTo>
                      <a:pt x="59" y="19"/>
                      <a:pt x="59" y="19"/>
                      <a:pt x="59" y="19"/>
                    </a:cubicBezTo>
                    <a:cubicBezTo>
                      <a:pt x="58" y="19"/>
                      <a:pt x="58" y="19"/>
                      <a:pt x="58" y="19"/>
                    </a:cubicBezTo>
                    <a:cubicBezTo>
                      <a:pt x="58" y="19"/>
                      <a:pt x="57" y="19"/>
                      <a:pt x="57" y="19"/>
                    </a:cubicBezTo>
                    <a:cubicBezTo>
                      <a:pt x="56" y="19"/>
                      <a:pt x="56" y="19"/>
                      <a:pt x="55" y="20"/>
                    </a:cubicBezTo>
                    <a:cubicBezTo>
                      <a:pt x="55" y="20"/>
                      <a:pt x="55" y="20"/>
                      <a:pt x="55" y="20"/>
                    </a:cubicBezTo>
                    <a:cubicBezTo>
                      <a:pt x="54" y="21"/>
                      <a:pt x="54" y="21"/>
                      <a:pt x="54" y="21"/>
                    </a:cubicBezTo>
                    <a:cubicBezTo>
                      <a:pt x="53" y="21"/>
                      <a:pt x="53" y="20"/>
                      <a:pt x="53" y="20"/>
                    </a:cubicBezTo>
                    <a:cubicBezTo>
                      <a:pt x="53" y="20"/>
                      <a:pt x="53" y="20"/>
                      <a:pt x="53" y="20"/>
                    </a:cubicBezTo>
                    <a:cubicBezTo>
                      <a:pt x="52" y="21"/>
                      <a:pt x="52" y="21"/>
                      <a:pt x="51" y="21"/>
                    </a:cubicBezTo>
                    <a:cubicBezTo>
                      <a:pt x="51" y="21"/>
                      <a:pt x="51" y="22"/>
                      <a:pt x="50" y="21"/>
                    </a:cubicBezTo>
                    <a:cubicBezTo>
                      <a:pt x="50" y="21"/>
                      <a:pt x="50" y="21"/>
                      <a:pt x="50" y="20"/>
                    </a:cubicBezTo>
                    <a:cubicBezTo>
                      <a:pt x="49" y="20"/>
                      <a:pt x="49" y="20"/>
                      <a:pt x="48" y="20"/>
                    </a:cubicBezTo>
                    <a:cubicBezTo>
                      <a:pt x="48" y="20"/>
                      <a:pt x="47" y="20"/>
                      <a:pt x="47" y="21"/>
                    </a:cubicBezTo>
                    <a:cubicBezTo>
                      <a:pt x="47" y="21"/>
                      <a:pt x="47" y="21"/>
                      <a:pt x="47" y="21"/>
                    </a:cubicBezTo>
                    <a:cubicBezTo>
                      <a:pt x="47" y="22"/>
                      <a:pt x="47" y="22"/>
                      <a:pt x="47" y="23"/>
                    </a:cubicBezTo>
                    <a:cubicBezTo>
                      <a:pt x="47" y="23"/>
                      <a:pt x="47" y="23"/>
                      <a:pt x="48" y="24"/>
                    </a:cubicBezTo>
                    <a:cubicBezTo>
                      <a:pt x="48" y="24"/>
                      <a:pt x="48" y="24"/>
                      <a:pt x="48" y="24"/>
                    </a:cubicBezTo>
                    <a:cubicBezTo>
                      <a:pt x="48" y="25"/>
                      <a:pt x="49" y="25"/>
                      <a:pt x="48" y="26"/>
                    </a:cubicBezTo>
                    <a:cubicBezTo>
                      <a:pt x="48" y="26"/>
                      <a:pt x="48" y="26"/>
                      <a:pt x="47" y="26"/>
                    </a:cubicBezTo>
                    <a:cubicBezTo>
                      <a:pt x="47" y="26"/>
                      <a:pt x="46" y="26"/>
                      <a:pt x="46" y="26"/>
                    </a:cubicBezTo>
                    <a:cubicBezTo>
                      <a:pt x="46" y="25"/>
                      <a:pt x="45" y="25"/>
                      <a:pt x="45" y="25"/>
                    </a:cubicBezTo>
                    <a:cubicBezTo>
                      <a:pt x="44" y="25"/>
                      <a:pt x="44" y="25"/>
                      <a:pt x="44" y="25"/>
                    </a:cubicBezTo>
                    <a:cubicBezTo>
                      <a:pt x="43" y="25"/>
                      <a:pt x="43" y="25"/>
                      <a:pt x="43" y="25"/>
                    </a:cubicBezTo>
                    <a:cubicBezTo>
                      <a:pt x="42" y="25"/>
                      <a:pt x="42" y="25"/>
                      <a:pt x="42" y="25"/>
                    </a:cubicBezTo>
                    <a:cubicBezTo>
                      <a:pt x="41" y="25"/>
                      <a:pt x="41" y="25"/>
                      <a:pt x="41" y="24"/>
                    </a:cubicBezTo>
                    <a:cubicBezTo>
                      <a:pt x="40" y="24"/>
                      <a:pt x="40" y="24"/>
                      <a:pt x="40" y="23"/>
                    </a:cubicBezTo>
                    <a:cubicBezTo>
                      <a:pt x="40" y="23"/>
                      <a:pt x="39" y="23"/>
                      <a:pt x="39" y="23"/>
                    </a:cubicBezTo>
                    <a:cubicBezTo>
                      <a:pt x="39" y="23"/>
                      <a:pt x="38" y="24"/>
                      <a:pt x="38" y="24"/>
                    </a:cubicBezTo>
                    <a:cubicBezTo>
                      <a:pt x="38" y="24"/>
                      <a:pt x="37" y="24"/>
                      <a:pt x="37" y="24"/>
                    </a:cubicBezTo>
                    <a:cubicBezTo>
                      <a:pt x="36" y="24"/>
                      <a:pt x="36" y="24"/>
                      <a:pt x="35" y="24"/>
                    </a:cubicBezTo>
                    <a:cubicBezTo>
                      <a:pt x="35" y="23"/>
                      <a:pt x="35" y="23"/>
                      <a:pt x="35" y="22"/>
                    </a:cubicBezTo>
                    <a:cubicBezTo>
                      <a:pt x="34" y="22"/>
                      <a:pt x="34" y="22"/>
                      <a:pt x="34" y="22"/>
                    </a:cubicBezTo>
                    <a:cubicBezTo>
                      <a:pt x="33" y="22"/>
                      <a:pt x="33" y="22"/>
                      <a:pt x="33" y="22"/>
                    </a:cubicBezTo>
                    <a:cubicBezTo>
                      <a:pt x="32" y="22"/>
                      <a:pt x="32" y="22"/>
                      <a:pt x="32" y="22"/>
                    </a:cubicBezTo>
                    <a:cubicBezTo>
                      <a:pt x="32" y="22"/>
                      <a:pt x="32" y="21"/>
                      <a:pt x="32" y="21"/>
                    </a:cubicBezTo>
                    <a:cubicBezTo>
                      <a:pt x="31" y="21"/>
                      <a:pt x="31" y="21"/>
                      <a:pt x="31" y="20"/>
                    </a:cubicBezTo>
                    <a:cubicBezTo>
                      <a:pt x="30" y="20"/>
                      <a:pt x="30" y="20"/>
                      <a:pt x="30" y="20"/>
                    </a:cubicBezTo>
                    <a:cubicBezTo>
                      <a:pt x="29" y="20"/>
                      <a:pt x="29" y="20"/>
                      <a:pt x="29" y="20"/>
                    </a:cubicBezTo>
                    <a:cubicBezTo>
                      <a:pt x="29" y="20"/>
                      <a:pt x="28" y="20"/>
                      <a:pt x="28" y="20"/>
                    </a:cubicBezTo>
                    <a:cubicBezTo>
                      <a:pt x="28" y="20"/>
                      <a:pt x="28" y="19"/>
                      <a:pt x="28" y="19"/>
                    </a:cubicBezTo>
                    <a:cubicBezTo>
                      <a:pt x="28" y="19"/>
                      <a:pt x="28" y="18"/>
                      <a:pt x="27" y="18"/>
                    </a:cubicBezTo>
                    <a:cubicBezTo>
                      <a:pt x="27" y="18"/>
                      <a:pt x="26" y="17"/>
                      <a:pt x="26" y="17"/>
                    </a:cubicBezTo>
                    <a:cubicBezTo>
                      <a:pt x="25" y="17"/>
                      <a:pt x="25" y="17"/>
                      <a:pt x="25" y="17"/>
                    </a:cubicBezTo>
                    <a:cubicBezTo>
                      <a:pt x="24" y="17"/>
                      <a:pt x="24" y="17"/>
                      <a:pt x="24" y="17"/>
                    </a:cubicBezTo>
                    <a:cubicBezTo>
                      <a:pt x="23" y="16"/>
                      <a:pt x="23" y="16"/>
                      <a:pt x="23" y="16"/>
                    </a:cubicBezTo>
                    <a:cubicBezTo>
                      <a:pt x="23" y="15"/>
                      <a:pt x="23" y="15"/>
                      <a:pt x="22" y="15"/>
                    </a:cubicBezTo>
                    <a:cubicBezTo>
                      <a:pt x="22" y="15"/>
                      <a:pt x="21" y="15"/>
                      <a:pt x="21" y="15"/>
                    </a:cubicBezTo>
                    <a:cubicBezTo>
                      <a:pt x="21" y="15"/>
                      <a:pt x="21" y="14"/>
                      <a:pt x="21" y="14"/>
                    </a:cubicBezTo>
                    <a:cubicBezTo>
                      <a:pt x="20" y="14"/>
                      <a:pt x="21" y="13"/>
                      <a:pt x="22" y="13"/>
                    </a:cubicBezTo>
                    <a:cubicBezTo>
                      <a:pt x="22" y="13"/>
                      <a:pt x="22" y="12"/>
                      <a:pt x="23" y="12"/>
                    </a:cubicBezTo>
                    <a:cubicBezTo>
                      <a:pt x="23" y="12"/>
                      <a:pt x="23" y="12"/>
                      <a:pt x="23" y="11"/>
                    </a:cubicBezTo>
                    <a:cubicBezTo>
                      <a:pt x="23" y="11"/>
                      <a:pt x="23" y="11"/>
                      <a:pt x="23" y="11"/>
                    </a:cubicBezTo>
                    <a:cubicBezTo>
                      <a:pt x="22" y="11"/>
                      <a:pt x="22" y="10"/>
                      <a:pt x="23" y="9"/>
                    </a:cubicBezTo>
                    <a:cubicBezTo>
                      <a:pt x="23" y="9"/>
                      <a:pt x="24" y="9"/>
                      <a:pt x="24" y="8"/>
                    </a:cubicBezTo>
                    <a:cubicBezTo>
                      <a:pt x="24" y="8"/>
                      <a:pt x="24" y="7"/>
                      <a:pt x="24" y="7"/>
                    </a:cubicBezTo>
                    <a:cubicBezTo>
                      <a:pt x="24" y="6"/>
                      <a:pt x="23" y="6"/>
                      <a:pt x="23" y="6"/>
                    </a:cubicBezTo>
                    <a:cubicBezTo>
                      <a:pt x="23" y="5"/>
                      <a:pt x="23" y="5"/>
                      <a:pt x="22" y="4"/>
                    </a:cubicBezTo>
                    <a:cubicBezTo>
                      <a:pt x="22" y="4"/>
                      <a:pt x="22" y="3"/>
                      <a:pt x="22" y="3"/>
                    </a:cubicBezTo>
                    <a:cubicBezTo>
                      <a:pt x="21" y="2"/>
                      <a:pt x="21" y="2"/>
                      <a:pt x="20" y="2"/>
                    </a:cubicBezTo>
                    <a:cubicBezTo>
                      <a:pt x="20" y="1"/>
                      <a:pt x="19" y="1"/>
                      <a:pt x="19" y="1"/>
                    </a:cubicBezTo>
                    <a:cubicBezTo>
                      <a:pt x="18" y="0"/>
                      <a:pt x="18" y="1"/>
                      <a:pt x="17" y="0"/>
                    </a:cubicBezTo>
                    <a:cubicBezTo>
                      <a:pt x="17" y="1"/>
                      <a:pt x="17" y="1"/>
                      <a:pt x="17" y="1"/>
                    </a:cubicBezTo>
                    <a:cubicBezTo>
                      <a:pt x="17" y="1"/>
                      <a:pt x="17" y="1"/>
                      <a:pt x="16"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8" name="Freeform 457">
                <a:extLst>
                  <a:ext uri="{FF2B5EF4-FFF2-40B4-BE49-F238E27FC236}">
                    <a16:creationId xmlns:a16="http://schemas.microsoft.com/office/drawing/2014/main" id="{3FE1A33D-9D73-4FCB-9B41-B7CFD9EB47E4}"/>
                  </a:ext>
                </a:extLst>
              </p:cNvPr>
              <p:cNvSpPr>
                <a:spLocks/>
              </p:cNvSpPr>
              <p:nvPr/>
            </p:nvSpPr>
            <p:spPr bwMode="auto">
              <a:xfrm>
                <a:off x="3870326" y="2308226"/>
                <a:ext cx="442913" cy="454025"/>
              </a:xfrm>
              <a:custGeom>
                <a:avLst/>
                <a:gdLst>
                  <a:gd name="T0" fmla="*/ 34 w 41"/>
                  <a:gd name="T1" fmla="*/ 12 h 42"/>
                  <a:gd name="T2" fmla="*/ 19 w 41"/>
                  <a:gd name="T3" fmla="*/ 0 h 42"/>
                  <a:gd name="T4" fmla="*/ 15 w 41"/>
                  <a:gd name="T5" fmla="*/ 0 h 42"/>
                  <a:gd name="T6" fmla="*/ 16 w 41"/>
                  <a:gd name="T7" fmla="*/ 16 h 42"/>
                  <a:gd name="T8" fmla="*/ 16 w 41"/>
                  <a:gd name="T9" fmla="*/ 24 h 42"/>
                  <a:gd name="T10" fmla="*/ 18 w 41"/>
                  <a:gd name="T11" fmla="*/ 25 h 42"/>
                  <a:gd name="T12" fmla="*/ 17 w 41"/>
                  <a:gd name="T13" fmla="*/ 27 h 42"/>
                  <a:gd name="T14" fmla="*/ 16 w 41"/>
                  <a:gd name="T15" fmla="*/ 27 h 42"/>
                  <a:gd name="T16" fmla="*/ 7 w 41"/>
                  <a:gd name="T17" fmla="*/ 26 h 42"/>
                  <a:gd name="T18" fmla="*/ 6 w 41"/>
                  <a:gd name="T19" fmla="*/ 27 h 42"/>
                  <a:gd name="T20" fmla="*/ 4 w 41"/>
                  <a:gd name="T21" fmla="*/ 27 h 42"/>
                  <a:gd name="T22" fmla="*/ 3 w 41"/>
                  <a:gd name="T23" fmla="*/ 28 h 42"/>
                  <a:gd name="T24" fmla="*/ 1 w 41"/>
                  <a:gd name="T25" fmla="*/ 27 h 42"/>
                  <a:gd name="T26" fmla="*/ 1 w 41"/>
                  <a:gd name="T27" fmla="*/ 28 h 42"/>
                  <a:gd name="T28" fmla="*/ 0 w 41"/>
                  <a:gd name="T29" fmla="*/ 29 h 42"/>
                  <a:gd name="T30" fmla="*/ 0 w 41"/>
                  <a:gd name="T31" fmla="*/ 30 h 42"/>
                  <a:gd name="T32" fmla="*/ 0 w 41"/>
                  <a:gd name="T33" fmla="*/ 32 h 42"/>
                  <a:gd name="T34" fmla="*/ 1 w 41"/>
                  <a:gd name="T35" fmla="*/ 33 h 42"/>
                  <a:gd name="T36" fmla="*/ 2 w 41"/>
                  <a:gd name="T37" fmla="*/ 35 h 42"/>
                  <a:gd name="T38" fmla="*/ 0 w 41"/>
                  <a:gd name="T39" fmla="*/ 36 h 42"/>
                  <a:gd name="T40" fmla="*/ 2 w 41"/>
                  <a:gd name="T41" fmla="*/ 36 h 42"/>
                  <a:gd name="T42" fmla="*/ 3 w 41"/>
                  <a:gd name="T43" fmla="*/ 37 h 42"/>
                  <a:gd name="T44" fmla="*/ 5 w 41"/>
                  <a:gd name="T45" fmla="*/ 37 h 42"/>
                  <a:gd name="T46" fmla="*/ 7 w 41"/>
                  <a:gd name="T47" fmla="*/ 36 h 42"/>
                  <a:gd name="T48" fmla="*/ 8 w 41"/>
                  <a:gd name="T49" fmla="*/ 37 h 42"/>
                  <a:gd name="T50" fmla="*/ 9 w 41"/>
                  <a:gd name="T51" fmla="*/ 39 h 42"/>
                  <a:gd name="T52" fmla="*/ 9 w 41"/>
                  <a:gd name="T53" fmla="*/ 41 h 42"/>
                  <a:gd name="T54" fmla="*/ 10 w 41"/>
                  <a:gd name="T55" fmla="*/ 42 h 42"/>
                  <a:gd name="T56" fmla="*/ 12 w 41"/>
                  <a:gd name="T57" fmla="*/ 42 h 42"/>
                  <a:gd name="T58" fmla="*/ 13 w 41"/>
                  <a:gd name="T59" fmla="*/ 41 h 42"/>
                  <a:gd name="T60" fmla="*/ 14 w 41"/>
                  <a:gd name="T61" fmla="*/ 41 h 42"/>
                  <a:gd name="T62" fmla="*/ 15 w 41"/>
                  <a:gd name="T63" fmla="*/ 42 h 42"/>
                  <a:gd name="T64" fmla="*/ 16 w 41"/>
                  <a:gd name="T65" fmla="*/ 42 h 42"/>
                  <a:gd name="T66" fmla="*/ 17 w 41"/>
                  <a:gd name="T67" fmla="*/ 39 h 42"/>
                  <a:gd name="T68" fmla="*/ 18 w 41"/>
                  <a:gd name="T69" fmla="*/ 37 h 42"/>
                  <a:gd name="T70" fmla="*/ 19 w 41"/>
                  <a:gd name="T71" fmla="*/ 36 h 42"/>
                  <a:gd name="T72" fmla="*/ 20 w 41"/>
                  <a:gd name="T73" fmla="*/ 33 h 42"/>
                  <a:gd name="T74" fmla="*/ 23 w 41"/>
                  <a:gd name="T75" fmla="*/ 32 h 42"/>
                  <a:gd name="T76" fmla="*/ 25 w 41"/>
                  <a:gd name="T77" fmla="*/ 31 h 42"/>
                  <a:gd name="T78" fmla="*/ 27 w 41"/>
                  <a:gd name="T79" fmla="*/ 30 h 42"/>
                  <a:gd name="T80" fmla="*/ 28 w 41"/>
                  <a:gd name="T81" fmla="*/ 29 h 42"/>
                  <a:gd name="T82" fmla="*/ 30 w 41"/>
                  <a:gd name="T83" fmla="*/ 28 h 42"/>
                  <a:gd name="T84" fmla="*/ 31 w 41"/>
                  <a:gd name="T85" fmla="*/ 29 h 42"/>
                  <a:gd name="T86" fmla="*/ 33 w 41"/>
                  <a:gd name="T87" fmla="*/ 28 h 42"/>
                  <a:gd name="T88" fmla="*/ 35 w 41"/>
                  <a:gd name="T89" fmla="*/ 28 h 42"/>
                  <a:gd name="T90" fmla="*/ 38 w 41"/>
                  <a:gd name="T91" fmla="*/ 27 h 42"/>
                  <a:gd name="T92" fmla="*/ 40 w 41"/>
                  <a:gd name="T93" fmla="*/ 27 h 42"/>
                  <a:gd name="T94" fmla="*/ 41 w 41"/>
                  <a:gd name="T95" fmla="*/ 25 h 42"/>
                  <a:gd name="T96" fmla="*/ 41 w 41"/>
                  <a:gd name="T97" fmla="*/ 21 h 42"/>
                  <a:gd name="T98" fmla="*/ 41 w 41"/>
                  <a:gd name="T99" fmla="*/ 18 h 42"/>
                  <a:gd name="T100" fmla="*/ 41 w 41"/>
                  <a:gd name="T101" fmla="*/ 17 h 42"/>
                  <a:gd name="T102" fmla="*/ 39 w 41"/>
                  <a:gd name="T103" fmla="*/ 17 h 42"/>
                  <a:gd name="T104" fmla="*/ 38 w 41"/>
                  <a:gd name="T105" fmla="*/ 15 h 42"/>
                  <a:gd name="T106" fmla="*/ 37 w 41"/>
                  <a:gd name="T107" fmla="*/ 14 h 42"/>
                  <a:gd name="T108" fmla="*/ 35 w 41"/>
                  <a:gd name="T109"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34" y="12"/>
                    </a:moveTo>
                    <a:cubicBezTo>
                      <a:pt x="34" y="12"/>
                      <a:pt x="34" y="12"/>
                      <a:pt x="34" y="12"/>
                    </a:cubicBezTo>
                    <a:cubicBezTo>
                      <a:pt x="34" y="12"/>
                      <a:pt x="34" y="11"/>
                      <a:pt x="34" y="11"/>
                    </a:cubicBezTo>
                    <a:cubicBezTo>
                      <a:pt x="19" y="0"/>
                      <a:pt x="19" y="0"/>
                      <a:pt x="19" y="0"/>
                    </a:cubicBezTo>
                    <a:cubicBezTo>
                      <a:pt x="19" y="0"/>
                      <a:pt x="19" y="0"/>
                      <a:pt x="19" y="0"/>
                    </a:cubicBezTo>
                    <a:cubicBezTo>
                      <a:pt x="15" y="0"/>
                      <a:pt x="15" y="0"/>
                      <a:pt x="15" y="0"/>
                    </a:cubicBezTo>
                    <a:cubicBezTo>
                      <a:pt x="15" y="7"/>
                      <a:pt x="15" y="7"/>
                      <a:pt x="15" y="7"/>
                    </a:cubicBezTo>
                    <a:cubicBezTo>
                      <a:pt x="16" y="16"/>
                      <a:pt x="16" y="16"/>
                      <a:pt x="16" y="16"/>
                    </a:cubicBezTo>
                    <a:cubicBezTo>
                      <a:pt x="16" y="16"/>
                      <a:pt x="16" y="19"/>
                      <a:pt x="16" y="21"/>
                    </a:cubicBezTo>
                    <a:cubicBezTo>
                      <a:pt x="16" y="23"/>
                      <a:pt x="16" y="24"/>
                      <a:pt x="16" y="24"/>
                    </a:cubicBezTo>
                    <a:cubicBezTo>
                      <a:pt x="17" y="24"/>
                      <a:pt x="17" y="24"/>
                      <a:pt x="17" y="24"/>
                    </a:cubicBezTo>
                    <a:cubicBezTo>
                      <a:pt x="17" y="25"/>
                      <a:pt x="18" y="25"/>
                      <a:pt x="18" y="25"/>
                    </a:cubicBezTo>
                    <a:cubicBezTo>
                      <a:pt x="18" y="26"/>
                      <a:pt x="17" y="26"/>
                      <a:pt x="17" y="26"/>
                    </a:cubicBezTo>
                    <a:cubicBezTo>
                      <a:pt x="17" y="26"/>
                      <a:pt x="17" y="27"/>
                      <a:pt x="17" y="27"/>
                    </a:cubicBezTo>
                    <a:cubicBezTo>
                      <a:pt x="17" y="27"/>
                      <a:pt x="17" y="27"/>
                      <a:pt x="17" y="27"/>
                    </a:cubicBezTo>
                    <a:cubicBezTo>
                      <a:pt x="16" y="27"/>
                      <a:pt x="16" y="27"/>
                      <a:pt x="16" y="27"/>
                    </a:cubicBezTo>
                    <a:cubicBezTo>
                      <a:pt x="8" y="27"/>
                      <a:pt x="8" y="27"/>
                      <a:pt x="8" y="27"/>
                    </a:cubicBezTo>
                    <a:cubicBezTo>
                      <a:pt x="8" y="27"/>
                      <a:pt x="7" y="26"/>
                      <a:pt x="7" y="26"/>
                    </a:cubicBezTo>
                    <a:cubicBezTo>
                      <a:pt x="7" y="26"/>
                      <a:pt x="7" y="27"/>
                      <a:pt x="6" y="27"/>
                    </a:cubicBezTo>
                    <a:cubicBezTo>
                      <a:pt x="6" y="27"/>
                      <a:pt x="6" y="27"/>
                      <a:pt x="6" y="27"/>
                    </a:cubicBezTo>
                    <a:cubicBezTo>
                      <a:pt x="5" y="27"/>
                      <a:pt x="5" y="27"/>
                      <a:pt x="5" y="27"/>
                    </a:cubicBezTo>
                    <a:cubicBezTo>
                      <a:pt x="5" y="27"/>
                      <a:pt x="4" y="27"/>
                      <a:pt x="4" y="27"/>
                    </a:cubicBezTo>
                    <a:cubicBezTo>
                      <a:pt x="4" y="27"/>
                      <a:pt x="4" y="27"/>
                      <a:pt x="3" y="27"/>
                    </a:cubicBezTo>
                    <a:cubicBezTo>
                      <a:pt x="3" y="28"/>
                      <a:pt x="3" y="28"/>
                      <a:pt x="3" y="28"/>
                    </a:cubicBezTo>
                    <a:cubicBezTo>
                      <a:pt x="2" y="28"/>
                      <a:pt x="3" y="27"/>
                      <a:pt x="2" y="27"/>
                    </a:cubicBezTo>
                    <a:cubicBezTo>
                      <a:pt x="2" y="27"/>
                      <a:pt x="2" y="27"/>
                      <a:pt x="1" y="27"/>
                    </a:cubicBezTo>
                    <a:cubicBezTo>
                      <a:pt x="1" y="27"/>
                      <a:pt x="1" y="27"/>
                      <a:pt x="1" y="27"/>
                    </a:cubicBezTo>
                    <a:cubicBezTo>
                      <a:pt x="1" y="27"/>
                      <a:pt x="1" y="27"/>
                      <a:pt x="1" y="28"/>
                    </a:cubicBezTo>
                    <a:cubicBezTo>
                      <a:pt x="1" y="28"/>
                      <a:pt x="1" y="28"/>
                      <a:pt x="1" y="29"/>
                    </a:cubicBezTo>
                    <a:cubicBezTo>
                      <a:pt x="1" y="29"/>
                      <a:pt x="0" y="29"/>
                      <a:pt x="0" y="29"/>
                    </a:cubicBezTo>
                    <a:cubicBezTo>
                      <a:pt x="0" y="29"/>
                      <a:pt x="0" y="29"/>
                      <a:pt x="0" y="29"/>
                    </a:cubicBezTo>
                    <a:cubicBezTo>
                      <a:pt x="0" y="29"/>
                      <a:pt x="0" y="29"/>
                      <a:pt x="0" y="30"/>
                    </a:cubicBezTo>
                    <a:cubicBezTo>
                      <a:pt x="0" y="30"/>
                      <a:pt x="0" y="30"/>
                      <a:pt x="0" y="31"/>
                    </a:cubicBezTo>
                    <a:cubicBezTo>
                      <a:pt x="0" y="31"/>
                      <a:pt x="0" y="31"/>
                      <a:pt x="0" y="32"/>
                    </a:cubicBezTo>
                    <a:cubicBezTo>
                      <a:pt x="0" y="32"/>
                      <a:pt x="0" y="32"/>
                      <a:pt x="0" y="33"/>
                    </a:cubicBezTo>
                    <a:cubicBezTo>
                      <a:pt x="1" y="33"/>
                      <a:pt x="1" y="33"/>
                      <a:pt x="1" y="33"/>
                    </a:cubicBezTo>
                    <a:cubicBezTo>
                      <a:pt x="2" y="34"/>
                      <a:pt x="2" y="34"/>
                      <a:pt x="2" y="34"/>
                    </a:cubicBezTo>
                    <a:cubicBezTo>
                      <a:pt x="2" y="35"/>
                      <a:pt x="2" y="35"/>
                      <a:pt x="2" y="35"/>
                    </a:cubicBezTo>
                    <a:cubicBezTo>
                      <a:pt x="1" y="36"/>
                      <a:pt x="1" y="36"/>
                      <a:pt x="1" y="36"/>
                    </a:cubicBezTo>
                    <a:cubicBezTo>
                      <a:pt x="0" y="36"/>
                      <a:pt x="0" y="36"/>
                      <a:pt x="0" y="36"/>
                    </a:cubicBezTo>
                    <a:cubicBezTo>
                      <a:pt x="1" y="36"/>
                      <a:pt x="1" y="36"/>
                      <a:pt x="1" y="36"/>
                    </a:cubicBezTo>
                    <a:cubicBezTo>
                      <a:pt x="2" y="36"/>
                      <a:pt x="2" y="36"/>
                      <a:pt x="2" y="36"/>
                    </a:cubicBezTo>
                    <a:cubicBezTo>
                      <a:pt x="2" y="36"/>
                      <a:pt x="3" y="36"/>
                      <a:pt x="3" y="37"/>
                    </a:cubicBezTo>
                    <a:cubicBezTo>
                      <a:pt x="3" y="37"/>
                      <a:pt x="3" y="37"/>
                      <a:pt x="3" y="37"/>
                    </a:cubicBezTo>
                    <a:cubicBezTo>
                      <a:pt x="4" y="37"/>
                      <a:pt x="4" y="37"/>
                      <a:pt x="4" y="36"/>
                    </a:cubicBezTo>
                    <a:cubicBezTo>
                      <a:pt x="4" y="36"/>
                      <a:pt x="5" y="37"/>
                      <a:pt x="5" y="37"/>
                    </a:cubicBezTo>
                    <a:cubicBezTo>
                      <a:pt x="6" y="37"/>
                      <a:pt x="6" y="36"/>
                      <a:pt x="6" y="36"/>
                    </a:cubicBezTo>
                    <a:cubicBezTo>
                      <a:pt x="7" y="36"/>
                      <a:pt x="7" y="35"/>
                      <a:pt x="7" y="36"/>
                    </a:cubicBezTo>
                    <a:cubicBezTo>
                      <a:pt x="7" y="36"/>
                      <a:pt x="8" y="36"/>
                      <a:pt x="8" y="36"/>
                    </a:cubicBezTo>
                    <a:cubicBezTo>
                      <a:pt x="8" y="37"/>
                      <a:pt x="8" y="37"/>
                      <a:pt x="8" y="37"/>
                    </a:cubicBezTo>
                    <a:cubicBezTo>
                      <a:pt x="8" y="38"/>
                      <a:pt x="8" y="38"/>
                      <a:pt x="9" y="38"/>
                    </a:cubicBezTo>
                    <a:cubicBezTo>
                      <a:pt x="9" y="39"/>
                      <a:pt x="8" y="39"/>
                      <a:pt x="9" y="39"/>
                    </a:cubicBezTo>
                    <a:cubicBezTo>
                      <a:pt x="9" y="40"/>
                      <a:pt x="9" y="40"/>
                      <a:pt x="9" y="40"/>
                    </a:cubicBezTo>
                    <a:cubicBezTo>
                      <a:pt x="10" y="40"/>
                      <a:pt x="9" y="40"/>
                      <a:pt x="9" y="41"/>
                    </a:cubicBezTo>
                    <a:cubicBezTo>
                      <a:pt x="9" y="41"/>
                      <a:pt x="10" y="41"/>
                      <a:pt x="10" y="42"/>
                    </a:cubicBezTo>
                    <a:cubicBezTo>
                      <a:pt x="10" y="42"/>
                      <a:pt x="10" y="42"/>
                      <a:pt x="10" y="42"/>
                    </a:cubicBezTo>
                    <a:cubicBezTo>
                      <a:pt x="10" y="42"/>
                      <a:pt x="11" y="41"/>
                      <a:pt x="11" y="41"/>
                    </a:cubicBezTo>
                    <a:cubicBezTo>
                      <a:pt x="11" y="41"/>
                      <a:pt x="11" y="42"/>
                      <a:pt x="12" y="42"/>
                    </a:cubicBezTo>
                    <a:cubicBezTo>
                      <a:pt x="12" y="42"/>
                      <a:pt x="12" y="42"/>
                      <a:pt x="13" y="42"/>
                    </a:cubicBezTo>
                    <a:cubicBezTo>
                      <a:pt x="13" y="42"/>
                      <a:pt x="13" y="41"/>
                      <a:pt x="13" y="41"/>
                    </a:cubicBezTo>
                    <a:cubicBezTo>
                      <a:pt x="14" y="41"/>
                      <a:pt x="14" y="41"/>
                      <a:pt x="14" y="41"/>
                    </a:cubicBezTo>
                    <a:cubicBezTo>
                      <a:pt x="14" y="41"/>
                      <a:pt x="14" y="41"/>
                      <a:pt x="14" y="41"/>
                    </a:cubicBezTo>
                    <a:cubicBezTo>
                      <a:pt x="15" y="41"/>
                      <a:pt x="14" y="41"/>
                      <a:pt x="14" y="42"/>
                    </a:cubicBezTo>
                    <a:cubicBezTo>
                      <a:pt x="15" y="42"/>
                      <a:pt x="15" y="42"/>
                      <a:pt x="15" y="42"/>
                    </a:cubicBezTo>
                    <a:cubicBezTo>
                      <a:pt x="16" y="42"/>
                      <a:pt x="16" y="42"/>
                      <a:pt x="16" y="41"/>
                    </a:cubicBezTo>
                    <a:cubicBezTo>
                      <a:pt x="16" y="42"/>
                      <a:pt x="16" y="42"/>
                      <a:pt x="16" y="42"/>
                    </a:cubicBezTo>
                    <a:cubicBezTo>
                      <a:pt x="16" y="41"/>
                      <a:pt x="16" y="40"/>
                      <a:pt x="17" y="40"/>
                    </a:cubicBezTo>
                    <a:cubicBezTo>
                      <a:pt x="17" y="39"/>
                      <a:pt x="17" y="39"/>
                      <a:pt x="17" y="39"/>
                    </a:cubicBezTo>
                    <a:cubicBezTo>
                      <a:pt x="17" y="39"/>
                      <a:pt x="17" y="38"/>
                      <a:pt x="17" y="38"/>
                    </a:cubicBezTo>
                    <a:cubicBezTo>
                      <a:pt x="17" y="37"/>
                      <a:pt x="17" y="37"/>
                      <a:pt x="18" y="37"/>
                    </a:cubicBezTo>
                    <a:cubicBezTo>
                      <a:pt x="18" y="37"/>
                      <a:pt x="18" y="37"/>
                      <a:pt x="19" y="37"/>
                    </a:cubicBezTo>
                    <a:cubicBezTo>
                      <a:pt x="19" y="37"/>
                      <a:pt x="19" y="36"/>
                      <a:pt x="19" y="36"/>
                    </a:cubicBezTo>
                    <a:cubicBezTo>
                      <a:pt x="19" y="35"/>
                      <a:pt x="19" y="35"/>
                      <a:pt x="19" y="34"/>
                    </a:cubicBezTo>
                    <a:cubicBezTo>
                      <a:pt x="19" y="34"/>
                      <a:pt x="20" y="34"/>
                      <a:pt x="20" y="33"/>
                    </a:cubicBezTo>
                    <a:cubicBezTo>
                      <a:pt x="20" y="33"/>
                      <a:pt x="20" y="32"/>
                      <a:pt x="21" y="32"/>
                    </a:cubicBezTo>
                    <a:cubicBezTo>
                      <a:pt x="22" y="32"/>
                      <a:pt x="22" y="32"/>
                      <a:pt x="23" y="32"/>
                    </a:cubicBezTo>
                    <a:cubicBezTo>
                      <a:pt x="23" y="32"/>
                      <a:pt x="24" y="32"/>
                      <a:pt x="24" y="32"/>
                    </a:cubicBezTo>
                    <a:cubicBezTo>
                      <a:pt x="24" y="32"/>
                      <a:pt x="24" y="32"/>
                      <a:pt x="25" y="31"/>
                    </a:cubicBezTo>
                    <a:cubicBezTo>
                      <a:pt x="26" y="30"/>
                      <a:pt x="26" y="30"/>
                      <a:pt x="26" y="30"/>
                    </a:cubicBezTo>
                    <a:cubicBezTo>
                      <a:pt x="26" y="30"/>
                      <a:pt x="26" y="30"/>
                      <a:pt x="27" y="30"/>
                    </a:cubicBezTo>
                    <a:cubicBezTo>
                      <a:pt x="27" y="29"/>
                      <a:pt x="27" y="29"/>
                      <a:pt x="27" y="29"/>
                    </a:cubicBezTo>
                    <a:cubicBezTo>
                      <a:pt x="28" y="29"/>
                      <a:pt x="28" y="29"/>
                      <a:pt x="28" y="29"/>
                    </a:cubicBezTo>
                    <a:cubicBezTo>
                      <a:pt x="28" y="29"/>
                      <a:pt x="28" y="28"/>
                      <a:pt x="29" y="28"/>
                    </a:cubicBezTo>
                    <a:cubicBezTo>
                      <a:pt x="29" y="28"/>
                      <a:pt x="29" y="28"/>
                      <a:pt x="30" y="28"/>
                    </a:cubicBezTo>
                    <a:cubicBezTo>
                      <a:pt x="30" y="29"/>
                      <a:pt x="31" y="29"/>
                      <a:pt x="31" y="29"/>
                    </a:cubicBezTo>
                    <a:cubicBezTo>
                      <a:pt x="31" y="29"/>
                      <a:pt x="31" y="29"/>
                      <a:pt x="31" y="29"/>
                    </a:cubicBezTo>
                    <a:cubicBezTo>
                      <a:pt x="32" y="29"/>
                      <a:pt x="32" y="29"/>
                      <a:pt x="32" y="29"/>
                    </a:cubicBezTo>
                    <a:cubicBezTo>
                      <a:pt x="33" y="29"/>
                      <a:pt x="33" y="29"/>
                      <a:pt x="33" y="28"/>
                    </a:cubicBezTo>
                    <a:cubicBezTo>
                      <a:pt x="34" y="28"/>
                      <a:pt x="34" y="28"/>
                      <a:pt x="34" y="28"/>
                    </a:cubicBezTo>
                    <a:cubicBezTo>
                      <a:pt x="34" y="28"/>
                      <a:pt x="35" y="28"/>
                      <a:pt x="35" y="28"/>
                    </a:cubicBezTo>
                    <a:cubicBezTo>
                      <a:pt x="36" y="28"/>
                      <a:pt x="36" y="28"/>
                      <a:pt x="37" y="28"/>
                    </a:cubicBezTo>
                    <a:cubicBezTo>
                      <a:pt x="37" y="28"/>
                      <a:pt x="37" y="27"/>
                      <a:pt x="38" y="27"/>
                    </a:cubicBezTo>
                    <a:cubicBezTo>
                      <a:pt x="38" y="27"/>
                      <a:pt x="39" y="28"/>
                      <a:pt x="39" y="28"/>
                    </a:cubicBezTo>
                    <a:cubicBezTo>
                      <a:pt x="39" y="27"/>
                      <a:pt x="40" y="27"/>
                      <a:pt x="40" y="27"/>
                    </a:cubicBezTo>
                    <a:cubicBezTo>
                      <a:pt x="40" y="27"/>
                      <a:pt x="40" y="27"/>
                      <a:pt x="40" y="26"/>
                    </a:cubicBezTo>
                    <a:cubicBezTo>
                      <a:pt x="41" y="26"/>
                      <a:pt x="41" y="26"/>
                      <a:pt x="41" y="25"/>
                    </a:cubicBezTo>
                    <a:cubicBezTo>
                      <a:pt x="41" y="25"/>
                      <a:pt x="41" y="24"/>
                      <a:pt x="41" y="24"/>
                    </a:cubicBezTo>
                    <a:cubicBezTo>
                      <a:pt x="41" y="23"/>
                      <a:pt x="41" y="22"/>
                      <a:pt x="41" y="21"/>
                    </a:cubicBezTo>
                    <a:cubicBezTo>
                      <a:pt x="41" y="21"/>
                      <a:pt x="41" y="21"/>
                      <a:pt x="41" y="21"/>
                    </a:cubicBezTo>
                    <a:cubicBezTo>
                      <a:pt x="41" y="20"/>
                      <a:pt x="41" y="19"/>
                      <a:pt x="41" y="18"/>
                    </a:cubicBezTo>
                    <a:cubicBezTo>
                      <a:pt x="41" y="18"/>
                      <a:pt x="41" y="18"/>
                      <a:pt x="41" y="17"/>
                    </a:cubicBezTo>
                    <a:cubicBezTo>
                      <a:pt x="41" y="17"/>
                      <a:pt x="41" y="17"/>
                      <a:pt x="41" y="17"/>
                    </a:cubicBezTo>
                    <a:cubicBezTo>
                      <a:pt x="40" y="17"/>
                      <a:pt x="40" y="17"/>
                      <a:pt x="39" y="17"/>
                    </a:cubicBezTo>
                    <a:cubicBezTo>
                      <a:pt x="39" y="17"/>
                      <a:pt x="39" y="17"/>
                      <a:pt x="39" y="17"/>
                    </a:cubicBezTo>
                    <a:cubicBezTo>
                      <a:pt x="38" y="17"/>
                      <a:pt x="39" y="16"/>
                      <a:pt x="39" y="16"/>
                    </a:cubicBezTo>
                    <a:cubicBezTo>
                      <a:pt x="39" y="16"/>
                      <a:pt x="39" y="15"/>
                      <a:pt x="38" y="15"/>
                    </a:cubicBezTo>
                    <a:cubicBezTo>
                      <a:pt x="38" y="14"/>
                      <a:pt x="38" y="14"/>
                      <a:pt x="37" y="14"/>
                    </a:cubicBezTo>
                    <a:cubicBezTo>
                      <a:pt x="37" y="14"/>
                      <a:pt x="37" y="15"/>
                      <a:pt x="37" y="14"/>
                    </a:cubicBezTo>
                    <a:cubicBezTo>
                      <a:pt x="36" y="14"/>
                      <a:pt x="36" y="14"/>
                      <a:pt x="36" y="13"/>
                    </a:cubicBezTo>
                    <a:cubicBezTo>
                      <a:pt x="35" y="13"/>
                      <a:pt x="35" y="13"/>
                      <a:pt x="35" y="13"/>
                    </a:cubicBezTo>
                    <a:cubicBezTo>
                      <a:pt x="35" y="13"/>
                      <a:pt x="35" y="13"/>
                      <a:pt x="34"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69" name="Freeform 458">
                <a:extLst>
                  <a:ext uri="{FF2B5EF4-FFF2-40B4-BE49-F238E27FC236}">
                    <a16:creationId xmlns:a16="http://schemas.microsoft.com/office/drawing/2014/main" id="{4997E9E9-AF47-4017-BDAC-C3BE07A8249D}"/>
                  </a:ext>
                </a:extLst>
              </p:cNvPr>
              <p:cNvSpPr>
                <a:spLocks/>
              </p:cNvSpPr>
              <p:nvPr/>
            </p:nvSpPr>
            <p:spPr bwMode="auto">
              <a:xfrm>
                <a:off x="3740151" y="2686051"/>
                <a:ext cx="87313" cy="53975"/>
              </a:xfrm>
              <a:custGeom>
                <a:avLst/>
                <a:gdLst>
                  <a:gd name="T0" fmla="*/ 1 w 8"/>
                  <a:gd name="T1" fmla="*/ 2 h 5"/>
                  <a:gd name="T2" fmla="*/ 2 w 8"/>
                  <a:gd name="T3" fmla="*/ 2 h 5"/>
                  <a:gd name="T4" fmla="*/ 3 w 8"/>
                  <a:gd name="T5" fmla="*/ 3 h 5"/>
                  <a:gd name="T6" fmla="*/ 4 w 8"/>
                  <a:gd name="T7" fmla="*/ 4 h 5"/>
                  <a:gd name="T8" fmla="*/ 4 w 8"/>
                  <a:gd name="T9" fmla="*/ 5 h 5"/>
                  <a:gd name="T10" fmla="*/ 4 w 8"/>
                  <a:gd name="T11" fmla="*/ 5 h 5"/>
                  <a:gd name="T12" fmla="*/ 5 w 8"/>
                  <a:gd name="T13" fmla="*/ 4 h 5"/>
                  <a:gd name="T14" fmla="*/ 6 w 8"/>
                  <a:gd name="T15" fmla="*/ 3 h 5"/>
                  <a:gd name="T16" fmla="*/ 6 w 8"/>
                  <a:gd name="T17" fmla="*/ 3 h 5"/>
                  <a:gd name="T18" fmla="*/ 7 w 8"/>
                  <a:gd name="T19" fmla="*/ 3 h 5"/>
                  <a:gd name="T20" fmla="*/ 8 w 8"/>
                  <a:gd name="T21" fmla="*/ 2 h 5"/>
                  <a:gd name="T22" fmla="*/ 8 w 8"/>
                  <a:gd name="T23" fmla="*/ 1 h 5"/>
                  <a:gd name="T24" fmla="*/ 8 w 8"/>
                  <a:gd name="T25" fmla="*/ 0 h 5"/>
                  <a:gd name="T26" fmla="*/ 8 w 8"/>
                  <a:gd name="T27" fmla="*/ 0 h 5"/>
                  <a:gd name="T28" fmla="*/ 8 w 8"/>
                  <a:gd name="T29" fmla="*/ 0 h 5"/>
                  <a:gd name="T30" fmla="*/ 6 w 8"/>
                  <a:gd name="T31" fmla="*/ 0 h 5"/>
                  <a:gd name="T32" fmla="*/ 4 w 8"/>
                  <a:gd name="T33" fmla="*/ 0 h 5"/>
                  <a:gd name="T34" fmla="*/ 4 w 8"/>
                  <a:gd name="T35" fmla="*/ 0 h 5"/>
                  <a:gd name="T36" fmla="*/ 3 w 8"/>
                  <a:gd name="T37" fmla="*/ 1 h 5"/>
                  <a:gd name="T38" fmla="*/ 2 w 8"/>
                  <a:gd name="T39" fmla="*/ 1 h 5"/>
                  <a:gd name="T40" fmla="*/ 0 w 8"/>
                  <a:gd name="T41" fmla="*/ 1 h 5"/>
                  <a:gd name="T42" fmla="*/ 0 w 8"/>
                  <a:gd name="T43" fmla="*/ 1 h 5"/>
                  <a:gd name="T44" fmla="*/ 1 w 8"/>
                  <a:gd name="T4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5">
                    <a:moveTo>
                      <a:pt x="1" y="2"/>
                    </a:moveTo>
                    <a:cubicBezTo>
                      <a:pt x="2" y="2"/>
                      <a:pt x="2" y="2"/>
                      <a:pt x="2" y="2"/>
                    </a:cubicBezTo>
                    <a:cubicBezTo>
                      <a:pt x="3" y="2"/>
                      <a:pt x="3" y="2"/>
                      <a:pt x="3" y="3"/>
                    </a:cubicBezTo>
                    <a:cubicBezTo>
                      <a:pt x="4" y="4"/>
                      <a:pt x="4" y="4"/>
                      <a:pt x="4" y="4"/>
                    </a:cubicBezTo>
                    <a:cubicBezTo>
                      <a:pt x="4" y="5"/>
                      <a:pt x="4" y="5"/>
                      <a:pt x="4" y="5"/>
                    </a:cubicBezTo>
                    <a:cubicBezTo>
                      <a:pt x="4" y="5"/>
                      <a:pt x="4" y="5"/>
                      <a:pt x="4" y="5"/>
                    </a:cubicBezTo>
                    <a:cubicBezTo>
                      <a:pt x="4" y="4"/>
                      <a:pt x="4" y="4"/>
                      <a:pt x="5" y="4"/>
                    </a:cubicBezTo>
                    <a:cubicBezTo>
                      <a:pt x="5" y="3"/>
                      <a:pt x="5" y="3"/>
                      <a:pt x="6" y="3"/>
                    </a:cubicBezTo>
                    <a:cubicBezTo>
                      <a:pt x="6" y="3"/>
                      <a:pt x="6" y="3"/>
                      <a:pt x="6" y="3"/>
                    </a:cubicBezTo>
                    <a:cubicBezTo>
                      <a:pt x="7" y="3"/>
                      <a:pt x="7" y="3"/>
                      <a:pt x="7" y="3"/>
                    </a:cubicBezTo>
                    <a:cubicBezTo>
                      <a:pt x="8" y="2"/>
                      <a:pt x="8" y="2"/>
                      <a:pt x="8" y="2"/>
                    </a:cubicBezTo>
                    <a:cubicBezTo>
                      <a:pt x="8" y="2"/>
                      <a:pt x="7" y="1"/>
                      <a:pt x="8" y="1"/>
                    </a:cubicBezTo>
                    <a:cubicBezTo>
                      <a:pt x="8" y="1"/>
                      <a:pt x="8" y="1"/>
                      <a:pt x="8" y="0"/>
                    </a:cubicBezTo>
                    <a:cubicBezTo>
                      <a:pt x="8" y="0"/>
                      <a:pt x="8" y="0"/>
                      <a:pt x="8" y="0"/>
                    </a:cubicBezTo>
                    <a:cubicBezTo>
                      <a:pt x="8" y="0"/>
                      <a:pt x="8" y="0"/>
                      <a:pt x="8" y="0"/>
                    </a:cubicBezTo>
                    <a:cubicBezTo>
                      <a:pt x="7" y="0"/>
                      <a:pt x="7" y="0"/>
                      <a:pt x="6" y="0"/>
                    </a:cubicBezTo>
                    <a:cubicBezTo>
                      <a:pt x="6" y="0"/>
                      <a:pt x="5" y="0"/>
                      <a:pt x="4" y="0"/>
                    </a:cubicBezTo>
                    <a:cubicBezTo>
                      <a:pt x="4" y="0"/>
                      <a:pt x="4" y="0"/>
                      <a:pt x="4" y="0"/>
                    </a:cubicBezTo>
                    <a:cubicBezTo>
                      <a:pt x="3" y="0"/>
                      <a:pt x="3" y="1"/>
                      <a:pt x="3" y="1"/>
                    </a:cubicBezTo>
                    <a:cubicBezTo>
                      <a:pt x="2" y="1"/>
                      <a:pt x="2" y="1"/>
                      <a:pt x="2" y="1"/>
                    </a:cubicBezTo>
                    <a:cubicBezTo>
                      <a:pt x="1" y="1"/>
                      <a:pt x="1" y="1"/>
                      <a:pt x="0" y="1"/>
                    </a:cubicBezTo>
                    <a:cubicBezTo>
                      <a:pt x="0" y="1"/>
                      <a:pt x="0" y="1"/>
                      <a:pt x="0" y="1"/>
                    </a:cubicBezTo>
                    <a:cubicBezTo>
                      <a:pt x="1" y="1"/>
                      <a:pt x="1" y="2"/>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0" name="Freeform 459">
                <a:extLst>
                  <a:ext uri="{FF2B5EF4-FFF2-40B4-BE49-F238E27FC236}">
                    <a16:creationId xmlns:a16="http://schemas.microsoft.com/office/drawing/2014/main" id="{9E82234C-70F1-46A7-AE0D-195ADAC5C8E7}"/>
                  </a:ext>
                </a:extLst>
              </p:cNvPr>
              <p:cNvSpPr>
                <a:spLocks/>
              </p:cNvSpPr>
              <p:nvPr/>
            </p:nvSpPr>
            <p:spPr bwMode="auto">
              <a:xfrm>
                <a:off x="4225926" y="2697164"/>
                <a:ext cx="76200" cy="184150"/>
              </a:xfrm>
              <a:custGeom>
                <a:avLst/>
                <a:gdLst>
                  <a:gd name="T0" fmla="*/ 6 w 7"/>
                  <a:gd name="T1" fmla="*/ 7 h 17"/>
                  <a:gd name="T2" fmla="*/ 6 w 7"/>
                  <a:gd name="T3" fmla="*/ 7 h 17"/>
                  <a:gd name="T4" fmla="*/ 6 w 7"/>
                  <a:gd name="T5" fmla="*/ 6 h 17"/>
                  <a:gd name="T6" fmla="*/ 7 w 7"/>
                  <a:gd name="T7" fmla="*/ 5 h 17"/>
                  <a:gd name="T8" fmla="*/ 6 w 7"/>
                  <a:gd name="T9" fmla="*/ 4 h 17"/>
                  <a:gd name="T10" fmla="*/ 6 w 7"/>
                  <a:gd name="T11" fmla="*/ 2 h 17"/>
                  <a:gd name="T12" fmla="*/ 6 w 7"/>
                  <a:gd name="T13" fmla="*/ 1 h 17"/>
                  <a:gd name="T14" fmla="*/ 6 w 7"/>
                  <a:gd name="T15" fmla="*/ 1 h 17"/>
                  <a:gd name="T16" fmla="*/ 5 w 7"/>
                  <a:gd name="T17" fmla="*/ 1 h 17"/>
                  <a:gd name="T18" fmla="*/ 5 w 7"/>
                  <a:gd name="T19" fmla="*/ 0 h 17"/>
                  <a:gd name="T20" fmla="*/ 4 w 7"/>
                  <a:gd name="T21" fmla="*/ 0 h 17"/>
                  <a:gd name="T22" fmla="*/ 3 w 7"/>
                  <a:gd name="T23" fmla="*/ 1 h 17"/>
                  <a:gd name="T24" fmla="*/ 3 w 7"/>
                  <a:gd name="T25" fmla="*/ 0 h 17"/>
                  <a:gd name="T26" fmla="*/ 3 w 7"/>
                  <a:gd name="T27" fmla="*/ 2 h 17"/>
                  <a:gd name="T28" fmla="*/ 2 w 7"/>
                  <a:gd name="T29" fmla="*/ 3 h 17"/>
                  <a:gd name="T30" fmla="*/ 1 w 7"/>
                  <a:gd name="T31" fmla="*/ 3 h 17"/>
                  <a:gd name="T32" fmla="*/ 0 w 7"/>
                  <a:gd name="T33" fmla="*/ 3 h 17"/>
                  <a:gd name="T34" fmla="*/ 0 w 7"/>
                  <a:gd name="T35" fmla="*/ 4 h 17"/>
                  <a:gd name="T36" fmla="*/ 0 w 7"/>
                  <a:gd name="T37" fmla="*/ 4 h 17"/>
                  <a:gd name="T38" fmla="*/ 0 w 7"/>
                  <a:gd name="T39" fmla="*/ 4 h 17"/>
                  <a:gd name="T40" fmla="*/ 0 w 7"/>
                  <a:gd name="T41" fmla="*/ 5 h 17"/>
                  <a:gd name="T42" fmla="*/ 1 w 7"/>
                  <a:gd name="T43" fmla="*/ 6 h 17"/>
                  <a:gd name="T44" fmla="*/ 2 w 7"/>
                  <a:gd name="T45" fmla="*/ 7 h 17"/>
                  <a:gd name="T46" fmla="*/ 2 w 7"/>
                  <a:gd name="T47" fmla="*/ 9 h 17"/>
                  <a:gd name="T48" fmla="*/ 2 w 7"/>
                  <a:gd name="T49" fmla="*/ 10 h 17"/>
                  <a:gd name="T50" fmla="*/ 2 w 7"/>
                  <a:gd name="T51" fmla="*/ 12 h 17"/>
                  <a:gd name="T52" fmla="*/ 2 w 7"/>
                  <a:gd name="T53" fmla="*/ 14 h 17"/>
                  <a:gd name="T54" fmla="*/ 2 w 7"/>
                  <a:gd name="T55" fmla="*/ 16 h 17"/>
                  <a:gd name="T56" fmla="*/ 2 w 7"/>
                  <a:gd name="T57" fmla="*/ 17 h 17"/>
                  <a:gd name="T58" fmla="*/ 2 w 7"/>
                  <a:gd name="T59" fmla="*/ 17 h 17"/>
                  <a:gd name="T60" fmla="*/ 3 w 7"/>
                  <a:gd name="T61" fmla="*/ 17 h 17"/>
                  <a:gd name="T62" fmla="*/ 4 w 7"/>
                  <a:gd name="T63" fmla="*/ 17 h 17"/>
                  <a:gd name="T64" fmla="*/ 4 w 7"/>
                  <a:gd name="T65" fmla="*/ 17 h 17"/>
                  <a:gd name="T66" fmla="*/ 4 w 7"/>
                  <a:gd name="T67" fmla="*/ 15 h 17"/>
                  <a:gd name="T68" fmla="*/ 4 w 7"/>
                  <a:gd name="T69" fmla="*/ 14 h 17"/>
                  <a:gd name="T70" fmla="*/ 4 w 7"/>
                  <a:gd name="T71" fmla="*/ 12 h 17"/>
                  <a:gd name="T72" fmla="*/ 4 w 7"/>
                  <a:gd name="T73" fmla="*/ 10 h 17"/>
                  <a:gd name="T74" fmla="*/ 5 w 7"/>
                  <a:gd name="T75" fmla="*/ 9 h 17"/>
                  <a:gd name="T76" fmla="*/ 5 w 7"/>
                  <a:gd name="T77" fmla="*/ 8 h 17"/>
                  <a:gd name="T78" fmla="*/ 6 w 7"/>
                  <a:gd name="T7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 h="17">
                    <a:moveTo>
                      <a:pt x="6" y="7"/>
                    </a:moveTo>
                    <a:cubicBezTo>
                      <a:pt x="6" y="7"/>
                      <a:pt x="6" y="7"/>
                      <a:pt x="6" y="7"/>
                    </a:cubicBezTo>
                    <a:cubicBezTo>
                      <a:pt x="6" y="6"/>
                      <a:pt x="6" y="6"/>
                      <a:pt x="6" y="6"/>
                    </a:cubicBezTo>
                    <a:cubicBezTo>
                      <a:pt x="7" y="5"/>
                      <a:pt x="7" y="5"/>
                      <a:pt x="7" y="5"/>
                    </a:cubicBezTo>
                    <a:cubicBezTo>
                      <a:pt x="7" y="4"/>
                      <a:pt x="7" y="4"/>
                      <a:pt x="6" y="4"/>
                    </a:cubicBezTo>
                    <a:cubicBezTo>
                      <a:pt x="6" y="3"/>
                      <a:pt x="6" y="3"/>
                      <a:pt x="6" y="2"/>
                    </a:cubicBezTo>
                    <a:cubicBezTo>
                      <a:pt x="6" y="2"/>
                      <a:pt x="6" y="2"/>
                      <a:pt x="6" y="1"/>
                    </a:cubicBezTo>
                    <a:cubicBezTo>
                      <a:pt x="6" y="1"/>
                      <a:pt x="6" y="1"/>
                      <a:pt x="6" y="1"/>
                    </a:cubicBezTo>
                    <a:cubicBezTo>
                      <a:pt x="6" y="1"/>
                      <a:pt x="6" y="1"/>
                      <a:pt x="5" y="1"/>
                    </a:cubicBezTo>
                    <a:cubicBezTo>
                      <a:pt x="5" y="1"/>
                      <a:pt x="5" y="0"/>
                      <a:pt x="5" y="0"/>
                    </a:cubicBezTo>
                    <a:cubicBezTo>
                      <a:pt x="4" y="0"/>
                      <a:pt x="4" y="0"/>
                      <a:pt x="4" y="0"/>
                    </a:cubicBezTo>
                    <a:cubicBezTo>
                      <a:pt x="4" y="0"/>
                      <a:pt x="3" y="0"/>
                      <a:pt x="3" y="1"/>
                    </a:cubicBezTo>
                    <a:cubicBezTo>
                      <a:pt x="3" y="0"/>
                      <a:pt x="3" y="0"/>
                      <a:pt x="3" y="0"/>
                    </a:cubicBezTo>
                    <a:cubicBezTo>
                      <a:pt x="3" y="1"/>
                      <a:pt x="3" y="1"/>
                      <a:pt x="3" y="2"/>
                    </a:cubicBezTo>
                    <a:cubicBezTo>
                      <a:pt x="3" y="2"/>
                      <a:pt x="3" y="2"/>
                      <a:pt x="2" y="3"/>
                    </a:cubicBezTo>
                    <a:cubicBezTo>
                      <a:pt x="2" y="3"/>
                      <a:pt x="2" y="3"/>
                      <a:pt x="1" y="3"/>
                    </a:cubicBezTo>
                    <a:cubicBezTo>
                      <a:pt x="1" y="3"/>
                      <a:pt x="1" y="3"/>
                      <a:pt x="0" y="3"/>
                    </a:cubicBezTo>
                    <a:cubicBezTo>
                      <a:pt x="0" y="3"/>
                      <a:pt x="0" y="3"/>
                      <a:pt x="0" y="4"/>
                    </a:cubicBezTo>
                    <a:cubicBezTo>
                      <a:pt x="0" y="4"/>
                      <a:pt x="0" y="4"/>
                      <a:pt x="0" y="4"/>
                    </a:cubicBezTo>
                    <a:cubicBezTo>
                      <a:pt x="0" y="4"/>
                      <a:pt x="0" y="4"/>
                      <a:pt x="0" y="4"/>
                    </a:cubicBezTo>
                    <a:cubicBezTo>
                      <a:pt x="0" y="5"/>
                      <a:pt x="0" y="5"/>
                      <a:pt x="0" y="5"/>
                    </a:cubicBezTo>
                    <a:cubicBezTo>
                      <a:pt x="1" y="6"/>
                      <a:pt x="1" y="6"/>
                      <a:pt x="1" y="6"/>
                    </a:cubicBezTo>
                    <a:cubicBezTo>
                      <a:pt x="1" y="7"/>
                      <a:pt x="2" y="7"/>
                      <a:pt x="2" y="7"/>
                    </a:cubicBezTo>
                    <a:cubicBezTo>
                      <a:pt x="2" y="8"/>
                      <a:pt x="1" y="8"/>
                      <a:pt x="2" y="9"/>
                    </a:cubicBezTo>
                    <a:cubicBezTo>
                      <a:pt x="2" y="9"/>
                      <a:pt x="2" y="9"/>
                      <a:pt x="2" y="10"/>
                    </a:cubicBezTo>
                    <a:cubicBezTo>
                      <a:pt x="2" y="11"/>
                      <a:pt x="2" y="11"/>
                      <a:pt x="2" y="12"/>
                    </a:cubicBezTo>
                    <a:cubicBezTo>
                      <a:pt x="2" y="13"/>
                      <a:pt x="2" y="13"/>
                      <a:pt x="2" y="14"/>
                    </a:cubicBezTo>
                    <a:cubicBezTo>
                      <a:pt x="2" y="15"/>
                      <a:pt x="2" y="15"/>
                      <a:pt x="2" y="16"/>
                    </a:cubicBezTo>
                    <a:cubicBezTo>
                      <a:pt x="2" y="16"/>
                      <a:pt x="2" y="17"/>
                      <a:pt x="2" y="17"/>
                    </a:cubicBezTo>
                    <a:cubicBezTo>
                      <a:pt x="2" y="17"/>
                      <a:pt x="2" y="17"/>
                      <a:pt x="2" y="17"/>
                    </a:cubicBezTo>
                    <a:cubicBezTo>
                      <a:pt x="2" y="17"/>
                      <a:pt x="3" y="17"/>
                      <a:pt x="3" y="17"/>
                    </a:cubicBezTo>
                    <a:cubicBezTo>
                      <a:pt x="3" y="17"/>
                      <a:pt x="4" y="17"/>
                      <a:pt x="4" y="17"/>
                    </a:cubicBezTo>
                    <a:cubicBezTo>
                      <a:pt x="4" y="17"/>
                      <a:pt x="4" y="17"/>
                      <a:pt x="4" y="17"/>
                    </a:cubicBezTo>
                    <a:cubicBezTo>
                      <a:pt x="4" y="16"/>
                      <a:pt x="4" y="16"/>
                      <a:pt x="4" y="15"/>
                    </a:cubicBezTo>
                    <a:cubicBezTo>
                      <a:pt x="4" y="15"/>
                      <a:pt x="4" y="14"/>
                      <a:pt x="4" y="14"/>
                    </a:cubicBezTo>
                    <a:cubicBezTo>
                      <a:pt x="4" y="13"/>
                      <a:pt x="4" y="12"/>
                      <a:pt x="4" y="12"/>
                    </a:cubicBezTo>
                    <a:cubicBezTo>
                      <a:pt x="4" y="11"/>
                      <a:pt x="4" y="10"/>
                      <a:pt x="4" y="10"/>
                    </a:cubicBezTo>
                    <a:cubicBezTo>
                      <a:pt x="4" y="9"/>
                      <a:pt x="5" y="9"/>
                      <a:pt x="5" y="9"/>
                    </a:cubicBezTo>
                    <a:cubicBezTo>
                      <a:pt x="5" y="9"/>
                      <a:pt x="5" y="9"/>
                      <a:pt x="5" y="8"/>
                    </a:cubicBezTo>
                    <a:cubicBezTo>
                      <a:pt x="5" y="8"/>
                      <a:pt x="5" y="8"/>
                      <a:pt x="6"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1" name="Freeform 460">
                <a:extLst>
                  <a:ext uri="{FF2B5EF4-FFF2-40B4-BE49-F238E27FC236}">
                    <a16:creationId xmlns:a16="http://schemas.microsoft.com/office/drawing/2014/main" id="{670EF261-196A-4F22-8362-015E82890D92}"/>
                  </a:ext>
                </a:extLst>
              </p:cNvPr>
              <p:cNvSpPr>
                <a:spLocks/>
              </p:cNvSpPr>
              <p:nvPr/>
            </p:nvSpPr>
            <p:spPr bwMode="auto">
              <a:xfrm>
                <a:off x="4529139" y="2913064"/>
                <a:ext cx="517525" cy="573088"/>
              </a:xfrm>
              <a:custGeom>
                <a:avLst/>
                <a:gdLst>
                  <a:gd name="T0" fmla="*/ 1 w 48"/>
                  <a:gd name="T1" fmla="*/ 33 h 53"/>
                  <a:gd name="T2" fmla="*/ 3 w 48"/>
                  <a:gd name="T3" fmla="*/ 32 h 53"/>
                  <a:gd name="T4" fmla="*/ 8 w 48"/>
                  <a:gd name="T5" fmla="*/ 32 h 53"/>
                  <a:gd name="T6" fmla="*/ 11 w 48"/>
                  <a:gd name="T7" fmla="*/ 33 h 53"/>
                  <a:gd name="T8" fmla="*/ 12 w 48"/>
                  <a:gd name="T9" fmla="*/ 36 h 53"/>
                  <a:gd name="T10" fmla="*/ 14 w 48"/>
                  <a:gd name="T11" fmla="*/ 39 h 53"/>
                  <a:gd name="T12" fmla="*/ 17 w 48"/>
                  <a:gd name="T13" fmla="*/ 38 h 53"/>
                  <a:gd name="T14" fmla="*/ 18 w 48"/>
                  <a:gd name="T15" fmla="*/ 36 h 53"/>
                  <a:gd name="T16" fmla="*/ 21 w 48"/>
                  <a:gd name="T17" fmla="*/ 36 h 53"/>
                  <a:gd name="T18" fmla="*/ 24 w 48"/>
                  <a:gd name="T19" fmla="*/ 36 h 53"/>
                  <a:gd name="T20" fmla="*/ 24 w 48"/>
                  <a:gd name="T21" fmla="*/ 39 h 53"/>
                  <a:gd name="T22" fmla="*/ 24 w 48"/>
                  <a:gd name="T23" fmla="*/ 43 h 53"/>
                  <a:gd name="T24" fmla="*/ 25 w 48"/>
                  <a:gd name="T25" fmla="*/ 47 h 53"/>
                  <a:gd name="T26" fmla="*/ 27 w 48"/>
                  <a:gd name="T27" fmla="*/ 47 h 53"/>
                  <a:gd name="T28" fmla="*/ 30 w 48"/>
                  <a:gd name="T29" fmla="*/ 47 h 53"/>
                  <a:gd name="T30" fmla="*/ 32 w 48"/>
                  <a:gd name="T31" fmla="*/ 48 h 53"/>
                  <a:gd name="T32" fmla="*/ 34 w 48"/>
                  <a:gd name="T33" fmla="*/ 49 h 53"/>
                  <a:gd name="T34" fmla="*/ 37 w 48"/>
                  <a:gd name="T35" fmla="*/ 49 h 53"/>
                  <a:gd name="T36" fmla="*/ 39 w 48"/>
                  <a:gd name="T37" fmla="*/ 51 h 53"/>
                  <a:gd name="T38" fmla="*/ 42 w 48"/>
                  <a:gd name="T39" fmla="*/ 52 h 53"/>
                  <a:gd name="T40" fmla="*/ 40 w 48"/>
                  <a:gd name="T41" fmla="*/ 47 h 53"/>
                  <a:gd name="T42" fmla="*/ 41 w 48"/>
                  <a:gd name="T43" fmla="*/ 44 h 53"/>
                  <a:gd name="T44" fmla="*/ 41 w 48"/>
                  <a:gd name="T45" fmla="*/ 41 h 53"/>
                  <a:gd name="T46" fmla="*/ 43 w 48"/>
                  <a:gd name="T47" fmla="*/ 39 h 53"/>
                  <a:gd name="T48" fmla="*/ 46 w 48"/>
                  <a:gd name="T49" fmla="*/ 39 h 53"/>
                  <a:gd name="T50" fmla="*/ 45 w 48"/>
                  <a:gd name="T51" fmla="*/ 37 h 53"/>
                  <a:gd name="T52" fmla="*/ 44 w 48"/>
                  <a:gd name="T53" fmla="*/ 34 h 53"/>
                  <a:gd name="T54" fmla="*/ 43 w 48"/>
                  <a:gd name="T55" fmla="*/ 30 h 53"/>
                  <a:gd name="T56" fmla="*/ 43 w 48"/>
                  <a:gd name="T57" fmla="*/ 26 h 53"/>
                  <a:gd name="T58" fmla="*/ 43 w 48"/>
                  <a:gd name="T59" fmla="*/ 25 h 53"/>
                  <a:gd name="T60" fmla="*/ 42 w 48"/>
                  <a:gd name="T61" fmla="*/ 23 h 53"/>
                  <a:gd name="T62" fmla="*/ 43 w 48"/>
                  <a:gd name="T63" fmla="*/ 20 h 53"/>
                  <a:gd name="T64" fmla="*/ 44 w 48"/>
                  <a:gd name="T65" fmla="*/ 17 h 53"/>
                  <a:gd name="T66" fmla="*/ 46 w 48"/>
                  <a:gd name="T67" fmla="*/ 12 h 53"/>
                  <a:gd name="T68" fmla="*/ 47 w 48"/>
                  <a:gd name="T69" fmla="*/ 8 h 53"/>
                  <a:gd name="T70" fmla="*/ 47 w 48"/>
                  <a:gd name="T71" fmla="*/ 5 h 53"/>
                  <a:gd name="T72" fmla="*/ 45 w 48"/>
                  <a:gd name="T73" fmla="*/ 3 h 53"/>
                  <a:gd name="T74" fmla="*/ 43 w 48"/>
                  <a:gd name="T75" fmla="*/ 3 h 53"/>
                  <a:gd name="T76" fmla="*/ 40 w 48"/>
                  <a:gd name="T77" fmla="*/ 2 h 53"/>
                  <a:gd name="T78" fmla="*/ 38 w 48"/>
                  <a:gd name="T79" fmla="*/ 1 h 53"/>
                  <a:gd name="T80" fmla="*/ 36 w 48"/>
                  <a:gd name="T81" fmla="*/ 1 h 53"/>
                  <a:gd name="T82" fmla="*/ 33 w 48"/>
                  <a:gd name="T83" fmla="*/ 1 h 53"/>
                  <a:gd name="T84" fmla="*/ 31 w 48"/>
                  <a:gd name="T85" fmla="*/ 1 h 53"/>
                  <a:gd name="T86" fmla="*/ 28 w 48"/>
                  <a:gd name="T87" fmla="*/ 2 h 53"/>
                  <a:gd name="T88" fmla="*/ 27 w 48"/>
                  <a:gd name="T89" fmla="*/ 4 h 53"/>
                  <a:gd name="T90" fmla="*/ 23 w 48"/>
                  <a:gd name="T91" fmla="*/ 3 h 53"/>
                  <a:gd name="T92" fmla="*/ 21 w 48"/>
                  <a:gd name="T93" fmla="*/ 2 h 53"/>
                  <a:gd name="T94" fmla="*/ 18 w 48"/>
                  <a:gd name="T95" fmla="*/ 1 h 53"/>
                  <a:gd name="T96" fmla="*/ 17 w 48"/>
                  <a:gd name="T97" fmla="*/ 5 h 53"/>
                  <a:gd name="T98" fmla="*/ 16 w 48"/>
                  <a:gd name="T99" fmla="*/ 6 h 53"/>
                  <a:gd name="T100" fmla="*/ 14 w 48"/>
                  <a:gd name="T101" fmla="*/ 10 h 53"/>
                  <a:gd name="T102" fmla="*/ 14 w 48"/>
                  <a:gd name="T103" fmla="*/ 14 h 53"/>
                  <a:gd name="T104" fmla="*/ 13 w 48"/>
                  <a:gd name="T105" fmla="*/ 18 h 53"/>
                  <a:gd name="T106" fmla="*/ 11 w 48"/>
                  <a:gd name="T107" fmla="*/ 20 h 53"/>
                  <a:gd name="T108" fmla="*/ 10 w 48"/>
                  <a:gd name="T109" fmla="*/ 22 h 53"/>
                  <a:gd name="T110" fmla="*/ 10 w 48"/>
                  <a:gd name="T111" fmla="*/ 25 h 53"/>
                  <a:gd name="T112" fmla="*/ 8 w 48"/>
                  <a:gd name="T113" fmla="*/ 27 h 53"/>
                  <a:gd name="T114" fmla="*/ 6 w 48"/>
                  <a:gd name="T115" fmla="*/ 29 h 53"/>
                  <a:gd name="T116" fmla="*/ 4 w 48"/>
                  <a:gd name="T117" fmla="*/ 28 h 53"/>
                  <a:gd name="T118" fmla="*/ 2 w 48"/>
                  <a:gd name="T119" fmla="*/ 29 h 53"/>
                  <a:gd name="T120" fmla="*/ 0 w 48"/>
                  <a:gd name="T121" fmla="*/ 31 h 53"/>
                  <a:gd name="T122" fmla="*/ 0 w 48"/>
                  <a:gd name="T123"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53">
                    <a:moveTo>
                      <a:pt x="0" y="33"/>
                    </a:moveTo>
                    <a:cubicBezTo>
                      <a:pt x="1" y="33"/>
                      <a:pt x="0" y="33"/>
                      <a:pt x="0" y="33"/>
                    </a:cubicBezTo>
                    <a:cubicBezTo>
                      <a:pt x="1" y="33"/>
                      <a:pt x="1" y="33"/>
                      <a:pt x="1" y="33"/>
                    </a:cubicBezTo>
                    <a:cubicBezTo>
                      <a:pt x="1" y="33"/>
                      <a:pt x="1" y="33"/>
                      <a:pt x="1" y="33"/>
                    </a:cubicBezTo>
                    <a:cubicBezTo>
                      <a:pt x="2" y="33"/>
                      <a:pt x="2" y="32"/>
                      <a:pt x="2" y="32"/>
                    </a:cubicBezTo>
                    <a:cubicBezTo>
                      <a:pt x="2" y="32"/>
                      <a:pt x="3" y="32"/>
                      <a:pt x="3" y="32"/>
                    </a:cubicBezTo>
                    <a:cubicBezTo>
                      <a:pt x="4" y="32"/>
                      <a:pt x="4" y="32"/>
                      <a:pt x="5" y="32"/>
                    </a:cubicBezTo>
                    <a:cubicBezTo>
                      <a:pt x="6" y="32"/>
                      <a:pt x="6" y="32"/>
                      <a:pt x="6" y="32"/>
                    </a:cubicBezTo>
                    <a:cubicBezTo>
                      <a:pt x="7" y="32"/>
                      <a:pt x="7" y="32"/>
                      <a:pt x="8" y="32"/>
                    </a:cubicBezTo>
                    <a:cubicBezTo>
                      <a:pt x="9" y="32"/>
                      <a:pt x="9" y="32"/>
                      <a:pt x="10" y="32"/>
                    </a:cubicBezTo>
                    <a:cubicBezTo>
                      <a:pt x="10" y="32"/>
                      <a:pt x="11" y="32"/>
                      <a:pt x="11" y="32"/>
                    </a:cubicBezTo>
                    <a:cubicBezTo>
                      <a:pt x="11" y="33"/>
                      <a:pt x="11" y="33"/>
                      <a:pt x="11" y="33"/>
                    </a:cubicBezTo>
                    <a:cubicBezTo>
                      <a:pt x="11" y="33"/>
                      <a:pt x="11" y="33"/>
                      <a:pt x="11" y="34"/>
                    </a:cubicBezTo>
                    <a:cubicBezTo>
                      <a:pt x="11" y="34"/>
                      <a:pt x="11" y="34"/>
                      <a:pt x="11" y="35"/>
                    </a:cubicBezTo>
                    <a:cubicBezTo>
                      <a:pt x="11" y="35"/>
                      <a:pt x="11" y="36"/>
                      <a:pt x="12" y="36"/>
                    </a:cubicBezTo>
                    <a:cubicBezTo>
                      <a:pt x="12" y="36"/>
                      <a:pt x="12" y="37"/>
                      <a:pt x="12" y="37"/>
                    </a:cubicBezTo>
                    <a:cubicBezTo>
                      <a:pt x="12" y="37"/>
                      <a:pt x="12" y="38"/>
                      <a:pt x="13" y="38"/>
                    </a:cubicBezTo>
                    <a:cubicBezTo>
                      <a:pt x="13" y="38"/>
                      <a:pt x="13" y="39"/>
                      <a:pt x="14" y="39"/>
                    </a:cubicBezTo>
                    <a:cubicBezTo>
                      <a:pt x="14" y="39"/>
                      <a:pt x="14" y="38"/>
                      <a:pt x="15" y="38"/>
                    </a:cubicBezTo>
                    <a:cubicBezTo>
                      <a:pt x="15" y="38"/>
                      <a:pt x="15" y="38"/>
                      <a:pt x="16" y="38"/>
                    </a:cubicBezTo>
                    <a:cubicBezTo>
                      <a:pt x="16" y="38"/>
                      <a:pt x="17" y="38"/>
                      <a:pt x="17" y="38"/>
                    </a:cubicBezTo>
                    <a:cubicBezTo>
                      <a:pt x="17" y="38"/>
                      <a:pt x="18" y="38"/>
                      <a:pt x="18" y="38"/>
                    </a:cubicBezTo>
                    <a:cubicBezTo>
                      <a:pt x="18" y="38"/>
                      <a:pt x="18" y="38"/>
                      <a:pt x="18" y="37"/>
                    </a:cubicBezTo>
                    <a:cubicBezTo>
                      <a:pt x="18" y="37"/>
                      <a:pt x="18" y="37"/>
                      <a:pt x="18" y="36"/>
                    </a:cubicBezTo>
                    <a:cubicBezTo>
                      <a:pt x="18" y="36"/>
                      <a:pt x="18" y="36"/>
                      <a:pt x="19" y="36"/>
                    </a:cubicBezTo>
                    <a:cubicBezTo>
                      <a:pt x="19" y="35"/>
                      <a:pt x="19" y="35"/>
                      <a:pt x="20" y="35"/>
                    </a:cubicBezTo>
                    <a:cubicBezTo>
                      <a:pt x="20" y="36"/>
                      <a:pt x="21" y="35"/>
                      <a:pt x="21" y="36"/>
                    </a:cubicBezTo>
                    <a:cubicBezTo>
                      <a:pt x="21" y="36"/>
                      <a:pt x="21" y="36"/>
                      <a:pt x="21" y="36"/>
                    </a:cubicBezTo>
                    <a:cubicBezTo>
                      <a:pt x="21" y="37"/>
                      <a:pt x="22" y="36"/>
                      <a:pt x="23" y="36"/>
                    </a:cubicBezTo>
                    <a:cubicBezTo>
                      <a:pt x="23" y="36"/>
                      <a:pt x="24" y="36"/>
                      <a:pt x="24" y="36"/>
                    </a:cubicBezTo>
                    <a:cubicBezTo>
                      <a:pt x="24" y="37"/>
                      <a:pt x="24" y="37"/>
                      <a:pt x="24" y="37"/>
                    </a:cubicBezTo>
                    <a:cubicBezTo>
                      <a:pt x="24" y="38"/>
                      <a:pt x="24" y="38"/>
                      <a:pt x="24" y="38"/>
                    </a:cubicBezTo>
                    <a:cubicBezTo>
                      <a:pt x="24" y="39"/>
                      <a:pt x="24" y="39"/>
                      <a:pt x="24" y="39"/>
                    </a:cubicBezTo>
                    <a:cubicBezTo>
                      <a:pt x="24" y="39"/>
                      <a:pt x="24" y="39"/>
                      <a:pt x="24" y="40"/>
                    </a:cubicBezTo>
                    <a:cubicBezTo>
                      <a:pt x="24" y="40"/>
                      <a:pt x="24" y="41"/>
                      <a:pt x="24" y="41"/>
                    </a:cubicBezTo>
                    <a:cubicBezTo>
                      <a:pt x="24" y="42"/>
                      <a:pt x="24" y="42"/>
                      <a:pt x="24" y="43"/>
                    </a:cubicBezTo>
                    <a:cubicBezTo>
                      <a:pt x="24" y="43"/>
                      <a:pt x="25" y="44"/>
                      <a:pt x="25" y="44"/>
                    </a:cubicBezTo>
                    <a:cubicBezTo>
                      <a:pt x="25" y="45"/>
                      <a:pt x="25" y="45"/>
                      <a:pt x="25" y="46"/>
                    </a:cubicBezTo>
                    <a:cubicBezTo>
                      <a:pt x="25" y="46"/>
                      <a:pt x="25" y="46"/>
                      <a:pt x="25" y="47"/>
                    </a:cubicBezTo>
                    <a:cubicBezTo>
                      <a:pt x="25" y="47"/>
                      <a:pt x="25" y="47"/>
                      <a:pt x="25" y="47"/>
                    </a:cubicBezTo>
                    <a:cubicBezTo>
                      <a:pt x="25" y="48"/>
                      <a:pt x="26" y="47"/>
                      <a:pt x="26" y="47"/>
                    </a:cubicBezTo>
                    <a:cubicBezTo>
                      <a:pt x="26" y="47"/>
                      <a:pt x="27" y="47"/>
                      <a:pt x="27" y="47"/>
                    </a:cubicBezTo>
                    <a:cubicBezTo>
                      <a:pt x="27" y="47"/>
                      <a:pt x="28" y="47"/>
                      <a:pt x="28" y="47"/>
                    </a:cubicBezTo>
                    <a:cubicBezTo>
                      <a:pt x="29" y="47"/>
                      <a:pt x="29" y="47"/>
                      <a:pt x="29" y="47"/>
                    </a:cubicBezTo>
                    <a:cubicBezTo>
                      <a:pt x="30" y="47"/>
                      <a:pt x="30" y="47"/>
                      <a:pt x="30" y="47"/>
                    </a:cubicBezTo>
                    <a:cubicBezTo>
                      <a:pt x="30" y="47"/>
                      <a:pt x="30" y="47"/>
                      <a:pt x="30" y="48"/>
                    </a:cubicBezTo>
                    <a:cubicBezTo>
                      <a:pt x="30" y="48"/>
                      <a:pt x="30" y="48"/>
                      <a:pt x="31" y="48"/>
                    </a:cubicBezTo>
                    <a:cubicBezTo>
                      <a:pt x="31" y="48"/>
                      <a:pt x="31" y="48"/>
                      <a:pt x="32" y="48"/>
                    </a:cubicBezTo>
                    <a:cubicBezTo>
                      <a:pt x="32" y="48"/>
                      <a:pt x="32" y="48"/>
                      <a:pt x="32" y="48"/>
                    </a:cubicBezTo>
                    <a:cubicBezTo>
                      <a:pt x="33" y="48"/>
                      <a:pt x="32" y="49"/>
                      <a:pt x="33" y="49"/>
                    </a:cubicBezTo>
                    <a:cubicBezTo>
                      <a:pt x="33" y="50"/>
                      <a:pt x="34" y="49"/>
                      <a:pt x="34" y="49"/>
                    </a:cubicBezTo>
                    <a:cubicBezTo>
                      <a:pt x="35" y="49"/>
                      <a:pt x="35" y="50"/>
                      <a:pt x="35" y="50"/>
                    </a:cubicBezTo>
                    <a:cubicBezTo>
                      <a:pt x="36" y="50"/>
                      <a:pt x="36" y="50"/>
                      <a:pt x="36" y="50"/>
                    </a:cubicBezTo>
                    <a:cubicBezTo>
                      <a:pt x="37" y="50"/>
                      <a:pt x="36" y="49"/>
                      <a:pt x="37" y="49"/>
                    </a:cubicBezTo>
                    <a:cubicBezTo>
                      <a:pt x="37" y="49"/>
                      <a:pt x="37" y="49"/>
                      <a:pt x="37" y="49"/>
                    </a:cubicBezTo>
                    <a:cubicBezTo>
                      <a:pt x="38" y="50"/>
                      <a:pt x="38" y="50"/>
                      <a:pt x="38" y="50"/>
                    </a:cubicBezTo>
                    <a:cubicBezTo>
                      <a:pt x="38" y="51"/>
                      <a:pt x="39" y="51"/>
                      <a:pt x="39" y="51"/>
                    </a:cubicBezTo>
                    <a:cubicBezTo>
                      <a:pt x="40" y="52"/>
                      <a:pt x="40" y="52"/>
                      <a:pt x="40" y="53"/>
                    </a:cubicBezTo>
                    <a:cubicBezTo>
                      <a:pt x="41" y="53"/>
                      <a:pt x="41" y="53"/>
                      <a:pt x="42" y="53"/>
                    </a:cubicBezTo>
                    <a:cubicBezTo>
                      <a:pt x="42" y="53"/>
                      <a:pt x="42" y="52"/>
                      <a:pt x="42" y="52"/>
                    </a:cubicBezTo>
                    <a:cubicBezTo>
                      <a:pt x="42" y="51"/>
                      <a:pt x="43" y="50"/>
                      <a:pt x="42" y="50"/>
                    </a:cubicBezTo>
                    <a:cubicBezTo>
                      <a:pt x="41" y="50"/>
                      <a:pt x="41" y="50"/>
                      <a:pt x="41" y="50"/>
                    </a:cubicBezTo>
                    <a:cubicBezTo>
                      <a:pt x="40" y="49"/>
                      <a:pt x="40" y="48"/>
                      <a:pt x="40" y="47"/>
                    </a:cubicBezTo>
                    <a:cubicBezTo>
                      <a:pt x="40" y="47"/>
                      <a:pt x="41" y="47"/>
                      <a:pt x="41" y="46"/>
                    </a:cubicBezTo>
                    <a:cubicBezTo>
                      <a:pt x="41" y="45"/>
                      <a:pt x="41" y="45"/>
                      <a:pt x="41" y="45"/>
                    </a:cubicBezTo>
                    <a:cubicBezTo>
                      <a:pt x="41" y="44"/>
                      <a:pt x="41" y="44"/>
                      <a:pt x="41" y="44"/>
                    </a:cubicBezTo>
                    <a:cubicBezTo>
                      <a:pt x="41" y="43"/>
                      <a:pt x="40" y="44"/>
                      <a:pt x="40" y="43"/>
                    </a:cubicBezTo>
                    <a:cubicBezTo>
                      <a:pt x="40" y="43"/>
                      <a:pt x="40" y="43"/>
                      <a:pt x="40" y="42"/>
                    </a:cubicBezTo>
                    <a:cubicBezTo>
                      <a:pt x="41" y="42"/>
                      <a:pt x="41" y="42"/>
                      <a:pt x="41" y="41"/>
                    </a:cubicBezTo>
                    <a:cubicBezTo>
                      <a:pt x="42" y="41"/>
                      <a:pt x="42" y="41"/>
                      <a:pt x="42" y="40"/>
                    </a:cubicBezTo>
                    <a:cubicBezTo>
                      <a:pt x="42" y="40"/>
                      <a:pt x="43" y="40"/>
                      <a:pt x="43" y="40"/>
                    </a:cubicBezTo>
                    <a:cubicBezTo>
                      <a:pt x="43" y="40"/>
                      <a:pt x="43" y="39"/>
                      <a:pt x="43" y="39"/>
                    </a:cubicBezTo>
                    <a:cubicBezTo>
                      <a:pt x="44" y="39"/>
                      <a:pt x="44" y="40"/>
                      <a:pt x="45" y="39"/>
                    </a:cubicBezTo>
                    <a:cubicBezTo>
                      <a:pt x="45" y="39"/>
                      <a:pt x="45" y="39"/>
                      <a:pt x="45" y="39"/>
                    </a:cubicBezTo>
                    <a:cubicBezTo>
                      <a:pt x="46" y="39"/>
                      <a:pt x="46" y="39"/>
                      <a:pt x="46" y="39"/>
                    </a:cubicBezTo>
                    <a:cubicBezTo>
                      <a:pt x="46" y="39"/>
                      <a:pt x="46" y="39"/>
                      <a:pt x="46" y="39"/>
                    </a:cubicBezTo>
                    <a:cubicBezTo>
                      <a:pt x="46" y="39"/>
                      <a:pt x="46" y="39"/>
                      <a:pt x="46" y="38"/>
                    </a:cubicBezTo>
                    <a:cubicBezTo>
                      <a:pt x="46" y="38"/>
                      <a:pt x="45" y="38"/>
                      <a:pt x="45" y="37"/>
                    </a:cubicBezTo>
                    <a:cubicBezTo>
                      <a:pt x="45" y="37"/>
                      <a:pt x="45" y="36"/>
                      <a:pt x="45" y="36"/>
                    </a:cubicBezTo>
                    <a:cubicBezTo>
                      <a:pt x="45" y="35"/>
                      <a:pt x="44" y="36"/>
                      <a:pt x="44" y="35"/>
                    </a:cubicBezTo>
                    <a:cubicBezTo>
                      <a:pt x="44" y="35"/>
                      <a:pt x="44" y="35"/>
                      <a:pt x="44" y="34"/>
                    </a:cubicBezTo>
                    <a:cubicBezTo>
                      <a:pt x="44" y="34"/>
                      <a:pt x="44" y="34"/>
                      <a:pt x="44" y="33"/>
                    </a:cubicBezTo>
                    <a:cubicBezTo>
                      <a:pt x="43" y="33"/>
                      <a:pt x="44" y="32"/>
                      <a:pt x="44" y="32"/>
                    </a:cubicBezTo>
                    <a:cubicBezTo>
                      <a:pt x="43" y="31"/>
                      <a:pt x="43" y="31"/>
                      <a:pt x="43" y="30"/>
                    </a:cubicBezTo>
                    <a:cubicBezTo>
                      <a:pt x="43" y="29"/>
                      <a:pt x="43" y="29"/>
                      <a:pt x="43" y="29"/>
                    </a:cubicBezTo>
                    <a:cubicBezTo>
                      <a:pt x="43" y="28"/>
                      <a:pt x="43" y="28"/>
                      <a:pt x="43" y="28"/>
                    </a:cubicBezTo>
                    <a:cubicBezTo>
                      <a:pt x="43" y="27"/>
                      <a:pt x="42" y="27"/>
                      <a:pt x="43" y="26"/>
                    </a:cubicBezTo>
                    <a:cubicBezTo>
                      <a:pt x="43" y="26"/>
                      <a:pt x="43" y="26"/>
                      <a:pt x="43" y="26"/>
                    </a:cubicBezTo>
                    <a:cubicBezTo>
                      <a:pt x="43" y="26"/>
                      <a:pt x="43" y="26"/>
                      <a:pt x="43" y="26"/>
                    </a:cubicBezTo>
                    <a:cubicBezTo>
                      <a:pt x="43" y="25"/>
                      <a:pt x="43" y="25"/>
                      <a:pt x="43" y="25"/>
                    </a:cubicBezTo>
                    <a:cubicBezTo>
                      <a:pt x="43" y="24"/>
                      <a:pt x="43" y="24"/>
                      <a:pt x="43" y="24"/>
                    </a:cubicBezTo>
                    <a:cubicBezTo>
                      <a:pt x="43" y="24"/>
                      <a:pt x="43" y="24"/>
                      <a:pt x="43" y="24"/>
                    </a:cubicBezTo>
                    <a:cubicBezTo>
                      <a:pt x="43" y="23"/>
                      <a:pt x="42" y="23"/>
                      <a:pt x="42" y="23"/>
                    </a:cubicBezTo>
                    <a:cubicBezTo>
                      <a:pt x="42" y="23"/>
                      <a:pt x="42" y="22"/>
                      <a:pt x="42" y="22"/>
                    </a:cubicBezTo>
                    <a:cubicBezTo>
                      <a:pt x="43" y="22"/>
                      <a:pt x="43" y="22"/>
                      <a:pt x="43" y="21"/>
                    </a:cubicBezTo>
                    <a:cubicBezTo>
                      <a:pt x="43" y="21"/>
                      <a:pt x="43" y="21"/>
                      <a:pt x="43" y="20"/>
                    </a:cubicBezTo>
                    <a:cubicBezTo>
                      <a:pt x="43" y="20"/>
                      <a:pt x="43" y="20"/>
                      <a:pt x="44" y="20"/>
                    </a:cubicBezTo>
                    <a:cubicBezTo>
                      <a:pt x="44" y="19"/>
                      <a:pt x="44" y="19"/>
                      <a:pt x="44" y="19"/>
                    </a:cubicBezTo>
                    <a:cubicBezTo>
                      <a:pt x="44" y="18"/>
                      <a:pt x="44" y="18"/>
                      <a:pt x="44" y="17"/>
                    </a:cubicBezTo>
                    <a:cubicBezTo>
                      <a:pt x="45" y="16"/>
                      <a:pt x="44" y="16"/>
                      <a:pt x="45" y="15"/>
                    </a:cubicBezTo>
                    <a:cubicBezTo>
                      <a:pt x="45" y="14"/>
                      <a:pt x="45" y="13"/>
                      <a:pt x="45" y="13"/>
                    </a:cubicBezTo>
                    <a:cubicBezTo>
                      <a:pt x="46" y="12"/>
                      <a:pt x="46" y="12"/>
                      <a:pt x="46" y="12"/>
                    </a:cubicBezTo>
                    <a:cubicBezTo>
                      <a:pt x="48" y="10"/>
                      <a:pt x="48" y="10"/>
                      <a:pt x="48" y="10"/>
                    </a:cubicBezTo>
                    <a:cubicBezTo>
                      <a:pt x="48" y="10"/>
                      <a:pt x="48" y="9"/>
                      <a:pt x="48" y="9"/>
                    </a:cubicBezTo>
                    <a:cubicBezTo>
                      <a:pt x="48" y="9"/>
                      <a:pt x="48" y="9"/>
                      <a:pt x="47" y="8"/>
                    </a:cubicBezTo>
                    <a:cubicBezTo>
                      <a:pt x="47" y="8"/>
                      <a:pt x="47" y="7"/>
                      <a:pt x="47" y="7"/>
                    </a:cubicBezTo>
                    <a:cubicBezTo>
                      <a:pt x="47" y="6"/>
                      <a:pt x="47" y="6"/>
                      <a:pt x="47" y="5"/>
                    </a:cubicBezTo>
                    <a:cubicBezTo>
                      <a:pt x="47" y="5"/>
                      <a:pt x="47" y="5"/>
                      <a:pt x="47" y="5"/>
                    </a:cubicBezTo>
                    <a:cubicBezTo>
                      <a:pt x="46" y="5"/>
                      <a:pt x="46" y="5"/>
                      <a:pt x="46" y="4"/>
                    </a:cubicBezTo>
                    <a:cubicBezTo>
                      <a:pt x="46" y="4"/>
                      <a:pt x="46" y="4"/>
                      <a:pt x="45" y="4"/>
                    </a:cubicBezTo>
                    <a:cubicBezTo>
                      <a:pt x="45" y="4"/>
                      <a:pt x="45" y="3"/>
                      <a:pt x="45" y="3"/>
                    </a:cubicBezTo>
                    <a:cubicBezTo>
                      <a:pt x="45" y="3"/>
                      <a:pt x="45" y="3"/>
                      <a:pt x="44" y="2"/>
                    </a:cubicBezTo>
                    <a:cubicBezTo>
                      <a:pt x="44" y="2"/>
                      <a:pt x="44" y="3"/>
                      <a:pt x="43" y="3"/>
                    </a:cubicBezTo>
                    <a:cubicBezTo>
                      <a:pt x="43" y="3"/>
                      <a:pt x="43" y="3"/>
                      <a:pt x="43" y="3"/>
                    </a:cubicBezTo>
                    <a:cubicBezTo>
                      <a:pt x="42" y="3"/>
                      <a:pt x="42" y="3"/>
                      <a:pt x="41" y="3"/>
                    </a:cubicBezTo>
                    <a:cubicBezTo>
                      <a:pt x="41" y="3"/>
                      <a:pt x="41" y="3"/>
                      <a:pt x="41" y="3"/>
                    </a:cubicBezTo>
                    <a:cubicBezTo>
                      <a:pt x="40" y="3"/>
                      <a:pt x="40" y="3"/>
                      <a:pt x="40" y="2"/>
                    </a:cubicBezTo>
                    <a:cubicBezTo>
                      <a:pt x="39" y="2"/>
                      <a:pt x="39" y="2"/>
                      <a:pt x="39" y="1"/>
                    </a:cubicBezTo>
                    <a:cubicBezTo>
                      <a:pt x="39" y="1"/>
                      <a:pt x="38" y="1"/>
                      <a:pt x="38" y="1"/>
                    </a:cubicBezTo>
                    <a:cubicBezTo>
                      <a:pt x="38" y="1"/>
                      <a:pt x="38" y="1"/>
                      <a:pt x="38" y="1"/>
                    </a:cubicBezTo>
                    <a:cubicBezTo>
                      <a:pt x="38" y="1"/>
                      <a:pt x="38" y="1"/>
                      <a:pt x="38" y="1"/>
                    </a:cubicBezTo>
                    <a:cubicBezTo>
                      <a:pt x="37" y="1"/>
                      <a:pt x="37" y="1"/>
                      <a:pt x="36" y="1"/>
                    </a:cubicBezTo>
                    <a:cubicBezTo>
                      <a:pt x="36" y="1"/>
                      <a:pt x="36" y="1"/>
                      <a:pt x="36" y="1"/>
                    </a:cubicBezTo>
                    <a:cubicBezTo>
                      <a:pt x="35" y="1"/>
                      <a:pt x="35" y="1"/>
                      <a:pt x="35" y="1"/>
                    </a:cubicBezTo>
                    <a:cubicBezTo>
                      <a:pt x="34" y="0"/>
                      <a:pt x="34" y="0"/>
                      <a:pt x="34" y="0"/>
                    </a:cubicBezTo>
                    <a:cubicBezTo>
                      <a:pt x="34" y="0"/>
                      <a:pt x="34" y="0"/>
                      <a:pt x="33" y="1"/>
                    </a:cubicBezTo>
                    <a:cubicBezTo>
                      <a:pt x="33" y="1"/>
                      <a:pt x="33" y="1"/>
                      <a:pt x="32" y="1"/>
                    </a:cubicBezTo>
                    <a:cubicBezTo>
                      <a:pt x="32" y="1"/>
                      <a:pt x="32" y="1"/>
                      <a:pt x="32" y="1"/>
                    </a:cubicBezTo>
                    <a:cubicBezTo>
                      <a:pt x="31" y="1"/>
                      <a:pt x="31" y="1"/>
                      <a:pt x="31" y="1"/>
                    </a:cubicBezTo>
                    <a:cubicBezTo>
                      <a:pt x="31" y="1"/>
                      <a:pt x="30" y="1"/>
                      <a:pt x="30" y="2"/>
                    </a:cubicBezTo>
                    <a:cubicBezTo>
                      <a:pt x="30" y="2"/>
                      <a:pt x="30" y="2"/>
                      <a:pt x="29" y="2"/>
                    </a:cubicBezTo>
                    <a:cubicBezTo>
                      <a:pt x="29" y="2"/>
                      <a:pt x="29" y="2"/>
                      <a:pt x="28" y="2"/>
                    </a:cubicBezTo>
                    <a:cubicBezTo>
                      <a:pt x="28" y="2"/>
                      <a:pt x="28" y="2"/>
                      <a:pt x="27" y="2"/>
                    </a:cubicBezTo>
                    <a:cubicBezTo>
                      <a:pt x="27" y="2"/>
                      <a:pt x="27" y="2"/>
                      <a:pt x="27" y="2"/>
                    </a:cubicBezTo>
                    <a:cubicBezTo>
                      <a:pt x="27" y="4"/>
                      <a:pt x="27" y="4"/>
                      <a:pt x="27" y="4"/>
                    </a:cubicBezTo>
                    <a:cubicBezTo>
                      <a:pt x="26" y="4"/>
                      <a:pt x="26" y="3"/>
                      <a:pt x="25" y="3"/>
                    </a:cubicBezTo>
                    <a:cubicBezTo>
                      <a:pt x="25" y="3"/>
                      <a:pt x="25" y="3"/>
                      <a:pt x="24" y="3"/>
                    </a:cubicBezTo>
                    <a:cubicBezTo>
                      <a:pt x="24" y="3"/>
                      <a:pt x="24" y="3"/>
                      <a:pt x="23" y="3"/>
                    </a:cubicBezTo>
                    <a:cubicBezTo>
                      <a:pt x="23" y="3"/>
                      <a:pt x="22" y="3"/>
                      <a:pt x="22" y="3"/>
                    </a:cubicBezTo>
                    <a:cubicBezTo>
                      <a:pt x="22" y="3"/>
                      <a:pt x="22" y="3"/>
                      <a:pt x="21" y="3"/>
                    </a:cubicBezTo>
                    <a:cubicBezTo>
                      <a:pt x="21" y="2"/>
                      <a:pt x="21" y="2"/>
                      <a:pt x="21" y="2"/>
                    </a:cubicBezTo>
                    <a:cubicBezTo>
                      <a:pt x="20" y="1"/>
                      <a:pt x="20" y="1"/>
                      <a:pt x="20" y="1"/>
                    </a:cubicBezTo>
                    <a:cubicBezTo>
                      <a:pt x="19" y="1"/>
                      <a:pt x="19" y="1"/>
                      <a:pt x="19" y="1"/>
                    </a:cubicBezTo>
                    <a:cubicBezTo>
                      <a:pt x="18" y="1"/>
                      <a:pt x="18" y="1"/>
                      <a:pt x="18" y="1"/>
                    </a:cubicBezTo>
                    <a:cubicBezTo>
                      <a:pt x="17" y="2"/>
                      <a:pt x="17" y="2"/>
                      <a:pt x="17" y="2"/>
                    </a:cubicBezTo>
                    <a:cubicBezTo>
                      <a:pt x="17" y="3"/>
                      <a:pt x="17" y="3"/>
                      <a:pt x="17" y="4"/>
                    </a:cubicBezTo>
                    <a:cubicBezTo>
                      <a:pt x="16" y="4"/>
                      <a:pt x="17" y="4"/>
                      <a:pt x="17" y="5"/>
                    </a:cubicBezTo>
                    <a:cubicBezTo>
                      <a:pt x="16" y="5"/>
                      <a:pt x="16" y="5"/>
                      <a:pt x="16" y="5"/>
                    </a:cubicBezTo>
                    <a:cubicBezTo>
                      <a:pt x="16" y="5"/>
                      <a:pt x="16" y="5"/>
                      <a:pt x="16" y="5"/>
                    </a:cubicBezTo>
                    <a:cubicBezTo>
                      <a:pt x="16" y="6"/>
                      <a:pt x="16" y="6"/>
                      <a:pt x="16" y="6"/>
                    </a:cubicBezTo>
                    <a:cubicBezTo>
                      <a:pt x="16" y="7"/>
                      <a:pt x="16" y="7"/>
                      <a:pt x="16" y="8"/>
                    </a:cubicBezTo>
                    <a:cubicBezTo>
                      <a:pt x="15" y="8"/>
                      <a:pt x="15" y="8"/>
                      <a:pt x="15" y="9"/>
                    </a:cubicBezTo>
                    <a:cubicBezTo>
                      <a:pt x="14" y="9"/>
                      <a:pt x="15" y="10"/>
                      <a:pt x="14" y="10"/>
                    </a:cubicBezTo>
                    <a:cubicBezTo>
                      <a:pt x="14" y="10"/>
                      <a:pt x="14" y="11"/>
                      <a:pt x="14" y="11"/>
                    </a:cubicBezTo>
                    <a:cubicBezTo>
                      <a:pt x="14" y="12"/>
                      <a:pt x="14" y="12"/>
                      <a:pt x="14" y="13"/>
                    </a:cubicBezTo>
                    <a:cubicBezTo>
                      <a:pt x="14" y="13"/>
                      <a:pt x="15" y="13"/>
                      <a:pt x="14" y="14"/>
                    </a:cubicBezTo>
                    <a:cubicBezTo>
                      <a:pt x="14" y="14"/>
                      <a:pt x="14" y="14"/>
                      <a:pt x="14" y="15"/>
                    </a:cubicBezTo>
                    <a:cubicBezTo>
                      <a:pt x="13" y="15"/>
                      <a:pt x="14" y="16"/>
                      <a:pt x="14" y="17"/>
                    </a:cubicBezTo>
                    <a:cubicBezTo>
                      <a:pt x="13" y="17"/>
                      <a:pt x="13" y="17"/>
                      <a:pt x="13" y="18"/>
                    </a:cubicBezTo>
                    <a:cubicBezTo>
                      <a:pt x="13" y="18"/>
                      <a:pt x="12" y="18"/>
                      <a:pt x="12" y="18"/>
                    </a:cubicBezTo>
                    <a:cubicBezTo>
                      <a:pt x="12" y="19"/>
                      <a:pt x="12" y="19"/>
                      <a:pt x="12" y="20"/>
                    </a:cubicBezTo>
                    <a:cubicBezTo>
                      <a:pt x="11" y="20"/>
                      <a:pt x="11" y="20"/>
                      <a:pt x="11" y="20"/>
                    </a:cubicBezTo>
                    <a:cubicBezTo>
                      <a:pt x="11" y="20"/>
                      <a:pt x="11" y="20"/>
                      <a:pt x="10" y="21"/>
                    </a:cubicBezTo>
                    <a:cubicBezTo>
                      <a:pt x="10" y="21"/>
                      <a:pt x="10" y="21"/>
                      <a:pt x="10" y="21"/>
                    </a:cubicBezTo>
                    <a:cubicBezTo>
                      <a:pt x="10" y="22"/>
                      <a:pt x="10" y="22"/>
                      <a:pt x="10" y="22"/>
                    </a:cubicBezTo>
                    <a:cubicBezTo>
                      <a:pt x="10" y="23"/>
                      <a:pt x="10" y="23"/>
                      <a:pt x="10" y="23"/>
                    </a:cubicBezTo>
                    <a:cubicBezTo>
                      <a:pt x="11" y="24"/>
                      <a:pt x="11" y="24"/>
                      <a:pt x="10" y="25"/>
                    </a:cubicBezTo>
                    <a:cubicBezTo>
                      <a:pt x="10" y="25"/>
                      <a:pt x="10" y="25"/>
                      <a:pt x="10" y="25"/>
                    </a:cubicBezTo>
                    <a:cubicBezTo>
                      <a:pt x="10" y="26"/>
                      <a:pt x="10" y="26"/>
                      <a:pt x="10" y="26"/>
                    </a:cubicBezTo>
                    <a:cubicBezTo>
                      <a:pt x="9" y="26"/>
                      <a:pt x="9" y="26"/>
                      <a:pt x="9" y="26"/>
                    </a:cubicBezTo>
                    <a:cubicBezTo>
                      <a:pt x="9" y="27"/>
                      <a:pt x="9" y="27"/>
                      <a:pt x="8" y="27"/>
                    </a:cubicBezTo>
                    <a:cubicBezTo>
                      <a:pt x="8" y="27"/>
                      <a:pt x="8" y="28"/>
                      <a:pt x="7" y="28"/>
                    </a:cubicBezTo>
                    <a:cubicBezTo>
                      <a:pt x="7" y="29"/>
                      <a:pt x="7" y="29"/>
                      <a:pt x="6" y="29"/>
                    </a:cubicBezTo>
                    <a:cubicBezTo>
                      <a:pt x="6" y="29"/>
                      <a:pt x="6" y="29"/>
                      <a:pt x="6" y="29"/>
                    </a:cubicBezTo>
                    <a:cubicBezTo>
                      <a:pt x="5" y="29"/>
                      <a:pt x="6" y="29"/>
                      <a:pt x="6" y="28"/>
                    </a:cubicBezTo>
                    <a:cubicBezTo>
                      <a:pt x="5" y="28"/>
                      <a:pt x="5" y="28"/>
                      <a:pt x="5" y="28"/>
                    </a:cubicBezTo>
                    <a:cubicBezTo>
                      <a:pt x="5" y="28"/>
                      <a:pt x="5" y="28"/>
                      <a:pt x="4" y="28"/>
                    </a:cubicBezTo>
                    <a:cubicBezTo>
                      <a:pt x="4" y="29"/>
                      <a:pt x="4" y="29"/>
                      <a:pt x="4" y="29"/>
                    </a:cubicBezTo>
                    <a:cubicBezTo>
                      <a:pt x="3" y="29"/>
                      <a:pt x="3" y="29"/>
                      <a:pt x="3" y="29"/>
                    </a:cubicBezTo>
                    <a:cubicBezTo>
                      <a:pt x="3" y="29"/>
                      <a:pt x="3" y="29"/>
                      <a:pt x="2" y="29"/>
                    </a:cubicBezTo>
                    <a:cubicBezTo>
                      <a:pt x="2" y="29"/>
                      <a:pt x="2" y="29"/>
                      <a:pt x="1" y="29"/>
                    </a:cubicBezTo>
                    <a:cubicBezTo>
                      <a:pt x="1" y="29"/>
                      <a:pt x="1" y="30"/>
                      <a:pt x="1" y="30"/>
                    </a:cubicBezTo>
                    <a:cubicBezTo>
                      <a:pt x="0" y="31"/>
                      <a:pt x="1" y="31"/>
                      <a:pt x="0" y="31"/>
                    </a:cubicBezTo>
                    <a:cubicBezTo>
                      <a:pt x="0" y="32"/>
                      <a:pt x="0" y="32"/>
                      <a:pt x="0" y="32"/>
                    </a:cubicBezTo>
                    <a:cubicBezTo>
                      <a:pt x="0" y="32"/>
                      <a:pt x="0" y="32"/>
                      <a:pt x="0" y="32"/>
                    </a:cubicBezTo>
                    <a:cubicBezTo>
                      <a:pt x="0" y="32"/>
                      <a:pt x="0" y="32"/>
                      <a:pt x="0" y="32"/>
                    </a:cubicBezTo>
                    <a:cubicBezTo>
                      <a:pt x="0" y="32"/>
                      <a:pt x="0" y="32"/>
                      <a:pt x="0" y="3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2" name="Freeform 461">
                <a:extLst>
                  <a:ext uri="{FF2B5EF4-FFF2-40B4-BE49-F238E27FC236}">
                    <a16:creationId xmlns:a16="http://schemas.microsoft.com/office/drawing/2014/main" id="{A294F65E-624F-43C3-88D7-AE8D0C3FB3D3}"/>
                  </a:ext>
                </a:extLst>
              </p:cNvPr>
              <p:cNvSpPr>
                <a:spLocks/>
              </p:cNvSpPr>
              <p:nvPr/>
            </p:nvSpPr>
            <p:spPr bwMode="auto">
              <a:xfrm>
                <a:off x="5143501" y="3443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3" name="Freeform 462">
                <a:extLst>
                  <a:ext uri="{FF2B5EF4-FFF2-40B4-BE49-F238E27FC236}">
                    <a16:creationId xmlns:a16="http://schemas.microsoft.com/office/drawing/2014/main" id="{09087CAF-7DAD-4BCD-B37F-8F10584363F4}"/>
                  </a:ext>
                </a:extLst>
              </p:cNvPr>
              <p:cNvSpPr>
                <a:spLocks/>
              </p:cNvSpPr>
              <p:nvPr/>
            </p:nvSpPr>
            <p:spPr bwMode="auto">
              <a:xfrm>
                <a:off x="5003801" y="3411539"/>
                <a:ext cx="301625" cy="508000"/>
              </a:xfrm>
              <a:custGeom>
                <a:avLst/>
                <a:gdLst>
                  <a:gd name="T0" fmla="*/ 1 w 28"/>
                  <a:gd name="T1" fmla="*/ 12 h 47"/>
                  <a:gd name="T2" fmla="*/ 1 w 28"/>
                  <a:gd name="T3" fmla="*/ 14 h 47"/>
                  <a:gd name="T4" fmla="*/ 2 w 28"/>
                  <a:gd name="T5" fmla="*/ 16 h 47"/>
                  <a:gd name="T6" fmla="*/ 6 w 28"/>
                  <a:gd name="T7" fmla="*/ 18 h 47"/>
                  <a:gd name="T8" fmla="*/ 7 w 28"/>
                  <a:gd name="T9" fmla="*/ 21 h 47"/>
                  <a:gd name="T10" fmla="*/ 7 w 28"/>
                  <a:gd name="T11" fmla="*/ 25 h 47"/>
                  <a:gd name="T12" fmla="*/ 6 w 28"/>
                  <a:gd name="T13" fmla="*/ 30 h 47"/>
                  <a:gd name="T14" fmla="*/ 4 w 28"/>
                  <a:gd name="T15" fmla="*/ 33 h 47"/>
                  <a:gd name="T16" fmla="*/ 2 w 28"/>
                  <a:gd name="T17" fmla="*/ 36 h 47"/>
                  <a:gd name="T18" fmla="*/ 4 w 28"/>
                  <a:gd name="T19" fmla="*/ 40 h 47"/>
                  <a:gd name="T20" fmla="*/ 3 w 28"/>
                  <a:gd name="T21" fmla="*/ 44 h 47"/>
                  <a:gd name="T22" fmla="*/ 6 w 28"/>
                  <a:gd name="T23" fmla="*/ 47 h 47"/>
                  <a:gd name="T24" fmla="*/ 6 w 28"/>
                  <a:gd name="T25" fmla="*/ 44 h 47"/>
                  <a:gd name="T26" fmla="*/ 9 w 28"/>
                  <a:gd name="T27" fmla="*/ 42 h 47"/>
                  <a:gd name="T28" fmla="*/ 12 w 28"/>
                  <a:gd name="T29" fmla="*/ 40 h 47"/>
                  <a:gd name="T30" fmla="*/ 13 w 28"/>
                  <a:gd name="T31" fmla="*/ 36 h 47"/>
                  <a:gd name="T32" fmla="*/ 13 w 28"/>
                  <a:gd name="T33" fmla="*/ 32 h 47"/>
                  <a:gd name="T34" fmla="*/ 11 w 28"/>
                  <a:gd name="T35" fmla="*/ 29 h 47"/>
                  <a:gd name="T36" fmla="*/ 13 w 28"/>
                  <a:gd name="T37" fmla="*/ 27 h 47"/>
                  <a:gd name="T38" fmla="*/ 16 w 28"/>
                  <a:gd name="T39" fmla="*/ 24 h 47"/>
                  <a:gd name="T40" fmla="*/ 18 w 28"/>
                  <a:gd name="T41" fmla="*/ 22 h 47"/>
                  <a:gd name="T42" fmla="*/ 22 w 28"/>
                  <a:gd name="T43" fmla="*/ 19 h 47"/>
                  <a:gd name="T44" fmla="*/ 25 w 28"/>
                  <a:gd name="T45" fmla="*/ 15 h 47"/>
                  <a:gd name="T46" fmla="*/ 28 w 28"/>
                  <a:gd name="T47" fmla="*/ 12 h 47"/>
                  <a:gd name="T48" fmla="*/ 28 w 28"/>
                  <a:gd name="T49" fmla="*/ 6 h 47"/>
                  <a:gd name="T50" fmla="*/ 28 w 28"/>
                  <a:gd name="T51" fmla="*/ 2 h 47"/>
                  <a:gd name="T52" fmla="*/ 27 w 28"/>
                  <a:gd name="T53" fmla="*/ 0 h 47"/>
                  <a:gd name="T54" fmla="*/ 26 w 28"/>
                  <a:gd name="T55" fmla="*/ 1 h 47"/>
                  <a:gd name="T56" fmla="*/ 24 w 28"/>
                  <a:gd name="T57" fmla="*/ 2 h 47"/>
                  <a:gd name="T58" fmla="*/ 22 w 28"/>
                  <a:gd name="T59" fmla="*/ 3 h 47"/>
                  <a:gd name="T60" fmla="*/ 20 w 28"/>
                  <a:gd name="T61" fmla="*/ 3 h 47"/>
                  <a:gd name="T62" fmla="*/ 18 w 28"/>
                  <a:gd name="T63" fmla="*/ 3 h 47"/>
                  <a:gd name="T64" fmla="*/ 16 w 28"/>
                  <a:gd name="T65" fmla="*/ 3 h 47"/>
                  <a:gd name="T66" fmla="*/ 13 w 28"/>
                  <a:gd name="T67" fmla="*/ 3 h 47"/>
                  <a:gd name="T68" fmla="*/ 12 w 28"/>
                  <a:gd name="T69" fmla="*/ 4 h 47"/>
                  <a:gd name="T70" fmla="*/ 13 w 28"/>
                  <a:gd name="T71" fmla="*/ 8 h 47"/>
                  <a:gd name="T72" fmla="*/ 14 w 28"/>
                  <a:gd name="T73" fmla="*/ 10 h 47"/>
                  <a:gd name="T74" fmla="*/ 15 w 28"/>
                  <a:gd name="T75" fmla="*/ 12 h 47"/>
                  <a:gd name="T76" fmla="*/ 13 w 28"/>
                  <a:gd name="T77" fmla="*/ 16 h 47"/>
                  <a:gd name="T78" fmla="*/ 12 w 28"/>
                  <a:gd name="T79" fmla="*/ 14 h 47"/>
                  <a:gd name="T80" fmla="*/ 10 w 28"/>
                  <a:gd name="T81" fmla="*/ 12 h 47"/>
                  <a:gd name="T82" fmla="*/ 8 w 28"/>
                  <a:gd name="T83" fmla="*/ 10 h 47"/>
                  <a:gd name="T84" fmla="*/ 7 w 28"/>
                  <a:gd name="T85" fmla="*/ 11 h 47"/>
                  <a:gd name="T86" fmla="*/ 4 w 28"/>
                  <a:gd name="T8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47">
                    <a:moveTo>
                      <a:pt x="3" y="12"/>
                    </a:moveTo>
                    <a:cubicBezTo>
                      <a:pt x="3" y="12"/>
                      <a:pt x="3" y="12"/>
                      <a:pt x="2" y="12"/>
                    </a:cubicBezTo>
                    <a:cubicBezTo>
                      <a:pt x="2" y="12"/>
                      <a:pt x="2" y="12"/>
                      <a:pt x="1" y="12"/>
                    </a:cubicBezTo>
                    <a:cubicBezTo>
                      <a:pt x="1" y="13"/>
                      <a:pt x="1" y="13"/>
                      <a:pt x="1" y="13"/>
                    </a:cubicBezTo>
                    <a:cubicBezTo>
                      <a:pt x="0" y="13"/>
                      <a:pt x="0" y="13"/>
                      <a:pt x="0" y="14"/>
                    </a:cubicBezTo>
                    <a:cubicBezTo>
                      <a:pt x="1" y="14"/>
                      <a:pt x="1" y="14"/>
                      <a:pt x="1" y="14"/>
                    </a:cubicBezTo>
                    <a:cubicBezTo>
                      <a:pt x="1" y="14"/>
                      <a:pt x="1" y="14"/>
                      <a:pt x="1" y="15"/>
                    </a:cubicBezTo>
                    <a:cubicBezTo>
                      <a:pt x="1" y="15"/>
                      <a:pt x="1" y="15"/>
                      <a:pt x="1" y="15"/>
                    </a:cubicBezTo>
                    <a:cubicBezTo>
                      <a:pt x="1" y="15"/>
                      <a:pt x="1" y="15"/>
                      <a:pt x="2" y="16"/>
                    </a:cubicBezTo>
                    <a:cubicBezTo>
                      <a:pt x="2" y="16"/>
                      <a:pt x="3" y="16"/>
                      <a:pt x="3" y="16"/>
                    </a:cubicBezTo>
                    <a:cubicBezTo>
                      <a:pt x="4" y="17"/>
                      <a:pt x="4" y="17"/>
                      <a:pt x="5" y="17"/>
                    </a:cubicBezTo>
                    <a:cubicBezTo>
                      <a:pt x="5" y="17"/>
                      <a:pt x="6" y="17"/>
                      <a:pt x="6" y="18"/>
                    </a:cubicBezTo>
                    <a:cubicBezTo>
                      <a:pt x="6" y="18"/>
                      <a:pt x="7" y="18"/>
                      <a:pt x="7" y="18"/>
                    </a:cubicBezTo>
                    <a:cubicBezTo>
                      <a:pt x="7" y="18"/>
                      <a:pt x="7" y="19"/>
                      <a:pt x="7" y="19"/>
                    </a:cubicBezTo>
                    <a:cubicBezTo>
                      <a:pt x="7" y="20"/>
                      <a:pt x="7" y="20"/>
                      <a:pt x="7" y="21"/>
                    </a:cubicBezTo>
                    <a:cubicBezTo>
                      <a:pt x="7" y="22"/>
                      <a:pt x="7" y="22"/>
                      <a:pt x="7" y="23"/>
                    </a:cubicBezTo>
                    <a:cubicBezTo>
                      <a:pt x="7" y="23"/>
                      <a:pt x="7" y="23"/>
                      <a:pt x="7" y="23"/>
                    </a:cubicBezTo>
                    <a:cubicBezTo>
                      <a:pt x="7" y="24"/>
                      <a:pt x="7" y="24"/>
                      <a:pt x="7" y="25"/>
                    </a:cubicBezTo>
                    <a:cubicBezTo>
                      <a:pt x="7" y="26"/>
                      <a:pt x="7" y="26"/>
                      <a:pt x="7" y="27"/>
                    </a:cubicBezTo>
                    <a:cubicBezTo>
                      <a:pt x="7" y="28"/>
                      <a:pt x="6" y="28"/>
                      <a:pt x="6" y="29"/>
                    </a:cubicBezTo>
                    <a:cubicBezTo>
                      <a:pt x="6" y="29"/>
                      <a:pt x="6" y="30"/>
                      <a:pt x="6" y="30"/>
                    </a:cubicBezTo>
                    <a:cubicBezTo>
                      <a:pt x="6" y="30"/>
                      <a:pt x="5" y="31"/>
                      <a:pt x="5" y="31"/>
                    </a:cubicBezTo>
                    <a:cubicBezTo>
                      <a:pt x="5" y="32"/>
                      <a:pt x="5" y="32"/>
                      <a:pt x="4" y="32"/>
                    </a:cubicBezTo>
                    <a:cubicBezTo>
                      <a:pt x="4" y="32"/>
                      <a:pt x="4" y="33"/>
                      <a:pt x="4" y="33"/>
                    </a:cubicBezTo>
                    <a:cubicBezTo>
                      <a:pt x="4" y="33"/>
                      <a:pt x="3" y="33"/>
                      <a:pt x="3" y="34"/>
                    </a:cubicBezTo>
                    <a:cubicBezTo>
                      <a:pt x="3" y="34"/>
                      <a:pt x="2" y="34"/>
                      <a:pt x="2" y="35"/>
                    </a:cubicBezTo>
                    <a:cubicBezTo>
                      <a:pt x="2" y="35"/>
                      <a:pt x="2" y="35"/>
                      <a:pt x="2" y="36"/>
                    </a:cubicBezTo>
                    <a:cubicBezTo>
                      <a:pt x="3" y="36"/>
                      <a:pt x="2" y="36"/>
                      <a:pt x="2" y="37"/>
                    </a:cubicBezTo>
                    <a:cubicBezTo>
                      <a:pt x="2" y="38"/>
                      <a:pt x="3" y="38"/>
                      <a:pt x="3" y="39"/>
                    </a:cubicBezTo>
                    <a:cubicBezTo>
                      <a:pt x="3" y="39"/>
                      <a:pt x="4" y="39"/>
                      <a:pt x="4" y="40"/>
                    </a:cubicBezTo>
                    <a:cubicBezTo>
                      <a:pt x="4" y="40"/>
                      <a:pt x="4" y="41"/>
                      <a:pt x="4" y="41"/>
                    </a:cubicBezTo>
                    <a:cubicBezTo>
                      <a:pt x="3" y="41"/>
                      <a:pt x="4" y="42"/>
                      <a:pt x="4" y="42"/>
                    </a:cubicBezTo>
                    <a:cubicBezTo>
                      <a:pt x="3" y="43"/>
                      <a:pt x="3" y="43"/>
                      <a:pt x="3" y="44"/>
                    </a:cubicBezTo>
                    <a:cubicBezTo>
                      <a:pt x="3" y="44"/>
                      <a:pt x="3" y="45"/>
                      <a:pt x="3" y="45"/>
                    </a:cubicBezTo>
                    <a:cubicBezTo>
                      <a:pt x="3" y="46"/>
                      <a:pt x="3" y="46"/>
                      <a:pt x="3" y="46"/>
                    </a:cubicBezTo>
                    <a:cubicBezTo>
                      <a:pt x="6" y="47"/>
                      <a:pt x="6" y="47"/>
                      <a:pt x="6" y="47"/>
                    </a:cubicBezTo>
                    <a:cubicBezTo>
                      <a:pt x="6" y="46"/>
                      <a:pt x="6" y="46"/>
                      <a:pt x="6" y="46"/>
                    </a:cubicBezTo>
                    <a:cubicBezTo>
                      <a:pt x="6" y="46"/>
                      <a:pt x="6" y="45"/>
                      <a:pt x="6" y="45"/>
                    </a:cubicBezTo>
                    <a:cubicBezTo>
                      <a:pt x="6" y="44"/>
                      <a:pt x="6" y="44"/>
                      <a:pt x="6" y="44"/>
                    </a:cubicBezTo>
                    <a:cubicBezTo>
                      <a:pt x="6" y="43"/>
                      <a:pt x="7" y="43"/>
                      <a:pt x="7" y="43"/>
                    </a:cubicBezTo>
                    <a:cubicBezTo>
                      <a:pt x="7" y="43"/>
                      <a:pt x="7" y="42"/>
                      <a:pt x="8" y="42"/>
                    </a:cubicBezTo>
                    <a:cubicBezTo>
                      <a:pt x="8" y="42"/>
                      <a:pt x="9" y="42"/>
                      <a:pt x="9" y="42"/>
                    </a:cubicBezTo>
                    <a:cubicBezTo>
                      <a:pt x="10" y="41"/>
                      <a:pt x="10" y="42"/>
                      <a:pt x="11" y="41"/>
                    </a:cubicBezTo>
                    <a:cubicBezTo>
                      <a:pt x="11" y="41"/>
                      <a:pt x="11" y="41"/>
                      <a:pt x="12" y="41"/>
                    </a:cubicBezTo>
                    <a:cubicBezTo>
                      <a:pt x="12" y="40"/>
                      <a:pt x="12" y="40"/>
                      <a:pt x="12" y="40"/>
                    </a:cubicBezTo>
                    <a:cubicBezTo>
                      <a:pt x="13" y="39"/>
                      <a:pt x="13" y="39"/>
                      <a:pt x="13" y="39"/>
                    </a:cubicBezTo>
                    <a:cubicBezTo>
                      <a:pt x="13" y="38"/>
                      <a:pt x="12" y="38"/>
                      <a:pt x="13" y="37"/>
                    </a:cubicBezTo>
                    <a:cubicBezTo>
                      <a:pt x="13" y="37"/>
                      <a:pt x="13" y="36"/>
                      <a:pt x="13" y="36"/>
                    </a:cubicBezTo>
                    <a:cubicBezTo>
                      <a:pt x="13" y="35"/>
                      <a:pt x="13" y="35"/>
                      <a:pt x="13" y="35"/>
                    </a:cubicBezTo>
                    <a:cubicBezTo>
                      <a:pt x="13" y="34"/>
                      <a:pt x="13" y="34"/>
                      <a:pt x="13" y="33"/>
                    </a:cubicBezTo>
                    <a:cubicBezTo>
                      <a:pt x="12" y="33"/>
                      <a:pt x="13" y="33"/>
                      <a:pt x="13" y="32"/>
                    </a:cubicBezTo>
                    <a:cubicBezTo>
                      <a:pt x="12" y="32"/>
                      <a:pt x="12" y="31"/>
                      <a:pt x="12" y="31"/>
                    </a:cubicBezTo>
                    <a:cubicBezTo>
                      <a:pt x="12" y="30"/>
                      <a:pt x="12" y="30"/>
                      <a:pt x="12" y="30"/>
                    </a:cubicBezTo>
                    <a:cubicBezTo>
                      <a:pt x="12" y="29"/>
                      <a:pt x="11" y="29"/>
                      <a:pt x="11" y="29"/>
                    </a:cubicBezTo>
                    <a:cubicBezTo>
                      <a:pt x="11" y="28"/>
                      <a:pt x="11" y="28"/>
                      <a:pt x="11" y="28"/>
                    </a:cubicBezTo>
                    <a:cubicBezTo>
                      <a:pt x="12" y="27"/>
                      <a:pt x="12" y="27"/>
                      <a:pt x="12" y="27"/>
                    </a:cubicBezTo>
                    <a:cubicBezTo>
                      <a:pt x="12" y="27"/>
                      <a:pt x="13" y="27"/>
                      <a:pt x="13" y="27"/>
                    </a:cubicBezTo>
                    <a:cubicBezTo>
                      <a:pt x="13" y="27"/>
                      <a:pt x="14" y="27"/>
                      <a:pt x="14" y="26"/>
                    </a:cubicBezTo>
                    <a:cubicBezTo>
                      <a:pt x="15" y="26"/>
                      <a:pt x="14" y="26"/>
                      <a:pt x="15" y="25"/>
                    </a:cubicBezTo>
                    <a:cubicBezTo>
                      <a:pt x="15" y="24"/>
                      <a:pt x="16" y="24"/>
                      <a:pt x="16" y="24"/>
                    </a:cubicBezTo>
                    <a:cubicBezTo>
                      <a:pt x="16" y="24"/>
                      <a:pt x="16" y="23"/>
                      <a:pt x="17" y="23"/>
                    </a:cubicBezTo>
                    <a:cubicBezTo>
                      <a:pt x="17" y="23"/>
                      <a:pt x="17" y="23"/>
                      <a:pt x="17" y="23"/>
                    </a:cubicBezTo>
                    <a:cubicBezTo>
                      <a:pt x="17" y="23"/>
                      <a:pt x="17" y="23"/>
                      <a:pt x="18" y="22"/>
                    </a:cubicBezTo>
                    <a:cubicBezTo>
                      <a:pt x="18" y="22"/>
                      <a:pt x="18" y="21"/>
                      <a:pt x="19" y="21"/>
                    </a:cubicBezTo>
                    <a:cubicBezTo>
                      <a:pt x="19" y="20"/>
                      <a:pt x="20" y="20"/>
                      <a:pt x="20" y="20"/>
                    </a:cubicBezTo>
                    <a:cubicBezTo>
                      <a:pt x="21" y="20"/>
                      <a:pt x="22" y="20"/>
                      <a:pt x="22" y="19"/>
                    </a:cubicBezTo>
                    <a:cubicBezTo>
                      <a:pt x="23" y="19"/>
                      <a:pt x="23" y="18"/>
                      <a:pt x="24" y="18"/>
                    </a:cubicBezTo>
                    <a:cubicBezTo>
                      <a:pt x="24" y="17"/>
                      <a:pt x="25" y="17"/>
                      <a:pt x="25" y="17"/>
                    </a:cubicBezTo>
                    <a:cubicBezTo>
                      <a:pt x="25" y="16"/>
                      <a:pt x="25" y="16"/>
                      <a:pt x="25" y="15"/>
                    </a:cubicBezTo>
                    <a:cubicBezTo>
                      <a:pt x="25" y="15"/>
                      <a:pt x="26" y="15"/>
                      <a:pt x="26" y="14"/>
                    </a:cubicBezTo>
                    <a:cubicBezTo>
                      <a:pt x="27" y="14"/>
                      <a:pt x="27" y="14"/>
                      <a:pt x="27" y="13"/>
                    </a:cubicBezTo>
                    <a:cubicBezTo>
                      <a:pt x="27" y="13"/>
                      <a:pt x="28" y="12"/>
                      <a:pt x="28" y="12"/>
                    </a:cubicBezTo>
                    <a:cubicBezTo>
                      <a:pt x="28" y="11"/>
                      <a:pt x="28" y="11"/>
                      <a:pt x="28" y="10"/>
                    </a:cubicBezTo>
                    <a:cubicBezTo>
                      <a:pt x="28" y="10"/>
                      <a:pt x="28" y="9"/>
                      <a:pt x="28" y="8"/>
                    </a:cubicBezTo>
                    <a:cubicBezTo>
                      <a:pt x="28" y="8"/>
                      <a:pt x="28" y="7"/>
                      <a:pt x="28" y="6"/>
                    </a:cubicBezTo>
                    <a:cubicBezTo>
                      <a:pt x="28" y="6"/>
                      <a:pt x="28" y="5"/>
                      <a:pt x="28" y="5"/>
                    </a:cubicBezTo>
                    <a:cubicBezTo>
                      <a:pt x="28" y="4"/>
                      <a:pt x="28" y="3"/>
                      <a:pt x="28" y="3"/>
                    </a:cubicBezTo>
                    <a:cubicBezTo>
                      <a:pt x="28" y="2"/>
                      <a:pt x="28" y="2"/>
                      <a:pt x="28" y="2"/>
                    </a:cubicBezTo>
                    <a:cubicBezTo>
                      <a:pt x="28" y="1"/>
                      <a:pt x="28" y="1"/>
                      <a:pt x="28" y="1"/>
                    </a:cubicBezTo>
                    <a:cubicBezTo>
                      <a:pt x="28" y="0"/>
                      <a:pt x="27" y="0"/>
                      <a:pt x="27" y="0"/>
                    </a:cubicBezTo>
                    <a:cubicBezTo>
                      <a:pt x="27" y="0"/>
                      <a:pt x="27" y="0"/>
                      <a:pt x="27" y="0"/>
                    </a:cubicBezTo>
                    <a:cubicBezTo>
                      <a:pt x="27" y="0"/>
                      <a:pt x="27" y="0"/>
                      <a:pt x="27" y="0"/>
                    </a:cubicBezTo>
                    <a:cubicBezTo>
                      <a:pt x="27" y="0"/>
                      <a:pt x="26" y="0"/>
                      <a:pt x="26" y="0"/>
                    </a:cubicBezTo>
                    <a:cubicBezTo>
                      <a:pt x="26" y="1"/>
                      <a:pt x="26" y="1"/>
                      <a:pt x="26" y="1"/>
                    </a:cubicBezTo>
                    <a:cubicBezTo>
                      <a:pt x="26" y="1"/>
                      <a:pt x="25" y="1"/>
                      <a:pt x="25" y="1"/>
                    </a:cubicBezTo>
                    <a:cubicBezTo>
                      <a:pt x="25" y="1"/>
                      <a:pt x="25" y="1"/>
                      <a:pt x="25" y="1"/>
                    </a:cubicBezTo>
                    <a:cubicBezTo>
                      <a:pt x="24" y="1"/>
                      <a:pt x="25" y="2"/>
                      <a:pt x="24" y="2"/>
                    </a:cubicBezTo>
                    <a:cubicBezTo>
                      <a:pt x="24" y="2"/>
                      <a:pt x="24" y="2"/>
                      <a:pt x="24" y="2"/>
                    </a:cubicBezTo>
                    <a:cubicBezTo>
                      <a:pt x="23" y="2"/>
                      <a:pt x="23" y="2"/>
                      <a:pt x="23" y="2"/>
                    </a:cubicBezTo>
                    <a:cubicBezTo>
                      <a:pt x="22" y="2"/>
                      <a:pt x="22" y="3"/>
                      <a:pt x="22" y="3"/>
                    </a:cubicBezTo>
                    <a:cubicBezTo>
                      <a:pt x="22" y="3"/>
                      <a:pt x="22" y="2"/>
                      <a:pt x="21" y="2"/>
                    </a:cubicBezTo>
                    <a:cubicBezTo>
                      <a:pt x="21" y="2"/>
                      <a:pt x="21" y="2"/>
                      <a:pt x="21" y="2"/>
                    </a:cubicBezTo>
                    <a:cubicBezTo>
                      <a:pt x="20" y="2"/>
                      <a:pt x="20" y="3"/>
                      <a:pt x="20" y="3"/>
                    </a:cubicBezTo>
                    <a:cubicBezTo>
                      <a:pt x="20" y="3"/>
                      <a:pt x="20" y="4"/>
                      <a:pt x="19" y="4"/>
                    </a:cubicBezTo>
                    <a:cubicBezTo>
                      <a:pt x="19" y="4"/>
                      <a:pt x="19" y="3"/>
                      <a:pt x="18" y="3"/>
                    </a:cubicBezTo>
                    <a:cubicBezTo>
                      <a:pt x="18" y="3"/>
                      <a:pt x="18" y="3"/>
                      <a:pt x="18" y="3"/>
                    </a:cubicBezTo>
                    <a:cubicBezTo>
                      <a:pt x="17" y="3"/>
                      <a:pt x="17" y="3"/>
                      <a:pt x="17" y="4"/>
                    </a:cubicBezTo>
                    <a:cubicBezTo>
                      <a:pt x="17" y="4"/>
                      <a:pt x="16" y="4"/>
                      <a:pt x="16" y="3"/>
                    </a:cubicBezTo>
                    <a:cubicBezTo>
                      <a:pt x="16" y="3"/>
                      <a:pt x="16" y="3"/>
                      <a:pt x="16" y="3"/>
                    </a:cubicBezTo>
                    <a:cubicBezTo>
                      <a:pt x="15" y="3"/>
                      <a:pt x="15" y="3"/>
                      <a:pt x="15" y="3"/>
                    </a:cubicBezTo>
                    <a:cubicBezTo>
                      <a:pt x="14" y="3"/>
                      <a:pt x="14" y="3"/>
                      <a:pt x="14" y="3"/>
                    </a:cubicBezTo>
                    <a:cubicBezTo>
                      <a:pt x="13" y="3"/>
                      <a:pt x="13" y="3"/>
                      <a:pt x="13" y="3"/>
                    </a:cubicBezTo>
                    <a:cubicBezTo>
                      <a:pt x="13" y="3"/>
                      <a:pt x="13" y="3"/>
                      <a:pt x="13" y="3"/>
                    </a:cubicBezTo>
                    <a:cubicBezTo>
                      <a:pt x="13" y="4"/>
                      <a:pt x="13" y="4"/>
                      <a:pt x="13" y="4"/>
                    </a:cubicBezTo>
                    <a:cubicBezTo>
                      <a:pt x="13" y="4"/>
                      <a:pt x="13" y="4"/>
                      <a:pt x="12" y="4"/>
                    </a:cubicBezTo>
                    <a:cubicBezTo>
                      <a:pt x="12" y="5"/>
                      <a:pt x="12" y="5"/>
                      <a:pt x="12" y="6"/>
                    </a:cubicBezTo>
                    <a:cubicBezTo>
                      <a:pt x="13" y="6"/>
                      <a:pt x="13" y="6"/>
                      <a:pt x="13" y="7"/>
                    </a:cubicBezTo>
                    <a:cubicBezTo>
                      <a:pt x="13" y="7"/>
                      <a:pt x="13" y="7"/>
                      <a:pt x="13" y="8"/>
                    </a:cubicBezTo>
                    <a:cubicBezTo>
                      <a:pt x="13" y="8"/>
                      <a:pt x="13" y="8"/>
                      <a:pt x="13" y="9"/>
                    </a:cubicBezTo>
                    <a:cubicBezTo>
                      <a:pt x="13" y="9"/>
                      <a:pt x="13" y="9"/>
                      <a:pt x="13" y="9"/>
                    </a:cubicBezTo>
                    <a:cubicBezTo>
                      <a:pt x="13" y="9"/>
                      <a:pt x="14" y="9"/>
                      <a:pt x="14" y="10"/>
                    </a:cubicBezTo>
                    <a:cubicBezTo>
                      <a:pt x="14" y="10"/>
                      <a:pt x="14" y="10"/>
                      <a:pt x="14" y="10"/>
                    </a:cubicBezTo>
                    <a:cubicBezTo>
                      <a:pt x="14" y="11"/>
                      <a:pt x="14" y="11"/>
                      <a:pt x="14" y="11"/>
                    </a:cubicBezTo>
                    <a:cubicBezTo>
                      <a:pt x="15" y="12"/>
                      <a:pt x="15" y="12"/>
                      <a:pt x="15" y="12"/>
                    </a:cubicBezTo>
                    <a:cubicBezTo>
                      <a:pt x="15" y="13"/>
                      <a:pt x="15" y="13"/>
                      <a:pt x="15" y="14"/>
                    </a:cubicBezTo>
                    <a:cubicBezTo>
                      <a:pt x="15" y="14"/>
                      <a:pt x="15" y="15"/>
                      <a:pt x="14" y="15"/>
                    </a:cubicBezTo>
                    <a:cubicBezTo>
                      <a:pt x="14" y="15"/>
                      <a:pt x="14" y="16"/>
                      <a:pt x="13" y="16"/>
                    </a:cubicBezTo>
                    <a:cubicBezTo>
                      <a:pt x="13" y="16"/>
                      <a:pt x="13" y="16"/>
                      <a:pt x="12" y="16"/>
                    </a:cubicBezTo>
                    <a:cubicBezTo>
                      <a:pt x="12" y="16"/>
                      <a:pt x="12" y="16"/>
                      <a:pt x="11" y="15"/>
                    </a:cubicBezTo>
                    <a:cubicBezTo>
                      <a:pt x="11" y="15"/>
                      <a:pt x="12" y="15"/>
                      <a:pt x="12" y="14"/>
                    </a:cubicBezTo>
                    <a:cubicBezTo>
                      <a:pt x="12" y="14"/>
                      <a:pt x="12" y="13"/>
                      <a:pt x="12" y="13"/>
                    </a:cubicBezTo>
                    <a:cubicBezTo>
                      <a:pt x="12" y="12"/>
                      <a:pt x="11" y="12"/>
                      <a:pt x="11" y="12"/>
                    </a:cubicBezTo>
                    <a:cubicBezTo>
                      <a:pt x="11" y="12"/>
                      <a:pt x="10" y="12"/>
                      <a:pt x="10" y="12"/>
                    </a:cubicBezTo>
                    <a:cubicBezTo>
                      <a:pt x="10" y="12"/>
                      <a:pt x="9" y="12"/>
                      <a:pt x="9" y="12"/>
                    </a:cubicBezTo>
                    <a:cubicBezTo>
                      <a:pt x="9" y="12"/>
                      <a:pt x="9" y="11"/>
                      <a:pt x="9" y="11"/>
                    </a:cubicBezTo>
                    <a:cubicBezTo>
                      <a:pt x="8" y="11"/>
                      <a:pt x="9" y="10"/>
                      <a:pt x="8" y="10"/>
                    </a:cubicBezTo>
                    <a:cubicBezTo>
                      <a:pt x="8" y="10"/>
                      <a:pt x="8" y="10"/>
                      <a:pt x="8" y="10"/>
                    </a:cubicBezTo>
                    <a:cubicBezTo>
                      <a:pt x="7" y="10"/>
                      <a:pt x="7" y="10"/>
                      <a:pt x="7" y="10"/>
                    </a:cubicBezTo>
                    <a:cubicBezTo>
                      <a:pt x="7" y="10"/>
                      <a:pt x="7" y="11"/>
                      <a:pt x="7" y="11"/>
                    </a:cubicBezTo>
                    <a:cubicBezTo>
                      <a:pt x="7" y="11"/>
                      <a:pt x="7" y="11"/>
                      <a:pt x="6" y="11"/>
                    </a:cubicBezTo>
                    <a:cubicBezTo>
                      <a:pt x="6" y="11"/>
                      <a:pt x="6" y="11"/>
                      <a:pt x="5" y="11"/>
                    </a:cubicBezTo>
                    <a:cubicBezTo>
                      <a:pt x="5" y="11"/>
                      <a:pt x="5" y="11"/>
                      <a:pt x="4" y="11"/>
                    </a:cubicBezTo>
                    <a:cubicBezTo>
                      <a:pt x="4" y="12"/>
                      <a:pt x="4" y="12"/>
                      <a:pt x="3" y="1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4" name="Freeform 463">
                <a:extLst>
                  <a:ext uri="{FF2B5EF4-FFF2-40B4-BE49-F238E27FC236}">
                    <a16:creationId xmlns:a16="http://schemas.microsoft.com/office/drawing/2014/main" id="{E2742969-7C66-41DC-AFBA-E04EA67E851E}"/>
                  </a:ext>
                </a:extLst>
              </p:cNvPr>
              <p:cNvSpPr>
                <a:spLocks/>
              </p:cNvSpPr>
              <p:nvPr/>
            </p:nvSpPr>
            <p:spPr bwMode="auto">
              <a:xfrm>
                <a:off x="4560889" y="2351089"/>
                <a:ext cx="292100" cy="498475"/>
              </a:xfrm>
              <a:custGeom>
                <a:avLst/>
                <a:gdLst>
                  <a:gd name="T0" fmla="*/ 2 w 27"/>
                  <a:gd name="T1" fmla="*/ 29 h 46"/>
                  <a:gd name="T2" fmla="*/ 2 w 27"/>
                  <a:gd name="T3" fmla="*/ 30 h 46"/>
                  <a:gd name="T4" fmla="*/ 3 w 27"/>
                  <a:gd name="T5" fmla="*/ 31 h 46"/>
                  <a:gd name="T6" fmla="*/ 4 w 27"/>
                  <a:gd name="T7" fmla="*/ 33 h 46"/>
                  <a:gd name="T8" fmla="*/ 4 w 27"/>
                  <a:gd name="T9" fmla="*/ 34 h 46"/>
                  <a:gd name="T10" fmla="*/ 4 w 27"/>
                  <a:gd name="T11" fmla="*/ 37 h 46"/>
                  <a:gd name="T12" fmla="*/ 5 w 27"/>
                  <a:gd name="T13" fmla="*/ 39 h 46"/>
                  <a:gd name="T14" fmla="*/ 3 w 27"/>
                  <a:gd name="T15" fmla="*/ 39 h 46"/>
                  <a:gd name="T16" fmla="*/ 2 w 27"/>
                  <a:gd name="T17" fmla="*/ 40 h 46"/>
                  <a:gd name="T18" fmla="*/ 3 w 27"/>
                  <a:gd name="T19" fmla="*/ 42 h 46"/>
                  <a:gd name="T20" fmla="*/ 5 w 27"/>
                  <a:gd name="T21" fmla="*/ 43 h 46"/>
                  <a:gd name="T22" fmla="*/ 5 w 27"/>
                  <a:gd name="T23" fmla="*/ 46 h 46"/>
                  <a:gd name="T24" fmla="*/ 7 w 27"/>
                  <a:gd name="T25" fmla="*/ 46 h 46"/>
                  <a:gd name="T26" fmla="*/ 8 w 27"/>
                  <a:gd name="T27" fmla="*/ 45 h 46"/>
                  <a:gd name="T28" fmla="*/ 10 w 27"/>
                  <a:gd name="T29" fmla="*/ 45 h 46"/>
                  <a:gd name="T30" fmla="*/ 11 w 27"/>
                  <a:gd name="T31" fmla="*/ 44 h 46"/>
                  <a:gd name="T32" fmla="*/ 13 w 27"/>
                  <a:gd name="T33" fmla="*/ 42 h 46"/>
                  <a:gd name="T34" fmla="*/ 15 w 27"/>
                  <a:gd name="T35" fmla="*/ 42 h 46"/>
                  <a:gd name="T36" fmla="*/ 17 w 27"/>
                  <a:gd name="T37" fmla="*/ 41 h 46"/>
                  <a:gd name="T38" fmla="*/ 19 w 27"/>
                  <a:gd name="T39" fmla="*/ 40 h 46"/>
                  <a:gd name="T40" fmla="*/ 20 w 27"/>
                  <a:gd name="T41" fmla="*/ 39 h 46"/>
                  <a:gd name="T42" fmla="*/ 21 w 27"/>
                  <a:gd name="T43" fmla="*/ 38 h 46"/>
                  <a:gd name="T44" fmla="*/ 22 w 27"/>
                  <a:gd name="T45" fmla="*/ 37 h 46"/>
                  <a:gd name="T46" fmla="*/ 24 w 27"/>
                  <a:gd name="T47" fmla="*/ 36 h 46"/>
                  <a:gd name="T48" fmla="*/ 24 w 27"/>
                  <a:gd name="T49" fmla="*/ 36 h 46"/>
                  <a:gd name="T50" fmla="*/ 23 w 27"/>
                  <a:gd name="T51" fmla="*/ 35 h 46"/>
                  <a:gd name="T52" fmla="*/ 23 w 27"/>
                  <a:gd name="T53" fmla="*/ 33 h 46"/>
                  <a:gd name="T54" fmla="*/ 23 w 27"/>
                  <a:gd name="T55" fmla="*/ 31 h 46"/>
                  <a:gd name="T56" fmla="*/ 23 w 27"/>
                  <a:gd name="T57" fmla="*/ 29 h 46"/>
                  <a:gd name="T58" fmla="*/ 22 w 27"/>
                  <a:gd name="T59" fmla="*/ 27 h 46"/>
                  <a:gd name="T60" fmla="*/ 24 w 27"/>
                  <a:gd name="T61" fmla="*/ 25 h 46"/>
                  <a:gd name="T62" fmla="*/ 24 w 27"/>
                  <a:gd name="T63" fmla="*/ 23 h 46"/>
                  <a:gd name="T64" fmla="*/ 25 w 27"/>
                  <a:gd name="T65" fmla="*/ 23 h 46"/>
                  <a:gd name="T66" fmla="*/ 26 w 27"/>
                  <a:gd name="T67" fmla="*/ 12 h 46"/>
                  <a:gd name="T68" fmla="*/ 25 w 27"/>
                  <a:gd name="T69" fmla="*/ 11 h 46"/>
                  <a:gd name="T70" fmla="*/ 23 w 27"/>
                  <a:gd name="T71" fmla="*/ 10 h 46"/>
                  <a:gd name="T72" fmla="*/ 20 w 27"/>
                  <a:gd name="T73" fmla="*/ 8 h 46"/>
                  <a:gd name="T74" fmla="*/ 18 w 27"/>
                  <a:gd name="T75" fmla="*/ 7 h 46"/>
                  <a:gd name="T76" fmla="*/ 14 w 27"/>
                  <a:gd name="T77" fmla="*/ 5 h 46"/>
                  <a:gd name="T78" fmla="*/ 13 w 27"/>
                  <a:gd name="T79" fmla="*/ 4 h 46"/>
                  <a:gd name="T80" fmla="*/ 8 w 27"/>
                  <a:gd name="T81" fmla="*/ 2 h 46"/>
                  <a:gd name="T82" fmla="*/ 6 w 27"/>
                  <a:gd name="T83" fmla="*/ 0 h 46"/>
                  <a:gd name="T84" fmla="*/ 5 w 27"/>
                  <a:gd name="T85" fmla="*/ 1 h 46"/>
                  <a:gd name="T86" fmla="*/ 4 w 27"/>
                  <a:gd name="T87" fmla="*/ 2 h 46"/>
                  <a:gd name="T88" fmla="*/ 4 w 27"/>
                  <a:gd name="T89" fmla="*/ 4 h 46"/>
                  <a:gd name="T90" fmla="*/ 4 w 27"/>
                  <a:gd name="T91" fmla="*/ 7 h 46"/>
                  <a:gd name="T92" fmla="*/ 5 w 27"/>
                  <a:gd name="T93" fmla="*/ 8 h 46"/>
                  <a:gd name="T94" fmla="*/ 6 w 27"/>
                  <a:gd name="T95" fmla="*/ 9 h 46"/>
                  <a:gd name="T96" fmla="*/ 5 w 27"/>
                  <a:gd name="T97" fmla="*/ 13 h 46"/>
                  <a:gd name="T98" fmla="*/ 5 w 27"/>
                  <a:gd name="T99" fmla="*/ 20 h 46"/>
                  <a:gd name="T100" fmla="*/ 3 w 27"/>
                  <a:gd name="T101" fmla="*/ 21 h 46"/>
                  <a:gd name="T102" fmla="*/ 2 w 27"/>
                  <a:gd name="T103" fmla="*/ 23 h 46"/>
                  <a:gd name="T104" fmla="*/ 2 w 27"/>
                  <a:gd name="T105" fmla="*/ 23 h 46"/>
                  <a:gd name="T106" fmla="*/ 1 w 27"/>
                  <a:gd name="T107" fmla="*/ 26 h 46"/>
                  <a:gd name="T108" fmla="*/ 0 w 27"/>
                  <a:gd name="T109" fmla="*/ 28 h 46"/>
                  <a:gd name="T110" fmla="*/ 1 w 27"/>
                  <a:gd name="T11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 h="46">
                    <a:moveTo>
                      <a:pt x="1" y="28"/>
                    </a:moveTo>
                    <a:cubicBezTo>
                      <a:pt x="2" y="28"/>
                      <a:pt x="1" y="29"/>
                      <a:pt x="2" y="29"/>
                    </a:cubicBezTo>
                    <a:cubicBezTo>
                      <a:pt x="2" y="29"/>
                      <a:pt x="2" y="29"/>
                      <a:pt x="2" y="30"/>
                    </a:cubicBezTo>
                    <a:cubicBezTo>
                      <a:pt x="2" y="30"/>
                      <a:pt x="2" y="30"/>
                      <a:pt x="2" y="30"/>
                    </a:cubicBezTo>
                    <a:cubicBezTo>
                      <a:pt x="2" y="30"/>
                      <a:pt x="2" y="30"/>
                      <a:pt x="2" y="30"/>
                    </a:cubicBezTo>
                    <a:cubicBezTo>
                      <a:pt x="3" y="30"/>
                      <a:pt x="3" y="31"/>
                      <a:pt x="3" y="31"/>
                    </a:cubicBezTo>
                    <a:cubicBezTo>
                      <a:pt x="3" y="31"/>
                      <a:pt x="4" y="31"/>
                      <a:pt x="4" y="32"/>
                    </a:cubicBezTo>
                    <a:cubicBezTo>
                      <a:pt x="4" y="32"/>
                      <a:pt x="4" y="33"/>
                      <a:pt x="4" y="33"/>
                    </a:cubicBezTo>
                    <a:cubicBezTo>
                      <a:pt x="4" y="33"/>
                      <a:pt x="4" y="34"/>
                      <a:pt x="4" y="34"/>
                    </a:cubicBezTo>
                    <a:cubicBezTo>
                      <a:pt x="4" y="34"/>
                      <a:pt x="4" y="34"/>
                      <a:pt x="4" y="34"/>
                    </a:cubicBezTo>
                    <a:cubicBezTo>
                      <a:pt x="5" y="35"/>
                      <a:pt x="4" y="36"/>
                      <a:pt x="4" y="36"/>
                    </a:cubicBezTo>
                    <a:cubicBezTo>
                      <a:pt x="4" y="37"/>
                      <a:pt x="4" y="37"/>
                      <a:pt x="4" y="37"/>
                    </a:cubicBezTo>
                    <a:cubicBezTo>
                      <a:pt x="5" y="38"/>
                      <a:pt x="5" y="38"/>
                      <a:pt x="5" y="38"/>
                    </a:cubicBezTo>
                    <a:cubicBezTo>
                      <a:pt x="5" y="38"/>
                      <a:pt x="6" y="38"/>
                      <a:pt x="5" y="39"/>
                    </a:cubicBezTo>
                    <a:cubicBezTo>
                      <a:pt x="5" y="39"/>
                      <a:pt x="5" y="39"/>
                      <a:pt x="4" y="39"/>
                    </a:cubicBezTo>
                    <a:cubicBezTo>
                      <a:pt x="4" y="39"/>
                      <a:pt x="4" y="39"/>
                      <a:pt x="3" y="39"/>
                    </a:cubicBezTo>
                    <a:cubicBezTo>
                      <a:pt x="3" y="39"/>
                      <a:pt x="2" y="39"/>
                      <a:pt x="2" y="39"/>
                    </a:cubicBezTo>
                    <a:cubicBezTo>
                      <a:pt x="2" y="39"/>
                      <a:pt x="2" y="40"/>
                      <a:pt x="2" y="40"/>
                    </a:cubicBezTo>
                    <a:cubicBezTo>
                      <a:pt x="2" y="40"/>
                      <a:pt x="2" y="40"/>
                      <a:pt x="2" y="41"/>
                    </a:cubicBezTo>
                    <a:cubicBezTo>
                      <a:pt x="2" y="41"/>
                      <a:pt x="2" y="41"/>
                      <a:pt x="3" y="42"/>
                    </a:cubicBezTo>
                    <a:cubicBezTo>
                      <a:pt x="3" y="42"/>
                      <a:pt x="3" y="42"/>
                      <a:pt x="3" y="42"/>
                    </a:cubicBezTo>
                    <a:cubicBezTo>
                      <a:pt x="4" y="42"/>
                      <a:pt x="4" y="42"/>
                      <a:pt x="5" y="43"/>
                    </a:cubicBezTo>
                    <a:cubicBezTo>
                      <a:pt x="5" y="43"/>
                      <a:pt x="5" y="44"/>
                      <a:pt x="5" y="44"/>
                    </a:cubicBezTo>
                    <a:cubicBezTo>
                      <a:pt x="5" y="45"/>
                      <a:pt x="5" y="45"/>
                      <a:pt x="5" y="46"/>
                    </a:cubicBezTo>
                    <a:cubicBezTo>
                      <a:pt x="6" y="46"/>
                      <a:pt x="6" y="46"/>
                      <a:pt x="6" y="46"/>
                    </a:cubicBezTo>
                    <a:cubicBezTo>
                      <a:pt x="6" y="46"/>
                      <a:pt x="6" y="46"/>
                      <a:pt x="7" y="46"/>
                    </a:cubicBezTo>
                    <a:cubicBezTo>
                      <a:pt x="7" y="46"/>
                      <a:pt x="7" y="46"/>
                      <a:pt x="8" y="46"/>
                    </a:cubicBezTo>
                    <a:cubicBezTo>
                      <a:pt x="8" y="45"/>
                      <a:pt x="8" y="45"/>
                      <a:pt x="8" y="45"/>
                    </a:cubicBezTo>
                    <a:cubicBezTo>
                      <a:pt x="8" y="45"/>
                      <a:pt x="8" y="46"/>
                      <a:pt x="9" y="46"/>
                    </a:cubicBezTo>
                    <a:cubicBezTo>
                      <a:pt x="9" y="46"/>
                      <a:pt x="9" y="45"/>
                      <a:pt x="10" y="45"/>
                    </a:cubicBezTo>
                    <a:cubicBezTo>
                      <a:pt x="10" y="44"/>
                      <a:pt x="10" y="45"/>
                      <a:pt x="11" y="45"/>
                    </a:cubicBezTo>
                    <a:cubicBezTo>
                      <a:pt x="11" y="44"/>
                      <a:pt x="11" y="44"/>
                      <a:pt x="11" y="44"/>
                    </a:cubicBezTo>
                    <a:cubicBezTo>
                      <a:pt x="11" y="43"/>
                      <a:pt x="11" y="43"/>
                      <a:pt x="12" y="43"/>
                    </a:cubicBezTo>
                    <a:cubicBezTo>
                      <a:pt x="12" y="42"/>
                      <a:pt x="12" y="42"/>
                      <a:pt x="13" y="42"/>
                    </a:cubicBezTo>
                    <a:cubicBezTo>
                      <a:pt x="13" y="42"/>
                      <a:pt x="14" y="42"/>
                      <a:pt x="14" y="42"/>
                    </a:cubicBezTo>
                    <a:cubicBezTo>
                      <a:pt x="15" y="42"/>
                      <a:pt x="15" y="42"/>
                      <a:pt x="15" y="42"/>
                    </a:cubicBezTo>
                    <a:cubicBezTo>
                      <a:pt x="16" y="42"/>
                      <a:pt x="16" y="42"/>
                      <a:pt x="16" y="42"/>
                    </a:cubicBezTo>
                    <a:cubicBezTo>
                      <a:pt x="17" y="41"/>
                      <a:pt x="17" y="41"/>
                      <a:pt x="17" y="41"/>
                    </a:cubicBezTo>
                    <a:cubicBezTo>
                      <a:pt x="18" y="41"/>
                      <a:pt x="18" y="41"/>
                      <a:pt x="18" y="41"/>
                    </a:cubicBezTo>
                    <a:cubicBezTo>
                      <a:pt x="18" y="41"/>
                      <a:pt x="18" y="41"/>
                      <a:pt x="19" y="40"/>
                    </a:cubicBezTo>
                    <a:cubicBezTo>
                      <a:pt x="19" y="40"/>
                      <a:pt x="19" y="40"/>
                      <a:pt x="19" y="40"/>
                    </a:cubicBezTo>
                    <a:cubicBezTo>
                      <a:pt x="20" y="39"/>
                      <a:pt x="20" y="39"/>
                      <a:pt x="20" y="39"/>
                    </a:cubicBezTo>
                    <a:cubicBezTo>
                      <a:pt x="20" y="39"/>
                      <a:pt x="20" y="39"/>
                      <a:pt x="20" y="38"/>
                    </a:cubicBezTo>
                    <a:cubicBezTo>
                      <a:pt x="21" y="38"/>
                      <a:pt x="21" y="38"/>
                      <a:pt x="21" y="38"/>
                    </a:cubicBezTo>
                    <a:cubicBezTo>
                      <a:pt x="21" y="38"/>
                      <a:pt x="21" y="37"/>
                      <a:pt x="21" y="37"/>
                    </a:cubicBezTo>
                    <a:cubicBezTo>
                      <a:pt x="21" y="37"/>
                      <a:pt x="21" y="37"/>
                      <a:pt x="22" y="37"/>
                    </a:cubicBezTo>
                    <a:cubicBezTo>
                      <a:pt x="22" y="36"/>
                      <a:pt x="22" y="36"/>
                      <a:pt x="23" y="36"/>
                    </a:cubicBezTo>
                    <a:cubicBezTo>
                      <a:pt x="23" y="36"/>
                      <a:pt x="23" y="36"/>
                      <a:pt x="24" y="36"/>
                    </a:cubicBezTo>
                    <a:cubicBezTo>
                      <a:pt x="24" y="36"/>
                      <a:pt x="24" y="36"/>
                      <a:pt x="24" y="36"/>
                    </a:cubicBezTo>
                    <a:cubicBezTo>
                      <a:pt x="24" y="36"/>
                      <a:pt x="24" y="36"/>
                      <a:pt x="24" y="36"/>
                    </a:cubicBezTo>
                    <a:cubicBezTo>
                      <a:pt x="24" y="35"/>
                      <a:pt x="24" y="35"/>
                      <a:pt x="24" y="35"/>
                    </a:cubicBezTo>
                    <a:cubicBezTo>
                      <a:pt x="24" y="35"/>
                      <a:pt x="23" y="35"/>
                      <a:pt x="23" y="35"/>
                    </a:cubicBezTo>
                    <a:cubicBezTo>
                      <a:pt x="23" y="34"/>
                      <a:pt x="23" y="34"/>
                      <a:pt x="23" y="34"/>
                    </a:cubicBezTo>
                    <a:cubicBezTo>
                      <a:pt x="23" y="34"/>
                      <a:pt x="23" y="34"/>
                      <a:pt x="23" y="33"/>
                    </a:cubicBezTo>
                    <a:cubicBezTo>
                      <a:pt x="23" y="33"/>
                      <a:pt x="23" y="33"/>
                      <a:pt x="23" y="33"/>
                    </a:cubicBezTo>
                    <a:cubicBezTo>
                      <a:pt x="23" y="32"/>
                      <a:pt x="23" y="32"/>
                      <a:pt x="23" y="31"/>
                    </a:cubicBezTo>
                    <a:cubicBezTo>
                      <a:pt x="23" y="31"/>
                      <a:pt x="23" y="30"/>
                      <a:pt x="23" y="30"/>
                    </a:cubicBezTo>
                    <a:cubicBezTo>
                      <a:pt x="23" y="29"/>
                      <a:pt x="23" y="29"/>
                      <a:pt x="23" y="29"/>
                    </a:cubicBezTo>
                    <a:cubicBezTo>
                      <a:pt x="23" y="28"/>
                      <a:pt x="23" y="28"/>
                      <a:pt x="23" y="27"/>
                    </a:cubicBezTo>
                    <a:cubicBezTo>
                      <a:pt x="23" y="27"/>
                      <a:pt x="22" y="27"/>
                      <a:pt x="22" y="27"/>
                    </a:cubicBezTo>
                    <a:cubicBezTo>
                      <a:pt x="22" y="26"/>
                      <a:pt x="23" y="26"/>
                      <a:pt x="23" y="26"/>
                    </a:cubicBezTo>
                    <a:cubicBezTo>
                      <a:pt x="23" y="25"/>
                      <a:pt x="23" y="25"/>
                      <a:pt x="24" y="25"/>
                    </a:cubicBezTo>
                    <a:cubicBezTo>
                      <a:pt x="24" y="24"/>
                      <a:pt x="24" y="24"/>
                      <a:pt x="24" y="24"/>
                    </a:cubicBezTo>
                    <a:cubicBezTo>
                      <a:pt x="24" y="24"/>
                      <a:pt x="24" y="23"/>
                      <a:pt x="24" y="23"/>
                    </a:cubicBezTo>
                    <a:cubicBezTo>
                      <a:pt x="24" y="23"/>
                      <a:pt x="24" y="23"/>
                      <a:pt x="24" y="23"/>
                    </a:cubicBezTo>
                    <a:cubicBezTo>
                      <a:pt x="24" y="23"/>
                      <a:pt x="24" y="23"/>
                      <a:pt x="25" y="23"/>
                    </a:cubicBezTo>
                    <a:cubicBezTo>
                      <a:pt x="27" y="23"/>
                      <a:pt x="27" y="23"/>
                      <a:pt x="27" y="23"/>
                    </a:cubicBezTo>
                    <a:cubicBezTo>
                      <a:pt x="26" y="12"/>
                      <a:pt x="26" y="12"/>
                      <a:pt x="26" y="12"/>
                    </a:cubicBezTo>
                    <a:cubicBezTo>
                      <a:pt x="26" y="12"/>
                      <a:pt x="26" y="12"/>
                      <a:pt x="26" y="12"/>
                    </a:cubicBezTo>
                    <a:cubicBezTo>
                      <a:pt x="26" y="12"/>
                      <a:pt x="26" y="11"/>
                      <a:pt x="25" y="11"/>
                    </a:cubicBezTo>
                    <a:cubicBezTo>
                      <a:pt x="25" y="11"/>
                      <a:pt x="25" y="11"/>
                      <a:pt x="24" y="10"/>
                    </a:cubicBezTo>
                    <a:cubicBezTo>
                      <a:pt x="24" y="10"/>
                      <a:pt x="23" y="10"/>
                      <a:pt x="23" y="10"/>
                    </a:cubicBezTo>
                    <a:cubicBezTo>
                      <a:pt x="22" y="10"/>
                      <a:pt x="22" y="9"/>
                      <a:pt x="21" y="9"/>
                    </a:cubicBezTo>
                    <a:cubicBezTo>
                      <a:pt x="21" y="9"/>
                      <a:pt x="20" y="9"/>
                      <a:pt x="20" y="8"/>
                    </a:cubicBezTo>
                    <a:cubicBezTo>
                      <a:pt x="20" y="8"/>
                      <a:pt x="19" y="8"/>
                      <a:pt x="19" y="8"/>
                    </a:cubicBezTo>
                    <a:cubicBezTo>
                      <a:pt x="19" y="7"/>
                      <a:pt x="18" y="7"/>
                      <a:pt x="18" y="7"/>
                    </a:cubicBezTo>
                    <a:cubicBezTo>
                      <a:pt x="17" y="7"/>
                      <a:pt x="17" y="6"/>
                      <a:pt x="16" y="6"/>
                    </a:cubicBezTo>
                    <a:cubicBezTo>
                      <a:pt x="15" y="5"/>
                      <a:pt x="15" y="5"/>
                      <a:pt x="14" y="5"/>
                    </a:cubicBezTo>
                    <a:cubicBezTo>
                      <a:pt x="14" y="5"/>
                      <a:pt x="13" y="5"/>
                      <a:pt x="13" y="4"/>
                    </a:cubicBezTo>
                    <a:cubicBezTo>
                      <a:pt x="13" y="4"/>
                      <a:pt x="13" y="4"/>
                      <a:pt x="13" y="4"/>
                    </a:cubicBezTo>
                    <a:cubicBezTo>
                      <a:pt x="12" y="3"/>
                      <a:pt x="11" y="3"/>
                      <a:pt x="11" y="3"/>
                    </a:cubicBezTo>
                    <a:cubicBezTo>
                      <a:pt x="10" y="3"/>
                      <a:pt x="9" y="2"/>
                      <a:pt x="8" y="2"/>
                    </a:cubicBezTo>
                    <a:cubicBezTo>
                      <a:pt x="8" y="1"/>
                      <a:pt x="7" y="1"/>
                      <a:pt x="7" y="1"/>
                    </a:cubicBezTo>
                    <a:cubicBezTo>
                      <a:pt x="6" y="1"/>
                      <a:pt x="6" y="0"/>
                      <a:pt x="6" y="0"/>
                    </a:cubicBezTo>
                    <a:cubicBezTo>
                      <a:pt x="6" y="1"/>
                      <a:pt x="6" y="1"/>
                      <a:pt x="6" y="1"/>
                    </a:cubicBezTo>
                    <a:cubicBezTo>
                      <a:pt x="5" y="1"/>
                      <a:pt x="5" y="1"/>
                      <a:pt x="5" y="1"/>
                    </a:cubicBezTo>
                    <a:cubicBezTo>
                      <a:pt x="4" y="2"/>
                      <a:pt x="4" y="2"/>
                      <a:pt x="4" y="2"/>
                    </a:cubicBezTo>
                    <a:cubicBezTo>
                      <a:pt x="4" y="2"/>
                      <a:pt x="4" y="2"/>
                      <a:pt x="4" y="2"/>
                    </a:cubicBezTo>
                    <a:cubicBezTo>
                      <a:pt x="4" y="3"/>
                      <a:pt x="4" y="3"/>
                      <a:pt x="4" y="3"/>
                    </a:cubicBezTo>
                    <a:cubicBezTo>
                      <a:pt x="4" y="3"/>
                      <a:pt x="4" y="4"/>
                      <a:pt x="4" y="4"/>
                    </a:cubicBezTo>
                    <a:cubicBezTo>
                      <a:pt x="4" y="5"/>
                      <a:pt x="4" y="5"/>
                      <a:pt x="4" y="5"/>
                    </a:cubicBezTo>
                    <a:cubicBezTo>
                      <a:pt x="4" y="6"/>
                      <a:pt x="4" y="6"/>
                      <a:pt x="4" y="7"/>
                    </a:cubicBezTo>
                    <a:cubicBezTo>
                      <a:pt x="5" y="7"/>
                      <a:pt x="5" y="7"/>
                      <a:pt x="5" y="7"/>
                    </a:cubicBezTo>
                    <a:cubicBezTo>
                      <a:pt x="5" y="8"/>
                      <a:pt x="5" y="8"/>
                      <a:pt x="5" y="8"/>
                    </a:cubicBezTo>
                    <a:cubicBezTo>
                      <a:pt x="5" y="8"/>
                      <a:pt x="6" y="8"/>
                      <a:pt x="6" y="9"/>
                    </a:cubicBezTo>
                    <a:cubicBezTo>
                      <a:pt x="6" y="9"/>
                      <a:pt x="6" y="9"/>
                      <a:pt x="6" y="9"/>
                    </a:cubicBezTo>
                    <a:cubicBezTo>
                      <a:pt x="6" y="10"/>
                      <a:pt x="6" y="10"/>
                      <a:pt x="6" y="11"/>
                    </a:cubicBezTo>
                    <a:cubicBezTo>
                      <a:pt x="5" y="12"/>
                      <a:pt x="5" y="12"/>
                      <a:pt x="5" y="13"/>
                    </a:cubicBezTo>
                    <a:cubicBezTo>
                      <a:pt x="5" y="16"/>
                      <a:pt x="7" y="17"/>
                      <a:pt x="5" y="19"/>
                    </a:cubicBezTo>
                    <a:cubicBezTo>
                      <a:pt x="5" y="20"/>
                      <a:pt x="5" y="20"/>
                      <a:pt x="5" y="20"/>
                    </a:cubicBezTo>
                    <a:cubicBezTo>
                      <a:pt x="4" y="20"/>
                      <a:pt x="4" y="20"/>
                      <a:pt x="4" y="21"/>
                    </a:cubicBezTo>
                    <a:cubicBezTo>
                      <a:pt x="4" y="21"/>
                      <a:pt x="3" y="21"/>
                      <a:pt x="3" y="21"/>
                    </a:cubicBezTo>
                    <a:cubicBezTo>
                      <a:pt x="3" y="21"/>
                      <a:pt x="3" y="22"/>
                      <a:pt x="3" y="22"/>
                    </a:cubicBezTo>
                    <a:cubicBezTo>
                      <a:pt x="3" y="22"/>
                      <a:pt x="3" y="23"/>
                      <a:pt x="2" y="23"/>
                    </a:cubicBezTo>
                    <a:cubicBezTo>
                      <a:pt x="2" y="23"/>
                      <a:pt x="2" y="23"/>
                      <a:pt x="2" y="23"/>
                    </a:cubicBezTo>
                    <a:cubicBezTo>
                      <a:pt x="2" y="23"/>
                      <a:pt x="2" y="23"/>
                      <a:pt x="2" y="23"/>
                    </a:cubicBezTo>
                    <a:cubicBezTo>
                      <a:pt x="1" y="24"/>
                      <a:pt x="1" y="24"/>
                      <a:pt x="1" y="25"/>
                    </a:cubicBezTo>
                    <a:cubicBezTo>
                      <a:pt x="1" y="25"/>
                      <a:pt x="1" y="26"/>
                      <a:pt x="1" y="26"/>
                    </a:cubicBezTo>
                    <a:cubicBezTo>
                      <a:pt x="1" y="27"/>
                      <a:pt x="1" y="27"/>
                      <a:pt x="1" y="27"/>
                    </a:cubicBezTo>
                    <a:cubicBezTo>
                      <a:pt x="0" y="28"/>
                      <a:pt x="0" y="28"/>
                      <a:pt x="0" y="28"/>
                    </a:cubicBezTo>
                    <a:cubicBezTo>
                      <a:pt x="1" y="28"/>
                      <a:pt x="1" y="28"/>
                      <a:pt x="1" y="28"/>
                    </a:cubicBezTo>
                    <a:cubicBezTo>
                      <a:pt x="1" y="28"/>
                      <a:pt x="1" y="28"/>
                      <a:pt x="1" y="28"/>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5" name="Freeform 464">
                <a:extLst>
                  <a:ext uri="{FF2B5EF4-FFF2-40B4-BE49-F238E27FC236}">
                    <a16:creationId xmlns:a16="http://schemas.microsoft.com/office/drawing/2014/main" id="{364F415A-5CDD-443E-9FBD-6859F2537C04}"/>
                  </a:ext>
                </a:extLst>
              </p:cNvPr>
              <p:cNvSpPr>
                <a:spLocks/>
              </p:cNvSpPr>
              <p:nvPr/>
            </p:nvSpPr>
            <p:spPr bwMode="auto">
              <a:xfrm>
                <a:off x="5122864" y="2935289"/>
                <a:ext cx="215900" cy="292100"/>
              </a:xfrm>
              <a:custGeom>
                <a:avLst/>
                <a:gdLst>
                  <a:gd name="T0" fmla="*/ 0 w 20"/>
                  <a:gd name="T1" fmla="*/ 2 h 27"/>
                  <a:gd name="T2" fmla="*/ 1 w 20"/>
                  <a:gd name="T3" fmla="*/ 3 h 27"/>
                  <a:gd name="T4" fmla="*/ 3 w 20"/>
                  <a:gd name="T5" fmla="*/ 6 h 27"/>
                  <a:gd name="T6" fmla="*/ 3 w 20"/>
                  <a:gd name="T7" fmla="*/ 8 h 27"/>
                  <a:gd name="T8" fmla="*/ 2 w 20"/>
                  <a:gd name="T9" fmla="*/ 10 h 27"/>
                  <a:gd name="T10" fmla="*/ 0 w 20"/>
                  <a:gd name="T11" fmla="*/ 12 h 27"/>
                  <a:gd name="T12" fmla="*/ 0 w 20"/>
                  <a:gd name="T13" fmla="*/ 14 h 27"/>
                  <a:gd name="T14" fmla="*/ 1 w 20"/>
                  <a:gd name="T15" fmla="*/ 14 h 27"/>
                  <a:gd name="T16" fmla="*/ 0 w 20"/>
                  <a:gd name="T17" fmla="*/ 16 h 27"/>
                  <a:gd name="T18" fmla="*/ 0 w 20"/>
                  <a:gd name="T19" fmla="*/ 17 h 27"/>
                  <a:gd name="T20" fmla="*/ 5 w 20"/>
                  <a:gd name="T21" fmla="*/ 19 h 27"/>
                  <a:gd name="T22" fmla="*/ 8 w 20"/>
                  <a:gd name="T23" fmla="*/ 21 h 27"/>
                  <a:gd name="T24" fmla="*/ 9 w 20"/>
                  <a:gd name="T25" fmla="*/ 24 h 27"/>
                  <a:gd name="T26" fmla="*/ 12 w 20"/>
                  <a:gd name="T27" fmla="*/ 26 h 27"/>
                  <a:gd name="T28" fmla="*/ 14 w 20"/>
                  <a:gd name="T29" fmla="*/ 27 h 27"/>
                  <a:gd name="T30" fmla="*/ 15 w 20"/>
                  <a:gd name="T31" fmla="*/ 27 h 27"/>
                  <a:gd name="T32" fmla="*/ 15 w 20"/>
                  <a:gd name="T33" fmla="*/ 24 h 27"/>
                  <a:gd name="T34" fmla="*/ 16 w 20"/>
                  <a:gd name="T35" fmla="*/ 23 h 27"/>
                  <a:gd name="T36" fmla="*/ 17 w 20"/>
                  <a:gd name="T37" fmla="*/ 21 h 27"/>
                  <a:gd name="T38" fmla="*/ 18 w 20"/>
                  <a:gd name="T39" fmla="*/ 20 h 27"/>
                  <a:gd name="T40" fmla="*/ 19 w 20"/>
                  <a:gd name="T41" fmla="*/ 19 h 27"/>
                  <a:gd name="T42" fmla="*/ 19 w 20"/>
                  <a:gd name="T43" fmla="*/ 18 h 27"/>
                  <a:gd name="T44" fmla="*/ 18 w 20"/>
                  <a:gd name="T45" fmla="*/ 17 h 27"/>
                  <a:gd name="T46" fmla="*/ 18 w 20"/>
                  <a:gd name="T47" fmla="*/ 13 h 27"/>
                  <a:gd name="T48" fmla="*/ 18 w 20"/>
                  <a:gd name="T49" fmla="*/ 10 h 27"/>
                  <a:gd name="T50" fmla="*/ 18 w 20"/>
                  <a:gd name="T51" fmla="*/ 7 h 27"/>
                  <a:gd name="T52" fmla="*/ 19 w 20"/>
                  <a:gd name="T53" fmla="*/ 4 h 27"/>
                  <a:gd name="T54" fmla="*/ 20 w 20"/>
                  <a:gd name="T55" fmla="*/ 3 h 27"/>
                  <a:gd name="T56" fmla="*/ 20 w 20"/>
                  <a:gd name="T57" fmla="*/ 2 h 27"/>
                  <a:gd name="T58" fmla="*/ 18 w 20"/>
                  <a:gd name="T59" fmla="*/ 2 h 27"/>
                  <a:gd name="T60" fmla="*/ 17 w 20"/>
                  <a:gd name="T61" fmla="*/ 2 h 27"/>
                  <a:gd name="T62" fmla="*/ 15 w 20"/>
                  <a:gd name="T63" fmla="*/ 3 h 27"/>
                  <a:gd name="T64" fmla="*/ 14 w 20"/>
                  <a:gd name="T65" fmla="*/ 4 h 27"/>
                  <a:gd name="T66" fmla="*/ 12 w 20"/>
                  <a:gd name="T67" fmla="*/ 3 h 27"/>
                  <a:gd name="T68" fmla="*/ 10 w 20"/>
                  <a:gd name="T69" fmla="*/ 3 h 27"/>
                  <a:gd name="T70" fmla="*/ 8 w 20"/>
                  <a:gd name="T71" fmla="*/ 1 h 27"/>
                  <a:gd name="T72" fmla="*/ 6 w 20"/>
                  <a:gd name="T73" fmla="*/ 1 h 27"/>
                  <a:gd name="T74" fmla="*/ 5 w 20"/>
                  <a:gd name="T75" fmla="*/ 0 h 27"/>
                  <a:gd name="T76" fmla="*/ 3 w 20"/>
                  <a:gd name="T77" fmla="*/ 0 h 27"/>
                  <a:gd name="T78" fmla="*/ 0 w 20"/>
                  <a:gd name="T7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 h="27">
                    <a:moveTo>
                      <a:pt x="0" y="2"/>
                    </a:moveTo>
                    <a:cubicBezTo>
                      <a:pt x="0" y="2"/>
                      <a:pt x="0" y="2"/>
                      <a:pt x="0" y="2"/>
                    </a:cubicBezTo>
                    <a:cubicBezTo>
                      <a:pt x="1" y="2"/>
                      <a:pt x="1" y="2"/>
                      <a:pt x="1" y="3"/>
                    </a:cubicBezTo>
                    <a:cubicBezTo>
                      <a:pt x="1" y="3"/>
                      <a:pt x="1" y="3"/>
                      <a:pt x="1" y="3"/>
                    </a:cubicBezTo>
                    <a:cubicBezTo>
                      <a:pt x="2" y="4"/>
                      <a:pt x="2" y="4"/>
                      <a:pt x="2" y="5"/>
                    </a:cubicBezTo>
                    <a:cubicBezTo>
                      <a:pt x="2" y="5"/>
                      <a:pt x="3" y="5"/>
                      <a:pt x="3" y="6"/>
                    </a:cubicBezTo>
                    <a:cubicBezTo>
                      <a:pt x="3" y="6"/>
                      <a:pt x="3" y="7"/>
                      <a:pt x="3" y="7"/>
                    </a:cubicBezTo>
                    <a:cubicBezTo>
                      <a:pt x="3" y="8"/>
                      <a:pt x="3" y="8"/>
                      <a:pt x="3" y="8"/>
                    </a:cubicBezTo>
                    <a:cubicBezTo>
                      <a:pt x="3" y="9"/>
                      <a:pt x="3" y="9"/>
                      <a:pt x="3" y="10"/>
                    </a:cubicBezTo>
                    <a:cubicBezTo>
                      <a:pt x="2" y="10"/>
                      <a:pt x="2" y="10"/>
                      <a:pt x="2" y="10"/>
                    </a:cubicBezTo>
                    <a:cubicBezTo>
                      <a:pt x="1" y="11"/>
                      <a:pt x="1" y="11"/>
                      <a:pt x="1" y="11"/>
                    </a:cubicBezTo>
                    <a:cubicBezTo>
                      <a:pt x="1" y="12"/>
                      <a:pt x="0" y="12"/>
                      <a:pt x="0" y="12"/>
                    </a:cubicBezTo>
                    <a:cubicBezTo>
                      <a:pt x="0" y="13"/>
                      <a:pt x="0" y="13"/>
                      <a:pt x="0" y="14"/>
                    </a:cubicBezTo>
                    <a:cubicBezTo>
                      <a:pt x="0" y="14"/>
                      <a:pt x="0" y="14"/>
                      <a:pt x="0" y="14"/>
                    </a:cubicBezTo>
                    <a:cubicBezTo>
                      <a:pt x="0" y="14"/>
                      <a:pt x="0" y="14"/>
                      <a:pt x="0" y="14"/>
                    </a:cubicBezTo>
                    <a:cubicBezTo>
                      <a:pt x="1" y="14"/>
                      <a:pt x="1" y="14"/>
                      <a:pt x="1" y="14"/>
                    </a:cubicBezTo>
                    <a:cubicBezTo>
                      <a:pt x="1" y="15"/>
                      <a:pt x="1" y="15"/>
                      <a:pt x="1" y="15"/>
                    </a:cubicBezTo>
                    <a:cubicBezTo>
                      <a:pt x="1" y="15"/>
                      <a:pt x="0" y="15"/>
                      <a:pt x="0" y="16"/>
                    </a:cubicBezTo>
                    <a:cubicBezTo>
                      <a:pt x="0" y="16"/>
                      <a:pt x="1" y="16"/>
                      <a:pt x="0" y="16"/>
                    </a:cubicBezTo>
                    <a:cubicBezTo>
                      <a:pt x="0" y="17"/>
                      <a:pt x="0" y="17"/>
                      <a:pt x="0" y="17"/>
                    </a:cubicBezTo>
                    <a:cubicBezTo>
                      <a:pt x="1" y="17"/>
                      <a:pt x="2" y="18"/>
                      <a:pt x="2" y="18"/>
                    </a:cubicBezTo>
                    <a:cubicBezTo>
                      <a:pt x="3" y="18"/>
                      <a:pt x="4" y="18"/>
                      <a:pt x="5" y="19"/>
                    </a:cubicBezTo>
                    <a:cubicBezTo>
                      <a:pt x="5" y="19"/>
                      <a:pt x="6" y="20"/>
                      <a:pt x="6" y="20"/>
                    </a:cubicBezTo>
                    <a:cubicBezTo>
                      <a:pt x="7" y="21"/>
                      <a:pt x="7" y="21"/>
                      <a:pt x="8" y="21"/>
                    </a:cubicBezTo>
                    <a:cubicBezTo>
                      <a:pt x="8" y="22"/>
                      <a:pt x="9" y="22"/>
                      <a:pt x="9" y="22"/>
                    </a:cubicBezTo>
                    <a:cubicBezTo>
                      <a:pt x="10" y="23"/>
                      <a:pt x="9" y="23"/>
                      <a:pt x="9" y="24"/>
                    </a:cubicBezTo>
                    <a:cubicBezTo>
                      <a:pt x="10" y="25"/>
                      <a:pt x="10" y="25"/>
                      <a:pt x="11" y="26"/>
                    </a:cubicBezTo>
                    <a:cubicBezTo>
                      <a:pt x="11" y="26"/>
                      <a:pt x="11" y="26"/>
                      <a:pt x="12" y="26"/>
                    </a:cubicBezTo>
                    <a:cubicBezTo>
                      <a:pt x="12" y="27"/>
                      <a:pt x="13" y="27"/>
                      <a:pt x="13" y="27"/>
                    </a:cubicBezTo>
                    <a:cubicBezTo>
                      <a:pt x="13" y="27"/>
                      <a:pt x="14" y="27"/>
                      <a:pt x="14" y="27"/>
                    </a:cubicBezTo>
                    <a:cubicBezTo>
                      <a:pt x="14" y="27"/>
                      <a:pt x="14" y="27"/>
                      <a:pt x="14" y="27"/>
                    </a:cubicBezTo>
                    <a:cubicBezTo>
                      <a:pt x="14" y="27"/>
                      <a:pt x="14" y="27"/>
                      <a:pt x="15" y="27"/>
                    </a:cubicBezTo>
                    <a:cubicBezTo>
                      <a:pt x="15" y="26"/>
                      <a:pt x="15" y="26"/>
                      <a:pt x="15" y="26"/>
                    </a:cubicBezTo>
                    <a:cubicBezTo>
                      <a:pt x="15" y="25"/>
                      <a:pt x="15" y="25"/>
                      <a:pt x="15" y="24"/>
                    </a:cubicBezTo>
                    <a:cubicBezTo>
                      <a:pt x="15" y="24"/>
                      <a:pt x="15" y="24"/>
                      <a:pt x="15" y="23"/>
                    </a:cubicBezTo>
                    <a:cubicBezTo>
                      <a:pt x="16" y="23"/>
                      <a:pt x="16" y="23"/>
                      <a:pt x="16" y="23"/>
                    </a:cubicBezTo>
                    <a:cubicBezTo>
                      <a:pt x="16" y="23"/>
                      <a:pt x="16" y="22"/>
                      <a:pt x="17" y="22"/>
                    </a:cubicBezTo>
                    <a:cubicBezTo>
                      <a:pt x="17" y="22"/>
                      <a:pt x="17" y="21"/>
                      <a:pt x="17" y="21"/>
                    </a:cubicBezTo>
                    <a:cubicBezTo>
                      <a:pt x="17" y="21"/>
                      <a:pt x="17" y="21"/>
                      <a:pt x="18" y="21"/>
                    </a:cubicBezTo>
                    <a:cubicBezTo>
                      <a:pt x="18" y="21"/>
                      <a:pt x="18" y="20"/>
                      <a:pt x="18" y="20"/>
                    </a:cubicBezTo>
                    <a:cubicBezTo>
                      <a:pt x="18" y="20"/>
                      <a:pt x="18" y="20"/>
                      <a:pt x="19" y="20"/>
                    </a:cubicBezTo>
                    <a:cubicBezTo>
                      <a:pt x="19" y="19"/>
                      <a:pt x="19" y="19"/>
                      <a:pt x="19" y="19"/>
                    </a:cubicBezTo>
                    <a:cubicBezTo>
                      <a:pt x="19" y="19"/>
                      <a:pt x="19" y="18"/>
                      <a:pt x="19" y="18"/>
                    </a:cubicBezTo>
                    <a:cubicBezTo>
                      <a:pt x="19" y="18"/>
                      <a:pt x="19" y="18"/>
                      <a:pt x="19" y="18"/>
                    </a:cubicBezTo>
                    <a:cubicBezTo>
                      <a:pt x="19" y="18"/>
                      <a:pt x="19" y="18"/>
                      <a:pt x="19" y="17"/>
                    </a:cubicBezTo>
                    <a:cubicBezTo>
                      <a:pt x="18" y="17"/>
                      <a:pt x="18" y="17"/>
                      <a:pt x="18" y="17"/>
                    </a:cubicBezTo>
                    <a:cubicBezTo>
                      <a:pt x="18" y="16"/>
                      <a:pt x="18" y="16"/>
                      <a:pt x="17" y="16"/>
                    </a:cubicBezTo>
                    <a:cubicBezTo>
                      <a:pt x="17" y="15"/>
                      <a:pt x="17" y="14"/>
                      <a:pt x="18" y="13"/>
                    </a:cubicBezTo>
                    <a:cubicBezTo>
                      <a:pt x="18" y="13"/>
                      <a:pt x="18" y="12"/>
                      <a:pt x="18" y="12"/>
                    </a:cubicBezTo>
                    <a:cubicBezTo>
                      <a:pt x="18" y="11"/>
                      <a:pt x="18" y="10"/>
                      <a:pt x="18" y="10"/>
                    </a:cubicBezTo>
                    <a:cubicBezTo>
                      <a:pt x="18" y="9"/>
                      <a:pt x="18" y="9"/>
                      <a:pt x="18" y="8"/>
                    </a:cubicBezTo>
                    <a:cubicBezTo>
                      <a:pt x="18" y="7"/>
                      <a:pt x="18" y="7"/>
                      <a:pt x="18" y="7"/>
                    </a:cubicBezTo>
                    <a:cubicBezTo>
                      <a:pt x="18" y="6"/>
                      <a:pt x="18" y="5"/>
                      <a:pt x="18" y="5"/>
                    </a:cubicBezTo>
                    <a:cubicBezTo>
                      <a:pt x="18" y="5"/>
                      <a:pt x="19" y="5"/>
                      <a:pt x="19" y="4"/>
                    </a:cubicBezTo>
                    <a:cubicBezTo>
                      <a:pt x="19" y="4"/>
                      <a:pt x="19" y="4"/>
                      <a:pt x="19" y="3"/>
                    </a:cubicBezTo>
                    <a:cubicBezTo>
                      <a:pt x="20" y="3"/>
                      <a:pt x="20" y="3"/>
                      <a:pt x="20" y="3"/>
                    </a:cubicBezTo>
                    <a:cubicBezTo>
                      <a:pt x="20" y="3"/>
                      <a:pt x="20" y="2"/>
                      <a:pt x="20" y="2"/>
                    </a:cubicBezTo>
                    <a:cubicBezTo>
                      <a:pt x="20" y="2"/>
                      <a:pt x="20" y="2"/>
                      <a:pt x="20" y="2"/>
                    </a:cubicBezTo>
                    <a:cubicBezTo>
                      <a:pt x="19" y="2"/>
                      <a:pt x="19" y="2"/>
                      <a:pt x="19" y="2"/>
                    </a:cubicBezTo>
                    <a:cubicBezTo>
                      <a:pt x="18" y="2"/>
                      <a:pt x="18" y="2"/>
                      <a:pt x="18" y="2"/>
                    </a:cubicBezTo>
                    <a:cubicBezTo>
                      <a:pt x="17" y="2"/>
                      <a:pt x="17" y="1"/>
                      <a:pt x="17" y="1"/>
                    </a:cubicBezTo>
                    <a:cubicBezTo>
                      <a:pt x="17" y="1"/>
                      <a:pt x="17" y="2"/>
                      <a:pt x="17" y="2"/>
                    </a:cubicBezTo>
                    <a:cubicBezTo>
                      <a:pt x="16" y="2"/>
                      <a:pt x="16" y="2"/>
                      <a:pt x="16" y="2"/>
                    </a:cubicBezTo>
                    <a:cubicBezTo>
                      <a:pt x="15" y="2"/>
                      <a:pt x="15" y="2"/>
                      <a:pt x="15" y="3"/>
                    </a:cubicBezTo>
                    <a:cubicBezTo>
                      <a:pt x="15" y="3"/>
                      <a:pt x="15" y="4"/>
                      <a:pt x="14" y="4"/>
                    </a:cubicBezTo>
                    <a:cubicBezTo>
                      <a:pt x="14" y="4"/>
                      <a:pt x="14" y="4"/>
                      <a:pt x="14" y="4"/>
                    </a:cubicBezTo>
                    <a:cubicBezTo>
                      <a:pt x="13" y="4"/>
                      <a:pt x="13" y="3"/>
                      <a:pt x="13" y="3"/>
                    </a:cubicBezTo>
                    <a:cubicBezTo>
                      <a:pt x="13" y="3"/>
                      <a:pt x="12" y="3"/>
                      <a:pt x="12" y="3"/>
                    </a:cubicBezTo>
                    <a:cubicBezTo>
                      <a:pt x="12" y="3"/>
                      <a:pt x="11" y="3"/>
                      <a:pt x="11" y="3"/>
                    </a:cubicBezTo>
                    <a:cubicBezTo>
                      <a:pt x="11" y="3"/>
                      <a:pt x="11" y="3"/>
                      <a:pt x="10" y="3"/>
                    </a:cubicBezTo>
                    <a:cubicBezTo>
                      <a:pt x="10" y="2"/>
                      <a:pt x="10" y="2"/>
                      <a:pt x="9" y="2"/>
                    </a:cubicBezTo>
                    <a:cubicBezTo>
                      <a:pt x="9" y="1"/>
                      <a:pt x="9" y="1"/>
                      <a:pt x="8" y="1"/>
                    </a:cubicBezTo>
                    <a:cubicBezTo>
                      <a:pt x="8" y="1"/>
                      <a:pt x="8" y="1"/>
                      <a:pt x="8" y="1"/>
                    </a:cubicBezTo>
                    <a:cubicBezTo>
                      <a:pt x="7" y="1"/>
                      <a:pt x="7" y="1"/>
                      <a:pt x="6" y="1"/>
                    </a:cubicBezTo>
                    <a:cubicBezTo>
                      <a:pt x="6" y="1"/>
                      <a:pt x="6" y="1"/>
                      <a:pt x="5" y="1"/>
                    </a:cubicBezTo>
                    <a:cubicBezTo>
                      <a:pt x="5" y="0"/>
                      <a:pt x="5" y="0"/>
                      <a:pt x="5" y="0"/>
                    </a:cubicBezTo>
                    <a:cubicBezTo>
                      <a:pt x="4" y="0"/>
                      <a:pt x="4" y="0"/>
                      <a:pt x="4" y="0"/>
                    </a:cubicBezTo>
                    <a:cubicBezTo>
                      <a:pt x="3" y="0"/>
                      <a:pt x="3" y="0"/>
                      <a:pt x="3" y="0"/>
                    </a:cubicBezTo>
                    <a:cubicBezTo>
                      <a:pt x="3" y="0"/>
                      <a:pt x="1" y="0"/>
                      <a:pt x="1" y="0"/>
                    </a:cubicBezTo>
                    <a:cubicBezTo>
                      <a:pt x="1" y="1"/>
                      <a:pt x="0" y="2"/>
                      <a:pt x="0"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6" name="Freeform 465">
                <a:extLst>
                  <a:ext uri="{FF2B5EF4-FFF2-40B4-BE49-F238E27FC236}">
                    <a16:creationId xmlns:a16="http://schemas.microsoft.com/office/drawing/2014/main" id="{4C01B40A-A874-49A4-8CA7-2BA0E3174B03}"/>
                  </a:ext>
                </a:extLst>
              </p:cNvPr>
              <p:cNvSpPr>
                <a:spLocks/>
              </p:cNvSpPr>
              <p:nvPr/>
            </p:nvSpPr>
            <p:spPr bwMode="auto">
              <a:xfrm>
                <a:off x="5327651" y="2686051"/>
                <a:ext cx="53975" cy="65088"/>
              </a:xfrm>
              <a:custGeom>
                <a:avLst/>
                <a:gdLst>
                  <a:gd name="T0" fmla="*/ 4 w 5"/>
                  <a:gd name="T1" fmla="*/ 0 h 6"/>
                  <a:gd name="T2" fmla="*/ 4 w 5"/>
                  <a:gd name="T3" fmla="*/ 0 h 6"/>
                  <a:gd name="T4" fmla="*/ 3 w 5"/>
                  <a:gd name="T5" fmla="*/ 1 h 6"/>
                  <a:gd name="T6" fmla="*/ 2 w 5"/>
                  <a:gd name="T7" fmla="*/ 1 h 6"/>
                  <a:gd name="T8" fmla="*/ 1 w 5"/>
                  <a:gd name="T9" fmla="*/ 2 h 6"/>
                  <a:gd name="T10" fmla="*/ 1 w 5"/>
                  <a:gd name="T11" fmla="*/ 3 h 6"/>
                  <a:gd name="T12" fmla="*/ 1 w 5"/>
                  <a:gd name="T13" fmla="*/ 5 h 6"/>
                  <a:gd name="T14" fmla="*/ 1 w 5"/>
                  <a:gd name="T15" fmla="*/ 6 h 6"/>
                  <a:gd name="T16" fmla="*/ 2 w 5"/>
                  <a:gd name="T17" fmla="*/ 5 h 6"/>
                  <a:gd name="T18" fmla="*/ 2 w 5"/>
                  <a:gd name="T19" fmla="*/ 5 h 6"/>
                  <a:gd name="T20" fmla="*/ 3 w 5"/>
                  <a:gd name="T21" fmla="*/ 5 h 6"/>
                  <a:gd name="T22" fmla="*/ 3 w 5"/>
                  <a:gd name="T23" fmla="*/ 6 h 6"/>
                  <a:gd name="T24" fmla="*/ 4 w 5"/>
                  <a:gd name="T25" fmla="*/ 5 h 6"/>
                  <a:gd name="T26" fmla="*/ 4 w 5"/>
                  <a:gd name="T27" fmla="*/ 4 h 6"/>
                  <a:gd name="T28" fmla="*/ 5 w 5"/>
                  <a:gd name="T29" fmla="*/ 4 h 6"/>
                  <a:gd name="T30" fmla="*/ 4 w 5"/>
                  <a:gd name="T31" fmla="*/ 4 h 6"/>
                  <a:gd name="T32" fmla="*/ 3 w 5"/>
                  <a:gd name="T33" fmla="*/ 4 h 6"/>
                  <a:gd name="T34" fmla="*/ 3 w 5"/>
                  <a:gd name="T35" fmla="*/ 3 h 6"/>
                  <a:gd name="T36" fmla="*/ 4 w 5"/>
                  <a:gd name="T37" fmla="*/ 3 h 6"/>
                  <a:gd name="T38" fmla="*/ 5 w 5"/>
                  <a:gd name="T39" fmla="*/ 2 h 6"/>
                  <a:gd name="T40" fmla="*/ 4 w 5"/>
                  <a:gd name="T41" fmla="*/ 1 h 6"/>
                  <a:gd name="T42" fmla="*/ 4 w 5"/>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6">
                    <a:moveTo>
                      <a:pt x="4" y="0"/>
                    </a:moveTo>
                    <a:cubicBezTo>
                      <a:pt x="4" y="0"/>
                      <a:pt x="4" y="0"/>
                      <a:pt x="4" y="0"/>
                    </a:cubicBezTo>
                    <a:cubicBezTo>
                      <a:pt x="3" y="1"/>
                      <a:pt x="3" y="1"/>
                      <a:pt x="3" y="1"/>
                    </a:cubicBezTo>
                    <a:cubicBezTo>
                      <a:pt x="3" y="1"/>
                      <a:pt x="2" y="1"/>
                      <a:pt x="2" y="1"/>
                    </a:cubicBezTo>
                    <a:cubicBezTo>
                      <a:pt x="2" y="1"/>
                      <a:pt x="2" y="2"/>
                      <a:pt x="1" y="2"/>
                    </a:cubicBezTo>
                    <a:cubicBezTo>
                      <a:pt x="1" y="3"/>
                      <a:pt x="1" y="3"/>
                      <a:pt x="1" y="3"/>
                    </a:cubicBezTo>
                    <a:cubicBezTo>
                      <a:pt x="1" y="4"/>
                      <a:pt x="0" y="4"/>
                      <a:pt x="1" y="5"/>
                    </a:cubicBezTo>
                    <a:cubicBezTo>
                      <a:pt x="1" y="5"/>
                      <a:pt x="1" y="6"/>
                      <a:pt x="1" y="6"/>
                    </a:cubicBezTo>
                    <a:cubicBezTo>
                      <a:pt x="2" y="6"/>
                      <a:pt x="2" y="5"/>
                      <a:pt x="2" y="5"/>
                    </a:cubicBezTo>
                    <a:cubicBezTo>
                      <a:pt x="2" y="5"/>
                      <a:pt x="2" y="5"/>
                      <a:pt x="2" y="5"/>
                    </a:cubicBezTo>
                    <a:cubicBezTo>
                      <a:pt x="3" y="5"/>
                      <a:pt x="3" y="5"/>
                      <a:pt x="3" y="5"/>
                    </a:cubicBezTo>
                    <a:cubicBezTo>
                      <a:pt x="3" y="5"/>
                      <a:pt x="3" y="6"/>
                      <a:pt x="3" y="6"/>
                    </a:cubicBezTo>
                    <a:cubicBezTo>
                      <a:pt x="4" y="6"/>
                      <a:pt x="4" y="5"/>
                      <a:pt x="4" y="5"/>
                    </a:cubicBezTo>
                    <a:cubicBezTo>
                      <a:pt x="4" y="5"/>
                      <a:pt x="4" y="4"/>
                      <a:pt x="4" y="4"/>
                    </a:cubicBezTo>
                    <a:cubicBezTo>
                      <a:pt x="5" y="4"/>
                      <a:pt x="5" y="4"/>
                      <a:pt x="5" y="4"/>
                    </a:cubicBezTo>
                    <a:cubicBezTo>
                      <a:pt x="5" y="4"/>
                      <a:pt x="4" y="4"/>
                      <a:pt x="4" y="4"/>
                    </a:cubicBezTo>
                    <a:cubicBezTo>
                      <a:pt x="4" y="4"/>
                      <a:pt x="4" y="4"/>
                      <a:pt x="3" y="4"/>
                    </a:cubicBezTo>
                    <a:cubicBezTo>
                      <a:pt x="3" y="4"/>
                      <a:pt x="3" y="3"/>
                      <a:pt x="3" y="3"/>
                    </a:cubicBezTo>
                    <a:cubicBezTo>
                      <a:pt x="3" y="3"/>
                      <a:pt x="4" y="3"/>
                      <a:pt x="4" y="3"/>
                    </a:cubicBezTo>
                    <a:cubicBezTo>
                      <a:pt x="4" y="3"/>
                      <a:pt x="5" y="2"/>
                      <a:pt x="5" y="2"/>
                    </a:cubicBezTo>
                    <a:cubicBezTo>
                      <a:pt x="5" y="2"/>
                      <a:pt x="4" y="2"/>
                      <a:pt x="4" y="1"/>
                    </a:cubicBezTo>
                    <a:cubicBezTo>
                      <a:pt x="4" y="1"/>
                      <a:pt x="4" y="1"/>
                      <a:pt x="4"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7" name="Freeform 466">
                <a:extLst>
                  <a:ext uri="{FF2B5EF4-FFF2-40B4-BE49-F238E27FC236}">
                    <a16:creationId xmlns:a16="http://schemas.microsoft.com/office/drawing/2014/main" id="{91BFBDF5-3034-4DF7-807F-33DDE67E9DF9}"/>
                  </a:ext>
                </a:extLst>
              </p:cNvPr>
              <p:cNvSpPr>
                <a:spLocks/>
              </p:cNvSpPr>
              <p:nvPr/>
            </p:nvSpPr>
            <p:spPr bwMode="auto">
              <a:xfrm>
                <a:off x="4852989" y="1573214"/>
                <a:ext cx="63500" cy="96838"/>
              </a:xfrm>
              <a:custGeom>
                <a:avLst/>
                <a:gdLst>
                  <a:gd name="T0" fmla="*/ 2 w 6"/>
                  <a:gd name="T1" fmla="*/ 0 h 9"/>
                  <a:gd name="T2" fmla="*/ 2 w 6"/>
                  <a:gd name="T3" fmla="*/ 0 h 9"/>
                  <a:gd name="T4" fmla="*/ 0 w 6"/>
                  <a:gd name="T5" fmla="*/ 0 h 9"/>
                  <a:gd name="T6" fmla="*/ 0 w 6"/>
                  <a:gd name="T7" fmla="*/ 1 h 9"/>
                  <a:gd name="T8" fmla="*/ 1 w 6"/>
                  <a:gd name="T9" fmla="*/ 2 h 9"/>
                  <a:gd name="T10" fmla="*/ 1 w 6"/>
                  <a:gd name="T11" fmla="*/ 3 h 9"/>
                  <a:gd name="T12" fmla="*/ 2 w 6"/>
                  <a:gd name="T13" fmla="*/ 4 h 9"/>
                  <a:gd name="T14" fmla="*/ 3 w 6"/>
                  <a:gd name="T15" fmla="*/ 5 h 9"/>
                  <a:gd name="T16" fmla="*/ 4 w 6"/>
                  <a:gd name="T17" fmla="*/ 7 h 9"/>
                  <a:gd name="T18" fmla="*/ 4 w 6"/>
                  <a:gd name="T19" fmla="*/ 8 h 9"/>
                  <a:gd name="T20" fmla="*/ 4 w 6"/>
                  <a:gd name="T21" fmla="*/ 9 h 9"/>
                  <a:gd name="T22" fmla="*/ 4 w 6"/>
                  <a:gd name="T23" fmla="*/ 9 h 9"/>
                  <a:gd name="T24" fmla="*/ 5 w 6"/>
                  <a:gd name="T25" fmla="*/ 8 h 9"/>
                  <a:gd name="T26" fmla="*/ 6 w 6"/>
                  <a:gd name="T27" fmla="*/ 7 h 9"/>
                  <a:gd name="T28" fmla="*/ 6 w 6"/>
                  <a:gd name="T29" fmla="*/ 6 h 9"/>
                  <a:gd name="T30" fmla="*/ 6 w 6"/>
                  <a:gd name="T31" fmla="*/ 4 h 9"/>
                  <a:gd name="T32" fmla="*/ 6 w 6"/>
                  <a:gd name="T33" fmla="*/ 3 h 9"/>
                  <a:gd name="T34" fmla="*/ 6 w 6"/>
                  <a:gd name="T35" fmla="*/ 2 h 9"/>
                  <a:gd name="T36" fmla="*/ 5 w 6"/>
                  <a:gd name="T37" fmla="*/ 1 h 9"/>
                  <a:gd name="T38" fmla="*/ 4 w 6"/>
                  <a:gd name="T39" fmla="*/ 1 h 9"/>
                  <a:gd name="T40" fmla="*/ 3 w 6"/>
                  <a:gd name="T41" fmla="*/ 1 h 9"/>
                  <a:gd name="T42" fmla="*/ 3 w 6"/>
                  <a:gd name="T43" fmla="*/ 1 h 9"/>
                  <a:gd name="T44" fmla="*/ 2 w 6"/>
                  <a:gd name="T4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2" y="0"/>
                    </a:moveTo>
                    <a:cubicBezTo>
                      <a:pt x="2" y="0"/>
                      <a:pt x="2" y="0"/>
                      <a:pt x="2" y="0"/>
                    </a:cubicBezTo>
                    <a:cubicBezTo>
                      <a:pt x="1" y="0"/>
                      <a:pt x="1" y="0"/>
                      <a:pt x="0" y="0"/>
                    </a:cubicBezTo>
                    <a:cubicBezTo>
                      <a:pt x="0" y="0"/>
                      <a:pt x="0" y="0"/>
                      <a:pt x="0" y="1"/>
                    </a:cubicBezTo>
                    <a:cubicBezTo>
                      <a:pt x="0" y="1"/>
                      <a:pt x="0" y="1"/>
                      <a:pt x="1" y="2"/>
                    </a:cubicBezTo>
                    <a:cubicBezTo>
                      <a:pt x="1" y="2"/>
                      <a:pt x="1" y="2"/>
                      <a:pt x="1" y="3"/>
                    </a:cubicBezTo>
                    <a:cubicBezTo>
                      <a:pt x="1" y="3"/>
                      <a:pt x="2" y="3"/>
                      <a:pt x="2" y="4"/>
                    </a:cubicBezTo>
                    <a:cubicBezTo>
                      <a:pt x="2" y="4"/>
                      <a:pt x="3" y="4"/>
                      <a:pt x="3" y="5"/>
                    </a:cubicBezTo>
                    <a:cubicBezTo>
                      <a:pt x="4" y="6"/>
                      <a:pt x="4" y="6"/>
                      <a:pt x="4" y="7"/>
                    </a:cubicBezTo>
                    <a:cubicBezTo>
                      <a:pt x="4" y="7"/>
                      <a:pt x="4" y="7"/>
                      <a:pt x="4" y="8"/>
                    </a:cubicBezTo>
                    <a:cubicBezTo>
                      <a:pt x="4" y="8"/>
                      <a:pt x="4" y="8"/>
                      <a:pt x="4" y="9"/>
                    </a:cubicBezTo>
                    <a:cubicBezTo>
                      <a:pt x="4" y="9"/>
                      <a:pt x="4" y="9"/>
                      <a:pt x="4" y="9"/>
                    </a:cubicBezTo>
                    <a:cubicBezTo>
                      <a:pt x="4" y="8"/>
                      <a:pt x="6" y="8"/>
                      <a:pt x="5" y="8"/>
                    </a:cubicBezTo>
                    <a:cubicBezTo>
                      <a:pt x="5" y="7"/>
                      <a:pt x="5" y="7"/>
                      <a:pt x="6" y="7"/>
                    </a:cubicBezTo>
                    <a:cubicBezTo>
                      <a:pt x="6" y="6"/>
                      <a:pt x="6" y="6"/>
                      <a:pt x="6" y="6"/>
                    </a:cubicBezTo>
                    <a:cubicBezTo>
                      <a:pt x="6" y="5"/>
                      <a:pt x="6" y="5"/>
                      <a:pt x="6" y="4"/>
                    </a:cubicBezTo>
                    <a:cubicBezTo>
                      <a:pt x="6" y="4"/>
                      <a:pt x="6" y="4"/>
                      <a:pt x="6" y="3"/>
                    </a:cubicBezTo>
                    <a:cubicBezTo>
                      <a:pt x="6" y="3"/>
                      <a:pt x="6" y="3"/>
                      <a:pt x="6" y="2"/>
                    </a:cubicBezTo>
                    <a:cubicBezTo>
                      <a:pt x="5" y="2"/>
                      <a:pt x="5" y="2"/>
                      <a:pt x="5" y="1"/>
                    </a:cubicBezTo>
                    <a:cubicBezTo>
                      <a:pt x="5" y="1"/>
                      <a:pt x="4" y="1"/>
                      <a:pt x="4" y="1"/>
                    </a:cubicBezTo>
                    <a:cubicBezTo>
                      <a:pt x="4" y="1"/>
                      <a:pt x="3" y="1"/>
                      <a:pt x="3" y="1"/>
                    </a:cubicBezTo>
                    <a:cubicBezTo>
                      <a:pt x="3" y="1"/>
                      <a:pt x="3" y="1"/>
                      <a:pt x="3" y="1"/>
                    </a:cubicBezTo>
                    <a:cubicBezTo>
                      <a:pt x="2" y="1"/>
                      <a:pt x="2"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8" name="Freeform 467">
                <a:extLst>
                  <a:ext uri="{FF2B5EF4-FFF2-40B4-BE49-F238E27FC236}">
                    <a16:creationId xmlns:a16="http://schemas.microsoft.com/office/drawing/2014/main" id="{926CD51B-33B3-4906-A965-77313E33FA3F}"/>
                  </a:ext>
                </a:extLst>
              </p:cNvPr>
              <p:cNvSpPr>
                <a:spLocks/>
              </p:cNvSpPr>
              <p:nvPr/>
            </p:nvSpPr>
            <p:spPr bwMode="auto">
              <a:xfrm>
                <a:off x="4841876" y="1573214"/>
                <a:ext cx="11113" cy="11113"/>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1" y="1"/>
                      <a:pt x="0" y="0"/>
                    </a:cubicBezTo>
                    <a:cubicBezTo>
                      <a:pt x="1"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79" name="Freeform 468">
                <a:extLst>
                  <a:ext uri="{FF2B5EF4-FFF2-40B4-BE49-F238E27FC236}">
                    <a16:creationId xmlns:a16="http://schemas.microsoft.com/office/drawing/2014/main" id="{4151E2DC-63F8-4D8A-AB28-EC90D1DED87A}"/>
                  </a:ext>
                </a:extLst>
              </p:cNvPr>
              <p:cNvSpPr>
                <a:spLocks/>
              </p:cNvSpPr>
              <p:nvPr/>
            </p:nvSpPr>
            <p:spPr bwMode="auto">
              <a:xfrm>
                <a:off x="4637089" y="1216026"/>
                <a:ext cx="9525" cy="22225"/>
              </a:xfrm>
              <a:custGeom>
                <a:avLst/>
                <a:gdLst>
                  <a:gd name="T0" fmla="*/ 0 w 1"/>
                  <a:gd name="T1" fmla="*/ 1 h 2"/>
                  <a:gd name="T2" fmla="*/ 1 w 1"/>
                  <a:gd name="T3" fmla="*/ 2 h 2"/>
                  <a:gd name="T4" fmla="*/ 1 w 1"/>
                  <a:gd name="T5" fmla="*/ 1 h 2"/>
                  <a:gd name="T6" fmla="*/ 1 w 1"/>
                  <a:gd name="T7" fmla="*/ 1 h 2"/>
                  <a:gd name="T8" fmla="*/ 0 w 1"/>
                  <a:gd name="T9" fmla="*/ 1 h 2"/>
                </a:gdLst>
                <a:ahLst/>
                <a:cxnLst>
                  <a:cxn ang="0">
                    <a:pos x="T0" y="T1"/>
                  </a:cxn>
                  <a:cxn ang="0">
                    <a:pos x="T2" y="T3"/>
                  </a:cxn>
                  <a:cxn ang="0">
                    <a:pos x="T4" y="T5"/>
                  </a:cxn>
                  <a:cxn ang="0">
                    <a:pos x="T6" y="T7"/>
                  </a:cxn>
                  <a:cxn ang="0">
                    <a:pos x="T8" y="T9"/>
                  </a:cxn>
                </a:cxnLst>
                <a:rect l="0" t="0" r="r" b="b"/>
                <a:pathLst>
                  <a:path w="1" h="2">
                    <a:moveTo>
                      <a:pt x="0" y="1"/>
                    </a:moveTo>
                    <a:cubicBezTo>
                      <a:pt x="0" y="2"/>
                      <a:pt x="1" y="2"/>
                      <a:pt x="1" y="2"/>
                    </a:cubicBezTo>
                    <a:cubicBezTo>
                      <a:pt x="1" y="2"/>
                      <a:pt x="1" y="1"/>
                      <a:pt x="1" y="1"/>
                    </a:cubicBezTo>
                    <a:cubicBezTo>
                      <a:pt x="1" y="1"/>
                      <a:pt x="1" y="1"/>
                      <a:pt x="1" y="1"/>
                    </a:cubicBezTo>
                    <a:cubicBezTo>
                      <a:pt x="1" y="0"/>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0" name="Freeform 469">
                <a:extLst>
                  <a:ext uri="{FF2B5EF4-FFF2-40B4-BE49-F238E27FC236}">
                    <a16:creationId xmlns:a16="http://schemas.microsoft.com/office/drawing/2014/main" id="{ED56EA20-4732-4547-B880-C86FDA743D6A}"/>
                  </a:ext>
                </a:extLst>
              </p:cNvPr>
              <p:cNvSpPr>
                <a:spLocks/>
              </p:cNvSpPr>
              <p:nvPr/>
            </p:nvSpPr>
            <p:spPr bwMode="auto">
              <a:xfrm>
                <a:off x="4171951" y="1216026"/>
                <a:ext cx="22225" cy="11113"/>
              </a:xfrm>
              <a:custGeom>
                <a:avLst/>
                <a:gdLst>
                  <a:gd name="T0" fmla="*/ 0 w 2"/>
                  <a:gd name="T1" fmla="*/ 1 h 1"/>
                  <a:gd name="T2" fmla="*/ 1 w 2"/>
                  <a:gd name="T3" fmla="*/ 1 h 1"/>
                  <a:gd name="T4" fmla="*/ 2 w 2"/>
                  <a:gd name="T5" fmla="*/ 0 h 1"/>
                  <a:gd name="T6" fmla="*/ 1 w 2"/>
                  <a:gd name="T7" fmla="*/ 0 h 1"/>
                  <a:gd name="T8" fmla="*/ 0 w 2"/>
                  <a:gd name="T9" fmla="*/ 0 h 1"/>
                  <a:gd name="T10" fmla="*/ 0 w 2"/>
                  <a:gd name="T11" fmla="*/ 0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1" y="1"/>
                      <a:pt x="1" y="1"/>
                    </a:cubicBezTo>
                    <a:cubicBezTo>
                      <a:pt x="1" y="1"/>
                      <a:pt x="2" y="1"/>
                      <a:pt x="2" y="0"/>
                    </a:cubicBezTo>
                    <a:cubicBezTo>
                      <a:pt x="2" y="0"/>
                      <a:pt x="1" y="0"/>
                      <a:pt x="1" y="0"/>
                    </a:cubicBezTo>
                    <a:cubicBezTo>
                      <a:pt x="1" y="0"/>
                      <a:pt x="1" y="0"/>
                      <a:pt x="0" y="0"/>
                    </a:cubicBezTo>
                    <a:cubicBezTo>
                      <a:pt x="0" y="0"/>
                      <a:pt x="0" y="0"/>
                      <a:pt x="0" y="0"/>
                    </a:cubicBezTo>
                    <a:cubicBezTo>
                      <a:pt x="0" y="0"/>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1" name="Freeform 470">
                <a:extLst>
                  <a:ext uri="{FF2B5EF4-FFF2-40B4-BE49-F238E27FC236}">
                    <a16:creationId xmlns:a16="http://schemas.microsoft.com/office/drawing/2014/main" id="{A845AE01-6422-4B9C-85EF-D00F5E608FA3}"/>
                  </a:ext>
                </a:extLst>
              </p:cNvPr>
              <p:cNvSpPr>
                <a:spLocks/>
              </p:cNvSpPr>
              <p:nvPr/>
            </p:nvSpPr>
            <p:spPr bwMode="auto">
              <a:xfrm>
                <a:off x="4129089" y="1249364"/>
                <a:ext cx="22225" cy="9525"/>
              </a:xfrm>
              <a:custGeom>
                <a:avLst/>
                <a:gdLst>
                  <a:gd name="T0" fmla="*/ 1 w 2"/>
                  <a:gd name="T1" fmla="*/ 1 h 1"/>
                  <a:gd name="T2" fmla="*/ 1 w 2"/>
                  <a:gd name="T3" fmla="*/ 1 h 1"/>
                  <a:gd name="T4" fmla="*/ 2 w 2"/>
                  <a:gd name="T5" fmla="*/ 1 h 1"/>
                  <a:gd name="T6" fmla="*/ 2 w 2"/>
                  <a:gd name="T7" fmla="*/ 0 h 1"/>
                  <a:gd name="T8" fmla="*/ 1 w 2"/>
                  <a:gd name="T9" fmla="*/ 0 h 1"/>
                  <a:gd name="T10" fmla="*/ 0 w 2"/>
                  <a:gd name="T11" fmla="*/ 1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cubicBezTo>
                      <a:pt x="1" y="1"/>
                      <a:pt x="1" y="1"/>
                      <a:pt x="1" y="1"/>
                    </a:cubicBezTo>
                    <a:cubicBezTo>
                      <a:pt x="2" y="1"/>
                      <a:pt x="2" y="1"/>
                      <a:pt x="2" y="1"/>
                    </a:cubicBezTo>
                    <a:cubicBezTo>
                      <a:pt x="2" y="0"/>
                      <a:pt x="2" y="0"/>
                      <a:pt x="2" y="0"/>
                    </a:cubicBezTo>
                    <a:cubicBezTo>
                      <a:pt x="1" y="0"/>
                      <a:pt x="1" y="0"/>
                      <a:pt x="1" y="0"/>
                    </a:cubicBezTo>
                    <a:cubicBezTo>
                      <a:pt x="1" y="1"/>
                      <a:pt x="0" y="1"/>
                      <a:pt x="0" y="1"/>
                    </a:cubicBezTo>
                    <a:cubicBezTo>
                      <a:pt x="0" y="1"/>
                      <a:pt x="1" y="1"/>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2" name="Freeform 471">
                <a:extLst>
                  <a:ext uri="{FF2B5EF4-FFF2-40B4-BE49-F238E27FC236}">
                    <a16:creationId xmlns:a16="http://schemas.microsoft.com/office/drawing/2014/main" id="{86628FBE-106E-48F0-A9EE-F0AE8FC360C9}"/>
                  </a:ext>
                </a:extLst>
              </p:cNvPr>
              <p:cNvSpPr>
                <a:spLocks/>
              </p:cNvSpPr>
              <p:nvPr/>
            </p:nvSpPr>
            <p:spPr bwMode="auto">
              <a:xfrm>
                <a:off x="4043364" y="1270001"/>
                <a:ext cx="204788" cy="260350"/>
              </a:xfrm>
              <a:custGeom>
                <a:avLst/>
                <a:gdLst>
                  <a:gd name="T0" fmla="*/ 2 w 19"/>
                  <a:gd name="T1" fmla="*/ 3 h 24"/>
                  <a:gd name="T2" fmla="*/ 2 w 19"/>
                  <a:gd name="T3" fmla="*/ 4 h 24"/>
                  <a:gd name="T4" fmla="*/ 3 w 19"/>
                  <a:gd name="T5" fmla="*/ 5 h 24"/>
                  <a:gd name="T6" fmla="*/ 4 w 19"/>
                  <a:gd name="T7" fmla="*/ 7 h 24"/>
                  <a:gd name="T8" fmla="*/ 4 w 19"/>
                  <a:gd name="T9" fmla="*/ 8 h 24"/>
                  <a:gd name="T10" fmla="*/ 5 w 19"/>
                  <a:gd name="T11" fmla="*/ 9 h 24"/>
                  <a:gd name="T12" fmla="*/ 5 w 19"/>
                  <a:gd name="T13" fmla="*/ 10 h 24"/>
                  <a:gd name="T14" fmla="*/ 6 w 19"/>
                  <a:gd name="T15" fmla="*/ 11 h 24"/>
                  <a:gd name="T16" fmla="*/ 7 w 19"/>
                  <a:gd name="T17" fmla="*/ 10 h 24"/>
                  <a:gd name="T18" fmla="*/ 8 w 19"/>
                  <a:gd name="T19" fmla="*/ 12 h 24"/>
                  <a:gd name="T20" fmla="*/ 9 w 19"/>
                  <a:gd name="T21" fmla="*/ 13 h 24"/>
                  <a:gd name="T22" fmla="*/ 8 w 19"/>
                  <a:gd name="T23" fmla="*/ 14 h 24"/>
                  <a:gd name="T24" fmla="*/ 6 w 19"/>
                  <a:gd name="T25" fmla="*/ 14 h 24"/>
                  <a:gd name="T26" fmla="*/ 6 w 19"/>
                  <a:gd name="T27" fmla="*/ 16 h 24"/>
                  <a:gd name="T28" fmla="*/ 5 w 19"/>
                  <a:gd name="T29" fmla="*/ 18 h 24"/>
                  <a:gd name="T30" fmla="*/ 5 w 19"/>
                  <a:gd name="T31" fmla="*/ 19 h 24"/>
                  <a:gd name="T32" fmla="*/ 7 w 19"/>
                  <a:gd name="T33" fmla="*/ 20 h 24"/>
                  <a:gd name="T34" fmla="*/ 8 w 19"/>
                  <a:gd name="T35" fmla="*/ 20 h 24"/>
                  <a:gd name="T36" fmla="*/ 7 w 19"/>
                  <a:gd name="T37" fmla="*/ 21 h 24"/>
                  <a:gd name="T38" fmla="*/ 6 w 19"/>
                  <a:gd name="T39" fmla="*/ 21 h 24"/>
                  <a:gd name="T40" fmla="*/ 4 w 19"/>
                  <a:gd name="T41" fmla="*/ 22 h 24"/>
                  <a:gd name="T42" fmla="*/ 3 w 19"/>
                  <a:gd name="T43" fmla="*/ 24 h 24"/>
                  <a:gd name="T44" fmla="*/ 5 w 19"/>
                  <a:gd name="T45" fmla="*/ 23 h 24"/>
                  <a:gd name="T46" fmla="*/ 7 w 19"/>
                  <a:gd name="T47" fmla="*/ 23 h 24"/>
                  <a:gd name="T48" fmla="*/ 9 w 19"/>
                  <a:gd name="T49" fmla="*/ 22 h 24"/>
                  <a:gd name="T50" fmla="*/ 11 w 19"/>
                  <a:gd name="T51" fmla="*/ 22 h 24"/>
                  <a:gd name="T52" fmla="*/ 14 w 19"/>
                  <a:gd name="T53" fmla="*/ 21 h 24"/>
                  <a:gd name="T54" fmla="*/ 17 w 19"/>
                  <a:gd name="T55" fmla="*/ 21 h 24"/>
                  <a:gd name="T56" fmla="*/ 18 w 19"/>
                  <a:gd name="T57" fmla="*/ 20 h 24"/>
                  <a:gd name="T58" fmla="*/ 17 w 19"/>
                  <a:gd name="T59" fmla="*/ 19 h 24"/>
                  <a:gd name="T60" fmla="*/ 19 w 19"/>
                  <a:gd name="T61" fmla="*/ 18 h 24"/>
                  <a:gd name="T62" fmla="*/ 19 w 19"/>
                  <a:gd name="T63" fmla="*/ 17 h 24"/>
                  <a:gd name="T64" fmla="*/ 17 w 19"/>
                  <a:gd name="T65" fmla="*/ 16 h 24"/>
                  <a:gd name="T66" fmla="*/ 17 w 19"/>
                  <a:gd name="T67" fmla="*/ 15 h 24"/>
                  <a:gd name="T68" fmla="*/ 16 w 19"/>
                  <a:gd name="T69" fmla="*/ 13 h 24"/>
                  <a:gd name="T70" fmla="*/ 15 w 19"/>
                  <a:gd name="T71" fmla="*/ 12 h 24"/>
                  <a:gd name="T72" fmla="*/ 14 w 19"/>
                  <a:gd name="T73" fmla="*/ 11 h 24"/>
                  <a:gd name="T74" fmla="*/ 13 w 19"/>
                  <a:gd name="T75" fmla="*/ 10 h 24"/>
                  <a:gd name="T76" fmla="*/ 12 w 19"/>
                  <a:gd name="T77" fmla="*/ 8 h 24"/>
                  <a:gd name="T78" fmla="*/ 10 w 19"/>
                  <a:gd name="T79" fmla="*/ 8 h 24"/>
                  <a:gd name="T80" fmla="*/ 8 w 19"/>
                  <a:gd name="T81" fmla="*/ 7 h 24"/>
                  <a:gd name="T82" fmla="*/ 10 w 19"/>
                  <a:gd name="T83" fmla="*/ 6 h 24"/>
                  <a:gd name="T84" fmla="*/ 11 w 19"/>
                  <a:gd name="T85" fmla="*/ 4 h 24"/>
                  <a:gd name="T86" fmla="*/ 9 w 19"/>
                  <a:gd name="T87" fmla="*/ 2 h 24"/>
                  <a:gd name="T88" fmla="*/ 7 w 19"/>
                  <a:gd name="T89" fmla="*/ 3 h 24"/>
                  <a:gd name="T90" fmla="*/ 8 w 19"/>
                  <a:gd name="T91" fmla="*/ 1 h 24"/>
                  <a:gd name="T92" fmla="*/ 8 w 19"/>
                  <a:gd name="T93" fmla="*/ 0 h 24"/>
                  <a:gd name="T94" fmla="*/ 7 w 19"/>
                  <a:gd name="T95" fmla="*/ 0 h 24"/>
                  <a:gd name="T96" fmla="*/ 5 w 19"/>
                  <a:gd name="T97" fmla="*/ 0 h 24"/>
                  <a:gd name="T98" fmla="*/ 4 w 19"/>
                  <a:gd name="T99" fmla="*/ 2 h 24"/>
                  <a:gd name="T100" fmla="*/ 3 w 19"/>
                  <a:gd name="T101" fmla="*/ 2 h 24"/>
                  <a:gd name="T102" fmla="*/ 2 w 19"/>
                  <a:gd name="T103" fmla="*/ 2 h 24"/>
                  <a:gd name="T104" fmla="*/ 3 w 19"/>
                  <a:gd name="T105" fmla="*/ 1 h 24"/>
                  <a:gd name="T106" fmla="*/ 1 w 19"/>
                  <a:gd name="T107" fmla="*/ 1 h 24"/>
                  <a:gd name="T108" fmla="*/ 1 w 19"/>
                  <a:gd name="T109"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 h="24">
                    <a:moveTo>
                      <a:pt x="1" y="3"/>
                    </a:moveTo>
                    <a:cubicBezTo>
                      <a:pt x="1" y="3"/>
                      <a:pt x="1" y="3"/>
                      <a:pt x="2" y="3"/>
                    </a:cubicBezTo>
                    <a:cubicBezTo>
                      <a:pt x="1" y="3"/>
                      <a:pt x="1" y="3"/>
                      <a:pt x="1" y="4"/>
                    </a:cubicBezTo>
                    <a:cubicBezTo>
                      <a:pt x="1" y="4"/>
                      <a:pt x="1" y="4"/>
                      <a:pt x="2" y="4"/>
                    </a:cubicBezTo>
                    <a:cubicBezTo>
                      <a:pt x="2" y="5"/>
                      <a:pt x="2" y="4"/>
                      <a:pt x="3" y="4"/>
                    </a:cubicBezTo>
                    <a:cubicBezTo>
                      <a:pt x="3" y="5"/>
                      <a:pt x="3" y="5"/>
                      <a:pt x="3" y="5"/>
                    </a:cubicBezTo>
                    <a:cubicBezTo>
                      <a:pt x="3" y="6"/>
                      <a:pt x="3" y="6"/>
                      <a:pt x="4" y="6"/>
                    </a:cubicBezTo>
                    <a:cubicBezTo>
                      <a:pt x="4" y="6"/>
                      <a:pt x="4" y="6"/>
                      <a:pt x="4" y="7"/>
                    </a:cubicBezTo>
                    <a:cubicBezTo>
                      <a:pt x="4" y="7"/>
                      <a:pt x="3" y="7"/>
                      <a:pt x="4" y="8"/>
                    </a:cubicBezTo>
                    <a:cubicBezTo>
                      <a:pt x="4" y="8"/>
                      <a:pt x="4" y="8"/>
                      <a:pt x="4" y="8"/>
                    </a:cubicBezTo>
                    <a:cubicBezTo>
                      <a:pt x="5" y="8"/>
                      <a:pt x="5" y="8"/>
                      <a:pt x="5" y="8"/>
                    </a:cubicBezTo>
                    <a:cubicBezTo>
                      <a:pt x="5" y="8"/>
                      <a:pt x="5" y="8"/>
                      <a:pt x="5" y="9"/>
                    </a:cubicBezTo>
                    <a:cubicBezTo>
                      <a:pt x="5" y="9"/>
                      <a:pt x="5" y="9"/>
                      <a:pt x="6" y="9"/>
                    </a:cubicBezTo>
                    <a:cubicBezTo>
                      <a:pt x="6" y="10"/>
                      <a:pt x="5" y="10"/>
                      <a:pt x="5" y="10"/>
                    </a:cubicBezTo>
                    <a:cubicBezTo>
                      <a:pt x="4" y="10"/>
                      <a:pt x="4" y="10"/>
                      <a:pt x="4" y="11"/>
                    </a:cubicBezTo>
                    <a:cubicBezTo>
                      <a:pt x="4" y="11"/>
                      <a:pt x="5" y="11"/>
                      <a:pt x="6" y="11"/>
                    </a:cubicBezTo>
                    <a:cubicBezTo>
                      <a:pt x="6" y="11"/>
                      <a:pt x="6" y="11"/>
                      <a:pt x="7" y="11"/>
                    </a:cubicBezTo>
                    <a:cubicBezTo>
                      <a:pt x="7" y="10"/>
                      <a:pt x="7" y="10"/>
                      <a:pt x="7" y="10"/>
                    </a:cubicBezTo>
                    <a:cubicBezTo>
                      <a:pt x="8" y="10"/>
                      <a:pt x="8" y="10"/>
                      <a:pt x="8" y="11"/>
                    </a:cubicBezTo>
                    <a:cubicBezTo>
                      <a:pt x="8" y="11"/>
                      <a:pt x="8" y="12"/>
                      <a:pt x="8" y="12"/>
                    </a:cubicBezTo>
                    <a:cubicBezTo>
                      <a:pt x="8" y="12"/>
                      <a:pt x="8" y="12"/>
                      <a:pt x="8" y="12"/>
                    </a:cubicBezTo>
                    <a:cubicBezTo>
                      <a:pt x="8" y="12"/>
                      <a:pt x="9" y="12"/>
                      <a:pt x="9" y="13"/>
                    </a:cubicBezTo>
                    <a:cubicBezTo>
                      <a:pt x="9" y="13"/>
                      <a:pt x="9" y="13"/>
                      <a:pt x="9" y="14"/>
                    </a:cubicBezTo>
                    <a:cubicBezTo>
                      <a:pt x="9" y="14"/>
                      <a:pt x="9" y="14"/>
                      <a:pt x="8" y="14"/>
                    </a:cubicBezTo>
                    <a:cubicBezTo>
                      <a:pt x="8" y="15"/>
                      <a:pt x="7" y="15"/>
                      <a:pt x="7" y="15"/>
                    </a:cubicBezTo>
                    <a:cubicBezTo>
                      <a:pt x="6" y="14"/>
                      <a:pt x="6" y="14"/>
                      <a:pt x="6" y="14"/>
                    </a:cubicBezTo>
                    <a:cubicBezTo>
                      <a:pt x="6" y="14"/>
                      <a:pt x="6" y="15"/>
                      <a:pt x="6" y="15"/>
                    </a:cubicBezTo>
                    <a:cubicBezTo>
                      <a:pt x="6" y="16"/>
                      <a:pt x="6" y="16"/>
                      <a:pt x="6" y="16"/>
                    </a:cubicBezTo>
                    <a:cubicBezTo>
                      <a:pt x="6" y="17"/>
                      <a:pt x="6" y="17"/>
                      <a:pt x="6" y="17"/>
                    </a:cubicBezTo>
                    <a:cubicBezTo>
                      <a:pt x="5" y="18"/>
                      <a:pt x="5" y="18"/>
                      <a:pt x="5" y="18"/>
                    </a:cubicBezTo>
                    <a:cubicBezTo>
                      <a:pt x="4" y="18"/>
                      <a:pt x="4" y="19"/>
                      <a:pt x="4" y="19"/>
                    </a:cubicBezTo>
                    <a:cubicBezTo>
                      <a:pt x="4" y="20"/>
                      <a:pt x="5" y="19"/>
                      <a:pt x="5" y="19"/>
                    </a:cubicBezTo>
                    <a:cubicBezTo>
                      <a:pt x="5" y="19"/>
                      <a:pt x="5" y="19"/>
                      <a:pt x="6" y="19"/>
                    </a:cubicBezTo>
                    <a:cubicBezTo>
                      <a:pt x="6" y="19"/>
                      <a:pt x="6" y="19"/>
                      <a:pt x="7" y="20"/>
                    </a:cubicBezTo>
                    <a:cubicBezTo>
                      <a:pt x="7" y="20"/>
                      <a:pt x="7" y="20"/>
                      <a:pt x="7" y="20"/>
                    </a:cubicBezTo>
                    <a:cubicBezTo>
                      <a:pt x="7" y="20"/>
                      <a:pt x="8" y="20"/>
                      <a:pt x="8" y="20"/>
                    </a:cubicBezTo>
                    <a:cubicBezTo>
                      <a:pt x="8" y="20"/>
                      <a:pt x="8" y="20"/>
                      <a:pt x="8" y="21"/>
                    </a:cubicBezTo>
                    <a:cubicBezTo>
                      <a:pt x="8" y="21"/>
                      <a:pt x="8" y="21"/>
                      <a:pt x="7" y="21"/>
                    </a:cubicBezTo>
                    <a:cubicBezTo>
                      <a:pt x="7" y="21"/>
                      <a:pt x="7" y="21"/>
                      <a:pt x="6" y="21"/>
                    </a:cubicBezTo>
                    <a:cubicBezTo>
                      <a:pt x="6" y="21"/>
                      <a:pt x="6" y="21"/>
                      <a:pt x="6" y="21"/>
                    </a:cubicBezTo>
                    <a:cubicBezTo>
                      <a:pt x="5" y="21"/>
                      <a:pt x="5" y="21"/>
                      <a:pt x="5" y="22"/>
                    </a:cubicBezTo>
                    <a:cubicBezTo>
                      <a:pt x="5" y="22"/>
                      <a:pt x="4" y="22"/>
                      <a:pt x="4" y="22"/>
                    </a:cubicBezTo>
                    <a:cubicBezTo>
                      <a:pt x="4" y="22"/>
                      <a:pt x="4" y="23"/>
                      <a:pt x="3" y="23"/>
                    </a:cubicBezTo>
                    <a:cubicBezTo>
                      <a:pt x="3" y="23"/>
                      <a:pt x="3" y="23"/>
                      <a:pt x="3" y="24"/>
                    </a:cubicBezTo>
                    <a:cubicBezTo>
                      <a:pt x="3" y="24"/>
                      <a:pt x="4" y="24"/>
                      <a:pt x="4" y="24"/>
                    </a:cubicBezTo>
                    <a:cubicBezTo>
                      <a:pt x="5" y="24"/>
                      <a:pt x="5" y="23"/>
                      <a:pt x="5" y="23"/>
                    </a:cubicBezTo>
                    <a:cubicBezTo>
                      <a:pt x="6" y="23"/>
                      <a:pt x="6" y="23"/>
                      <a:pt x="7" y="23"/>
                    </a:cubicBezTo>
                    <a:cubicBezTo>
                      <a:pt x="7" y="23"/>
                      <a:pt x="7" y="23"/>
                      <a:pt x="7" y="23"/>
                    </a:cubicBezTo>
                    <a:cubicBezTo>
                      <a:pt x="8" y="23"/>
                      <a:pt x="8" y="23"/>
                      <a:pt x="8" y="22"/>
                    </a:cubicBezTo>
                    <a:cubicBezTo>
                      <a:pt x="8" y="22"/>
                      <a:pt x="8" y="22"/>
                      <a:pt x="9" y="22"/>
                    </a:cubicBezTo>
                    <a:cubicBezTo>
                      <a:pt x="9" y="22"/>
                      <a:pt x="9" y="22"/>
                      <a:pt x="10" y="22"/>
                    </a:cubicBezTo>
                    <a:cubicBezTo>
                      <a:pt x="10" y="22"/>
                      <a:pt x="10" y="22"/>
                      <a:pt x="11" y="22"/>
                    </a:cubicBezTo>
                    <a:cubicBezTo>
                      <a:pt x="11" y="22"/>
                      <a:pt x="11" y="22"/>
                      <a:pt x="12" y="21"/>
                    </a:cubicBezTo>
                    <a:cubicBezTo>
                      <a:pt x="13" y="21"/>
                      <a:pt x="13" y="21"/>
                      <a:pt x="14" y="21"/>
                    </a:cubicBezTo>
                    <a:cubicBezTo>
                      <a:pt x="14" y="21"/>
                      <a:pt x="15" y="21"/>
                      <a:pt x="16" y="21"/>
                    </a:cubicBezTo>
                    <a:cubicBezTo>
                      <a:pt x="16" y="21"/>
                      <a:pt x="16" y="21"/>
                      <a:pt x="17" y="21"/>
                    </a:cubicBezTo>
                    <a:cubicBezTo>
                      <a:pt x="17" y="21"/>
                      <a:pt x="18" y="20"/>
                      <a:pt x="18" y="20"/>
                    </a:cubicBezTo>
                    <a:cubicBezTo>
                      <a:pt x="18" y="20"/>
                      <a:pt x="18" y="20"/>
                      <a:pt x="18" y="20"/>
                    </a:cubicBezTo>
                    <a:cubicBezTo>
                      <a:pt x="19" y="20"/>
                      <a:pt x="18" y="20"/>
                      <a:pt x="17" y="20"/>
                    </a:cubicBezTo>
                    <a:cubicBezTo>
                      <a:pt x="17" y="20"/>
                      <a:pt x="17" y="20"/>
                      <a:pt x="17" y="19"/>
                    </a:cubicBezTo>
                    <a:cubicBezTo>
                      <a:pt x="17" y="19"/>
                      <a:pt x="17" y="19"/>
                      <a:pt x="18" y="19"/>
                    </a:cubicBezTo>
                    <a:cubicBezTo>
                      <a:pt x="18" y="18"/>
                      <a:pt x="18" y="18"/>
                      <a:pt x="19" y="18"/>
                    </a:cubicBezTo>
                    <a:cubicBezTo>
                      <a:pt x="19" y="18"/>
                      <a:pt x="19" y="18"/>
                      <a:pt x="19" y="18"/>
                    </a:cubicBezTo>
                    <a:cubicBezTo>
                      <a:pt x="19" y="17"/>
                      <a:pt x="19" y="17"/>
                      <a:pt x="19" y="17"/>
                    </a:cubicBezTo>
                    <a:cubicBezTo>
                      <a:pt x="19" y="17"/>
                      <a:pt x="19" y="16"/>
                      <a:pt x="19" y="16"/>
                    </a:cubicBezTo>
                    <a:cubicBezTo>
                      <a:pt x="19" y="16"/>
                      <a:pt x="18" y="16"/>
                      <a:pt x="17" y="16"/>
                    </a:cubicBezTo>
                    <a:cubicBezTo>
                      <a:pt x="17" y="16"/>
                      <a:pt x="17" y="16"/>
                      <a:pt x="17" y="15"/>
                    </a:cubicBezTo>
                    <a:cubicBezTo>
                      <a:pt x="17" y="15"/>
                      <a:pt x="17" y="15"/>
                      <a:pt x="17" y="15"/>
                    </a:cubicBezTo>
                    <a:cubicBezTo>
                      <a:pt x="17" y="14"/>
                      <a:pt x="17" y="14"/>
                      <a:pt x="17" y="14"/>
                    </a:cubicBezTo>
                    <a:cubicBezTo>
                      <a:pt x="16" y="14"/>
                      <a:pt x="16" y="13"/>
                      <a:pt x="16" y="13"/>
                    </a:cubicBezTo>
                    <a:cubicBezTo>
                      <a:pt x="16" y="13"/>
                      <a:pt x="15" y="13"/>
                      <a:pt x="15" y="13"/>
                    </a:cubicBezTo>
                    <a:cubicBezTo>
                      <a:pt x="15" y="13"/>
                      <a:pt x="15" y="12"/>
                      <a:pt x="15" y="12"/>
                    </a:cubicBezTo>
                    <a:cubicBezTo>
                      <a:pt x="15" y="12"/>
                      <a:pt x="15" y="12"/>
                      <a:pt x="15" y="12"/>
                    </a:cubicBezTo>
                    <a:cubicBezTo>
                      <a:pt x="15" y="11"/>
                      <a:pt x="14" y="11"/>
                      <a:pt x="14" y="11"/>
                    </a:cubicBezTo>
                    <a:cubicBezTo>
                      <a:pt x="14" y="11"/>
                      <a:pt x="13" y="11"/>
                      <a:pt x="13" y="10"/>
                    </a:cubicBezTo>
                    <a:cubicBezTo>
                      <a:pt x="13" y="10"/>
                      <a:pt x="13" y="10"/>
                      <a:pt x="13" y="10"/>
                    </a:cubicBezTo>
                    <a:cubicBezTo>
                      <a:pt x="12" y="10"/>
                      <a:pt x="13" y="10"/>
                      <a:pt x="13" y="9"/>
                    </a:cubicBezTo>
                    <a:cubicBezTo>
                      <a:pt x="12" y="9"/>
                      <a:pt x="12" y="9"/>
                      <a:pt x="12" y="8"/>
                    </a:cubicBezTo>
                    <a:cubicBezTo>
                      <a:pt x="12" y="8"/>
                      <a:pt x="11" y="8"/>
                      <a:pt x="11" y="7"/>
                    </a:cubicBezTo>
                    <a:cubicBezTo>
                      <a:pt x="11" y="7"/>
                      <a:pt x="10" y="8"/>
                      <a:pt x="10" y="8"/>
                    </a:cubicBezTo>
                    <a:cubicBezTo>
                      <a:pt x="9" y="8"/>
                      <a:pt x="9" y="8"/>
                      <a:pt x="9" y="7"/>
                    </a:cubicBezTo>
                    <a:cubicBezTo>
                      <a:pt x="9" y="7"/>
                      <a:pt x="8" y="7"/>
                      <a:pt x="8" y="7"/>
                    </a:cubicBezTo>
                    <a:cubicBezTo>
                      <a:pt x="8" y="7"/>
                      <a:pt x="9" y="7"/>
                      <a:pt x="9" y="6"/>
                    </a:cubicBezTo>
                    <a:cubicBezTo>
                      <a:pt x="10" y="6"/>
                      <a:pt x="9" y="6"/>
                      <a:pt x="10" y="6"/>
                    </a:cubicBezTo>
                    <a:cubicBezTo>
                      <a:pt x="10" y="5"/>
                      <a:pt x="10" y="6"/>
                      <a:pt x="11" y="5"/>
                    </a:cubicBezTo>
                    <a:cubicBezTo>
                      <a:pt x="11" y="5"/>
                      <a:pt x="11" y="4"/>
                      <a:pt x="11" y="4"/>
                    </a:cubicBezTo>
                    <a:cubicBezTo>
                      <a:pt x="11" y="3"/>
                      <a:pt x="12" y="3"/>
                      <a:pt x="11" y="2"/>
                    </a:cubicBezTo>
                    <a:cubicBezTo>
                      <a:pt x="11" y="2"/>
                      <a:pt x="10" y="2"/>
                      <a:pt x="9" y="2"/>
                    </a:cubicBezTo>
                    <a:cubicBezTo>
                      <a:pt x="9" y="2"/>
                      <a:pt x="9" y="3"/>
                      <a:pt x="8" y="3"/>
                    </a:cubicBezTo>
                    <a:cubicBezTo>
                      <a:pt x="8" y="3"/>
                      <a:pt x="8" y="3"/>
                      <a:pt x="7" y="3"/>
                    </a:cubicBezTo>
                    <a:cubicBezTo>
                      <a:pt x="7" y="2"/>
                      <a:pt x="7" y="2"/>
                      <a:pt x="8" y="2"/>
                    </a:cubicBezTo>
                    <a:cubicBezTo>
                      <a:pt x="8" y="2"/>
                      <a:pt x="8" y="2"/>
                      <a:pt x="8" y="1"/>
                    </a:cubicBezTo>
                    <a:cubicBezTo>
                      <a:pt x="9" y="1"/>
                      <a:pt x="9" y="1"/>
                      <a:pt x="9" y="1"/>
                    </a:cubicBezTo>
                    <a:cubicBezTo>
                      <a:pt x="9" y="1"/>
                      <a:pt x="9" y="0"/>
                      <a:pt x="8" y="0"/>
                    </a:cubicBezTo>
                    <a:cubicBezTo>
                      <a:pt x="8" y="0"/>
                      <a:pt x="8" y="1"/>
                      <a:pt x="8" y="1"/>
                    </a:cubicBezTo>
                    <a:cubicBezTo>
                      <a:pt x="7" y="1"/>
                      <a:pt x="7" y="0"/>
                      <a:pt x="7" y="0"/>
                    </a:cubicBezTo>
                    <a:cubicBezTo>
                      <a:pt x="6" y="0"/>
                      <a:pt x="6" y="0"/>
                      <a:pt x="6" y="0"/>
                    </a:cubicBezTo>
                    <a:cubicBezTo>
                      <a:pt x="5" y="0"/>
                      <a:pt x="5" y="0"/>
                      <a:pt x="5" y="0"/>
                    </a:cubicBezTo>
                    <a:cubicBezTo>
                      <a:pt x="4" y="1"/>
                      <a:pt x="5" y="1"/>
                      <a:pt x="4" y="1"/>
                    </a:cubicBezTo>
                    <a:cubicBezTo>
                      <a:pt x="4" y="2"/>
                      <a:pt x="4" y="2"/>
                      <a:pt x="4" y="2"/>
                    </a:cubicBezTo>
                    <a:cubicBezTo>
                      <a:pt x="4" y="2"/>
                      <a:pt x="4" y="2"/>
                      <a:pt x="3" y="2"/>
                    </a:cubicBezTo>
                    <a:cubicBezTo>
                      <a:pt x="3" y="2"/>
                      <a:pt x="3" y="2"/>
                      <a:pt x="3" y="2"/>
                    </a:cubicBezTo>
                    <a:cubicBezTo>
                      <a:pt x="2" y="2"/>
                      <a:pt x="2" y="2"/>
                      <a:pt x="2" y="3"/>
                    </a:cubicBezTo>
                    <a:cubicBezTo>
                      <a:pt x="2" y="2"/>
                      <a:pt x="2" y="2"/>
                      <a:pt x="2" y="2"/>
                    </a:cubicBezTo>
                    <a:cubicBezTo>
                      <a:pt x="3" y="2"/>
                      <a:pt x="3" y="2"/>
                      <a:pt x="3" y="1"/>
                    </a:cubicBezTo>
                    <a:cubicBezTo>
                      <a:pt x="3" y="1"/>
                      <a:pt x="3" y="1"/>
                      <a:pt x="3" y="1"/>
                    </a:cubicBezTo>
                    <a:cubicBezTo>
                      <a:pt x="3" y="0"/>
                      <a:pt x="2" y="0"/>
                      <a:pt x="2" y="1"/>
                    </a:cubicBezTo>
                    <a:cubicBezTo>
                      <a:pt x="1" y="1"/>
                      <a:pt x="1" y="1"/>
                      <a:pt x="1" y="1"/>
                    </a:cubicBezTo>
                    <a:cubicBezTo>
                      <a:pt x="1" y="1"/>
                      <a:pt x="0" y="2"/>
                      <a:pt x="0" y="2"/>
                    </a:cubicBezTo>
                    <a:cubicBezTo>
                      <a:pt x="0" y="2"/>
                      <a:pt x="0" y="3"/>
                      <a:pt x="1" y="3"/>
                    </a:cubicBezTo>
                    <a:cubicBezTo>
                      <a:pt x="1" y="3"/>
                      <a:pt x="1"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3" name="Freeform 472">
                <a:extLst>
                  <a:ext uri="{FF2B5EF4-FFF2-40B4-BE49-F238E27FC236}">
                    <a16:creationId xmlns:a16="http://schemas.microsoft.com/office/drawing/2014/main" id="{2BEEAE75-52F1-4223-A173-711CAD0C15B8}"/>
                  </a:ext>
                </a:extLst>
              </p:cNvPr>
              <p:cNvSpPr>
                <a:spLocks/>
              </p:cNvSpPr>
              <p:nvPr/>
            </p:nvSpPr>
            <p:spPr bwMode="auto">
              <a:xfrm>
                <a:off x="4064001" y="1335089"/>
                <a:ext cx="11113" cy="11113"/>
              </a:xfrm>
              <a:custGeom>
                <a:avLst/>
                <a:gdLst>
                  <a:gd name="T0" fmla="*/ 0 w 1"/>
                  <a:gd name="T1" fmla="*/ 0 h 1"/>
                  <a:gd name="T2" fmla="*/ 0 w 1"/>
                  <a:gd name="T3" fmla="*/ 0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0" y="0"/>
                    </a:cubicBezTo>
                    <a:cubicBezTo>
                      <a:pt x="0" y="0"/>
                      <a:pt x="0" y="0"/>
                      <a:pt x="0" y="0"/>
                    </a:cubicBezTo>
                    <a:cubicBezTo>
                      <a:pt x="0" y="0"/>
                      <a:pt x="0" y="0"/>
                      <a:pt x="0" y="0"/>
                    </a:cubicBezTo>
                    <a:cubicBezTo>
                      <a:pt x="0" y="1"/>
                      <a:pt x="0" y="1"/>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4" name="Freeform 473">
                <a:extLst>
                  <a:ext uri="{FF2B5EF4-FFF2-40B4-BE49-F238E27FC236}">
                    <a16:creationId xmlns:a16="http://schemas.microsoft.com/office/drawing/2014/main" id="{AEB6C621-4457-4BD9-BABC-ECDBCDD7F69E}"/>
                  </a:ext>
                </a:extLst>
              </p:cNvPr>
              <p:cNvSpPr>
                <a:spLocks/>
              </p:cNvSpPr>
              <p:nvPr/>
            </p:nvSpPr>
            <p:spPr bwMode="auto">
              <a:xfrm>
                <a:off x="4064001" y="1346201"/>
                <a:ext cx="11113" cy="11113"/>
              </a:xfrm>
              <a:custGeom>
                <a:avLst/>
                <a:gdLst>
                  <a:gd name="T0" fmla="*/ 0 w 1"/>
                  <a:gd name="T1" fmla="*/ 1 h 1"/>
                  <a:gd name="T2" fmla="*/ 1 w 1"/>
                  <a:gd name="T3" fmla="*/ 0 h 1"/>
                  <a:gd name="T4" fmla="*/ 0 w 1"/>
                  <a:gd name="T5" fmla="*/ 1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0"/>
                      <a:pt x="1" y="0"/>
                    </a:cubicBezTo>
                    <a:cubicBezTo>
                      <a:pt x="0" y="0"/>
                      <a:pt x="0" y="0"/>
                      <a:pt x="0" y="1"/>
                    </a:cubicBezTo>
                    <a:cubicBezTo>
                      <a:pt x="0" y="1"/>
                      <a:pt x="0" y="1"/>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5" name="Freeform 474">
                <a:extLst>
                  <a:ext uri="{FF2B5EF4-FFF2-40B4-BE49-F238E27FC236}">
                    <a16:creationId xmlns:a16="http://schemas.microsoft.com/office/drawing/2014/main" id="{74C72937-F1BF-4F2F-91B7-DBF1DE4B41CD}"/>
                  </a:ext>
                </a:extLst>
              </p:cNvPr>
              <p:cNvSpPr>
                <a:spLocks/>
              </p:cNvSpPr>
              <p:nvPr/>
            </p:nvSpPr>
            <p:spPr bwMode="auto">
              <a:xfrm>
                <a:off x="4064001" y="1357314"/>
                <a:ext cx="11113" cy="11113"/>
              </a:xfrm>
              <a:custGeom>
                <a:avLst/>
                <a:gdLst>
                  <a:gd name="T0" fmla="*/ 1 w 1"/>
                  <a:gd name="T1" fmla="*/ 1 h 1"/>
                  <a:gd name="T2" fmla="*/ 1 w 1"/>
                  <a:gd name="T3" fmla="*/ 1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1"/>
                      <a:pt x="1" y="1"/>
                      <a:pt x="1" y="1"/>
                    </a:cubicBezTo>
                    <a:cubicBezTo>
                      <a:pt x="1" y="1"/>
                      <a:pt x="1" y="1"/>
                      <a:pt x="1" y="1"/>
                    </a:cubicBezTo>
                    <a:cubicBezTo>
                      <a:pt x="1" y="1"/>
                      <a:pt x="1" y="0"/>
                      <a:pt x="1"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6" name="Freeform 475">
                <a:extLst>
                  <a:ext uri="{FF2B5EF4-FFF2-40B4-BE49-F238E27FC236}">
                    <a16:creationId xmlns:a16="http://schemas.microsoft.com/office/drawing/2014/main" id="{FA4A0852-E4B0-470C-A98D-95DB54A7D472}"/>
                  </a:ext>
                </a:extLst>
              </p:cNvPr>
              <p:cNvSpPr>
                <a:spLocks/>
              </p:cNvSpPr>
              <p:nvPr/>
            </p:nvSpPr>
            <p:spPr bwMode="auto">
              <a:xfrm>
                <a:off x="4021139" y="1368426"/>
                <a:ext cx="65088" cy="42863"/>
              </a:xfrm>
              <a:custGeom>
                <a:avLst/>
                <a:gdLst>
                  <a:gd name="T0" fmla="*/ 1 w 6"/>
                  <a:gd name="T1" fmla="*/ 3 h 4"/>
                  <a:gd name="T2" fmla="*/ 1 w 6"/>
                  <a:gd name="T3" fmla="*/ 4 h 4"/>
                  <a:gd name="T4" fmla="*/ 2 w 6"/>
                  <a:gd name="T5" fmla="*/ 3 h 4"/>
                  <a:gd name="T6" fmla="*/ 3 w 6"/>
                  <a:gd name="T7" fmla="*/ 3 h 4"/>
                  <a:gd name="T8" fmla="*/ 3 w 6"/>
                  <a:gd name="T9" fmla="*/ 3 h 4"/>
                  <a:gd name="T10" fmla="*/ 4 w 6"/>
                  <a:gd name="T11" fmla="*/ 4 h 4"/>
                  <a:gd name="T12" fmla="*/ 4 w 6"/>
                  <a:gd name="T13" fmla="*/ 4 h 4"/>
                  <a:gd name="T14" fmla="*/ 5 w 6"/>
                  <a:gd name="T15" fmla="*/ 3 h 4"/>
                  <a:gd name="T16" fmla="*/ 6 w 6"/>
                  <a:gd name="T17" fmla="*/ 2 h 4"/>
                  <a:gd name="T18" fmla="*/ 5 w 6"/>
                  <a:gd name="T19" fmla="*/ 2 h 4"/>
                  <a:gd name="T20" fmla="*/ 5 w 6"/>
                  <a:gd name="T21" fmla="*/ 1 h 4"/>
                  <a:gd name="T22" fmla="*/ 4 w 6"/>
                  <a:gd name="T23" fmla="*/ 0 h 4"/>
                  <a:gd name="T24" fmla="*/ 3 w 6"/>
                  <a:gd name="T25" fmla="*/ 0 h 4"/>
                  <a:gd name="T26" fmla="*/ 3 w 6"/>
                  <a:gd name="T27" fmla="*/ 0 h 4"/>
                  <a:gd name="T28" fmla="*/ 3 w 6"/>
                  <a:gd name="T29" fmla="*/ 1 h 4"/>
                  <a:gd name="T30" fmla="*/ 2 w 6"/>
                  <a:gd name="T31" fmla="*/ 1 h 4"/>
                  <a:gd name="T32" fmla="*/ 1 w 6"/>
                  <a:gd name="T33" fmla="*/ 1 h 4"/>
                  <a:gd name="T34" fmla="*/ 1 w 6"/>
                  <a:gd name="T35" fmla="*/ 2 h 4"/>
                  <a:gd name="T36" fmla="*/ 0 w 6"/>
                  <a:gd name="T37" fmla="*/ 3 h 4"/>
                  <a:gd name="T38" fmla="*/ 1 w 6"/>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4">
                    <a:moveTo>
                      <a:pt x="1" y="3"/>
                    </a:moveTo>
                    <a:cubicBezTo>
                      <a:pt x="1" y="3"/>
                      <a:pt x="1" y="4"/>
                      <a:pt x="1" y="4"/>
                    </a:cubicBezTo>
                    <a:cubicBezTo>
                      <a:pt x="2" y="4"/>
                      <a:pt x="2" y="3"/>
                      <a:pt x="2" y="3"/>
                    </a:cubicBezTo>
                    <a:cubicBezTo>
                      <a:pt x="2" y="3"/>
                      <a:pt x="3" y="2"/>
                      <a:pt x="3" y="3"/>
                    </a:cubicBezTo>
                    <a:cubicBezTo>
                      <a:pt x="3" y="3"/>
                      <a:pt x="3" y="3"/>
                      <a:pt x="3" y="3"/>
                    </a:cubicBezTo>
                    <a:cubicBezTo>
                      <a:pt x="4" y="4"/>
                      <a:pt x="4" y="4"/>
                      <a:pt x="4" y="4"/>
                    </a:cubicBezTo>
                    <a:cubicBezTo>
                      <a:pt x="4" y="4"/>
                      <a:pt x="4" y="4"/>
                      <a:pt x="4" y="4"/>
                    </a:cubicBezTo>
                    <a:cubicBezTo>
                      <a:pt x="4" y="3"/>
                      <a:pt x="5" y="3"/>
                      <a:pt x="5" y="3"/>
                    </a:cubicBezTo>
                    <a:cubicBezTo>
                      <a:pt x="5" y="3"/>
                      <a:pt x="6" y="3"/>
                      <a:pt x="6" y="2"/>
                    </a:cubicBezTo>
                    <a:cubicBezTo>
                      <a:pt x="6" y="2"/>
                      <a:pt x="5" y="2"/>
                      <a:pt x="5" y="2"/>
                    </a:cubicBezTo>
                    <a:cubicBezTo>
                      <a:pt x="5" y="1"/>
                      <a:pt x="5" y="1"/>
                      <a:pt x="5" y="1"/>
                    </a:cubicBezTo>
                    <a:cubicBezTo>
                      <a:pt x="4" y="0"/>
                      <a:pt x="4" y="0"/>
                      <a:pt x="4" y="0"/>
                    </a:cubicBezTo>
                    <a:cubicBezTo>
                      <a:pt x="4" y="0"/>
                      <a:pt x="4" y="1"/>
                      <a:pt x="3" y="0"/>
                    </a:cubicBezTo>
                    <a:cubicBezTo>
                      <a:pt x="3" y="0"/>
                      <a:pt x="3" y="0"/>
                      <a:pt x="3" y="0"/>
                    </a:cubicBezTo>
                    <a:cubicBezTo>
                      <a:pt x="3" y="1"/>
                      <a:pt x="3" y="1"/>
                      <a:pt x="3" y="1"/>
                    </a:cubicBezTo>
                    <a:cubicBezTo>
                      <a:pt x="3" y="1"/>
                      <a:pt x="2" y="1"/>
                      <a:pt x="2" y="1"/>
                    </a:cubicBezTo>
                    <a:cubicBezTo>
                      <a:pt x="2" y="1"/>
                      <a:pt x="2" y="1"/>
                      <a:pt x="1" y="1"/>
                    </a:cubicBezTo>
                    <a:cubicBezTo>
                      <a:pt x="1" y="2"/>
                      <a:pt x="1" y="2"/>
                      <a:pt x="1" y="2"/>
                    </a:cubicBezTo>
                    <a:cubicBezTo>
                      <a:pt x="1" y="2"/>
                      <a:pt x="0" y="2"/>
                      <a:pt x="0" y="3"/>
                    </a:cubicBezTo>
                    <a:cubicBezTo>
                      <a:pt x="0" y="3"/>
                      <a:pt x="1" y="3"/>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7" name="Freeform 476">
                <a:extLst>
                  <a:ext uri="{FF2B5EF4-FFF2-40B4-BE49-F238E27FC236}">
                    <a16:creationId xmlns:a16="http://schemas.microsoft.com/office/drawing/2014/main" id="{9E07090A-E033-4886-AC81-0B3460147890}"/>
                  </a:ext>
                </a:extLst>
              </p:cNvPr>
              <p:cNvSpPr>
                <a:spLocks/>
              </p:cNvSpPr>
              <p:nvPr/>
            </p:nvSpPr>
            <p:spPr bwMode="auto">
              <a:xfrm>
                <a:off x="4064001" y="14112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8" name="Freeform 477">
                <a:extLst>
                  <a:ext uri="{FF2B5EF4-FFF2-40B4-BE49-F238E27FC236}">
                    <a16:creationId xmlns:a16="http://schemas.microsoft.com/office/drawing/2014/main" id="{2BE477B9-C118-4956-A83A-6C3D8BF4B9F9}"/>
                  </a:ext>
                </a:extLst>
              </p:cNvPr>
              <p:cNvSpPr>
                <a:spLocks/>
              </p:cNvSpPr>
              <p:nvPr/>
            </p:nvSpPr>
            <p:spPr bwMode="auto">
              <a:xfrm>
                <a:off x="4367214" y="1595439"/>
                <a:ext cx="96838" cy="63500"/>
              </a:xfrm>
              <a:custGeom>
                <a:avLst/>
                <a:gdLst>
                  <a:gd name="T0" fmla="*/ 2 w 9"/>
                  <a:gd name="T1" fmla="*/ 5 h 6"/>
                  <a:gd name="T2" fmla="*/ 2 w 9"/>
                  <a:gd name="T3" fmla="*/ 6 h 6"/>
                  <a:gd name="T4" fmla="*/ 3 w 9"/>
                  <a:gd name="T5" fmla="*/ 5 h 6"/>
                  <a:gd name="T6" fmla="*/ 5 w 9"/>
                  <a:gd name="T7" fmla="*/ 5 h 6"/>
                  <a:gd name="T8" fmla="*/ 5 w 9"/>
                  <a:gd name="T9" fmla="*/ 5 h 6"/>
                  <a:gd name="T10" fmla="*/ 7 w 9"/>
                  <a:gd name="T11" fmla="*/ 4 h 6"/>
                  <a:gd name="T12" fmla="*/ 8 w 9"/>
                  <a:gd name="T13" fmla="*/ 4 h 6"/>
                  <a:gd name="T14" fmla="*/ 9 w 9"/>
                  <a:gd name="T15" fmla="*/ 3 h 6"/>
                  <a:gd name="T16" fmla="*/ 9 w 9"/>
                  <a:gd name="T17" fmla="*/ 2 h 6"/>
                  <a:gd name="T18" fmla="*/ 8 w 9"/>
                  <a:gd name="T19" fmla="*/ 2 h 6"/>
                  <a:gd name="T20" fmla="*/ 8 w 9"/>
                  <a:gd name="T21" fmla="*/ 1 h 6"/>
                  <a:gd name="T22" fmla="*/ 7 w 9"/>
                  <a:gd name="T23" fmla="*/ 1 h 6"/>
                  <a:gd name="T24" fmla="*/ 6 w 9"/>
                  <a:gd name="T25" fmla="*/ 1 h 6"/>
                  <a:gd name="T26" fmla="*/ 4 w 9"/>
                  <a:gd name="T27" fmla="*/ 1 h 6"/>
                  <a:gd name="T28" fmla="*/ 3 w 9"/>
                  <a:gd name="T29" fmla="*/ 1 h 6"/>
                  <a:gd name="T30" fmla="*/ 2 w 9"/>
                  <a:gd name="T31" fmla="*/ 1 h 6"/>
                  <a:gd name="T32" fmla="*/ 2 w 9"/>
                  <a:gd name="T33" fmla="*/ 0 h 6"/>
                  <a:gd name="T34" fmla="*/ 1 w 9"/>
                  <a:gd name="T35" fmla="*/ 1 h 6"/>
                  <a:gd name="T36" fmla="*/ 1 w 9"/>
                  <a:gd name="T37" fmla="*/ 2 h 6"/>
                  <a:gd name="T38" fmla="*/ 1 w 9"/>
                  <a:gd name="T39" fmla="*/ 4 h 6"/>
                  <a:gd name="T40" fmla="*/ 2 w 9"/>
                  <a:gd name="T4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6">
                    <a:moveTo>
                      <a:pt x="2" y="5"/>
                    </a:moveTo>
                    <a:cubicBezTo>
                      <a:pt x="2" y="5"/>
                      <a:pt x="2" y="6"/>
                      <a:pt x="2" y="6"/>
                    </a:cubicBezTo>
                    <a:cubicBezTo>
                      <a:pt x="3" y="5"/>
                      <a:pt x="3" y="5"/>
                      <a:pt x="3" y="5"/>
                    </a:cubicBezTo>
                    <a:cubicBezTo>
                      <a:pt x="4" y="5"/>
                      <a:pt x="4" y="4"/>
                      <a:pt x="5" y="5"/>
                    </a:cubicBezTo>
                    <a:cubicBezTo>
                      <a:pt x="5" y="5"/>
                      <a:pt x="5" y="5"/>
                      <a:pt x="5" y="5"/>
                    </a:cubicBezTo>
                    <a:cubicBezTo>
                      <a:pt x="6" y="5"/>
                      <a:pt x="6" y="5"/>
                      <a:pt x="7" y="4"/>
                    </a:cubicBezTo>
                    <a:cubicBezTo>
                      <a:pt x="7" y="4"/>
                      <a:pt x="7" y="5"/>
                      <a:pt x="8" y="4"/>
                    </a:cubicBezTo>
                    <a:cubicBezTo>
                      <a:pt x="8" y="4"/>
                      <a:pt x="8" y="4"/>
                      <a:pt x="9" y="3"/>
                    </a:cubicBezTo>
                    <a:cubicBezTo>
                      <a:pt x="9" y="3"/>
                      <a:pt x="9" y="3"/>
                      <a:pt x="9" y="2"/>
                    </a:cubicBezTo>
                    <a:cubicBezTo>
                      <a:pt x="8" y="2"/>
                      <a:pt x="8" y="2"/>
                      <a:pt x="8" y="2"/>
                    </a:cubicBezTo>
                    <a:cubicBezTo>
                      <a:pt x="8" y="2"/>
                      <a:pt x="8" y="2"/>
                      <a:pt x="8" y="1"/>
                    </a:cubicBezTo>
                    <a:cubicBezTo>
                      <a:pt x="7" y="1"/>
                      <a:pt x="7" y="1"/>
                      <a:pt x="7" y="1"/>
                    </a:cubicBezTo>
                    <a:cubicBezTo>
                      <a:pt x="6" y="0"/>
                      <a:pt x="6" y="0"/>
                      <a:pt x="6" y="1"/>
                    </a:cubicBezTo>
                    <a:cubicBezTo>
                      <a:pt x="5" y="1"/>
                      <a:pt x="5" y="1"/>
                      <a:pt x="4" y="1"/>
                    </a:cubicBezTo>
                    <a:cubicBezTo>
                      <a:pt x="4" y="1"/>
                      <a:pt x="4" y="1"/>
                      <a:pt x="3" y="1"/>
                    </a:cubicBezTo>
                    <a:cubicBezTo>
                      <a:pt x="3" y="1"/>
                      <a:pt x="3" y="1"/>
                      <a:pt x="2" y="1"/>
                    </a:cubicBezTo>
                    <a:cubicBezTo>
                      <a:pt x="2" y="0"/>
                      <a:pt x="2" y="0"/>
                      <a:pt x="2" y="0"/>
                    </a:cubicBezTo>
                    <a:cubicBezTo>
                      <a:pt x="2" y="1"/>
                      <a:pt x="1" y="1"/>
                      <a:pt x="1" y="1"/>
                    </a:cubicBezTo>
                    <a:cubicBezTo>
                      <a:pt x="1" y="1"/>
                      <a:pt x="1" y="2"/>
                      <a:pt x="1" y="2"/>
                    </a:cubicBezTo>
                    <a:cubicBezTo>
                      <a:pt x="0" y="3"/>
                      <a:pt x="1" y="3"/>
                      <a:pt x="1" y="4"/>
                    </a:cubicBezTo>
                    <a:cubicBezTo>
                      <a:pt x="1" y="4"/>
                      <a:pt x="2" y="4"/>
                      <a:pt x="2" y="5"/>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89" name="Freeform 478">
                <a:extLst>
                  <a:ext uri="{FF2B5EF4-FFF2-40B4-BE49-F238E27FC236}">
                    <a16:creationId xmlns:a16="http://schemas.microsoft.com/office/drawing/2014/main" id="{7E831567-BF10-4800-A944-24D613774B1F}"/>
                  </a:ext>
                </a:extLst>
              </p:cNvPr>
              <p:cNvSpPr>
                <a:spLocks/>
              </p:cNvSpPr>
              <p:nvPr/>
            </p:nvSpPr>
            <p:spPr bwMode="auto">
              <a:xfrm>
                <a:off x="4387851" y="165893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0" name="Freeform 479">
                <a:extLst>
                  <a:ext uri="{FF2B5EF4-FFF2-40B4-BE49-F238E27FC236}">
                    <a16:creationId xmlns:a16="http://schemas.microsoft.com/office/drawing/2014/main" id="{B60C1265-8B8C-4DD7-A311-5D1F31CB5D66}"/>
                  </a:ext>
                </a:extLst>
              </p:cNvPr>
              <p:cNvSpPr>
                <a:spLocks/>
              </p:cNvSpPr>
              <p:nvPr/>
            </p:nvSpPr>
            <p:spPr bwMode="auto">
              <a:xfrm>
                <a:off x="4614864" y="968376"/>
                <a:ext cx="269875" cy="269875"/>
              </a:xfrm>
              <a:custGeom>
                <a:avLst/>
                <a:gdLst>
                  <a:gd name="T0" fmla="*/ 3 w 25"/>
                  <a:gd name="T1" fmla="*/ 4 h 25"/>
                  <a:gd name="T2" fmla="*/ 5 w 25"/>
                  <a:gd name="T3" fmla="*/ 4 h 25"/>
                  <a:gd name="T4" fmla="*/ 6 w 25"/>
                  <a:gd name="T5" fmla="*/ 6 h 25"/>
                  <a:gd name="T6" fmla="*/ 7 w 25"/>
                  <a:gd name="T7" fmla="*/ 7 h 25"/>
                  <a:gd name="T8" fmla="*/ 8 w 25"/>
                  <a:gd name="T9" fmla="*/ 8 h 25"/>
                  <a:gd name="T10" fmla="*/ 7 w 25"/>
                  <a:gd name="T11" fmla="*/ 10 h 25"/>
                  <a:gd name="T12" fmla="*/ 8 w 25"/>
                  <a:gd name="T13" fmla="*/ 10 h 25"/>
                  <a:gd name="T14" fmla="*/ 10 w 25"/>
                  <a:gd name="T15" fmla="*/ 10 h 25"/>
                  <a:gd name="T16" fmla="*/ 11 w 25"/>
                  <a:gd name="T17" fmla="*/ 11 h 25"/>
                  <a:gd name="T18" fmla="*/ 10 w 25"/>
                  <a:gd name="T19" fmla="*/ 12 h 25"/>
                  <a:gd name="T20" fmla="*/ 10 w 25"/>
                  <a:gd name="T21" fmla="*/ 13 h 25"/>
                  <a:gd name="T22" fmla="*/ 8 w 25"/>
                  <a:gd name="T23" fmla="*/ 14 h 25"/>
                  <a:gd name="T24" fmla="*/ 7 w 25"/>
                  <a:gd name="T25" fmla="*/ 15 h 25"/>
                  <a:gd name="T26" fmla="*/ 5 w 25"/>
                  <a:gd name="T27" fmla="*/ 16 h 25"/>
                  <a:gd name="T28" fmla="*/ 4 w 25"/>
                  <a:gd name="T29" fmla="*/ 17 h 25"/>
                  <a:gd name="T30" fmla="*/ 5 w 25"/>
                  <a:gd name="T31" fmla="*/ 19 h 25"/>
                  <a:gd name="T32" fmla="*/ 5 w 25"/>
                  <a:gd name="T33" fmla="*/ 21 h 25"/>
                  <a:gd name="T34" fmla="*/ 6 w 25"/>
                  <a:gd name="T35" fmla="*/ 23 h 25"/>
                  <a:gd name="T36" fmla="*/ 7 w 25"/>
                  <a:gd name="T37" fmla="*/ 24 h 25"/>
                  <a:gd name="T38" fmla="*/ 9 w 25"/>
                  <a:gd name="T39" fmla="*/ 24 h 25"/>
                  <a:gd name="T40" fmla="*/ 10 w 25"/>
                  <a:gd name="T41" fmla="*/ 25 h 25"/>
                  <a:gd name="T42" fmla="*/ 13 w 25"/>
                  <a:gd name="T43" fmla="*/ 24 h 25"/>
                  <a:gd name="T44" fmla="*/ 15 w 25"/>
                  <a:gd name="T45" fmla="*/ 24 h 25"/>
                  <a:gd name="T46" fmla="*/ 17 w 25"/>
                  <a:gd name="T47" fmla="*/ 24 h 25"/>
                  <a:gd name="T48" fmla="*/ 19 w 25"/>
                  <a:gd name="T49" fmla="*/ 24 h 25"/>
                  <a:gd name="T50" fmla="*/ 19 w 25"/>
                  <a:gd name="T51" fmla="*/ 23 h 25"/>
                  <a:gd name="T52" fmla="*/ 20 w 25"/>
                  <a:gd name="T53" fmla="*/ 22 h 25"/>
                  <a:gd name="T54" fmla="*/ 22 w 25"/>
                  <a:gd name="T55" fmla="*/ 20 h 25"/>
                  <a:gd name="T56" fmla="*/ 24 w 25"/>
                  <a:gd name="T57" fmla="*/ 19 h 25"/>
                  <a:gd name="T58" fmla="*/ 23 w 25"/>
                  <a:gd name="T59" fmla="*/ 17 h 25"/>
                  <a:gd name="T60" fmla="*/ 22 w 25"/>
                  <a:gd name="T61" fmla="*/ 16 h 25"/>
                  <a:gd name="T62" fmla="*/ 22 w 25"/>
                  <a:gd name="T63" fmla="*/ 15 h 25"/>
                  <a:gd name="T64" fmla="*/ 20 w 25"/>
                  <a:gd name="T65" fmla="*/ 14 h 25"/>
                  <a:gd name="T66" fmla="*/ 19 w 25"/>
                  <a:gd name="T67" fmla="*/ 13 h 25"/>
                  <a:gd name="T68" fmla="*/ 19 w 25"/>
                  <a:gd name="T69" fmla="*/ 11 h 25"/>
                  <a:gd name="T70" fmla="*/ 18 w 25"/>
                  <a:gd name="T71" fmla="*/ 9 h 25"/>
                  <a:gd name="T72" fmla="*/ 17 w 25"/>
                  <a:gd name="T73" fmla="*/ 7 h 25"/>
                  <a:gd name="T74" fmla="*/ 18 w 25"/>
                  <a:gd name="T75" fmla="*/ 5 h 25"/>
                  <a:gd name="T76" fmla="*/ 16 w 25"/>
                  <a:gd name="T77" fmla="*/ 4 h 25"/>
                  <a:gd name="T78" fmla="*/ 16 w 25"/>
                  <a:gd name="T79" fmla="*/ 3 h 25"/>
                  <a:gd name="T80" fmla="*/ 15 w 25"/>
                  <a:gd name="T81" fmla="*/ 2 h 25"/>
                  <a:gd name="T82" fmla="*/ 14 w 25"/>
                  <a:gd name="T83" fmla="*/ 1 h 25"/>
                  <a:gd name="T84" fmla="*/ 13 w 25"/>
                  <a:gd name="T85" fmla="*/ 0 h 25"/>
                  <a:gd name="T86" fmla="*/ 11 w 25"/>
                  <a:gd name="T87" fmla="*/ 0 h 25"/>
                  <a:gd name="T88" fmla="*/ 10 w 25"/>
                  <a:gd name="T89" fmla="*/ 2 h 25"/>
                  <a:gd name="T90" fmla="*/ 9 w 25"/>
                  <a:gd name="T91" fmla="*/ 3 h 25"/>
                  <a:gd name="T92" fmla="*/ 7 w 25"/>
                  <a:gd name="T93" fmla="*/ 3 h 25"/>
                  <a:gd name="T94" fmla="*/ 4 w 25"/>
                  <a:gd name="T95" fmla="*/ 3 h 25"/>
                  <a:gd name="T96" fmla="*/ 2 w 25"/>
                  <a:gd name="T97" fmla="*/ 2 h 25"/>
                  <a:gd name="T98" fmla="*/ 1 w 25"/>
                  <a:gd name="T99" fmla="*/ 2 h 25"/>
                  <a:gd name="T100" fmla="*/ 1 w 25"/>
                  <a:gd name="T101"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25">
                    <a:moveTo>
                      <a:pt x="2" y="3"/>
                    </a:moveTo>
                    <a:cubicBezTo>
                      <a:pt x="2" y="4"/>
                      <a:pt x="3" y="4"/>
                      <a:pt x="3" y="4"/>
                    </a:cubicBezTo>
                    <a:cubicBezTo>
                      <a:pt x="3" y="4"/>
                      <a:pt x="4" y="4"/>
                      <a:pt x="4" y="4"/>
                    </a:cubicBezTo>
                    <a:cubicBezTo>
                      <a:pt x="4" y="4"/>
                      <a:pt x="5" y="4"/>
                      <a:pt x="5" y="4"/>
                    </a:cubicBezTo>
                    <a:cubicBezTo>
                      <a:pt x="5" y="4"/>
                      <a:pt x="6" y="4"/>
                      <a:pt x="6" y="5"/>
                    </a:cubicBezTo>
                    <a:cubicBezTo>
                      <a:pt x="6" y="5"/>
                      <a:pt x="6" y="5"/>
                      <a:pt x="6" y="6"/>
                    </a:cubicBezTo>
                    <a:cubicBezTo>
                      <a:pt x="6" y="6"/>
                      <a:pt x="7" y="6"/>
                      <a:pt x="7" y="7"/>
                    </a:cubicBezTo>
                    <a:cubicBezTo>
                      <a:pt x="7" y="7"/>
                      <a:pt x="7" y="7"/>
                      <a:pt x="7" y="7"/>
                    </a:cubicBezTo>
                    <a:cubicBezTo>
                      <a:pt x="7" y="7"/>
                      <a:pt x="7" y="7"/>
                      <a:pt x="8" y="7"/>
                    </a:cubicBezTo>
                    <a:cubicBezTo>
                      <a:pt x="8" y="8"/>
                      <a:pt x="8" y="8"/>
                      <a:pt x="8" y="8"/>
                    </a:cubicBezTo>
                    <a:cubicBezTo>
                      <a:pt x="8" y="9"/>
                      <a:pt x="8" y="9"/>
                      <a:pt x="8" y="9"/>
                    </a:cubicBezTo>
                    <a:cubicBezTo>
                      <a:pt x="7" y="9"/>
                      <a:pt x="7" y="10"/>
                      <a:pt x="7" y="10"/>
                    </a:cubicBezTo>
                    <a:cubicBezTo>
                      <a:pt x="7" y="10"/>
                      <a:pt x="7" y="10"/>
                      <a:pt x="7" y="10"/>
                    </a:cubicBezTo>
                    <a:cubicBezTo>
                      <a:pt x="8" y="10"/>
                      <a:pt x="8" y="10"/>
                      <a:pt x="8" y="10"/>
                    </a:cubicBezTo>
                    <a:cubicBezTo>
                      <a:pt x="9" y="10"/>
                      <a:pt x="9" y="10"/>
                      <a:pt x="9" y="10"/>
                    </a:cubicBezTo>
                    <a:cubicBezTo>
                      <a:pt x="10" y="10"/>
                      <a:pt x="10" y="10"/>
                      <a:pt x="10" y="10"/>
                    </a:cubicBezTo>
                    <a:cubicBezTo>
                      <a:pt x="11" y="10"/>
                      <a:pt x="11" y="10"/>
                      <a:pt x="11" y="11"/>
                    </a:cubicBezTo>
                    <a:cubicBezTo>
                      <a:pt x="11" y="11"/>
                      <a:pt x="11" y="11"/>
                      <a:pt x="11" y="11"/>
                    </a:cubicBezTo>
                    <a:cubicBezTo>
                      <a:pt x="11" y="12"/>
                      <a:pt x="12" y="12"/>
                      <a:pt x="12" y="12"/>
                    </a:cubicBezTo>
                    <a:cubicBezTo>
                      <a:pt x="11" y="13"/>
                      <a:pt x="11" y="12"/>
                      <a:pt x="10" y="12"/>
                    </a:cubicBezTo>
                    <a:cubicBezTo>
                      <a:pt x="10" y="12"/>
                      <a:pt x="10" y="12"/>
                      <a:pt x="10" y="13"/>
                    </a:cubicBezTo>
                    <a:cubicBezTo>
                      <a:pt x="10" y="13"/>
                      <a:pt x="10" y="13"/>
                      <a:pt x="10" y="13"/>
                    </a:cubicBezTo>
                    <a:cubicBezTo>
                      <a:pt x="10" y="13"/>
                      <a:pt x="10" y="13"/>
                      <a:pt x="9" y="14"/>
                    </a:cubicBezTo>
                    <a:cubicBezTo>
                      <a:pt x="9" y="14"/>
                      <a:pt x="9" y="14"/>
                      <a:pt x="8" y="14"/>
                    </a:cubicBezTo>
                    <a:cubicBezTo>
                      <a:pt x="8" y="14"/>
                      <a:pt x="8" y="15"/>
                      <a:pt x="8" y="15"/>
                    </a:cubicBezTo>
                    <a:cubicBezTo>
                      <a:pt x="8" y="15"/>
                      <a:pt x="7" y="15"/>
                      <a:pt x="7" y="15"/>
                    </a:cubicBezTo>
                    <a:cubicBezTo>
                      <a:pt x="7" y="15"/>
                      <a:pt x="7" y="16"/>
                      <a:pt x="6" y="16"/>
                    </a:cubicBezTo>
                    <a:cubicBezTo>
                      <a:pt x="6" y="16"/>
                      <a:pt x="6" y="16"/>
                      <a:pt x="5" y="16"/>
                    </a:cubicBezTo>
                    <a:cubicBezTo>
                      <a:pt x="5" y="16"/>
                      <a:pt x="5" y="17"/>
                      <a:pt x="5" y="17"/>
                    </a:cubicBezTo>
                    <a:cubicBezTo>
                      <a:pt x="5" y="17"/>
                      <a:pt x="4" y="17"/>
                      <a:pt x="4" y="17"/>
                    </a:cubicBezTo>
                    <a:cubicBezTo>
                      <a:pt x="4" y="18"/>
                      <a:pt x="4" y="18"/>
                      <a:pt x="4" y="19"/>
                    </a:cubicBezTo>
                    <a:cubicBezTo>
                      <a:pt x="4" y="19"/>
                      <a:pt x="5" y="19"/>
                      <a:pt x="5" y="19"/>
                    </a:cubicBezTo>
                    <a:cubicBezTo>
                      <a:pt x="5" y="20"/>
                      <a:pt x="5" y="20"/>
                      <a:pt x="6" y="20"/>
                    </a:cubicBezTo>
                    <a:cubicBezTo>
                      <a:pt x="6" y="20"/>
                      <a:pt x="5" y="21"/>
                      <a:pt x="5" y="21"/>
                    </a:cubicBezTo>
                    <a:cubicBezTo>
                      <a:pt x="5" y="22"/>
                      <a:pt x="5" y="22"/>
                      <a:pt x="6" y="22"/>
                    </a:cubicBezTo>
                    <a:cubicBezTo>
                      <a:pt x="6" y="23"/>
                      <a:pt x="6" y="23"/>
                      <a:pt x="6" y="23"/>
                    </a:cubicBezTo>
                    <a:cubicBezTo>
                      <a:pt x="6" y="23"/>
                      <a:pt x="6" y="23"/>
                      <a:pt x="7" y="23"/>
                    </a:cubicBezTo>
                    <a:cubicBezTo>
                      <a:pt x="7" y="23"/>
                      <a:pt x="7" y="24"/>
                      <a:pt x="7" y="24"/>
                    </a:cubicBezTo>
                    <a:cubicBezTo>
                      <a:pt x="7" y="24"/>
                      <a:pt x="8" y="24"/>
                      <a:pt x="8" y="24"/>
                    </a:cubicBezTo>
                    <a:cubicBezTo>
                      <a:pt x="8" y="24"/>
                      <a:pt x="9" y="24"/>
                      <a:pt x="9" y="24"/>
                    </a:cubicBezTo>
                    <a:cubicBezTo>
                      <a:pt x="9" y="24"/>
                      <a:pt x="9" y="25"/>
                      <a:pt x="9" y="25"/>
                    </a:cubicBezTo>
                    <a:cubicBezTo>
                      <a:pt x="10" y="25"/>
                      <a:pt x="10" y="25"/>
                      <a:pt x="10" y="25"/>
                    </a:cubicBezTo>
                    <a:cubicBezTo>
                      <a:pt x="11" y="25"/>
                      <a:pt x="11" y="25"/>
                      <a:pt x="12" y="25"/>
                    </a:cubicBezTo>
                    <a:cubicBezTo>
                      <a:pt x="12" y="25"/>
                      <a:pt x="12" y="24"/>
                      <a:pt x="13" y="24"/>
                    </a:cubicBezTo>
                    <a:cubicBezTo>
                      <a:pt x="13" y="24"/>
                      <a:pt x="14" y="24"/>
                      <a:pt x="14" y="24"/>
                    </a:cubicBezTo>
                    <a:cubicBezTo>
                      <a:pt x="15" y="24"/>
                      <a:pt x="15" y="24"/>
                      <a:pt x="15" y="24"/>
                    </a:cubicBezTo>
                    <a:cubicBezTo>
                      <a:pt x="16" y="24"/>
                      <a:pt x="16" y="24"/>
                      <a:pt x="16" y="24"/>
                    </a:cubicBezTo>
                    <a:cubicBezTo>
                      <a:pt x="17" y="24"/>
                      <a:pt x="17" y="24"/>
                      <a:pt x="17" y="24"/>
                    </a:cubicBezTo>
                    <a:cubicBezTo>
                      <a:pt x="18" y="24"/>
                      <a:pt x="18" y="24"/>
                      <a:pt x="18" y="24"/>
                    </a:cubicBezTo>
                    <a:cubicBezTo>
                      <a:pt x="18" y="24"/>
                      <a:pt x="19" y="24"/>
                      <a:pt x="19" y="24"/>
                    </a:cubicBezTo>
                    <a:cubicBezTo>
                      <a:pt x="19" y="24"/>
                      <a:pt x="19" y="24"/>
                      <a:pt x="19" y="24"/>
                    </a:cubicBezTo>
                    <a:cubicBezTo>
                      <a:pt x="19" y="23"/>
                      <a:pt x="19" y="23"/>
                      <a:pt x="19" y="23"/>
                    </a:cubicBezTo>
                    <a:cubicBezTo>
                      <a:pt x="19" y="22"/>
                      <a:pt x="19" y="22"/>
                      <a:pt x="19" y="22"/>
                    </a:cubicBezTo>
                    <a:cubicBezTo>
                      <a:pt x="20" y="22"/>
                      <a:pt x="20" y="22"/>
                      <a:pt x="20" y="22"/>
                    </a:cubicBezTo>
                    <a:cubicBezTo>
                      <a:pt x="21" y="22"/>
                      <a:pt x="21" y="21"/>
                      <a:pt x="21" y="21"/>
                    </a:cubicBezTo>
                    <a:cubicBezTo>
                      <a:pt x="22" y="21"/>
                      <a:pt x="22" y="21"/>
                      <a:pt x="22" y="20"/>
                    </a:cubicBezTo>
                    <a:cubicBezTo>
                      <a:pt x="22" y="20"/>
                      <a:pt x="22" y="20"/>
                      <a:pt x="23" y="20"/>
                    </a:cubicBezTo>
                    <a:cubicBezTo>
                      <a:pt x="23" y="19"/>
                      <a:pt x="24" y="19"/>
                      <a:pt x="24" y="19"/>
                    </a:cubicBezTo>
                    <a:cubicBezTo>
                      <a:pt x="24" y="18"/>
                      <a:pt x="25" y="17"/>
                      <a:pt x="24" y="17"/>
                    </a:cubicBezTo>
                    <a:cubicBezTo>
                      <a:pt x="24" y="17"/>
                      <a:pt x="24" y="17"/>
                      <a:pt x="23" y="17"/>
                    </a:cubicBezTo>
                    <a:cubicBezTo>
                      <a:pt x="23" y="17"/>
                      <a:pt x="23" y="16"/>
                      <a:pt x="23" y="16"/>
                    </a:cubicBezTo>
                    <a:cubicBezTo>
                      <a:pt x="22" y="16"/>
                      <a:pt x="22" y="16"/>
                      <a:pt x="22" y="16"/>
                    </a:cubicBezTo>
                    <a:cubicBezTo>
                      <a:pt x="21" y="16"/>
                      <a:pt x="21" y="16"/>
                      <a:pt x="21" y="15"/>
                    </a:cubicBezTo>
                    <a:cubicBezTo>
                      <a:pt x="21" y="15"/>
                      <a:pt x="21" y="15"/>
                      <a:pt x="22" y="15"/>
                    </a:cubicBezTo>
                    <a:cubicBezTo>
                      <a:pt x="22" y="15"/>
                      <a:pt x="22" y="14"/>
                      <a:pt x="21" y="14"/>
                    </a:cubicBezTo>
                    <a:cubicBezTo>
                      <a:pt x="21" y="14"/>
                      <a:pt x="21" y="14"/>
                      <a:pt x="20" y="14"/>
                    </a:cubicBezTo>
                    <a:cubicBezTo>
                      <a:pt x="20" y="14"/>
                      <a:pt x="21" y="13"/>
                      <a:pt x="20" y="13"/>
                    </a:cubicBezTo>
                    <a:cubicBezTo>
                      <a:pt x="20" y="13"/>
                      <a:pt x="20" y="13"/>
                      <a:pt x="19" y="13"/>
                    </a:cubicBezTo>
                    <a:cubicBezTo>
                      <a:pt x="19" y="13"/>
                      <a:pt x="19" y="13"/>
                      <a:pt x="19" y="13"/>
                    </a:cubicBezTo>
                    <a:cubicBezTo>
                      <a:pt x="19" y="12"/>
                      <a:pt x="19" y="12"/>
                      <a:pt x="19" y="11"/>
                    </a:cubicBezTo>
                    <a:cubicBezTo>
                      <a:pt x="19" y="11"/>
                      <a:pt x="18" y="11"/>
                      <a:pt x="18" y="11"/>
                    </a:cubicBezTo>
                    <a:cubicBezTo>
                      <a:pt x="18" y="10"/>
                      <a:pt x="18" y="10"/>
                      <a:pt x="18" y="9"/>
                    </a:cubicBezTo>
                    <a:cubicBezTo>
                      <a:pt x="18" y="9"/>
                      <a:pt x="18" y="8"/>
                      <a:pt x="18" y="8"/>
                    </a:cubicBezTo>
                    <a:cubicBezTo>
                      <a:pt x="17" y="7"/>
                      <a:pt x="17" y="7"/>
                      <a:pt x="17" y="7"/>
                    </a:cubicBezTo>
                    <a:cubicBezTo>
                      <a:pt x="18" y="7"/>
                      <a:pt x="19" y="7"/>
                      <a:pt x="19" y="6"/>
                    </a:cubicBezTo>
                    <a:cubicBezTo>
                      <a:pt x="19" y="6"/>
                      <a:pt x="18" y="5"/>
                      <a:pt x="18" y="5"/>
                    </a:cubicBezTo>
                    <a:cubicBezTo>
                      <a:pt x="18" y="5"/>
                      <a:pt x="17" y="5"/>
                      <a:pt x="17" y="4"/>
                    </a:cubicBezTo>
                    <a:cubicBezTo>
                      <a:pt x="17" y="4"/>
                      <a:pt x="16" y="5"/>
                      <a:pt x="16" y="4"/>
                    </a:cubicBezTo>
                    <a:cubicBezTo>
                      <a:pt x="15" y="4"/>
                      <a:pt x="15" y="3"/>
                      <a:pt x="15" y="3"/>
                    </a:cubicBezTo>
                    <a:cubicBezTo>
                      <a:pt x="16" y="3"/>
                      <a:pt x="16" y="3"/>
                      <a:pt x="16" y="3"/>
                    </a:cubicBezTo>
                    <a:cubicBezTo>
                      <a:pt x="16" y="3"/>
                      <a:pt x="16" y="3"/>
                      <a:pt x="16" y="3"/>
                    </a:cubicBezTo>
                    <a:cubicBezTo>
                      <a:pt x="15" y="2"/>
                      <a:pt x="15" y="2"/>
                      <a:pt x="15" y="2"/>
                    </a:cubicBezTo>
                    <a:cubicBezTo>
                      <a:pt x="15" y="1"/>
                      <a:pt x="16" y="1"/>
                      <a:pt x="16" y="1"/>
                    </a:cubicBezTo>
                    <a:cubicBezTo>
                      <a:pt x="15" y="0"/>
                      <a:pt x="15" y="1"/>
                      <a:pt x="14" y="1"/>
                    </a:cubicBezTo>
                    <a:cubicBezTo>
                      <a:pt x="14" y="1"/>
                      <a:pt x="14" y="0"/>
                      <a:pt x="14" y="0"/>
                    </a:cubicBezTo>
                    <a:cubicBezTo>
                      <a:pt x="13" y="0"/>
                      <a:pt x="13" y="0"/>
                      <a:pt x="13" y="0"/>
                    </a:cubicBezTo>
                    <a:cubicBezTo>
                      <a:pt x="12" y="0"/>
                      <a:pt x="12" y="0"/>
                      <a:pt x="12" y="0"/>
                    </a:cubicBezTo>
                    <a:cubicBezTo>
                      <a:pt x="11" y="0"/>
                      <a:pt x="11" y="0"/>
                      <a:pt x="11" y="0"/>
                    </a:cubicBezTo>
                    <a:cubicBezTo>
                      <a:pt x="11" y="0"/>
                      <a:pt x="10" y="0"/>
                      <a:pt x="10" y="1"/>
                    </a:cubicBezTo>
                    <a:cubicBezTo>
                      <a:pt x="9" y="1"/>
                      <a:pt x="10" y="2"/>
                      <a:pt x="10" y="2"/>
                    </a:cubicBezTo>
                    <a:cubicBezTo>
                      <a:pt x="10" y="2"/>
                      <a:pt x="10" y="3"/>
                      <a:pt x="9" y="3"/>
                    </a:cubicBezTo>
                    <a:cubicBezTo>
                      <a:pt x="9" y="3"/>
                      <a:pt x="9" y="3"/>
                      <a:pt x="9" y="3"/>
                    </a:cubicBezTo>
                    <a:cubicBezTo>
                      <a:pt x="8" y="4"/>
                      <a:pt x="8" y="3"/>
                      <a:pt x="8" y="3"/>
                    </a:cubicBezTo>
                    <a:cubicBezTo>
                      <a:pt x="7" y="3"/>
                      <a:pt x="7" y="3"/>
                      <a:pt x="7" y="3"/>
                    </a:cubicBezTo>
                    <a:cubicBezTo>
                      <a:pt x="6" y="3"/>
                      <a:pt x="6" y="3"/>
                      <a:pt x="6" y="3"/>
                    </a:cubicBezTo>
                    <a:cubicBezTo>
                      <a:pt x="5" y="3"/>
                      <a:pt x="5" y="3"/>
                      <a:pt x="4" y="3"/>
                    </a:cubicBezTo>
                    <a:cubicBezTo>
                      <a:pt x="4" y="3"/>
                      <a:pt x="4" y="3"/>
                      <a:pt x="4" y="3"/>
                    </a:cubicBezTo>
                    <a:cubicBezTo>
                      <a:pt x="3" y="2"/>
                      <a:pt x="3" y="2"/>
                      <a:pt x="2" y="2"/>
                    </a:cubicBezTo>
                    <a:cubicBezTo>
                      <a:pt x="2" y="2"/>
                      <a:pt x="2" y="2"/>
                      <a:pt x="2" y="2"/>
                    </a:cubicBezTo>
                    <a:cubicBezTo>
                      <a:pt x="1" y="2"/>
                      <a:pt x="1" y="2"/>
                      <a:pt x="1" y="2"/>
                    </a:cubicBezTo>
                    <a:cubicBezTo>
                      <a:pt x="0" y="2"/>
                      <a:pt x="0" y="2"/>
                      <a:pt x="0" y="2"/>
                    </a:cubicBezTo>
                    <a:cubicBezTo>
                      <a:pt x="1" y="2"/>
                      <a:pt x="1" y="2"/>
                      <a:pt x="1" y="3"/>
                    </a:cubicBezTo>
                    <a:cubicBezTo>
                      <a:pt x="1" y="3"/>
                      <a:pt x="2" y="3"/>
                      <a:pt x="2"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1" name="Freeform 480">
                <a:extLst>
                  <a:ext uri="{FF2B5EF4-FFF2-40B4-BE49-F238E27FC236}">
                    <a16:creationId xmlns:a16="http://schemas.microsoft.com/office/drawing/2014/main" id="{08299C47-93F7-401F-884C-590C7D4BFB59}"/>
                  </a:ext>
                </a:extLst>
              </p:cNvPr>
              <p:cNvSpPr>
                <a:spLocks/>
              </p:cNvSpPr>
              <p:nvPr/>
            </p:nvSpPr>
            <p:spPr bwMode="auto">
              <a:xfrm>
                <a:off x="4691064" y="1346201"/>
                <a:ext cx="96838" cy="76200"/>
              </a:xfrm>
              <a:custGeom>
                <a:avLst/>
                <a:gdLst>
                  <a:gd name="T0" fmla="*/ 9 w 9"/>
                  <a:gd name="T1" fmla="*/ 2 h 7"/>
                  <a:gd name="T2" fmla="*/ 7 w 9"/>
                  <a:gd name="T3" fmla="*/ 2 h 7"/>
                  <a:gd name="T4" fmla="*/ 6 w 9"/>
                  <a:gd name="T5" fmla="*/ 1 h 7"/>
                  <a:gd name="T6" fmla="*/ 4 w 9"/>
                  <a:gd name="T7" fmla="*/ 0 h 7"/>
                  <a:gd name="T8" fmla="*/ 3 w 9"/>
                  <a:gd name="T9" fmla="*/ 0 h 7"/>
                  <a:gd name="T10" fmla="*/ 2 w 9"/>
                  <a:gd name="T11" fmla="*/ 0 h 7"/>
                  <a:gd name="T12" fmla="*/ 1 w 9"/>
                  <a:gd name="T13" fmla="*/ 0 h 7"/>
                  <a:gd name="T14" fmla="*/ 0 w 9"/>
                  <a:gd name="T15" fmla="*/ 0 h 7"/>
                  <a:gd name="T16" fmla="*/ 0 w 9"/>
                  <a:gd name="T17" fmla="*/ 0 h 7"/>
                  <a:gd name="T18" fmla="*/ 0 w 9"/>
                  <a:gd name="T19" fmla="*/ 1 h 7"/>
                  <a:gd name="T20" fmla="*/ 0 w 9"/>
                  <a:gd name="T21" fmla="*/ 2 h 7"/>
                  <a:gd name="T22" fmla="*/ 0 w 9"/>
                  <a:gd name="T23" fmla="*/ 2 h 7"/>
                  <a:gd name="T24" fmla="*/ 1 w 9"/>
                  <a:gd name="T25" fmla="*/ 3 h 7"/>
                  <a:gd name="T26" fmla="*/ 2 w 9"/>
                  <a:gd name="T27" fmla="*/ 3 h 7"/>
                  <a:gd name="T28" fmla="*/ 2 w 9"/>
                  <a:gd name="T29" fmla="*/ 4 h 7"/>
                  <a:gd name="T30" fmla="*/ 2 w 9"/>
                  <a:gd name="T31" fmla="*/ 5 h 7"/>
                  <a:gd name="T32" fmla="*/ 3 w 9"/>
                  <a:gd name="T33" fmla="*/ 6 h 7"/>
                  <a:gd name="T34" fmla="*/ 3 w 9"/>
                  <a:gd name="T35" fmla="*/ 6 h 7"/>
                  <a:gd name="T36" fmla="*/ 4 w 9"/>
                  <a:gd name="T37" fmla="*/ 6 h 7"/>
                  <a:gd name="T38" fmla="*/ 5 w 9"/>
                  <a:gd name="T39" fmla="*/ 6 h 7"/>
                  <a:gd name="T40" fmla="*/ 6 w 9"/>
                  <a:gd name="T41" fmla="*/ 6 h 7"/>
                  <a:gd name="T42" fmla="*/ 6 w 9"/>
                  <a:gd name="T43" fmla="*/ 7 h 7"/>
                  <a:gd name="T44" fmla="*/ 6 w 9"/>
                  <a:gd name="T45" fmla="*/ 6 h 7"/>
                  <a:gd name="T46" fmla="*/ 7 w 9"/>
                  <a:gd name="T47" fmla="*/ 5 h 7"/>
                  <a:gd name="T48" fmla="*/ 8 w 9"/>
                  <a:gd name="T49" fmla="*/ 4 h 7"/>
                  <a:gd name="T50" fmla="*/ 9 w 9"/>
                  <a:gd name="T51" fmla="*/ 4 h 7"/>
                  <a:gd name="T52" fmla="*/ 9 w 9"/>
                  <a:gd name="T53" fmla="*/ 2 h 7"/>
                  <a:gd name="T54" fmla="*/ 9 w 9"/>
                  <a:gd name="T5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7">
                    <a:moveTo>
                      <a:pt x="9" y="2"/>
                    </a:moveTo>
                    <a:cubicBezTo>
                      <a:pt x="8" y="2"/>
                      <a:pt x="8" y="2"/>
                      <a:pt x="7" y="2"/>
                    </a:cubicBezTo>
                    <a:cubicBezTo>
                      <a:pt x="6" y="1"/>
                      <a:pt x="6" y="1"/>
                      <a:pt x="6" y="1"/>
                    </a:cubicBezTo>
                    <a:cubicBezTo>
                      <a:pt x="5" y="0"/>
                      <a:pt x="5" y="0"/>
                      <a:pt x="4" y="0"/>
                    </a:cubicBezTo>
                    <a:cubicBezTo>
                      <a:pt x="4" y="0"/>
                      <a:pt x="4" y="0"/>
                      <a:pt x="3" y="0"/>
                    </a:cubicBezTo>
                    <a:cubicBezTo>
                      <a:pt x="3" y="0"/>
                      <a:pt x="3" y="0"/>
                      <a:pt x="2" y="0"/>
                    </a:cubicBezTo>
                    <a:cubicBezTo>
                      <a:pt x="2" y="0"/>
                      <a:pt x="2" y="0"/>
                      <a:pt x="1" y="0"/>
                    </a:cubicBezTo>
                    <a:cubicBezTo>
                      <a:pt x="1" y="0"/>
                      <a:pt x="0" y="0"/>
                      <a:pt x="0" y="0"/>
                    </a:cubicBezTo>
                    <a:cubicBezTo>
                      <a:pt x="0" y="0"/>
                      <a:pt x="0" y="0"/>
                      <a:pt x="0" y="0"/>
                    </a:cubicBezTo>
                    <a:cubicBezTo>
                      <a:pt x="0" y="0"/>
                      <a:pt x="0" y="1"/>
                      <a:pt x="0" y="1"/>
                    </a:cubicBezTo>
                    <a:cubicBezTo>
                      <a:pt x="0" y="1"/>
                      <a:pt x="0" y="2"/>
                      <a:pt x="0" y="2"/>
                    </a:cubicBezTo>
                    <a:cubicBezTo>
                      <a:pt x="0" y="2"/>
                      <a:pt x="0" y="2"/>
                      <a:pt x="0" y="2"/>
                    </a:cubicBezTo>
                    <a:cubicBezTo>
                      <a:pt x="0" y="3"/>
                      <a:pt x="0" y="3"/>
                      <a:pt x="1" y="3"/>
                    </a:cubicBezTo>
                    <a:cubicBezTo>
                      <a:pt x="1" y="3"/>
                      <a:pt x="2" y="3"/>
                      <a:pt x="2" y="3"/>
                    </a:cubicBezTo>
                    <a:cubicBezTo>
                      <a:pt x="2" y="3"/>
                      <a:pt x="2" y="4"/>
                      <a:pt x="2" y="4"/>
                    </a:cubicBezTo>
                    <a:cubicBezTo>
                      <a:pt x="2" y="5"/>
                      <a:pt x="2" y="5"/>
                      <a:pt x="2" y="5"/>
                    </a:cubicBezTo>
                    <a:cubicBezTo>
                      <a:pt x="2" y="6"/>
                      <a:pt x="2" y="6"/>
                      <a:pt x="3" y="6"/>
                    </a:cubicBezTo>
                    <a:cubicBezTo>
                      <a:pt x="3" y="6"/>
                      <a:pt x="3" y="6"/>
                      <a:pt x="3" y="6"/>
                    </a:cubicBezTo>
                    <a:cubicBezTo>
                      <a:pt x="3" y="6"/>
                      <a:pt x="3" y="6"/>
                      <a:pt x="4" y="6"/>
                    </a:cubicBezTo>
                    <a:cubicBezTo>
                      <a:pt x="4" y="6"/>
                      <a:pt x="5" y="6"/>
                      <a:pt x="5" y="6"/>
                    </a:cubicBezTo>
                    <a:cubicBezTo>
                      <a:pt x="5" y="6"/>
                      <a:pt x="5" y="6"/>
                      <a:pt x="6" y="6"/>
                    </a:cubicBezTo>
                    <a:cubicBezTo>
                      <a:pt x="6" y="7"/>
                      <a:pt x="6" y="7"/>
                      <a:pt x="6" y="7"/>
                    </a:cubicBezTo>
                    <a:cubicBezTo>
                      <a:pt x="6" y="6"/>
                      <a:pt x="6" y="6"/>
                      <a:pt x="6" y="6"/>
                    </a:cubicBezTo>
                    <a:cubicBezTo>
                      <a:pt x="7" y="6"/>
                      <a:pt x="7" y="6"/>
                      <a:pt x="7" y="5"/>
                    </a:cubicBezTo>
                    <a:cubicBezTo>
                      <a:pt x="7" y="5"/>
                      <a:pt x="7" y="5"/>
                      <a:pt x="8" y="4"/>
                    </a:cubicBezTo>
                    <a:cubicBezTo>
                      <a:pt x="8" y="4"/>
                      <a:pt x="8" y="4"/>
                      <a:pt x="9" y="4"/>
                    </a:cubicBezTo>
                    <a:cubicBezTo>
                      <a:pt x="9" y="3"/>
                      <a:pt x="8" y="3"/>
                      <a:pt x="9" y="2"/>
                    </a:cubicBezTo>
                    <a:cubicBezTo>
                      <a:pt x="9" y="2"/>
                      <a:pt x="9" y="2"/>
                      <a:pt x="9"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2" name="Freeform 481">
                <a:extLst>
                  <a:ext uri="{FF2B5EF4-FFF2-40B4-BE49-F238E27FC236}">
                    <a16:creationId xmlns:a16="http://schemas.microsoft.com/office/drawing/2014/main" id="{A2F8F25E-65AF-487E-9ACC-1D9E57325640}"/>
                  </a:ext>
                </a:extLst>
              </p:cNvPr>
              <p:cNvSpPr>
                <a:spLocks/>
              </p:cNvSpPr>
              <p:nvPr/>
            </p:nvSpPr>
            <p:spPr bwMode="auto">
              <a:xfrm>
                <a:off x="5219701" y="1919289"/>
                <a:ext cx="258763" cy="258763"/>
              </a:xfrm>
              <a:custGeom>
                <a:avLst/>
                <a:gdLst>
                  <a:gd name="T0" fmla="*/ 13 w 24"/>
                  <a:gd name="T1" fmla="*/ 2 h 24"/>
                  <a:gd name="T2" fmla="*/ 12 w 24"/>
                  <a:gd name="T3" fmla="*/ 1 h 24"/>
                  <a:gd name="T4" fmla="*/ 11 w 24"/>
                  <a:gd name="T5" fmla="*/ 0 h 24"/>
                  <a:gd name="T6" fmla="*/ 9 w 24"/>
                  <a:gd name="T7" fmla="*/ 1 h 24"/>
                  <a:gd name="T8" fmla="*/ 7 w 24"/>
                  <a:gd name="T9" fmla="*/ 0 h 24"/>
                  <a:gd name="T10" fmla="*/ 6 w 24"/>
                  <a:gd name="T11" fmla="*/ 1 h 24"/>
                  <a:gd name="T12" fmla="*/ 4 w 24"/>
                  <a:gd name="T13" fmla="*/ 3 h 24"/>
                  <a:gd name="T14" fmla="*/ 4 w 24"/>
                  <a:gd name="T15" fmla="*/ 6 h 24"/>
                  <a:gd name="T16" fmla="*/ 4 w 24"/>
                  <a:gd name="T17" fmla="*/ 9 h 24"/>
                  <a:gd name="T18" fmla="*/ 2 w 24"/>
                  <a:gd name="T19" fmla="*/ 10 h 24"/>
                  <a:gd name="T20" fmla="*/ 0 w 24"/>
                  <a:gd name="T21" fmla="*/ 11 h 24"/>
                  <a:gd name="T22" fmla="*/ 0 w 24"/>
                  <a:gd name="T23" fmla="*/ 12 h 24"/>
                  <a:gd name="T24" fmla="*/ 0 w 24"/>
                  <a:gd name="T25" fmla="*/ 15 h 24"/>
                  <a:gd name="T26" fmla="*/ 2 w 24"/>
                  <a:gd name="T27" fmla="*/ 16 h 24"/>
                  <a:gd name="T28" fmla="*/ 5 w 24"/>
                  <a:gd name="T29" fmla="*/ 17 h 24"/>
                  <a:gd name="T30" fmla="*/ 9 w 24"/>
                  <a:gd name="T31" fmla="*/ 19 h 24"/>
                  <a:gd name="T32" fmla="*/ 12 w 24"/>
                  <a:gd name="T33" fmla="*/ 21 h 24"/>
                  <a:gd name="T34" fmla="*/ 13 w 24"/>
                  <a:gd name="T35" fmla="*/ 23 h 24"/>
                  <a:gd name="T36" fmla="*/ 18 w 24"/>
                  <a:gd name="T37" fmla="*/ 24 h 24"/>
                  <a:gd name="T38" fmla="*/ 19 w 24"/>
                  <a:gd name="T39" fmla="*/ 24 h 24"/>
                  <a:gd name="T40" fmla="*/ 19 w 24"/>
                  <a:gd name="T41" fmla="*/ 23 h 24"/>
                  <a:gd name="T42" fmla="*/ 21 w 24"/>
                  <a:gd name="T43" fmla="*/ 22 h 24"/>
                  <a:gd name="T44" fmla="*/ 21 w 24"/>
                  <a:gd name="T45" fmla="*/ 21 h 24"/>
                  <a:gd name="T46" fmla="*/ 23 w 24"/>
                  <a:gd name="T47" fmla="*/ 22 h 24"/>
                  <a:gd name="T48" fmla="*/ 23 w 24"/>
                  <a:gd name="T49" fmla="*/ 22 h 24"/>
                  <a:gd name="T50" fmla="*/ 24 w 24"/>
                  <a:gd name="T51" fmla="*/ 22 h 24"/>
                  <a:gd name="T52" fmla="*/ 23 w 24"/>
                  <a:gd name="T53" fmla="*/ 20 h 24"/>
                  <a:gd name="T54" fmla="*/ 22 w 24"/>
                  <a:gd name="T55" fmla="*/ 19 h 24"/>
                  <a:gd name="T56" fmla="*/ 21 w 24"/>
                  <a:gd name="T57" fmla="*/ 17 h 24"/>
                  <a:gd name="T58" fmla="*/ 20 w 24"/>
                  <a:gd name="T59" fmla="*/ 15 h 24"/>
                  <a:gd name="T60" fmla="*/ 19 w 24"/>
                  <a:gd name="T61" fmla="*/ 14 h 24"/>
                  <a:gd name="T62" fmla="*/ 18 w 24"/>
                  <a:gd name="T63" fmla="*/ 13 h 24"/>
                  <a:gd name="T64" fmla="*/ 17 w 24"/>
                  <a:gd name="T65" fmla="*/ 12 h 24"/>
                  <a:gd name="T66" fmla="*/ 15 w 24"/>
                  <a:gd name="T67" fmla="*/ 10 h 24"/>
                  <a:gd name="T68" fmla="*/ 15 w 24"/>
                  <a:gd name="T69" fmla="*/ 8 h 24"/>
                  <a:gd name="T70" fmla="*/ 16 w 24"/>
                  <a:gd name="T71" fmla="*/ 6 h 24"/>
                  <a:gd name="T72" fmla="*/ 15 w 24"/>
                  <a:gd name="T73" fmla="*/ 4 h 24"/>
                  <a:gd name="T74" fmla="*/ 14 w 24"/>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24">
                    <a:moveTo>
                      <a:pt x="13" y="3"/>
                    </a:moveTo>
                    <a:cubicBezTo>
                      <a:pt x="13" y="2"/>
                      <a:pt x="13" y="2"/>
                      <a:pt x="13" y="2"/>
                    </a:cubicBezTo>
                    <a:cubicBezTo>
                      <a:pt x="13" y="1"/>
                      <a:pt x="12" y="1"/>
                      <a:pt x="12" y="1"/>
                    </a:cubicBezTo>
                    <a:cubicBezTo>
                      <a:pt x="12" y="1"/>
                      <a:pt x="12" y="1"/>
                      <a:pt x="12" y="1"/>
                    </a:cubicBezTo>
                    <a:cubicBezTo>
                      <a:pt x="12" y="1"/>
                      <a:pt x="12" y="1"/>
                      <a:pt x="11" y="1"/>
                    </a:cubicBezTo>
                    <a:cubicBezTo>
                      <a:pt x="11" y="1"/>
                      <a:pt x="11" y="0"/>
                      <a:pt x="11" y="0"/>
                    </a:cubicBezTo>
                    <a:cubicBezTo>
                      <a:pt x="10" y="0"/>
                      <a:pt x="10" y="1"/>
                      <a:pt x="10" y="1"/>
                    </a:cubicBezTo>
                    <a:cubicBezTo>
                      <a:pt x="10" y="1"/>
                      <a:pt x="10" y="1"/>
                      <a:pt x="9" y="1"/>
                    </a:cubicBezTo>
                    <a:cubicBezTo>
                      <a:pt x="9" y="1"/>
                      <a:pt x="9" y="0"/>
                      <a:pt x="8" y="0"/>
                    </a:cubicBezTo>
                    <a:cubicBezTo>
                      <a:pt x="8" y="0"/>
                      <a:pt x="8" y="0"/>
                      <a:pt x="7" y="0"/>
                    </a:cubicBezTo>
                    <a:cubicBezTo>
                      <a:pt x="7" y="1"/>
                      <a:pt x="7" y="1"/>
                      <a:pt x="7" y="1"/>
                    </a:cubicBezTo>
                    <a:cubicBezTo>
                      <a:pt x="7" y="1"/>
                      <a:pt x="7" y="1"/>
                      <a:pt x="6" y="1"/>
                    </a:cubicBezTo>
                    <a:cubicBezTo>
                      <a:pt x="6" y="2"/>
                      <a:pt x="6" y="2"/>
                      <a:pt x="5" y="2"/>
                    </a:cubicBezTo>
                    <a:cubicBezTo>
                      <a:pt x="5" y="2"/>
                      <a:pt x="4" y="2"/>
                      <a:pt x="4" y="3"/>
                    </a:cubicBezTo>
                    <a:cubicBezTo>
                      <a:pt x="4" y="4"/>
                      <a:pt x="4" y="4"/>
                      <a:pt x="4" y="5"/>
                    </a:cubicBezTo>
                    <a:cubicBezTo>
                      <a:pt x="4" y="5"/>
                      <a:pt x="4" y="5"/>
                      <a:pt x="4" y="6"/>
                    </a:cubicBezTo>
                    <a:cubicBezTo>
                      <a:pt x="5" y="6"/>
                      <a:pt x="5" y="7"/>
                      <a:pt x="4" y="8"/>
                    </a:cubicBezTo>
                    <a:cubicBezTo>
                      <a:pt x="4" y="8"/>
                      <a:pt x="4" y="9"/>
                      <a:pt x="4" y="9"/>
                    </a:cubicBezTo>
                    <a:cubicBezTo>
                      <a:pt x="3" y="10"/>
                      <a:pt x="3" y="9"/>
                      <a:pt x="2" y="9"/>
                    </a:cubicBezTo>
                    <a:cubicBezTo>
                      <a:pt x="2" y="10"/>
                      <a:pt x="2" y="10"/>
                      <a:pt x="2" y="10"/>
                    </a:cubicBezTo>
                    <a:cubicBezTo>
                      <a:pt x="1" y="10"/>
                      <a:pt x="1" y="10"/>
                      <a:pt x="1" y="10"/>
                    </a:cubicBezTo>
                    <a:cubicBezTo>
                      <a:pt x="0" y="10"/>
                      <a:pt x="0" y="11"/>
                      <a:pt x="0" y="11"/>
                    </a:cubicBezTo>
                    <a:cubicBezTo>
                      <a:pt x="0" y="11"/>
                      <a:pt x="0" y="11"/>
                      <a:pt x="0" y="11"/>
                    </a:cubicBezTo>
                    <a:cubicBezTo>
                      <a:pt x="0" y="12"/>
                      <a:pt x="0" y="12"/>
                      <a:pt x="0" y="12"/>
                    </a:cubicBezTo>
                    <a:cubicBezTo>
                      <a:pt x="0" y="13"/>
                      <a:pt x="0" y="13"/>
                      <a:pt x="0" y="13"/>
                    </a:cubicBezTo>
                    <a:cubicBezTo>
                      <a:pt x="0" y="14"/>
                      <a:pt x="0" y="14"/>
                      <a:pt x="0" y="15"/>
                    </a:cubicBezTo>
                    <a:cubicBezTo>
                      <a:pt x="1" y="15"/>
                      <a:pt x="1" y="15"/>
                      <a:pt x="1" y="15"/>
                    </a:cubicBezTo>
                    <a:cubicBezTo>
                      <a:pt x="2" y="15"/>
                      <a:pt x="2" y="15"/>
                      <a:pt x="2" y="16"/>
                    </a:cubicBezTo>
                    <a:cubicBezTo>
                      <a:pt x="2" y="16"/>
                      <a:pt x="3" y="16"/>
                      <a:pt x="3" y="16"/>
                    </a:cubicBezTo>
                    <a:cubicBezTo>
                      <a:pt x="4" y="17"/>
                      <a:pt x="4" y="17"/>
                      <a:pt x="5" y="17"/>
                    </a:cubicBezTo>
                    <a:cubicBezTo>
                      <a:pt x="6" y="18"/>
                      <a:pt x="6" y="18"/>
                      <a:pt x="7" y="18"/>
                    </a:cubicBezTo>
                    <a:cubicBezTo>
                      <a:pt x="8" y="18"/>
                      <a:pt x="8" y="18"/>
                      <a:pt x="9" y="19"/>
                    </a:cubicBezTo>
                    <a:cubicBezTo>
                      <a:pt x="10" y="19"/>
                      <a:pt x="10" y="19"/>
                      <a:pt x="11" y="19"/>
                    </a:cubicBezTo>
                    <a:cubicBezTo>
                      <a:pt x="11" y="20"/>
                      <a:pt x="12" y="20"/>
                      <a:pt x="12" y="21"/>
                    </a:cubicBezTo>
                    <a:cubicBezTo>
                      <a:pt x="12" y="21"/>
                      <a:pt x="11" y="21"/>
                      <a:pt x="12" y="22"/>
                    </a:cubicBezTo>
                    <a:cubicBezTo>
                      <a:pt x="12" y="22"/>
                      <a:pt x="12" y="22"/>
                      <a:pt x="13" y="23"/>
                    </a:cubicBezTo>
                    <a:cubicBezTo>
                      <a:pt x="14" y="23"/>
                      <a:pt x="15" y="23"/>
                      <a:pt x="17" y="23"/>
                    </a:cubicBezTo>
                    <a:cubicBezTo>
                      <a:pt x="17" y="23"/>
                      <a:pt x="17" y="24"/>
                      <a:pt x="18" y="24"/>
                    </a:cubicBezTo>
                    <a:cubicBezTo>
                      <a:pt x="18" y="24"/>
                      <a:pt x="18" y="24"/>
                      <a:pt x="19" y="24"/>
                    </a:cubicBezTo>
                    <a:cubicBezTo>
                      <a:pt x="19" y="24"/>
                      <a:pt x="19" y="24"/>
                      <a:pt x="19" y="24"/>
                    </a:cubicBezTo>
                    <a:cubicBezTo>
                      <a:pt x="19" y="23"/>
                      <a:pt x="19" y="23"/>
                      <a:pt x="19" y="23"/>
                    </a:cubicBezTo>
                    <a:cubicBezTo>
                      <a:pt x="19" y="23"/>
                      <a:pt x="19" y="23"/>
                      <a:pt x="19" y="23"/>
                    </a:cubicBezTo>
                    <a:cubicBezTo>
                      <a:pt x="19" y="22"/>
                      <a:pt x="20" y="22"/>
                      <a:pt x="20" y="22"/>
                    </a:cubicBezTo>
                    <a:cubicBezTo>
                      <a:pt x="20" y="22"/>
                      <a:pt x="21" y="22"/>
                      <a:pt x="21" y="22"/>
                    </a:cubicBezTo>
                    <a:cubicBezTo>
                      <a:pt x="21" y="22"/>
                      <a:pt x="20" y="22"/>
                      <a:pt x="21" y="21"/>
                    </a:cubicBezTo>
                    <a:cubicBezTo>
                      <a:pt x="21" y="21"/>
                      <a:pt x="21" y="21"/>
                      <a:pt x="21" y="21"/>
                    </a:cubicBezTo>
                    <a:cubicBezTo>
                      <a:pt x="22" y="21"/>
                      <a:pt x="22" y="21"/>
                      <a:pt x="22" y="21"/>
                    </a:cubicBezTo>
                    <a:cubicBezTo>
                      <a:pt x="22" y="22"/>
                      <a:pt x="23" y="22"/>
                      <a:pt x="23" y="22"/>
                    </a:cubicBezTo>
                    <a:cubicBezTo>
                      <a:pt x="23" y="22"/>
                      <a:pt x="23" y="22"/>
                      <a:pt x="23" y="22"/>
                    </a:cubicBezTo>
                    <a:cubicBezTo>
                      <a:pt x="23" y="22"/>
                      <a:pt x="23" y="22"/>
                      <a:pt x="23" y="22"/>
                    </a:cubicBezTo>
                    <a:cubicBezTo>
                      <a:pt x="24" y="22"/>
                      <a:pt x="24" y="22"/>
                      <a:pt x="24" y="22"/>
                    </a:cubicBezTo>
                    <a:cubicBezTo>
                      <a:pt x="24" y="22"/>
                      <a:pt x="24" y="22"/>
                      <a:pt x="24" y="22"/>
                    </a:cubicBezTo>
                    <a:cubicBezTo>
                      <a:pt x="24" y="21"/>
                      <a:pt x="24" y="21"/>
                      <a:pt x="24" y="21"/>
                    </a:cubicBezTo>
                    <a:cubicBezTo>
                      <a:pt x="23" y="21"/>
                      <a:pt x="23" y="21"/>
                      <a:pt x="23" y="20"/>
                    </a:cubicBezTo>
                    <a:cubicBezTo>
                      <a:pt x="23" y="20"/>
                      <a:pt x="22" y="20"/>
                      <a:pt x="22" y="20"/>
                    </a:cubicBezTo>
                    <a:cubicBezTo>
                      <a:pt x="22" y="19"/>
                      <a:pt x="22" y="19"/>
                      <a:pt x="22" y="19"/>
                    </a:cubicBezTo>
                    <a:cubicBezTo>
                      <a:pt x="22" y="18"/>
                      <a:pt x="22" y="18"/>
                      <a:pt x="22" y="18"/>
                    </a:cubicBezTo>
                    <a:cubicBezTo>
                      <a:pt x="21" y="18"/>
                      <a:pt x="22" y="18"/>
                      <a:pt x="21" y="17"/>
                    </a:cubicBezTo>
                    <a:cubicBezTo>
                      <a:pt x="21" y="17"/>
                      <a:pt x="22" y="17"/>
                      <a:pt x="21" y="16"/>
                    </a:cubicBezTo>
                    <a:cubicBezTo>
                      <a:pt x="21" y="15"/>
                      <a:pt x="21" y="15"/>
                      <a:pt x="20" y="15"/>
                    </a:cubicBezTo>
                    <a:cubicBezTo>
                      <a:pt x="20" y="14"/>
                      <a:pt x="20" y="14"/>
                      <a:pt x="20" y="14"/>
                    </a:cubicBezTo>
                    <a:cubicBezTo>
                      <a:pt x="19" y="14"/>
                      <a:pt x="19" y="14"/>
                      <a:pt x="19" y="14"/>
                    </a:cubicBezTo>
                    <a:cubicBezTo>
                      <a:pt x="19" y="14"/>
                      <a:pt x="19" y="14"/>
                      <a:pt x="18" y="14"/>
                    </a:cubicBezTo>
                    <a:cubicBezTo>
                      <a:pt x="18" y="13"/>
                      <a:pt x="18" y="13"/>
                      <a:pt x="18" y="13"/>
                    </a:cubicBezTo>
                    <a:cubicBezTo>
                      <a:pt x="17" y="13"/>
                      <a:pt x="17" y="13"/>
                      <a:pt x="17" y="13"/>
                    </a:cubicBezTo>
                    <a:cubicBezTo>
                      <a:pt x="17" y="12"/>
                      <a:pt x="17" y="12"/>
                      <a:pt x="17" y="12"/>
                    </a:cubicBezTo>
                    <a:cubicBezTo>
                      <a:pt x="17" y="11"/>
                      <a:pt x="17" y="11"/>
                      <a:pt x="16" y="11"/>
                    </a:cubicBezTo>
                    <a:cubicBezTo>
                      <a:pt x="16" y="11"/>
                      <a:pt x="16" y="11"/>
                      <a:pt x="15" y="10"/>
                    </a:cubicBezTo>
                    <a:cubicBezTo>
                      <a:pt x="15" y="10"/>
                      <a:pt x="15" y="10"/>
                      <a:pt x="15" y="9"/>
                    </a:cubicBezTo>
                    <a:cubicBezTo>
                      <a:pt x="15" y="9"/>
                      <a:pt x="15" y="8"/>
                      <a:pt x="15" y="8"/>
                    </a:cubicBezTo>
                    <a:cubicBezTo>
                      <a:pt x="15" y="7"/>
                      <a:pt x="16" y="7"/>
                      <a:pt x="16" y="7"/>
                    </a:cubicBezTo>
                    <a:cubicBezTo>
                      <a:pt x="16" y="6"/>
                      <a:pt x="16" y="6"/>
                      <a:pt x="16" y="6"/>
                    </a:cubicBezTo>
                    <a:cubicBezTo>
                      <a:pt x="16" y="5"/>
                      <a:pt x="16" y="5"/>
                      <a:pt x="16" y="4"/>
                    </a:cubicBezTo>
                    <a:cubicBezTo>
                      <a:pt x="16" y="4"/>
                      <a:pt x="15" y="4"/>
                      <a:pt x="15" y="4"/>
                    </a:cubicBezTo>
                    <a:cubicBezTo>
                      <a:pt x="15" y="4"/>
                      <a:pt x="14" y="4"/>
                      <a:pt x="14" y="4"/>
                    </a:cubicBezTo>
                    <a:cubicBezTo>
                      <a:pt x="14" y="3"/>
                      <a:pt x="14" y="3"/>
                      <a:pt x="14" y="3"/>
                    </a:cubicBezTo>
                    <a:cubicBezTo>
                      <a:pt x="14" y="3"/>
                      <a:pt x="13" y="3"/>
                      <a:pt x="13"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3" name="Freeform 482">
                <a:extLst>
                  <a:ext uri="{FF2B5EF4-FFF2-40B4-BE49-F238E27FC236}">
                    <a16:creationId xmlns:a16="http://schemas.microsoft.com/office/drawing/2014/main" id="{8D378F6F-8040-4B0F-B355-C60B46D94910}"/>
                  </a:ext>
                </a:extLst>
              </p:cNvPr>
              <p:cNvSpPr>
                <a:spLocks/>
              </p:cNvSpPr>
              <p:nvPr/>
            </p:nvSpPr>
            <p:spPr bwMode="auto">
              <a:xfrm>
                <a:off x="5510214" y="1757364"/>
                <a:ext cx="400050" cy="238125"/>
              </a:xfrm>
              <a:custGeom>
                <a:avLst/>
                <a:gdLst>
                  <a:gd name="T0" fmla="*/ 2 w 37"/>
                  <a:gd name="T1" fmla="*/ 4 h 22"/>
                  <a:gd name="T2" fmla="*/ 2 w 37"/>
                  <a:gd name="T3" fmla="*/ 2 h 22"/>
                  <a:gd name="T4" fmla="*/ 3 w 37"/>
                  <a:gd name="T5" fmla="*/ 1 h 22"/>
                  <a:gd name="T6" fmla="*/ 5 w 37"/>
                  <a:gd name="T7" fmla="*/ 3 h 22"/>
                  <a:gd name="T8" fmla="*/ 6 w 37"/>
                  <a:gd name="T9" fmla="*/ 5 h 22"/>
                  <a:gd name="T10" fmla="*/ 4 w 37"/>
                  <a:gd name="T11" fmla="*/ 5 h 22"/>
                  <a:gd name="T12" fmla="*/ 2 w 37"/>
                  <a:gd name="T13" fmla="*/ 5 h 22"/>
                  <a:gd name="T14" fmla="*/ 2 w 37"/>
                  <a:gd name="T15" fmla="*/ 7 h 22"/>
                  <a:gd name="T16" fmla="*/ 4 w 37"/>
                  <a:gd name="T17" fmla="*/ 8 h 22"/>
                  <a:gd name="T18" fmla="*/ 4 w 37"/>
                  <a:gd name="T19" fmla="*/ 10 h 22"/>
                  <a:gd name="T20" fmla="*/ 5 w 37"/>
                  <a:gd name="T21" fmla="*/ 11 h 22"/>
                  <a:gd name="T22" fmla="*/ 6 w 37"/>
                  <a:gd name="T23" fmla="*/ 12 h 22"/>
                  <a:gd name="T24" fmla="*/ 7 w 37"/>
                  <a:gd name="T25" fmla="*/ 15 h 22"/>
                  <a:gd name="T26" fmla="*/ 8 w 37"/>
                  <a:gd name="T27" fmla="*/ 15 h 22"/>
                  <a:gd name="T28" fmla="*/ 10 w 37"/>
                  <a:gd name="T29" fmla="*/ 13 h 22"/>
                  <a:gd name="T30" fmla="*/ 11 w 37"/>
                  <a:gd name="T31" fmla="*/ 13 h 22"/>
                  <a:gd name="T32" fmla="*/ 12 w 37"/>
                  <a:gd name="T33" fmla="*/ 13 h 22"/>
                  <a:gd name="T34" fmla="*/ 15 w 37"/>
                  <a:gd name="T35" fmla="*/ 13 h 22"/>
                  <a:gd name="T36" fmla="*/ 17 w 37"/>
                  <a:gd name="T37" fmla="*/ 14 h 22"/>
                  <a:gd name="T38" fmla="*/ 19 w 37"/>
                  <a:gd name="T39" fmla="*/ 14 h 22"/>
                  <a:gd name="T40" fmla="*/ 21 w 37"/>
                  <a:gd name="T41" fmla="*/ 16 h 22"/>
                  <a:gd name="T42" fmla="*/ 23 w 37"/>
                  <a:gd name="T43" fmla="*/ 17 h 22"/>
                  <a:gd name="T44" fmla="*/ 24 w 37"/>
                  <a:gd name="T45" fmla="*/ 17 h 22"/>
                  <a:gd name="T46" fmla="*/ 26 w 37"/>
                  <a:gd name="T47" fmla="*/ 20 h 22"/>
                  <a:gd name="T48" fmla="*/ 26 w 37"/>
                  <a:gd name="T49" fmla="*/ 21 h 22"/>
                  <a:gd name="T50" fmla="*/ 28 w 37"/>
                  <a:gd name="T51" fmla="*/ 21 h 22"/>
                  <a:gd name="T52" fmla="*/ 29 w 37"/>
                  <a:gd name="T53" fmla="*/ 21 h 22"/>
                  <a:gd name="T54" fmla="*/ 30 w 37"/>
                  <a:gd name="T55" fmla="*/ 20 h 22"/>
                  <a:gd name="T56" fmla="*/ 32 w 37"/>
                  <a:gd name="T57" fmla="*/ 19 h 22"/>
                  <a:gd name="T58" fmla="*/ 33 w 37"/>
                  <a:gd name="T59" fmla="*/ 18 h 22"/>
                  <a:gd name="T60" fmla="*/ 34 w 37"/>
                  <a:gd name="T61" fmla="*/ 16 h 22"/>
                  <a:gd name="T62" fmla="*/ 35 w 37"/>
                  <a:gd name="T63" fmla="*/ 15 h 22"/>
                  <a:gd name="T64" fmla="*/ 37 w 37"/>
                  <a:gd name="T65" fmla="*/ 15 h 22"/>
                  <a:gd name="T66" fmla="*/ 37 w 37"/>
                  <a:gd name="T67" fmla="*/ 14 h 22"/>
                  <a:gd name="T68" fmla="*/ 36 w 37"/>
                  <a:gd name="T69" fmla="*/ 13 h 22"/>
                  <a:gd name="T70" fmla="*/ 33 w 37"/>
                  <a:gd name="T71" fmla="*/ 13 h 22"/>
                  <a:gd name="T72" fmla="*/ 31 w 37"/>
                  <a:gd name="T73" fmla="*/ 12 h 22"/>
                  <a:gd name="T74" fmla="*/ 29 w 37"/>
                  <a:gd name="T75" fmla="*/ 11 h 22"/>
                  <a:gd name="T76" fmla="*/ 28 w 37"/>
                  <a:gd name="T77" fmla="*/ 9 h 22"/>
                  <a:gd name="T78" fmla="*/ 25 w 37"/>
                  <a:gd name="T79" fmla="*/ 6 h 22"/>
                  <a:gd name="T80" fmla="*/ 21 w 37"/>
                  <a:gd name="T81" fmla="*/ 5 h 22"/>
                  <a:gd name="T82" fmla="*/ 20 w 37"/>
                  <a:gd name="T83" fmla="*/ 3 h 22"/>
                  <a:gd name="T84" fmla="*/ 18 w 37"/>
                  <a:gd name="T85" fmla="*/ 1 h 22"/>
                  <a:gd name="T86" fmla="*/ 14 w 37"/>
                  <a:gd name="T87" fmla="*/ 1 h 22"/>
                  <a:gd name="T88" fmla="*/ 11 w 37"/>
                  <a:gd name="T89" fmla="*/ 4 h 22"/>
                  <a:gd name="T90" fmla="*/ 9 w 37"/>
                  <a:gd name="T91" fmla="*/ 3 h 22"/>
                  <a:gd name="T92" fmla="*/ 7 w 37"/>
                  <a:gd name="T93" fmla="*/ 2 h 22"/>
                  <a:gd name="T94" fmla="*/ 5 w 37"/>
                  <a:gd name="T95" fmla="*/ 1 h 22"/>
                  <a:gd name="T96" fmla="*/ 3 w 37"/>
                  <a:gd name="T97" fmla="*/ 1 h 22"/>
                  <a:gd name="T98" fmla="*/ 1 w 37"/>
                  <a:gd name="T99" fmla="*/ 1 h 22"/>
                  <a:gd name="T100" fmla="*/ 1 w 37"/>
                  <a:gd name="T10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 h="22">
                    <a:moveTo>
                      <a:pt x="1" y="3"/>
                    </a:moveTo>
                    <a:cubicBezTo>
                      <a:pt x="1" y="3"/>
                      <a:pt x="1" y="4"/>
                      <a:pt x="2" y="4"/>
                    </a:cubicBezTo>
                    <a:cubicBezTo>
                      <a:pt x="2" y="4"/>
                      <a:pt x="2" y="4"/>
                      <a:pt x="2" y="3"/>
                    </a:cubicBezTo>
                    <a:cubicBezTo>
                      <a:pt x="2" y="3"/>
                      <a:pt x="2" y="2"/>
                      <a:pt x="2" y="2"/>
                    </a:cubicBezTo>
                    <a:cubicBezTo>
                      <a:pt x="2" y="2"/>
                      <a:pt x="2" y="2"/>
                      <a:pt x="2" y="1"/>
                    </a:cubicBezTo>
                    <a:cubicBezTo>
                      <a:pt x="3" y="1"/>
                      <a:pt x="3" y="1"/>
                      <a:pt x="3" y="1"/>
                    </a:cubicBezTo>
                    <a:cubicBezTo>
                      <a:pt x="4" y="1"/>
                      <a:pt x="4" y="2"/>
                      <a:pt x="4" y="3"/>
                    </a:cubicBezTo>
                    <a:cubicBezTo>
                      <a:pt x="5" y="3"/>
                      <a:pt x="5" y="3"/>
                      <a:pt x="5" y="3"/>
                    </a:cubicBezTo>
                    <a:cubicBezTo>
                      <a:pt x="6" y="4"/>
                      <a:pt x="7" y="4"/>
                      <a:pt x="7" y="4"/>
                    </a:cubicBezTo>
                    <a:cubicBezTo>
                      <a:pt x="7" y="5"/>
                      <a:pt x="7" y="5"/>
                      <a:pt x="6" y="5"/>
                    </a:cubicBezTo>
                    <a:cubicBezTo>
                      <a:pt x="6" y="6"/>
                      <a:pt x="6" y="6"/>
                      <a:pt x="5" y="6"/>
                    </a:cubicBezTo>
                    <a:cubicBezTo>
                      <a:pt x="5" y="5"/>
                      <a:pt x="5" y="5"/>
                      <a:pt x="4" y="5"/>
                    </a:cubicBezTo>
                    <a:cubicBezTo>
                      <a:pt x="4" y="5"/>
                      <a:pt x="4" y="5"/>
                      <a:pt x="3" y="5"/>
                    </a:cubicBezTo>
                    <a:cubicBezTo>
                      <a:pt x="3" y="5"/>
                      <a:pt x="3" y="5"/>
                      <a:pt x="2" y="5"/>
                    </a:cubicBezTo>
                    <a:cubicBezTo>
                      <a:pt x="2" y="5"/>
                      <a:pt x="2" y="6"/>
                      <a:pt x="2" y="6"/>
                    </a:cubicBezTo>
                    <a:cubicBezTo>
                      <a:pt x="2" y="6"/>
                      <a:pt x="2" y="6"/>
                      <a:pt x="2" y="7"/>
                    </a:cubicBezTo>
                    <a:cubicBezTo>
                      <a:pt x="2" y="7"/>
                      <a:pt x="3" y="7"/>
                      <a:pt x="3" y="7"/>
                    </a:cubicBezTo>
                    <a:cubicBezTo>
                      <a:pt x="3" y="7"/>
                      <a:pt x="4" y="7"/>
                      <a:pt x="4" y="8"/>
                    </a:cubicBezTo>
                    <a:cubicBezTo>
                      <a:pt x="4" y="8"/>
                      <a:pt x="4" y="8"/>
                      <a:pt x="4" y="9"/>
                    </a:cubicBezTo>
                    <a:cubicBezTo>
                      <a:pt x="4" y="9"/>
                      <a:pt x="3" y="9"/>
                      <a:pt x="4" y="10"/>
                    </a:cubicBezTo>
                    <a:cubicBezTo>
                      <a:pt x="4" y="10"/>
                      <a:pt x="4" y="10"/>
                      <a:pt x="4" y="10"/>
                    </a:cubicBezTo>
                    <a:cubicBezTo>
                      <a:pt x="5" y="11"/>
                      <a:pt x="5" y="11"/>
                      <a:pt x="5" y="11"/>
                    </a:cubicBezTo>
                    <a:cubicBezTo>
                      <a:pt x="5" y="11"/>
                      <a:pt x="5" y="11"/>
                      <a:pt x="5" y="11"/>
                    </a:cubicBezTo>
                    <a:cubicBezTo>
                      <a:pt x="6" y="11"/>
                      <a:pt x="6" y="12"/>
                      <a:pt x="6" y="12"/>
                    </a:cubicBezTo>
                    <a:cubicBezTo>
                      <a:pt x="6" y="13"/>
                      <a:pt x="6" y="13"/>
                      <a:pt x="6" y="14"/>
                    </a:cubicBezTo>
                    <a:cubicBezTo>
                      <a:pt x="7" y="14"/>
                      <a:pt x="7" y="15"/>
                      <a:pt x="7" y="15"/>
                    </a:cubicBezTo>
                    <a:cubicBezTo>
                      <a:pt x="7" y="15"/>
                      <a:pt x="7" y="15"/>
                      <a:pt x="7" y="15"/>
                    </a:cubicBezTo>
                    <a:cubicBezTo>
                      <a:pt x="7" y="15"/>
                      <a:pt x="7" y="15"/>
                      <a:pt x="8" y="15"/>
                    </a:cubicBezTo>
                    <a:cubicBezTo>
                      <a:pt x="8" y="15"/>
                      <a:pt x="9" y="15"/>
                      <a:pt x="9" y="14"/>
                    </a:cubicBezTo>
                    <a:cubicBezTo>
                      <a:pt x="9" y="14"/>
                      <a:pt x="9" y="14"/>
                      <a:pt x="10" y="13"/>
                    </a:cubicBezTo>
                    <a:cubicBezTo>
                      <a:pt x="10" y="13"/>
                      <a:pt x="10" y="13"/>
                      <a:pt x="11" y="13"/>
                    </a:cubicBezTo>
                    <a:cubicBezTo>
                      <a:pt x="11" y="13"/>
                      <a:pt x="11" y="13"/>
                      <a:pt x="11" y="13"/>
                    </a:cubicBezTo>
                    <a:cubicBezTo>
                      <a:pt x="12" y="13"/>
                      <a:pt x="12" y="13"/>
                      <a:pt x="12" y="13"/>
                    </a:cubicBezTo>
                    <a:cubicBezTo>
                      <a:pt x="12" y="13"/>
                      <a:pt x="12" y="13"/>
                      <a:pt x="12" y="13"/>
                    </a:cubicBezTo>
                    <a:cubicBezTo>
                      <a:pt x="13" y="12"/>
                      <a:pt x="13" y="13"/>
                      <a:pt x="14" y="13"/>
                    </a:cubicBezTo>
                    <a:cubicBezTo>
                      <a:pt x="14" y="13"/>
                      <a:pt x="15" y="13"/>
                      <a:pt x="15" y="13"/>
                    </a:cubicBezTo>
                    <a:cubicBezTo>
                      <a:pt x="15" y="14"/>
                      <a:pt x="16" y="14"/>
                      <a:pt x="16" y="14"/>
                    </a:cubicBezTo>
                    <a:cubicBezTo>
                      <a:pt x="16" y="14"/>
                      <a:pt x="17" y="14"/>
                      <a:pt x="17" y="14"/>
                    </a:cubicBezTo>
                    <a:cubicBezTo>
                      <a:pt x="18" y="14"/>
                      <a:pt x="18" y="14"/>
                      <a:pt x="18" y="14"/>
                    </a:cubicBezTo>
                    <a:cubicBezTo>
                      <a:pt x="19" y="14"/>
                      <a:pt x="19" y="14"/>
                      <a:pt x="19" y="14"/>
                    </a:cubicBezTo>
                    <a:cubicBezTo>
                      <a:pt x="20" y="15"/>
                      <a:pt x="20" y="15"/>
                      <a:pt x="20" y="15"/>
                    </a:cubicBezTo>
                    <a:cubicBezTo>
                      <a:pt x="20" y="15"/>
                      <a:pt x="20" y="16"/>
                      <a:pt x="21" y="16"/>
                    </a:cubicBezTo>
                    <a:cubicBezTo>
                      <a:pt x="21" y="16"/>
                      <a:pt x="22" y="16"/>
                      <a:pt x="22" y="16"/>
                    </a:cubicBezTo>
                    <a:cubicBezTo>
                      <a:pt x="22" y="16"/>
                      <a:pt x="22" y="17"/>
                      <a:pt x="23" y="17"/>
                    </a:cubicBezTo>
                    <a:cubicBezTo>
                      <a:pt x="23" y="17"/>
                      <a:pt x="23" y="17"/>
                      <a:pt x="24" y="17"/>
                    </a:cubicBezTo>
                    <a:cubicBezTo>
                      <a:pt x="24" y="17"/>
                      <a:pt x="24" y="17"/>
                      <a:pt x="24" y="17"/>
                    </a:cubicBezTo>
                    <a:cubicBezTo>
                      <a:pt x="25" y="18"/>
                      <a:pt x="25" y="18"/>
                      <a:pt x="25" y="19"/>
                    </a:cubicBezTo>
                    <a:cubicBezTo>
                      <a:pt x="25" y="19"/>
                      <a:pt x="25" y="19"/>
                      <a:pt x="26" y="20"/>
                    </a:cubicBezTo>
                    <a:cubicBezTo>
                      <a:pt x="26" y="20"/>
                      <a:pt x="26" y="20"/>
                      <a:pt x="26" y="21"/>
                    </a:cubicBezTo>
                    <a:cubicBezTo>
                      <a:pt x="26" y="21"/>
                      <a:pt x="26" y="21"/>
                      <a:pt x="26" y="21"/>
                    </a:cubicBezTo>
                    <a:cubicBezTo>
                      <a:pt x="26" y="21"/>
                      <a:pt x="26" y="21"/>
                      <a:pt x="27" y="21"/>
                    </a:cubicBezTo>
                    <a:cubicBezTo>
                      <a:pt x="27" y="21"/>
                      <a:pt x="27" y="21"/>
                      <a:pt x="28" y="21"/>
                    </a:cubicBezTo>
                    <a:cubicBezTo>
                      <a:pt x="28" y="21"/>
                      <a:pt x="28" y="22"/>
                      <a:pt x="29" y="21"/>
                    </a:cubicBezTo>
                    <a:cubicBezTo>
                      <a:pt x="29" y="21"/>
                      <a:pt x="29" y="21"/>
                      <a:pt x="29" y="21"/>
                    </a:cubicBezTo>
                    <a:cubicBezTo>
                      <a:pt x="30" y="21"/>
                      <a:pt x="30" y="21"/>
                      <a:pt x="30" y="21"/>
                    </a:cubicBezTo>
                    <a:cubicBezTo>
                      <a:pt x="30" y="21"/>
                      <a:pt x="30" y="20"/>
                      <a:pt x="30" y="20"/>
                    </a:cubicBezTo>
                    <a:cubicBezTo>
                      <a:pt x="30" y="19"/>
                      <a:pt x="31" y="20"/>
                      <a:pt x="31" y="19"/>
                    </a:cubicBezTo>
                    <a:cubicBezTo>
                      <a:pt x="31" y="19"/>
                      <a:pt x="31" y="19"/>
                      <a:pt x="32" y="19"/>
                    </a:cubicBezTo>
                    <a:cubicBezTo>
                      <a:pt x="32" y="19"/>
                      <a:pt x="32" y="19"/>
                      <a:pt x="32" y="19"/>
                    </a:cubicBezTo>
                    <a:cubicBezTo>
                      <a:pt x="33" y="19"/>
                      <a:pt x="33" y="19"/>
                      <a:pt x="33" y="18"/>
                    </a:cubicBezTo>
                    <a:cubicBezTo>
                      <a:pt x="33" y="18"/>
                      <a:pt x="33" y="17"/>
                      <a:pt x="33" y="17"/>
                    </a:cubicBezTo>
                    <a:cubicBezTo>
                      <a:pt x="33" y="16"/>
                      <a:pt x="33" y="16"/>
                      <a:pt x="34" y="16"/>
                    </a:cubicBezTo>
                    <a:cubicBezTo>
                      <a:pt x="34" y="16"/>
                      <a:pt x="34" y="16"/>
                      <a:pt x="35" y="16"/>
                    </a:cubicBezTo>
                    <a:cubicBezTo>
                      <a:pt x="35" y="15"/>
                      <a:pt x="35" y="15"/>
                      <a:pt x="35" y="15"/>
                    </a:cubicBezTo>
                    <a:cubicBezTo>
                      <a:pt x="36" y="15"/>
                      <a:pt x="36" y="15"/>
                      <a:pt x="36" y="15"/>
                    </a:cubicBezTo>
                    <a:cubicBezTo>
                      <a:pt x="36" y="15"/>
                      <a:pt x="36" y="15"/>
                      <a:pt x="37" y="15"/>
                    </a:cubicBezTo>
                    <a:cubicBezTo>
                      <a:pt x="37" y="15"/>
                      <a:pt x="37" y="15"/>
                      <a:pt x="37" y="15"/>
                    </a:cubicBezTo>
                    <a:cubicBezTo>
                      <a:pt x="37" y="15"/>
                      <a:pt x="37" y="15"/>
                      <a:pt x="37" y="14"/>
                    </a:cubicBezTo>
                    <a:cubicBezTo>
                      <a:pt x="37" y="14"/>
                      <a:pt x="37" y="14"/>
                      <a:pt x="37" y="13"/>
                    </a:cubicBezTo>
                    <a:cubicBezTo>
                      <a:pt x="36" y="13"/>
                      <a:pt x="36" y="13"/>
                      <a:pt x="36" y="13"/>
                    </a:cubicBezTo>
                    <a:cubicBezTo>
                      <a:pt x="35" y="13"/>
                      <a:pt x="35" y="13"/>
                      <a:pt x="34" y="13"/>
                    </a:cubicBezTo>
                    <a:cubicBezTo>
                      <a:pt x="34" y="13"/>
                      <a:pt x="34" y="13"/>
                      <a:pt x="33" y="13"/>
                    </a:cubicBezTo>
                    <a:cubicBezTo>
                      <a:pt x="33" y="13"/>
                      <a:pt x="32" y="13"/>
                      <a:pt x="32" y="13"/>
                    </a:cubicBezTo>
                    <a:cubicBezTo>
                      <a:pt x="31" y="13"/>
                      <a:pt x="31" y="12"/>
                      <a:pt x="31" y="12"/>
                    </a:cubicBezTo>
                    <a:cubicBezTo>
                      <a:pt x="30" y="12"/>
                      <a:pt x="30" y="12"/>
                      <a:pt x="30" y="11"/>
                    </a:cubicBezTo>
                    <a:cubicBezTo>
                      <a:pt x="29" y="11"/>
                      <a:pt x="29" y="11"/>
                      <a:pt x="29" y="11"/>
                    </a:cubicBezTo>
                    <a:cubicBezTo>
                      <a:pt x="29" y="11"/>
                      <a:pt x="29" y="10"/>
                      <a:pt x="29" y="10"/>
                    </a:cubicBezTo>
                    <a:cubicBezTo>
                      <a:pt x="28" y="10"/>
                      <a:pt x="28" y="9"/>
                      <a:pt x="28" y="9"/>
                    </a:cubicBezTo>
                    <a:cubicBezTo>
                      <a:pt x="27" y="8"/>
                      <a:pt x="27" y="8"/>
                      <a:pt x="26" y="8"/>
                    </a:cubicBezTo>
                    <a:cubicBezTo>
                      <a:pt x="26" y="7"/>
                      <a:pt x="25" y="7"/>
                      <a:pt x="25" y="6"/>
                    </a:cubicBezTo>
                    <a:cubicBezTo>
                      <a:pt x="24" y="5"/>
                      <a:pt x="24" y="5"/>
                      <a:pt x="23" y="5"/>
                    </a:cubicBezTo>
                    <a:cubicBezTo>
                      <a:pt x="22" y="5"/>
                      <a:pt x="22" y="5"/>
                      <a:pt x="21" y="5"/>
                    </a:cubicBezTo>
                    <a:cubicBezTo>
                      <a:pt x="21" y="5"/>
                      <a:pt x="21" y="4"/>
                      <a:pt x="21" y="3"/>
                    </a:cubicBezTo>
                    <a:cubicBezTo>
                      <a:pt x="20" y="3"/>
                      <a:pt x="20" y="3"/>
                      <a:pt x="20" y="3"/>
                    </a:cubicBezTo>
                    <a:cubicBezTo>
                      <a:pt x="20" y="2"/>
                      <a:pt x="19" y="2"/>
                      <a:pt x="19" y="2"/>
                    </a:cubicBezTo>
                    <a:cubicBezTo>
                      <a:pt x="18" y="1"/>
                      <a:pt x="18" y="1"/>
                      <a:pt x="18" y="1"/>
                    </a:cubicBezTo>
                    <a:cubicBezTo>
                      <a:pt x="17" y="0"/>
                      <a:pt x="17" y="0"/>
                      <a:pt x="16" y="0"/>
                    </a:cubicBezTo>
                    <a:cubicBezTo>
                      <a:pt x="15" y="0"/>
                      <a:pt x="15" y="1"/>
                      <a:pt x="14" y="1"/>
                    </a:cubicBezTo>
                    <a:cubicBezTo>
                      <a:pt x="13" y="2"/>
                      <a:pt x="13" y="2"/>
                      <a:pt x="12" y="3"/>
                    </a:cubicBezTo>
                    <a:cubicBezTo>
                      <a:pt x="12" y="3"/>
                      <a:pt x="12" y="4"/>
                      <a:pt x="11" y="4"/>
                    </a:cubicBezTo>
                    <a:cubicBezTo>
                      <a:pt x="11" y="4"/>
                      <a:pt x="11" y="3"/>
                      <a:pt x="10" y="3"/>
                    </a:cubicBezTo>
                    <a:cubicBezTo>
                      <a:pt x="10" y="3"/>
                      <a:pt x="10" y="3"/>
                      <a:pt x="9" y="3"/>
                    </a:cubicBezTo>
                    <a:cubicBezTo>
                      <a:pt x="9" y="3"/>
                      <a:pt x="9" y="3"/>
                      <a:pt x="8" y="3"/>
                    </a:cubicBezTo>
                    <a:cubicBezTo>
                      <a:pt x="8" y="3"/>
                      <a:pt x="8" y="2"/>
                      <a:pt x="7" y="2"/>
                    </a:cubicBezTo>
                    <a:cubicBezTo>
                      <a:pt x="7" y="2"/>
                      <a:pt x="6" y="2"/>
                      <a:pt x="6" y="2"/>
                    </a:cubicBezTo>
                    <a:cubicBezTo>
                      <a:pt x="5" y="2"/>
                      <a:pt x="5" y="1"/>
                      <a:pt x="5" y="1"/>
                    </a:cubicBezTo>
                    <a:cubicBezTo>
                      <a:pt x="5" y="1"/>
                      <a:pt x="5" y="1"/>
                      <a:pt x="4" y="1"/>
                    </a:cubicBezTo>
                    <a:cubicBezTo>
                      <a:pt x="4" y="1"/>
                      <a:pt x="4" y="1"/>
                      <a:pt x="3" y="1"/>
                    </a:cubicBezTo>
                    <a:cubicBezTo>
                      <a:pt x="3" y="1"/>
                      <a:pt x="3" y="1"/>
                      <a:pt x="2" y="1"/>
                    </a:cubicBezTo>
                    <a:cubicBezTo>
                      <a:pt x="2" y="1"/>
                      <a:pt x="1" y="1"/>
                      <a:pt x="1" y="1"/>
                    </a:cubicBezTo>
                    <a:cubicBezTo>
                      <a:pt x="0" y="1"/>
                      <a:pt x="0" y="1"/>
                      <a:pt x="0" y="1"/>
                    </a:cubicBezTo>
                    <a:cubicBezTo>
                      <a:pt x="0" y="1"/>
                      <a:pt x="0" y="1"/>
                      <a:pt x="1" y="2"/>
                    </a:cubicBezTo>
                    <a:cubicBezTo>
                      <a:pt x="1" y="2"/>
                      <a:pt x="1" y="2"/>
                      <a:pt x="1" y="3"/>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4" name="Freeform 483">
                <a:extLst>
                  <a:ext uri="{FF2B5EF4-FFF2-40B4-BE49-F238E27FC236}">
                    <a16:creationId xmlns:a16="http://schemas.microsoft.com/office/drawing/2014/main" id="{52F0DA54-A584-486D-A91B-A96C48D05CBE}"/>
                  </a:ext>
                </a:extLst>
              </p:cNvPr>
              <p:cNvSpPr>
                <a:spLocks/>
              </p:cNvSpPr>
              <p:nvPr/>
            </p:nvSpPr>
            <p:spPr bwMode="auto">
              <a:xfrm>
                <a:off x="4668839" y="1649414"/>
                <a:ext cx="0" cy="952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5" name="Freeform 484">
                <a:extLst>
                  <a:ext uri="{FF2B5EF4-FFF2-40B4-BE49-F238E27FC236}">
                    <a16:creationId xmlns:a16="http://schemas.microsoft.com/office/drawing/2014/main" id="{3D47FCB9-5822-4BB9-B802-2E9331C1BFC3}"/>
                  </a:ext>
                </a:extLst>
              </p:cNvPr>
              <p:cNvSpPr>
                <a:spLocks/>
              </p:cNvSpPr>
              <p:nvPr/>
            </p:nvSpPr>
            <p:spPr bwMode="auto">
              <a:xfrm>
                <a:off x="4668839" y="1649414"/>
                <a:ext cx="96838" cy="128588"/>
              </a:xfrm>
              <a:custGeom>
                <a:avLst/>
                <a:gdLst>
                  <a:gd name="T0" fmla="*/ 9 w 9"/>
                  <a:gd name="T1" fmla="*/ 9 h 12"/>
                  <a:gd name="T2" fmla="*/ 9 w 9"/>
                  <a:gd name="T3" fmla="*/ 8 h 12"/>
                  <a:gd name="T4" fmla="*/ 8 w 9"/>
                  <a:gd name="T5" fmla="*/ 7 h 12"/>
                  <a:gd name="T6" fmla="*/ 8 w 9"/>
                  <a:gd name="T7" fmla="*/ 6 h 12"/>
                  <a:gd name="T8" fmla="*/ 9 w 9"/>
                  <a:gd name="T9" fmla="*/ 5 h 12"/>
                  <a:gd name="T10" fmla="*/ 9 w 9"/>
                  <a:gd name="T11" fmla="*/ 5 h 12"/>
                  <a:gd name="T12" fmla="*/ 9 w 9"/>
                  <a:gd name="T13" fmla="*/ 4 h 12"/>
                  <a:gd name="T14" fmla="*/ 8 w 9"/>
                  <a:gd name="T15" fmla="*/ 4 h 12"/>
                  <a:gd name="T16" fmla="*/ 7 w 9"/>
                  <a:gd name="T17" fmla="*/ 4 h 12"/>
                  <a:gd name="T18" fmla="*/ 6 w 9"/>
                  <a:gd name="T19" fmla="*/ 4 h 12"/>
                  <a:gd name="T20" fmla="*/ 6 w 9"/>
                  <a:gd name="T21" fmla="*/ 3 h 12"/>
                  <a:gd name="T22" fmla="*/ 6 w 9"/>
                  <a:gd name="T23" fmla="*/ 2 h 12"/>
                  <a:gd name="T24" fmla="*/ 5 w 9"/>
                  <a:gd name="T25" fmla="*/ 1 h 12"/>
                  <a:gd name="T26" fmla="*/ 4 w 9"/>
                  <a:gd name="T27" fmla="*/ 1 h 12"/>
                  <a:gd name="T28" fmla="*/ 4 w 9"/>
                  <a:gd name="T29" fmla="*/ 1 h 12"/>
                  <a:gd name="T30" fmla="*/ 4 w 9"/>
                  <a:gd name="T31" fmla="*/ 1 h 12"/>
                  <a:gd name="T32" fmla="*/ 3 w 9"/>
                  <a:gd name="T33" fmla="*/ 1 h 12"/>
                  <a:gd name="T34" fmla="*/ 2 w 9"/>
                  <a:gd name="T35" fmla="*/ 0 h 12"/>
                  <a:gd name="T36" fmla="*/ 1 w 9"/>
                  <a:gd name="T37" fmla="*/ 0 h 12"/>
                  <a:gd name="T38" fmla="*/ 0 w 9"/>
                  <a:gd name="T39" fmla="*/ 1 h 12"/>
                  <a:gd name="T40" fmla="*/ 0 w 9"/>
                  <a:gd name="T41" fmla="*/ 2 h 12"/>
                  <a:gd name="T42" fmla="*/ 1 w 9"/>
                  <a:gd name="T43" fmla="*/ 3 h 12"/>
                  <a:gd name="T44" fmla="*/ 2 w 9"/>
                  <a:gd name="T45" fmla="*/ 4 h 12"/>
                  <a:gd name="T46" fmla="*/ 1 w 9"/>
                  <a:gd name="T47" fmla="*/ 5 h 12"/>
                  <a:gd name="T48" fmla="*/ 2 w 9"/>
                  <a:gd name="T49" fmla="*/ 6 h 12"/>
                  <a:gd name="T50" fmla="*/ 2 w 9"/>
                  <a:gd name="T51" fmla="*/ 7 h 12"/>
                  <a:gd name="T52" fmla="*/ 2 w 9"/>
                  <a:gd name="T53" fmla="*/ 7 h 12"/>
                  <a:gd name="T54" fmla="*/ 2 w 9"/>
                  <a:gd name="T55" fmla="*/ 8 h 12"/>
                  <a:gd name="T56" fmla="*/ 3 w 9"/>
                  <a:gd name="T57" fmla="*/ 9 h 12"/>
                  <a:gd name="T58" fmla="*/ 3 w 9"/>
                  <a:gd name="T59" fmla="*/ 9 h 12"/>
                  <a:gd name="T60" fmla="*/ 3 w 9"/>
                  <a:gd name="T61" fmla="*/ 10 h 12"/>
                  <a:gd name="T62" fmla="*/ 3 w 9"/>
                  <a:gd name="T63" fmla="*/ 10 h 12"/>
                  <a:gd name="T64" fmla="*/ 3 w 9"/>
                  <a:gd name="T65" fmla="*/ 10 h 12"/>
                  <a:gd name="T66" fmla="*/ 4 w 9"/>
                  <a:gd name="T67" fmla="*/ 11 h 12"/>
                  <a:gd name="T68" fmla="*/ 4 w 9"/>
                  <a:gd name="T69" fmla="*/ 12 h 12"/>
                  <a:gd name="T70" fmla="*/ 5 w 9"/>
                  <a:gd name="T71" fmla="*/ 12 h 12"/>
                  <a:gd name="T72" fmla="*/ 6 w 9"/>
                  <a:gd name="T73" fmla="*/ 12 h 12"/>
                  <a:gd name="T74" fmla="*/ 7 w 9"/>
                  <a:gd name="T75" fmla="*/ 12 h 12"/>
                  <a:gd name="T76" fmla="*/ 8 w 9"/>
                  <a:gd name="T77" fmla="*/ 11 h 12"/>
                  <a:gd name="T78" fmla="*/ 9 w 9"/>
                  <a:gd name="T79" fmla="*/ 11 h 12"/>
                  <a:gd name="T80" fmla="*/ 9 w 9"/>
                  <a:gd name="T81" fmla="*/ 11 h 12"/>
                  <a:gd name="T82" fmla="*/ 9 w 9"/>
                  <a:gd name="T83" fmla="*/ 9 h 12"/>
                  <a:gd name="T84" fmla="*/ 9 w 9"/>
                  <a:gd name="T85"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 h="12">
                    <a:moveTo>
                      <a:pt x="9" y="9"/>
                    </a:moveTo>
                    <a:cubicBezTo>
                      <a:pt x="9" y="9"/>
                      <a:pt x="9" y="8"/>
                      <a:pt x="9" y="8"/>
                    </a:cubicBezTo>
                    <a:cubicBezTo>
                      <a:pt x="9" y="8"/>
                      <a:pt x="9" y="8"/>
                      <a:pt x="8" y="7"/>
                    </a:cubicBezTo>
                    <a:cubicBezTo>
                      <a:pt x="8" y="7"/>
                      <a:pt x="8" y="6"/>
                      <a:pt x="8" y="6"/>
                    </a:cubicBezTo>
                    <a:cubicBezTo>
                      <a:pt x="8" y="6"/>
                      <a:pt x="9" y="6"/>
                      <a:pt x="9" y="5"/>
                    </a:cubicBezTo>
                    <a:cubicBezTo>
                      <a:pt x="9" y="5"/>
                      <a:pt x="9" y="5"/>
                      <a:pt x="9" y="5"/>
                    </a:cubicBezTo>
                    <a:cubicBezTo>
                      <a:pt x="9" y="5"/>
                      <a:pt x="9" y="4"/>
                      <a:pt x="9" y="4"/>
                    </a:cubicBezTo>
                    <a:cubicBezTo>
                      <a:pt x="8" y="4"/>
                      <a:pt x="8" y="4"/>
                      <a:pt x="8" y="4"/>
                    </a:cubicBezTo>
                    <a:cubicBezTo>
                      <a:pt x="7" y="4"/>
                      <a:pt x="7" y="4"/>
                      <a:pt x="7" y="4"/>
                    </a:cubicBezTo>
                    <a:cubicBezTo>
                      <a:pt x="7" y="4"/>
                      <a:pt x="6" y="4"/>
                      <a:pt x="6" y="4"/>
                    </a:cubicBezTo>
                    <a:cubicBezTo>
                      <a:pt x="6" y="3"/>
                      <a:pt x="6" y="3"/>
                      <a:pt x="6" y="3"/>
                    </a:cubicBezTo>
                    <a:cubicBezTo>
                      <a:pt x="6" y="3"/>
                      <a:pt x="6" y="2"/>
                      <a:pt x="6" y="2"/>
                    </a:cubicBezTo>
                    <a:cubicBezTo>
                      <a:pt x="5" y="2"/>
                      <a:pt x="5" y="2"/>
                      <a:pt x="5" y="1"/>
                    </a:cubicBezTo>
                    <a:cubicBezTo>
                      <a:pt x="5" y="1"/>
                      <a:pt x="4" y="1"/>
                      <a:pt x="4" y="1"/>
                    </a:cubicBezTo>
                    <a:cubicBezTo>
                      <a:pt x="4" y="1"/>
                      <a:pt x="4" y="1"/>
                      <a:pt x="4" y="1"/>
                    </a:cubicBezTo>
                    <a:cubicBezTo>
                      <a:pt x="4" y="1"/>
                      <a:pt x="4" y="1"/>
                      <a:pt x="4" y="1"/>
                    </a:cubicBezTo>
                    <a:cubicBezTo>
                      <a:pt x="3" y="1"/>
                      <a:pt x="3" y="1"/>
                      <a:pt x="3" y="1"/>
                    </a:cubicBezTo>
                    <a:cubicBezTo>
                      <a:pt x="2" y="0"/>
                      <a:pt x="2" y="0"/>
                      <a:pt x="2" y="0"/>
                    </a:cubicBezTo>
                    <a:cubicBezTo>
                      <a:pt x="1" y="0"/>
                      <a:pt x="1" y="0"/>
                      <a:pt x="1" y="0"/>
                    </a:cubicBezTo>
                    <a:cubicBezTo>
                      <a:pt x="0" y="0"/>
                      <a:pt x="0" y="0"/>
                      <a:pt x="0" y="1"/>
                    </a:cubicBezTo>
                    <a:cubicBezTo>
                      <a:pt x="0" y="1"/>
                      <a:pt x="0" y="2"/>
                      <a:pt x="0" y="2"/>
                    </a:cubicBezTo>
                    <a:cubicBezTo>
                      <a:pt x="1" y="3"/>
                      <a:pt x="1" y="3"/>
                      <a:pt x="1" y="3"/>
                    </a:cubicBezTo>
                    <a:cubicBezTo>
                      <a:pt x="1" y="4"/>
                      <a:pt x="2" y="4"/>
                      <a:pt x="2" y="4"/>
                    </a:cubicBezTo>
                    <a:cubicBezTo>
                      <a:pt x="2" y="5"/>
                      <a:pt x="1" y="5"/>
                      <a:pt x="1" y="5"/>
                    </a:cubicBezTo>
                    <a:cubicBezTo>
                      <a:pt x="1" y="6"/>
                      <a:pt x="2" y="6"/>
                      <a:pt x="2" y="6"/>
                    </a:cubicBezTo>
                    <a:cubicBezTo>
                      <a:pt x="2" y="6"/>
                      <a:pt x="2" y="7"/>
                      <a:pt x="2" y="7"/>
                    </a:cubicBezTo>
                    <a:cubicBezTo>
                      <a:pt x="2" y="7"/>
                      <a:pt x="2" y="7"/>
                      <a:pt x="2" y="7"/>
                    </a:cubicBezTo>
                    <a:cubicBezTo>
                      <a:pt x="2" y="7"/>
                      <a:pt x="2" y="7"/>
                      <a:pt x="2" y="8"/>
                    </a:cubicBezTo>
                    <a:cubicBezTo>
                      <a:pt x="2" y="8"/>
                      <a:pt x="3" y="8"/>
                      <a:pt x="3" y="9"/>
                    </a:cubicBezTo>
                    <a:cubicBezTo>
                      <a:pt x="2" y="9"/>
                      <a:pt x="3" y="9"/>
                      <a:pt x="3" y="9"/>
                    </a:cubicBezTo>
                    <a:cubicBezTo>
                      <a:pt x="3" y="10"/>
                      <a:pt x="3" y="10"/>
                      <a:pt x="3" y="10"/>
                    </a:cubicBezTo>
                    <a:cubicBezTo>
                      <a:pt x="3" y="10"/>
                      <a:pt x="3" y="10"/>
                      <a:pt x="3" y="10"/>
                    </a:cubicBezTo>
                    <a:cubicBezTo>
                      <a:pt x="3" y="10"/>
                      <a:pt x="3" y="10"/>
                      <a:pt x="3" y="10"/>
                    </a:cubicBezTo>
                    <a:cubicBezTo>
                      <a:pt x="3" y="10"/>
                      <a:pt x="3" y="11"/>
                      <a:pt x="4" y="11"/>
                    </a:cubicBezTo>
                    <a:cubicBezTo>
                      <a:pt x="4" y="11"/>
                      <a:pt x="4" y="11"/>
                      <a:pt x="4" y="12"/>
                    </a:cubicBezTo>
                    <a:cubicBezTo>
                      <a:pt x="4" y="12"/>
                      <a:pt x="4" y="12"/>
                      <a:pt x="5" y="12"/>
                    </a:cubicBezTo>
                    <a:cubicBezTo>
                      <a:pt x="5" y="12"/>
                      <a:pt x="5" y="12"/>
                      <a:pt x="6" y="12"/>
                    </a:cubicBezTo>
                    <a:cubicBezTo>
                      <a:pt x="6" y="12"/>
                      <a:pt x="7" y="12"/>
                      <a:pt x="7" y="12"/>
                    </a:cubicBezTo>
                    <a:cubicBezTo>
                      <a:pt x="7" y="12"/>
                      <a:pt x="8" y="12"/>
                      <a:pt x="8" y="11"/>
                    </a:cubicBezTo>
                    <a:cubicBezTo>
                      <a:pt x="8" y="11"/>
                      <a:pt x="8" y="11"/>
                      <a:pt x="9" y="11"/>
                    </a:cubicBezTo>
                    <a:cubicBezTo>
                      <a:pt x="9" y="11"/>
                      <a:pt x="9" y="11"/>
                      <a:pt x="9" y="11"/>
                    </a:cubicBezTo>
                    <a:cubicBezTo>
                      <a:pt x="9" y="10"/>
                      <a:pt x="8" y="10"/>
                      <a:pt x="9" y="9"/>
                    </a:cubicBezTo>
                    <a:cubicBezTo>
                      <a:pt x="9" y="9"/>
                      <a:pt x="9" y="9"/>
                      <a:pt x="9"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6" name="Freeform 485">
                <a:extLst>
                  <a:ext uri="{FF2B5EF4-FFF2-40B4-BE49-F238E27FC236}">
                    <a16:creationId xmlns:a16="http://schemas.microsoft.com/office/drawing/2014/main" id="{58D38E6E-1296-4F4C-94F0-D5C979E6F541}"/>
                  </a:ext>
                </a:extLst>
              </p:cNvPr>
              <p:cNvSpPr>
                <a:spLocks/>
              </p:cNvSpPr>
              <p:nvPr/>
            </p:nvSpPr>
            <p:spPr bwMode="auto">
              <a:xfrm>
                <a:off x="4614864" y="1541464"/>
                <a:ext cx="130175" cy="53975"/>
              </a:xfrm>
              <a:custGeom>
                <a:avLst/>
                <a:gdLst>
                  <a:gd name="T0" fmla="*/ 0 w 12"/>
                  <a:gd name="T1" fmla="*/ 4 h 5"/>
                  <a:gd name="T2" fmla="*/ 0 w 12"/>
                  <a:gd name="T3" fmla="*/ 5 h 5"/>
                  <a:gd name="T4" fmla="*/ 1 w 12"/>
                  <a:gd name="T5" fmla="*/ 5 h 5"/>
                  <a:gd name="T6" fmla="*/ 2 w 12"/>
                  <a:gd name="T7" fmla="*/ 5 h 5"/>
                  <a:gd name="T8" fmla="*/ 4 w 12"/>
                  <a:gd name="T9" fmla="*/ 5 h 5"/>
                  <a:gd name="T10" fmla="*/ 5 w 12"/>
                  <a:gd name="T11" fmla="*/ 4 h 5"/>
                  <a:gd name="T12" fmla="*/ 6 w 12"/>
                  <a:gd name="T13" fmla="*/ 4 h 5"/>
                  <a:gd name="T14" fmla="*/ 7 w 12"/>
                  <a:gd name="T15" fmla="*/ 4 h 5"/>
                  <a:gd name="T16" fmla="*/ 8 w 12"/>
                  <a:gd name="T17" fmla="*/ 3 h 5"/>
                  <a:gd name="T18" fmla="*/ 9 w 12"/>
                  <a:gd name="T19" fmla="*/ 3 h 5"/>
                  <a:gd name="T20" fmla="*/ 9 w 12"/>
                  <a:gd name="T21" fmla="*/ 3 h 5"/>
                  <a:gd name="T22" fmla="*/ 11 w 12"/>
                  <a:gd name="T23" fmla="*/ 3 h 5"/>
                  <a:gd name="T24" fmla="*/ 11 w 12"/>
                  <a:gd name="T25" fmla="*/ 4 h 5"/>
                  <a:gd name="T26" fmla="*/ 12 w 12"/>
                  <a:gd name="T27" fmla="*/ 4 h 5"/>
                  <a:gd name="T28" fmla="*/ 12 w 12"/>
                  <a:gd name="T29" fmla="*/ 3 h 5"/>
                  <a:gd name="T30" fmla="*/ 12 w 12"/>
                  <a:gd name="T31" fmla="*/ 3 h 5"/>
                  <a:gd name="T32" fmla="*/ 12 w 12"/>
                  <a:gd name="T33" fmla="*/ 2 h 5"/>
                  <a:gd name="T34" fmla="*/ 12 w 12"/>
                  <a:gd name="T35" fmla="*/ 2 h 5"/>
                  <a:gd name="T36" fmla="*/ 12 w 12"/>
                  <a:gd name="T37" fmla="*/ 2 h 5"/>
                  <a:gd name="T38" fmla="*/ 12 w 12"/>
                  <a:gd name="T39" fmla="*/ 1 h 5"/>
                  <a:gd name="T40" fmla="*/ 11 w 12"/>
                  <a:gd name="T41" fmla="*/ 1 h 5"/>
                  <a:gd name="T42" fmla="*/ 10 w 12"/>
                  <a:gd name="T43" fmla="*/ 0 h 5"/>
                  <a:gd name="T44" fmla="*/ 9 w 12"/>
                  <a:gd name="T45" fmla="*/ 0 h 5"/>
                  <a:gd name="T46" fmla="*/ 9 w 12"/>
                  <a:gd name="T47" fmla="*/ 1 h 5"/>
                  <a:gd name="T48" fmla="*/ 8 w 12"/>
                  <a:gd name="T49" fmla="*/ 1 h 5"/>
                  <a:gd name="T50" fmla="*/ 7 w 12"/>
                  <a:gd name="T51" fmla="*/ 1 h 5"/>
                  <a:gd name="T52" fmla="*/ 6 w 12"/>
                  <a:gd name="T53" fmla="*/ 0 h 5"/>
                  <a:gd name="T54" fmla="*/ 5 w 12"/>
                  <a:gd name="T55" fmla="*/ 0 h 5"/>
                  <a:gd name="T56" fmla="*/ 4 w 12"/>
                  <a:gd name="T57" fmla="*/ 0 h 5"/>
                  <a:gd name="T58" fmla="*/ 3 w 12"/>
                  <a:gd name="T59" fmla="*/ 0 h 5"/>
                  <a:gd name="T60" fmla="*/ 3 w 12"/>
                  <a:gd name="T61" fmla="*/ 0 h 5"/>
                  <a:gd name="T62" fmla="*/ 2 w 12"/>
                  <a:gd name="T63" fmla="*/ 0 h 5"/>
                  <a:gd name="T64" fmla="*/ 1 w 12"/>
                  <a:gd name="T65" fmla="*/ 1 h 5"/>
                  <a:gd name="T66" fmla="*/ 1 w 12"/>
                  <a:gd name="T67" fmla="*/ 2 h 5"/>
                  <a:gd name="T68" fmla="*/ 0 w 12"/>
                  <a:gd name="T69" fmla="*/ 3 h 5"/>
                  <a:gd name="T70" fmla="*/ 0 w 12"/>
                  <a:gd name="T71" fmla="*/ 3 h 5"/>
                  <a:gd name="T72" fmla="*/ 0 w 12"/>
                  <a:gd name="T7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5">
                    <a:moveTo>
                      <a:pt x="0" y="4"/>
                    </a:moveTo>
                    <a:cubicBezTo>
                      <a:pt x="0" y="4"/>
                      <a:pt x="0" y="4"/>
                      <a:pt x="0" y="5"/>
                    </a:cubicBezTo>
                    <a:cubicBezTo>
                      <a:pt x="1" y="5"/>
                      <a:pt x="1" y="5"/>
                      <a:pt x="1" y="5"/>
                    </a:cubicBezTo>
                    <a:cubicBezTo>
                      <a:pt x="1" y="5"/>
                      <a:pt x="1" y="5"/>
                      <a:pt x="2" y="5"/>
                    </a:cubicBezTo>
                    <a:cubicBezTo>
                      <a:pt x="3" y="5"/>
                      <a:pt x="3" y="5"/>
                      <a:pt x="4" y="5"/>
                    </a:cubicBezTo>
                    <a:cubicBezTo>
                      <a:pt x="4" y="5"/>
                      <a:pt x="5" y="5"/>
                      <a:pt x="5" y="4"/>
                    </a:cubicBezTo>
                    <a:cubicBezTo>
                      <a:pt x="5" y="4"/>
                      <a:pt x="6" y="4"/>
                      <a:pt x="6" y="4"/>
                    </a:cubicBezTo>
                    <a:cubicBezTo>
                      <a:pt x="6" y="4"/>
                      <a:pt x="7" y="4"/>
                      <a:pt x="7" y="4"/>
                    </a:cubicBezTo>
                    <a:cubicBezTo>
                      <a:pt x="8" y="4"/>
                      <a:pt x="8" y="4"/>
                      <a:pt x="8" y="3"/>
                    </a:cubicBezTo>
                    <a:cubicBezTo>
                      <a:pt x="8" y="3"/>
                      <a:pt x="8" y="3"/>
                      <a:pt x="9" y="3"/>
                    </a:cubicBezTo>
                    <a:cubicBezTo>
                      <a:pt x="9" y="3"/>
                      <a:pt x="9" y="3"/>
                      <a:pt x="9" y="3"/>
                    </a:cubicBezTo>
                    <a:cubicBezTo>
                      <a:pt x="10" y="3"/>
                      <a:pt x="10" y="3"/>
                      <a:pt x="11" y="3"/>
                    </a:cubicBezTo>
                    <a:cubicBezTo>
                      <a:pt x="11" y="3"/>
                      <a:pt x="11" y="3"/>
                      <a:pt x="11" y="4"/>
                    </a:cubicBezTo>
                    <a:cubicBezTo>
                      <a:pt x="11" y="4"/>
                      <a:pt x="12" y="4"/>
                      <a:pt x="12" y="4"/>
                    </a:cubicBezTo>
                    <a:cubicBezTo>
                      <a:pt x="12" y="3"/>
                      <a:pt x="12" y="3"/>
                      <a:pt x="12" y="3"/>
                    </a:cubicBezTo>
                    <a:cubicBezTo>
                      <a:pt x="12" y="3"/>
                      <a:pt x="12" y="3"/>
                      <a:pt x="12" y="3"/>
                    </a:cubicBezTo>
                    <a:cubicBezTo>
                      <a:pt x="12" y="3"/>
                      <a:pt x="12" y="3"/>
                      <a:pt x="12" y="2"/>
                    </a:cubicBezTo>
                    <a:cubicBezTo>
                      <a:pt x="12" y="2"/>
                      <a:pt x="12" y="2"/>
                      <a:pt x="12" y="2"/>
                    </a:cubicBezTo>
                    <a:cubicBezTo>
                      <a:pt x="12" y="2"/>
                      <a:pt x="12" y="2"/>
                      <a:pt x="12" y="2"/>
                    </a:cubicBezTo>
                    <a:cubicBezTo>
                      <a:pt x="12" y="2"/>
                      <a:pt x="12" y="2"/>
                      <a:pt x="12" y="1"/>
                    </a:cubicBezTo>
                    <a:cubicBezTo>
                      <a:pt x="11" y="1"/>
                      <a:pt x="11" y="1"/>
                      <a:pt x="11" y="1"/>
                    </a:cubicBezTo>
                    <a:cubicBezTo>
                      <a:pt x="10" y="1"/>
                      <a:pt x="10" y="1"/>
                      <a:pt x="10" y="0"/>
                    </a:cubicBezTo>
                    <a:cubicBezTo>
                      <a:pt x="10" y="0"/>
                      <a:pt x="9" y="0"/>
                      <a:pt x="9" y="0"/>
                    </a:cubicBezTo>
                    <a:cubicBezTo>
                      <a:pt x="9" y="0"/>
                      <a:pt x="9" y="1"/>
                      <a:pt x="9" y="1"/>
                    </a:cubicBezTo>
                    <a:cubicBezTo>
                      <a:pt x="8" y="1"/>
                      <a:pt x="8" y="1"/>
                      <a:pt x="8" y="1"/>
                    </a:cubicBezTo>
                    <a:cubicBezTo>
                      <a:pt x="8" y="1"/>
                      <a:pt x="8" y="1"/>
                      <a:pt x="7" y="1"/>
                    </a:cubicBezTo>
                    <a:cubicBezTo>
                      <a:pt x="7" y="1"/>
                      <a:pt x="7" y="0"/>
                      <a:pt x="6" y="0"/>
                    </a:cubicBezTo>
                    <a:cubicBezTo>
                      <a:pt x="6" y="0"/>
                      <a:pt x="5" y="0"/>
                      <a:pt x="5" y="0"/>
                    </a:cubicBezTo>
                    <a:cubicBezTo>
                      <a:pt x="5" y="0"/>
                      <a:pt x="4" y="0"/>
                      <a:pt x="4" y="0"/>
                    </a:cubicBezTo>
                    <a:cubicBezTo>
                      <a:pt x="4" y="0"/>
                      <a:pt x="4" y="0"/>
                      <a:pt x="3" y="0"/>
                    </a:cubicBezTo>
                    <a:cubicBezTo>
                      <a:pt x="3" y="0"/>
                      <a:pt x="3" y="0"/>
                      <a:pt x="3" y="0"/>
                    </a:cubicBezTo>
                    <a:cubicBezTo>
                      <a:pt x="2" y="0"/>
                      <a:pt x="2" y="0"/>
                      <a:pt x="2" y="0"/>
                    </a:cubicBezTo>
                    <a:cubicBezTo>
                      <a:pt x="2" y="0"/>
                      <a:pt x="2" y="1"/>
                      <a:pt x="1" y="1"/>
                    </a:cubicBezTo>
                    <a:cubicBezTo>
                      <a:pt x="1" y="2"/>
                      <a:pt x="1" y="2"/>
                      <a:pt x="1" y="2"/>
                    </a:cubicBezTo>
                    <a:cubicBezTo>
                      <a:pt x="0" y="2"/>
                      <a:pt x="0" y="2"/>
                      <a:pt x="0" y="3"/>
                    </a:cubicBezTo>
                    <a:cubicBezTo>
                      <a:pt x="0" y="3"/>
                      <a:pt x="0" y="3"/>
                      <a:pt x="0" y="3"/>
                    </a:cubicBezTo>
                    <a:cubicBezTo>
                      <a:pt x="0" y="4"/>
                      <a:pt x="0" y="4"/>
                      <a:pt x="0"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7" name="Freeform 486">
                <a:extLst>
                  <a:ext uri="{FF2B5EF4-FFF2-40B4-BE49-F238E27FC236}">
                    <a16:creationId xmlns:a16="http://schemas.microsoft.com/office/drawing/2014/main" id="{A8A600A4-0C60-4454-9849-D673303A0678}"/>
                  </a:ext>
                </a:extLst>
              </p:cNvPr>
              <p:cNvSpPr>
                <a:spLocks/>
              </p:cNvSpPr>
              <p:nvPr/>
            </p:nvSpPr>
            <p:spPr bwMode="auto">
              <a:xfrm>
                <a:off x="6827839" y="2438401"/>
                <a:ext cx="238125" cy="465138"/>
              </a:xfrm>
              <a:custGeom>
                <a:avLst/>
                <a:gdLst>
                  <a:gd name="T0" fmla="*/ 3 w 22"/>
                  <a:gd name="T1" fmla="*/ 11 h 43"/>
                  <a:gd name="T2" fmla="*/ 5 w 22"/>
                  <a:gd name="T3" fmla="*/ 15 h 43"/>
                  <a:gd name="T4" fmla="*/ 4 w 22"/>
                  <a:gd name="T5" fmla="*/ 18 h 43"/>
                  <a:gd name="T6" fmla="*/ 6 w 22"/>
                  <a:gd name="T7" fmla="*/ 21 h 43"/>
                  <a:gd name="T8" fmla="*/ 7 w 22"/>
                  <a:gd name="T9" fmla="*/ 23 h 43"/>
                  <a:gd name="T10" fmla="*/ 7 w 22"/>
                  <a:gd name="T11" fmla="*/ 27 h 43"/>
                  <a:gd name="T12" fmla="*/ 5 w 22"/>
                  <a:gd name="T13" fmla="*/ 29 h 43"/>
                  <a:gd name="T14" fmla="*/ 5 w 22"/>
                  <a:gd name="T15" fmla="*/ 31 h 43"/>
                  <a:gd name="T16" fmla="*/ 5 w 22"/>
                  <a:gd name="T17" fmla="*/ 33 h 43"/>
                  <a:gd name="T18" fmla="*/ 4 w 22"/>
                  <a:gd name="T19" fmla="*/ 36 h 43"/>
                  <a:gd name="T20" fmla="*/ 5 w 22"/>
                  <a:gd name="T21" fmla="*/ 37 h 43"/>
                  <a:gd name="T22" fmla="*/ 7 w 22"/>
                  <a:gd name="T23" fmla="*/ 38 h 43"/>
                  <a:gd name="T24" fmla="*/ 9 w 22"/>
                  <a:gd name="T25" fmla="*/ 40 h 43"/>
                  <a:gd name="T26" fmla="*/ 10 w 22"/>
                  <a:gd name="T27" fmla="*/ 40 h 43"/>
                  <a:gd name="T28" fmla="*/ 11 w 22"/>
                  <a:gd name="T29" fmla="*/ 42 h 43"/>
                  <a:gd name="T30" fmla="*/ 13 w 22"/>
                  <a:gd name="T31" fmla="*/ 41 h 43"/>
                  <a:gd name="T32" fmla="*/ 15 w 22"/>
                  <a:gd name="T33" fmla="*/ 41 h 43"/>
                  <a:gd name="T34" fmla="*/ 12 w 22"/>
                  <a:gd name="T35" fmla="*/ 39 h 43"/>
                  <a:gd name="T36" fmla="*/ 10 w 22"/>
                  <a:gd name="T37" fmla="*/ 36 h 43"/>
                  <a:gd name="T38" fmla="*/ 9 w 22"/>
                  <a:gd name="T39" fmla="*/ 34 h 43"/>
                  <a:gd name="T40" fmla="*/ 7 w 22"/>
                  <a:gd name="T41" fmla="*/ 31 h 43"/>
                  <a:gd name="T42" fmla="*/ 8 w 22"/>
                  <a:gd name="T43" fmla="*/ 27 h 43"/>
                  <a:gd name="T44" fmla="*/ 9 w 22"/>
                  <a:gd name="T45" fmla="*/ 23 h 43"/>
                  <a:gd name="T46" fmla="*/ 10 w 22"/>
                  <a:gd name="T47" fmla="*/ 21 h 43"/>
                  <a:gd name="T48" fmla="*/ 11 w 22"/>
                  <a:gd name="T49" fmla="*/ 23 h 43"/>
                  <a:gd name="T50" fmla="*/ 13 w 22"/>
                  <a:gd name="T51" fmla="*/ 24 h 43"/>
                  <a:gd name="T52" fmla="*/ 15 w 22"/>
                  <a:gd name="T53" fmla="*/ 25 h 43"/>
                  <a:gd name="T54" fmla="*/ 15 w 22"/>
                  <a:gd name="T55" fmla="*/ 23 h 43"/>
                  <a:gd name="T56" fmla="*/ 15 w 22"/>
                  <a:gd name="T57" fmla="*/ 21 h 43"/>
                  <a:gd name="T58" fmla="*/ 16 w 22"/>
                  <a:gd name="T59" fmla="*/ 19 h 43"/>
                  <a:gd name="T60" fmla="*/ 19 w 22"/>
                  <a:gd name="T61" fmla="*/ 19 h 43"/>
                  <a:gd name="T62" fmla="*/ 21 w 22"/>
                  <a:gd name="T63" fmla="*/ 19 h 43"/>
                  <a:gd name="T64" fmla="*/ 22 w 22"/>
                  <a:gd name="T65" fmla="*/ 16 h 43"/>
                  <a:gd name="T66" fmla="*/ 20 w 22"/>
                  <a:gd name="T67" fmla="*/ 13 h 43"/>
                  <a:gd name="T68" fmla="*/ 18 w 22"/>
                  <a:gd name="T69" fmla="*/ 10 h 43"/>
                  <a:gd name="T70" fmla="*/ 16 w 22"/>
                  <a:gd name="T71" fmla="*/ 8 h 43"/>
                  <a:gd name="T72" fmla="*/ 14 w 22"/>
                  <a:gd name="T73" fmla="*/ 9 h 43"/>
                  <a:gd name="T74" fmla="*/ 11 w 22"/>
                  <a:gd name="T75" fmla="*/ 8 h 43"/>
                  <a:gd name="T76" fmla="*/ 9 w 22"/>
                  <a:gd name="T77" fmla="*/ 9 h 43"/>
                  <a:gd name="T78" fmla="*/ 9 w 22"/>
                  <a:gd name="T79" fmla="*/ 7 h 43"/>
                  <a:gd name="T80" fmla="*/ 8 w 22"/>
                  <a:gd name="T81" fmla="*/ 4 h 43"/>
                  <a:gd name="T82" fmla="*/ 7 w 22"/>
                  <a:gd name="T83" fmla="*/ 1 h 43"/>
                  <a:gd name="T84" fmla="*/ 6 w 22"/>
                  <a:gd name="T85" fmla="*/ 0 h 43"/>
                  <a:gd name="T86" fmla="*/ 3 w 22"/>
                  <a:gd name="T87" fmla="*/ 3 h 43"/>
                  <a:gd name="T88" fmla="*/ 1 w 22"/>
                  <a:gd name="T89" fmla="*/ 4 h 43"/>
                  <a:gd name="T90" fmla="*/ 0 w 22"/>
                  <a:gd name="T9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43">
                    <a:moveTo>
                      <a:pt x="1" y="9"/>
                    </a:moveTo>
                    <a:cubicBezTo>
                      <a:pt x="2" y="9"/>
                      <a:pt x="2" y="9"/>
                      <a:pt x="2" y="10"/>
                    </a:cubicBezTo>
                    <a:cubicBezTo>
                      <a:pt x="3" y="10"/>
                      <a:pt x="3" y="10"/>
                      <a:pt x="3" y="11"/>
                    </a:cubicBezTo>
                    <a:cubicBezTo>
                      <a:pt x="4" y="11"/>
                      <a:pt x="4" y="12"/>
                      <a:pt x="4" y="12"/>
                    </a:cubicBezTo>
                    <a:cubicBezTo>
                      <a:pt x="4" y="13"/>
                      <a:pt x="5" y="13"/>
                      <a:pt x="5" y="14"/>
                    </a:cubicBezTo>
                    <a:cubicBezTo>
                      <a:pt x="5" y="14"/>
                      <a:pt x="5" y="14"/>
                      <a:pt x="5" y="15"/>
                    </a:cubicBezTo>
                    <a:cubicBezTo>
                      <a:pt x="5" y="15"/>
                      <a:pt x="5" y="15"/>
                      <a:pt x="5" y="16"/>
                    </a:cubicBezTo>
                    <a:cubicBezTo>
                      <a:pt x="5" y="16"/>
                      <a:pt x="5" y="17"/>
                      <a:pt x="5" y="17"/>
                    </a:cubicBezTo>
                    <a:cubicBezTo>
                      <a:pt x="4" y="18"/>
                      <a:pt x="4" y="18"/>
                      <a:pt x="4" y="18"/>
                    </a:cubicBezTo>
                    <a:cubicBezTo>
                      <a:pt x="4" y="18"/>
                      <a:pt x="4" y="19"/>
                      <a:pt x="5" y="19"/>
                    </a:cubicBezTo>
                    <a:cubicBezTo>
                      <a:pt x="5" y="19"/>
                      <a:pt x="5" y="19"/>
                      <a:pt x="6" y="19"/>
                    </a:cubicBezTo>
                    <a:cubicBezTo>
                      <a:pt x="6" y="20"/>
                      <a:pt x="6" y="20"/>
                      <a:pt x="6" y="21"/>
                    </a:cubicBezTo>
                    <a:cubicBezTo>
                      <a:pt x="6" y="21"/>
                      <a:pt x="6" y="21"/>
                      <a:pt x="6" y="21"/>
                    </a:cubicBezTo>
                    <a:cubicBezTo>
                      <a:pt x="6" y="21"/>
                      <a:pt x="6" y="22"/>
                      <a:pt x="6" y="22"/>
                    </a:cubicBezTo>
                    <a:cubicBezTo>
                      <a:pt x="6" y="22"/>
                      <a:pt x="6" y="23"/>
                      <a:pt x="7" y="23"/>
                    </a:cubicBezTo>
                    <a:cubicBezTo>
                      <a:pt x="7" y="23"/>
                      <a:pt x="7" y="24"/>
                      <a:pt x="7" y="24"/>
                    </a:cubicBezTo>
                    <a:cubicBezTo>
                      <a:pt x="7" y="24"/>
                      <a:pt x="7" y="25"/>
                      <a:pt x="7" y="25"/>
                    </a:cubicBezTo>
                    <a:cubicBezTo>
                      <a:pt x="7" y="26"/>
                      <a:pt x="7" y="26"/>
                      <a:pt x="7" y="27"/>
                    </a:cubicBezTo>
                    <a:cubicBezTo>
                      <a:pt x="7" y="27"/>
                      <a:pt x="7" y="27"/>
                      <a:pt x="7" y="28"/>
                    </a:cubicBezTo>
                    <a:cubicBezTo>
                      <a:pt x="7" y="28"/>
                      <a:pt x="6" y="28"/>
                      <a:pt x="6" y="28"/>
                    </a:cubicBezTo>
                    <a:cubicBezTo>
                      <a:pt x="6" y="28"/>
                      <a:pt x="6" y="28"/>
                      <a:pt x="5" y="29"/>
                    </a:cubicBezTo>
                    <a:cubicBezTo>
                      <a:pt x="5" y="29"/>
                      <a:pt x="5" y="29"/>
                      <a:pt x="5" y="29"/>
                    </a:cubicBezTo>
                    <a:cubicBezTo>
                      <a:pt x="5" y="30"/>
                      <a:pt x="5" y="30"/>
                      <a:pt x="5" y="30"/>
                    </a:cubicBezTo>
                    <a:cubicBezTo>
                      <a:pt x="5" y="31"/>
                      <a:pt x="5" y="31"/>
                      <a:pt x="5" y="31"/>
                    </a:cubicBezTo>
                    <a:cubicBezTo>
                      <a:pt x="5" y="31"/>
                      <a:pt x="6" y="31"/>
                      <a:pt x="6" y="31"/>
                    </a:cubicBezTo>
                    <a:cubicBezTo>
                      <a:pt x="6" y="32"/>
                      <a:pt x="5" y="32"/>
                      <a:pt x="5" y="32"/>
                    </a:cubicBezTo>
                    <a:cubicBezTo>
                      <a:pt x="5" y="33"/>
                      <a:pt x="5" y="33"/>
                      <a:pt x="5" y="33"/>
                    </a:cubicBezTo>
                    <a:cubicBezTo>
                      <a:pt x="4" y="34"/>
                      <a:pt x="4" y="34"/>
                      <a:pt x="4" y="34"/>
                    </a:cubicBezTo>
                    <a:cubicBezTo>
                      <a:pt x="4" y="35"/>
                      <a:pt x="5" y="35"/>
                      <a:pt x="5" y="35"/>
                    </a:cubicBezTo>
                    <a:cubicBezTo>
                      <a:pt x="5" y="35"/>
                      <a:pt x="4" y="36"/>
                      <a:pt x="4" y="36"/>
                    </a:cubicBezTo>
                    <a:cubicBezTo>
                      <a:pt x="5" y="36"/>
                      <a:pt x="5" y="36"/>
                      <a:pt x="5" y="36"/>
                    </a:cubicBezTo>
                    <a:cubicBezTo>
                      <a:pt x="4" y="36"/>
                      <a:pt x="4" y="36"/>
                      <a:pt x="4" y="37"/>
                    </a:cubicBezTo>
                    <a:cubicBezTo>
                      <a:pt x="4" y="37"/>
                      <a:pt x="5" y="37"/>
                      <a:pt x="5" y="37"/>
                    </a:cubicBezTo>
                    <a:cubicBezTo>
                      <a:pt x="5" y="37"/>
                      <a:pt x="5" y="37"/>
                      <a:pt x="6" y="37"/>
                    </a:cubicBezTo>
                    <a:cubicBezTo>
                      <a:pt x="6" y="37"/>
                      <a:pt x="6" y="37"/>
                      <a:pt x="6" y="37"/>
                    </a:cubicBezTo>
                    <a:cubicBezTo>
                      <a:pt x="6" y="37"/>
                      <a:pt x="7" y="37"/>
                      <a:pt x="7" y="38"/>
                    </a:cubicBezTo>
                    <a:cubicBezTo>
                      <a:pt x="7" y="38"/>
                      <a:pt x="7" y="38"/>
                      <a:pt x="8" y="39"/>
                    </a:cubicBezTo>
                    <a:cubicBezTo>
                      <a:pt x="8" y="39"/>
                      <a:pt x="8" y="39"/>
                      <a:pt x="9" y="39"/>
                    </a:cubicBezTo>
                    <a:cubicBezTo>
                      <a:pt x="9" y="40"/>
                      <a:pt x="9" y="40"/>
                      <a:pt x="9" y="40"/>
                    </a:cubicBezTo>
                    <a:cubicBezTo>
                      <a:pt x="9" y="40"/>
                      <a:pt x="9" y="41"/>
                      <a:pt x="9" y="41"/>
                    </a:cubicBezTo>
                    <a:cubicBezTo>
                      <a:pt x="9" y="41"/>
                      <a:pt x="9" y="41"/>
                      <a:pt x="9" y="41"/>
                    </a:cubicBezTo>
                    <a:cubicBezTo>
                      <a:pt x="9" y="41"/>
                      <a:pt x="9" y="41"/>
                      <a:pt x="10" y="40"/>
                    </a:cubicBezTo>
                    <a:cubicBezTo>
                      <a:pt x="10" y="40"/>
                      <a:pt x="10" y="39"/>
                      <a:pt x="10" y="39"/>
                    </a:cubicBezTo>
                    <a:cubicBezTo>
                      <a:pt x="11" y="40"/>
                      <a:pt x="10" y="40"/>
                      <a:pt x="11" y="40"/>
                    </a:cubicBezTo>
                    <a:cubicBezTo>
                      <a:pt x="11" y="41"/>
                      <a:pt x="11" y="42"/>
                      <a:pt x="11" y="42"/>
                    </a:cubicBezTo>
                    <a:cubicBezTo>
                      <a:pt x="11" y="42"/>
                      <a:pt x="12" y="43"/>
                      <a:pt x="12" y="42"/>
                    </a:cubicBezTo>
                    <a:cubicBezTo>
                      <a:pt x="12" y="42"/>
                      <a:pt x="12" y="41"/>
                      <a:pt x="12" y="41"/>
                    </a:cubicBezTo>
                    <a:cubicBezTo>
                      <a:pt x="12" y="41"/>
                      <a:pt x="13" y="41"/>
                      <a:pt x="13" y="41"/>
                    </a:cubicBezTo>
                    <a:cubicBezTo>
                      <a:pt x="14" y="41"/>
                      <a:pt x="15" y="42"/>
                      <a:pt x="15" y="42"/>
                    </a:cubicBezTo>
                    <a:cubicBezTo>
                      <a:pt x="15" y="42"/>
                      <a:pt x="15" y="42"/>
                      <a:pt x="15" y="42"/>
                    </a:cubicBezTo>
                    <a:cubicBezTo>
                      <a:pt x="15" y="42"/>
                      <a:pt x="15" y="42"/>
                      <a:pt x="15" y="41"/>
                    </a:cubicBezTo>
                    <a:cubicBezTo>
                      <a:pt x="15" y="41"/>
                      <a:pt x="14" y="41"/>
                      <a:pt x="14" y="40"/>
                    </a:cubicBezTo>
                    <a:cubicBezTo>
                      <a:pt x="13" y="40"/>
                      <a:pt x="13" y="40"/>
                      <a:pt x="13" y="40"/>
                    </a:cubicBezTo>
                    <a:cubicBezTo>
                      <a:pt x="12" y="40"/>
                      <a:pt x="12" y="40"/>
                      <a:pt x="12" y="39"/>
                    </a:cubicBezTo>
                    <a:cubicBezTo>
                      <a:pt x="11" y="39"/>
                      <a:pt x="11" y="39"/>
                      <a:pt x="11" y="39"/>
                    </a:cubicBezTo>
                    <a:cubicBezTo>
                      <a:pt x="11" y="38"/>
                      <a:pt x="11" y="38"/>
                      <a:pt x="11" y="37"/>
                    </a:cubicBezTo>
                    <a:cubicBezTo>
                      <a:pt x="10" y="37"/>
                      <a:pt x="10" y="37"/>
                      <a:pt x="10" y="36"/>
                    </a:cubicBezTo>
                    <a:cubicBezTo>
                      <a:pt x="10" y="36"/>
                      <a:pt x="9" y="36"/>
                      <a:pt x="9" y="35"/>
                    </a:cubicBezTo>
                    <a:cubicBezTo>
                      <a:pt x="9" y="35"/>
                      <a:pt x="9" y="34"/>
                      <a:pt x="9" y="34"/>
                    </a:cubicBezTo>
                    <a:cubicBezTo>
                      <a:pt x="9" y="34"/>
                      <a:pt x="9" y="34"/>
                      <a:pt x="9" y="34"/>
                    </a:cubicBezTo>
                    <a:cubicBezTo>
                      <a:pt x="8" y="33"/>
                      <a:pt x="8" y="34"/>
                      <a:pt x="8" y="33"/>
                    </a:cubicBezTo>
                    <a:cubicBezTo>
                      <a:pt x="7" y="33"/>
                      <a:pt x="7" y="33"/>
                      <a:pt x="7" y="32"/>
                    </a:cubicBezTo>
                    <a:cubicBezTo>
                      <a:pt x="7" y="32"/>
                      <a:pt x="7" y="32"/>
                      <a:pt x="7" y="31"/>
                    </a:cubicBezTo>
                    <a:cubicBezTo>
                      <a:pt x="7" y="31"/>
                      <a:pt x="7" y="30"/>
                      <a:pt x="7" y="30"/>
                    </a:cubicBezTo>
                    <a:cubicBezTo>
                      <a:pt x="7" y="29"/>
                      <a:pt x="7" y="29"/>
                      <a:pt x="8" y="28"/>
                    </a:cubicBezTo>
                    <a:cubicBezTo>
                      <a:pt x="8" y="28"/>
                      <a:pt x="8" y="28"/>
                      <a:pt x="8" y="27"/>
                    </a:cubicBezTo>
                    <a:cubicBezTo>
                      <a:pt x="8" y="27"/>
                      <a:pt x="8" y="27"/>
                      <a:pt x="8" y="26"/>
                    </a:cubicBezTo>
                    <a:cubicBezTo>
                      <a:pt x="8" y="26"/>
                      <a:pt x="8" y="25"/>
                      <a:pt x="8" y="24"/>
                    </a:cubicBezTo>
                    <a:cubicBezTo>
                      <a:pt x="8" y="24"/>
                      <a:pt x="8" y="24"/>
                      <a:pt x="9" y="23"/>
                    </a:cubicBezTo>
                    <a:cubicBezTo>
                      <a:pt x="9" y="23"/>
                      <a:pt x="8" y="22"/>
                      <a:pt x="9" y="22"/>
                    </a:cubicBezTo>
                    <a:cubicBezTo>
                      <a:pt x="9" y="22"/>
                      <a:pt x="9" y="22"/>
                      <a:pt x="9" y="22"/>
                    </a:cubicBezTo>
                    <a:cubicBezTo>
                      <a:pt x="9" y="21"/>
                      <a:pt x="10" y="21"/>
                      <a:pt x="10" y="21"/>
                    </a:cubicBezTo>
                    <a:cubicBezTo>
                      <a:pt x="10" y="21"/>
                      <a:pt x="10" y="21"/>
                      <a:pt x="11" y="21"/>
                    </a:cubicBezTo>
                    <a:cubicBezTo>
                      <a:pt x="11" y="22"/>
                      <a:pt x="11" y="22"/>
                      <a:pt x="11" y="22"/>
                    </a:cubicBezTo>
                    <a:cubicBezTo>
                      <a:pt x="11" y="23"/>
                      <a:pt x="10" y="23"/>
                      <a:pt x="11" y="23"/>
                    </a:cubicBezTo>
                    <a:cubicBezTo>
                      <a:pt x="11" y="24"/>
                      <a:pt x="11" y="24"/>
                      <a:pt x="11" y="24"/>
                    </a:cubicBezTo>
                    <a:cubicBezTo>
                      <a:pt x="12" y="24"/>
                      <a:pt x="12" y="24"/>
                      <a:pt x="12" y="24"/>
                    </a:cubicBezTo>
                    <a:cubicBezTo>
                      <a:pt x="13" y="24"/>
                      <a:pt x="13" y="24"/>
                      <a:pt x="13" y="24"/>
                    </a:cubicBezTo>
                    <a:cubicBezTo>
                      <a:pt x="14" y="24"/>
                      <a:pt x="14" y="25"/>
                      <a:pt x="14" y="25"/>
                    </a:cubicBezTo>
                    <a:cubicBezTo>
                      <a:pt x="14" y="25"/>
                      <a:pt x="14" y="25"/>
                      <a:pt x="15" y="25"/>
                    </a:cubicBezTo>
                    <a:cubicBezTo>
                      <a:pt x="15" y="25"/>
                      <a:pt x="15" y="25"/>
                      <a:pt x="15" y="25"/>
                    </a:cubicBezTo>
                    <a:cubicBezTo>
                      <a:pt x="15" y="25"/>
                      <a:pt x="15" y="25"/>
                      <a:pt x="15" y="25"/>
                    </a:cubicBezTo>
                    <a:cubicBezTo>
                      <a:pt x="15" y="25"/>
                      <a:pt x="16" y="24"/>
                      <a:pt x="15" y="24"/>
                    </a:cubicBezTo>
                    <a:cubicBezTo>
                      <a:pt x="15" y="24"/>
                      <a:pt x="15" y="24"/>
                      <a:pt x="15" y="23"/>
                    </a:cubicBezTo>
                    <a:cubicBezTo>
                      <a:pt x="14" y="23"/>
                      <a:pt x="14" y="23"/>
                      <a:pt x="14" y="23"/>
                    </a:cubicBezTo>
                    <a:cubicBezTo>
                      <a:pt x="14" y="22"/>
                      <a:pt x="14" y="22"/>
                      <a:pt x="14" y="21"/>
                    </a:cubicBezTo>
                    <a:cubicBezTo>
                      <a:pt x="14" y="21"/>
                      <a:pt x="15" y="21"/>
                      <a:pt x="15" y="21"/>
                    </a:cubicBezTo>
                    <a:cubicBezTo>
                      <a:pt x="15" y="21"/>
                      <a:pt x="15" y="21"/>
                      <a:pt x="15" y="21"/>
                    </a:cubicBezTo>
                    <a:cubicBezTo>
                      <a:pt x="15" y="21"/>
                      <a:pt x="15" y="20"/>
                      <a:pt x="15" y="20"/>
                    </a:cubicBezTo>
                    <a:cubicBezTo>
                      <a:pt x="15" y="19"/>
                      <a:pt x="16" y="19"/>
                      <a:pt x="16" y="19"/>
                    </a:cubicBezTo>
                    <a:cubicBezTo>
                      <a:pt x="16" y="19"/>
                      <a:pt x="16" y="19"/>
                      <a:pt x="17" y="19"/>
                    </a:cubicBezTo>
                    <a:cubicBezTo>
                      <a:pt x="17" y="18"/>
                      <a:pt x="17" y="19"/>
                      <a:pt x="18" y="19"/>
                    </a:cubicBezTo>
                    <a:cubicBezTo>
                      <a:pt x="18" y="19"/>
                      <a:pt x="19" y="19"/>
                      <a:pt x="19" y="19"/>
                    </a:cubicBezTo>
                    <a:cubicBezTo>
                      <a:pt x="19" y="19"/>
                      <a:pt x="20" y="19"/>
                      <a:pt x="20" y="19"/>
                    </a:cubicBezTo>
                    <a:cubicBezTo>
                      <a:pt x="20" y="19"/>
                      <a:pt x="21" y="19"/>
                      <a:pt x="21" y="19"/>
                    </a:cubicBezTo>
                    <a:cubicBezTo>
                      <a:pt x="21" y="19"/>
                      <a:pt x="21" y="19"/>
                      <a:pt x="21" y="19"/>
                    </a:cubicBezTo>
                    <a:cubicBezTo>
                      <a:pt x="22" y="18"/>
                      <a:pt x="22" y="18"/>
                      <a:pt x="22" y="18"/>
                    </a:cubicBezTo>
                    <a:cubicBezTo>
                      <a:pt x="22" y="17"/>
                      <a:pt x="22" y="17"/>
                      <a:pt x="22" y="17"/>
                    </a:cubicBezTo>
                    <a:cubicBezTo>
                      <a:pt x="22" y="16"/>
                      <a:pt x="22" y="16"/>
                      <a:pt x="22" y="16"/>
                    </a:cubicBezTo>
                    <a:cubicBezTo>
                      <a:pt x="21" y="15"/>
                      <a:pt x="22" y="15"/>
                      <a:pt x="21" y="15"/>
                    </a:cubicBezTo>
                    <a:cubicBezTo>
                      <a:pt x="21" y="14"/>
                      <a:pt x="21" y="14"/>
                      <a:pt x="21" y="14"/>
                    </a:cubicBezTo>
                    <a:cubicBezTo>
                      <a:pt x="20" y="14"/>
                      <a:pt x="20" y="14"/>
                      <a:pt x="20" y="13"/>
                    </a:cubicBezTo>
                    <a:cubicBezTo>
                      <a:pt x="19" y="13"/>
                      <a:pt x="19" y="12"/>
                      <a:pt x="19" y="12"/>
                    </a:cubicBezTo>
                    <a:cubicBezTo>
                      <a:pt x="19" y="11"/>
                      <a:pt x="19" y="11"/>
                      <a:pt x="19" y="11"/>
                    </a:cubicBezTo>
                    <a:cubicBezTo>
                      <a:pt x="19" y="10"/>
                      <a:pt x="19" y="10"/>
                      <a:pt x="18" y="10"/>
                    </a:cubicBezTo>
                    <a:cubicBezTo>
                      <a:pt x="18" y="9"/>
                      <a:pt x="18" y="9"/>
                      <a:pt x="17" y="9"/>
                    </a:cubicBezTo>
                    <a:cubicBezTo>
                      <a:pt x="17" y="9"/>
                      <a:pt x="17" y="8"/>
                      <a:pt x="17" y="8"/>
                    </a:cubicBezTo>
                    <a:cubicBezTo>
                      <a:pt x="17" y="8"/>
                      <a:pt x="17" y="8"/>
                      <a:pt x="16" y="8"/>
                    </a:cubicBezTo>
                    <a:cubicBezTo>
                      <a:pt x="16" y="8"/>
                      <a:pt x="16" y="8"/>
                      <a:pt x="15" y="8"/>
                    </a:cubicBezTo>
                    <a:cubicBezTo>
                      <a:pt x="15" y="8"/>
                      <a:pt x="14" y="8"/>
                      <a:pt x="14" y="8"/>
                    </a:cubicBezTo>
                    <a:cubicBezTo>
                      <a:pt x="14" y="8"/>
                      <a:pt x="14" y="9"/>
                      <a:pt x="14" y="9"/>
                    </a:cubicBezTo>
                    <a:cubicBezTo>
                      <a:pt x="14" y="9"/>
                      <a:pt x="13" y="8"/>
                      <a:pt x="13" y="8"/>
                    </a:cubicBezTo>
                    <a:cubicBezTo>
                      <a:pt x="13" y="8"/>
                      <a:pt x="12" y="8"/>
                      <a:pt x="12" y="8"/>
                    </a:cubicBezTo>
                    <a:cubicBezTo>
                      <a:pt x="12" y="8"/>
                      <a:pt x="12" y="8"/>
                      <a:pt x="11" y="8"/>
                    </a:cubicBezTo>
                    <a:cubicBezTo>
                      <a:pt x="11" y="8"/>
                      <a:pt x="11" y="8"/>
                      <a:pt x="10" y="8"/>
                    </a:cubicBezTo>
                    <a:cubicBezTo>
                      <a:pt x="10" y="9"/>
                      <a:pt x="10" y="9"/>
                      <a:pt x="10" y="9"/>
                    </a:cubicBezTo>
                    <a:cubicBezTo>
                      <a:pt x="9" y="9"/>
                      <a:pt x="9" y="9"/>
                      <a:pt x="9" y="9"/>
                    </a:cubicBezTo>
                    <a:cubicBezTo>
                      <a:pt x="9" y="9"/>
                      <a:pt x="9" y="9"/>
                      <a:pt x="9" y="8"/>
                    </a:cubicBezTo>
                    <a:cubicBezTo>
                      <a:pt x="9" y="8"/>
                      <a:pt x="9" y="8"/>
                      <a:pt x="9" y="7"/>
                    </a:cubicBezTo>
                    <a:cubicBezTo>
                      <a:pt x="9" y="7"/>
                      <a:pt x="10" y="7"/>
                      <a:pt x="9" y="7"/>
                    </a:cubicBezTo>
                    <a:cubicBezTo>
                      <a:pt x="9" y="6"/>
                      <a:pt x="9" y="6"/>
                      <a:pt x="9" y="6"/>
                    </a:cubicBezTo>
                    <a:cubicBezTo>
                      <a:pt x="8" y="5"/>
                      <a:pt x="8" y="5"/>
                      <a:pt x="8" y="5"/>
                    </a:cubicBezTo>
                    <a:cubicBezTo>
                      <a:pt x="8" y="5"/>
                      <a:pt x="8" y="4"/>
                      <a:pt x="8" y="4"/>
                    </a:cubicBezTo>
                    <a:cubicBezTo>
                      <a:pt x="8" y="4"/>
                      <a:pt x="8" y="3"/>
                      <a:pt x="8" y="3"/>
                    </a:cubicBezTo>
                    <a:cubicBezTo>
                      <a:pt x="7" y="3"/>
                      <a:pt x="7" y="3"/>
                      <a:pt x="7" y="2"/>
                    </a:cubicBezTo>
                    <a:cubicBezTo>
                      <a:pt x="7" y="2"/>
                      <a:pt x="7" y="2"/>
                      <a:pt x="7" y="1"/>
                    </a:cubicBezTo>
                    <a:cubicBezTo>
                      <a:pt x="7" y="1"/>
                      <a:pt x="7" y="0"/>
                      <a:pt x="7" y="0"/>
                    </a:cubicBezTo>
                    <a:cubicBezTo>
                      <a:pt x="7" y="0"/>
                      <a:pt x="7" y="0"/>
                      <a:pt x="7" y="0"/>
                    </a:cubicBezTo>
                    <a:cubicBezTo>
                      <a:pt x="7" y="0"/>
                      <a:pt x="7" y="0"/>
                      <a:pt x="6" y="0"/>
                    </a:cubicBezTo>
                    <a:cubicBezTo>
                      <a:pt x="6" y="1"/>
                      <a:pt x="6" y="1"/>
                      <a:pt x="5" y="1"/>
                    </a:cubicBezTo>
                    <a:cubicBezTo>
                      <a:pt x="5" y="2"/>
                      <a:pt x="5" y="2"/>
                      <a:pt x="4" y="2"/>
                    </a:cubicBezTo>
                    <a:cubicBezTo>
                      <a:pt x="4" y="2"/>
                      <a:pt x="4" y="3"/>
                      <a:pt x="3" y="3"/>
                    </a:cubicBezTo>
                    <a:cubicBezTo>
                      <a:pt x="3" y="3"/>
                      <a:pt x="3" y="3"/>
                      <a:pt x="3" y="3"/>
                    </a:cubicBezTo>
                    <a:cubicBezTo>
                      <a:pt x="2" y="3"/>
                      <a:pt x="2" y="3"/>
                      <a:pt x="1" y="3"/>
                    </a:cubicBezTo>
                    <a:cubicBezTo>
                      <a:pt x="1" y="3"/>
                      <a:pt x="1" y="4"/>
                      <a:pt x="1" y="4"/>
                    </a:cubicBezTo>
                    <a:cubicBezTo>
                      <a:pt x="1" y="5"/>
                      <a:pt x="1" y="5"/>
                      <a:pt x="1" y="5"/>
                    </a:cubicBezTo>
                    <a:cubicBezTo>
                      <a:pt x="1" y="6"/>
                      <a:pt x="1" y="6"/>
                      <a:pt x="1" y="6"/>
                    </a:cubicBezTo>
                    <a:cubicBezTo>
                      <a:pt x="1" y="6"/>
                      <a:pt x="1" y="6"/>
                      <a:pt x="0" y="7"/>
                    </a:cubicBezTo>
                    <a:cubicBezTo>
                      <a:pt x="0" y="7"/>
                      <a:pt x="0" y="7"/>
                      <a:pt x="1" y="8"/>
                    </a:cubicBezTo>
                    <a:cubicBezTo>
                      <a:pt x="1" y="8"/>
                      <a:pt x="1" y="8"/>
                      <a:pt x="1" y="9"/>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8" name="Freeform 487">
                <a:extLst>
                  <a:ext uri="{FF2B5EF4-FFF2-40B4-BE49-F238E27FC236}">
                    <a16:creationId xmlns:a16="http://schemas.microsoft.com/office/drawing/2014/main" id="{C6CC7AF5-7425-4DCA-93B2-5A5970F2D08F}"/>
                  </a:ext>
                </a:extLst>
              </p:cNvPr>
              <p:cNvSpPr>
                <a:spLocks/>
              </p:cNvSpPr>
              <p:nvPr/>
            </p:nvSpPr>
            <p:spPr bwMode="auto">
              <a:xfrm>
                <a:off x="7832726" y="2935289"/>
                <a:ext cx="20638" cy="22225"/>
              </a:xfrm>
              <a:custGeom>
                <a:avLst/>
                <a:gdLst>
                  <a:gd name="T0" fmla="*/ 2 w 2"/>
                  <a:gd name="T1" fmla="*/ 1 h 2"/>
                  <a:gd name="T2" fmla="*/ 1 w 2"/>
                  <a:gd name="T3" fmla="*/ 1 h 2"/>
                  <a:gd name="T4" fmla="*/ 1 w 2"/>
                  <a:gd name="T5" fmla="*/ 1 h 2"/>
                  <a:gd name="T6" fmla="*/ 1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1" y="1"/>
                    </a:cubicBezTo>
                    <a:cubicBezTo>
                      <a:pt x="1" y="0"/>
                      <a:pt x="1" y="0"/>
                      <a:pt x="1" y="1"/>
                    </a:cubicBezTo>
                    <a:cubicBezTo>
                      <a:pt x="0" y="1"/>
                      <a:pt x="0" y="1"/>
                      <a:pt x="1" y="1"/>
                    </a:cubicBezTo>
                    <a:cubicBezTo>
                      <a:pt x="1" y="2"/>
                      <a:pt x="2" y="2"/>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499" name="Freeform 488">
                <a:extLst>
                  <a:ext uri="{FF2B5EF4-FFF2-40B4-BE49-F238E27FC236}">
                    <a16:creationId xmlns:a16="http://schemas.microsoft.com/office/drawing/2014/main" id="{C86FFF77-4423-4517-9A88-BB580A8D6421}"/>
                  </a:ext>
                </a:extLst>
              </p:cNvPr>
              <p:cNvSpPr>
                <a:spLocks/>
              </p:cNvSpPr>
              <p:nvPr/>
            </p:nvSpPr>
            <p:spPr bwMode="auto">
              <a:xfrm>
                <a:off x="8716964" y="3562351"/>
                <a:ext cx="22225" cy="31750"/>
              </a:xfrm>
              <a:custGeom>
                <a:avLst/>
                <a:gdLst>
                  <a:gd name="T0" fmla="*/ 2 w 2"/>
                  <a:gd name="T1" fmla="*/ 2 h 3"/>
                  <a:gd name="T2" fmla="*/ 2 w 2"/>
                  <a:gd name="T3" fmla="*/ 1 h 3"/>
                  <a:gd name="T4" fmla="*/ 2 w 2"/>
                  <a:gd name="T5" fmla="*/ 0 h 3"/>
                  <a:gd name="T6" fmla="*/ 1 w 2"/>
                  <a:gd name="T7" fmla="*/ 0 h 3"/>
                  <a:gd name="T8" fmla="*/ 0 w 2"/>
                  <a:gd name="T9" fmla="*/ 1 h 3"/>
                  <a:gd name="T10" fmla="*/ 0 w 2"/>
                  <a:gd name="T11" fmla="*/ 2 h 3"/>
                  <a:gd name="T12" fmla="*/ 2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2"/>
                    </a:moveTo>
                    <a:cubicBezTo>
                      <a:pt x="2" y="1"/>
                      <a:pt x="2" y="1"/>
                      <a:pt x="2" y="1"/>
                    </a:cubicBezTo>
                    <a:cubicBezTo>
                      <a:pt x="2" y="0"/>
                      <a:pt x="2" y="0"/>
                      <a:pt x="2" y="0"/>
                    </a:cubicBezTo>
                    <a:cubicBezTo>
                      <a:pt x="2" y="0"/>
                      <a:pt x="1" y="0"/>
                      <a:pt x="1" y="0"/>
                    </a:cubicBezTo>
                    <a:cubicBezTo>
                      <a:pt x="0" y="0"/>
                      <a:pt x="0" y="0"/>
                      <a:pt x="0" y="1"/>
                    </a:cubicBezTo>
                    <a:cubicBezTo>
                      <a:pt x="0" y="1"/>
                      <a:pt x="0" y="2"/>
                      <a:pt x="0" y="2"/>
                    </a:cubicBezTo>
                    <a:cubicBezTo>
                      <a:pt x="1" y="3"/>
                      <a:pt x="1"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0" name="Freeform 489">
                <a:extLst>
                  <a:ext uri="{FF2B5EF4-FFF2-40B4-BE49-F238E27FC236}">
                    <a16:creationId xmlns:a16="http://schemas.microsoft.com/office/drawing/2014/main" id="{735FC36D-61A0-453C-B752-56D781A7BCE6}"/>
                  </a:ext>
                </a:extLst>
              </p:cNvPr>
              <p:cNvSpPr>
                <a:spLocks/>
              </p:cNvSpPr>
              <p:nvPr/>
            </p:nvSpPr>
            <p:spPr bwMode="auto">
              <a:xfrm>
                <a:off x="8728076" y="3594101"/>
                <a:ext cx="11113" cy="11113"/>
              </a:xfrm>
              <a:custGeom>
                <a:avLst/>
                <a:gdLst>
                  <a:gd name="T0" fmla="*/ 1 w 1"/>
                  <a:gd name="T1" fmla="*/ 0 h 1"/>
                  <a:gd name="T2" fmla="*/ 0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1" y="1"/>
                      <a:pt x="1" y="0"/>
                    </a:cubicBezTo>
                    <a:cubicBezTo>
                      <a:pt x="1" y="0"/>
                      <a:pt x="1" y="0"/>
                      <a:pt x="1"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1" name="Freeform 490">
                <a:extLst>
                  <a:ext uri="{FF2B5EF4-FFF2-40B4-BE49-F238E27FC236}">
                    <a16:creationId xmlns:a16="http://schemas.microsoft.com/office/drawing/2014/main" id="{FFDA040F-CA06-489E-A09D-9E3DD4441E98}"/>
                  </a:ext>
                </a:extLst>
              </p:cNvPr>
              <p:cNvSpPr>
                <a:spLocks/>
              </p:cNvSpPr>
              <p:nvPr/>
            </p:nvSpPr>
            <p:spPr bwMode="auto">
              <a:xfrm>
                <a:off x="8739189" y="3605214"/>
                <a:ext cx="11113" cy="11113"/>
              </a:xfrm>
              <a:custGeom>
                <a:avLst/>
                <a:gdLst>
                  <a:gd name="T0" fmla="*/ 0 w 1"/>
                  <a:gd name="T1" fmla="*/ 1 h 1"/>
                  <a:gd name="T2" fmla="*/ 1 w 1"/>
                  <a:gd name="T3" fmla="*/ 1 h 1"/>
                  <a:gd name="T4" fmla="*/ 1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1" y="1"/>
                      <a:pt x="1" y="1"/>
                    </a:cubicBezTo>
                    <a:cubicBezTo>
                      <a:pt x="1" y="0"/>
                      <a:pt x="1" y="0"/>
                      <a:pt x="1" y="0"/>
                    </a:cubicBezTo>
                    <a:cubicBezTo>
                      <a:pt x="1" y="0"/>
                      <a:pt x="1" y="0"/>
                      <a:pt x="0" y="0"/>
                    </a:cubicBezTo>
                    <a:cubicBezTo>
                      <a:pt x="0" y="0"/>
                      <a:pt x="0" y="0"/>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2" name="Freeform 491">
                <a:extLst>
                  <a:ext uri="{FF2B5EF4-FFF2-40B4-BE49-F238E27FC236}">
                    <a16:creationId xmlns:a16="http://schemas.microsoft.com/office/drawing/2014/main" id="{D6710C24-4EBC-4A32-9BA2-21EE20DE674D}"/>
                  </a:ext>
                </a:extLst>
              </p:cNvPr>
              <p:cNvSpPr>
                <a:spLocks/>
              </p:cNvSpPr>
              <p:nvPr/>
            </p:nvSpPr>
            <p:spPr bwMode="auto">
              <a:xfrm>
                <a:off x="8577264" y="4178301"/>
                <a:ext cx="182563" cy="215900"/>
              </a:xfrm>
              <a:custGeom>
                <a:avLst/>
                <a:gdLst>
                  <a:gd name="T0" fmla="*/ 15 w 17"/>
                  <a:gd name="T1" fmla="*/ 7 h 20"/>
                  <a:gd name="T2" fmla="*/ 15 w 17"/>
                  <a:gd name="T3" fmla="*/ 8 h 20"/>
                  <a:gd name="T4" fmla="*/ 13 w 17"/>
                  <a:gd name="T5" fmla="*/ 8 h 20"/>
                  <a:gd name="T6" fmla="*/ 12 w 17"/>
                  <a:gd name="T7" fmla="*/ 8 h 20"/>
                  <a:gd name="T8" fmla="*/ 12 w 17"/>
                  <a:gd name="T9" fmla="*/ 7 h 20"/>
                  <a:gd name="T10" fmla="*/ 12 w 17"/>
                  <a:gd name="T11" fmla="*/ 7 h 20"/>
                  <a:gd name="T12" fmla="*/ 12 w 17"/>
                  <a:gd name="T13" fmla="*/ 5 h 20"/>
                  <a:gd name="T14" fmla="*/ 12 w 17"/>
                  <a:gd name="T15" fmla="*/ 5 h 20"/>
                  <a:gd name="T16" fmla="*/ 11 w 17"/>
                  <a:gd name="T17" fmla="*/ 6 h 20"/>
                  <a:gd name="T18" fmla="*/ 10 w 17"/>
                  <a:gd name="T19" fmla="*/ 6 h 20"/>
                  <a:gd name="T20" fmla="*/ 10 w 17"/>
                  <a:gd name="T21" fmla="*/ 5 h 20"/>
                  <a:gd name="T22" fmla="*/ 11 w 17"/>
                  <a:gd name="T23" fmla="*/ 5 h 20"/>
                  <a:gd name="T24" fmla="*/ 11 w 17"/>
                  <a:gd name="T25" fmla="*/ 4 h 20"/>
                  <a:gd name="T26" fmla="*/ 11 w 17"/>
                  <a:gd name="T27" fmla="*/ 3 h 20"/>
                  <a:gd name="T28" fmla="*/ 11 w 17"/>
                  <a:gd name="T29" fmla="*/ 2 h 20"/>
                  <a:gd name="T30" fmla="*/ 11 w 17"/>
                  <a:gd name="T31" fmla="*/ 2 h 20"/>
                  <a:gd name="T32" fmla="*/ 10 w 17"/>
                  <a:gd name="T33" fmla="*/ 1 h 20"/>
                  <a:gd name="T34" fmla="*/ 10 w 17"/>
                  <a:gd name="T35" fmla="*/ 1 h 20"/>
                  <a:gd name="T36" fmla="*/ 9 w 17"/>
                  <a:gd name="T37" fmla="*/ 1 h 20"/>
                  <a:gd name="T38" fmla="*/ 8 w 17"/>
                  <a:gd name="T39" fmla="*/ 1 h 20"/>
                  <a:gd name="T40" fmla="*/ 8 w 17"/>
                  <a:gd name="T41" fmla="*/ 2 h 20"/>
                  <a:gd name="T42" fmla="*/ 8 w 17"/>
                  <a:gd name="T43" fmla="*/ 3 h 20"/>
                  <a:gd name="T44" fmla="*/ 9 w 17"/>
                  <a:gd name="T45" fmla="*/ 4 h 20"/>
                  <a:gd name="T46" fmla="*/ 8 w 17"/>
                  <a:gd name="T47" fmla="*/ 5 h 20"/>
                  <a:gd name="T48" fmla="*/ 8 w 17"/>
                  <a:gd name="T49" fmla="*/ 6 h 20"/>
                  <a:gd name="T50" fmla="*/ 8 w 17"/>
                  <a:gd name="T51" fmla="*/ 7 h 20"/>
                  <a:gd name="T52" fmla="*/ 8 w 17"/>
                  <a:gd name="T53" fmla="*/ 8 h 20"/>
                  <a:gd name="T54" fmla="*/ 7 w 17"/>
                  <a:gd name="T55" fmla="*/ 9 h 20"/>
                  <a:gd name="T56" fmla="*/ 6 w 17"/>
                  <a:gd name="T57" fmla="*/ 10 h 20"/>
                  <a:gd name="T58" fmla="*/ 5 w 17"/>
                  <a:gd name="T59" fmla="*/ 11 h 20"/>
                  <a:gd name="T60" fmla="*/ 3 w 17"/>
                  <a:gd name="T61" fmla="*/ 12 h 20"/>
                  <a:gd name="T62" fmla="*/ 2 w 17"/>
                  <a:gd name="T63" fmla="*/ 13 h 20"/>
                  <a:gd name="T64" fmla="*/ 2 w 17"/>
                  <a:gd name="T65" fmla="*/ 14 h 20"/>
                  <a:gd name="T66" fmla="*/ 3 w 17"/>
                  <a:gd name="T67" fmla="*/ 15 h 20"/>
                  <a:gd name="T68" fmla="*/ 3 w 17"/>
                  <a:gd name="T69" fmla="*/ 16 h 20"/>
                  <a:gd name="T70" fmla="*/ 3 w 17"/>
                  <a:gd name="T71" fmla="*/ 16 h 20"/>
                  <a:gd name="T72" fmla="*/ 3 w 17"/>
                  <a:gd name="T73" fmla="*/ 17 h 20"/>
                  <a:gd name="T74" fmla="*/ 2 w 17"/>
                  <a:gd name="T75" fmla="*/ 18 h 20"/>
                  <a:gd name="T76" fmla="*/ 1 w 17"/>
                  <a:gd name="T77" fmla="*/ 18 h 20"/>
                  <a:gd name="T78" fmla="*/ 1 w 17"/>
                  <a:gd name="T79" fmla="*/ 19 h 20"/>
                  <a:gd name="T80" fmla="*/ 2 w 17"/>
                  <a:gd name="T81" fmla="*/ 19 h 20"/>
                  <a:gd name="T82" fmla="*/ 4 w 17"/>
                  <a:gd name="T83" fmla="*/ 19 h 20"/>
                  <a:gd name="T84" fmla="*/ 5 w 17"/>
                  <a:gd name="T85" fmla="*/ 18 h 20"/>
                  <a:gd name="T86" fmla="*/ 6 w 17"/>
                  <a:gd name="T87" fmla="*/ 17 h 20"/>
                  <a:gd name="T88" fmla="*/ 6 w 17"/>
                  <a:gd name="T89" fmla="*/ 17 h 20"/>
                  <a:gd name="T90" fmla="*/ 7 w 17"/>
                  <a:gd name="T91" fmla="*/ 17 h 20"/>
                  <a:gd name="T92" fmla="*/ 8 w 17"/>
                  <a:gd name="T93" fmla="*/ 16 h 20"/>
                  <a:gd name="T94" fmla="*/ 8 w 17"/>
                  <a:gd name="T95" fmla="*/ 15 h 20"/>
                  <a:gd name="T96" fmla="*/ 9 w 17"/>
                  <a:gd name="T97" fmla="*/ 15 h 20"/>
                  <a:gd name="T98" fmla="*/ 10 w 17"/>
                  <a:gd name="T99" fmla="*/ 14 h 20"/>
                  <a:gd name="T100" fmla="*/ 10 w 17"/>
                  <a:gd name="T101" fmla="*/ 13 h 20"/>
                  <a:gd name="T102" fmla="*/ 12 w 17"/>
                  <a:gd name="T103" fmla="*/ 13 h 20"/>
                  <a:gd name="T104" fmla="*/ 13 w 17"/>
                  <a:gd name="T105" fmla="*/ 13 h 20"/>
                  <a:gd name="T106" fmla="*/ 14 w 17"/>
                  <a:gd name="T107" fmla="*/ 12 h 20"/>
                  <a:gd name="T108" fmla="*/ 14 w 17"/>
                  <a:gd name="T109" fmla="*/ 11 h 20"/>
                  <a:gd name="T110" fmla="*/ 15 w 17"/>
                  <a:gd name="T111" fmla="*/ 11 h 20"/>
                  <a:gd name="T112" fmla="*/ 16 w 17"/>
                  <a:gd name="T113" fmla="*/ 10 h 20"/>
                  <a:gd name="T114" fmla="*/ 16 w 17"/>
                  <a:gd name="T115" fmla="*/ 9 h 20"/>
                  <a:gd name="T116" fmla="*/ 16 w 17"/>
                  <a:gd name="T117" fmla="*/ 8 h 20"/>
                  <a:gd name="T118" fmla="*/ 16 w 17"/>
                  <a:gd name="T119" fmla="*/ 7 h 20"/>
                  <a:gd name="T120" fmla="*/ 15 w 17"/>
                  <a:gd name="T121"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0">
                    <a:moveTo>
                      <a:pt x="15" y="7"/>
                    </a:moveTo>
                    <a:cubicBezTo>
                      <a:pt x="15" y="8"/>
                      <a:pt x="15" y="8"/>
                      <a:pt x="15" y="8"/>
                    </a:cubicBezTo>
                    <a:cubicBezTo>
                      <a:pt x="14" y="8"/>
                      <a:pt x="14" y="8"/>
                      <a:pt x="13" y="8"/>
                    </a:cubicBezTo>
                    <a:cubicBezTo>
                      <a:pt x="13" y="8"/>
                      <a:pt x="13" y="9"/>
                      <a:pt x="12" y="8"/>
                    </a:cubicBezTo>
                    <a:cubicBezTo>
                      <a:pt x="12" y="8"/>
                      <a:pt x="12" y="8"/>
                      <a:pt x="12" y="7"/>
                    </a:cubicBezTo>
                    <a:cubicBezTo>
                      <a:pt x="12" y="7"/>
                      <a:pt x="12" y="7"/>
                      <a:pt x="12" y="7"/>
                    </a:cubicBezTo>
                    <a:cubicBezTo>
                      <a:pt x="13" y="6"/>
                      <a:pt x="13" y="6"/>
                      <a:pt x="12" y="5"/>
                    </a:cubicBezTo>
                    <a:cubicBezTo>
                      <a:pt x="12" y="5"/>
                      <a:pt x="12" y="5"/>
                      <a:pt x="12" y="5"/>
                    </a:cubicBezTo>
                    <a:cubicBezTo>
                      <a:pt x="11" y="5"/>
                      <a:pt x="11" y="5"/>
                      <a:pt x="11" y="6"/>
                    </a:cubicBezTo>
                    <a:cubicBezTo>
                      <a:pt x="11" y="6"/>
                      <a:pt x="10" y="7"/>
                      <a:pt x="10" y="6"/>
                    </a:cubicBezTo>
                    <a:cubicBezTo>
                      <a:pt x="10" y="6"/>
                      <a:pt x="10" y="6"/>
                      <a:pt x="10" y="5"/>
                    </a:cubicBezTo>
                    <a:cubicBezTo>
                      <a:pt x="10" y="5"/>
                      <a:pt x="11" y="5"/>
                      <a:pt x="11" y="5"/>
                    </a:cubicBezTo>
                    <a:cubicBezTo>
                      <a:pt x="11" y="5"/>
                      <a:pt x="11" y="4"/>
                      <a:pt x="11" y="4"/>
                    </a:cubicBezTo>
                    <a:cubicBezTo>
                      <a:pt x="11" y="4"/>
                      <a:pt x="11" y="3"/>
                      <a:pt x="11" y="3"/>
                    </a:cubicBezTo>
                    <a:cubicBezTo>
                      <a:pt x="11" y="3"/>
                      <a:pt x="11" y="3"/>
                      <a:pt x="11" y="2"/>
                    </a:cubicBezTo>
                    <a:cubicBezTo>
                      <a:pt x="11" y="2"/>
                      <a:pt x="11" y="2"/>
                      <a:pt x="11" y="2"/>
                    </a:cubicBezTo>
                    <a:cubicBezTo>
                      <a:pt x="11" y="1"/>
                      <a:pt x="11" y="1"/>
                      <a:pt x="10" y="1"/>
                    </a:cubicBezTo>
                    <a:cubicBezTo>
                      <a:pt x="10" y="1"/>
                      <a:pt x="10" y="1"/>
                      <a:pt x="10" y="1"/>
                    </a:cubicBezTo>
                    <a:cubicBezTo>
                      <a:pt x="9" y="0"/>
                      <a:pt x="9" y="0"/>
                      <a:pt x="9" y="1"/>
                    </a:cubicBezTo>
                    <a:cubicBezTo>
                      <a:pt x="9" y="1"/>
                      <a:pt x="8" y="1"/>
                      <a:pt x="8" y="1"/>
                    </a:cubicBezTo>
                    <a:cubicBezTo>
                      <a:pt x="8" y="2"/>
                      <a:pt x="8" y="2"/>
                      <a:pt x="8" y="2"/>
                    </a:cubicBezTo>
                    <a:cubicBezTo>
                      <a:pt x="8" y="3"/>
                      <a:pt x="7" y="3"/>
                      <a:pt x="8" y="3"/>
                    </a:cubicBezTo>
                    <a:cubicBezTo>
                      <a:pt x="8" y="4"/>
                      <a:pt x="9" y="3"/>
                      <a:pt x="9" y="4"/>
                    </a:cubicBezTo>
                    <a:cubicBezTo>
                      <a:pt x="9" y="4"/>
                      <a:pt x="8" y="4"/>
                      <a:pt x="8" y="5"/>
                    </a:cubicBezTo>
                    <a:cubicBezTo>
                      <a:pt x="8" y="5"/>
                      <a:pt x="8" y="5"/>
                      <a:pt x="8" y="6"/>
                    </a:cubicBezTo>
                    <a:cubicBezTo>
                      <a:pt x="8" y="6"/>
                      <a:pt x="8" y="6"/>
                      <a:pt x="8" y="7"/>
                    </a:cubicBezTo>
                    <a:cubicBezTo>
                      <a:pt x="8" y="7"/>
                      <a:pt x="8" y="8"/>
                      <a:pt x="8" y="8"/>
                    </a:cubicBezTo>
                    <a:cubicBezTo>
                      <a:pt x="8" y="9"/>
                      <a:pt x="7" y="9"/>
                      <a:pt x="7" y="9"/>
                    </a:cubicBezTo>
                    <a:cubicBezTo>
                      <a:pt x="7" y="10"/>
                      <a:pt x="7" y="10"/>
                      <a:pt x="6" y="10"/>
                    </a:cubicBezTo>
                    <a:cubicBezTo>
                      <a:pt x="6" y="11"/>
                      <a:pt x="6" y="11"/>
                      <a:pt x="5" y="11"/>
                    </a:cubicBezTo>
                    <a:cubicBezTo>
                      <a:pt x="5" y="12"/>
                      <a:pt x="4" y="12"/>
                      <a:pt x="3" y="12"/>
                    </a:cubicBezTo>
                    <a:cubicBezTo>
                      <a:pt x="3" y="12"/>
                      <a:pt x="3" y="13"/>
                      <a:pt x="2" y="13"/>
                    </a:cubicBezTo>
                    <a:cubicBezTo>
                      <a:pt x="2" y="13"/>
                      <a:pt x="2" y="14"/>
                      <a:pt x="2" y="14"/>
                    </a:cubicBezTo>
                    <a:cubicBezTo>
                      <a:pt x="2" y="14"/>
                      <a:pt x="2" y="14"/>
                      <a:pt x="3" y="15"/>
                    </a:cubicBezTo>
                    <a:cubicBezTo>
                      <a:pt x="3" y="15"/>
                      <a:pt x="3" y="15"/>
                      <a:pt x="3" y="16"/>
                    </a:cubicBezTo>
                    <a:cubicBezTo>
                      <a:pt x="3" y="16"/>
                      <a:pt x="3" y="16"/>
                      <a:pt x="3" y="16"/>
                    </a:cubicBezTo>
                    <a:cubicBezTo>
                      <a:pt x="3" y="17"/>
                      <a:pt x="3" y="17"/>
                      <a:pt x="3" y="17"/>
                    </a:cubicBezTo>
                    <a:cubicBezTo>
                      <a:pt x="2" y="17"/>
                      <a:pt x="2" y="17"/>
                      <a:pt x="2" y="18"/>
                    </a:cubicBezTo>
                    <a:cubicBezTo>
                      <a:pt x="1" y="18"/>
                      <a:pt x="1" y="18"/>
                      <a:pt x="1" y="18"/>
                    </a:cubicBezTo>
                    <a:cubicBezTo>
                      <a:pt x="0" y="19"/>
                      <a:pt x="0" y="19"/>
                      <a:pt x="1" y="19"/>
                    </a:cubicBezTo>
                    <a:cubicBezTo>
                      <a:pt x="1" y="20"/>
                      <a:pt x="2" y="19"/>
                      <a:pt x="2" y="19"/>
                    </a:cubicBezTo>
                    <a:cubicBezTo>
                      <a:pt x="3" y="19"/>
                      <a:pt x="3" y="19"/>
                      <a:pt x="4" y="19"/>
                    </a:cubicBezTo>
                    <a:cubicBezTo>
                      <a:pt x="4" y="19"/>
                      <a:pt x="4" y="18"/>
                      <a:pt x="5" y="18"/>
                    </a:cubicBezTo>
                    <a:cubicBezTo>
                      <a:pt x="5" y="18"/>
                      <a:pt x="5" y="18"/>
                      <a:pt x="6" y="17"/>
                    </a:cubicBezTo>
                    <a:cubicBezTo>
                      <a:pt x="6" y="17"/>
                      <a:pt x="6" y="17"/>
                      <a:pt x="6" y="17"/>
                    </a:cubicBezTo>
                    <a:cubicBezTo>
                      <a:pt x="7" y="16"/>
                      <a:pt x="7" y="17"/>
                      <a:pt x="7" y="17"/>
                    </a:cubicBezTo>
                    <a:cubicBezTo>
                      <a:pt x="8" y="16"/>
                      <a:pt x="8" y="16"/>
                      <a:pt x="8" y="16"/>
                    </a:cubicBezTo>
                    <a:cubicBezTo>
                      <a:pt x="8" y="16"/>
                      <a:pt x="8" y="16"/>
                      <a:pt x="8" y="15"/>
                    </a:cubicBezTo>
                    <a:cubicBezTo>
                      <a:pt x="8" y="15"/>
                      <a:pt x="8" y="15"/>
                      <a:pt x="9" y="15"/>
                    </a:cubicBezTo>
                    <a:cubicBezTo>
                      <a:pt x="9" y="14"/>
                      <a:pt x="9" y="14"/>
                      <a:pt x="10" y="14"/>
                    </a:cubicBezTo>
                    <a:cubicBezTo>
                      <a:pt x="10" y="13"/>
                      <a:pt x="10" y="13"/>
                      <a:pt x="10" y="13"/>
                    </a:cubicBezTo>
                    <a:cubicBezTo>
                      <a:pt x="11" y="12"/>
                      <a:pt x="11" y="13"/>
                      <a:pt x="12" y="13"/>
                    </a:cubicBezTo>
                    <a:cubicBezTo>
                      <a:pt x="12" y="12"/>
                      <a:pt x="13" y="13"/>
                      <a:pt x="13" y="13"/>
                    </a:cubicBezTo>
                    <a:cubicBezTo>
                      <a:pt x="13" y="12"/>
                      <a:pt x="14" y="12"/>
                      <a:pt x="14" y="12"/>
                    </a:cubicBezTo>
                    <a:cubicBezTo>
                      <a:pt x="14" y="12"/>
                      <a:pt x="14" y="11"/>
                      <a:pt x="14" y="11"/>
                    </a:cubicBezTo>
                    <a:cubicBezTo>
                      <a:pt x="15" y="11"/>
                      <a:pt x="15" y="11"/>
                      <a:pt x="15" y="11"/>
                    </a:cubicBezTo>
                    <a:cubicBezTo>
                      <a:pt x="16" y="10"/>
                      <a:pt x="15" y="10"/>
                      <a:pt x="16" y="10"/>
                    </a:cubicBezTo>
                    <a:cubicBezTo>
                      <a:pt x="16" y="9"/>
                      <a:pt x="16" y="9"/>
                      <a:pt x="16" y="9"/>
                    </a:cubicBezTo>
                    <a:cubicBezTo>
                      <a:pt x="16" y="9"/>
                      <a:pt x="16" y="9"/>
                      <a:pt x="16" y="8"/>
                    </a:cubicBezTo>
                    <a:cubicBezTo>
                      <a:pt x="16" y="8"/>
                      <a:pt x="17" y="8"/>
                      <a:pt x="16" y="7"/>
                    </a:cubicBezTo>
                    <a:cubicBezTo>
                      <a:pt x="16" y="7"/>
                      <a:pt x="16" y="7"/>
                      <a:pt x="15" y="7"/>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3" name="Freeform 492">
                <a:extLst>
                  <a:ext uri="{FF2B5EF4-FFF2-40B4-BE49-F238E27FC236}">
                    <a16:creationId xmlns:a16="http://schemas.microsoft.com/office/drawing/2014/main" id="{6DAD52E6-686B-45D9-9389-D68B55AB24D7}"/>
                  </a:ext>
                </a:extLst>
              </p:cNvPr>
              <p:cNvSpPr>
                <a:spLocks/>
              </p:cNvSpPr>
              <p:nvPr/>
            </p:nvSpPr>
            <p:spPr bwMode="auto">
              <a:xfrm>
                <a:off x="8242301" y="4546601"/>
                <a:ext cx="31750" cy="20638"/>
              </a:xfrm>
              <a:custGeom>
                <a:avLst/>
                <a:gdLst>
                  <a:gd name="T0" fmla="*/ 1 w 3"/>
                  <a:gd name="T1" fmla="*/ 2 h 2"/>
                  <a:gd name="T2" fmla="*/ 2 w 3"/>
                  <a:gd name="T3" fmla="*/ 1 h 2"/>
                  <a:gd name="T4" fmla="*/ 3 w 3"/>
                  <a:gd name="T5" fmla="*/ 1 h 2"/>
                  <a:gd name="T6" fmla="*/ 3 w 3"/>
                  <a:gd name="T7" fmla="*/ 0 h 2"/>
                  <a:gd name="T8" fmla="*/ 2 w 3"/>
                  <a:gd name="T9" fmla="*/ 0 h 2"/>
                  <a:gd name="T10" fmla="*/ 1 w 3"/>
                  <a:gd name="T11" fmla="*/ 1 h 2"/>
                  <a:gd name="T12" fmla="*/ 0 w 3"/>
                  <a:gd name="T13" fmla="*/ 1 h 2"/>
                  <a:gd name="T14" fmla="*/ 1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1" y="2"/>
                    </a:moveTo>
                    <a:cubicBezTo>
                      <a:pt x="1" y="2"/>
                      <a:pt x="2" y="1"/>
                      <a:pt x="2" y="1"/>
                    </a:cubicBezTo>
                    <a:cubicBezTo>
                      <a:pt x="2" y="1"/>
                      <a:pt x="3" y="1"/>
                      <a:pt x="3" y="1"/>
                    </a:cubicBezTo>
                    <a:cubicBezTo>
                      <a:pt x="3" y="0"/>
                      <a:pt x="3" y="0"/>
                      <a:pt x="3" y="0"/>
                    </a:cubicBezTo>
                    <a:cubicBezTo>
                      <a:pt x="2" y="0"/>
                      <a:pt x="2" y="0"/>
                      <a:pt x="2" y="0"/>
                    </a:cubicBezTo>
                    <a:cubicBezTo>
                      <a:pt x="1" y="0"/>
                      <a:pt x="1" y="0"/>
                      <a:pt x="1" y="1"/>
                    </a:cubicBezTo>
                    <a:cubicBezTo>
                      <a:pt x="1" y="1"/>
                      <a:pt x="0" y="1"/>
                      <a:pt x="0" y="1"/>
                    </a:cubicBezTo>
                    <a:cubicBezTo>
                      <a:pt x="0" y="1"/>
                      <a:pt x="1" y="1"/>
                      <a:pt x="1"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4" name="Freeform 493">
                <a:extLst>
                  <a:ext uri="{FF2B5EF4-FFF2-40B4-BE49-F238E27FC236}">
                    <a16:creationId xmlns:a16="http://schemas.microsoft.com/office/drawing/2014/main" id="{DA3C5B42-D5B4-4782-AE33-6950E9244BFF}"/>
                  </a:ext>
                </a:extLst>
              </p:cNvPr>
              <p:cNvSpPr>
                <a:spLocks/>
              </p:cNvSpPr>
              <p:nvPr/>
            </p:nvSpPr>
            <p:spPr bwMode="auto">
              <a:xfrm>
                <a:off x="8253414" y="4351339"/>
                <a:ext cx="323850" cy="206375"/>
              </a:xfrm>
              <a:custGeom>
                <a:avLst/>
                <a:gdLst>
                  <a:gd name="T0" fmla="*/ 29 w 30"/>
                  <a:gd name="T1" fmla="*/ 1 h 19"/>
                  <a:gd name="T2" fmla="*/ 28 w 30"/>
                  <a:gd name="T3" fmla="*/ 1 h 19"/>
                  <a:gd name="T4" fmla="*/ 27 w 30"/>
                  <a:gd name="T5" fmla="*/ 0 h 19"/>
                  <a:gd name="T6" fmla="*/ 25 w 30"/>
                  <a:gd name="T7" fmla="*/ 2 h 19"/>
                  <a:gd name="T8" fmla="*/ 23 w 30"/>
                  <a:gd name="T9" fmla="*/ 3 h 19"/>
                  <a:gd name="T10" fmla="*/ 20 w 30"/>
                  <a:gd name="T11" fmla="*/ 6 h 19"/>
                  <a:gd name="T12" fmla="*/ 18 w 30"/>
                  <a:gd name="T13" fmla="*/ 6 h 19"/>
                  <a:gd name="T14" fmla="*/ 17 w 30"/>
                  <a:gd name="T15" fmla="*/ 7 h 19"/>
                  <a:gd name="T16" fmla="*/ 15 w 30"/>
                  <a:gd name="T17" fmla="*/ 8 h 19"/>
                  <a:gd name="T18" fmla="*/ 13 w 30"/>
                  <a:gd name="T19" fmla="*/ 9 h 19"/>
                  <a:gd name="T20" fmla="*/ 10 w 30"/>
                  <a:gd name="T21" fmla="*/ 10 h 19"/>
                  <a:gd name="T22" fmla="*/ 7 w 30"/>
                  <a:gd name="T23" fmla="*/ 11 h 19"/>
                  <a:gd name="T24" fmla="*/ 5 w 30"/>
                  <a:gd name="T25" fmla="*/ 13 h 19"/>
                  <a:gd name="T26" fmla="*/ 2 w 30"/>
                  <a:gd name="T27" fmla="*/ 14 h 19"/>
                  <a:gd name="T28" fmla="*/ 1 w 30"/>
                  <a:gd name="T29" fmla="*/ 15 h 19"/>
                  <a:gd name="T30" fmla="*/ 1 w 30"/>
                  <a:gd name="T31" fmla="*/ 16 h 19"/>
                  <a:gd name="T32" fmla="*/ 2 w 30"/>
                  <a:gd name="T33" fmla="*/ 16 h 19"/>
                  <a:gd name="T34" fmla="*/ 3 w 30"/>
                  <a:gd name="T35" fmla="*/ 17 h 19"/>
                  <a:gd name="T36" fmla="*/ 5 w 30"/>
                  <a:gd name="T37" fmla="*/ 18 h 19"/>
                  <a:gd name="T38" fmla="*/ 8 w 30"/>
                  <a:gd name="T39" fmla="*/ 17 h 19"/>
                  <a:gd name="T40" fmla="*/ 11 w 30"/>
                  <a:gd name="T41" fmla="*/ 15 h 19"/>
                  <a:gd name="T42" fmla="*/ 13 w 30"/>
                  <a:gd name="T43" fmla="*/ 13 h 19"/>
                  <a:gd name="T44" fmla="*/ 14 w 30"/>
                  <a:gd name="T45" fmla="*/ 12 h 19"/>
                  <a:gd name="T46" fmla="*/ 17 w 30"/>
                  <a:gd name="T47" fmla="*/ 11 h 19"/>
                  <a:gd name="T48" fmla="*/ 20 w 30"/>
                  <a:gd name="T49" fmla="*/ 10 h 19"/>
                  <a:gd name="T50" fmla="*/ 21 w 30"/>
                  <a:gd name="T51" fmla="*/ 9 h 19"/>
                  <a:gd name="T52" fmla="*/ 23 w 30"/>
                  <a:gd name="T53" fmla="*/ 8 h 19"/>
                  <a:gd name="T54" fmla="*/ 25 w 30"/>
                  <a:gd name="T55" fmla="*/ 6 h 19"/>
                  <a:gd name="T56" fmla="*/ 27 w 30"/>
                  <a:gd name="T57" fmla="*/ 5 h 19"/>
                  <a:gd name="T58" fmla="*/ 28 w 30"/>
                  <a:gd name="T59" fmla="*/ 4 h 19"/>
                  <a:gd name="T60" fmla="*/ 30 w 30"/>
                  <a:gd name="T61" fmla="*/ 3 h 19"/>
                  <a:gd name="T62" fmla="*/ 30 w 30"/>
                  <a:gd name="T63"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19">
                    <a:moveTo>
                      <a:pt x="30" y="1"/>
                    </a:moveTo>
                    <a:cubicBezTo>
                      <a:pt x="29" y="1"/>
                      <a:pt x="29" y="1"/>
                      <a:pt x="29" y="1"/>
                    </a:cubicBezTo>
                    <a:cubicBezTo>
                      <a:pt x="28" y="1"/>
                      <a:pt x="28" y="2"/>
                      <a:pt x="28" y="1"/>
                    </a:cubicBezTo>
                    <a:cubicBezTo>
                      <a:pt x="28" y="1"/>
                      <a:pt x="28" y="1"/>
                      <a:pt x="28" y="1"/>
                    </a:cubicBezTo>
                    <a:cubicBezTo>
                      <a:pt x="28" y="1"/>
                      <a:pt x="28" y="0"/>
                      <a:pt x="28" y="0"/>
                    </a:cubicBezTo>
                    <a:cubicBezTo>
                      <a:pt x="27" y="0"/>
                      <a:pt x="27" y="0"/>
                      <a:pt x="27" y="0"/>
                    </a:cubicBezTo>
                    <a:cubicBezTo>
                      <a:pt x="26" y="1"/>
                      <a:pt x="26" y="1"/>
                      <a:pt x="26" y="1"/>
                    </a:cubicBezTo>
                    <a:cubicBezTo>
                      <a:pt x="25" y="1"/>
                      <a:pt x="25" y="1"/>
                      <a:pt x="25" y="2"/>
                    </a:cubicBezTo>
                    <a:cubicBezTo>
                      <a:pt x="25" y="2"/>
                      <a:pt x="25" y="2"/>
                      <a:pt x="24" y="3"/>
                    </a:cubicBezTo>
                    <a:cubicBezTo>
                      <a:pt x="24" y="3"/>
                      <a:pt x="24" y="3"/>
                      <a:pt x="23" y="3"/>
                    </a:cubicBezTo>
                    <a:cubicBezTo>
                      <a:pt x="22" y="4"/>
                      <a:pt x="22" y="4"/>
                      <a:pt x="21" y="5"/>
                    </a:cubicBezTo>
                    <a:cubicBezTo>
                      <a:pt x="21" y="5"/>
                      <a:pt x="21" y="5"/>
                      <a:pt x="20" y="6"/>
                    </a:cubicBezTo>
                    <a:cubicBezTo>
                      <a:pt x="20" y="6"/>
                      <a:pt x="20" y="6"/>
                      <a:pt x="19" y="6"/>
                    </a:cubicBezTo>
                    <a:cubicBezTo>
                      <a:pt x="19" y="6"/>
                      <a:pt x="19" y="6"/>
                      <a:pt x="18" y="6"/>
                    </a:cubicBezTo>
                    <a:cubicBezTo>
                      <a:pt x="18" y="7"/>
                      <a:pt x="18" y="7"/>
                      <a:pt x="17" y="7"/>
                    </a:cubicBezTo>
                    <a:cubicBezTo>
                      <a:pt x="17" y="7"/>
                      <a:pt x="17" y="7"/>
                      <a:pt x="17" y="7"/>
                    </a:cubicBezTo>
                    <a:cubicBezTo>
                      <a:pt x="16" y="8"/>
                      <a:pt x="16" y="8"/>
                      <a:pt x="16" y="8"/>
                    </a:cubicBezTo>
                    <a:cubicBezTo>
                      <a:pt x="16" y="8"/>
                      <a:pt x="15" y="8"/>
                      <a:pt x="15" y="8"/>
                    </a:cubicBezTo>
                    <a:cubicBezTo>
                      <a:pt x="14" y="8"/>
                      <a:pt x="14" y="8"/>
                      <a:pt x="13" y="9"/>
                    </a:cubicBezTo>
                    <a:cubicBezTo>
                      <a:pt x="13" y="9"/>
                      <a:pt x="13" y="9"/>
                      <a:pt x="13" y="9"/>
                    </a:cubicBezTo>
                    <a:cubicBezTo>
                      <a:pt x="12" y="9"/>
                      <a:pt x="12" y="10"/>
                      <a:pt x="11" y="10"/>
                    </a:cubicBezTo>
                    <a:cubicBezTo>
                      <a:pt x="11" y="10"/>
                      <a:pt x="11" y="10"/>
                      <a:pt x="10" y="10"/>
                    </a:cubicBezTo>
                    <a:cubicBezTo>
                      <a:pt x="10" y="11"/>
                      <a:pt x="9" y="10"/>
                      <a:pt x="9" y="10"/>
                    </a:cubicBezTo>
                    <a:cubicBezTo>
                      <a:pt x="8" y="11"/>
                      <a:pt x="8" y="11"/>
                      <a:pt x="7" y="11"/>
                    </a:cubicBezTo>
                    <a:cubicBezTo>
                      <a:pt x="7" y="12"/>
                      <a:pt x="7" y="12"/>
                      <a:pt x="6" y="12"/>
                    </a:cubicBezTo>
                    <a:cubicBezTo>
                      <a:pt x="6" y="13"/>
                      <a:pt x="6" y="12"/>
                      <a:pt x="5" y="13"/>
                    </a:cubicBezTo>
                    <a:cubicBezTo>
                      <a:pt x="5" y="13"/>
                      <a:pt x="5" y="13"/>
                      <a:pt x="5" y="13"/>
                    </a:cubicBezTo>
                    <a:cubicBezTo>
                      <a:pt x="4" y="14"/>
                      <a:pt x="3" y="13"/>
                      <a:pt x="2" y="14"/>
                    </a:cubicBezTo>
                    <a:cubicBezTo>
                      <a:pt x="2" y="15"/>
                      <a:pt x="3" y="15"/>
                      <a:pt x="2" y="15"/>
                    </a:cubicBezTo>
                    <a:cubicBezTo>
                      <a:pt x="2" y="15"/>
                      <a:pt x="1" y="15"/>
                      <a:pt x="1" y="15"/>
                    </a:cubicBezTo>
                    <a:cubicBezTo>
                      <a:pt x="1" y="15"/>
                      <a:pt x="1" y="16"/>
                      <a:pt x="1" y="16"/>
                    </a:cubicBezTo>
                    <a:cubicBezTo>
                      <a:pt x="1" y="16"/>
                      <a:pt x="0" y="16"/>
                      <a:pt x="1" y="16"/>
                    </a:cubicBezTo>
                    <a:cubicBezTo>
                      <a:pt x="1" y="17"/>
                      <a:pt x="1" y="16"/>
                      <a:pt x="1" y="16"/>
                    </a:cubicBezTo>
                    <a:cubicBezTo>
                      <a:pt x="2" y="17"/>
                      <a:pt x="2" y="16"/>
                      <a:pt x="2" y="16"/>
                    </a:cubicBezTo>
                    <a:cubicBezTo>
                      <a:pt x="2" y="17"/>
                      <a:pt x="3" y="17"/>
                      <a:pt x="3" y="17"/>
                    </a:cubicBezTo>
                    <a:cubicBezTo>
                      <a:pt x="3" y="17"/>
                      <a:pt x="3" y="17"/>
                      <a:pt x="3" y="17"/>
                    </a:cubicBezTo>
                    <a:cubicBezTo>
                      <a:pt x="3" y="18"/>
                      <a:pt x="3" y="18"/>
                      <a:pt x="3" y="18"/>
                    </a:cubicBezTo>
                    <a:cubicBezTo>
                      <a:pt x="4" y="19"/>
                      <a:pt x="5" y="18"/>
                      <a:pt x="5" y="18"/>
                    </a:cubicBezTo>
                    <a:cubicBezTo>
                      <a:pt x="6" y="18"/>
                      <a:pt x="6" y="18"/>
                      <a:pt x="7" y="17"/>
                    </a:cubicBezTo>
                    <a:cubicBezTo>
                      <a:pt x="7" y="17"/>
                      <a:pt x="7" y="17"/>
                      <a:pt x="8" y="17"/>
                    </a:cubicBezTo>
                    <a:cubicBezTo>
                      <a:pt x="8" y="16"/>
                      <a:pt x="9" y="16"/>
                      <a:pt x="9" y="16"/>
                    </a:cubicBezTo>
                    <a:cubicBezTo>
                      <a:pt x="10" y="16"/>
                      <a:pt x="10" y="16"/>
                      <a:pt x="11" y="15"/>
                    </a:cubicBezTo>
                    <a:cubicBezTo>
                      <a:pt x="11" y="15"/>
                      <a:pt x="11" y="15"/>
                      <a:pt x="12" y="14"/>
                    </a:cubicBezTo>
                    <a:cubicBezTo>
                      <a:pt x="12" y="14"/>
                      <a:pt x="12" y="13"/>
                      <a:pt x="13" y="13"/>
                    </a:cubicBezTo>
                    <a:cubicBezTo>
                      <a:pt x="13" y="13"/>
                      <a:pt x="14" y="13"/>
                      <a:pt x="14" y="12"/>
                    </a:cubicBezTo>
                    <a:cubicBezTo>
                      <a:pt x="14" y="12"/>
                      <a:pt x="14" y="12"/>
                      <a:pt x="14" y="12"/>
                    </a:cubicBezTo>
                    <a:cubicBezTo>
                      <a:pt x="15" y="11"/>
                      <a:pt x="16" y="12"/>
                      <a:pt x="16" y="11"/>
                    </a:cubicBezTo>
                    <a:cubicBezTo>
                      <a:pt x="17" y="11"/>
                      <a:pt x="17" y="11"/>
                      <a:pt x="17" y="11"/>
                    </a:cubicBezTo>
                    <a:cubicBezTo>
                      <a:pt x="17" y="11"/>
                      <a:pt x="17" y="10"/>
                      <a:pt x="18" y="10"/>
                    </a:cubicBezTo>
                    <a:cubicBezTo>
                      <a:pt x="18" y="10"/>
                      <a:pt x="19" y="10"/>
                      <a:pt x="20" y="10"/>
                    </a:cubicBezTo>
                    <a:cubicBezTo>
                      <a:pt x="20" y="10"/>
                      <a:pt x="20" y="10"/>
                      <a:pt x="20" y="10"/>
                    </a:cubicBezTo>
                    <a:cubicBezTo>
                      <a:pt x="21" y="10"/>
                      <a:pt x="21" y="9"/>
                      <a:pt x="21" y="9"/>
                    </a:cubicBezTo>
                    <a:cubicBezTo>
                      <a:pt x="21" y="8"/>
                      <a:pt x="21" y="8"/>
                      <a:pt x="22" y="8"/>
                    </a:cubicBezTo>
                    <a:cubicBezTo>
                      <a:pt x="22" y="8"/>
                      <a:pt x="23" y="8"/>
                      <a:pt x="23" y="8"/>
                    </a:cubicBezTo>
                    <a:cubicBezTo>
                      <a:pt x="24" y="7"/>
                      <a:pt x="24" y="7"/>
                      <a:pt x="24" y="7"/>
                    </a:cubicBezTo>
                    <a:cubicBezTo>
                      <a:pt x="24" y="6"/>
                      <a:pt x="24" y="6"/>
                      <a:pt x="25" y="6"/>
                    </a:cubicBezTo>
                    <a:cubicBezTo>
                      <a:pt x="25" y="6"/>
                      <a:pt x="25" y="6"/>
                      <a:pt x="26" y="6"/>
                    </a:cubicBezTo>
                    <a:cubicBezTo>
                      <a:pt x="26" y="6"/>
                      <a:pt x="27" y="6"/>
                      <a:pt x="27" y="5"/>
                    </a:cubicBezTo>
                    <a:cubicBezTo>
                      <a:pt x="27" y="5"/>
                      <a:pt x="27" y="5"/>
                      <a:pt x="27" y="5"/>
                    </a:cubicBezTo>
                    <a:cubicBezTo>
                      <a:pt x="28" y="4"/>
                      <a:pt x="28" y="4"/>
                      <a:pt x="28" y="4"/>
                    </a:cubicBezTo>
                    <a:cubicBezTo>
                      <a:pt x="28" y="4"/>
                      <a:pt x="28" y="4"/>
                      <a:pt x="29" y="3"/>
                    </a:cubicBezTo>
                    <a:cubicBezTo>
                      <a:pt x="29" y="3"/>
                      <a:pt x="30" y="3"/>
                      <a:pt x="30" y="3"/>
                    </a:cubicBezTo>
                    <a:cubicBezTo>
                      <a:pt x="30" y="2"/>
                      <a:pt x="30" y="2"/>
                      <a:pt x="30" y="1"/>
                    </a:cubicBezTo>
                    <a:cubicBezTo>
                      <a:pt x="30" y="1"/>
                      <a:pt x="30" y="1"/>
                      <a:pt x="3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5" name="Freeform 494">
                <a:extLst>
                  <a:ext uri="{FF2B5EF4-FFF2-40B4-BE49-F238E27FC236}">
                    <a16:creationId xmlns:a16="http://schemas.microsoft.com/office/drawing/2014/main" id="{598D32B3-96B1-4CE0-A160-70DEAD4F868E}"/>
                  </a:ext>
                </a:extLst>
              </p:cNvPr>
              <p:cNvSpPr>
                <a:spLocks/>
              </p:cNvSpPr>
              <p:nvPr/>
            </p:nvSpPr>
            <p:spPr bwMode="auto">
              <a:xfrm>
                <a:off x="-92074" y="2395539"/>
                <a:ext cx="31750" cy="9525"/>
              </a:xfrm>
              <a:custGeom>
                <a:avLst/>
                <a:gdLst>
                  <a:gd name="T0" fmla="*/ 2 w 3"/>
                  <a:gd name="T1" fmla="*/ 0 h 1"/>
                  <a:gd name="T2" fmla="*/ 2 w 3"/>
                  <a:gd name="T3" fmla="*/ 0 h 1"/>
                  <a:gd name="T4" fmla="*/ 1 w 3"/>
                  <a:gd name="T5" fmla="*/ 0 h 1"/>
                  <a:gd name="T6" fmla="*/ 1 w 3"/>
                  <a:gd name="T7" fmla="*/ 1 h 1"/>
                  <a:gd name="T8" fmla="*/ 1 w 3"/>
                  <a:gd name="T9" fmla="*/ 1 h 1"/>
                  <a:gd name="T10" fmla="*/ 2 w 3"/>
                  <a:gd name="T11" fmla="*/ 1 h 1"/>
                  <a:gd name="T12" fmla="*/ 2 w 3"/>
                  <a:gd name="T13" fmla="*/ 1 h 1"/>
                  <a:gd name="T14" fmla="*/ 3 w 3"/>
                  <a:gd name="T15" fmla="*/ 1 h 1"/>
                  <a:gd name="T16" fmla="*/ 2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0"/>
                    </a:moveTo>
                    <a:cubicBezTo>
                      <a:pt x="2" y="0"/>
                      <a:pt x="2" y="0"/>
                      <a:pt x="2" y="0"/>
                    </a:cubicBezTo>
                    <a:cubicBezTo>
                      <a:pt x="1" y="0"/>
                      <a:pt x="1" y="0"/>
                      <a:pt x="1" y="0"/>
                    </a:cubicBezTo>
                    <a:cubicBezTo>
                      <a:pt x="1" y="0"/>
                      <a:pt x="0" y="1"/>
                      <a:pt x="1" y="1"/>
                    </a:cubicBezTo>
                    <a:cubicBezTo>
                      <a:pt x="1" y="1"/>
                      <a:pt x="1" y="1"/>
                      <a:pt x="1" y="1"/>
                    </a:cubicBezTo>
                    <a:cubicBezTo>
                      <a:pt x="1" y="1"/>
                      <a:pt x="1" y="1"/>
                      <a:pt x="2" y="1"/>
                    </a:cubicBezTo>
                    <a:cubicBezTo>
                      <a:pt x="2" y="1"/>
                      <a:pt x="2" y="1"/>
                      <a:pt x="2" y="1"/>
                    </a:cubicBezTo>
                    <a:cubicBezTo>
                      <a:pt x="2" y="1"/>
                      <a:pt x="3" y="1"/>
                      <a:pt x="3" y="1"/>
                    </a:cubicBezTo>
                    <a:cubicBezTo>
                      <a:pt x="3" y="1"/>
                      <a:pt x="3" y="0"/>
                      <a:pt x="2"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6" name="Freeform 495">
                <a:extLst>
                  <a:ext uri="{FF2B5EF4-FFF2-40B4-BE49-F238E27FC236}">
                    <a16:creationId xmlns:a16="http://schemas.microsoft.com/office/drawing/2014/main" id="{F682D267-13B0-4742-8E34-2A49B9F2800B}"/>
                  </a:ext>
                </a:extLst>
              </p:cNvPr>
              <p:cNvSpPr>
                <a:spLocks/>
              </p:cNvSpPr>
              <p:nvPr/>
            </p:nvSpPr>
            <p:spPr bwMode="auto">
              <a:xfrm>
                <a:off x="-49212" y="2405064"/>
                <a:ext cx="22225" cy="22225"/>
              </a:xfrm>
              <a:custGeom>
                <a:avLst/>
                <a:gdLst>
                  <a:gd name="T0" fmla="*/ 2 w 2"/>
                  <a:gd name="T1" fmla="*/ 1 h 2"/>
                  <a:gd name="T2" fmla="*/ 1 w 2"/>
                  <a:gd name="T3" fmla="*/ 1 h 2"/>
                  <a:gd name="T4" fmla="*/ 0 w 2"/>
                  <a:gd name="T5" fmla="*/ 1 h 2"/>
                  <a:gd name="T6" fmla="*/ 0 w 2"/>
                  <a:gd name="T7" fmla="*/ 2 h 2"/>
                  <a:gd name="T8" fmla="*/ 1 w 2"/>
                  <a:gd name="T9" fmla="*/ 2 h 2"/>
                  <a:gd name="T10" fmla="*/ 2 w 2"/>
                  <a:gd name="T11" fmla="*/ 2 h 2"/>
                  <a:gd name="T12" fmla="*/ 2 w 2"/>
                  <a:gd name="T13" fmla="*/ 1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cubicBezTo>
                      <a:pt x="1" y="0"/>
                      <a:pt x="1" y="0"/>
                      <a:pt x="1" y="1"/>
                    </a:cubicBezTo>
                    <a:cubicBezTo>
                      <a:pt x="1" y="1"/>
                      <a:pt x="0" y="1"/>
                      <a:pt x="0" y="1"/>
                    </a:cubicBezTo>
                    <a:cubicBezTo>
                      <a:pt x="0" y="1"/>
                      <a:pt x="0" y="2"/>
                      <a:pt x="0" y="2"/>
                    </a:cubicBezTo>
                    <a:cubicBezTo>
                      <a:pt x="1" y="2"/>
                      <a:pt x="1" y="2"/>
                      <a:pt x="1" y="2"/>
                    </a:cubicBezTo>
                    <a:cubicBezTo>
                      <a:pt x="2" y="2"/>
                      <a:pt x="2" y="2"/>
                      <a:pt x="2" y="2"/>
                    </a:cubicBezTo>
                    <a:cubicBezTo>
                      <a:pt x="2" y="2"/>
                      <a:pt x="2" y="2"/>
                      <a:pt x="2" y="1"/>
                    </a:cubicBezTo>
                    <a:cubicBezTo>
                      <a:pt x="2" y="1"/>
                      <a:pt x="2" y="1"/>
                      <a:pt x="2"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7" name="Freeform 496">
                <a:extLst>
                  <a:ext uri="{FF2B5EF4-FFF2-40B4-BE49-F238E27FC236}">
                    <a16:creationId xmlns:a16="http://schemas.microsoft.com/office/drawing/2014/main" id="{898343B1-E5E2-4354-A98F-C7671EE7FC4E}"/>
                  </a:ext>
                </a:extLst>
              </p:cNvPr>
              <p:cNvSpPr>
                <a:spLocks/>
              </p:cNvSpPr>
              <p:nvPr/>
            </p:nvSpPr>
            <p:spPr bwMode="auto">
              <a:xfrm>
                <a:off x="-15874" y="2427289"/>
                <a:ext cx="31750" cy="22225"/>
              </a:xfrm>
              <a:custGeom>
                <a:avLst/>
                <a:gdLst>
                  <a:gd name="T0" fmla="*/ 2 w 3"/>
                  <a:gd name="T1" fmla="*/ 2 h 2"/>
                  <a:gd name="T2" fmla="*/ 3 w 3"/>
                  <a:gd name="T3" fmla="*/ 2 h 2"/>
                  <a:gd name="T4" fmla="*/ 3 w 3"/>
                  <a:gd name="T5" fmla="*/ 1 h 2"/>
                  <a:gd name="T6" fmla="*/ 3 w 3"/>
                  <a:gd name="T7" fmla="*/ 1 h 2"/>
                  <a:gd name="T8" fmla="*/ 2 w 3"/>
                  <a:gd name="T9" fmla="*/ 0 h 2"/>
                  <a:gd name="T10" fmla="*/ 1 w 3"/>
                  <a:gd name="T11" fmla="*/ 0 h 2"/>
                  <a:gd name="T12" fmla="*/ 0 w 3"/>
                  <a:gd name="T13" fmla="*/ 0 h 2"/>
                  <a:gd name="T14" fmla="*/ 0 w 3"/>
                  <a:gd name="T15" fmla="*/ 1 h 2"/>
                  <a:gd name="T16" fmla="*/ 1 w 3"/>
                  <a:gd name="T17" fmla="*/ 1 h 2"/>
                  <a:gd name="T18" fmla="*/ 1 w 3"/>
                  <a:gd name="T19" fmla="*/ 1 h 2"/>
                  <a:gd name="T20" fmla="*/ 1 w 3"/>
                  <a:gd name="T21" fmla="*/ 2 h 2"/>
                  <a:gd name="T22" fmla="*/ 2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2" y="2"/>
                    </a:moveTo>
                    <a:cubicBezTo>
                      <a:pt x="2" y="2"/>
                      <a:pt x="3" y="2"/>
                      <a:pt x="3" y="2"/>
                    </a:cubicBezTo>
                    <a:cubicBezTo>
                      <a:pt x="3" y="2"/>
                      <a:pt x="3" y="2"/>
                      <a:pt x="3" y="1"/>
                    </a:cubicBezTo>
                    <a:cubicBezTo>
                      <a:pt x="3" y="1"/>
                      <a:pt x="3" y="1"/>
                      <a:pt x="3" y="1"/>
                    </a:cubicBezTo>
                    <a:cubicBezTo>
                      <a:pt x="2" y="1"/>
                      <a:pt x="2" y="1"/>
                      <a:pt x="2" y="0"/>
                    </a:cubicBezTo>
                    <a:cubicBezTo>
                      <a:pt x="1" y="0"/>
                      <a:pt x="1" y="0"/>
                      <a:pt x="1" y="0"/>
                    </a:cubicBezTo>
                    <a:cubicBezTo>
                      <a:pt x="0" y="0"/>
                      <a:pt x="0" y="0"/>
                      <a:pt x="0" y="0"/>
                    </a:cubicBezTo>
                    <a:cubicBezTo>
                      <a:pt x="0" y="0"/>
                      <a:pt x="0" y="0"/>
                      <a:pt x="0" y="1"/>
                    </a:cubicBezTo>
                    <a:cubicBezTo>
                      <a:pt x="0" y="1"/>
                      <a:pt x="0" y="1"/>
                      <a:pt x="1" y="1"/>
                    </a:cubicBezTo>
                    <a:cubicBezTo>
                      <a:pt x="1" y="1"/>
                      <a:pt x="1" y="1"/>
                      <a:pt x="1" y="1"/>
                    </a:cubicBezTo>
                    <a:cubicBezTo>
                      <a:pt x="1" y="1"/>
                      <a:pt x="1" y="1"/>
                      <a:pt x="1" y="2"/>
                    </a:cubicBezTo>
                    <a:cubicBezTo>
                      <a:pt x="2" y="2"/>
                      <a:pt x="2" y="2"/>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8" name="Freeform 497">
                <a:extLst>
                  <a:ext uri="{FF2B5EF4-FFF2-40B4-BE49-F238E27FC236}">
                    <a16:creationId xmlns:a16="http://schemas.microsoft.com/office/drawing/2014/main" id="{9D5F0ED6-62A4-40F1-B2F8-08E913C57CC0}"/>
                  </a:ext>
                </a:extLst>
              </p:cNvPr>
              <p:cNvSpPr>
                <a:spLocks/>
              </p:cNvSpPr>
              <p:nvPr/>
            </p:nvSpPr>
            <p:spPr bwMode="auto">
              <a:xfrm>
                <a:off x="-6349" y="2459039"/>
                <a:ext cx="44450" cy="44450"/>
              </a:xfrm>
              <a:custGeom>
                <a:avLst/>
                <a:gdLst>
                  <a:gd name="T0" fmla="*/ 3 w 4"/>
                  <a:gd name="T1" fmla="*/ 0 h 4"/>
                  <a:gd name="T2" fmla="*/ 3 w 4"/>
                  <a:gd name="T3" fmla="*/ 0 h 4"/>
                  <a:gd name="T4" fmla="*/ 2 w 4"/>
                  <a:gd name="T5" fmla="*/ 0 h 4"/>
                  <a:gd name="T6" fmla="*/ 1 w 4"/>
                  <a:gd name="T7" fmla="*/ 0 h 4"/>
                  <a:gd name="T8" fmla="*/ 0 w 4"/>
                  <a:gd name="T9" fmla="*/ 1 h 4"/>
                  <a:gd name="T10" fmla="*/ 1 w 4"/>
                  <a:gd name="T11" fmla="*/ 2 h 4"/>
                  <a:gd name="T12" fmla="*/ 0 w 4"/>
                  <a:gd name="T13" fmla="*/ 3 h 4"/>
                  <a:gd name="T14" fmla="*/ 1 w 4"/>
                  <a:gd name="T15" fmla="*/ 3 h 4"/>
                  <a:gd name="T16" fmla="*/ 1 w 4"/>
                  <a:gd name="T17" fmla="*/ 4 h 4"/>
                  <a:gd name="T18" fmla="*/ 2 w 4"/>
                  <a:gd name="T19" fmla="*/ 3 h 4"/>
                  <a:gd name="T20" fmla="*/ 2 w 4"/>
                  <a:gd name="T21" fmla="*/ 3 h 4"/>
                  <a:gd name="T22" fmla="*/ 3 w 4"/>
                  <a:gd name="T23" fmla="*/ 2 h 4"/>
                  <a:gd name="T24" fmla="*/ 4 w 4"/>
                  <a:gd name="T25" fmla="*/ 2 h 4"/>
                  <a:gd name="T26" fmla="*/ 3 w 4"/>
                  <a:gd name="T27" fmla="*/ 1 h 4"/>
                  <a:gd name="T28" fmla="*/ 3 w 4"/>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4">
                    <a:moveTo>
                      <a:pt x="3" y="0"/>
                    </a:moveTo>
                    <a:cubicBezTo>
                      <a:pt x="3" y="0"/>
                      <a:pt x="3" y="0"/>
                      <a:pt x="3" y="0"/>
                    </a:cubicBezTo>
                    <a:cubicBezTo>
                      <a:pt x="2" y="0"/>
                      <a:pt x="2" y="0"/>
                      <a:pt x="2" y="0"/>
                    </a:cubicBezTo>
                    <a:cubicBezTo>
                      <a:pt x="1" y="0"/>
                      <a:pt x="1" y="0"/>
                      <a:pt x="1" y="0"/>
                    </a:cubicBezTo>
                    <a:cubicBezTo>
                      <a:pt x="1" y="0"/>
                      <a:pt x="1" y="0"/>
                      <a:pt x="0" y="1"/>
                    </a:cubicBezTo>
                    <a:cubicBezTo>
                      <a:pt x="0" y="1"/>
                      <a:pt x="1" y="1"/>
                      <a:pt x="1" y="2"/>
                    </a:cubicBezTo>
                    <a:cubicBezTo>
                      <a:pt x="1" y="2"/>
                      <a:pt x="0" y="2"/>
                      <a:pt x="0" y="3"/>
                    </a:cubicBezTo>
                    <a:cubicBezTo>
                      <a:pt x="0" y="3"/>
                      <a:pt x="0" y="3"/>
                      <a:pt x="1" y="3"/>
                    </a:cubicBezTo>
                    <a:cubicBezTo>
                      <a:pt x="1" y="4"/>
                      <a:pt x="1" y="4"/>
                      <a:pt x="1" y="4"/>
                    </a:cubicBezTo>
                    <a:cubicBezTo>
                      <a:pt x="1" y="4"/>
                      <a:pt x="1" y="4"/>
                      <a:pt x="2" y="3"/>
                    </a:cubicBezTo>
                    <a:cubicBezTo>
                      <a:pt x="2" y="3"/>
                      <a:pt x="2" y="3"/>
                      <a:pt x="2" y="3"/>
                    </a:cubicBezTo>
                    <a:cubicBezTo>
                      <a:pt x="3" y="3"/>
                      <a:pt x="3" y="3"/>
                      <a:pt x="3" y="2"/>
                    </a:cubicBezTo>
                    <a:cubicBezTo>
                      <a:pt x="3" y="2"/>
                      <a:pt x="3" y="2"/>
                      <a:pt x="4" y="2"/>
                    </a:cubicBezTo>
                    <a:cubicBezTo>
                      <a:pt x="4" y="2"/>
                      <a:pt x="4" y="1"/>
                      <a:pt x="3" y="1"/>
                    </a:cubicBezTo>
                    <a:cubicBezTo>
                      <a:pt x="3" y="1"/>
                      <a:pt x="3" y="1"/>
                      <a:pt x="3"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09" name="Freeform 498">
                <a:extLst>
                  <a:ext uri="{FF2B5EF4-FFF2-40B4-BE49-F238E27FC236}">
                    <a16:creationId xmlns:a16="http://schemas.microsoft.com/office/drawing/2014/main" id="{50ABA7AA-81FA-486F-9AA7-DC4C5129E293}"/>
                  </a:ext>
                </a:extLst>
              </p:cNvPr>
              <p:cNvSpPr>
                <a:spLocks/>
              </p:cNvSpPr>
              <p:nvPr/>
            </p:nvSpPr>
            <p:spPr bwMode="auto">
              <a:xfrm>
                <a:off x="296864" y="1422401"/>
                <a:ext cx="20638" cy="20638"/>
              </a:xfrm>
              <a:custGeom>
                <a:avLst/>
                <a:gdLst>
                  <a:gd name="T0" fmla="*/ 7 w 13"/>
                  <a:gd name="T1" fmla="*/ 6 h 13"/>
                  <a:gd name="T2" fmla="*/ 0 w 13"/>
                  <a:gd name="T3" fmla="*/ 6 h 13"/>
                  <a:gd name="T4" fmla="*/ 7 w 13"/>
                  <a:gd name="T5" fmla="*/ 13 h 13"/>
                  <a:gd name="T6" fmla="*/ 13 w 13"/>
                  <a:gd name="T7" fmla="*/ 6 h 13"/>
                  <a:gd name="T8" fmla="*/ 13 w 13"/>
                  <a:gd name="T9" fmla="*/ 6 h 13"/>
                  <a:gd name="T10" fmla="*/ 13 w 13"/>
                  <a:gd name="T11" fmla="*/ 0 h 13"/>
                  <a:gd name="T12" fmla="*/ 7 w 1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6"/>
                    </a:moveTo>
                    <a:lnTo>
                      <a:pt x="0" y="6"/>
                    </a:lnTo>
                    <a:lnTo>
                      <a:pt x="7" y="13"/>
                    </a:lnTo>
                    <a:lnTo>
                      <a:pt x="13" y="6"/>
                    </a:lnTo>
                    <a:lnTo>
                      <a:pt x="13" y="6"/>
                    </a:lnTo>
                    <a:lnTo>
                      <a:pt x="13" y="0"/>
                    </a:lnTo>
                    <a:lnTo>
                      <a:pt x="7" y="6"/>
                    </a:lnTo>
                    <a:close/>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0" name="Freeform 499">
                <a:extLst>
                  <a:ext uri="{FF2B5EF4-FFF2-40B4-BE49-F238E27FC236}">
                    <a16:creationId xmlns:a16="http://schemas.microsoft.com/office/drawing/2014/main" id="{2AC943F5-CCF1-425F-9F25-C95E6EB41FA9}"/>
                  </a:ext>
                </a:extLst>
              </p:cNvPr>
              <p:cNvSpPr>
                <a:spLocks/>
              </p:cNvSpPr>
              <p:nvPr/>
            </p:nvSpPr>
            <p:spPr bwMode="auto">
              <a:xfrm>
                <a:off x="296864" y="1422401"/>
                <a:ext cx="20638" cy="20638"/>
              </a:xfrm>
              <a:custGeom>
                <a:avLst/>
                <a:gdLst>
                  <a:gd name="T0" fmla="*/ 7 w 13"/>
                  <a:gd name="T1" fmla="*/ 6 h 13"/>
                  <a:gd name="T2" fmla="*/ 0 w 13"/>
                  <a:gd name="T3" fmla="*/ 6 h 13"/>
                  <a:gd name="T4" fmla="*/ 7 w 13"/>
                  <a:gd name="T5" fmla="*/ 13 h 13"/>
                  <a:gd name="T6" fmla="*/ 13 w 13"/>
                  <a:gd name="T7" fmla="*/ 6 h 13"/>
                  <a:gd name="T8" fmla="*/ 13 w 13"/>
                  <a:gd name="T9" fmla="*/ 6 h 13"/>
                  <a:gd name="T10" fmla="*/ 13 w 13"/>
                  <a:gd name="T11" fmla="*/ 0 h 13"/>
                  <a:gd name="T12" fmla="*/ 7 w 1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7" y="6"/>
                    </a:moveTo>
                    <a:lnTo>
                      <a:pt x="0" y="6"/>
                    </a:lnTo>
                    <a:lnTo>
                      <a:pt x="7" y="13"/>
                    </a:lnTo>
                    <a:lnTo>
                      <a:pt x="13" y="6"/>
                    </a:lnTo>
                    <a:lnTo>
                      <a:pt x="13" y="6"/>
                    </a:lnTo>
                    <a:lnTo>
                      <a:pt x="13" y="0"/>
                    </a:lnTo>
                    <a:lnTo>
                      <a:pt x="7" y="6"/>
                    </a:ln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1" name="Freeform 500">
                <a:extLst>
                  <a:ext uri="{FF2B5EF4-FFF2-40B4-BE49-F238E27FC236}">
                    <a16:creationId xmlns:a16="http://schemas.microsoft.com/office/drawing/2014/main" id="{4D1C3C98-1D7E-49DA-B0B7-12626FFA4855}"/>
                  </a:ext>
                </a:extLst>
              </p:cNvPr>
              <p:cNvSpPr>
                <a:spLocks/>
              </p:cNvSpPr>
              <p:nvPr/>
            </p:nvSpPr>
            <p:spPr bwMode="auto">
              <a:xfrm>
                <a:off x="339726" y="1411289"/>
                <a:ext cx="31750" cy="20638"/>
              </a:xfrm>
              <a:custGeom>
                <a:avLst/>
                <a:gdLst>
                  <a:gd name="T0" fmla="*/ 1 w 3"/>
                  <a:gd name="T1" fmla="*/ 0 h 2"/>
                  <a:gd name="T2" fmla="*/ 0 w 3"/>
                  <a:gd name="T3" fmla="*/ 1 h 2"/>
                  <a:gd name="T4" fmla="*/ 0 w 3"/>
                  <a:gd name="T5" fmla="*/ 2 h 2"/>
                  <a:gd name="T6" fmla="*/ 0 w 3"/>
                  <a:gd name="T7" fmla="*/ 2 h 2"/>
                  <a:gd name="T8" fmla="*/ 1 w 3"/>
                  <a:gd name="T9" fmla="*/ 2 h 2"/>
                  <a:gd name="T10" fmla="*/ 2 w 3"/>
                  <a:gd name="T11" fmla="*/ 2 h 2"/>
                  <a:gd name="T12" fmla="*/ 3 w 3"/>
                  <a:gd name="T13" fmla="*/ 1 h 2"/>
                  <a:gd name="T14" fmla="*/ 2 w 3"/>
                  <a:gd name="T15" fmla="*/ 0 h 2"/>
                  <a:gd name="T16" fmla="*/ 1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0"/>
                    </a:moveTo>
                    <a:cubicBezTo>
                      <a:pt x="1" y="0"/>
                      <a:pt x="1" y="1"/>
                      <a:pt x="0" y="1"/>
                    </a:cubicBezTo>
                    <a:cubicBezTo>
                      <a:pt x="0" y="1"/>
                      <a:pt x="0" y="2"/>
                      <a:pt x="0" y="2"/>
                    </a:cubicBezTo>
                    <a:cubicBezTo>
                      <a:pt x="0" y="2"/>
                      <a:pt x="0" y="2"/>
                      <a:pt x="0" y="2"/>
                    </a:cubicBezTo>
                    <a:cubicBezTo>
                      <a:pt x="1" y="2"/>
                      <a:pt x="1" y="2"/>
                      <a:pt x="1" y="2"/>
                    </a:cubicBezTo>
                    <a:cubicBezTo>
                      <a:pt x="1" y="2"/>
                      <a:pt x="2" y="2"/>
                      <a:pt x="2" y="2"/>
                    </a:cubicBezTo>
                    <a:cubicBezTo>
                      <a:pt x="2" y="1"/>
                      <a:pt x="2" y="1"/>
                      <a:pt x="3" y="1"/>
                    </a:cubicBezTo>
                    <a:cubicBezTo>
                      <a:pt x="3" y="1"/>
                      <a:pt x="3" y="0"/>
                      <a:pt x="2" y="0"/>
                    </a:cubicBezTo>
                    <a:cubicBezTo>
                      <a:pt x="2"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2" name="Freeform 501">
                <a:extLst>
                  <a:ext uri="{FF2B5EF4-FFF2-40B4-BE49-F238E27FC236}">
                    <a16:creationId xmlns:a16="http://schemas.microsoft.com/office/drawing/2014/main" id="{E9808CAF-1C62-403C-B897-0E8B9B92C5E6}"/>
                  </a:ext>
                </a:extLst>
              </p:cNvPr>
              <p:cNvSpPr>
                <a:spLocks/>
              </p:cNvSpPr>
              <p:nvPr/>
            </p:nvSpPr>
            <p:spPr bwMode="auto">
              <a:xfrm>
                <a:off x="5532439" y="2265364"/>
                <a:ext cx="11113" cy="11113"/>
              </a:xfrm>
              <a:custGeom>
                <a:avLst/>
                <a:gdLst>
                  <a:gd name="T0" fmla="*/ 1 w 1"/>
                  <a:gd name="T1" fmla="*/ 0 h 1"/>
                  <a:gd name="T2" fmla="*/ 0 w 1"/>
                  <a:gd name="T3" fmla="*/ 0 h 1"/>
                  <a:gd name="T4" fmla="*/ 1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0"/>
                    </a:cubicBezTo>
                    <a:cubicBezTo>
                      <a:pt x="0" y="0"/>
                      <a:pt x="1" y="1"/>
                      <a:pt x="1" y="1"/>
                    </a:cubicBezTo>
                    <a:cubicBezTo>
                      <a:pt x="1" y="1"/>
                      <a:pt x="1" y="0"/>
                      <a:pt x="1" y="0"/>
                    </a:cubicBezTo>
                    <a:cubicBezTo>
                      <a:pt x="1" y="0"/>
                      <a:pt x="1" y="0"/>
                      <a:pt x="1"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3" name="Freeform 502">
                <a:extLst>
                  <a:ext uri="{FF2B5EF4-FFF2-40B4-BE49-F238E27FC236}">
                    <a16:creationId xmlns:a16="http://schemas.microsoft.com/office/drawing/2014/main" id="{CCB2E6A4-0805-4884-B58A-EECE7F8C4D23}"/>
                  </a:ext>
                </a:extLst>
              </p:cNvPr>
              <p:cNvSpPr>
                <a:spLocks/>
              </p:cNvSpPr>
              <p:nvPr/>
            </p:nvSpPr>
            <p:spPr bwMode="auto">
              <a:xfrm>
                <a:off x="6191251" y="3065464"/>
                <a:ext cx="11113" cy="20638"/>
              </a:xfrm>
              <a:custGeom>
                <a:avLst/>
                <a:gdLst>
                  <a:gd name="T0" fmla="*/ 0 w 1"/>
                  <a:gd name="T1" fmla="*/ 1 h 2"/>
                  <a:gd name="T2" fmla="*/ 1 w 1"/>
                  <a:gd name="T3" fmla="*/ 1 h 2"/>
                  <a:gd name="T4" fmla="*/ 1 w 1"/>
                  <a:gd name="T5" fmla="*/ 0 h 2"/>
                  <a:gd name="T6" fmla="*/ 0 w 1"/>
                  <a:gd name="T7" fmla="*/ 0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2"/>
                      <a:pt x="1" y="1"/>
                      <a:pt x="1" y="1"/>
                    </a:cubicBezTo>
                    <a:cubicBezTo>
                      <a:pt x="1" y="1"/>
                      <a:pt x="1" y="0"/>
                      <a:pt x="1" y="0"/>
                    </a:cubicBezTo>
                    <a:cubicBezTo>
                      <a:pt x="1" y="0"/>
                      <a:pt x="1" y="0"/>
                      <a:pt x="0" y="0"/>
                    </a:cubicBezTo>
                    <a:cubicBezTo>
                      <a:pt x="0" y="0"/>
                      <a:pt x="0" y="0"/>
                      <a:pt x="0" y="1"/>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4" name="Freeform 503">
                <a:extLst>
                  <a:ext uri="{FF2B5EF4-FFF2-40B4-BE49-F238E27FC236}">
                    <a16:creationId xmlns:a16="http://schemas.microsoft.com/office/drawing/2014/main" id="{42D3DE46-D76C-4F8D-9C9B-CB8CAC3B4AED}"/>
                  </a:ext>
                </a:extLst>
              </p:cNvPr>
              <p:cNvSpPr>
                <a:spLocks/>
              </p:cNvSpPr>
              <p:nvPr/>
            </p:nvSpPr>
            <p:spPr bwMode="auto">
              <a:xfrm>
                <a:off x="5208589" y="1735139"/>
                <a:ext cx="0" cy="11113"/>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1"/>
                      <a:pt x="0" y="1"/>
                      <a:pt x="0" y="1"/>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5" name="Freeform 531">
                <a:extLst>
                  <a:ext uri="{FF2B5EF4-FFF2-40B4-BE49-F238E27FC236}">
                    <a16:creationId xmlns:a16="http://schemas.microsoft.com/office/drawing/2014/main" id="{963DACB5-8708-4FEC-88F6-7A83EB390891}"/>
                  </a:ext>
                </a:extLst>
              </p:cNvPr>
              <p:cNvSpPr>
                <a:spLocks/>
              </p:cNvSpPr>
              <p:nvPr/>
            </p:nvSpPr>
            <p:spPr bwMode="auto">
              <a:xfrm>
                <a:off x="6762751" y="1930401"/>
                <a:ext cx="22225" cy="20638"/>
              </a:xfrm>
              <a:custGeom>
                <a:avLst/>
                <a:gdLst>
                  <a:gd name="T0" fmla="*/ 0 w 2"/>
                  <a:gd name="T1" fmla="*/ 0 h 2"/>
                  <a:gd name="T2" fmla="*/ 0 w 2"/>
                  <a:gd name="T3" fmla="*/ 0 h 2"/>
                  <a:gd name="T4" fmla="*/ 1 w 2"/>
                  <a:gd name="T5" fmla="*/ 0 h 2"/>
                  <a:gd name="T6" fmla="*/ 2 w 2"/>
                  <a:gd name="T7" fmla="*/ 0 h 2"/>
                  <a:gd name="T8" fmla="*/ 1 w 2"/>
                  <a:gd name="T9" fmla="*/ 0 h 2"/>
                  <a:gd name="T10" fmla="*/ 2 w 2"/>
                  <a:gd name="T11" fmla="*/ 1 h 2"/>
                  <a:gd name="T12" fmla="*/ 2 w 2"/>
                  <a:gd name="T13" fmla="*/ 1 h 2"/>
                  <a:gd name="T14" fmla="*/ 1 w 2"/>
                  <a:gd name="T15" fmla="*/ 1 h 2"/>
                  <a:gd name="T16" fmla="*/ 0 w 2"/>
                  <a:gd name="T17" fmla="*/ 1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cubicBezTo>
                      <a:pt x="0" y="0"/>
                      <a:pt x="0" y="0"/>
                      <a:pt x="0" y="0"/>
                    </a:cubicBezTo>
                    <a:cubicBezTo>
                      <a:pt x="1" y="0"/>
                      <a:pt x="1" y="0"/>
                      <a:pt x="1" y="0"/>
                    </a:cubicBezTo>
                    <a:cubicBezTo>
                      <a:pt x="1" y="0"/>
                      <a:pt x="1" y="0"/>
                      <a:pt x="2" y="0"/>
                    </a:cubicBezTo>
                    <a:cubicBezTo>
                      <a:pt x="2" y="0"/>
                      <a:pt x="1" y="0"/>
                      <a:pt x="1" y="0"/>
                    </a:cubicBezTo>
                    <a:cubicBezTo>
                      <a:pt x="2" y="1"/>
                      <a:pt x="2" y="0"/>
                      <a:pt x="2" y="1"/>
                    </a:cubicBezTo>
                    <a:cubicBezTo>
                      <a:pt x="2" y="1"/>
                      <a:pt x="2" y="1"/>
                      <a:pt x="2" y="1"/>
                    </a:cubicBezTo>
                    <a:cubicBezTo>
                      <a:pt x="2" y="2"/>
                      <a:pt x="2" y="1"/>
                      <a:pt x="1" y="1"/>
                    </a:cubicBezTo>
                    <a:cubicBezTo>
                      <a:pt x="1" y="1"/>
                      <a:pt x="1" y="1"/>
                      <a:pt x="0" y="1"/>
                    </a:cubicBezTo>
                    <a:cubicBezTo>
                      <a:pt x="0" y="1"/>
                      <a:pt x="0" y="1"/>
                      <a:pt x="0" y="0"/>
                    </a:cubicBezTo>
                    <a:cubicBezTo>
                      <a:pt x="0" y="0"/>
                      <a:pt x="0" y="0"/>
                      <a:pt x="0" y="0"/>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6" name="Freeform 540">
                <a:extLst>
                  <a:ext uri="{FF2B5EF4-FFF2-40B4-BE49-F238E27FC236}">
                    <a16:creationId xmlns:a16="http://schemas.microsoft.com/office/drawing/2014/main" id="{E443A25E-A390-4A5A-AA52-364CBC928CE4}"/>
                  </a:ext>
                </a:extLst>
              </p:cNvPr>
              <p:cNvSpPr>
                <a:spLocks/>
              </p:cNvSpPr>
              <p:nvPr/>
            </p:nvSpPr>
            <p:spPr bwMode="auto">
              <a:xfrm>
                <a:off x="4776789" y="773114"/>
                <a:ext cx="3616325" cy="1027113"/>
              </a:xfrm>
              <a:custGeom>
                <a:avLst/>
                <a:gdLst>
                  <a:gd name="T0" fmla="*/ 266 w 335"/>
                  <a:gd name="T1" fmla="*/ 19 h 95"/>
                  <a:gd name="T2" fmla="*/ 256 w 335"/>
                  <a:gd name="T3" fmla="*/ 18 h 95"/>
                  <a:gd name="T4" fmla="*/ 222 w 335"/>
                  <a:gd name="T5" fmla="*/ 16 h 95"/>
                  <a:gd name="T6" fmla="*/ 204 w 335"/>
                  <a:gd name="T7" fmla="*/ 12 h 95"/>
                  <a:gd name="T8" fmla="*/ 190 w 335"/>
                  <a:gd name="T9" fmla="*/ 14 h 95"/>
                  <a:gd name="T10" fmla="*/ 175 w 335"/>
                  <a:gd name="T11" fmla="*/ 12 h 95"/>
                  <a:gd name="T12" fmla="*/ 163 w 335"/>
                  <a:gd name="T13" fmla="*/ 10 h 95"/>
                  <a:gd name="T14" fmla="*/ 146 w 335"/>
                  <a:gd name="T15" fmla="*/ 10 h 95"/>
                  <a:gd name="T16" fmla="*/ 139 w 335"/>
                  <a:gd name="T17" fmla="*/ 7 h 95"/>
                  <a:gd name="T18" fmla="*/ 125 w 335"/>
                  <a:gd name="T19" fmla="*/ 2 h 95"/>
                  <a:gd name="T20" fmla="*/ 107 w 335"/>
                  <a:gd name="T21" fmla="*/ 4 h 95"/>
                  <a:gd name="T22" fmla="*/ 97 w 335"/>
                  <a:gd name="T23" fmla="*/ 9 h 95"/>
                  <a:gd name="T24" fmla="*/ 97 w 335"/>
                  <a:gd name="T25" fmla="*/ 13 h 95"/>
                  <a:gd name="T26" fmla="*/ 84 w 335"/>
                  <a:gd name="T27" fmla="*/ 14 h 95"/>
                  <a:gd name="T28" fmla="*/ 81 w 335"/>
                  <a:gd name="T29" fmla="*/ 12 h 95"/>
                  <a:gd name="T30" fmla="*/ 83 w 335"/>
                  <a:gd name="T31" fmla="*/ 19 h 95"/>
                  <a:gd name="T32" fmla="*/ 90 w 335"/>
                  <a:gd name="T33" fmla="*/ 21 h 95"/>
                  <a:gd name="T34" fmla="*/ 78 w 335"/>
                  <a:gd name="T35" fmla="*/ 26 h 95"/>
                  <a:gd name="T36" fmla="*/ 80 w 335"/>
                  <a:gd name="T37" fmla="*/ 18 h 95"/>
                  <a:gd name="T38" fmla="*/ 68 w 335"/>
                  <a:gd name="T39" fmla="*/ 14 h 95"/>
                  <a:gd name="T40" fmla="*/ 68 w 335"/>
                  <a:gd name="T41" fmla="*/ 20 h 95"/>
                  <a:gd name="T42" fmla="*/ 52 w 335"/>
                  <a:gd name="T43" fmla="*/ 21 h 95"/>
                  <a:gd name="T44" fmla="*/ 33 w 335"/>
                  <a:gd name="T45" fmla="*/ 25 h 95"/>
                  <a:gd name="T46" fmla="*/ 31 w 335"/>
                  <a:gd name="T47" fmla="*/ 26 h 95"/>
                  <a:gd name="T48" fmla="*/ 15 w 335"/>
                  <a:gd name="T49" fmla="*/ 20 h 95"/>
                  <a:gd name="T50" fmla="*/ 1 w 335"/>
                  <a:gd name="T51" fmla="*/ 22 h 95"/>
                  <a:gd name="T52" fmla="*/ 8 w 335"/>
                  <a:gd name="T53" fmla="*/ 35 h 95"/>
                  <a:gd name="T54" fmla="*/ 7 w 335"/>
                  <a:gd name="T55" fmla="*/ 42 h 95"/>
                  <a:gd name="T56" fmla="*/ 3 w 335"/>
                  <a:gd name="T57" fmla="*/ 53 h 95"/>
                  <a:gd name="T58" fmla="*/ 10 w 335"/>
                  <a:gd name="T59" fmla="*/ 65 h 95"/>
                  <a:gd name="T60" fmla="*/ 25 w 335"/>
                  <a:gd name="T61" fmla="*/ 72 h 95"/>
                  <a:gd name="T62" fmla="*/ 33 w 335"/>
                  <a:gd name="T63" fmla="*/ 80 h 95"/>
                  <a:gd name="T64" fmla="*/ 40 w 335"/>
                  <a:gd name="T65" fmla="*/ 89 h 95"/>
                  <a:gd name="T66" fmla="*/ 59 w 335"/>
                  <a:gd name="T67" fmla="*/ 93 h 95"/>
                  <a:gd name="T68" fmla="*/ 54 w 335"/>
                  <a:gd name="T69" fmla="*/ 74 h 95"/>
                  <a:gd name="T70" fmla="*/ 75 w 335"/>
                  <a:gd name="T71" fmla="*/ 71 h 95"/>
                  <a:gd name="T72" fmla="*/ 83 w 335"/>
                  <a:gd name="T73" fmla="*/ 64 h 95"/>
                  <a:gd name="T74" fmla="*/ 95 w 335"/>
                  <a:gd name="T75" fmla="*/ 58 h 95"/>
                  <a:gd name="T76" fmla="*/ 112 w 335"/>
                  <a:gd name="T77" fmla="*/ 63 h 95"/>
                  <a:gd name="T78" fmla="*/ 127 w 335"/>
                  <a:gd name="T79" fmla="*/ 70 h 95"/>
                  <a:gd name="T80" fmla="*/ 141 w 335"/>
                  <a:gd name="T81" fmla="*/ 71 h 95"/>
                  <a:gd name="T82" fmla="*/ 158 w 335"/>
                  <a:gd name="T83" fmla="*/ 70 h 95"/>
                  <a:gd name="T84" fmla="*/ 166 w 335"/>
                  <a:gd name="T85" fmla="*/ 66 h 95"/>
                  <a:gd name="T86" fmla="*/ 189 w 335"/>
                  <a:gd name="T87" fmla="*/ 72 h 95"/>
                  <a:gd name="T88" fmla="*/ 209 w 335"/>
                  <a:gd name="T89" fmla="*/ 69 h 95"/>
                  <a:gd name="T90" fmla="*/ 217 w 335"/>
                  <a:gd name="T91" fmla="*/ 62 h 95"/>
                  <a:gd name="T92" fmla="*/ 235 w 335"/>
                  <a:gd name="T93" fmla="*/ 73 h 95"/>
                  <a:gd name="T94" fmla="*/ 249 w 335"/>
                  <a:gd name="T95" fmla="*/ 81 h 95"/>
                  <a:gd name="T96" fmla="*/ 257 w 335"/>
                  <a:gd name="T97" fmla="*/ 90 h 95"/>
                  <a:gd name="T98" fmla="*/ 255 w 335"/>
                  <a:gd name="T99" fmla="*/ 68 h 95"/>
                  <a:gd name="T100" fmla="*/ 243 w 335"/>
                  <a:gd name="T101" fmla="*/ 59 h 95"/>
                  <a:gd name="T102" fmla="*/ 237 w 335"/>
                  <a:gd name="T103" fmla="*/ 52 h 95"/>
                  <a:gd name="T104" fmla="*/ 248 w 335"/>
                  <a:gd name="T105" fmla="*/ 46 h 95"/>
                  <a:gd name="T106" fmla="*/ 263 w 335"/>
                  <a:gd name="T107" fmla="*/ 46 h 95"/>
                  <a:gd name="T108" fmla="*/ 267 w 335"/>
                  <a:gd name="T109" fmla="*/ 39 h 95"/>
                  <a:gd name="T110" fmla="*/ 274 w 335"/>
                  <a:gd name="T111" fmla="*/ 38 h 95"/>
                  <a:gd name="T112" fmla="*/ 275 w 335"/>
                  <a:gd name="T113" fmla="*/ 54 h 95"/>
                  <a:gd name="T114" fmla="*/ 291 w 335"/>
                  <a:gd name="T115" fmla="*/ 61 h 95"/>
                  <a:gd name="T116" fmla="*/ 287 w 335"/>
                  <a:gd name="T117" fmla="*/ 51 h 95"/>
                  <a:gd name="T118" fmla="*/ 285 w 335"/>
                  <a:gd name="T119" fmla="*/ 44 h 95"/>
                  <a:gd name="T120" fmla="*/ 296 w 335"/>
                  <a:gd name="T121" fmla="*/ 39 h 95"/>
                  <a:gd name="T122" fmla="*/ 309 w 335"/>
                  <a:gd name="T123" fmla="*/ 36 h 95"/>
                  <a:gd name="T124" fmla="*/ 327 w 335"/>
                  <a:gd name="T125" fmla="*/ 3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 h="95">
                    <a:moveTo>
                      <a:pt x="335" y="34"/>
                    </a:moveTo>
                    <a:cubicBezTo>
                      <a:pt x="335" y="34"/>
                      <a:pt x="334" y="34"/>
                      <a:pt x="334" y="33"/>
                    </a:cubicBezTo>
                    <a:cubicBezTo>
                      <a:pt x="332" y="33"/>
                      <a:pt x="332" y="33"/>
                      <a:pt x="331" y="32"/>
                    </a:cubicBezTo>
                    <a:cubicBezTo>
                      <a:pt x="330" y="32"/>
                      <a:pt x="330" y="31"/>
                      <a:pt x="329" y="31"/>
                    </a:cubicBezTo>
                    <a:cubicBezTo>
                      <a:pt x="328" y="31"/>
                      <a:pt x="328" y="31"/>
                      <a:pt x="327" y="31"/>
                    </a:cubicBezTo>
                    <a:cubicBezTo>
                      <a:pt x="326" y="31"/>
                      <a:pt x="326" y="31"/>
                      <a:pt x="325" y="31"/>
                    </a:cubicBezTo>
                    <a:cubicBezTo>
                      <a:pt x="324" y="31"/>
                      <a:pt x="324" y="31"/>
                      <a:pt x="323" y="31"/>
                    </a:cubicBezTo>
                    <a:cubicBezTo>
                      <a:pt x="323" y="30"/>
                      <a:pt x="323" y="30"/>
                      <a:pt x="322" y="30"/>
                    </a:cubicBezTo>
                    <a:cubicBezTo>
                      <a:pt x="321" y="29"/>
                      <a:pt x="321" y="29"/>
                      <a:pt x="320" y="28"/>
                    </a:cubicBezTo>
                    <a:cubicBezTo>
                      <a:pt x="319" y="27"/>
                      <a:pt x="310" y="21"/>
                      <a:pt x="309" y="20"/>
                    </a:cubicBezTo>
                    <a:cubicBezTo>
                      <a:pt x="308" y="20"/>
                      <a:pt x="297" y="20"/>
                      <a:pt x="296" y="19"/>
                    </a:cubicBezTo>
                    <a:cubicBezTo>
                      <a:pt x="296" y="19"/>
                      <a:pt x="278" y="20"/>
                      <a:pt x="277" y="19"/>
                    </a:cubicBezTo>
                    <a:cubicBezTo>
                      <a:pt x="277" y="19"/>
                      <a:pt x="277" y="19"/>
                      <a:pt x="277" y="19"/>
                    </a:cubicBezTo>
                    <a:cubicBezTo>
                      <a:pt x="276" y="20"/>
                      <a:pt x="275" y="20"/>
                      <a:pt x="274" y="20"/>
                    </a:cubicBezTo>
                    <a:cubicBezTo>
                      <a:pt x="273" y="20"/>
                      <a:pt x="273" y="20"/>
                      <a:pt x="271" y="19"/>
                    </a:cubicBezTo>
                    <a:cubicBezTo>
                      <a:pt x="271" y="19"/>
                      <a:pt x="271" y="19"/>
                      <a:pt x="270" y="18"/>
                    </a:cubicBezTo>
                    <a:cubicBezTo>
                      <a:pt x="270" y="18"/>
                      <a:pt x="269" y="18"/>
                      <a:pt x="269" y="18"/>
                    </a:cubicBezTo>
                    <a:cubicBezTo>
                      <a:pt x="268" y="19"/>
                      <a:pt x="267" y="19"/>
                      <a:pt x="266" y="19"/>
                    </a:cubicBezTo>
                    <a:cubicBezTo>
                      <a:pt x="266" y="19"/>
                      <a:pt x="265" y="19"/>
                      <a:pt x="264" y="19"/>
                    </a:cubicBezTo>
                    <a:cubicBezTo>
                      <a:pt x="264" y="19"/>
                      <a:pt x="263" y="19"/>
                      <a:pt x="262" y="18"/>
                    </a:cubicBezTo>
                    <a:cubicBezTo>
                      <a:pt x="261" y="18"/>
                      <a:pt x="261" y="18"/>
                      <a:pt x="260" y="18"/>
                    </a:cubicBezTo>
                    <a:cubicBezTo>
                      <a:pt x="259" y="18"/>
                      <a:pt x="259" y="18"/>
                      <a:pt x="259" y="18"/>
                    </a:cubicBezTo>
                    <a:cubicBezTo>
                      <a:pt x="259" y="19"/>
                      <a:pt x="259" y="19"/>
                      <a:pt x="259" y="19"/>
                    </a:cubicBezTo>
                    <a:cubicBezTo>
                      <a:pt x="260" y="19"/>
                      <a:pt x="260" y="19"/>
                      <a:pt x="260" y="20"/>
                    </a:cubicBezTo>
                    <a:cubicBezTo>
                      <a:pt x="261" y="20"/>
                      <a:pt x="261" y="19"/>
                      <a:pt x="262" y="20"/>
                    </a:cubicBezTo>
                    <a:cubicBezTo>
                      <a:pt x="262" y="20"/>
                      <a:pt x="263" y="20"/>
                      <a:pt x="263" y="20"/>
                    </a:cubicBezTo>
                    <a:cubicBezTo>
                      <a:pt x="263" y="20"/>
                      <a:pt x="263" y="21"/>
                      <a:pt x="263" y="21"/>
                    </a:cubicBezTo>
                    <a:cubicBezTo>
                      <a:pt x="263" y="22"/>
                      <a:pt x="262" y="21"/>
                      <a:pt x="262" y="21"/>
                    </a:cubicBezTo>
                    <a:cubicBezTo>
                      <a:pt x="261" y="21"/>
                      <a:pt x="261" y="21"/>
                      <a:pt x="260" y="20"/>
                    </a:cubicBezTo>
                    <a:cubicBezTo>
                      <a:pt x="260" y="20"/>
                      <a:pt x="259" y="21"/>
                      <a:pt x="259" y="20"/>
                    </a:cubicBezTo>
                    <a:cubicBezTo>
                      <a:pt x="258" y="20"/>
                      <a:pt x="257" y="20"/>
                      <a:pt x="257" y="19"/>
                    </a:cubicBezTo>
                    <a:cubicBezTo>
                      <a:pt x="256" y="19"/>
                      <a:pt x="256" y="19"/>
                      <a:pt x="256" y="19"/>
                    </a:cubicBezTo>
                    <a:cubicBezTo>
                      <a:pt x="256" y="19"/>
                      <a:pt x="257" y="18"/>
                      <a:pt x="257" y="18"/>
                    </a:cubicBezTo>
                    <a:cubicBezTo>
                      <a:pt x="257" y="18"/>
                      <a:pt x="256" y="18"/>
                      <a:pt x="256" y="18"/>
                    </a:cubicBezTo>
                    <a:cubicBezTo>
                      <a:pt x="256" y="18"/>
                      <a:pt x="256" y="18"/>
                      <a:pt x="256" y="18"/>
                    </a:cubicBezTo>
                    <a:cubicBezTo>
                      <a:pt x="256" y="18"/>
                      <a:pt x="256" y="18"/>
                      <a:pt x="256" y="18"/>
                    </a:cubicBezTo>
                    <a:cubicBezTo>
                      <a:pt x="255" y="18"/>
                      <a:pt x="255" y="19"/>
                      <a:pt x="255" y="19"/>
                    </a:cubicBezTo>
                    <a:cubicBezTo>
                      <a:pt x="255" y="19"/>
                      <a:pt x="254" y="19"/>
                      <a:pt x="254" y="19"/>
                    </a:cubicBezTo>
                    <a:cubicBezTo>
                      <a:pt x="253" y="20"/>
                      <a:pt x="252" y="19"/>
                      <a:pt x="251" y="19"/>
                    </a:cubicBezTo>
                    <a:cubicBezTo>
                      <a:pt x="250" y="19"/>
                      <a:pt x="249" y="19"/>
                      <a:pt x="248" y="19"/>
                    </a:cubicBezTo>
                    <a:cubicBezTo>
                      <a:pt x="247" y="19"/>
                      <a:pt x="246" y="18"/>
                      <a:pt x="246" y="19"/>
                    </a:cubicBezTo>
                    <a:cubicBezTo>
                      <a:pt x="245" y="19"/>
                      <a:pt x="245" y="19"/>
                      <a:pt x="244" y="19"/>
                    </a:cubicBezTo>
                    <a:cubicBezTo>
                      <a:pt x="244" y="19"/>
                      <a:pt x="243" y="19"/>
                      <a:pt x="242" y="19"/>
                    </a:cubicBezTo>
                    <a:cubicBezTo>
                      <a:pt x="241" y="19"/>
                      <a:pt x="241" y="19"/>
                      <a:pt x="240" y="19"/>
                    </a:cubicBezTo>
                    <a:cubicBezTo>
                      <a:pt x="240" y="18"/>
                      <a:pt x="240" y="18"/>
                      <a:pt x="240" y="18"/>
                    </a:cubicBezTo>
                    <a:cubicBezTo>
                      <a:pt x="240" y="18"/>
                      <a:pt x="240" y="18"/>
                      <a:pt x="240" y="18"/>
                    </a:cubicBezTo>
                    <a:cubicBezTo>
                      <a:pt x="239" y="17"/>
                      <a:pt x="239" y="17"/>
                      <a:pt x="238" y="17"/>
                    </a:cubicBezTo>
                    <a:cubicBezTo>
                      <a:pt x="237" y="16"/>
                      <a:pt x="237" y="17"/>
                      <a:pt x="236" y="16"/>
                    </a:cubicBezTo>
                    <a:cubicBezTo>
                      <a:pt x="235" y="16"/>
                      <a:pt x="235" y="16"/>
                      <a:pt x="234" y="16"/>
                    </a:cubicBezTo>
                    <a:cubicBezTo>
                      <a:pt x="233" y="16"/>
                      <a:pt x="233" y="16"/>
                      <a:pt x="232" y="15"/>
                    </a:cubicBezTo>
                    <a:cubicBezTo>
                      <a:pt x="231" y="15"/>
                      <a:pt x="230" y="15"/>
                      <a:pt x="229" y="15"/>
                    </a:cubicBezTo>
                    <a:cubicBezTo>
                      <a:pt x="228" y="15"/>
                      <a:pt x="227" y="15"/>
                      <a:pt x="226" y="15"/>
                    </a:cubicBezTo>
                    <a:cubicBezTo>
                      <a:pt x="225" y="15"/>
                      <a:pt x="225" y="16"/>
                      <a:pt x="224" y="16"/>
                    </a:cubicBezTo>
                    <a:cubicBezTo>
                      <a:pt x="223" y="16"/>
                      <a:pt x="223" y="16"/>
                      <a:pt x="222" y="16"/>
                    </a:cubicBezTo>
                    <a:cubicBezTo>
                      <a:pt x="221" y="16"/>
                      <a:pt x="221" y="15"/>
                      <a:pt x="220" y="15"/>
                    </a:cubicBezTo>
                    <a:cubicBezTo>
                      <a:pt x="220" y="15"/>
                      <a:pt x="220" y="15"/>
                      <a:pt x="220" y="15"/>
                    </a:cubicBezTo>
                    <a:cubicBezTo>
                      <a:pt x="219" y="15"/>
                      <a:pt x="219" y="15"/>
                      <a:pt x="218" y="15"/>
                    </a:cubicBezTo>
                    <a:cubicBezTo>
                      <a:pt x="218" y="15"/>
                      <a:pt x="218" y="15"/>
                      <a:pt x="217" y="15"/>
                    </a:cubicBezTo>
                    <a:cubicBezTo>
                      <a:pt x="217" y="15"/>
                      <a:pt x="217" y="14"/>
                      <a:pt x="216" y="14"/>
                    </a:cubicBezTo>
                    <a:cubicBezTo>
                      <a:pt x="216" y="14"/>
                      <a:pt x="215" y="14"/>
                      <a:pt x="215" y="14"/>
                    </a:cubicBezTo>
                    <a:cubicBezTo>
                      <a:pt x="214" y="14"/>
                      <a:pt x="214" y="14"/>
                      <a:pt x="214" y="14"/>
                    </a:cubicBezTo>
                    <a:cubicBezTo>
                      <a:pt x="214" y="14"/>
                      <a:pt x="214" y="14"/>
                      <a:pt x="214" y="13"/>
                    </a:cubicBezTo>
                    <a:cubicBezTo>
                      <a:pt x="214" y="13"/>
                      <a:pt x="213" y="13"/>
                      <a:pt x="213" y="13"/>
                    </a:cubicBezTo>
                    <a:cubicBezTo>
                      <a:pt x="212" y="13"/>
                      <a:pt x="212" y="13"/>
                      <a:pt x="212" y="13"/>
                    </a:cubicBezTo>
                    <a:cubicBezTo>
                      <a:pt x="211" y="13"/>
                      <a:pt x="210" y="12"/>
                      <a:pt x="209" y="13"/>
                    </a:cubicBezTo>
                    <a:cubicBezTo>
                      <a:pt x="209" y="13"/>
                      <a:pt x="209" y="13"/>
                      <a:pt x="209" y="14"/>
                    </a:cubicBezTo>
                    <a:cubicBezTo>
                      <a:pt x="209" y="14"/>
                      <a:pt x="208" y="14"/>
                      <a:pt x="208" y="14"/>
                    </a:cubicBezTo>
                    <a:cubicBezTo>
                      <a:pt x="208" y="14"/>
                      <a:pt x="208" y="13"/>
                      <a:pt x="208" y="13"/>
                    </a:cubicBezTo>
                    <a:cubicBezTo>
                      <a:pt x="208" y="12"/>
                      <a:pt x="208" y="12"/>
                      <a:pt x="208" y="12"/>
                    </a:cubicBezTo>
                    <a:cubicBezTo>
                      <a:pt x="208" y="12"/>
                      <a:pt x="208" y="12"/>
                      <a:pt x="208" y="12"/>
                    </a:cubicBezTo>
                    <a:cubicBezTo>
                      <a:pt x="207" y="12"/>
                      <a:pt x="207" y="12"/>
                      <a:pt x="206" y="12"/>
                    </a:cubicBezTo>
                    <a:cubicBezTo>
                      <a:pt x="205" y="12"/>
                      <a:pt x="205" y="12"/>
                      <a:pt x="204" y="12"/>
                    </a:cubicBezTo>
                    <a:cubicBezTo>
                      <a:pt x="203" y="12"/>
                      <a:pt x="203" y="12"/>
                      <a:pt x="202" y="12"/>
                    </a:cubicBezTo>
                    <a:cubicBezTo>
                      <a:pt x="201" y="12"/>
                      <a:pt x="200" y="12"/>
                      <a:pt x="199" y="12"/>
                    </a:cubicBezTo>
                    <a:cubicBezTo>
                      <a:pt x="198" y="11"/>
                      <a:pt x="198" y="11"/>
                      <a:pt x="197" y="11"/>
                    </a:cubicBezTo>
                    <a:cubicBezTo>
                      <a:pt x="197" y="11"/>
                      <a:pt x="196" y="11"/>
                      <a:pt x="196" y="11"/>
                    </a:cubicBezTo>
                    <a:cubicBezTo>
                      <a:pt x="196" y="11"/>
                      <a:pt x="196" y="12"/>
                      <a:pt x="196" y="12"/>
                    </a:cubicBezTo>
                    <a:cubicBezTo>
                      <a:pt x="196" y="12"/>
                      <a:pt x="195" y="12"/>
                      <a:pt x="195" y="12"/>
                    </a:cubicBezTo>
                    <a:cubicBezTo>
                      <a:pt x="195" y="12"/>
                      <a:pt x="195" y="12"/>
                      <a:pt x="195" y="12"/>
                    </a:cubicBezTo>
                    <a:cubicBezTo>
                      <a:pt x="194" y="12"/>
                      <a:pt x="194" y="13"/>
                      <a:pt x="195" y="13"/>
                    </a:cubicBezTo>
                    <a:cubicBezTo>
                      <a:pt x="195" y="13"/>
                      <a:pt x="195" y="13"/>
                      <a:pt x="195" y="13"/>
                    </a:cubicBezTo>
                    <a:cubicBezTo>
                      <a:pt x="196" y="13"/>
                      <a:pt x="196" y="13"/>
                      <a:pt x="197" y="13"/>
                    </a:cubicBezTo>
                    <a:cubicBezTo>
                      <a:pt x="197" y="14"/>
                      <a:pt x="197" y="14"/>
                      <a:pt x="197" y="14"/>
                    </a:cubicBezTo>
                    <a:cubicBezTo>
                      <a:pt x="197" y="14"/>
                      <a:pt x="197" y="14"/>
                      <a:pt x="198" y="14"/>
                    </a:cubicBezTo>
                    <a:cubicBezTo>
                      <a:pt x="197" y="15"/>
                      <a:pt x="197" y="15"/>
                      <a:pt x="197" y="15"/>
                    </a:cubicBezTo>
                    <a:cubicBezTo>
                      <a:pt x="196" y="15"/>
                      <a:pt x="196" y="14"/>
                      <a:pt x="196" y="14"/>
                    </a:cubicBezTo>
                    <a:cubicBezTo>
                      <a:pt x="195" y="14"/>
                      <a:pt x="195" y="15"/>
                      <a:pt x="194" y="15"/>
                    </a:cubicBezTo>
                    <a:cubicBezTo>
                      <a:pt x="194" y="15"/>
                      <a:pt x="194" y="14"/>
                      <a:pt x="193" y="14"/>
                    </a:cubicBezTo>
                    <a:cubicBezTo>
                      <a:pt x="192" y="14"/>
                      <a:pt x="192" y="14"/>
                      <a:pt x="191" y="14"/>
                    </a:cubicBezTo>
                    <a:cubicBezTo>
                      <a:pt x="191" y="14"/>
                      <a:pt x="190" y="14"/>
                      <a:pt x="190" y="14"/>
                    </a:cubicBezTo>
                    <a:cubicBezTo>
                      <a:pt x="189" y="15"/>
                      <a:pt x="189" y="15"/>
                      <a:pt x="188" y="15"/>
                    </a:cubicBezTo>
                    <a:cubicBezTo>
                      <a:pt x="188" y="15"/>
                      <a:pt x="187" y="15"/>
                      <a:pt x="187" y="15"/>
                    </a:cubicBezTo>
                    <a:cubicBezTo>
                      <a:pt x="186" y="14"/>
                      <a:pt x="186" y="14"/>
                      <a:pt x="185" y="14"/>
                    </a:cubicBezTo>
                    <a:cubicBezTo>
                      <a:pt x="185" y="14"/>
                      <a:pt x="185" y="13"/>
                      <a:pt x="184" y="14"/>
                    </a:cubicBezTo>
                    <a:cubicBezTo>
                      <a:pt x="184" y="14"/>
                      <a:pt x="184" y="14"/>
                      <a:pt x="184" y="14"/>
                    </a:cubicBezTo>
                    <a:cubicBezTo>
                      <a:pt x="185" y="15"/>
                      <a:pt x="185" y="15"/>
                      <a:pt x="185" y="15"/>
                    </a:cubicBezTo>
                    <a:cubicBezTo>
                      <a:pt x="185" y="15"/>
                      <a:pt x="185" y="15"/>
                      <a:pt x="185" y="15"/>
                    </a:cubicBezTo>
                    <a:cubicBezTo>
                      <a:pt x="185" y="15"/>
                      <a:pt x="185" y="16"/>
                      <a:pt x="184" y="16"/>
                    </a:cubicBezTo>
                    <a:cubicBezTo>
                      <a:pt x="184" y="16"/>
                      <a:pt x="184" y="16"/>
                      <a:pt x="184" y="16"/>
                    </a:cubicBezTo>
                    <a:cubicBezTo>
                      <a:pt x="183" y="16"/>
                      <a:pt x="183" y="16"/>
                      <a:pt x="183" y="15"/>
                    </a:cubicBezTo>
                    <a:cubicBezTo>
                      <a:pt x="182" y="15"/>
                      <a:pt x="181" y="16"/>
                      <a:pt x="180" y="15"/>
                    </a:cubicBezTo>
                    <a:cubicBezTo>
                      <a:pt x="180" y="15"/>
                      <a:pt x="180" y="15"/>
                      <a:pt x="180" y="15"/>
                    </a:cubicBezTo>
                    <a:cubicBezTo>
                      <a:pt x="180" y="15"/>
                      <a:pt x="180" y="15"/>
                      <a:pt x="180" y="14"/>
                    </a:cubicBezTo>
                    <a:cubicBezTo>
                      <a:pt x="179" y="14"/>
                      <a:pt x="179" y="14"/>
                      <a:pt x="179" y="14"/>
                    </a:cubicBezTo>
                    <a:cubicBezTo>
                      <a:pt x="178" y="14"/>
                      <a:pt x="178" y="14"/>
                      <a:pt x="177" y="14"/>
                    </a:cubicBezTo>
                    <a:cubicBezTo>
                      <a:pt x="177" y="13"/>
                      <a:pt x="177" y="13"/>
                      <a:pt x="176" y="13"/>
                    </a:cubicBezTo>
                    <a:cubicBezTo>
                      <a:pt x="176" y="13"/>
                      <a:pt x="176" y="13"/>
                      <a:pt x="175" y="13"/>
                    </a:cubicBezTo>
                    <a:cubicBezTo>
                      <a:pt x="175" y="13"/>
                      <a:pt x="175" y="13"/>
                      <a:pt x="175" y="12"/>
                    </a:cubicBezTo>
                    <a:cubicBezTo>
                      <a:pt x="174" y="12"/>
                      <a:pt x="174" y="12"/>
                      <a:pt x="173" y="12"/>
                    </a:cubicBezTo>
                    <a:cubicBezTo>
                      <a:pt x="173" y="13"/>
                      <a:pt x="173" y="13"/>
                      <a:pt x="172" y="13"/>
                    </a:cubicBezTo>
                    <a:cubicBezTo>
                      <a:pt x="172" y="13"/>
                      <a:pt x="172" y="12"/>
                      <a:pt x="172" y="12"/>
                    </a:cubicBezTo>
                    <a:cubicBezTo>
                      <a:pt x="172" y="12"/>
                      <a:pt x="172" y="12"/>
                      <a:pt x="172" y="12"/>
                    </a:cubicBezTo>
                    <a:cubicBezTo>
                      <a:pt x="172" y="12"/>
                      <a:pt x="172" y="12"/>
                      <a:pt x="173" y="11"/>
                    </a:cubicBezTo>
                    <a:cubicBezTo>
                      <a:pt x="173" y="11"/>
                      <a:pt x="173" y="11"/>
                      <a:pt x="174" y="11"/>
                    </a:cubicBezTo>
                    <a:cubicBezTo>
                      <a:pt x="174" y="11"/>
                      <a:pt x="174" y="11"/>
                      <a:pt x="174" y="10"/>
                    </a:cubicBezTo>
                    <a:cubicBezTo>
                      <a:pt x="174" y="10"/>
                      <a:pt x="173" y="10"/>
                      <a:pt x="173" y="10"/>
                    </a:cubicBezTo>
                    <a:cubicBezTo>
                      <a:pt x="173" y="10"/>
                      <a:pt x="172" y="10"/>
                      <a:pt x="172" y="10"/>
                    </a:cubicBezTo>
                    <a:cubicBezTo>
                      <a:pt x="172" y="10"/>
                      <a:pt x="172" y="10"/>
                      <a:pt x="171" y="10"/>
                    </a:cubicBezTo>
                    <a:cubicBezTo>
                      <a:pt x="171" y="10"/>
                      <a:pt x="171" y="10"/>
                      <a:pt x="171" y="10"/>
                    </a:cubicBezTo>
                    <a:cubicBezTo>
                      <a:pt x="170" y="10"/>
                      <a:pt x="170" y="10"/>
                      <a:pt x="169" y="10"/>
                    </a:cubicBezTo>
                    <a:cubicBezTo>
                      <a:pt x="169" y="10"/>
                      <a:pt x="169" y="10"/>
                      <a:pt x="169" y="10"/>
                    </a:cubicBezTo>
                    <a:cubicBezTo>
                      <a:pt x="168" y="10"/>
                      <a:pt x="168" y="10"/>
                      <a:pt x="168" y="10"/>
                    </a:cubicBezTo>
                    <a:cubicBezTo>
                      <a:pt x="167" y="10"/>
                      <a:pt x="167" y="10"/>
                      <a:pt x="166" y="10"/>
                    </a:cubicBezTo>
                    <a:cubicBezTo>
                      <a:pt x="165" y="10"/>
                      <a:pt x="165" y="9"/>
                      <a:pt x="165" y="9"/>
                    </a:cubicBezTo>
                    <a:cubicBezTo>
                      <a:pt x="164" y="9"/>
                      <a:pt x="164" y="9"/>
                      <a:pt x="163" y="9"/>
                    </a:cubicBezTo>
                    <a:cubicBezTo>
                      <a:pt x="163" y="9"/>
                      <a:pt x="163" y="10"/>
                      <a:pt x="163" y="10"/>
                    </a:cubicBezTo>
                    <a:cubicBezTo>
                      <a:pt x="165" y="11"/>
                      <a:pt x="165" y="11"/>
                      <a:pt x="165" y="11"/>
                    </a:cubicBezTo>
                    <a:cubicBezTo>
                      <a:pt x="165" y="11"/>
                      <a:pt x="165" y="11"/>
                      <a:pt x="166" y="11"/>
                    </a:cubicBezTo>
                    <a:cubicBezTo>
                      <a:pt x="166" y="11"/>
                      <a:pt x="166" y="11"/>
                      <a:pt x="166" y="12"/>
                    </a:cubicBezTo>
                    <a:cubicBezTo>
                      <a:pt x="166" y="12"/>
                      <a:pt x="166" y="11"/>
                      <a:pt x="165" y="11"/>
                    </a:cubicBezTo>
                    <a:cubicBezTo>
                      <a:pt x="165" y="11"/>
                      <a:pt x="165" y="11"/>
                      <a:pt x="164" y="11"/>
                    </a:cubicBezTo>
                    <a:cubicBezTo>
                      <a:pt x="163" y="11"/>
                      <a:pt x="163" y="11"/>
                      <a:pt x="162" y="11"/>
                    </a:cubicBezTo>
                    <a:cubicBezTo>
                      <a:pt x="162" y="11"/>
                      <a:pt x="162" y="11"/>
                      <a:pt x="161" y="11"/>
                    </a:cubicBezTo>
                    <a:cubicBezTo>
                      <a:pt x="161" y="11"/>
                      <a:pt x="160" y="11"/>
                      <a:pt x="160" y="11"/>
                    </a:cubicBezTo>
                    <a:cubicBezTo>
                      <a:pt x="159" y="11"/>
                      <a:pt x="159" y="11"/>
                      <a:pt x="158" y="11"/>
                    </a:cubicBezTo>
                    <a:cubicBezTo>
                      <a:pt x="158" y="11"/>
                      <a:pt x="157" y="11"/>
                      <a:pt x="156" y="11"/>
                    </a:cubicBezTo>
                    <a:cubicBezTo>
                      <a:pt x="156" y="11"/>
                      <a:pt x="156" y="11"/>
                      <a:pt x="156" y="10"/>
                    </a:cubicBezTo>
                    <a:cubicBezTo>
                      <a:pt x="156" y="10"/>
                      <a:pt x="155" y="10"/>
                      <a:pt x="155" y="10"/>
                    </a:cubicBezTo>
                    <a:cubicBezTo>
                      <a:pt x="155" y="10"/>
                      <a:pt x="155" y="10"/>
                      <a:pt x="154" y="10"/>
                    </a:cubicBezTo>
                    <a:cubicBezTo>
                      <a:pt x="154" y="9"/>
                      <a:pt x="153" y="9"/>
                      <a:pt x="152" y="9"/>
                    </a:cubicBezTo>
                    <a:cubicBezTo>
                      <a:pt x="151" y="9"/>
                      <a:pt x="151" y="9"/>
                      <a:pt x="150" y="9"/>
                    </a:cubicBezTo>
                    <a:cubicBezTo>
                      <a:pt x="149" y="9"/>
                      <a:pt x="148" y="9"/>
                      <a:pt x="148" y="9"/>
                    </a:cubicBezTo>
                    <a:cubicBezTo>
                      <a:pt x="147" y="9"/>
                      <a:pt x="147" y="9"/>
                      <a:pt x="146" y="9"/>
                    </a:cubicBezTo>
                    <a:cubicBezTo>
                      <a:pt x="146" y="10"/>
                      <a:pt x="146" y="10"/>
                      <a:pt x="146" y="10"/>
                    </a:cubicBezTo>
                    <a:cubicBezTo>
                      <a:pt x="145" y="10"/>
                      <a:pt x="145" y="9"/>
                      <a:pt x="145" y="9"/>
                    </a:cubicBezTo>
                    <a:cubicBezTo>
                      <a:pt x="144" y="9"/>
                      <a:pt x="144" y="8"/>
                      <a:pt x="143" y="9"/>
                    </a:cubicBezTo>
                    <a:cubicBezTo>
                      <a:pt x="143" y="9"/>
                      <a:pt x="143" y="9"/>
                      <a:pt x="143" y="9"/>
                    </a:cubicBezTo>
                    <a:cubicBezTo>
                      <a:pt x="142" y="10"/>
                      <a:pt x="142" y="9"/>
                      <a:pt x="142" y="9"/>
                    </a:cubicBezTo>
                    <a:cubicBezTo>
                      <a:pt x="141" y="9"/>
                      <a:pt x="141" y="9"/>
                      <a:pt x="140" y="8"/>
                    </a:cubicBezTo>
                    <a:cubicBezTo>
                      <a:pt x="140" y="8"/>
                      <a:pt x="140" y="8"/>
                      <a:pt x="139" y="9"/>
                    </a:cubicBezTo>
                    <a:cubicBezTo>
                      <a:pt x="139" y="9"/>
                      <a:pt x="138" y="9"/>
                      <a:pt x="138" y="9"/>
                    </a:cubicBezTo>
                    <a:cubicBezTo>
                      <a:pt x="138" y="9"/>
                      <a:pt x="138" y="9"/>
                      <a:pt x="138" y="9"/>
                    </a:cubicBezTo>
                    <a:cubicBezTo>
                      <a:pt x="138" y="10"/>
                      <a:pt x="139" y="9"/>
                      <a:pt x="139" y="10"/>
                    </a:cubicBezTo>
                    <a:cubicBezTo>
                      <a:pt x="139" y="10"/>
                      <a:pt x="138" y="10"/>
                      <a:pt x="138" y="10"/>
                    </a:cubicBezTo>
                    <a:cubicBezTo>
                      <a:pt x="137" y="10"/>
                      <a:pt x="137" y="10"/>
                      <a:pt x="137" y="10"/>
                    </a:cubicBezTo>
                    <a:cubicBezTo>
                      <a:pt x="136" y="10"/>
                      <a:pt x="136" y="11"/>
                      <a:pt x="135" y="11"/>
                    </a:cubicBezTo>
                    <a:cubicBezTo>
                      <a:pt x="135" y="11"/>
                      <a:pt x="135" y="11"/>
                      <a:pt x="135" y="11"/>
                    </a:cubicBezTo>
                    <a:cubicBezTo>
                      <a:pt x="134" y="10"/>
                      <a:pt x="134" y="10"/>
                      <a:pt x="135" y="10"/>
                    </a:cubicBezTo>
                    <a:cubicBezTo>
                      <a:pt x="135" y="9"/>
                      <a:pt x="136" y="9"/>
                      <a:pt x="136" y="9"/>
                    </a:cubicBezTo>
                    <a:cubicBezTo>
                      <a:pt x="136" y="9"/>
                      <a:pt x="136" y="9"/>
                      <a:pt x="137" y="8"/>
                    </a:cubicBezTo>
                    <a:cubicBezTo>
                      <a:pt x="137" y="8"/>
                      <a:pt x="137" y="8"/>
                      <a:pt x="138" y="8"/>
                    </a:cubicBezTo>
                    <a:cubicBezTo>
                      <a:pt x="138" y="7"/>
                      <a:pt x="139" y="7"/>
                      <a:pt x="139" y="7"/>
                    </a:cubicBezTo>
                    <a:cubicBezTo>
                      <a:pt x="139" y="7"/>
                      <a:pt x="139" y="7"/>
                      <a:pt x="139" y="7"/>
                    </a:cubicBezTo>
                    <a:cubicBezTo>
                      <a:pt x="140" y="7"/>
                      <a:pt x="140" y="7"/>
                      <a:pt x="140" y="7"/>
                    </a:cubicBezTo>
                    <a:cubicBezTo>
                      <a:pt x="140" y="7"/>
                      <a:pt x="140" y="6"/>
                      <a:pt x="140" y="6"/>
                    </a:cubicBezTo>
                    <a:cubicBezTo>
                      <a:pt x="141" y="6"/>
                      <a:pt x="141" y="6"/>
                      <a:pt x="141" y="6"/>
                    </a:cubicBezTo>
                    <a:cubicBezTo>
                      <a:pt x="141" y="5"/>
                      <a:pt x="140" y="5"/>
                      <a:pt x="140" y="5"/>
                    </a:cubicBezTo>
                    <a:cubicBezTo>
                      <a:pt x="140" y="5"/>
                      <a:pt x="140" y="4"/>
                      <a:pt x="140" y="4"/>
                    </a:cubicBezTo>
                    <a:cubicBezTo>
                      <a:pt x="139" y="4"/>
                      <a:pt x="139" y="4"/>
                      <a:pt x="139" y="4"/>
                    </a:cubicBezTo>
                    <a:cubicBezTo>
                      <a:pt x="138" y="4"/>
                      <a:pt x="138" y="4"/>
                      <a:pt x="138" y="4"/>
                    </a:cubicBezTo>
                    <a:cubicBezTo>
                      <a:pt x="137" y="4"/>
                      <a:pt x="137" y="4"/>
                      <a:pt x="136" y="3"/>
                    </a:cubicBezTo>
                    <a:cubicBezTo>
                      <a:pt x="136" y="3"/>
                      <a:pt x="136" y="3"/>
                      <a:pt x="135" y="3"/>
                    </a:cubicBezTo>
                    <a:cubicBezTo>
                      <a:pt x="135" y="3"/>
                      <a:pt x="134" y="3"/>
                      <a:pt x="134" y="3"/>
                    </a:cubicBezTo>
                    <a:cubicBezTo>
                      <a:pt x="133" y="3"/>
                      <a:pt x="133" y="3"/>
                      <a:pt x="133" y="3"/>
                    </a:cubicBezTo>
                    <a:cubicBezTo>
                      <a:pt x="132" y="2"/>
                      <a:pt x="132" y="2"/>
                      <a:pt x="131" y="2"/>
                    </a:cubicBezTo>
                    <a:cubicBezTo>
                      <a:pt x="131" y="2"/>
                      <a:pt x="130" y="3"/>
                      <a:pt x="130" y="3"/>
                    </a:cubicBezTo>
                    <a:cubicBezTo>
                      <a:pt x="129" y="3"/>
                      <a:pt x="129" y="3"/>
                      <a:pt x="128" y="3"/>
                    </a:cubicBezTo>
                    <a:cubicBezTo>
                      <a:pt x="127" y="3"/>
                      <a:pt x="126" y="4"/>
                      <a:pt x="126" y="3"/>
                    </a:cubicBezTo>
                    <a:cubicBezTo>
                      <a:pt x="126" y="3"/>
                      <a:pt x="126" y="2"/>
                      <a:pt x="126" y="2"/>
                    </a:cubicBezTo>
                    <a:cubicBezTo>
                      <a:pt x="126" y="1"/>
                      <a:pt x="125" y="2"/>
                      <a:pt x="125" y="2"/>
                    </a:cubicBezTo>
                    <a:cubicBezTo>
                      <a:pt x="124" y="2"/>
                      <a:pt x="124" y="2"/>
                      <a:pt x="123" y="2"/>
                    </a:cubicBezTo>
                    <a:cubicBezTo>
                      <a:pt x="123" y="2"/>
                      <a:pt x="123" y="2"/>
                      <a:pt x="123" y="2"/>
                    </a:cubicBezTo>
                    <a:cubicBezTo>
                      <a:pt x="122" y="2"/>
                      <a:pt x="122" y="2"/>
                      <a:pt x="122" y="2"/>
                    </a:cubicBezTo>
                    <a:cubicBezTo>
                      <a:pt x="121" y="1"/>
                      <a:pt x="122" y="1"/>
                      <a:pt x="121" y="1"/>
                    </a:cubicBezTo>
                    <a:cubicBezTo>
                      <a:pt x="121" y="0"/>
                      <a:pt x="120" y="1"/>
                      <a:pt x="120" y="1"/>
                    </a:cubicBezTo>
                    <a:cubicBezTo>
                      <a:pt x="119" y="1"/>
                      <a:pt x="119" y="1"/>
                      <a:pt x="119" y="0"/>
                    </a:cubicBezTo>
                    <a:cubicBezTo>
                      <a:pt x="118" y="0"/>
                      <a:pt x="118" y="0"/>
                      <a:pt x="117" y="0"/>
                    </a:cubicBezTo>
                    <a:cubicBezTo>
                      <a:pt x="117" y="0"/>
                      <a:pt x="116" y="0"/>
                      <a:pt x="116" y="1"/>
                    </a:cubicBezTo>
                    <a:cubicBezTo>
                      <a:pt x="116" y="1"/>
                      <a:pt x="115" y="1"/>
                      <a:pt x="115" y="1"/>
                    </a:cubicBezTo>
                    <a:cubicBezTo>
                      <a:pt x="115" y="2"/>
                      <a:pt x="116" y="2"/>
                      <a:pt x="116" y="2"/>
                    </a:cubicBezTo>
                    <a:cubicBezTo>
                      <a:pt x="116" y="3"/>
                      <a:pt x="116" y="3"/>
                      <a:pt x="116" y="3"/>
                    </a:cubicBezTo>
                    <a:cubicBezTo>
                      <a:pt x="115" y="3"/>
                      <a:pt x="115" y="3"/>
                      <a:pt x="115" y="3"/>
                    </a:cubicBezTo>
                    <a:cubicBezTo>
                      <a:pt x="114" y="3"/>
                      <a:pt x="114" y="3"/>
                      <a:pt x="114" y="3"/>
                    </a:cubicBezTo>
                    <a:cubicBezTo>
                      <a:pt x="113" y="3"/>
                      <a:pt x="114" y="3"/>
                      <a:pt x="113" y="4"/>
                    </a:cubicBezTo>
                    <a:cubicBezTo>
                      <a:pt x="113" y="4"/>
                      <a:pt x="113" y="4"/>
                      <a:pt x="112" y="4"/>
                    </a:cubicBezTo>
                    <a:cubicBezTo>
                      <a:pt x="111" y="4"/>
                      <a:pt x="111" y="4"/>
                      <a:pt x="111" y="4"/>
                    </a:cubicBezTo>
                    <a:cubicBezTo>
                      <a:pt x="110" y="4"/>
                      <a:pt x="110" y="4"/>
                      <a:pt x="109" y="4"/>
                    </a:cubicBezTo>
                    <a:cubicBezTo>
                      <a:pt x="108" y="4"/>
                      <a:pt x="108" y="4"/>
                      <a:pt x="107" y="4"/>
                    </a:cubicBezTo>
                    <a:cubicBezTo>
                      <a:pt x="107" y="3"/>
                      <a:pt x="106" y="4"/>
                      <a:pt x="106" y="4"/>
                    </a:cubicBezTo>
                    <a:cubicBezTo>
                      <a:pt x="105" y="4"/>
                      <a:pt x="105" y="3"/>
                      <a:pt x="104" y="4"/>
                    </a:cubicBezTo>
                    <a:cubicBezTo>
                      <a:pt x="104" y="4"/>
                      <a:pt x="104" y="4"/>
                      <a:pt x="104" y="4"/>
                    </a:cubicBezTo>
                    <a:cubicBezTo>
                      <a:pt x="104" y="4"/>
                      <a:pt x="104" y="4"/>
                      <a:pt x="103" y="5"/>
                    </a:cubicBezTo>
                    <a:cubicBezTo>
                      <a:pt x="103" y="5"/>
                      <a:pt x="102" y="4"/>
                      <a:pt x="101" y="4"/>
                    </a:cubicBezTo>
                    <a:cubicBezTo>
                      <a:pt x="101" y="5"/>
                      <a:pt x="100" y="5"/>
                      <a:pt x="100" y="5"/>
                    </a:cubicBezTo>
                    <a:cubicBezTo>
                      <a:pt x="99" y="5"/>
                      <a:pt x="99" y="5"/>
                      <a:pt x="98" y="5"/>
                    </a:cubicBezTo>
                    <a:cubicBezTo>
                      <a:pt x="98" y="5"/>
                      <a:pt x="98" y="5"/>
                      <a:pt x="97" y="6"/>
                    </a:cubicBezTo>
                    <a:cubicBezTo>
                      <a:pt x="97" y="6"/>
                      <a:pt x="97" y="6"/>
                      <a:pt x="96" y="6"/>
                    </a:cubicBezTo>
                    <a:cubicBezTo>
                      <a:pt x="96" y="6"/>
                      <a:pt x="95" y="6"/>
                      <a:pt x="95" y="6"/>
                    </a:cubicBezTo>
                    <a:cubicBezTo>
                      <a:pt x="95" y="6"/>
                      <a:pt x="95" y="6"/>
                      <a:pt x="95" y="6"/>
                    </a:cubicBezTo>
                    <a:cubicBezTo>
                      <a:pt x="95" y="7"/>
                      <a:pt x="96" y="7"/>
                      <a:pt x="96" y="7"/>
                    </a:cubicBezTo>
                    <a:cubicBezTo>
                      <a:pt x="96" y="7"/>
                      <a:pt x="97" y="7"/>
                      <a:pt x="97" y="7"/>
                    </a:cubicBezTo>
                    <a:cubicBezTo>
                      <a:pt x="97" y="7"/>
                      <a:pt x="97" y="8"/>
                      <a:pt x="98" y="8"/>
                    </a:cubicBezTo>
                    <a:cubicBezTo>
                      <a:pt x="98" y="8"/>
                      <a:pt x="98" y="8"/>
                      <a:pt x="99" y="8"/>
                    </a:cubicBezTo>
                    <a:cubicBezTo>
                      <a:pt x="99" y="8"/>
                      <a:pt x="99" y="8"/>
                      <a:pt x="99" y="9"/>
                    </a:cubicBezTo>
                    <a:cubicBezTo>
                      <a:pt x="99" y="9"/>
                      <a:pt x="98" y="9"/>
                      <a:pt x="98" y="9"/>
                    </a:cubicBezTo>
                    <a:cubicBezTo>
                      <a:pt x="97" y="9"/>
                      <a:pt x="97" y="9"/>
                      <a:pt x="97" y="9"/>
                    </a:cubicBezTo>
                    <a:cubicBezTo>
                      <a:pt x="96" y="9"/>
                      <a:pt x="96" y="9"/>
                      <a:pt x="96" y="9"/>
                    </a:cubicBezTo>
                    <a:cubicBezTo>
                      <a:pt x="95" y="9"/>
                      <a:pt x="95" y="9"/>
                      <a:pt x="95" y="9"/>
                    </a:cubicBezTo>
                    <a:cubicBezTo>
                      <a:pt x="94" y="9"/>
                      <a:pt x="94" y="9"/>
                      <a:pt x="94" y="9"/>
                    </a:cubicBezTo>
                    <a:cubicBezTo>
                      <a:pt x="93" y="9"/>
                      <a:pt x="93" y="9"/>
                      <a:pt x="93" y="9"/>
                    </a:cubicBezTo>
                    <a:cubicBezTo>
                      <a:pt x="92" y="9"/>
                      <a:pt x="92" y="9"/>
                      <a:pt x="91" y="9"/>
                    </a:cubicBezTo>
                    <a:cubicBezTo>
                      <a:pt x="90" y="9"/>
                      <a:pt x="90" y="9"/>
                      <a:pt x="89" y="9"/>
                    </a:cubicBezTo>
                    <a:cubicBezTo>
                      <a:pt x="89" y="9"/>
                      <a:pt x="89" y="9"/>
                      <a:pt x="88" y="9"/>
                    </a:cubicBezTo>
                    <a:cubicBezTo>
                      <a:pt x="88" y="9"/>
                      <a:pt x="88" y="10"/>
                      <a:pt x="89" y="10"/>
                    </a:cubicBezTo>
                    <a:cubicBezTo>
                      <a:pt x="89" y="11"/>
                      <a:pt x="89" y="10"/>
                      <a:pt x="90" y="11"/>
                    </a:cubicBezTo>
                    <a:cubicBezTo>
                      <a:pt x="90" y="11"/>
                      <a:pt x="90" y="11"/>
                      <a:pt x="90" y="12"/>
                    </a:cubicBezTo>
                    <a:cubicBezTo>
                      <a:pt x="90" y="12"/>
                      <a:pt x="91" y="12"/>
                      <a:pt x="91" y="12"/>
                    </a:cubicBezTo>
                    <a:cubicBezTo>
                      <a:pt x="91" y="12"/>
                      <a:pt x="92" y="12"/>
                      <a:pt x="92" y="12"/>
                    </a:cubicBezTo>
                    <a:cubicBezTo>
                      <a:pt x="92" y="12"/>
                      <a:pt x="93" y="12"/>
                      <a:pt x="93" y="12"/>
                    </a:cubicBezTo>
                    <a:cubicBezTo>
                      <a:pt x="93" y="12"/>
                      <a:pt x="93" y="12"/>
                      <a:pt x="93" y="12"/>
                    </a:cubicBezTo>
                    <a:cubicBezTo>
                      <a:pt x="93" y="12"/>
                      <a:pt x="93" y="12"/>
                      <a:pt x="94" y="12"/>
                    </a:cubicBezTo>
                    <a:cubicBezTo>
                      <a:pt x="94" y="13"/>
                      <a:pt x="94" y="12"/>
                      <a:pt x="95" y="13"/>
                    </a:cubicBezTo>
                    <a:cubicBezTo>
                      <a:pt x="95" y="13"/>
                      <a:pt x="95" y="13"/>
                      <a:pt x="95" y="13"/>
                    </a:cubicBezTo>
                    <a:cubicBezTo>
                      <a:pt x="96" y="13"/>
                      <a:pt x="97" y="13"/>
                      <a:pt x="97" y="13"/>
                    </a:cubicBezTo>
                    <a:cubicBezTo>
                      <a:pt x="96" y="14"/>
                      <a:pt x="96" y="13"/>
                      <a:pt x="95" y="14"/>
                    </a:cubicBezTo>
                    <a:cubicBezTo>
                      <a:pt x="95" y="14"/>
                      <a:pt x="94" y="13"/>
                      <a:pt x="94" y="14"/>
                    </a:cubicBezTo>
                    <a:cubicBezTo>
                      <a:pt x="94" y="14"/>
                      <a:pt x="93" y="14"/>
                      <a:pt x="93" y="14"/>
                    </a:cubicBezTo>
                    <a:cubicBezTo>
                      <a:pt x="92" y="14"/>
                      <a:pt x="92" y="13"/>
                      <a:pt x="92" y="13"/>
                    </a:cubicBezTo>
                    <a:cubicBezTo>
                      <a:pt x="91" y="13"/>
                      <a:pt x="91" y="13"/>
                      <a:pt x="91" y="13"/>
                    </a:cubicBezTo>
                    <a:cubicBezTo>
                      <a:pt x="90" y="13"/>
                      <a:pt x="90" y="13"/>
                      <a:pt x="90" y="13"/>
                    </a:cubicBezTo>
                    <a:cubicBezTo>
                      <a:pt x="90" y="13"/>
                      <a:pt x="89" y="13"/>
                      <a:pt x="89" y="13"/>
                    </a:cubicBezTo>
                    <a:cubicBezTo>
                      <a:pt x="88" y="13"/>
                      <a:pt x="88" y="13"/>
                      <a:pt x="88" y="12"/>
                    </a:cubicBezTo>
                    <a:cubicBezTo>
                      <a:pt x="87" y="12"/>
                      <a:pt x="87" y="12"/>
                      <a:pt x="87" y="12"/>
                    </a:cubicBezTo>
                    <a:cubicBezTo>
                      <a:pt x="87" y="12"/>
                      <a:pt x="87" y="12"/>
                      <a:pt x="87" y="12"/>
                    </a:cubicBezTo>
                    <a:cubicBezTo>
                      <a:pt x="86" y="12"/>
                      <a:pt x="86" y="12"/>
                      <a:pt x="86" y="12"/>
                    </a:cubicBezTo>
                    <a:cubicBezTo>
                      <a:pt x="86" y="12"/>
                      <a:pt x="86" y="12"/>
                      <a:pt x="86" y="12"/>
                    </a:cubicBezTo>
                    <a:cubicBezTo>
                      <a:pt x="86" y="12"/>
                      <a:pt x="86" y="12"/>
                      <a:pt x="86" y="12"/>
                    </a:cubicBezTo>
                    <a:cubicBezTo>
                      <a:pt x="86" y="13"/>
                      <a:pt x="87" y="13"/>
                      <a:pt x="86" y="13"/>
                    </a:cubicBezTo>
                    <a:cubicBezTo>
                      <a:pt x="86" y="14"/>
                      <a:pt x="86" y="13"/>
                      <a:pt x="85" y="13"/>
                    </a:cubicBezTo>
                    <a:cubicBezTo>
                      <a:pt x="85" y="13"/>
                      <a:pt x="85" y="13"/>
                      <a:pt x="85" y="13"/>
                    </a:cubicBezTo>
                    <a:cubicBezTo>
                      <a:pt x="84" y="13"/>
                      <a:pt x="84" y="13"/>
                      <a:pt x="84" y="13"/>
                    </a:cubicBezTo>
                    <a:cubicBezTo>
                      <a:pt x="83" y="13"/>
                      <a:pt x="84" y="13"/>
                      <a:pt x="84" y="14"/>
                    </a:cubicBezTo>
                    <a:cubicBezTo>
                      <a:pt x="84" y="14"/>
                      <a:pt x="84" y="14"/>
                      <a:pt x="85" y="14"/>
                    </a:cubicBezTo>
                    <a:cubicBezTo>
                      <a:pt x="85" y="14"/>
                      <a:pt x="85" y="14"/>
                      <a:pt x="85" y="14"/>
                    </a:cubicBezTo>
                    <a:cubicBezTo>
                      <a:pt x="86" y="14"/>
                      <a:pt x="86" y="14"/>
                      <a:pt x="86" y="14"/>
                    </a:cubicBezTo>
                    <a:cubicBezTo>
                      <a:pt x="87" y="14"/>
                      <a:pt x="87" y="14"/>
                      <a:pt x="88" y="14"/>
                    </a:cubicBezTo>
                    <a:cubicBezTo>
                      <a:pt x="88" y="14"/>
                      <a:pt x="88" y="14"/>
                      <a:pt x="88" y="15"/>
                    </a:cubicBezTo>
                    <a:cubicBezTo>
                      <a:pt x="88" y="15"/>
                      <a:pt x="89" y="15"/>
                      <a:pt x="89" y="15"/>
                    </a:cubicBezTo>
                    <a:cubicBezTo>
                      <a:pt x="89" y="15"/>
                      <a:pt x="89" y="15"/>
                      <a:pt x="89" y="15"/>
                    </a:cubicBezTo>
                    <a:cubicBezTo>
                      <a:pt x="89" y="16"/>
                      <a:pt x="89" y="15"/>
                      <a:pt x="88" y="15"/>
                    </a:cubicBezTo>
                    <a:cubicBezTo>
                      <a:pt x="88" y="15"/>
                      <a:pt x="88" y="15"/>
                      <a:pt x="87" y="15"/>
                    </a:cubicBezTo>
                    <a:cubicBezTo>
                      <a:pt x="87" y="15"/>
                      <a:pt x="87" y="15"/>
                      <a:pt x="87" y="15"/>
                    </a:cubicBezTo>
                    <a:cubicBezTo>
                      <a:pt x="87" y="15"/>
                      <a:pt x="86" y="15"/>
                      <a:pt x="86" y="15"/>
                    </a:cubicBezTo>
                    <a:cubicBezTo>
                      <a:pt x="86" y="15"/>
                      <a:pt x="85" y="15"/>
                      <a:pt x="85" y="15"/>
                    </a:cubicBezTo>
                    <a:cubicBezTo>
                      <a:pt x="84" y="15"/>
                      <a:pt x="84" y="15"/>
                      <a:pt x="84" y="15"/>
                    </a:cubicBezTo>
                    <a:cubicBezTo>
                      <a:pt x="83" y="15"/>
                      <a:pt x="83" y="15"/>
                      <a:pt x="83" y="14"/>
                    </a:cubicBezTo>
                    <a:cubicBezTo>
                      <a:pt x="82" y="14"/>
                      <a:pt x="82" y="14"/>
                      <a:pt x="82" y="14"/>
                    </a:cubicBezTo>
                    <a:cubicBezTo>
                      <a:pt x="82" y="13"/>
                      <a:pt x="82" y="13"/>
                      <a:pt x="82" y="13"/>
                    </a:cubicBezTo>
                    <a:cubicBezTo>
                      <a:pt x="82" y="13"/>
                      <a:pt x="81" y="12"/>
                      <a:pt x="81" y="12"/>
                    </a:cubicBezTo>
                    <a:cubicBezTo>
                      <a:pt x="81" y="12"/>
                      <a:pt x="81" y="12"/>
                      <a:pt x="81" y="12"/>
                    </a:cubicBezTo>
                    <a:cubicBezTo>
                      <a:pt x="81" y="11"/>
                      <a:pt x="81" y="11"/>
                      <a:pt x="80" y="11"/>
                    </a:cubicBezTo>
                    <a:cubicBezTo>
                      <a:pt x="80" y="11"/>
                      <a:pt x="79" y="11"/>
                      <a:pt x="79" y="11"/>
                    </a:cubicBezTo>
                    <a:cubicBezTo>
                      <a:pt x="79" y="11"/>
                      <a:pt x="79" y="11"/>
                      <a:pt x="80" y="11"/>
                    </a:cubicBezTo>
                    <a:cubicBezTo>
                      <a:pt x="80" y="12"/>
                      <a:pt x="80" y="12"/>
                      <a:pt x="80" y="12"/>
                    </a:cubicBezTo>
                    <a:cubicBezTo>
                      <a:pt x="80" y="12"/>
                      <a:pt x="80" y="12"/>
                      <a:pt x="80" y="12"/>
                    </a:cubicBezTo>
                    <a:cubicBezTo>
                      <a:pt x="80" y="12"/>
                      <a:pt x="80" y="13"/>
                      <a:pt x="80" y="13"/>
                    </a:cubicBezTo>
                    <a:cubicBezTo>
                      <a:pt x="80" y="13"/>
                      <a:pt x="80" y="13"/>
                      <a:pt x="80" y="13"/>
                    </a:cubicBezTo>
                    <a:cubicBezTo>
                      <a:pt x="79" y="13"/>
                      <a:pt x="79" y="13"/>
                      <a:pt x="79" y="13"/>
                    </a:cubicBezTo>
                    <a:cubicBezTo>
                      <a:pt x="79" y="13"/>
                      <a:pt x="79" y="14"/>
                      <a:pt x="79" y="14"/>
                    </a:cubicBezTo>
                    <a:cubicBezTo>
                      <a:pt x="79" y="14"/>
                      <a:pt x="79" y="14"/>
                      <a:pt x="80" y="15"/>
                    </a:cubicBezTo>
                    <a:cubicBezTo>
                      <a:pt x="80" y="15"/>
                      <a:pt x="80" y="15"/>
                      <a:pt x="80" y="15"/>
                    </a:cubicBezTo>
                    <a:cubicBezTo>
                      <a:pt x="80" y="15"/>
                      <a:pt x="80" y="15"/>
                      <a:pt x="80" y="15"/>
                    </a:cubicBezTo>
                    <a:cubicBezTo>
                      <a:pt x="81" y="15"/>
                      <a:pt x="81" y="15"/>
                      <a:pt x="81" y="16"/>
                    </a:cubicBezTo>
                    <a:cubicBezTo>
                      <a:pt x="82" y="16"/>
                      <a:pt x="82" y="16"/>
                      <a:pt x="82" y="16"/>
                    </a:cubicBezTo>
                    <a:cubicBezTo>
                      <a:pt x="82" y="17"/>
                      <a:pt x="82" y="17"/>
                      <a:pt x="82" y="18"/>
                    </a:cubicBezTo>
                    <a:cubicBezTo>
                      <a:pt x="82" y="18"/>
                      <a:pt x="82" y="18"/>
                      <a:pt x="82" y="18"/>
                    </a:cubicBezTo>
                    <a:cubicBezTo>
                      <a:pt x="82" y="18"/>
                      <a:pt x="82" y="18"/>
                      <a:pt x="82" y="18"/>
                    </a:cubicBezTo>
                    <a:cubicBezTo>
                      <a:pt x="83" y="18"/>
                      <a:pt x="83" y="18"/>
                      <a:pt x="83" y="19"/>
                    </a:cubicBezTo>
                    <a:cubicBezTo>
                      <a:pt x="83" y="19"/>
                      <a:pt x="83" y="19"/>
                      <a:pt x="83" y="20"/>
                    </a:cubicBezTo>
                    <a:cubicBezTo>
                      <a:pt x="84" y="20"/>
                      <a:pt x="84" y="20"/>
                      <a:pt x="85" y="20"/>
                    </a:cubicBezTo>
                    <a:cubicBezTo>
                      <a:pt x="85" y="20"/>
                      <a:pt x="85" y="20"/>
                      <a:pt x="86" y="20"/>
                    </a:cubicBezTo>
                    <a:cubicBezTo>
                      <a:pt x="86" y="20"/>
                      <a:pt x="86" y="20"/>
                      <a:pt x="87" y="20"/>
                    </a:cubicBezTo>
                    <a:cubicBezTo>
                      <a:pt x="87" y="20"/>
                      <a:pt x="87" y="19"/>
                      <a:pt x="87" y="19"/>
                    </a:cubicBezTo>
                    <a:cubicBezTo>
                      <a:pt x="88" y="19"/>
                      <a:pt x="88" y="20"/>
                      <a:pt x="89" y="20"/>
                    </a:cubicBezTo>
                    <a:cubicBezTo>
                      <a:pt x="89" y="20"/>
                      <a:pt x="89" y="20"/>
                      <a:pt x="89" y="20"/>
                    </a:cubicBezTo>
                    <a:cubicBezTo>
                      <a:pt x="90" y="20"/>
                      <a:pt x="90" y="20"/>
                      <a:pt x="90" y="20"/>
                    </a:cubicBezTo>
                    <a:cubicBezTo>
                      <a:pt x="90" y="20"/>
                      <a:pt x="91" y="20"/>
                      <a:pt x="91" y="21"/>
                    </a:cubicBezTo>
                    <a:cubicBezTo>
                      <a:pt x="91" y="21"/>
                      <a:pt x="92" y="21"/>
                      <a:pt x="92" y="21"/>
                    </a:cubicBezTo>
                    <a:cubicBezTo>
                      <a:pt x="93" y="22"/>
                      <a:pt x="92" y="22"/>
                      <a:pt x="93" y="23"/>
                    </a:cubicBezTo>
                    <a:cubicBezTo>
                      <a:pt x="93" y="23"/>
                      <a:pt x="93" y="23"/>
                      <a:pt x="93" y="23"/>
                    </a:cubicBezTo>
                    <a:cubicBezTo>
                      <a:pt x="94" y="23"/>
                      <a:pt x="94" y="23"/>
                      <a:pt x="94" y="24"/>
                    </a:cubicBezTo>
                    <a:cubicBezTo>
                      <a:pt x="94" y="24"/>
                      <a:pt x="94" y="24"/>
                      <a:pt x="93" y="24"/>
                    </a:cubicBezTo>
                    <a:cubicBezTo>
                      <a:pt x="93" y="24"/>
                      <a:pt x="93" y="24"/>
                      <a:pt x="92" y="24"/>
                    </a:cubicBezTo>
                    <a:cubicBezTo>
                      <a:pt x="92" y="24"/>
                      <a:pt x="92" y="23"/>
                      <a:pt x="92" y="23"/>
                    </a:cubicBezTo>
                    <a:cubicBezTo>
                      <a:pt x="91" y="22"/>
                      <a:pt x="91" y="22"/>
                      <a:pt x="91" y="22"/>
                    </a:cubicBezTo>
                    <a:cubicBezTo>
                      <a:pt x="91" y="22"/>
                      <a:pt x="91" y="22"/>
                      <a:pt x="90" y="21"/>
                    </a:cubicBezTo>
                    <a:cubicBezTo>
                      <a:pt x="90" y="21"/>
                      <a:pt x="90" y="21"/>
                      <a:pt x="89" y="21"/>
                    </a:cubicBezTo>
                    <a:cubicBezTo>
                      <a:pt x="89" y="21"/>
                      <a:pt x="89" y="21"/>
                      <a:pt x="88" y="21"/>
                    </a:cubicBezTo>
                    <a:cubicBezTo>
                      <a:pt x="88" y="20"/>
                      <a:pt x="88" y="21"/>
                      <a:pt x="87" y="21"/>
                    </a:cubicBezTo>
                    <a:cubicBezTo>
                      <a:pt x="87" y="21"/>
                      <a:pt x="87" y="21"/>
                      <a:pt x="86" y="21"/>
                    </a:cubicBezTo>
                    <a:cubicBezTo>
                      <a:pt x="86" y="21"/>
                      <a:pt x="86" y="21"/>
                      <a:pt x="86" y="21"/>
                    </a:cubicBezTo>
                    <a:cubicBezTo>
                      <a:pt x="86" y="21"/>
                      <a:pt x="86" y="21"/>
                      <a:pt x="86" y="21"/>
                    </a:cubicBezTo>
                    <a:cubicBezTo>
                      <a:pt x="85" y="21"/>
                      <a:pt x="85" y="21"/>
                      <a:pt x="85" y="22"/>
                    </a:cubicBezTo>
                    <a:cubicBezTo>
                      <a:pt x="85" y="22"/>
                      <a:pt x="86" y="22"/>
                      <a:pt x="86" y="22"/>
                    </a:cubicBezTo>
                    <a:cubicBezTo>
                      <a:pt x="87" y="23"/>
                      <a:pt x="86" y="23"/>
                      <a:pt x="86" y="23"/>
                    </a:cubicBezTo>
                    <a:cubicBezTo>
                      <a:pt x="86" y="24"/>
                      <a:pt x="86" y="24"/>
                      <a:pt x="87" y="24"/>
                    </a:cubicBezTo>
                    <a:cubicBezTo>
                      <a:pt x="87" y="24"/>
                      <a:pt x="87" y="25"/>
                      <a:pt x="86" y="25"/>
                    </a:cubicBezTo>
                    <a:cubicBezTo>
                      <a:pt x="86" y="25"/>
                      <a:pt x="86" y="25"/>
                      <a:pt x="86" y="26"/>
                    </a:cubicBezTo>
                    <a:cubicBezTo>
                      <a:pt x="86" y="26"/>
                      <a:pt x="85" y="26"/>
                      <a:pt x="85" y="26"/>
                    </a:cubicBezTo>
                    <a:cubicBezTo>
                      <a:pt x="85" y="26"/>
                      <a:pt x="85" y="27"/>
                      <a:pt x="84" y="27"/>
                    </a:cubicBezTo>
                    <a:cubicBezTo>
                      <a:pt x="84" y="27"/>
                      <a:pt x="83" y="27"/>
                      <a:pt x="83" y="27"/>
                    </a:cubicBezTo>
                    <a:cubicBezTo>
                      <a:pt x="82" y="27"/>
                      <a:pt x="82" y="27"/>
                      <a:pt x="81" y="27"/>
                    </a:cubicBezTo>
                    <a:cubicBezTo>
                      <a:pt x="80" y="26"/>
                      <a:pt x="80" y="27"/>
                      <a:pt x="79" y="26"/>
                    </a:cubicBezTo>
                    <a:cubicBezTo>
                      <a:pt x="79" y="26"/>
                      <a:pt x="79" y="26"/>
                      <a:pt x="78" y="26"/>
                    </a:cubicBezTo>
                    <a:cubicBezTo>
                      <a:pt x="78" y="26"/>
                      <a:pt x="78" y="26"/>
                      <a:pt x="78" y="25"/>
                    </a:cubicBezTo>
                    <a:cubicBezTo>
                      <a:pt x="77" y="25"/>
                      <a:pt x="78" y="25"/>
                      <a:pt x="79" y="25"/>
                    </a:cubicBezTo>
                    <a:cubicBezTo>
                      <a:pt x="79" y="25"/>
                      <a:pt x="79" y="26"/>
                      <a:pt x="79" y="26"/>
                    </a:cubicBezTo>
                    <a:cubicBezTo>
                      <a:pt x="80" y="26"/>
                      <a:pt x="80" y="26"/>
                      <a:pt x="80" y="26"/>
                    </a:cubicBezTo>
                    <a:cubicBezTo>
                      <a:pt x="81" y="26"/>
                      <a:pt x="81" y="26"/>
                      <a:pt x="81" y="26"/>
                    </a:cubicBezTo>
                    <a:cubicBezTo>
                      <a:pt x="82" y="26"/>
                      <a:pt x="82" y="26"/>
                      <a:pt x="82" y="26"/>
                    </a:cubicBezTo>
                    <a:cubicBezTo>
                      <a:pt x="83" y="26"/>
                      <a:pt x="82" y="25"/>
                      <a:pt x="83" y="25"/>
                    </a:cubicBezTo>
                    <a:cubicBezTo>
                      <a:pt x="83" y="25"/>
                      <a:pt x="83" y="25"/>
                      <a:pt x="83" y="25"/>
                    </a:cubicBezTo>
                    <a:cubicBezTo>
                      <a:pt x="84" y="24"/>
                      <a:pt x="84" y="24"/>
                      <a:pt x="84" y="24"/>
                    </a:cubicBezTo>
                    <a:cubicBezTo>
                      <a:pt x="84" y="24"/>
                      <a:pt x="84" y="24"/>
                      <a:pt x="84" y="24"/>
                    </a:cubicBezTo>
                    <a:cubicBezTo>
                      <a:pt x="84" y="23"/>
                      <a:pt x="84" y="23"/>
                      <a:pt x="84" y="23"/>
                    </a:cubicBezTo>
                    <a:cubicBezTo>
                      <a:pt x="84" y="23"/>
                      <a:pt x="84" y="23"/>
                      <a:pt x="84" y="22"/>
                    </a:cubicBezTo>
                    <a:cubicBezTo>
                      <a:pt x="83" y="22"/>
                      <a:pt x="84" y="21"/>
                      <a:pt x="84" y="21"/>
                    </a:cubicBezTo>
                    <a:cubicBezTo>
                      <a:pt x="83" y="21"/>
                      <a:pt x="83" y="21"/>
                      <a:pt x="83" y="21"/>
                    </a:cubicBezTo>
                    <a:cubicBezTo>
                      <a:pt x="82" y="21"/>
                      <a:pt x="82" y="21"/>
                      <a:pt x="82" y="20"/>
                    </a:cubicBezTo>
                    <a:cubicBezTo>
                      <a:pt x="81" y="20"/>
                      <a:pt x="81" y="20"/>
                      <a:pt x="81" y="19"/>
                    </a:cubicBezTo>
                    <a:cubicBezTo>
                      <a:pt x="81" y="19"/>
                      <a:pt x="81" y="19"/>
                      <a:pt x="80" y="18"/>
                    </a:cubicBezTo>
                    <a:cubicBezTo>
                      <a:pt x="80" y="18"/>
                      <a:pt x="80" y="18"/>
                      <a:pt x="80" y="18"/>
                    </a:cubicBezTo>
                    <a:cubicBezTo>
                      <a:pt x="79" y="17"/>
                      <a:pt x="79" y="17"/>
                      <a:pt x="79" y="17"/>
                    </a:cubicBezTo>
                    <a:cubicBezTo>
                      <a:pt x="79" y="16"/>
                      <a:pt x="79" y="16"/>
                      <a:pt x="79" y="16"/>
                    </a:cubicBezTo>
                    <a:cubicBezTo>
                      <a:pt x="79" y="15"/>
                      <a:pt x="78" y="15"/>
                      <a:pt x="78" y="15"/>
                    </a:cubicBezTo>
                    <a:cubicBezTo>
                      <a:pt x="78" y="15"/>
                      <a:pt x="78" y="15"/>
                      <a:pt x="77" y="14"/>
                    </a:cubicBezTo>
                    <a:cubicBezTo>
                      <a:pt x="77" y="14"/>
                      <a:pt x="77" y="14"/>
                      <a:pt x="77" y="14"/>
                    </a:cubicBezTo>
                    <a:cubicBezTo>
                      <a:pt x="77" y="14"/>
                      <a:pt x="77" y="14"/>
                      <a:pt x="77" y="13"/>
                    </a:cubicBezTo>
                    <a:cubicBezTo>
                      <a:pt x="77" y="13"/>
                      <a:pt x="77" y="13"/>
                      <a:pt x="77" y="12"/>
                    </a:cubicBezTo>
                    <a:cubicBezTo>
                      <a:pt x="76" y="12"/>
                      <a:pt x="76" y="12"/>
                      <a:pt x="76" y="11"/>
                    </a:cubicBezTo>
                    <a:cubicBezTo>
                      <a:pt x="75" y="11"/>
                      <a:pt x="75" y="11"/>
                      <a:pt x="75" y="11"/>
                    </a:cubicBezTo>
                    <a:cubicBezTo>
                      <a:pt x="74" y="11"/>
                      <a:pt x="74" y="11"/>
                      <a:pt x="73" y="11"/>
                    </a:cubicBezTo>
                    <a:cubicBezTo>
                      <a:pt x="73" y="11"/>
                      <a:pt x="73" y="11"/>
                      <a:pt x="72" y="11"/>
                    </a:cubicBezTo>
                    <a:cubicBezTo>
                      <a:pt x="72" y="11"/>
                      <a:pt x="72" y="11"/>
                      <a:pt x="71" y="11"/>
                    </a:cubicBezTo>
                    <a:cubicBezTo>
                      <a:pt x="71" y="11"/>
                      <a:pt x="70" y="11"/>
                      <a:pt x="70" y="11"/>
                    </a:cubicBezTo>
                    <a:cubicBezTo>
                      <a:pt x="70" y="11"/>
                      <a:pt x="69" y="11"/>
                      <a:pt x="69" y="11"/>
                    </a:cubicBezTo>
                    <a:cubicBezTo>
                      <a:pt x="69" y="12"/>
                      <a:pt x="70" y="12"/>
                      <a:pt x="70" y="13"/>
                    </a:cubicBezTo>
                    <a:cubicBezTo>
                      <a:pt x="70" y="13"/>
                      <a:pt x="70" y="13"/>
                      <a:pt x="69" y="14"/>
                    </a:cubicBezTo>
                    <a:cubicBezTo>
                      <a:pt x="69" y="14"/>
                      <a:pt x="69" y="14"/>
                      <a:pt x="68" y="14"/>
                    </a:cubicBezTo>
                    <a:cubicBezTo>
                      <a:pt x="68" y="14"/>
                      <a:pt x="68" y="14"/>
                      <a:pt x="68" y="14"/>
                    </a:cubicBezTo>
                    <a:cubicBezTo>
                      <a:pt x="67" y="15"/>
                      <a:pt x="68" y="15"/>
                      <a:pt x="68" y="15"/>
                    </a:cubicBezTo>
                    <a:cubicBezTo>
                      <a:pt x="68" y="16"/>
                      <a:pt x="69" y="15"/>
                      <a:pt x="69" y="16"/>
                    </a:cubicBezTo>
                    <a:cubicBezTo>
                      <a:pt x="69" y="16"/>
                      <a:pt x="69" y="16"/>
                      <a:pt x="69" y="16"/>
                    </a:cubicBezTo>
                    <a:cubicBezTo>
                      <a:pt x="69" y="16"/>
                      <a:pt x="69" y="16"/>
                      <a:pt x="70" y="17"/>
                    </a:cubicBezTo>
                    <a:cubicBezTo>
                      <a:pt x="70" y="17"/>
                      <a:pt x="70" y="17"/>
                      <a:pt x="70" y="17"/>
                    </a:cubicBezTo>
                    <a:cubicBezTo>
                      <a:pt x="70" y="18"/>
                      <a:pt x="70" y="18"/>
                      <a:pt x="70" y="18"/>
                    </a:cubicBezTo>
                    <a:cubicBezTo>
                      <a:pt x="70" y="19"/>
                      <a:pt x="70" y="19"/>
                      <a:pt x="70" y="19"/>
                    </a:cubicBezTo>
                    <a:cubicBezTo>
                      <a:pt x="71" y="19"/>
                      <a:pt x="71" y="19"/>
                      <a:pt x="71" y="19"/>
                    </a:cubicBezTo>
                    <a:cubicBezTo>
                      <a:pt x="72" y="19"/>
                      <a:pt x="72" y="19"/>
                      <a:pt x="72" y="19"/>
                    </a:cubicBezTo>
                    <a:cubicBezTo>
                      <a:pt x="73" y="19"/>
                      <a:pt x="73" y="20"/>
                      <a:pt x="73" y="20"/>
                    </a:cubicBezTo>
                    <a:cubicBezTo>
                      <a:pt x="74" y="20"/>
                      <a:pt x="74" y="20"/>
                      <a:pt x="74" y="20"/>
                    </a:cubicBezTo>
                    <a:cubicBezTo>
                      <a:pt x="75" y="20"/>
                      <a:pt x="75" y="20"/>
                      <a:pt x="75" y="21"/>
                    </a:cubicBezTo>
                    <a:cubicBezTo>
                      <a:pt x="75" y="21"/>
                      <a:pt x="75" y="21"/>
                      <a:pt x="75" y="22"/>
                    </a:cubicBezTo>
                    <a:cubicBezTo>
                      <a:pt x="75" y="22"/>
                      <a:pt x="74" y="22"/>
                      <a:pt x="74" y="22"/>
                    </a:cubicBezTo>
                    <a:cubicBezTo>
                      <a:pt x="74" y="22"/>
                      <a:pt x="74" y="21"/>
                      <a:pt x="73" y="21"/>
                    </a:cubicBezTo>
                    <a:cubicBezTo>
                      <a:pt x="73" y="21"/>
                      <a:pt x="72" y="21"/>
                      <a:pt x="72" y="21"/>
                    </a:cubicBezTo>
                    <a:cubicBezTo>
                      <a:pt x="71" y="21"/>
                      <a:pt x="71" y="21"/>
                      <a:pt x="70" y="21"/>
                    </a:cubicBezTo>
                    <a:cubicBezTo>
                      <a:pt x="69" y="20"/>
                      <a:pt x="69" y="20"/>
                      <a:pt x="68" y="20"/>
                    </a:cubicBezTo>
                    <a:cubicBezTo>
                      <a:pt x="68" y="20"/>
                      <a:pt x="68" y="20"/>
                      <a:pt x="67" y="20"/>
                    </a:cubicBezTo>
                    <a:cubicBezTo>
                      <a:pt x="66" y="19"/>
                      <a:pt x="66" y="19"/>
                      <a:pt x="66" y="19"/>
                    </a:cubicBezTo>
                    <a:cubicBezTo>
                      <a:pt x="65" y="19"/>
                      <a:pt x="65" y="19"/>
                      <a:pt x="64" y="19"/>
                    </a:cubicBezTo>
                    <a:cubicBezTo>
                      <a:pt x="63" y="19"/>
                      <a:pt x="63" y="18"/>
                      <a:pt x="62" y="18"/>
                    </a:cubicBezTo>
                    <a:cubicBezTo>
                      <a:pt x="62" y="18"/>
                      <a:pt x="61" y="18"/>
                      <a:pt x="61" y="18"/>
                    </a:cubicBezTo>
                    <a:cubicBezTo>
                      <a:pt x="60" y="18"/>
                      <a:pt x="60" y="18"/>
                      <a:pt x="59" y="18"/>
                    </a:cubicBezTo>
                    <a:cubicBezTo>
                      <a:pt x="59" y="18"/>
                      <a:pt x="58" y="18"/>
                      <a:pt x="58" y="18"/>
                    </a:cubicBezTo>
                    <a:cubicBezTo>
                      <a:pt x="58" y="19"/>
                      <a:pt x="58" y="19"/>
                      <a:pt x="58" y="19"/>
                    </a:cubicBezTo>
                    <a:cubicBezTo>
                      <a:pt x="59" y="20"/>
                      <a:pt x="59" y="19"/>
                      <a:pt x="59" y="20"/>
                    </a:cubicBezTo>
                    <a:cubicBezTo>
                      <a:pt x="60" y="20"/>
                      <a:pt x="60" y="20"/>
                      <a:pt x="60" y="21"/>
                    </a:cubicBezTo>
                    <a:cubicBezTo>
                      <a:pt x="59" y="21"/>
                      <a:pt x="59" y="21"/>
                      <a:pt x="59" y="21"/>
                    </a:cubicBezTo>
                    <a:cubicBezTo>
                      <a:pt x="58" y="21"/>
                      <a:pt x="58" y="22"/>
                      <a:pt x="58" y="22"/>
                    </a:cubicBezTo>
                    <a:cubicBezTo>
                      <a:pt x="58" y="22"/>
                      <a:pt x="58" y="21"/>
                      <a:pt x="57" y="21"/>
                    </a:cubicBezTo>
                    <a:cubicBezTo>
                      <a:pt x="57" y="21"/>
                      <a:pt x="57" y="20"/>
                      <a:pt x="56" y="20"/>
                    </a:cubicBezTo>
                    <a:cubicBezTo>
                      <a:pt x="56" y="20"/>
                      <a:pt x="56" y="20"/>
                      <a:pt x="56" y="21"/>
                    </a:cubicBezTo>
                    <a:cubicBezTo>
                      <a:pt x="55" y="21"/>
                      <a:pt x="55" y="21"/>
                      <a:pt x="55" y="21"/>
                    </a:cubicBezTo>
                    <a:cubicBezTo>
                      <a:pt x="54" y="21"/>
                      <a:pt x="54" y="21"/>
                      <a:pt x="53" y="21"/>
                    </a:cubicBezTo>
                    <a:cubicBezTo>
                      <a:pt x="53" y="21"/>
                      <a:pt x="52" y="21"/>
                      <a:pt x="52" y="21"/>
                    </a:cubicBezTo>
                    <a:cubicBezTo>
                      <a:pt x="50" y="21"/>
                      <a:pt x="50" y="21"/>
                      <a:pt x="50" y="21"/>
                    </a:cubicBezTo>
                    <a:cubicBezTo>
                      <a:pt x="50" y="21"/>
                      <a:pt x="49" y="22"/>
                      <a:pt x="49" y="22"/>
                    </a:cubicBezTo>
                    <a:cubicBezTo>
                      <a:pt x="48" y="22"/>
                      <a:pt x="48" y="22"/>
                      <a:pt x="48" y="22"/>
                    </a:cubicBezTo>
                    <a:cubicBezTo>
                      <a:pt x="47" y="21"/>
                      <a:pt x="48" y="21"/>
                      <a:pt x="47" y="21"/>
                    </a:cubicBezTo>
                    <a:cubicBezTo>
                      <a:pt x="47" y="20"/>
                      <a:pt x="47" y="20"/>
                      <a:pt x="47" y="20"/>
                    </a:cubicBezTo>
                    <a:cubicBezTo>
                      <a:pt x="46" y="20"/>
                      <a:pt x="46" y="21"/>
                      <a:pt x="45" y="21"/>
                    </a:cubicBezTo>
                    <a:cubicBezTo>
                      <a:pt x="45" y="21"/>
                      <a:pt x="44" y="21"/>
                      <a:pt x="44" y="21"/>
                    </a:cubicBezTo>
                    <a:cubicBezTo>
                      <a:pt x="44" y="21"/>
                      <a:pt x="43" y="21"/>
                      <a:pt x="43" y="21"/>
                    </a:cubicBezTo>
                    <a:cubicBezTo>
                      <a:pt x="43" y="22"/>
                      <a:pt x="42" y="22"/>
                      <a:pt x="42" y="22"/>
                    </a:cubicBezTo>
                    <a:cubicBezTo>
                      <a:pt x="41" y="22"/>
                      <a:pt x="41" y="22"/>
                      <a:pt x="40" y="22"/>
                    </a:cubicBezTo>
                    <a:cubicBezTo>
                      <a:pt x="40" y="23"/>
                      <a:pt x="40" y="23"/>
                      <a:pt x="39" y="23"/>
                    </a:cubicBezTo>
                    <a:cubicBezTo>
                      <a:pt x="39" y="23"/>
                      <a:pt x="38" y="23"/>
                      <a:pt x="37" y="24"/>
                    </a:cubicBezTo>
                    <a:cubicBezTo>
                      <a:pt x="37" y="24"/>
                      <a:pt x="37" y="24"/>
                      <a:pt x="37" y="24"/>
                    </a:cubicBezTo>
                    <a:cubicBezTo>
                      <a:pt x="37" y="24"/>
                      <a:pt x="37" y="24"/>
                      <a:pt x="37" y="24"/>
                    </a:cubicBezTo>
                    <a:cubicBezTo>
                      <a:pt x="37" y="25"/>
                      <a:pt x="37" y="25"/>
                      <a:pt x="37" y="25"/>
                    </a:cubicBezTo>
                    <a:cubicBezTo>
                      <a:pt x="36" y="25"/>
                      <a:pt x="35" y="25"/>
                      <a:pt x="35" y="25"/>
                    </a:cubicBezTo>
                    <a:cubicBezTo>
                      <a:pt x="34" y="25"/>
                      <a:pt x="34" y="25"/>
                      <a:pt x="34" y="25"/>
                    </a:cubicBezTo>
                    <a:cubicBezTo>
                      <a:pt x="33" y="25"/>
                      <a:pt x="33" y="25"/>
                      <a:pt x="33" y="25"/>
                    </a:cubicBezTo>
                    <a:cubicBezTo>
                      <a:pt x="33" y="24"/>
                      <a:pt x="33" y="24"/>
                      <a:pt x="33" y="24"/>
                    </a:cubicBezTo>
                    <a:cubicBezTo>
                      <a:pt x="33" y="24"/>
                      <a:pt x="33" y="24"/>
                      <a:pt x="33" y="24"/>
                    </a:cubicBezTo>
                    <a:cubicBezTo>
                      <a:pt x="33" y="24"/>
                      <a:pt x="33" y="23"/>
                      <a:pt x="33" y="23"/>
                    </a:cubicBezTo>
                    <a:cubicBezTo>
                      <a:pt x="34" y="23"/>
                      <a:pt x="34" y="24"/>
                      <a:pt x="35" y="23"/>
                    </a:cubicBezTo>
                    <a:cubicBezTo>
                      <a:pt x="35" y="23"/>
                      <a:pt x="35" y="23"/>
                      <a:pt x="35" y="22"/>
                    </a:cubicBezTo>
                    <a:cubicBezTo>
                      <a:pt x="34" y="22"/>
                      <a:pt x="34" y="22"/>
                      <a:pt x="34" y="22"/>
                    </a:cubicBezTo>
                    <a:cubicBezTo>
                      <a:pt x="33" y="21"/>
                      <a:pt x="33" y="21"/>
                      <a:pt x="32" y="21"/>
                    </a:cubicBezTo>
                    <a:cubicBezTo>
                      <a:pt x="32" y="21"/>
                      <a:pt x="32" y="21"/>
                      <a:pt x="31" y="21"/>
                    </a:cubicBezTo>
                    <a:cubicBezTo>
                      <a:pt x="30" y="21"/>
                      <a:pt x="30" y="21"/>
                      <a:pt x="29" y="21"/>
                    </a:cubicBezTo>
                    <a:cubicBezTo>
                      <a:pt x="29" y="21"/>
                      <a:pt x="29" y="21"/>
                      <a:pt x="28" y="21"/>
                    </a:cubicBezTo>
                    <a:cubicBezTo>
                      <a:pt x="28" y="21"/>
                      <a:pt x="29" y="21"/>
                      <a:pt x="29" y="22"/>
                    </a:cubicBezTo>
                    <a:cubicBezTo>
                      <a:pt x="29" y="22"/>
                      <a:pt x="30" y="22"/>
                      <a:pt x="30" y="22"/>
                    </a:cubicBezTo>
                    <a:cubicBezTo>
                      <a:pt x="30" y="22"/>
                      <a:pt x="30" y="23"/>
                      <a:pt x="30" y="23"/>
                    </a:cubicBezTo>
                    <a:cubicBezTo>
                      <a:pt x="30" y="24"/>
                      <a:pt x="30" y="24"/>
                      <a:pt x="30" y="24"/>
                    </a:cubicBezTo>
                    <a:cubicBezTo>
                      <a:pt x="30" y="24"/>
                      <a:pt x="30" y="24"/>
                      <a:pt x="30" y="24"/>
                    </a:cubicBezTo>
                    <a:cubicBezTo>
                      <a:pt x="30" y="25"/>
                      <a:pt x="30" y="25"/>
                      <a:pt x="31" y="25"/>
                    </a:cubicBezTo>
                    <a:cubicBezTo>
                      <a:pt x="31" y="25"/>
                      <a:pt x="32" y="25"/>
                      <a:pt x="32" y="25"/>
                    </a:cubicBezTo>
                    <a:cubicBezTo>
                      <a:pt x="32" y="26"/>
                      <a:pt x="31" y="26"/>
                      <a:pt x="31" y="26"/>
                    </a:cubicBezTo>
                    <a:cubicBezTo>
                      <a:pt x="31" y="27"/>
                      <a:pt x="32" y="27"/>
                      <a:pt x="32" y="27"/>
                    </a:cubicBezTo>
                    <a:cubicBezTo>
                      <a:pt x="31" y="28"/>
                      <a:pt x="31" y="27"/>
                      <a:pt x="30" y="27"/>
                    </a:cubicBezTo>
                    <a:cubicBezTo>
                      <a:pt x="30" y="27"/>
                      <a:pt x="30" y="27"/>
                      <a:pt x="29" y="27"/>
                    </a:cubicBezTo>
                    <a:cubicBezTo>
                      <a:pt x="29" y="27"/>
                      <a:pt x="28" y="27"/>
                      <a:pt x="28" y="26"/>
                    </a:cubicBezTo>
                    <a:cubicBezTo>
                      <a:pt x="27" y="26"/>
                      <a:pt x="27" y="27"/>
                      <a:pt x="26" y="26"/>
                    </a:cubicBezTo>
                    <a:cubicBezTo>
                      <a:pt x="26" y="26"/>
                      <a:pt x="26" y="26"/>
                      <a:pt x="26" y="25"/>
                    </a:cubicBezTo>
                    <a:cubicBezTo>
                      <a:pt x="26" y="25"/>
                      <a:pt x="25" y="25"/>
                      <a:pt x="25" y="24"/>
                    </a:cubicBezTo>
                    <a:cubicBezTo>
                      <a:pt x="25" y="24"/>
                      <a:pt x="25" y="24"/>
                      <a:pt x="25" y="24"/>
                    </a:cubicBezTo>
                    <a:cubicBezTo>
                      <a:pt x="25" y="24"/>
                      <a:pt x="25" y="24"/>
                      <a:pt x="25" y="23"/>
                    </a:cubicBezTo>
                    <a:cubicBezTo>
                      <a:pt x="24" y="23"/>
                      <a:pt x="24" y="23"/>
                      <a:pt x="24" y="23"/>
                    </a:cubicBezTo>
                    <a:cubicBezTo>
                      <a:pt x="24" y="23"/>
                      <a:pt x="23" y="23"/>
                      <a:pt x="23" y="23"/>
                    </a:cubicBezTo>
                    <a:cubicBezTo>
                      <a:pt x="22" y="23"/>
                      <a:pt x="22" y="22"/>
                      <a:pt x="22" y="22"/>
                    </a:cubicBezTo>
                    <a:cubicBezTo>
                      <a:pt x="22" y="22"/>
                      <a:pt x="21" y="22"/>
                      <a:pt x="21" y="22"/>
                    </a:cubicBezTo>
                    <a:cubicBezTo>
                      <a:pt x="21" y="22"/>
                      <a:pt x="20" y="22"/>
                      <a:pt x="20" y="22"/>
                    </a:cubicBezTo>
                    <a:cubicBezTo>
                      <a:pt x="19" y="22"/>
                      <a:pt x="19" y="22"/>
                      <a:pt x="19" y="22"/>
                    </a:cubicBezTo>
                    <a:cubicBezTo>
                      <a:pt x="18" y="21"/>
                      <a:pt x="18" y="21"/>
                      <a:pt x="18" y="21"/>
                    </a:cubicBezTo>
                    <a:cubicBezTo>
                      <a:pt x="17" y="21"/>
                      <a:pt x="17" y="21"/>
                      <a:pt x="17" y="20"/>
                    </a:cubicBezTo>
                    <a:cubicBezTo>
                      <a:pt x="16" y="20"/>
                      <a:pt x="16" y="20"/>
                      <a:pt x="15" y="20"/>
                    </a:cubicBezTo>
                    <a:cubicBezTo>
                      <a:pt x="15" y="20"/>
                      <a:pt x="14" y="20"/>
                      <a:pt x="14" y="20"/>
                    </a:cubicBezTo>
                    <a:cubicBezTo>
                      <a:pt x="13" y="20"/>
                      <a:pt x="13" y="20"/>
                      <a:pt x="13" y="20"/>
                    </a:cubicBezTo>
                    <a:cubicBezTo>
                      <a:pt x="12" y="19"/>
                      <a:pt x="12" y="20"/>
                      <a:pt x="12" y="20"/>
                    </a:cubicBezTo>
                    <a:cubicBezTo>
                      <a:pt x="11" y="19"/>
                      <a:pt x="11" y="19"/>
                      <a:pt x="11" y="19"/>
                    </a:cubicBezTo>
                    <a:cubicBezTo>
                      <a:pt x="10" y="19"/>
                      <a:pt x="10" y="19"/>
                      <a:pt x="10" y="19"/>
                    </a:cubicBezTo>
                    <a:cubicBezTo>
                      <a:pt x="9" y="20"/>
                      <a:pt x="9" y="20"/>
                      <a:pt x="9" y="19"/>
                    </a:cubicBezTo>
                    <a:cubicBezTo>
                      <a:pt x="8" y="19"/>
                      <a:pt x="8" y="19"/>
                      <a:pt x="8" y="18"/>
                    </a:cubicBezTo>
                    <a:cubicBezTo>
                      <a:pt x="8" y="18"/>
                      <a:pt x="8" y="18"/>
                      <a:pt x="7" y="18"/>
                    </a:cubicBezTo>
                    <a:cubicBezTo>
                      <a:pt x="7" y="18"/>
                      <a:pt x="7" y="18"/>
                      <a:pt x="6" y="18"/>
                    </a:cubicBezTo>
                    <a:cubicBezTo>
                      <a:pt x="6" y="18"/>
                      <a:pt x="6" y="18"/>
                      <a:pt x="5" y="18"/>
                    </a:cubicBezTo>
                    <a:cubicBezTo>
                      <a:pt x="5" y="18"/>
                      <a:pt x="5" y="19"/>
                      <a:pt x="5" y="19"/>
                    </a:cubicBezTo>
                    <a:cubicBezTo>
                      <a:pt x="5" y="19"/>
                      <a:pt x="5" y="19"/>
                      <a:pt x="5" y="19"/>
                    </a:cubicBezTo>
                    <a:cubicBezTo>
                      <a:pt x="4" y="19"/>
                      <a:pt x="4" y="19"/>
                      <a:pt x="4" y="19"/>
                    </a:cubicBezTo>
                    <a:cubicBezTo>
                      <a:pt x="4" y="19"/>
                      <a:pt x="3" y="19"/>
                      <a:pt x="3" y="19"/>
                    </a:cubicBezTo>
                    <a:cubicBezTo>
                      <a:pt x="2" y="19"/>
                      <a:pt x="2" y="19"/>
                      <a:pt x="2" y="20"/>
                    </a:cubicBezTo>
                    <a:cubicBezTo>
                      <a:pt x="2" y="20"/>
                      <a:pt x="2" y="20"/>
                      <a:pt x="1" y="20"/>
                    </a:cubicBezTo>
                    <a:cubicBezTo>
                      <a:pt x="1" y="21"/>
                      <a:pt x="1" y="21"/>
                      <a:pt x="0" y="21"/>
                    </a:cubicBezTo>
                    <a:cubicBezTo>
                      <a:pt x="0" y="21"/>
                      <a:pt x="0" y="22"/>
                      <a:pt x="1" y="22"/>
                    </a:cubicBezTo>
                    <a:cubicBezTo>
                      <a:pt x="1" y="23"/>
                      <a:pt x="2" y="22"/>
                      <a:pt x="2" y="22"/>
                    </a:cubicBezTo>
                    <a:cubicBezTo>
                      <a:pt x="2" y="23"/>
                      <a:pt x="3" y="23"/>
                      <a:pt x="3" y="23"/>
                    </a:cubicBezTo>
                    <a:cubicBezTo>
                      <a:pt x="3" y="23"/>
                      <a:pt x="4" y="24"/>
                      <a:pt x="4" y="24"/>
                    </a:cubicBezTo>
                    <a:cubicBezTo>
                      <a:pt x="4" y="24"/>
                      <a:pt x="4" y="24"/>
                      <a:pt x="4" y="24"/>
                    </a:cubicBezTo>
                    <a:cubicBezTo>
                      <a:pt x="4" y="25"/>
                      <a:pt x="3" y="25"/>
                      <a:pt x="2" y="25"/>
                    </a:cubicBezTo>
                    <a:cubicBezTo>
                      <a:pt x="3" y="26"/>
                      <a:pt x="3" y="26"/>
                      <a:pt x="3" y="26"/>
                    </a:cubicBezTo>
                    <a:cubicBezTo>
                      <a:pt x="3" y="26"/>
                      <a:pt x="3" y="27"/>
                      <a:pt x="3" y="27"/>
                    </a:cubicBezTo>
                    <a:cubicBezTo>
                      <a:pt x="3" y="28"/>
                      <a:pt x="3" y="28"/>
                      <a:pt x="3" y="29"/>
                    </a:cubicBezTo>
                    <a:cubicBezTo>
                      <a:pt x="3" y="29"/>
                      <a:pt x="4" y="29"/>
                      <a:pt x="4" y="29"/>
                    </a:cubicBezTo>
                    <a:cubicBezTo>
                      <a:pt x="4" y="30"/>
                      <a:pt x="4" y="30"/>
                      <a:pt x="4" y="31"/>
                    </a:cubicBezTo>
                    <a:cubicBezTo>
                      <a:pt x="5" y="31"/>
                      <a:pt x="5" y="31"/>
                      <a:pt x="5" y="31"/>
                    </a:cubicBezTo>
                    <a:cubicBezTo>
                      <a:pt x="6" y="31"/>
                      <a:pt x="5" y="32"/>
                      <a:pt x="5" y="32"/>
                    </a:cubicBezTo>
                    <a:cubicBezTo>
                      <a:pt x="6" y="32"/>
                      <a:pt x="6" y="32"/>
                      <a:pt x="6" y="32"/>
                    </a:cubicBezTo>
                    <a:cubicBezTo>
                      <a:pt x="7" y="32"/>
                      <a:pt x="7" y="33"/>
                      <a:pt x="7" y="33"/>
                    </a:cubicBezTo>
                    <a:cubicBezTo>
                      <a:pt x="6" y="33"/>
                      <a:pt x="6" y="33"/>
                      <a:pt x="6" y="33"/>
                    </a:cubicBezTo>
                    <a:cubicBezTo>
                      <a:pt x="6" y="34"/>
                      <a:pt x="6" y="34"/>
                      <a:pt x="7" y="34"/>
                    </a:cubicBezTo>
                    <a:cubicBezTo>
                      <a:pt x="7" y="34"/>
                      <a:pt x="7" y="34"/>
                      <a:pt x="8" y="34"/>
                    </a:cubicBezTo>
                    <a:cubicBezTo>
                      <a:pt x="8" y="34"/>
                      <a:pt x="8" y="35"/>
                      <a:pt x="8" y="35"/>
                    </a:cubicBezTo>
                    <a:cubicBezTo>
                      <a:pt x="9" y="35"/>
                      <a:pt x="9" y="35"/>
                      <a:pt x="9" y="35"/>
                    </a:cubicBezTo>
                    <a:cubicBezTo>
                      <a:pt x="9" y="35"/>
                      <a:pt x="9" y="35"/>
                      <a:pt x="9" y="36"/>
                    </a:cubicBezTo>
                    <a:cubicBezTo>
                      <a:pt x="9" y="36"/>
                      <a:pt x="9" y="36"/>
                      <a:pt x="9" y="37"/>
                    </a:cubicBezTo>
                    <a:cubicBezTo>
                      <a:pt x="9" y="37"/>
                      <a:pt x="8" y="37"/>
                      <a:pt x="8" y="38"/>
                    </a:cubicBezTo>
                    <a:cubicBezTo>
                      <a:pt x="7" y="38"/>
                      <a:pt x="7" y="38"/>
                      <a:pt x="7" y="38"/>
                    </a:cubicBezTo>
                    <a:cubicBezTo>
                      <a:pt x="7" y="39"/>
                      <a:pt x="7" y="39"/>
                      <a:pt x="6" y="39"/>
                    </a:cubicBezTo>
                    <a:cubicBezTo>
                      <a:pt x="6" y="39"/>
                      <a:pt x="6" y="40"/>
                      <a:pt x="5" y="40"/>
                    </a:cubicBezTo>
                    <a:cubicBezTo>
                      <a:pt x="5" y="40"/>
                      <a:pt x="5" y="40"/>
                      <a:pt x="4" y="40"/>
                    </a:cubicBezTo>
                    <a:cubicBezTo>
                      <a:pt x="4" y="40"/>
                      <a:pt x="4" y="40"/>
                      <a:pt x="4" y="41"/>
                    </a:cubicBezTo>
                    <a:cubicBezTo>
                      <a:pt x="4" y="41"/>
                      <a:pt x="4" y="41"/>
                      <a:pt x="4" y="42"/>
                    </a:cubicBezTo>
                    <a:cubicBezTo>
                      <a:pt x="4" y="42"/>
                      <a:pt x="4" y="42"/>
                      <a:pt x="4" y="42"/>
                    </a:cubicBezTo>
                    <a:cubicBezTo>
                      <a:pt x="4" y="42"/>
                      <a:pt x="4" y="42"/>
                      <a:pt x="4" y="42"/>
                    </a:cubicBezTo>
                    <a:cubicBezTo>
                      <a:pt x="4" y="42"/>
                      <a:pt x="4" y="42"/>
                      <a:pt x="4" y="42"/>
                    </a:cubicBezTo>
                    <a:cubicBezTo>
                      <a:pt x="5" y="41"/>
                      <a:pt x="5" y="41"/>
                      <a:pt x="5" y="41"/>
                    </a:cubicBezTo>
                    <a:cubicBezTo>
                      <a:pt x="5" y="41"/>
                      <a:pt x="5" y="41"/>
                      <a:pt x="5" y="42"/>
                    </a:cubicBezTo>
                    <a:cubicBezTo>
                      <a:pt x="5" y="42"/>
                      <a:pt x="5" y="42"/>
                      <a:pt x="6" y="42"/>
                    </a:cubicBezTo>
                    <a:cubicBezTo>
                      <a:pt x="6" y="42"/>
                      <a:pt x="6" y="42"/>
                      <a:pt x="7" y="42"/>
                    </a:cubicBezTo>
                    <a:cubicBezTo>
                      <a:pt x="7" y="42"/>
                      <a:pt x="7" y="42"/>
                      <a:pt x="7" y="42"/>
                    </a:cubicBezTo>
                    <a:cubicBezTo>
                      <a:pt x="8" y="42"/>
                      <a:pt x="8" y="42"/>
                      <a:pt x="9" y="43"/>
                    </a:cubicBezTo>
                    <a:cubicBezTo>
                      <a:pt x="9" y="43"/>
                      <a:pt x="9" y="43"/>
                      <a:pt x="9" y="43"/>
                    </a:cubicBezTo>
                    <a:cubicBezTo>
                      <a:pt x="9" y="44"/>
                      <a:pt x="8" y="43"/>
                      <a:pt x="8" y="43"/>
                    </a:cubicBezTo>
                    <a:cubicBezTo>
                      <a:pt x="7" y="43"/>
                      <a:pt x="7" y="43"/>
                      <a:pt x="6" y="43"/>
                    </a:cubicBezTo>
                    <a:cubicBezTo>
                      <a:pt x="6" y="43"/>
                      <a:pt x="6" y="43"/>
                      <a:pt x="5" y="44"/>
                    </a:cubicBezTo>
                    <a:cubicBezTo>
                      <a:pt x="5" y="44"/>
                      <a:pt x="5" y="44"/>
                      <a:pt x="4" y="44"/>
                    </a:cubicBezTo>
                    <a:cubicBezTo>
                      <a:pt x="4" y="44"/>
                      <a:pt x="4" y="44"/>
                      <a:pt x="4" y="44"/>
                    </a:cubicBezTo>
                    <a:cubicBezTo>
                      <a:pt x="4" y="44"/>
                      <a:pt x="4" y="44"/>
                      <a:pt x="4" y="44"/>
                    </a:cubicBezTo>
                    <a:cubicBezTo>
                      <a:pt x="4" y="45"/>
                      <a:pt x="4" y="45"/>
                      <a:pt x="4" y="45"/>
                    </a:cubicBezTo>
                    <a:cubicBezTo>
                      <a:pt x="4" y="46"/>
                      <a:pt x="4" y="46"/>
                      <a:pt x="4" y="46"/>
                    </a:cubicBezTo>
                    <a:cubicBezTo>
                      <a:pt x="4" y="47"/>
                      <a:pt x="4" y="47"/>
                      <a:pt x="4" y="47"/>
                    </a:cubicBezTo>
                    <a:cubicBezTo>
                      <a:pt x="4" y="47"/>
                      <a:pt x="4" y="47"/>
                      <a:pt x="3" y="47"/>
                    </a:cubicBezTo>
                    <a:cubicBezTo>
                      <a:pt x="3" y="48"/>
                      <a:pt x="3" y="48"/>
                      <a:pt x="3" y="48"/>
                    </a:cubicBezTo>
                    <a:cubicBezTo>
                      <a:pt x="3" y="48"/>
                      <a:pt x="4" y="49"/>
                      <a:pt x="3" y="49"/>
                    </a:cubicBezTo>
                    <a:cubicBezTo>
                      <a:pt x="3" y="49"/>
                      <a:pt x="3" y="50"/>
                      <a:pt x="3" y="50"/>
                    </a:cubicBezTo>
                    <a:cubicBezTo>
                      <a:pt x="3" y="50"/>
                      <a:pt x="3" y="50"/>
                      <a:pt x="3" y="50"/>
                    </a:cubicBezTo>
                    <a:cubicBezTo>
                      <a:pt x="3" y="51"/>
                      <a:pt x="2" y="51"/>
                      <a:pt x="2" y="52"/>
                    </a:cubicBezTo>
                    <a:cubicBezTo>
                      <a:pt x="2" y="52"/>
                      <a:pt x="2" y="53"/>
                      <a:pt x="3" y="53"/>
                    </a:cubicBezTo>
                    <a:cubicBezTo>
                      <a:pt x="3" y="54"/>
                      <a:pt x="3" y="54"/>
                      <a:pt x="3" y="54"/>
                    </a:cubicBezTo>
                    <a:cubicBezTo>
                      <a:pt x="3" y="55"/>
                      <a:pt x="3" y="55"/>
                      <a:pt x="4" y="55"/>
                    </a:cubicBezTo>
                    <a:cubicBezTo>
                      <a:pt x="4" y="56"/>
                      <a:pt x="4" y="55"/>
                      <a:pt x="4" y="55"/>
                    </a:cubicBezTo>
                    <a:cubicBezTo>
                      <a:pt x="5" y="55"/>
                      <a:pt x="5" y="55"/>
                      <a:pt x="6" y="56"/>
                    </a:cubicBezTo>
                    <a:cubicBezTo>
                      <a:pt x="6" y="56"/>
                      <a:pt x="6" y="56"/>
                      <a:pt x="6" y="56"/>
                    </a:cubicBezTo>
                    <a:cubicBezTo>
                      <a:pt x="7" y="56"/>
                      <a:pt x="7" y="56"/>
                      <a:pt x="7" y="56"/>
                    </a:cubicBezTo>
                    <a:cubicBezTo>
                      <a:pt x="8" y="57"/>
                      <a:pt x="8" y="57"/>
                      <a:pt x="8" y="57"/>
                    </a:cubicBezTo>
                    <a:cubicBezTo>
                      <a:pt x="8" y="58"/>
                      <a:pt x="9" y="57"/>
                      <a:pt x="9" y="58"/>
                    </a:cubicBezTo>
                    <a:cubicBezTo>
                      <a:pt x="9" y="58"/>
                      <a:pt x="9" y="58"/>
                      <a:pt x="10" y="59"/>
                    </a:cubicBezTo>
                    <a:cubicBezTo>
                      <a:pt x="10" y="59"/>
                      <a:pt x="10" y="59"/>
                      <a:pt x="10" y="59"/>
                    </a:cubicBezTo>
                    <a:cubicBezTo>
                      <a:pt x="10" y="60"/>
                      <a:pt x="9" y="60"/>
                      <a:pt x="10" y="60"/>
                    </a:cubicBezTo>
                    <a:cubicBezTo>
                      <a:pt x="10" y="61"/>
                      <a:pt x="10" y="61"/>
                      <a:pt x="10" y="61"/>
                    </a:cubicBezTo>
                    <a:cubicBezTo>
                      <a:pt x="11" y="61"/>
                      <a:pt x="11" y="61"/>
                      <a:pt x="11" y="62"/>
                    </a:cubicBezTo>
                    <a:cubicBezTo>
                      <a:pt x="11" y="62"/>
                      <a:pt x="12" y="62"/>
                      <a:pt x="12" y="63"/>
                    </a:cubicBezTo>
                    <a:cubicBezTo>
                      <a:pt x="12" y="63"/>
                      <a:pt x="11" y="63"/>
                      <a:pt x="11" y="63"/>
                    </a:cubicBezTo>
                    <a:cubicBezTo>
                      <a:pt x="11" y="63"/>
                      <a:pt x="11" y="63"/>
                      <a:pt x="10" y="63"/>
                    </a:cubicBezTo>
                    <a:cubicBezTo>
                      <a:pt x="10" y="63"/>
                      <a:pt x="11" y="63"/>
                      <a:pt x="10" y="64"/>
                    </a:cubicBezTo>
                    <a:cubicBezTo>
                      <a:pt x="10" y="64"/>
                      <a:pt x="10" y="64"/>
                      <a:pt x="10" y="65"/>
                    </a:cubicBezTo>
                    <a:cubicBezTo>
                      <a:pt x="10" y="65"/>
                      <a:pt x="10" y="65"/>
                      <a:pt x="10" y="65"/>
                    </a:cubicBezTo>
                    <a:cubicBezTo>
                      <a:pt x="10" y="65"/>
                      <a:pt x="10" y="65"/>
                      <a:pt x="10" y="65"/>
                    </a:cubicBezTo>
                    <a:cubicBezTo>
                      <a:pt x="10" y="66"/>
                      <a:pt x="10" y="66"/>
                      <a:pt x="11" y="66"/>
                    </a:cubicBezTo>
                    <a:cubicBezTo>
                      <a:pt x="11" y="66"/>
                      <a:pt x="11" y="66"/>
                      <a:pt x="12" y="66"/>
                    </a:cubicBezTo>
                    <a:cubicBezTo>
                      <a:pt x="12" y="66"/>
                      <a:pt x="12" y="65"/>
                      <a:pt x="13" y="65"/>
                    </a:cubicBezTo>
                    <a:cubicBezTo>
                      <a:pt x="13" y="65"/>
                      <a:pt x="13" y="65"/>
                      <a:pt x="14" y="65"/>
                    </a:cubicBezTo>
                    <a:cubicBezTo>
                      <a:pt x="15" y="65"/>
                      <a:pt x="15" y="65"/>
                      <a:pt x="16" y="65"/>
                    </a:cubicBezTo>
                    <a:cubicBezTo>
                      <a:pt x="16" y="65"/>
                      <a:pt x="16" y="65"/>
                      <a:pt x="16" y="66"/>
                    </a:cubicBezTo>
                    <a:cubicBezTo>
                      <a:pt x="17" y="66"/>
                      <a:pt x="16" y="67"/>
                      <a:pt x="17" y="67"/>
                    </a:cubicBezTo>
                    <a:cubicBezTo>
                      <a:pt x="17" y="68"/>
                      <a:pt x="17" y="68"/>
                      <a:pt x="17" y="69"/>
                    </a:cubicBezTo>
                    <a:cubicBezTo>
                      <a:pt x="18" y="69"/>
                      <a:pt x="18" y="69"/>
                      <a:pt x="18" y="69"/>
                    </a:cubicBezTo>
                    <a:cubicBezTo>
                      <a:pt x="19" y="69"/>
                      <a:pt x="19" y="69"/>
                      <a:pt x="19" y="69"/>
                    </a:cubicBezTo>
                    <a:cubicBezTo>
                      <a:pt x="20" y="69"/>
                      <a:pt x="20" y="70"/>
                      <a:pt x="21" y="70"/>
                    </a:cubicBezTo>
                    <a:cubicBezTo>
                      <a:pt x="21" y="70"/>
                      <a:pt x="21" y="71"/>
                      <a:pt x="21" y="71"/>
                    </a:cubicBezTo>
                    <a:cubicBezTo>
                      <a:pt x="21" y="71"/>
                      <a:pt x="21" y="71"/>
                      <a:pt x="21" y="71"/>
                    </a:cubicBezTo>
                    <a:cubicBezTo>
                      <a:pt x="22" y="72"/>
                      <a:pt x="22" y="72"/>
                      <a:pt x="22" y="72"/>
                    </a:cubicBezTo>
                    <a:cubicBezTo>
                      <a:pt x="23" y="72"/>
                      <a:pt x="23" y="72"/>
                      <a:pt x="24" y="72"/>
                    </a:cubicBezTo>
                    <a:cubicBezTo>
                      <a:pt x="24" y="72"/>
                      <a:pt x="25" y="72"/>
                      <a:pt x="25" y="72"/>
                    </a:cubicBezTo>
                    <a:cubicBezTo>
                      <a:pt x="26" y="72"/>
                      <a:pt x="26" y="72"/>
                      <a:pt x="26" y="72"/>
                    </a:cubicBezTo>
                    <a:cubicBezTo>
                      <a:pt x="27" y="71"/>
                      <a:pt x="27" y="71"/>
                      <a:pt x="27" y="71"/>
                    </a:cubicBezTo>
                    <a:cubicBezTo>
                      <a:pt x="28" y="71"/>
                      <a:pt x="28" y="71"/>
                      <a:pt x="28" y="71"/>
                    </a:cubicBezTo>
                    <a:cubicBezTo>
                      <a:pt x="29" y="71"/>
                      <a:pt x="29" y="71"/>
                      <a:pt x="29" y="72"/>
                    </a:cubicBezTo>
                    <a:cubicBezTo>
                      <a:pt x="30" y="72"/>
                      <a:pt x="29" y="73"/>
                      <a:pt x="30" y="73"/>
                    </a:cubicBezTo>
                    <a:cubicBezTo>
                      <a:pt x="30" y="73"/>
                      <a:pt x="31" y="73"/>
                      <a:pt x="31" y="73"/>
                    </a:cubicBezTo>
                    <a:cubicBezTo>
                      <a:pt x="32" y="73"/>
                      <a:pt x="32" y="72"/>
                      <a:pt x="33" y="72"/>
                    </a:cubicBezTo>
                    <a:cubicBezTo>
                      <a:pt x="33" y="72"/>
                      <a:pt x="34" y="72"/>
                      <a:pt x="34" y="72"/>
                    </a:cubicBezTo>
                    <a:cubicBezTo>
                      <a:pt x="34" y="73"/>
                      <a:pt x="35" y="73"/>
                      <a:pt x="35" y="73"/>
                    </a:cubicBezTo>
                    <a:cubicBezTo>
                      <a:pt x="36" y="73"/>
                      <a:pt x="36" y="73"/>
                      <a:pt x="36" y="73"/>
                    </a:cubicBezTo>
                    <a:cubicBezTo>
                      <a:pt x="37" y="74"/>
                      <a:pt x="37" y="74"/>
                      <a:pt x="36" y="75"/>
                    </a:cubicBezTo>
                    <a:cubicBezTo>
                      <a:pt x="36" y="75"/>
                      <a:pt x="35" y="75"/>
                      <a:pt x="35" y="75"/>
                    </a:cubicBezTo>
                    <a:cubicBezTo>
                      <a:pt x="35" y="76"/>
                      <a:pt x="35" y="76"/>
                      <a:pt x="35" y="76"/>
                    </a:cubicBezTo>
                    <a:cubicBezTo>
                      <a:pt x="35" y="77"/>
                      <a:pt x="35" y="77"/>
                      <a:pt x="34" y="77"/>
                    </a:cubicBezTo>
                    <a:cubicBezTo>
                      <a:pt x="34" y="78"/>
                      <a:pt x="33" y="78"/>
                      <a:pt x="33" y="78"/>
                    </a:cubicBezTo>
                    <a:cubicBezTo>
                      <a:pt x="33" y="78"/>
                      <a:pt x="33" y="78"/>
                      <a:pt x="33" y="78"/>
                    </a:cubicBezTo>
                    <a:cubicBezTo>
                      <a:pt x="33" y="79"/>
                      <a:pt x="33" y="79"/>
                      <a:pt x="33" y="79"/>
                    </a:cubicBezTo>
                    <a:cubicBezTo>
                      <a:pt x="33" y="80"/>
                      <a:pt x="33" y="80"/>
                      <a:pt x="33" y="80"/>
                    </a:cubicBezTo>
                    <a:cubicBezTo>
                      <a:pt x="33" y="81"/>
                      <a:pt x="33" y="81"/>
                      <a:pt x="32" y="82"/>
                    </a:cubicBezTo>
                    <a:cubicBezTo>
                      <a:pt x="32" y="82"/>
                      <a:pt x="33" y="82"/>
                      <a:pt x="32" y="82"/>
                    </a:cubicBezTo>
                    <a:cubicBezTo>
                      <a:pt x="32" y="83"/>
                      <a:pt x="32" y="83"/>
                      <a:pt x="32" y="83"/>
                    </a:cubicBezTo>
                    <a:cubicBezTo>
                      <a:pt x="32" y="83"/>
                      <a:pt x="31" y="83"/>
                      <a:pt x="31" y="83"/>
                    </a:cubicBezTo>
                    <a:cubicBezTo>
                      <a:pt x="31" y="83"/>
                      <a:pt x="31" y="84"/>
                      <a:pt x="31" y="84"/>
                    </a:cubicBezTo>
                    <a:cubicBezTo>
                      <a:pt x="31" y="84"/>
                      <a:pt x="32" y="84"/>
                      <a:pt x="32" y="84"/>
                    </a:cubicBezTo>
                    <a:cubicBezTo>
                      <a:pt x="32" y="85"/>
                      <a:pt x="32" y="85"/>
                      <a:pt x="33" y="85"/>
                    </a:cubicBezTo>
                    <a:cubicBezTo>
                      <a:pt x="33" y="85"/>
                      <a:pt x="33" y="85"/>
                      <a:pt x="34" y="85"/>
                    </a:cubicBezTo>
                    <a:cubicBezTo>
                      <a:pt x="34" y="85"/>
                      <a:pt x="34" y="85"/>
                      <a:pt x="34" y="86"/>
                    </a:cubicBezTo>
                    <a:cubicBezTo>
                      <a:pt x="35" y="86"/>
                      <a:pt x="35" y="86"/>
                      <a:pt x="36" y="86"/>
                    </a:cubicBezTo>
                    <a:cubicBezTo>
                      <a:pt x="36" y="86"/>
                      <a:pt x="36" y="87"/>
                      <a:pt x="36" y="87"/>
                    </a:cubicBezTo>
                    <a:cubicBezTo>
                      <a:pt x="37" y="87"/>
                      <a:pt x="37" y="87"/>
                      <a:pt x="37" y="87"/>
                    </a:cubicBezTo>
                    <a:cubicBezTo>
                      <a:pt x="37" y="88"/>
                      <a:pt x="37" y="88"/>
                      <a:pt x="38" y="88"/>
                    </a:cubicBezTo>
                    <a:cubicBezTo>
                      <a:pt x="38" y="88"/>
                      <a:pt x="38" y="88"/>
                      <a:pt x="38" y="88"/>
                    </a:cubicBezTo>
                    <a:cubicBezTo>
                      <a:pt x="38" y="89"/>
                      <a:pt x="38" y="89"/>
                      <a:pt x="39" y="89"/>
                    </a:cubicBezTo>
                    <a:cubicBezTo>
                      <a:pt x="39" y="89"/>
                      <a:pt x="39" y="89"/>
                      <a:pt x="39" y="89"/>
                    </a:cubicBezTo>
                    <a:cubicBezTo>
                      <a:pt x="39" y="89"/>
                      <a:pt x="39" y="89"/>
                      <a:pt x="40" y="89"/>
                    </a:cubicBezTo>
                    <a:cubicBezTo>
                      <a:pt x="40" y="89"/>
                      <a:pt x="40" y="89"/>
                      <a:pt x="40" y="89"/>
                    </a:cubicBezTo>
                    <a:cubicBezTo>
                      <a:pt x="40" y="89"/>
                      <a:pt x="40" y="89"/>
                      <a:pt x="41" y="89"/>
                    </a:cubicBezTo>
                    <a:cubicBezTo>
                      <a:pt x="41" y="89"/>
                      <a:pt x="41" y="89"/>
                      <a:pt x="42" y="89"/>
                    </a:cubicBezTo>
                    <a:cubicBezTo>
                      <a:pt x="42" y="89"/>
                      <a:pt x="43" y="89"/>
                      <a:pt x="44" y="89"/>
                    </a:cubicBezTo>
                    <a:cubicBezTo>
                      <a:pt x="44" y="89"/>
                      <a:pt x="44" y="90"/>
                      <a:pt x="45" y="90"/>
                    </a:cubicBezTo>
                    <a:cubicBezTo>
                      <a:pt x="45" y="91"/>
                      <a:pt x="45" y="91"/>
                      <a:pt x="46" y="92"/>
                    </a:cubicBezTo>
                    <a:cubicBezTo>
                      <a:pt x="47" y="92"/>
                      <a:pt x="47" y="91"/>
                      <a:pt x="48" y="91"/>
                    </a:cubicBezTo>
                    <a:cubicBezTo>
                      <a:pt x="49" y="91"/>
                      <a:pt x="50" y="92"/>
                      <a:pt x="51" y="93"/>
                    </a:cubicBezTo>
                    <a:cubicBezTo>
                      <a:pt x="51" y="93"/>
                      <a:pt x="51" y="93"/>
                      <a:pt x="51" y="93"/>
                    </a:cubicBezTo>
                    <a:cubicBezTo>
                      <a:pt x="52" y="94"/>
                      <a:pt x="52" y="94"/>
                      <a:pt x="53" y="94"/>
                    </a:cubicBezTo>
                    <a:cubicBezTo>
                      <a:pt x="54" y="94"/>
                      <a:pt x="54" y="94"/>
                      <a:pt x="55" y="94"/>
                    </a:cubicBezTo>
                    <a:cubicBezTo>
                      <a:pt x="55" y="94"/>
                      <a:pt x="56" y="94"/>
                      <a:pt x="56" y="94"/>
                    </a:cubicBezTo>
                    <a:cubicBezTo>
                      <a:pt x="57" y="94"/>
                      <a:pt x="57" y="94"/>
                      <a:pt x="57" y="94"/>
                    </a:cubicBezTo>
                    <a:cubicBezTo>
                      <a:pt x="58" y="94"/>
                      <a:pt x="58" y="94"/>
                      <a:pt x="59" y="94"/>
                    </a:cubicBezTo>
                    <a:cubicBezTo>
                      <a:pt x="59" y="95"/>
                      <a:pt x="60" y="95"/>
                      <a:pt x="60" y="94"/>
                    </a:cubicBezTo>
                    <a:cubicBezTo>
                      <a:pt x="60" y="94"/>
                      <a:pt x="60" y="94"/>
                      <a:pt x="61" y="94"/>
                    </a:cubicBezTo>
                    <a:cubicBezTo>
                      <a:pt x="61" y="94"/>
                      <a:pt x="61" y="94"/>
                      <a:pt x="61" y="94"/>
                    </a:cubicBezTo>
                    <a:cubicBezTo>
                      <a:pt x="60" y="94"/>
                      <a:pt x="60" y="94"/>
                      <a:pt x="60" y="94"/>
                    </a:cubicBezTo>
                    <a:cubicBezTo>
                      <a:pt x="60" y="93"/>
                      <a:pt x="60" y="93"/>
                      <a:pt x="59" y="93"/>
                    </a:cubicBezTo>
                    <a:cubicBezTo>
                      <a:pt x="59" y="92"/>
                      <a:pt x="59" y="92"/>
                      <a:pt x="58" y="91"/>
                    </a:cubicBezTo>
                    <a:cubicBezTo>
                      <a:pt x="58" y="91"/>
                      <a:pt x="57" y="91"/>
                      <a:pt x="57" y="90"/>
                    </a:cubicBezTo>
                    <a:cubicBezTo>
                      <a:pt x="56" y="89"/>
                      <a:pt x="57" y="89"/>
                      <a:pt x="56" y="88"/>
                    </a:cubicBezTo>
                    <a:cubicBezTo>
                      <a:pt x="56" y="88"/>
                      <a:pt x="56" y="87"/>
                      <a:pt x="56" y="87"/>
                    </a:cubicBezTo>
                    <a:cubicBezTo>
                      <a:pt x="55" y="87"/>
                      <a:pt x="55" y="86"/>
                      <a:pt x="55" y="86"/>
                    </a:cubicBezTo>
                    <a:cubicBezTo>
                      <a:pt x="54" y="86"/>
                      <a:pt x="54" y="86"/>
                      <a:pt x="54" y="86"/>
                    </a:cubicBezTo>
                    <a:cubicBezTo>
                      <a:pt x="54" y="86"/>
                      <a:pt x="54" y="85"/>
                      <a:pt x="54" y="85"/>
                    </a:cubicBezTo>
                    <a:cubicBezTo>
                      <a:pt x="54" y="84"/>
                      <a:pt x="55" y="84"/>
                      <a:pt x="55" y="83"/>
                    </a:cubicBezTo>
                    <a:cubicBezTo>
                      <a:pt x="55" y="83"/>
                      <a:pt x="55" y="83"/>
                      <a:pt x="55" y="83"/>
                    </a:cubicBezTo>
                    <a:cubicBezTo>
                      <a:pt x="55" y="82"/>
                      <a:pt x="56" y="82"/>
                      <a:pt x="56" y="82"/>
                    </a:cubicBezTo>
                    <a:cubicBezTo>
                      <a:pt x="57" y="82"/>
                      <a:pt x="57" y="82"/>
                      <a:pt x="57" y="82"/>
                    </a:cubicBezTo>
                    <a:cubicBezTo>
                      <a:pt x="57" y="81"/>
                      <a:pt x="57" y="81"/>
                      <a:pt x="57" y="81"/>
                    </a:cubicBezTo>
                    <a:cubicBezTo>
                      <a:pt x="57" y="81"/>
                      <a:pt x="57" y="81"/>
                      <a:pt x="57" y="81"/>
                    </a:cubicBezTo>
                    <a:cubicBezTo>
                      <a:pt x="57" y="80"/>
                      <a:pt x="56" y="80"/>
                      <a:pt x="56" y="79"/>
                    </a:cubicBezTo>
                    <a:cubicBezTo>
                      <a:pt x="56" y="78"/>
                      <a:pt x="57" y="78"/>
                      <a:pt x="56" y="78"/>
                    </a:cubicBezTo>
                    <a:cubicBezTo>
                      <a:pt x="56" y="77"/>
                      <a:pt x="56" y="77"/>
                      <a:pt x="56" y="76"/>
                    </a:cubicBezTo>
                    <a:cubicBezTo>
                      <a:pt x="55" y="76"/>
                      <a:pt x="55" y="76"/>
                      <a:pt x="55" y="76"/>
                    </a:cubicBezTo>
                    <a:cubicBezTo>
                      <a:pt x="54" y="75"/>
                      <a:pt x="54" y="75"/>
                      <a:pt x="54" y="74"/>
                    </a:cubicBezTo>
                    <a:cubicBezTo>
                      <a:pt x="54" y="73"/>
                      <a:pt x="54" y="73"/>
                      <a:pt x="54" y="72"/>
                    </a:cubicBezTo>
                    <a:cubicBezTo>
                      <a:pt x="54" y="72"/>
                      <a:pt x="54" y="72"/>
                      <a:pt x="55" y="72"/>
                    </a:cubicBezTo>
                    <a:cubicBezTo>
                      <a:pt x="55" y="72"/>
                      <a:pt x="55" y="72"/>
                      <a:pt x="55" y="72"/>
                    </a:cubicBezTo>
                    <a:cubicBezTo>
                      <a:pt x="56" y="72"/>
                      <a:pt x="56" y="73"/>
                      <a:pt x="56" y="73"/>
                    </a:cubicBezTo>
                    <a:cubicBezTo>
                      <a:pt x="56" y="73"/>
                      <a:pt x="57" y="72"/>
                      <a:pt x="57" y="72"/>
                    </a:cubicBezTo>
                    <a:cubicBezTo>
                      <a:pt x="58" y="72"/>
                      <a:pt x="58" y="71"/>
                      <a:pt x="58" y="71"/>
                    </a:cubicBezTo>
                    <a:cubicBezTo>
                      <a:pt x="58" y="71"/>
                      <a:pt x="58" y="71"/>
                      <a:pt x="58" y="71"/>
                    </a:cubicBezTo>
                    <a:cubicBezTo>
                      <a:pt x="59" y="70"/>
                      <a:pt x="58" y="70"/>
                      <a:pt x="59" y="69"/>
                    </a:cubicBezTo>
                    <a:cubicBezTo>
                      <a:pt x="59" y="69"/>
                      <a:pt x="59" y="69"/>
                      <a:pt x="60" y="68"/>
                    </a:cubicBezTo>
                    <a:cubicBezTo>
                      <a:pt x="61" y="68"/>
                      <a:pt x="61" y="69"/>
                      <a:pt x="62" y="68"/>
                    </a:cubicBezTo>
                    <a:cubicBezTo>
                      <a:pt x="63" y="68"/>
                      <a:pt x="63" y="68"/>
                      <a:pt x="64" y="68"/>
                    </a:cubicBezTo>
                    <a:cubicBezTo>
                      <a:pt x="65" y="68"/>
                      <a:pt x="65" y="68"/>
                      <a:pt x="65" y="68"/>
                    </a:cubicBezTo>
                    <a:cubicBezTo>
                      <a:pt x="66" y="68"/>
                      <a:pt x="66" y="68"/>
                      <a:pt x="67" y="69"/>
                    </a:cubicBezTo>
                    <a:cubicBezTo>
                      <a:pt x="67" y="69"/>
                      <a:pt x="67" y="70"/>
                      <a:pt x="68" y="70"/>
                    </a:cubicBezTo>
                    <a:cubicBezTo>
                      <a:pt x="68" y="70"/>
                      <a:pt x="69" y="70"/>
                      <a:pt x="69" y="70"/>
                    </a:cubicBezTo>
                    <a:cubicBezTo>
                      <a:pt x="70" y="70"/>
                      <a:pt x="70" y="71"/>
                      <a:pt x="70" y="71"/>
                    </a:cubicBezTo>
                    <a:cubicBezTo>
                      <a:pt x="71" y="71"/>
                      <a:pt x="71" y="71"/>
                      <a:pt x="72" y="71"/>
                    </a:cubicBezTo>
                    <a:cubicBezTo>
                      <a:pt x="73" y="70"/>
                      <a:pt x="74" y="71"/>
                      <a:pt x="75" y="71"/>
                    </a:cubicBezTo>
                    <a:cubicBezTo>
                      <a:pt x="75" y="70"/>
                      <a:pt x="76" y="70"/>
                      <a:pt x="77" y="70"/>
                    </a:cubicBezTo>
                    <a:cubicBezTo>
                      <a:pt x="77" y="70"/>
                      <a:pt x="77" y="70"/>
                      <a:pt x="78" y="70"/>
                    </a:cubicBezTo>
                    <a:cubicBezTo>
                      <a:pt x="78" y="70"/>
                      <a:pt x="79" y="70"/>
                      <a:pt x="79" y="70"/>
                    </a:cubicBezTo>
                    <a:cubicBezTo>
                      <a:pt x="80" y="71"/>
                      <a:pt x="80" y="71"/>
                      <a:pt x="80" y="71"/>
                    </a:cubicBezTo>
                    <a:cubicBezTo>
                      <a:pt x="81" y="71"/>
                      <a:pt x="81" y="71"/>
                      <a:pt x="81" y="71"/>
                    </a:cubicBezTo>
                    <a:cubicBezTo>
                      <a:pt x="82" y="71"/>
                      <a:pt x="83" y="71"/>
                      <a:pt x="83" y="70"/>
                    </a:cubicBezTo>
                    <a:cubicBezTo>
                      <a:pt x="83" y="70"/>
                      <a:pt x="83" y="70"/>
                      <a:pt x="83" y="70"/>
                    </a:cubicBezTo>
                    <a:cubicBezTo>
                      <a:pt x="83" y="69"/>
                      <a:pt x="83" y="69"/>
                      <a:pt x="82" y="69"/>
                    </a:cubicBezTo>
                    <a:cubicBezTo>
                      <a:pt x="82" y="69"/>
                      <a:pt x="82" y="69"/>
                      <a:pt x="81" y="69"/>
                    </a:cubicBezTo>
                    <a:cubicBezTo>
                      <a:pt x="81" y="69"/>
                      <a:pt x="81" y="69"/>
                      <a:pt x="80" y="69"/>
                    </a:cubicBezTo>
                    <a:cubicBezTo>
                      <a:pt x="80" y="69"/>
                      <a:pt x="80" y="68"/>
                      <a:pt x="80" y="68"/>
                    </a:cubicBezTo>
                    <a:cubicBezTo>
                      <a:pt x="80" y="67"/>
                      <a:pt x="81" y="68"/>
                      <a:pt x="81" y="68"/>
                    </a:cubicBezTo>
                    <a:cubicBezTo>
                      <a:pt x="81" y="67"/>
                      <a:pt x="82" y="67"/>
                      <a:pt x="81" y="67"/>
                    </a:cubicBezTo>
                    <a:cubicBezTo>
                      <a:pt x="81" y="66"/>
                      <a:pt x="81" y="66"/>
                      <a:pt x="81" y="66"/>
                    </a:cubicBezTo>
                    <a:cubicBezTo>
                      <a:pt x="81" y="66"/>
                      <a:pt x="81" y="66"/>
                      <a:pt x="81" y="65"/>
                    </a:cubicBezTo>
                    <a:cubicBezTo>
                      <a:pt x="81" y="65"/>
                      <a:pt x="82" y="65"/>
                      <a:pt x="82" y="65"/>
                    </a:cubicBezTo>
                    <a:cubicBezTo>
                      <a:pt x="82" y="65"/>
                      <a:pt x="83" y="65"/>
                      <a:pt x="83" y="65"/>
                    </a:cubicBezTo>
                    <a:cubicBezTo>
                      <a:pt x="83" y="65"/>
                      <a:pt x="83" y="65"/>
                      <a:pt x="83" y="64"/>
                    </a:cubicBezTo>
                    <a:cubicBezTo>
                      <a:pt x="83" y="64"/>
                      <a:pt x="83" y="64"/>
                      <a:pt x="83" y="63"/>
                    </a:cubicBezTo>
                    <a:cubicBezTo>
                      <a:pt x="82" y="63"/>
                      <a:pt x="82" y="63"/>
                      <a:pt x="82" y="63"/>
                    </a:cubicBezTo>
                    <a:cubicBezTo>
                      <a:pt x="81" y="63"/>
                      <a:pt x="81" y="63"/>
                      <a:pt x="81" y="63"/>
                    </a:cubicBezTo>
                    <a:cubicBezTo>
                      <a:pt x="81" y="62"/>
                      <a:pt x="82" y="62"/>
                      <a:pt x="82" y="62"/>
                    </a:cubicBezTo>
                    <a:cubicBezTo>
                      <a:pt x="82" y="61"/>
                      <a:pt x="83" y="62"/>
                      <a:pt x="83" y="62"/>
                    </a:cubicBezTo>
                    <a:cubicBezTo>
                      <a:pt x="84" y="62"/>
                      <a:pt x="84" y="62"/>
                      <a:pt x="85" y="62"/>
                    </a:cubicBezTo>
                    <a:cubicBezTo>
                      <a:pt x="85" y="61"/>
                      <a:pt x="85" y="61"/>
                      <a:pt x="85" y="61"/>
                    </a:cubicBezTo>
                    <a:cubicBezTo>
                      <a:pt x="85" y="61"/>
                      <a:pt x="86" y="61"/>
                      <a:pt x="86" y="61"/>
                    </a:cubicBezTo>
                    <a:cubicBezTo>
                      <a:pt x="87" y="61"/>
                      <a:pt x="87" y="61"/>
                      <a:pt x="88" y="61"/>
                    </a:cubicBezTo>
                    <a:cubicBezTo>
                      <a:pt x="88" y="61"/>
                      <a:pt x="88" y="61"/>
                      <a:pt x="89" y="60"/>
                    </a:cubicBezTo>
                    <a:cubicBezTo>
                      <a:pt x="89" y="60"/>
                      <a:pt x="89" y="60"/>
                      <a:pt x="90" y="60"/>
                    </a:cubicBezTo>
                    <a:cubicBezTo>
                      <a:pt x="90" y="60"/>
                      <a:pt x="90" y="60"/>
                      <a:pt x="90" y="60"/>
                    </a:cubicBezTo>
                    <a:cubicBezTo>
                      <a:pt x="91" y="60"/>
                      <a:pt x="91" y="60"/>
                      <a:pt x="91" y="60"/>
                    </a:cubicBezTo>
                    <a:cubicBezTo>
                      <a:pt x="92" y="60"/>
                      <a:pt x="92" y="60"/>
                      <a:pt x="93" y="59"/>
                    </a:cubicBezTo>
                    <a:cubicBezTo>
                      <a:pt x="93" y="59"/>
                      <a:pt x="93" y="59"/>
                      <a:pt x="93" y="59"/>
                    </a:cubicBezTo>
                    <a:cubicBezTo>
                      <a:pt x="93" y="59"/>
                      <a:pt x="93" y="59"/>
                      <a:pt x="93" y="59"/>
                    </a:cubicBezTo>
                    <a:cubicBezTo>
                      <a:pt x="94" y="58"/>
                      <a:pt x="94" y="59"/>
                      <a:pt x="94" y="59"/>
                    </a:cubicBezTo>
                    <a:cubicBezTo>
                      <a:pt x="94" y="58"/>
                      <a:pt x="95" y="58"/>
                      <a:pt x="95" y="58"/>
                    </a:cubicBezTo>
                    <a:cubicBezTo>
                      <a:pt x="95" y="58"/>
                      <a:pt x="95" y="58"/>
                      <a:pt x="96" y="58"/>
                    </a:cubicBezTo>
                    <a:cubicBezTo>
                      <a:pt x="96" y="58"/>
                      <a:pt x="97" y="58"/>
                      <a:pt x="97" y="58"/>
                    </a:cubicBezTo>
                    <a:cubicBezTo>
                      <a:pt x="97" y="58"/>
                      <a:pt x="98" y="59"/>
                      <a:pt x="98" y="59"/>
                    </a:cubicBezTo>
                    <a:cubicBezTo>
                      <a:pt x="98" y="59"/>
                      <a:pt x="98" y="59"/>
                      <a:pt x="98" y="59"/>
                    </a:cubicBezTo>
                    <a:cubicBezTo>
                      <a:pt x="98" y="59"/>
                      <a:pt x="98" y="59"/>
                      <a:pt x="98" y="59"/>
                    </a:cubicBezTo>
                    <a:cubicBezTo>
                      <a:pt x="99" y="60"/>
                      <a:pt x="99" y="60"/>
                      <a:pt x="99" y="61"/>
                    </a:cubicBezTo>
                    <a:cubicBezTo>
                      <a:pt x="100" y="61"/>
                      <a:pt x="100" y="61"/>
                      <a:pt x="100" y="61"/>
                    </a:cubicBezTo>
                    <a:cubicBezTo>
                      <a:pt x="100" y="61"/>
                      <a:pt x="101" y="61"/>
                      <a:pt x="101" y="61"/>
                    </a:cubicBezTo>
                    <a:cubicBezTo>
                      <a:pt x="102" y="61"/>
                      <a:pt x="102" y="61"/>
                      <a:pt x="102" y="61"/>
                    </a:cubicBezTo>
                    <a:cubicBezTo>
                      <a:pt x="103" y="61"/>
                      <a:pt x="103" y="61"/>
                      <a:pt x="103" y="62"/>
                    </a:cubicBezTo>
                    <a:cubicBezTo>
                      <a:pt x="103" y="62"/>
                      <a:pt x="104" y="62"/>
                      <a:pt x="104" y="63"/>
                    </a:cubicBezTo>
                    <a:cubicBezTo>
                      <a:pt x="104" y="63"/>
                      <a:pt x="104" y="63"/>
                      <a:pt x="105" y="63"/>
                    </a:cubicBezTo>
                    <a:cubicBezTo>
                      <a:pt x="105" y="63"/>
                      <a:pt x="105" y="62"/>
                      <a:pt x="106" y="62"/>
                    </a:cubicBezTo>
                    <a:cubicBezTo>
                      <a:pt x="106" y="62"/>
                      <a:pt x="107" y="61"/>
                      <a:pt x="107" y="61"/>
                    </a:cubicBezTo>
                    <a:cubicBezTo>
                      <a:pt x="107" y="61"/>
                      <a:pt x="108" y="61"/>
                      <a:pt x="108" y="61"/>
                    </a:cubicBezTo>
                    <a:cubicBezTo>
                      <a:pt x="109" y="61"/>
                      <a:pt x="109" y="61"/>
                      <a:pt x="110" y="61"/>
                    </a:cubicBezTo>
                    <a:cubicBezTo>
                      <a:pt x="110" y="62"/>
                      <a:pt x="110" y="62"/>
                      <a:pt x="110" y="63"/>
                    </a:cubicBezTo>
                    <a:cubicBezTo>
                      <a:pt x="111" y="63"/>
                      <a:pt x="111" y="63"/>
                      <a:pt x="112" y="63"/>
                    </a:cubicBezTo>
                    <a:cubicBezTo>
                      <a:pt x="112" y="63"/>
                      <a:pt x="113" y="63"/>
                      <a:pt x="113" y="64"/>
                    </a:cubicBezTo>
                    <a:cubicBezTo>
                      <a:pt x="114" y="64"/>
                      <a:pt x="114" y="64"/>
                      <a:pt x="115" y="65"/>
                    </a:cubicBezTo>
                    <a:cubicBezTo>
                      <a:pt x="115" y="65"/>
                      <a:pt x="115" y="65"/>
                      <a:pt x="116" y="65"/>
                    </a:cubicBezTo>
                    <a:cubicBezTo>
                      <a:pt x="116" y="65"/>
                      <a:pt x="116" y="65"/>
                      <a:pt x="117" y="66"/>
                    </a:cubicBezTo>
                    <a:cubicBezTo>
                      <a:pt x="117" y="66"/>
                      <a:pt x="117" y="67"/>
                      <a:pt x="117" y="67"/>
                    </a:cubicBezTo>
                    <a:cubicBezTo>
                      <a:pt x="118" y="67"/>
                      <a:pt x="118" y="68"/>
                      <a:pt x="118" y="68"/>
                    </a:cubicBezTo>
                    <a:cubicBezTo>
                      <a:pt x="119" y="68"/>
                      <a:pt x="119" y="69"/>
                      <a:pt x="119" y="69"/>
                    </a:cubicBezTo>
                    <a:cubicBezTo>
                      <a:pt x="119" y="69"/>
                      <a:pt x="120" y="69"/>
                      <a:pt x="120" y="69"/>
                    </a:cubicBezTo>
                    <a:cubicBezTo>
                      <a:pt x="120" y="70"/>
                      <a:pt x="120" y="70"/>
                      <a:pt x="121" y="70"/>
                    </a:cubicBezTo>
                    <a:cubicBezTo>
                      <a:pt x="121" y="70"/>
                      <a:pt x="122" y="70"/>
                      <a:pt x="122" y="71"/>
                    </a:cubicBezTo>
                    <a:cubicBezTo>
                      <a:pt x="122" y="71"/>
                      <a:pt x="122" y="71"/>
                      <a:pt x="122" y="71"/>
                    </a:cubicBezTo>
                    <a:cubicBezTo>
                      <a:pt x="123" y="71"/>
                      <a:pt x="123" y="71"/>
                      <a:pt x="123" y="71"/>
                    </a:cubicBezTo>
                    <a:cubicBezTo>
                      <a:pt x="123" y="71"/>
                      <a:pt x="124" y="71"/>
                      <a:pt x="124" y="71"/>
                    </a:cubicBezTo>
                    <a:cubicBezTo>
                      <a:pt x="124" y="71"/>
                      <a:pt x="124" y="71"/>
                      <a:pt x="124" y="71"/>
                    </a:cubicBezTo>
                    <a:cubicBezTo>
                      <a:pt x="124" y="70"/>
                      <a:pt x="124" y="70"/>
                      <a:pt x="125" y="70"/>
                    </a:cubicBezTo>
                    <a:cubicBezTo>
                      <a:pt x="125" y="69"/>
                      <a:pt x="125" y="69"/>
                      <a:pt x="126" y="69"/>
                    </a:cubicBezTo>
                    <a:cubicBezTo>
                      <a:pt x="126" y="69"/>
                      <a:pt x="126" y="69"/>
                      <a:pt x="126" y="70"/>
                    </a:cubicBezTo>
                    <a:cubicBezTo>
                      <a:pt x="126" y="70"/>
                      <a:pt x="127" y="70"/>
                      <a:pt x="127" y="70"/>
                    </a:cubicBezTo>
                    <a:cubicBezTo>
                      <a:pt x="127" y="70"/>
                      <a:pt x="128" y="70"/>
                      <a:pt x="128" y="69"/>
                    </a:cubicBezTo>
                    <a:cubicBezTo>
                      <a:pt x="128" y="69"/>
                      <a:pt x="129" y="69"/>
                      <a:pt x="129" y="69"/>
                    </a:cubicBezTo>
                    <a:cubicBezTo>
                      <a:pt x="129" y="69"/>
                      <a:pt x="130" y="69"/>
                      <a:pt x="130" y="69"/>
                    </a:cubicBezTo>
                    <a:cubicBezTo>
                      <a:pt x="131" y="69"/>
                      <a:pt x="131" y="69"/>
                      <a:pt x="131" y="69"/>
                    </a:cubicBezTo>
                    <a:cubicBezTo>
                      <a:pt x="132" y="69"/>
                      <a:pt x="132" y="68"/>
                      <a:pt x="133" y="69"/>
                    </a:cubicBezTo>
                    <a:cubicBezTo>
                      <a:pt x="133" y="69"/>
                      <a:pt x="133" y="69"/>
                      <a:pt x="134" y="69"/>
                    </a:cubicBezTo>
                    <a:cubicBezTo>
                      <a:pt x="134" y="69"/>
                      <a:pt x="134" y="70"/>
                      <a:pt x="134" y="70"/>
                    </a:cubicBezTo>
                    <a:cubicBezTo>
                      <a:pt x="134" y="70"/>
                      <a:pt x="135" y="70"/>
                      <a:pt x="135" y="70"/>
                    </a:cubicBezTo>
                    <a:cubicBezTo>
                      <a:pt x="135" y="70"/>
                      <a:pt x="135" y="70"/>
                      <a:pt x="136" y="71"/>
                    </a:cubicBezTo>
                    <a:cubicBezTo>
                      <a:pt x="136" y="71"/>
                      <a:pt x="136" y="71"/>
                      <a:pt x="136" y="71"/>
                    </a:cubicBezTo>
                    <a:cubicBezTo>
                      <a:pt x="137" y="71"/>
                      <a:pt x="137" y="71"/>
                      <a:pt x="137" y="71"/>
                    </a:cubicBezTo>
                    <a:cubicBezTo>
                      <a:pt x="138" y="71"/>
                      <a:pt x="138" y="71"/>
                      <a:pt x="138" y="71"/>
                    </a:cubicBezTo>
                    <a:cubicBezTo>
                      <a:pt x="138" y="71"/>
                      <a:pt x="138" y="70"/>
                      <a:pt x="138" y="70"/>
                    </a:cubicBezTo>
                    <a:cubicBezTo>
                      <a:pt x="139" y="70"/>
                      <a:pt x="139" y="70"/>
                      <a:pt x="139" y="70"/>
                    </a:cubicBezTo>
                    <a:cubicBezTo>
                      <a:pt x="140" y="70"/>
                      <a:pt x="140" y="70"/>
                      <a:pt x="140" y="70"/>
                    </a:cubicBezTo>
                    <a:cubicBezTo>
                      <a:pt x="141" y="70"/>
                      <a:pt x="141" y="70"/>
                      <a:pt x="141" y="71"/>
                    </a:cubicBezTo>
                    <a:cubicBezTo>
                      <a:pt x="141" y="71"/>
                      <a:pt x="141" y="71"/>
                      <a:pt x="141" y="71"/>
                    </a:cubicBezTo>
                    <a:cubicBezTo>
                      <a:pt x="141" y="71"/>
                      <a:pt x="141" y="71"/>
                      <a:pt x="141" y="71"/>
                    </a:cubicBezTo>
                    <a:cubicBezTo>
                      <a:pt x="142" y="72"/>
                      <a:pt x="143" y="72"/>
                      <a:pt x="143" y="72"/>
                    </a:cubicBezTo>
                    <a:cubicBezTo>
                      <a:pt x="143" y="72"/>
                      <a:pt x="143" y="72"/>
                      <a:pt x="144" y="73"/>
                    </a:cubicBezTo>
                    <a:cubicBezTo>
                      <a:pt x="144" y="72"/>
                      <a:pt x="144" y="72"/>
                      <a:pt x="144" y="72"/>
                    </a:cubicBezTo>
                    <a:cubicBezTo>
                      <a:pt x="144" y="72"/>
                      <a:pt x="145" y="71"/>
                      <a:pt x="145" y="71"/>
                    </a:cubicBezTo>
                    <a:cubicBezTo>
                      <a:pt x="145" y="71"/>
                      <a:pt x="145" y="71"/>
                      <a:pt x="145" y="71"/>
                    </a:cubicBezTo>
                    <a:cubicBezTo>
                      <a:pt x="146" y="70"/>
                      <a:pt x="146" y="70"/>
                      <a:pt x="146" y="70"/>
                    </a:cubicBezTo>
                    <a:cubicBezTo>
                      <a:pt x="147" y="70"/>
                      <a:pt x="147" y="70"/>
                      <a:pt x="147" y="69"/>
                    </a:cubicBezTo>
                    <a:cubicBezTo>
                      <a:pt x="148" y="69"/>
                      <a:pt x="148" y="69"/>
                      <a:pt x="149" y="69"/>
                    </a:cubicBezTo>
                    <a:cubicBezTo>
                      <a:pt x="149" y="69"/>
                      <a:pt x="150" y="69"/>
                      <a:pt x="150" y="68"/>
                    </a:cubicBezTo>
                    <a:cubicBezTo>
                      <a:pt x="151" y="68"/>
                      <a:pt x="151" y="67"/>
                      <a:pt x="151" y="67"/>
                    </a:cubicBezTo>
                    <a:cubicBezTo>
                      <a:pt x="152" y="67"/>
                      <a:pt x="152" y="67"/>
                      <a:pt x="152" y="68"/>
                    </a:cubicBezTo>
                    <a:cubicBezTo>
                      <a:pt x="152" y="68"/>
                      <a:pt x="152" y="68"/>
                      <a:pt x="151" y="68"/>
                    </a:cubicBezTo>
                    <a:cubicBezTo>
                      <a:pt x="151" y="69"/>
                      <a:pt x="151" y="69"/>
                      <a:pt x="152" y="69"/>
                    </a:cubicBezTo>
                    <a:cubicBezTo>
                      <a:pt x="152" y="69"/>
                      <a:pt x="152" y="69"/>
                      <a:pt x="153" y="69"/>
                    </a:cubicBezTo>
                    <a:cubicBezTo>
                      <a:pt x="153" y="69"/>
                      <a:pt x="154" y="69"/>
                      <a:pt x="154" y="69"/>
                    </a:cubicBezTo>
                    <a:cubicBezTo>
                      <a:pt x="155" y="69"/>
                      <a:pt x="155" y="70"/>
                      <a:pt x="155" y="70"/>
                    </a:cubicBezTo>
                    <a:cubicBezTo>
                      <a:pt x="156" y="70"/>
                      <a:pt x="156" y="70"/>
                      <a:pt x="156" y="71"/>
                    </a:cubicBezTo>
                    <a:cubicBezTo>
                      <a:pt x="157" y="71"/>
                      <a:pt x="157" y="70"/>
                      <a:pt x="158" y="70"/>
                    </a:cubicBezTo>
                    <a:cubicBezTo>
                      <a:pt x="159" y="70"/>
                      <a:pt x="159" y="71"/>
                      <a:pt x="160" y="71"/>
                    </a:cubicBezTo>
                    <a:cubicBezTo>
                      <a:pt x="160" y="71"/>
                      <a:pt x="160" y="71"/>
                      <a:pt x="161" y="71"/>
                    </a:cubicBezTo>
                    <a:cubicBezTo>
                      <a:pt x="161" y="71"/>
                      <a:pt x="161" y="71"/>
                      <a:pt x="161" y="71"/>
                    </a:cubicBezTo>
                    <a:cubicBezTo>
                      <a:pt x="161" y="71"/>
                      <a:pt x="162" y="71"/>
                      <a:pt x="162" y="71"/>
                    </a:cubicBezTo>
                    <a:cubicBezTo>
                      <a:pt x="162" y="71"/>
                      <a:pt x="162" y="71"/>
                      <a:pt x="163" y="71"/>
                    </a:cubicBezTo>
                    <a:cubicBezTo>
                      <a:pt x="163" y="71"/>
                      <a:pt x="163" y="71"/>
                      <a:pt x="163" y="71"/>
                    </a:cubicBezTo>
                    <a:cubicBezTo>
                      <a:pt x="163" y="70"/>
                      <a:pt x="163" y="70"/>
                      <a:pt x="163" y="70"/>
                    </a:cubicBezTo>
                    <a:cubicBezTo>
                      <a:pt x="163" y="69"/>
                      <a:pt x="163" y="69"/>
                      <a:pt x="163" y="69"/>
                    </a:cubicBezTo>
                    <a:cubicBezTo>
                      <a:pt x="163" y="69"/>
                      <a:pt x="163" y="69"/>
                      <a:pt x="162" y="68"/>
                    </a:cubicBezTo>
                    <a:cubicBezTo>
                      <a:pt x="162" y="68"/>
                      <a:pt x="162" y="68"/>
                      <a:pt x="161" y="67"/>
                    </a:cubicBezTo>
                    <a:cubicBezTo>
                      <a:pt x="161" y="67"/>
                      <a:pt x="161" y="66"/>
                      <a:pt x="161" y="66"/>
                    </a:cubicBezTo>
                    <a:cubicBezTo>
                      <a:pt x="161" y="66"/>
                      <a:pt x="162" y="65"/>
                      <a:pt x="162" y="65"/>
                    </a:cubicBezTo>
                    <a:cubicBezTo>
                      <a:pt x="162" y="65"/>
                      <a:pt x="162" y="65"/>
                      <a:pt x="162" y="65"/>
                    </a:cubicBezTo>
                    <a:cubicBezTo>
                      <a:pt x="163" y="65"/>
                      <a:pt x="163" y="65"/>
                      <a:pt x="163" y="65"/>
                    </a:cubicBezTo>
                    <a:cubicBezTo>
                      <a:pt x="163" y="65"/>
                      <a:pt x="164" y="64"/>
                      <a:pt x="164" y="65"/>
                    </a:cubicBezTo>
                    <a:cubicBezTo>
                      <a:pt x="164" y="65"/>
                      <a:pt x="164" y="65"/>
                      <a:pt x="164" y="65"/>
                    </a:cubicBezTo>
                    <a:cubicBezTo>
                      <a:pt x="164" y="65"/>
                      <a:pt x="165" y="65"/>
                      <a:pt x="165" y="65"/>
                    </a:cubicBezTo>
                    <a:cubicBezTo>
                      <a:pt x="165" y="66"/>
                      <a:pt x="166" y="66"/>
                      <a:pt x="166" y="66"/>
                    </a:cubicBezTo>
                    <a:cubicBezTo>
                      <a:pt x="167" y="66"/>
                      <a:pt x="168" y="67"/>
                      <a:pt x="168" y="67"/>
                    </a:cubicBezTo>
                    <a:cubicBezTo>
                      <a:pt x="169" y="67"/>
                      <a:pt x="169" y="67"/>
                      <a:pt x="170" y="67"/>
                    </a:cubicBezTo>
                    <a:cubicBezTo>
                      <a:pt x="170" y="67"/>
                      <a:pt x="170" y="67"/>
                      <a:pt x="171" y="68"/>
                    </a:cubicBezTo>
                    <a:cubicBezTo>
                      <a:pt x="171" y="68"/>
                      <a:pt x="172" y="68"/>
                      <a:pt x="172" y="69"/>
                    </a:cubicBezTo>
                    <a:cubicBezTo>
                      <a:pt x="172" y="69"/>
                      <a:pt x="172" y="69"/>
                      <a:pt x="172" y="69"/>
                    </a:cubicBezTo>
                    <a:cubicBezTo>
                      <a:pt x="173" y="70"/>
                      <a:pt x="173" y="69"/>
                      <a:pt x="174" y="70"/>
                    </a:cubicBezTo>
                    <a:cubicBezTo>
                      <a:pt x="174" y="70"/>
                      <a:pt x="174" y="70"/>
                      <a:pt x="174" y="70"/>
                    </a:cubicBezTo>
                    <a:cubicBezTo>
                      <a:pt x="175" y="71"/>
                      <a:pt x="176" y="70"/>
                      <a:pt x="176" y="70"/>
                    </a:cubicBezTo>
                    <a:cubicBezTo>
                      <a:pt x="177" y="70"/>
                      <a:pt x="177" y="70"/>
                      <a:pt x="178" y="69"/>
                    </a:cubicBezTo>
                    <a:cubicBezTo>
                      <a:pt x="179" y="69"/>
                      <a:pt x="179" y="69"/>
                      <a:pt x="180" y="69"/>
                    </a:cubicBezTo>
                    <a:cubicBezTo>
                      <a:pt x="180" y="69"/>
                      <a:pt x="181" y="70"/>
                      <a:pt x="181" y="70"/>
                    </a:cubicBezTo>
                    <a:cubicBezTo>
                      <a:pt x="182" y="70"/>
                      <a:pt x="182" y="70"/>
                      <a:pt x="182" y="70"/>
                    </a:cubicBezTo>
                    <a:cubicBezTo>
                      <a:pt x="183" y="70"/>
                      <a:pt x="183" y="71"/>
                      <a:pt x="184" y="71"/>
                    </a:cubicBezTo>
                    <a:cubicBezTo>
                      <a:pt x="184" y="71"/>
                      <a:pt x="185" y="70"/>
                      <a:pt x="185" y="71"/>
                    </a:cubicBezTo>
                    <a:cubicBezTo>
                      <a:pt x="185" y="71"/>
                      <a:pt x="185" y="71"/>
                      <a:pt x="185" y="71"/>
                    </a:cubicBezTo>
                    <a:cubicBezTo>
                      <a:pt x="185" y="71"/>
                      <a:pt x="186" y="71"/>
                      <a:pt x="186" y="71"/>
                    </a:cubicBezTo>
                    <a:cubicBezTo>
                      <a:pt x="186" y="72"/>
                      <a:pt x="186" y="72"/>
                      <a:pt x="187" y="72"/>
                    </a:cubicBezTo>
                    <a:cubicBezTo>
                      <a:pt x="188" y="73"/>
                      <a:pt x="188" y="72"/>
                      <a:pt x="189" y="72"/>
                    </a:cubicBezTo>
                    <a:cubicBezTo>
                      <a:pt x="190" y="72"/>
                      <a:pt x="190" y="72"/>
                      <a:pt x="191" y="72"/>
                    </a:cubicBezTo>
                    <a:cubicBezTo>
                      <a:pt x="192" y="72"/>
                      <a:pt x="192" y="72"/>
                      <a:pt x="193" y="72"/>
                    </a:cubicBezTo>
                    <a:cubicBezTo>
                      <a:pt x="194" y="72"/>
                      <a:pt x="194" y="72"/>
                      <a:pt x="195" y="72"/>
                    </a:cubicBezTo>
                    <a:cubicBezTo>
                      <a:pt x="196" y="71"/>
                      <a:pt x="196" y="71"/>
                      <a:pt x="196" y="71"/>
                    </a:cubicBezTo>
                    <a:cubicBezTo>
                      <a:pt x="196" y="71"/>
                      <a:pt x="197" y="71"/>
                      <a:pt x="197" y="71"/>
                    </a:cubicBezTo>
                    <a:cubicBezTo>
                      <a:pt x="198" y="70"/>
                      <a:pt x="198" y="70"/>
                      <a:pt x="199" y="70"/>
                    </a:cubicBezTo>
                    <a:cubicBezTo>
                      <a:pt x="199" y="70"/>
                      <a:pt x="200" y="70"/>
                      <a:pt x="200" y="70"/>
                    </a:cubicBezTo>
                    <a:cubicBezTo>
                      <a:pt x="201" y="71"/>
                      <a:pt x="201" y="71"/>
                      <a:pt x="202" y="71"/>
                    </a:cubicBezTo>
                    <a:cubicBezTo>
                      <a:pt x="202" y="71"/>
                      <a:pt x="202" y="71"/>
                      <a:pt x="202" y="71"/>
                    </a:cubicBezTo>
                    <a:cubicBezTo>
                      <a:pt x="202" y="71"/>
                      <a:pt x="203" y="71"/>
                      <a:pt x="203" y="71"/>
                    </a:cubicBezTo>
                    <a:cubicBezTo>
                      <a:pt x="204" y="71"/>
                      <a:pt x="204" y="71"/>
                      <a:pt x="205" y="71"/>
                    </a:cubicBezTo>
                    <a:cubicBezTo>
                      <a:pt x="205" y="71"/>
                      <a:pt x="205" y="71"/>
                      <a:pt x="205" y="71"/>
                    </a:cubicBezTo>
                    <a:cubicBezTo>
                      <a:pt x="206" y="71"/>
                      <a:pt x="206" y="71"/>
                      <a:pt x="207" y="72"/>
                    </a:cubicBezTo>
                    <a:cubicBezTo>
                      <a:pt x="207" y="72"/>
                      <a:pt x="208" y="72"/>
                      <a:pt x="208" y="72"/>
                    </a:cubicBezTo>
                    <a:cubicBezTo>
                      <a:pt x="209" y="72"/>
                      <a:pt x="209" y="71"/>
                      <a:pt x="209" y="71"/>
                    </a:cubicBezTo>
                    <a:cubicBezTo>
                      <a:pt x="209" y="71"/>
                      <a:pt x="209" y="71"/>
                      <a:pt x="209" y="71"/>
                    </a:cubicBezTo>
                    <a:cubicBezTo>
                      <a:pt x="209" y="70"/>
                      <a:pt x="210" y="71"/>
                      <a:pt x="210" y="70"/>
                    </a:cubicBezTo>
                    <a:cubicBezTo>
                      <a:pt x="210" y="70"/>
                      <a:pt x="209" y="70"/>
                      <a:pt x="209" y="69"/>
                    </a:cubicBezTo>
                    <a:cubicBezTo>
                      <a:pt x="209" y="69"/>
                      <a:pt x="209" y="68"/>
                      <a:pt x="209" y="68"/>
                    </a:cubicBezTo>
                    <a:cubicBezTo>
                      <a:pt x="209" y="67"/>
                      <a:pt x="209" y="67"/>
                      <a:pt x="209" y="67"/>
                    </a:cubicBezTo>
                    <a:cubicBezTo>
                      <a:pt x="208" y="66"/>
                      <a:pt x="209" y="66"/>
                      <a:pt x="209" y="65"/>
                    </a:cubicBezTo>
                    <a:cubicBezTo>
                      <a:pt x="209" y="65"/>
                      <a:pt x="209" y="65"/>
                      <a:pt x="209" y="65"/>
                    </a:cubicBezTo>
                    <a:cubicBezTo>
                      <a:pt x="209" y="65"/>
                      <a:pt x="209" y="65"/>
                      <a:pt x="209" y="65"/>
                    </a:cubicBezTo>
                    <a:cubicBezTo>
                      <a:pt x="209" y="64"/>
                      <a:pt x="209" y="64"/>
                      <a:pt x="209" y="64"/>
                    </a:cubicBezTo>
                    <a:cubicBezTo>
                      <a:pt x="208" y="64"/>
                      <a:pt x="208" y="63"/>
                      <a:pt x="208" y="63"/>
                    </a:cubicBezTo>
                    <a:cubicBezTo>
                      <a:pt x="207" y="63"/>
                      <a:pt x="207" y="63"/>
                      <a:pt x="207" y="63"/>
                    </a:cubicBezTo>
                    <a:cubicBezTo>
                      <a:pt x="207" y="63"/>
                      <a:pt x="207" y="63"/>
                      <a:pt x="207" y="62"/>
                    </a:cubicBezTo>
                    <a:cubicBezTo>
                      <a:pt x="207" y="62"/>
                      <a:pt x="207" y="62"/>
                      <a:pt x="207" y="62"/>
                    </a:cubicBezTo>
                    <a:cubicBezTo>
                      <a:pt x="208" y="61"/>
                      <a:pt x="208" y="62"/>
                      <a:pt x="208" y="61"/>
                    </a:cubicBezTo>
                    <a:cubicBezTo>
                      <a:pt x="209" y="61"/>
                      <a:pt x="209" y="61"/>
                      <a:pt x="210" y="61"/>
                    </a:cubicBezTo>
                    <a:cubicBezTo>
                      <a:pt x="211" y="61"/>
                      <a:pt x="211" y="61"/>
                      <a:pt x="212" y="61"/>
                    </a:cubicBezTo>
                    <a:cubicBezTo>
                      <a:pt x="212" y="61"/>
                      <a:pt x="212" y="61"/>
                      <a:pt x="213" y="61"/>
                    </a:cubicBezTo>
                    <a:cubicBezTo>
                      <a:pt x="213" y="61"/>
                      <a:pt x="214" y="61"/>
                      <a:pt x="214" y="62"/>
                    </a:cubicBezTo>
                    <a:cubicBezTo>
                      <a:pt x="215" y="62"/>
                      <a:pt x="215" y="62"/>
                      <a:pt x="215" y="62"/>
                    </a:cubicBezTo>
                    <a:cubicBezTo>
                      <a:pt x="215" y="62"/>
                      <a:pt x="216" y="62"/>
                      <a:pt x="216" y="62"/>
                    </a:cubicBezTo>
                    <a:cubicBezTo>
                      <a:pt x="217" y="62"/>
                      <a:pt x="217" y="62"/>
                      <a:pt x="217" y="62"/>
                    </a:cubicBezTo>
                    <a:cubicBezTo>
                      <a:pt x="218" y="62"/>
                      <a:pt x="218" y="62"/>
                      <a:pt x="219" y="63"/>
                    </a:cubicBezTo>
                    <a:cubicBezTo>
                      <a:pt x="219" y="63"/>
                      <a:pt x="219" y="63"/>
                      <a:pt x="219" y="63"/>
                    </a:cubicBezTo>
                    <a:cubicBezTo>
                      <a:pt x="220" y="63"/>
                      <a:pt x="220" y="64"/>
                      <a:pt x="221" y="64"/>
                    </a:cubicBezTo>
                    <a:cubicBezTo>
                      <a:pt x="221" y="64"/>
                      <a:pt x="221" y="64"/>
                      <a:pt x="221" y="64"/>
                    </a:cubicBezTo>
                    <a:cubicBezTo>
                      <a:pt x="222" y="64"/>
                      <a:pt x="222" y="64"/>
                      <a:pt x="222" y="64"/>
                    </a:cubicBezTo>
                    <a:cubicBezTo>
                      <a:pt x="222" y="65"/>
                      <a:pt x="222" y="65"/>
                      <a:pt x="222" y="65"/>
                    </a:cubicBezTo>
                    <a:cubicBezTo>
                      <a:pt x="222" y="65"/>
                      <a:pt x="222" y="65"/>
                      <a:pt x="222" y="65"/>
                    </a:cubicBezTo>
                    <a:cubicBezTo>
                      <a:pt x="223" y="65"/>
                      <a:pt x="223" y="66"/>
                      <a:pt x="223" y="66"/>
                    </a:cubicBezTo>
                    <a:cubicBezTo>
                      <a:pt x="223" y="66"/>
                      <a:pt x="224" y="67"/>
                      <a:pt x="224" y="67"/>
                    </a:cubicBezTo>
                    <a:cubicBezTo>
                      <a:pt x="225" y="67"/>
                      <a:pt x="225" y="68"/>
                      <a:pt x="226" y="68"/>
                    </a:cubicBezTo>
                    <a:cubicBezTo>
                      <a:pt x="226" y="69"/>
                      <a:pt x="227" y="69"/>
                      <a:pt x="227" y="70"/>
                    </a:cubicBezTo>
                    <a:cubicBezTo>
                      <a:pt x="228" y="70"/>
                      <a:pt x="228" y="71"/>
                      <a:pt x="228" y="71"/>
                    </a:cubicBezTo>
                    <a:cubicBezTo>
                      <a:pt x="228" y="71"/>
                      <a:pt x="229" y="71"/>
                      <a:pt x="229" y="71"/>
                    </a:cubicBezTo>
                    <a:cubicBezTo>
                      <a:pt x="229" y="71"/>
                      <a:pt x="229" y="72"/>
                      <a:pt x="229" y="72"/>
                    </a:cubicBezTo>
                    <a:cubicBezTo>
                      <a:pt x="230" y="72"/>
                      <a:pt x="230" y="72"/>
                      <a:pt x="230" y="72"/>
                    </a:cubicBezTo>
                    <a:cubicBezTo>
                      <a:pt x="231" y="72"/>
                      <a:pt x="231" y="72"/>
                      <a:pt x="231" y="72"/>
                    </a:cubicBezTo>
                    <a:cubicBezTo>
                      <a:pt x="232" y="72"/>
                      <a:pt x="232" y="72"/>
                      <a:pt x="233" y="73"/>
                    </a:cubicBezTo>
                    <a:cubicBezTo>
                      <a:pt x="234" y="73"/>
                      <a:pt x="234" y="73"/>
                      <a:pt x="235" y="73"/>
                    </a:cubicBezTo>
                    <a:cubicBezTo>
                      <a:pt x="235" y="73"/>
                      <a:pt x="235" y="73"/>
                      <a:pt x="236" y="73"/>
                    </a:cubicBezTo>
                    <a:cubicBezTo>
                      <a:pt x="236" y="73"/>
                      <a:pt x="236" y="74"/>
                      <a:pt x="237" y="74"/>
                    </a:cubicBezTo>
                    <a:cubicBezTo>
                      <a:pt x="237" y="74"/>
                      <a:pt x="238" y="74"/>
                      <a:pt x="238" y="75"/>
                    </a:cubicBezTo>
                    <a:cubicBezTo>
                      <a:pt x="239" y="75"/>
                      <a:pt x="239" y="75"/>
                      <a:pt x="239" y="76"/>
                    </a:cubicBezTo>
                    <a:cubicBezTo>
                      <a:pt x="239" y="76"/>
                      <a:pt x="240" y="76"/>
                      <a:pt x="240" y="77"/>
                    </a:cubicBezTo>
                    <a:cubicBezTo>
                      <a:pt x="240" y="77"/>
                      <a:pt x="241" y="77"/>
                      <a:pt x="241" y="77"/>
                    </a:cubicBezTo>
                    <a:cubicBezTo>
                      <a:pt x="241" y="77"/>
                      <a:pt x="242" y="77"/>
                      <a:pt x="242" y="77"/>
                    </a:cubicBezTo>
                    <a:cubicBezTo>
                      <a:pt x="243" y="77"/>
                      <a:pt x="243" y="77"/>
                      <a:pt x="243" y="77"/>
                    </a:cubicBezTo>
                    <a:cubicBezTo>
                      <a:pt x="244" y="77"/>
                      <a:pt x="244" y="77"/>
                      <a:pt x="245" y="77"/>
                    </a:cubicBezTo>
                    <a:cubicBezTo>
                      <a:pt x="245" y="77"/>
                      <a:pt x="245" y="76"/>
                      <a:pt x="246" y="76"/>
                    </a:cubicBezTo>
                    <a:cubicBezTo>
                      <a:pt x="246" y="76"/>
                      <a:pt x="246" y="76"/>
                      <a:pt x="247" y="76"/>
                    </a:cubicBezTo>
                    <a:cubicBezTo>
                      <a:pt x="247" y="76"/>
                      <a:pt x="247" y="76"/>
                      <a:pt x="247" y="76"/>
                    </a:cubicBezTo>
                    <a:cubicBezTo>
                      <a:pt x="247" y="76"/>
                      <a:pt x="247" y="77"/>
                      <a:pt x="248" y="77"/>
                    </a:cubicBezTo>
                    <a:cubicBezTo>
                      <a:pt x="248" y="77"/>
                      <a:pt x="248" y="77"/>
                      <a:pt x="248" y="77"/>
                    </a:cubicBezTo>
                    <a:cubicBezTo>
                      <a:pt x="248" y="77"/>
                      <a:pt x="248" y="78"/>
                      <a:pt x="248" y="78"/>
                    </a:cubicBezTo>
                    <a:cubicBezTo>
                      <a:pt x="248" y="78"/>
                      <a:pt x="248" y="78"/>
                      <a:pt x="248" y="79"/>
                    </a:cubicBezTo>
                    <a:cubicBezTo>
                      <a:pt x="248" y="79"/>
                      <a:pt x="248" y="79"/>
                      <a:pt x="249" y="80"/>
                    </a:cubicBezTo>
                    <a:cubicBezTo>
                      <a:pt x="249" y="80"/>
                      <a:pt x="249" y="80"/>
                      <a:pt x="249" y="81"/>
                    </a:cubicBezTo>
                    <a:cubicBezTo>
                      <a:pt x="249" y="81"/>
                      <a:pt x="249" y="81"/>
                      <a:pt x="249" y="82"/>
                    </a:cubicBezTo>
                    <a:cubicBezTo>
                      <a:pt x="250" y="82"/>
                      <a:pt x="250" y="83"/>
                      <a:pt x="250" y="83"/>
                    </a:cubicBezTo>
                    <a:cubicBezTo>
                      <a:pt x="249" y="84"/>
                      <a:pt x="249" y="84"/>
                      <a:pt x="248" y="84"/>
                    </a:cubicBezTo>
                    <a:cubicBezTo>
                      <a:pt x="247" y="84"/>
                      <a:pt x="247" y="84"/>
                      <a:pt x="247" y="84"/>
                    </a:cubicBezTo>
                    <a:cubicBezTo>
                      <a:pt x="246" y="85"/>
                      <a:pt x="247" y="85"/>
                      <a:pt x="247" y="86"/>
                    </a:cubicBezTo>
                    <a:cubicBezTo>
                      <a:pt x="247" y="86"/>
                      <a:pt x="247" y="87"/>
                      <a:pt x="247" y="87"/>
                    </a:cubicBezTo>
                    <a:cubicBezTo>
                      <a:pt x="247" y="88"/>
                      <a:pt x="248" y="88"/>
                      <a:pt x="248" y="88"/>
                    </a:cubicBezTo>
                    <a:cubicBezTo>
                      <a:pt x="248" y="89"/>
                      <a:pt x="248" y="89"/>
                      <a:pt x="249" y="90"/>
                    </a:cubicBezTo>
                    <a:cubicBezTo>
                      <a:pt x="249" y="90"/>
                      <a:pt x="249" y="90"/>
                      <a:pt x="249" y="91"/>
                    </a:cubicBezTo>
                    <a:cubicBezTo>
                      <a:pt x="249" y="91"/>
                      <a:pt x="249" y="91"/>
                      <a:pt x="249" y="92"/>
                    </a:cubicBezTo>
                    <a:cubicBezTo>
                      <a:pt x="250" y="91"/>
                      <a:pt x="250" y="91"/>
                      <a:pt x="250" y="91"/>
                    </a:cubicBezTo>
                    <a:cubicBezTo>
                      <a:pt x="250" y="91"/>
                      <a:pt x="250" y="90"/>
                      <a:pt x="250" y="90"/>
                    </a:cubicBezTo>
                    <a:cubicBezTo>
                      <a:pt x="250" y="90"/>
                      <a:pt x="251" y="90"/>
                      <a:pt x="251" y="90"/>
                    </a:cubicBezTo>
                    <a:cubicBezTo>
                      <a:pt x="251" y="90"/>
                      <a:pt x="252" y="90"/>
                      <a:pt x="252" y="90"/>
                    </a:cubicBezTo>
                    <a:cubicBezTo>
                      <a:pt x="252" y="91"/>
                      <a:pt x="253" y="91"/>
                      <a:pt x="253" y="91"/>
                    </a:cubicBezTo>
                    <a:cubicBezTo>
                      <a:pt x="253" y="91"/>
                      <a:pt x="254" y="91"/>
                      <a:pt x="254" y="91"/>
                    </a:cubicBezTo>
                    <a:cubicBezTo>
                      <a:pt x="255" y="91"/>
                      <a:pt x="255" y="91"/>
                      <a:pt x="256" y="91"/>
                    </a:cubicBezTo>
                    <a:cubicBezTo>
                      <a:pt x="256" y="90"/>
                      <a:pt x="256" y="90"/>
                      <a:pt x="257" y="90"/>
                    </a:cubicBezTo>
                    <a:cubicBezTo>
                      <a:pt x="257" y="89"/>
                      <a:pt x="258" y="89"/>
                      <a:pt x="258" y="89"/>
                    </a:cubicBezTo>
                    <a:cubicBezTo>
                      <a:pt x="258" y="88"/>
                      <a:pt x="258" y="88"/>
                      <a:pt x="258" y="88"/>
                    </a:cubicBezTo>
                    <a:cubicBezTo>
                      <a:pt x="258" y="87"/>
                      <a:pt x="258" y="87"/>
                      <a:pt x="258" y="86"/>
                    </a:cubicBezTo>
                    <a:cubicBezTo>
                      <a:pt x="258" y="86"/>
                      <a:pt x="258" y="86"/>
                      <a:pt x="258" y="86"/>
                    </a:cubicBezTo>
                    <a:cubicBezTo>
                      <a:pt x="259" y="85"/>
                      <a:pt x="259" y="84"/>
                      <a:pt x="259" y="83"/>
                    </a:cubicBezTo>
                    <a:cubicBezTo>
                      <a:pt x="259" y="83"/>
                      <a:pt x="259" y="82"/>
                      <a:pt x="259" y="82"/>
                    </a:cubicBezTo>
                    <a:cubicBezTo>
                      <a:pt x="259" y="81"/>
                      <a:pt x="259" y="81"/>
                      <a:pt x="259" y="80"/>
                    </a:cubicBezTo>
                    <a:cubicBezTo>
                      <a:pt x="259" y="79"/>
                      <a:pt x="259" y="79"/>
                      <a:pt x="259" y="78"/>
                    </a:cubicBezTo>
                    <a:cubicBezTo>
                      <a:pt x="259" y="77"/>
                      <a:pt x="259" y="77"/>
                      <a:pt x="259" y="76"/>
                    </a:cubicBezTo>
                    <a:cubicBezTo>
                      <a:pt x="259" y="76"/>
                      <a:pt x="260" y="76"/>
                      <a:pt x="260" y="75"/>
                    </a:cubicBezTo>
                    <a:cubicBezTo>
                      <a:pt x="260" y="75"/>
                      <a:pt x="260" y="75"/>
                      <a:pt x="259" y="74"/>
                    </a:cubicBezTo>
                    <a:cubicBezTo>
                      <a:pt x="259" y="74"/>
                      <a:pt x="259" y="73"/>
                      <a:pt x="259" y="73"/>
                    </a:cubicBezTo>
                    <a:cubicBezTo>
                      <a:pt x="258" y="72"/>
                      <a:pt x="258" y="72"/>
                      <a:pt x="258" y="71"/>
                    </a:cubicBezTo>
                    <a:cubicBezTo>
                      <a:pt x="258" y="71"/>
                      <a:pt x="258" y="71"/>
                      <a:pt x="258" y="71"/>
                    </a:cubicBezTo>
                    <a:cubicBezTo>
                      <a:pt x="258" y="71"/>
                      <a:pt x="258" y="71"/>
                      <a:pt x="257" y="70"/>
                    </a:cubicBezTo>
                    <a:cubicBezTo>
                      <a:pt x="257" y="70"/>
                      <a:pt x="257" y="70"/>
                      <a:pt x="257" y="70"/>
                    </a:cubicBezTo>
                    <a:cubicBezTo>
                      <a:pt x="256" y="69"/>
                      <a:pt x="256" y="69"/>
                      <a:pt x="256" y="69"/>
                    </a:cubicBezTo>
                    <a:cubicBezTo>
                      <a:pt x="256" y="69"/>
                      <a:pt x="256" y="68"/>
                      <a:pt x="255" y="68"/>
                    </a:cubicBezTo>
                    <a:cubicBezTo>
                      <a:pt x="255" y="67"/>
                      <a:pt x="255" y="67"/>
                      <a:pt x="255" y="67"/>
                    </a:cubicBezTo>
                    <a:cubicBezTo>
                      <a:pt x="255" y="66"/>
                      <a:pt x="255" y="66"/>
                      <a:pt x="255" y="65"/>
                    </a:cubicBezTo>
                    <a:cubicBezTo>
                      <a:pt x="255" y="65"/>
                      <a:pt x="255" y="65"/>
                      <a:pt x="255" y="65"/>
                    </a:cubicBezTo>
                    <a:cubicBezTo>
                      <a:pt x="254" y="65"/>
                      <a:pt x="254" y="65"/>
                      <a:pt x="254" y="64"/>
                    </a:cubicBezTo>
                    <a:cubicBezTo>
                      <a:pt x="254" y="64"/>
                      <a:pt x="253" y="64"/>
                      <a:pt x="253" y="64"/>
                    </a:cubicBezTo>
                    <a:cubicBezTo>
                      <a:pt x="253" y="63"/>
                      <a:pt x="253" y="63"/>
                      <a:pt x="253" y="63"/>
                    </a:cubicBezTo>
                    <a:cubicBezTo>
                      <a:pt x="252" y="62"/>
                      <a:pt x="252" y="62"/>
                      <a:pt x="252" y="62"/>
                    </a:cubicBezTo>
                    <a:cubicBezTo>
                      <a:pt x="252" y="61"/>
                      <a:pt x="251" y="61"/>
                      <a:pt x="251" y="61"/>
                    </a:cubicBezTo>
                    <a:cubicBezTo>
                      <a:pt x="251" y="61"/>
                      <a:pt x="250" y="61"/>
                      <a:pt x="250" y="60"/>
                    </a:cubicBezTo>
                    <a:cubicBezTo>
                      <a:pt x="249" y="60"/>
                      <a:pt x="249" y="60"/>
                      <a:pt x="248" y="59"/>
                    </a:cubicBezTo>
                    <a:cubicBezTo>
                      <a:pt x="248" y="59"/>
                      <a:pt x="248" y="59"/>
                      <a:pt x="247" y="59"/>
                    </a:cubicBezTo>
                    <a:cubicBezTo>
                      <a:pt x="247" y="59"/>
                      <a:pt x="247" y="59"/>
                      <a:pt x="247" y="59"/>
                    </a:cubicBezTo>
                    <a:cubicBezTo>
                      <a:pt x="247" y="59"/>
                      <a:pt x="247" y="59"/>
                      <a:pt x="246" y="59"/>
                    </a:cubicBezTo>
                    <a:cubicBezTo>
                      <a:pt x="246" y="59"/>
                      <a:pt x="246" y="58"/>
                      <a:pt x="245" y="58"/>
                    </a:cubicBezTo>
                    <a:cubicBezTo>
                      <a:pt x="245" y="58"/>
                      <a:pt x="245" y="58"/>
                      <a:pt x="245" y="58"/>
                    </a:cubicBezTo>
                    <a:cubicBezTo>
                      <a:pt x="245" y="59"/>
                      <a:pt x="245" y="59"/>
                      <a:pt x="245" y="59"/>
                    </a:cubicBezTo>
                    <a:cubicBezTo>
                      <a:pt x="244" y="59"/>
                      <a:pt x="244" y="58"/>
                      <a:pt x="244" y="59"/>
                    </a:cubicBezTo>
                    <a:cubicBezTo>
                      <a:pt x="243" y="59"/>
                      <a:pt x="244" y="59"/>
                      <a:pt x="243" y="59"/>
                    </a:cubicBezTo>
                    <a:cubicBezTo>
                      <a:pt x="243" y="59"/>
                      <a:pt x="243" y="59"/>
                      <a:pt x="243" y="59"/>
                    </a:cubicBezTo>
                    <a:cubicBezTo>
                      <a:pt x="243" y="60"/>
                      <a:pt x="243" y="60"/>
                      <a:pt x="243" y="60"/>
                    </a:cubicBezTo>
                    <a:cubicBezTo>
                      <a:pt x="243" y="60"/>
                      <a:pt x="243" y="60"/>
                      <a:pt x="242" y="60"/>
                    </a:cubicBezTo>
                    <a:cubicBezTo>
                      <a:pt x="242" y="60"/>
                      <a:pt x="242" y="60"/>
                      <a:pt x="242" y="59"/>
                    </a:cubicBezTo>
                    <a:cubicBezTo>
                      <a:pt x="242" y="59"/>
                      <a:pt x="242" y="59"/>
                      <a:pt x="242" y="59"/>
                    </a:cubicBezTo>
                    <a:cubicBezTo>
                      <a:pt x="242" y="59"/>
                      <a:pt x="241" y="59"/>
                      <a:pt x="241" y="59"/>
                    </a:cubicBezTo>
                    <a:cubicBezTo>
                      <a:pt x="241" y="59"/>
                      <a:pt x="241" y="59"/>
                      <a:pt x="241" y="59"/>
                    </a:cubicBezTo>
                    <a:cubicBezTo>
                      <a:pt x="240" y="58"/>
                      <a:pt x="240" y="59"/>
                      <a:pt x="239" y="58"/>
                    </a:cubicBezTo>
                    <a:cubicBezTo>
                      <a:pt x="239" y="58"/>
                      <a:pt x="239" y="58"/>
                      <a:pt x="239" y="58"/>
                    </a:cubicBezTo>
                    <a:cubicBezTo>
                      <a:pt x="238" y="57"/>
                      <a:pt x="238" y="57"/>
                      <a:pt x="238" y="57"/>
                    </a:cubicBezTo>
                    <a:cubicBezTo>
                      <a:pt x="237" y="57"/>
                      <a:pt x="236" y="57"/>
                      <a:pt x="235" y="57"/>
                    </a:cubicBezTo>
                    <a:cubicBezTo>
                      <a:pt x="235" y="57"/>
                      <a:pt x="235" y="57"/>
                      <a:pt x="235" y="57"/>
                    </a:cubicBezTo>
                    <a:cubicBezTo>
                      <a:pt x="234" y="57"/>
                      <a:pt x="235" y="56"/>
                      <a:pt x="235" y="56"/>
                    </a:cubicBezTo>
                    <a:cubicBezTo>
                      <a:pt x="235" y="56"/>
                      <a:pt x="235" y="56"/>
                      <a:pt x="235" y="55"/>
                    </a:cubicBezTo>
                    <a:cubicBezTo>
                      <a:pt x="235" y="55"/>
                      <a:pt x="235" y="55"/>
                      <a:pt x="236" y="55"/>
                    </a:cubicBezTo>
                    <a:cubicBezTo>
                      <a:pt x="236" y="55"/>
                      <a:pt x="236" y="55"/>
                      <a:pt x="236" y="55"/>
                    </a:cubicBezTo>
                    <a:cubicBezTo>
                      <a:pt x="237" y="54"/>
                      <a:pt x="237" y="54"/>
                      <a:pt x="237" y="53"/>
                    </a:cubicBezTo>
                    <a:cubicBezTo>
                      <a:pt x="237" y="53"/>
                      <a:pt x="237" y="53"/>
                      <a:pt x="237" y="52"/>
                    </a:cubicBezTo>
                    <a:cubicBezTo>
                      <a:pt x="237" y="52"/>
                      <a:pt x="237" y="52"/>
                      <a:pt x="237" y="52"/>
                    </a:cubicBezTo>
                    <a:cubicBezTo>
                      <a:pt x="237" y="51"/>
                      <a:pt x="237" y="51"/>
                      <a:pt x="237" y="51"/>
                    </a:cubicBezTo>
                    <a:cubicBezTo>
                      <a:pt x="237" y="51"/>
                      <a:pt x="238" y="51"/>
                      <a:pt x="238" y="51"/>
                    </a:cubicBezTo>
                    <a:cubicBezTo>
                      <a:pt x="238" y="50"/>
                      <a:pt x="238" y="50"/>
                      <a:pt x="238" y="49"/>
                    </a:cubicBezTo>
                    <a:cubicBezTo>
                      <a:pt x="238" y="49"/>
                      <a:pt x="238" y="49"/>
                      <a:pt x="238" y="49"/>
                    </a:cubicBezTo>
                    <a:cubicBezTo>
                      <a:pt x="239" y="49"/>
                      <a:pt x="239" y="49"/>
                      <a:pt x="239" y="48"/>
                    </a:cubicBezTo>
                    <a:cubicBezTo>
                      <a:pt x="239" y="48"/>
                      <a:pt x="238" y="48"/>
                      <a:pt x="238" y="48"/>
                    </a:cubicBezTo>
                    <a:cubicBezTo>
                      <a:pt x="238" y="48"/>
                      <a:pt x="238" y="48"/>
                      <a:pt x="238" y="47"/>
                    </a:cubicBezTo>
                    <a:cubicBezTo>
                      <a:pt x="238" y="47"/>
                      <a:pt x="238" y="47"/>
                      <a:pt x="238" y="47"/>
                    </a:cubicBezTo>
                    <a:cubicBezTo>
                      <a:pt x="239" y="46"/>
                      <a:pt x="239" y="46"/>
                      <a:pt x="239" y="45"/>
                    </a:cubicBezTo>
                    <a:cubicBezTo>
                      <a:pt x="239" y="45"/>
                      <a:pt x="240" y="45"/>
                      <a:pt x="240" y="45"/>
                    </a:cubicBezTo>
                    <a:cubicBezTo>
                      <a:pt x="241" y="45"/>
                      <a:pt x="241" y="45"/>
                      <a:pt x="242" y="45"/>
                    </a:cubicBezTo>
                    <a:cubicBezTo>
                      <a:pt x="243" y="45"/>
                      <a:pt x="243" y="45"/>
                      <a:pt x="244" y="45"/>
                    </a:cubicBezTo>
                    <a:cubicBezTo>
                      <a:pt x="244" y="45"/>
                      <a:pt x="244" y="45"/>
                      <a:pt x="245" y="45"/>
                    </a:cubicBezTo>
                    <a:cubicBezTo>
                      <a:pt x="245" y="45"/>
                      <a:pt x="245" y="46"/>
                      <a:pt x="246" y="46"/>
                    </a:cubicBezTo>
                    <a:cubicBezTo>
                      <a:pt x="246" y="46"/>
                      <a:pt x="246" y="45"/>
                      <a:pt x="247" y="45"/>
                    </a:cubicBezTo>
                    <a:cubicBezTo>
                      <a:pt x="247" y="45"/>
                      <a:pt x="247" y="45"/>
                      <a:pt x="247" y="45"/>
                    </a:cubicBezTo>
                    <a:cubicBezTo>
                      <a:pt x="248" y="46"/>
                      <a:pt x="248" y="46"/>
                      <a:pt x="248" y="46"/>
                    </a:cubicBezTo>
                    <a:cubicBezTo>
                      <a:pt x="249" y="46"/>
                      <a:pt x="249" y="45"/>
                      <a:pt x="249" y="45"/>
                    </a:cubicBezTo>
                    <a:cubicBezTo>
                      <a:pt x="250" y="45"/>
                      <a:pt x="250" y="45"/>
                      <a:pt x="250" y="45"/>
                    </a:cubicBezTo>
                    <a:cubicBezTo>
                      <a:pt x="251" y="46"/>
                      <a:pt x="251" y="46"/>
                      <a:pt x="251" y="46"/>
                    </a:cubicBezTo>
                    <a:cubicBezTo>
                      <a:pt x="252" y="46"/>
                      <a:pt x="251" y="45"/>
                      <a:pt x="251" y="44"/>
                    </a:cubicBezTo>
                    <a:cubicBezTo>
                      <a:pt x="252" y="44"/>
                      <a:pt x="252" y="44"/>
                      <a:pt x="252" y="44"/>
                    </a:cubicBezTo>
                    <a:cubicBezTo>
                      <a:pt x="253" y="44"/>
                      <a:pt x="253" y="45"/>
                      <a:pt x="253" y="45"/>
                    </a:cubicBezTo>
                    <a:cubicBezTo>
                      <a:pt x="254" y="45"/>
                      <a:pt x="254" y="45"/>
                      <a:pt x="255" y="45"/>
                    </a:cubicBezTo>
                    <a:cubicBezTo>
                      <a:pt x="255" y="45"/>
                      <a:pt x="255" y="45"/>
                      <a:pt x="256" y="45"/>
                    </a:cubicBezTo>
                    <a:cubicBezTo>
                      <a:pt x="256" y="45"/>
                      <a:pt x="257" y="45"/>
                      <a:pt x="257" y="45"/>
                    </a:cubicBezTo>
                    <a:cubicBezTo>
                      <a:pt x="257" y="46"/>
                      <a:pt x="257" y="46"/>
                      <a:pt x="257" y="46"/>
                    </a:cubicBezTo>
                    <a:cubicBezTo>
                      <a:pt x="257" y="46"/>
                      <a:pt x="257" y="47"/>
                      <a:pt x="257" y="47"/>
                    </a:cubicBezTo>
                    <a:cubicBezTo>
                      <a:pt x="257" y="47"/>
                      <a:pt x="257" y="47"/>
                      <a:pt x="257" y="47"/>
                    </a:cubicBezTo>
                    <a:cubicBezTo>
                      <a:pt x="258" y="47"/>
                      <a:pt x="258" y="47"/>
                      <a:pt x="259" y="47"/>
                    </a:cubicBezTo>
                    <a:cubicBezTo>
                      <a:pt x="259" y="47"/>
                      <a:pt x="259" y="46"/>
                      <a:pt x="260" y="46"/>
                    </a:cubicBezTo>
                    <a:cubicBezTo>
                      <a:pt x="260" y="46"/>
                      <a:pt x="260" y="47"/>
                      <a:pt x="261" y="47"/>
                    </a:cubicBezTo>
                    <a:cubicBezTo>
                      <a:pt x="261" y="47"/>
                      <a:pt x="261" y="46"/>
                      <a:pt x="261" y="46"/>
                    </a:cubicBezTo>
                    <a:cubicBezTo>
                      <a:pt x="262" y="46"/>
                      <a:pt x="262" y="46"/>
                      <a:pt x="262" y="46"/>
                    </a:cubicBezTo>
                    <a:cubicBezTo>
                      <a:pt x="263" y="46"/>
                      <a:pt x="263" y="46"/>
                      <a:pt x="263" y="46"/>
                    </a:cubicBezTo>
                    <a:cubicBezTo>
                      <a:pt x="264" y="46"/>
                      <a:pt x="264" y="46"/>
                      <a:pt x="264" y="46"/>
                    </a:cubicBezTo>
                    <a:cubicBezTo>
                      <a:pt x="265" y="46"/>
                      <a:pt x="265" y="45"/>
                      <a:pt x="265" y="45"/>
                    </a:cubicBezTo>
                    <a:cubicBezTo>
                      <a:pt x="264" y="45"/>
                      <a:pt x="264" y="45"/>
                      <a:pt x="264" y="45"/>
                    </a:cubicBezTo>
                    <a:cubicBezTo>
                      <a:pt x="263" y="45"/>
                      <a:pt x="263" y="45"/>
                      <a:pt x="263" y="45"/>
                    </a:cubicBezTo>
                    <a:cubicBezTo>
                      <a:pt x="262" y="45"/>
                      <a:pt x="261" y="45"/>
                      <a:pt x="261" y="44"/>
                    </a:cubicBezTo>
                    <a:cubicBezTo>
                      <a:pt x="261" y="44"/>
                      <a:pt x="261" y="44"/>
                      <a:pt x="261" y="44"/>
                    </a:cubicBezTo>
                    <a:cubicBezTo>
                      <a:pt x="261" y="43"/>
                      <a:pt x="261" y="43"/>
                      <a:pt x="261" y="43"/>
                    </a:cubicBezTo>
                    <a:cubicBezTo>
                      <a:pt x="261" y="42"/>
                      <a:pt x="262" y="43"/>
                      <a:pt x="262" y="42"/>
                    </a:cubicBezTo>
                    <a:cubicBezTo>
                      <a:pt x="262" y="42"/>
                      <a:pt x="262" y="42"/>
                      <a:pt x="262" y="42"/>
                    </a:cubicBezTo>
                    <a:cubicBezTo>
                      <a:pt x="262" y="42"/>
                      <a:pt x="262" y="41"/>
                      <a:pt x="262" y="41"/>
                    </a:cubicBezTo>
                    <a:cubicBezTo>
                      <a:pt x="261" y="41"/>
                      <a:pt x="261" y="41"/>
                      <a:pt x="261" y="41"/>
                    </a:cubicBezTo>
                    <a:cubicBezTo>
                      <a:pt x="261" y="40"/>
                      <a:pt x="261" y="40"/>
                      <a:pt x="261" y="40"/>
                    </a:cubicBezTo>
                    <a:cubicBezTo>
                      <a:pt x="261" y="40"/>
                      <a:pt x="261" y="39"/>
                      <a:pt x="261" y="39"/>
                    </a:cubicBezTo>
                    <a:cubicBezTo>
                      <a:pt x="262" y="39"/>
                      <a:pt x="262" y="39"/>
                      <a:pt x="262" y="39"/>
                    </a:cubicBezTo>
                    <a:cubicBezTo>
                      <a:pt x="263" y="39"/>
                      <a:pt x="263" y="39"/>
                      <a:pt x="263" y="39"/>
                    </a:cubicBezTo>
                    <a:cubicBezTo>
                      <a:pt x="264" y="39"/>
                      <a:pt x="264" y="39"/>
                      <a:pt x="264" y="39"/>
                    </a:cubicBezTo>
                    <a:cubicBezTo>
                      <a:pt x="265" y="39"/>
                      <a:pt x="265" y="39"/>
                      <a:pt x="266" y="39"/>
                    </a:cubicBezTo>
                    <a:cubicBezTo>
                      <a:pt x="266" y="39"/>
                      <a:pt x="267" y="39"/>
                      <a:pt x="267" y="39"/>
                    </a:cubicBezTo>
                    <a:cubicBezTo>
                      <a:pt x="267" y="39"/>
                      <a:pt x="267" y="39"/>
                      <a:pt x="268" y="39"/>
                    </a:cubicBezTo>
                    <a:cubicBezTo>
                      <a:pt x="268" y="40"/>
                      <a:pt x="268" y="40"/>
                      <a:pt x="268" y="40"/>
                    </a:cubicBezTo>
                    <a:cubicBezTo>
                      <a:pt x="269" y="40"/>
                      <a:pt x="269" y="41"/>
                      <a:pt x="269" y="41"/>
                    </a:cubicBezTo>
                    <a:cubicBezTo>
                      <a:pt x="269" y="41"/>
                      <a:pt x="270" y="41"/>
                      <a:pt x="270" y="41"/>
                    </a:cubicBezTo>
                    <a:cubicBezTo>
                      <a:pt x="270" y="41"/>
                      <a:pt x="270" y="41"/>
                      <a:pt x="270" y="41"/>
                    </a:cubicBezTo>
                    <a:cubicBezTo>
                      <a:pt x="270" y="41"/>
                      <a:pt x="271" y="42"/>
                      <a:pt x="271" y="42"/>
                    </a:cubicBezTo>
                    <a:cubicBezTo>
                      <a:pt x="271" y="42"/>
                      <a:pt x="271" y="42"/>
                      <a:pt x="271" y="42"/>
                    </a:cubicBezTo>
                    <a:cubicBezTo>
                      <a:pt x="271" y="42"/>
                      <a:pt x="271" y="42"/>
                      <a:pt x="271" y="41"/>
                    </a:cubicBezTo>
                    <a:cubicBezTo>
                      <a:pt x="272" y="41"/>
                      <a:pt x="272" y="41"/>
                      <a:pt x="272" y="41"/>
                    </a:cubicBezTo>
                    <a:cubicBezTo>
                      <a:pt x="272" y="40"/>
                      <a:pt x="272" y="40"/>
                      <a:pt x="272" y="40"/>
                    </a:cubicBezTo>
                    <a:cubicBezTo>
                      <a:pt x="272" y="40"/>
                      <a:pt x="272" y="40"/>
                      <a:pt x="273" y="39"/>
                    </a:cubicBezTo>
                    <a:cubicBezTo>
                      <a:pt x="273" y="39"/>
                      <a:pt x="273" y="39"/>
                      <a:pt x="273" y="39"/>
                    </a:cubicBezTo>
                    <a:cubicBezTo>
                      <a:pt x="273" y="38"/>
                      <a:pt x="272" y="38"/>
                      <a:pt x="272" y="38"/>
                    </a:cubicBezTo>
                    <a:cubicBezTo>
                      <a:pt x="271" y="38"/>
                      <a:pt x="271" y="37"/>
                      <a:pt x="271" y="37"/>
                    </a:cubicBezTo>
                    <a:cubicBezTo>
                      <a:pt x="271" y="37"/>
                      <a:pt x="272" y="37"/>
                      <a:pt x="272" y="37"/>
                    </a:cubicBezTo>
                    <a:cubicBezTo>
                      <a:pt x="272" y="37"/>
                      <a:pt x="273" y="36"/>
                      <a:pt x="273" y="37"/>
                    </a:cubicBezTo>
                    <a:cubicBezTo>
                      <a:pt x="273" y="37"/>
                      <a:pt x="273" y="37"/>
                      <a:pt x="274" y="37"/>
                    </a:cubicBezTo>
                    <a:cubicBezTo>
                      <a:pt x="274" y="38"/>
                      <a:pt x="274" y="38"/>
                      <a:pt x="274" y="38"/>
                    </a:cubicBezTo>
                    <a:cubicBezTo>
                      <a:pt x="275" y="38"/>
                      <a:pt x="275" y="39"/>
                      <a:pt x="275" y="39"/>
                    </a:cubicBezTo>
                    <a:cubicBezTo>
                      <a:pt x="275" y="39"/>
                      <a:pt x="275" y="39"/>
                      <a:pt x="275" y="40"/>
                    </a:cubicBezTo>
                    <a:cubicBezTo>
                      <a:pt x="275" y="40"/>
                      <a:pt x="276" y="40"/>
                      <a:pt x="276" y="40"/>
                    </a:cubicBezTo>
                    <a:cubicBezTo>
                      <a:pt x="276" y="40"/>
                      <a:pt x="277" y="41"/>
                      <a:pt x="276" y="41"/>
                    </a:cubicBezTo>
                    <a:cubicBezTo>
                      <a:pt x="276" y="41"/>
                      <a:pt x="276" y="41"/>
                      <a:pt x="276" y="42"/>
                    </a:cubicBezTo>
                    <a:cubicBezTo>
                      <a:pt x="276" y="42"/>
                      <a:pt x="276" y="42"/>
                      <a:pt x="276" y="42"/>
                    </a:cubicBezTo>
                    <a:cubicBezTo>
                      <a:pt x="276" y="42"/>
                      <a:pt x="276" y="42"/>
                      <a:pt x="275" y="42"/>
                    </a:cubicBezTo>
                    <a:cubicBezTo>
                      <a:pt x="275" y="43"/>
                      <a:pt x="275" y="43"/>
                      <a:pt x="275" y="44"/>
                    </a:cubicBezTo>
                    <a:cubicBezTo>
                      <a:pt x="275" y="45"/>
                      <a:pt x="275" y="45"/>
                      <a:pt x="275" y="46"/>
                    </a:cubicBezTo>
                    <a:cubicBezTo>
                      <a:pt x="275" y="47"/>
                      <a:pt x="275" y="47"/>
                      <a:pt x="275" y="47"/>
                    </a:cubicBezTo>
                    <a:cubicBezTo>
                      <a:pt x="275" y="48"/>
                      <a:pt x="275" y="48"/>
                      <a:pt x="275" y="48"/>
                    </a:cubicBezTo>
                    <a:cubicBezTo>
                      <a:pt x="275" y="48"/>
                      <a:pt x="275" y="48"/>
                      <a:pt x="275" y="49"/>
                    </a:cubicBezTo>
                    <a:cubicBezTo>
                      <a:pt x="274" y="49"/>
                      <a:pt x="273" y="49"/>
                      <a:pt x="273" y="49"/>
                    </a:cubicBezTo>
                    <a:cubicBezTo>
                      <a:pt x="273" y="49"/>
                      <a:pt x="273" y="50"/>
                      <a:pt x="273" y="50"/>
                    </a:cubicBezTo>
                    <a:cubicBezTo>
                      <a:pt x="273" y="50"/>
                      <a:pt x="274" y="51"/>
                      <a:pt x="274" y="51"/>
                    </a:cubicBezTo>
                    <a:cubicBezTo>
                      <a:pt x="274" y="51"/>
                      <a:pt x="273" y="52"/>
                      <a:pt x="273" y="52"/>
                    </a:cubicBezTo>
                    <a:cubicBezTo>
                      <a:pt x="273" y="52"/>
                      <a:pt x="274" y="53"/>
                      <a:pt x="274" y="53"/>
                    </a:cubicBezTo>
                    <a:cubicBezTo>
                      <a:pt x="274" y="53"/>
                      <a:pt x="275" y="54"/>
                      <a:pt x="275" y="54"/>
                    </a:cubicBezTo>
                    <a:cubicBezTo>
                      <a:pt x="276" y="55"/>
                      <a:pt x="276" y="55"/>
                      <a:pt x="276" y="55"/>
                    </a:cubicBezTo>
                    <a:cubicBezTo>
                      <a:pt x="276" y="56"/>
                      <a:pt x="277" y="56"/>
                      <a:pt x="277" y="57"/>
                    </a:cubicBezTo>
                    <a:cubicBezTo>
                      <a:pt x="278" y="57"/>
                      <a:pt x="278" y="57"/>
                      <a:pt x="279" y="58"/>
                    </a:cubicBezTo>
                    <a:cubicBezTo>
                      <a:pt x="280" y="59"/>
                      <a:pt x="280" y="59"/>
                      <a:pt x="281" y="59"/>
                    </a:cubicBezTo>
                    <a:cubicBezTo>
                      <a:pt x="282" y="60"/>
                      <a:pt x="282" y="60"/>
                      <a:pt x="282" y="61"/>
                    </a:cubicBezTo>
                    <a:cubicBezTo>
                      <a:pt x="283" y="61"/>
                      <a:pt x="283" y="62"/>
                      <a:pt x="284" y="62"/>
                    </a:cubicBezTo>
                    <a:cubicBezTo>
                      <a:pt x="284" y="63"/>
                      <a:pt x="284" y="63"/>
                      <a:pt x="285" y="63"/>
                    </a:cubicBezTo>
                    <a:cubicBezTo>
                      <a:pt x="285" y="63"/>
                      <a:pt x="286" y="64"/>
                      <a:pt x="286" y="64"/>
                    </a:cubicBezTo>
                    <a:cubicBezTo>
                      <a:pt x="287" y="65"/>
                      <a:pt x="288" y="65"/>
                      <a:pt x="288" y="66"/>
                    </a:cubicBezTo>
                    <a:cubicBezTo>
                      <a:pt x="289" y="66"/>
                      <a:pt x="289" y="67"/>
                      <a:pt x="290" y="67"/>
                    </a:cubicBezTo>
                    <a:cubicBezTo>
                      <a:pt x="290" y="68"/>
                      <a:pt x="290" y="68"/>
                      <a:pt x="291" y="68"/>
                    </a:cubicBezTo>
                    <a:cubicBezTo>
                      <a:pt x="291" y="68"/>
                      <a:pt x="291" y="67"/>
                      <a:pt x="291" y="67"/>
                    </a:cubicBezTo>
                    <a:cubicBezTo>
                      <a:pt x="291" y="67"/>
                      <a:pt x="291" y="66"/>
                      <a:pt x="291" y="66"/>
                    </a:cubicBezTo>
                    <a:cubicBezTo>
                      <a:pt x="291" y="65"/>
                      <a:pt x="291" y="65"/>
                      <a:pt x="291" y="64"/>
                    </a:cubicBezTo>
                    <a:cubicBezTo>
                      <a:pt x="291" y="64"/>
                      <a:pt x="290" y="63"/>
                      <a:pt x="290" y="63"/>
                    </a:cubicBezTo>
                    <a:cubicBezTo>
                      <a:pt x="290" y="63"/>
                      <a:pt x="289" y="63"/>
                      <a:pt x="290" y="62"/>
                    </a:cubicBezTo>
                    <a:cubicBezTo>
                      <a:pt x="290" y="62"/>
                      <a:pt x="290" y="62"/>
                      <a:pt x="291" y="62"/>
                    </a:cubicBezTo>
                    <a:cubicBezTo>
                      <a:pt x="291" y="62"/>
                      <a:pt x="291" y="62"/>
                      <a:pt x="291" y="61"/>
                    </a:cubicBezTo>
                    <a:cubicBezTo>
                      <a:pt x="291" y="61"/>
                      <a:pt x="291" y="60"/>
                      <a:pt x="291" y="60"/>
                    </a:cubicBezTo>
                    <a:cubicBezTo>
                      <a:pt x="290" y="60"/>
                      <a:pt x="290" y="60"/>
                      <a:pt x="290" y="59"/>
                    </a:cubicBezTo>
                    <a:cubicBezTo>
                      <a:pt x="290" y="59"/>
                      <a:pt x="290" y="59"/>
                      <a:pt x="290" y="59"/>
                    </a:cubicBezTo>
                    <a:cubicBezTo>
                      <a:pt x="290" y="58"/>
                      <a:pt x="290" y="58"/>
                      <a:pt x="291" y="58"/>
                    </a:cubicBezTo>
                    <a:cubicBezTo>
                      <a:pt x="291" y="58"/>
                      <a:pt x="291" y="58"/>
                      <a:pt x="291" y="58"/>
                    </a:cubicBezTo>
                    <a:cubicBezTo>
                      <a:pt x="292" y="58"/>
                      <a:pt x="292" y="58"/>
                      <a:pt x="292" y="58"/>
                    </a:cubicBezTo>
                    <a:cubicBezTo>
                      <a:pt x="292" y="58"/>
                      <a:pt x="293" y="57"/>
                      <a:pt x="292" y="57"/>
                    </a:cubicBezTo>
                    <a:cubicBezTo>
                      <a:pt x="292" y="57"/>
                      <a:pt x="292" y="57"/>
                      <a:pt x="292" y="57"/>
                    </a:cubicBezTo>
                    <a:cubicBezTo>
                      <a:pt x="291" y="57"/>
                      <a:pt x="291" y="57"/>
                      <a:pt x="290" y="56"/>
                    </a:cubicBezTo>
                    <a:cubicBezTo>
                      <a:pt x="290" y="56"/>
                      <a:pt x="290" y="56"/>
                      <a:pt x="289" y="55"/>
                    </a:cubicBezTo>
                    <a:cubicBezTo>
                      <a:pt x="289" y="55"/>
                      <a:pt x="288" y="55"/>
                      <a:pt x="288" y="54"/>
                    </a:cubicBezTo>
                    <a:cubicBezTo>
                      <a:pt x="289" y="54"/>
                      <a:pt x="289" y="54"/>
                      <a:pt x="289" y="54"/>
                    </a:cubicBezTo>
                    <a:cubicBezTo>
                      <a:pt x="289" y="54"/>
                      <a:pt x="289" y="54"/>
                      <a:pt x="290" y="54"/>
                    </a:cubicBezTo>
                    <a:cubicBezTo>
                      <a:pt x="290" y="54"/>
                      <a:pt x="291" y="54"/>
                      <a:pt x="291" y="53"/>
                    </a:cubicBezTo>
                    <a:cubicBezTo>
                      <a:pt x="291" y="53"/>
                      <a:pt x="290" y="53"/>
                      <a:pt x="290" y="53"/>
                    </a:cubicBezTo>
                    <a:cubicBezTo>
                      <a:pt x="289" y="52"/>
                      <a:pt x="289" y="52"/>
                      <a:pt x="289" y="52"/>
                    </a:cubicBezTo>
                    <a:cubicBezTo>
                      <a:pt x="289" y="52"/>
                      <a:pt x="288" y="52"/>
                      <a:pt x="288" y="52"/>
                    </a:cubicBezTo>
                    <a:cubicBezTo>
                      <a:pt x="288" y="52"/>
                      <a:pt x="288" y="52"/>
                      <a:pt x="287" y="51"/>
                    </a:cubicBezTo>
                    <a:cubicBezTo>
                      <a:pt x="287" y="51"/>
                      <a:pt x="287" y="50"/>
                      <a:pt x="286" y="50"/>
                    </a:cubicBezTo>
                    <a:cubicBezTo>
                      <a:pt x="286" y="49"/>
                      <a:pt x="286" y="49"/>
                      <a:pt x="285" y="49"/>
                    </a:cubicBezTo>
                    <a:cubicBezTo>
                      <a:pt x="285" y="49"/>
                      <a:pt x="284" y="49"/>
                      <a:pt x="283" y="49"/>
                    </a:cubicBezTo>
                    <a:cubicBezTo>
                      <a:pt x="283" y="49"/>
                      <a:pt x="283" y="49"/>
                      <a:pt x="282" y="48"/>
                    </a:cubicBezTo>
                    <a:cubicBezTo>
                      <a:pt x="282" y="48"/>
                      <a:pt x="282" y="48"/>
                      <a:pt x="282" y="47"/>
                    </a:cubicBezTo>
                    <a:cubicBezTo>
                      <a:pt x="282" y="47"/>
                      <a:pt x="282" y="47"/>
                      <a:pt x="282" y="47"/>
                    </a:cubicBezTo>
                    <a:cubicBezTo>
                      <a:pt x="281" y="47"/>
                      <a:pt x="282" y="46"/>
                      <a:pt x="281" y="46"/>
                    </a:cubicBezTo>
                    <a:cubicBezTo>
                      <a:pt x="281" y="46"/>
                      <a:pt x="281" y="46"/>
                      <a:pt x="281" y="45"/>
                    </a:cubicBezTo>
                    <a:cubicBezTo>
                      <a:pt x="280" y="45"/>
                      <a:pt x="280" y="45"/>
                      <a:pt x="280" y="44"/>
                    </a:cubicBezTo>
                    <a:cubicBezTo>
                      <a:pt x="280" y="44"/>
                      <a:pt x="280" y="43"/>
                      <a:pt x="281" y="44"/>
                    </a:cubicBezTo>
                    <a:cubicBezTo>
                      <a:pt x="281" y="44"/>
                      <a:pt x="281" y="44"/>
                      <a:pt x="281" y="44"/>
                    </a:cubicBezTo>
                    <a:cubicBezTo>
                      <a:pt x="282" y="44"/>
                      <a:pt x="282" y="44"/>
                      <a:pt x="282" y="44"/>
                    </a:cubicBezTo>
                    <a:cubicBezTo>
                      <a:pt x="283" y="44"/>
                      <a:pt x="283" y="44"/>
                      <a:pt x="283" y="43"/>
                    </a:cubicBezTo>
                    <a:cubicBezTo>
                      <a:pt x="283" y="43"/>
                      <a:pt x="283" y="43"/>
                      <a:pt x="283" y="42"/>
                    </a:cubicBezTo>
                    <a:cubicBezTo>
                      <a:pt x="283" y="42"/>
                      <a:pt x="284" y="42"/>
                      <a:pt x="284" y="42"/>
                    </a:cubicBezTo>
                    <a:cubicBezTo>
                      <a:pt x="284" y="43"/>
                      <a:pt x="284" y="43"/>
                      <a:pt x="284" y="43"/>
                    </a:cubicBezTo>
                    <a:cubicBezTo>
                      <a:pt x="285" y="43"/>
                      <a:pt x="284" y="43"/>
                      <a:pt x="285" y="44"/>
                    </a:cubicBezTo>
                    <a:cubicBezTo>
                      <a:pt x="285" y="44"/>
                      <a:pt x="285" y="44"/>
                      <a:pt x="285" y="44"/>
                    </a:cubicBezTo>
                    <a:cubicBezTo>
                      <a:pt x="286" y="44"/>
                      <a:pt x="286" y="44"/>
                      <a:pt x="286" y="43"/>
                    </a:cubicBezTo>
                    <a:cubicBezTo>
                      <a:pt x="286" y="43"/>
                      <a:pt x="286" y="43"/>
                      <a:pt x="286" y="43"/>
                    </a:cubicBezTo>
                    <a:cubicBezTo>
                      <a:pt x="286" y="42"/>
                      <a:pt x="286" y="42"/>
                      <a:pt x="286" y="42"/>
                    </a:cubicBezTo>
                    <a:cubicBezTo>
                      <a:pt x="287" y="42"/>
                      <a:pt x="287" y="42"/>
                      <a:pt x="288" y="42"/>
                    </a:cubicBezTo>
                    <a:cubicBezTo>
                      <a:pt x="288" y="42"/>
                      <a:pt x="288" y="42"/>
                      <a:pt x="289" y="42"/>
                    </a:cubicBezTo>
                    <a:cubicBezTo>
                      <a:pt x="289" y="42"/>
                      <a:pt x="289" y="42"/>
                      <a:pt x="290" y="42"/>
                    </a:cubicBezTo>
                    <a:cubicBezTo>
                      <a:pt x="290" y="42"/>
                      <a:pt x="291" y="42"/>
                      <a:pt x="291" y="43"/>
                    </a:cubicBezTo>
                    <a:cubicBezTo>
                      <a:pt x="291" y="43"/>
                      <a:pt x="291" y="43"/>
                      <a:pt x="292" y="43"/>
                    </a:cubicBezTo>
                    <a:cubicBezTo>
                      <a:pt x="292" y="44"/>
                      <a:pt x="292" y="44"/>
                      <a:pt x="293" y="44"/>
                    </a:cubicBezTo>
                    <a:cubicBezTo>
                      <a:pt x="293" y="44"/>
                      <a:pt x="293" y="44"/>
                      <a:pt x="294" y="44"/>
                    </a:cubicBezTo>
                    <a:cubicBezTo>
                      <a:pt x="294" y="43"/>
                      <a:pt x="293" y="43"/>
                      <a:pt x="293" y="43"/>
                    </a:cubicBezTo>
                    <a:cubicBezTo>
                      <a:pt x="293" y="42"/>
                      <a:pt x="293" y="42"/>
                      <a:pt x="293" y="42"/>
                    </a:cubicBezTo>
                    <a:cubicBezTo>
                      <a:pt x="293" y="42"/>
                      <a:pt x="293" y="42"/>
                      <a:pt x="293" y="42"/>
                    </a:cubicBezTo>
                    <a:cubicBezTo>
                      <a:pt x="293" y="42"/>
                      <a:pt x="293" y="42"/>
                      <a:pt x="293" y="41"/>
                    </a:cubicBezTo>
                    <a:cubicBezTo>
                      <a:pt x="294" y="41"/>
                      <a:pt x="293" y="40"/>
                      <a:pt x="294" y="40"/>
                    </a:cubicBezTo>
                    <a:cubicBezTo>
                      <a:pt x="294" y="40"/>
                      <a:pt x="294" y="39"/>
                      <a:pt x="294" y="39"/>
                    </a:cubicBezTo>
                    <a:cubicBezTo>
                      <a:pt x="295" y="39"/>
                      <a:pt x="295" y="39"/>
                      <a:pt x="295" y="39"/>
                    </a:cubicBezTo>
                    <a:cubicBezTo>
                      <a:pt x="295" y="39"/>
                      <a:pt x="296" y="39"/>
                      <a:pt x="296" y="39"/>
                    </a:cubicBezTo>
                    <a:cubicBezTo>
                      <a:pt x="296" y="39"/>
                      <a:pt x="296" y="39"/>
                      <a:pt x="296" y="38"/>
                    </a:cubicBezTo>
                    <a:cubicBezTo>
                      <a:pt x="296" y="38"/>
                      <a:pt x="296" y="38"/>
                      <a:pt x="297" y="38"/>
                    </a:cubicBezTo>
                    <a:cubicBezTo>
                      <a:pt x="297" y="38"/>
                      <a:pt x="297" y="38"/>
                      <a:pt x="297" y="37"/>
                    </a:cubicBezTo>
                    <a:cubicBezTo>
                      <a:pt x="297" y="37"/>
                      <a:pt x="297" y="37"/>
                      <a:pt x="297" y="37"/>
                    </a:cubicBezTo>
                    <a:cubicBezTo>
                      <a:pt x="297" y="36"/>
                      <a:pt x="298" y="36"/>
                      <a:pt x="298" y="36"/>
                    </a:cubicBezTo>
                    <a:cubicBezTo>
                      <a:pt x="298" y="36"/>
                      <a:pt x="298" y="37"/>
                      <a:pt x="298" y="37"/>
                    </a:cubicBezTo>
                    <a:cubicBezTo>
                      <a:pt x="299" y="37"/>
                      <a:pt x="299" y="37"/>
                      <a:pt x="299" y="37"/>
                    </a:cubicBezTo>
                    <a:cubicBezTo>
                      <a:pt x="300" y="37"/>
                      <a:pt x="300" y="37"/>
                      <a:pt x="301" y="37"/>
                    </a:cubicBezTo>
                    <a:cubicBezTo>
                      <a:pt x="301" y="37"/>
                      <a:pt x="301" y="37"/>
                      <a:pt x="302" y="37"/>
                    </a:cubicBezTo>
                    <a:cubicBezTo>
                      <a:pt x="302" y="37"/>
                      <a:pt x="302" y="37"/>
                      <a:pt x="302" y="37"/>
                    </a:cubicBezTo>
                    <a:cubicBezTo>
                      <a:pt x="304" y="38"/>
                      <a:pt x="304" y="38"/>
                      <a:pt x="304" y="38"/>
                    </a:cubicBezTo>
                    <a:cubicBezTo>
                      <a:pt x="305" y="38"/>
                      <a:pt x="305" y="38"/>
                      <a:pt x="305" y="37"/>
                    </a:cubicBezTo>
                    <a:cubicBezTo>
                      <a:pt x="306" y="37"/>
                      <a:pt x="308" y="38"/>
                      <a:pt x="308" y="37"/>
                    </a:cubicBezTo>
                    <a:cubicBezTo>
                      <a:pt x="308" y="37"/>
                      <a:pt x="307" y="37"/>
                      <a:pt x="307" y="36"/>
                    </a:cubicBezTo>
                    <a:cubicBezTo>
                      <a:pt x="307" y="36"/>
                      <a:pt x="307" y="36"/>
                      <a:pt x="307" y="35"/>
                    </a:cubicBezTo>
                    <a:cubicBezTo>
                      <a:pt x="306" y="35"/>
                      <a:pt x="306" y="35"/>
                      <a:pt x="306" y="34"/>
                    </a:cubicBezTo>
                    <a:cubicBezTo>
                      <a:pt x="307" y="34"/>
                      <a:pt x="307" y="33"/>
                      <a:pt x="308" y="34"/>
                    </a:cubicBezTo>
                    <a:cubicBezTo>
                      <a:pt x="309" y="35"/>
                      <a:pt x="309" y="35"/>
                      <a:pt x="309" y="36"/>
                    </a:cubicBezTo>
                    <a:cubicBezTo>
                      <a:pt x="309" y="36"/>
                      <a:pt x="309" y="36"/>
                      <a:pt x="310" y="37"/>
                    </a:cubicBezTo>
                    <a:cubicBezTo>
                      <a:pt x="311" y="37"/>
                      <a:pt x="311" y="37"/>
                      <a:pt x="311" y="37"/>
                    </a:cubicBezTo>
                    <a:cubicBezTo>
                      <a:pt x="312" y="37"/>
                      <a:pt x="313" y="37"/>
                      <a:pt x="313" y="36"/>
                    </a:cubicBezTo>
                    <a:cubicBezTo>
                      <a:pt x="314" y="36"/>
                      <a:pt x="313" y="35"/>
                      <a:pt x="314" y="36"/>
                    </a:cubicBezTo>
                    <a:cubicBezTo>
                      <a:pt x="315" y="36"/>
                      <a:pt x="315" y="36"/>
                      <a:pt x="316" y="37"/>
                    </a:cubicBezTo>
                    <a:cubicBezTo>
                      <a:pt x="317" y="38"/>
                      <a:pt x="316" y="38"/>
                      <a:pt x="316" y="38"/>
                    </a:cubicBezTo>
                    <a:cubicBezTo>
                      <a:pt x="317" y="39"/>
                      <a:pt x="317" y="39"/>
                      <a:pt x="318" y="40"/>
                    </a:cubicBezTo>
                    <a:cubicBezTo>
                      <a:pt x="319" y="40"/>
                      <a:pt x="318" y="39"/>
                      <a:pt x="319" y="40"/>
                    </a:cubicBezTo>
                    <a:cubicBezTo>
                      <a:pt x="320" y="40"/>
                      <a:pt x="320" y="40"/>
                      <a:pt x="321" y="40"/>
                    </a:cubicBezTo>
                    <a:cubicBezTo>
                      <a:pt x="322" y="41"/>
                      <a:pt x="322" y="41"/>
                      <a:pt x="323" y="41"/>
                    </a:cubicBezTo>
                    <a:cubicBezTo>
                      <a:pt x="324" y="42"/>
                      <a:pt x="324" y="42"/>
                      <a:pt x="325" y="41"/>
                    </a:cubicBezTo>
                    <a:cubicBezTo>
                      <a:pt x="325" y="41"/>
                      <a:pt x="324" y="41"/>
                      <a:pt x="325" y="41"/>
                    </a:cubicBezTo>
                    <a:cubicBezTo>
                      <a:pt x="325" y="41"/>
                      <a:pt x="326" y="41"/>
                      <a:pt x="327" y="41"/>
                    </a:cubicBezTo>
                    <a:cubicBezTo>
                      <a:pt x="327" y="41"/>
                      <a:pt x="326" y="41"/>
                      <a:pt x="326" y="40"/>
                    </a:cubicBezTo>
                    <a:cubicBezTo>
                      <a:pt x="326" y="40"/>
                      <a:pt x="325" y="39"/>
                      <a:pt x="326" y="39"/>
                    </a:cubicBezTo>
                    <a:cubicBezTo>
                      <a:pt x="326" y="39"/>
                      <a:pt x="327" y="39"/>
                      <a:pt x="327" y="39"/>
                    </a:cubicBezTo>
                    <a:cubicBezTo>
                      <a:pt x="328" y="39"/>
                      <a:pt x="328" y="39"/>
                      <a:pt x="328" y="38"/>
                    </a:cubicBezTo>
                    <a:cubicBezTo>
                      <a:pt x="328" y="38"/>
                      <a:pt x="328" y="38"/>
                      <a:pt x="327" y="37"/>
                    </a:cubicBezTo>
                    <a:cubicBezTo>
                      <a:pt x="327" y="37"/>
                      <a:pt x="327" y="37"/>
                      <a:pt x="327" y="36"/>
                    </a:cubicBezTo>
                    <a:cubicBezTo>
                      <a:pt x="327" y="36"/>
                      <a:pt x="328" y="36"/>
                      <a:pt x="329" y="36"/>
                    </a:cubicBezTo>
                    <a:cubicBezTo>
                      <a:pt x="330" y="36"/>
                      <a:pt x="330" y="36"/>
                      <a:pt x="331" y="36"/>
                    </a:cubicBezTo>
                    <a:cubicBezTo>
                      <a:pt x="332" y="36"/>
                      <a:pt x="332" y="36"/>
                      <a:pt x="333" y="36"/>
                    </a:cubicBezTo>
                    <a:cubicBezTo>
                      <a:pt x="333" y="36"/>
                      <a:pt x="333" y="35"/>
                      <a:pt x="333" y="35"/>
                    </a:cubicBezTo>
                    <a:cubicBezTo>
                      <a:pt x="333" y="35"/>
                      <a:pt x="334" y="35"/>
                      <a:pt x="335" y="35"/>
                    </a:cubicBezTo>
                    <a:cubicBezTo>
                      <a:pt x="335" y="35"/>
                      <a:pt x="335" y="35"/>
                      <a:pt x="335" y="34"/>
                    </a:cubicBezTo>
                    <a:close/>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7" name="Freeform 541">
                <a:extLst>
                  <a:ext uri="{FF2B5EF4-FFF2-40B4-BE49-F238E27FC236}">
                    <a16:creationId xmlns:a16="http://schemas.microsoft.com/office/drawing/2014/main" id="{059D4CEC-BDF9-4F0C-8B29-1C32142C0674}"/>
                  </a:ext>
                </a:extLst>
              </p:cNvPr>
              <p:cNvSpPr>
                <a:spLocks/>
              </p:cNvSpPr>
              <p:nvPr/>
            </p:nvSpPr>
            <p:spPr bwMode="auto">
              <a:xfrm>
                <a:off x="8112126" y="903289"/>
                <a:ext cx="130175" cy="53975"/>
              </a:xfrm>
              <a:custGeom>
                <a:avLst/>
                <a:gdLst>
                  <a:gd name="T0" fmla="*/ 8 w 12"/>
                  <a:gd name="T1" fmla="*/ 4 h 5"/>
                  <a:gd name="T2" fmla="*/ 10 w 12"/>
                  <a:gd name="T3" fmla="*/ 3 h 5"/>
                  <a:gd name="T4" fmla="*/ 4 w 12"/>
                  <a:gd name="T5" fmla="*/ 1 h 5"/>
                  <a:gd name="T6" fmla="*/ 2 w 12"/>
                  <a:gd name="T7" fmla="*/ 0 h 5"/>
                  <a:gd name="T8" fmla="*/ 0 w 12"/>
                  <a:gd name="T9" fmla="*/ 4 h 5"/>
                  <a:gd name="T10" fmla="*/ 3 w 12"/>
                  <a:gd name="T11" fmla="*/ 5 h 5"/>
                  <a:gd name="T12" fmla="*/ 8 w 12"/>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8" y="4"/>
                    </a:moveTo>
                    <a:cubicBezTo>
                      <a:pt x="9" y="4"/>
                      <a:pt x="12" y="4"/>
                      <a:pt x="10" y="3"/>
                    </a:cubicBezTo>
                    <a:cubicBezTo>
                      <a:pt x="8" y="1"/>
                      <a:pt x="6" y="2"/>
                      <a:pt x="4" y="1"/>
                    </a:cubicBezTo>
                    <a:cubicBezTo>
                      <a:pt x="2" y="0"/>
                      <a:pt x="2" y="0"/>
                      <a:pt x="2" y="0"/>
                    </a:cubicBezTo>
                    <a:cubicBezTo>
                      <a:pt x="1" y="1"/>
                      <a:pt x="1" y="2"/>
                      <a:pt x="0" y="4"/>
                    </a:cubicBezTo>
                    <a:cubicBezTo>
                      <a:pt x="3" y="5"/>
                      <a:pt x="3" y="5"/>
                      <a:pt x="3" y="5"/>
                    </a:cubicBezTo>
                    <a:cubicBezTo>
                      <a:pt x="5" y="5"/>
                      <a:pt x="7" y="5"/>
                      <a:pt x="8" y="4"/>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sp>
            <p:nvSpPr>
              <p:cNvPr id="518" name="Freeform 542">
                <a:extLst>
                  <a:ext uri="{FF2B5EF4-FFF2-40B4-BE49-F238E27FC236}">
                    <a16:creationId xmlns:a16="http://schemas.microsoft.com/office/drawing/2014/main" id="{81459A98-E168-4578-A5EA-D686C9C72251}"/>
                  </a:ext>
                </a:extLst>
              </p:cNvPr>
              <p:cNvSpPr>
                <a:spLocks/>
              </p:cNvSpPr>
              <p:nvPr/>
            </p:nvSpPr>
            <p:spPr bwMode="auto">
              <a:xfrm>
                <a:off x="8307389" y="1238251"/>
                <a:ext cx="96838" cy="31750"/>
              </a:xfrm>
              <a:custGeom>
                <a:avLst/>
                <a:gdLst>
                  <a:gd name="T0" fmla="*/ 2 w 9"/>
                  <a:gd name="T1" fmla="*/ 2 h 3"/>
                  <a:gd name="T2" fmla="*/ 3 w 9"/>
                  <a:gd name="T3" fmla="*/ 2 h 3"/>
                  <a:gd name="T4" fmla="*/ 5 w 9"/>
                  <a:gd name="T5" fmla="*/ 3 h 3"/>
                  <a:gd name="T6" fmla="*/ 8 w 9"/>
                  <a:gd name="T7" fmla="*/ 3 h 3"/>
                  <a:gd name="T8" fmla="*/ 9 w 9"/>
                  <a:gd name="T9" fmla="*/ 2 h 3"/>
                  <a:gd name="T10" fmla="*/ 7 w 9"/>
                  <a:gd name="T11" fmla="*/ 1 h 3"/>
                  <a:gd name="T12" fmla="*/ 5 w 9"/>
                  <a:gd name="T13" fmla="*/ 1 h 3"/>
                  <a:gd name="T14" fmla="*/ 3 w 9"/>
                  <a:gd name="T15" fmla="*/ 0 h 3"/>
                  <a:gd name="T16" fmla="*/ 2 w 9"/>
                  <a:gd name="T17" fmla="*/ 1 h 3"/>
                  <a:gd name="T18" fmla="*/ 0 w 9"/>
                  <a:gd name="T19" fmla="*/ 0 h 3"/>
                  <a:gd name="T20" fmla="*/ 0 w 9"/>
                  <a:gd name="T21" fmla="*/ 1 h 3"/>
                  <a:gd name="T22" fmla="*/ 2 w 9"/>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
                    <a:moveTo>
                      <a:pt x="2" y="2"/>
                    </a:moveTo>
                    <a:cubicBezTo>
                      <a:pt x="3" y="2"/>
                      <a:pt x="2" y="1"/>
                      <a:pt x="3" y="2"/>
                    </a:cubicBezTo>
                    <a:cubicBezTo>
                      <a:pt x="4" y="2"/>
                      <a:pt x="4" y="2"/>
                      <a:pt x="5" y="3"/>
                    </a:cubicBezTo>
                    <a:cubicBezTo>
                      <a:pt x="6" y="3"/>
                      <a:pt x="7" y="3"/>
                      <a:pt x="8" y="3"/>
                    </a:cubicBezTo>
                    <a:cubicBezTo>
                      <a:pt x="8" y="3"/>
                      <a:pt x="9" y="3"/>
                      <a:pt x="9" y="2"/>
                    </a:cubicBezTo>
                    <a:cubicBezTo>
                      <a:pt x="8" y="2"/>
                      <a:pt x="8" y="2"/>
                      <a:pt x="7" y="1"/>
                    </a:cubicBezTo>
                    <a:cubicBezTo>
                      <a:pt x="7" y="1"/>
                      <a:pt x="6" y="1"/>
                      <a:pt x="5" y="1"/>
                    </a:cubicBezTo>
                    <a:cubicBezTo>
                      <a:pt x="4" y="0"/>
                      <a:pt x="4" y="0"/>
                      <a:pt x="3" y="0"/>
                    </a:cubicBezTo>
                    <a:cubicBezTo>
                      <a:pt x="2" y="0"/>
                      <a:pt x="3" y="1"/>
                      <a:pt x="2" y="1"/>
                    </a:cubicBezTo>
                    <a:cubicBezTo>
                      <a:pt x="1" y="1"/>
                      <a:pt x="1" y="0"/>
                      <a:pt x="0" y="0"/>
                    </a:cubicBezTo>
                    <a:cubicBezTo>
                      <a:pt x="0" y="0"/>
                      <a:pt x="0" y="0"/>
                      <a:pt x="0" y="1"/>
                    </a:cubicBezTo>
                    <a:cubicBezTo>
                      <a:pt x="0" y="1"/>
                      <a:pt x="1" y="1"/>
                      <a:pt x="2" y="2"/>
                    </a:cubicBezTo>
                  </a:path>
                </a:pathLst>
              </a:custGeom>
              <a:grpFill/>
              <a:ln w="3175">
                <a:no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70707"/>
                  </a:solidFill>
                  <a:effectLst/>
                  <a:uLnTx/>
                  <a:uFillTx/>
                  <a:ea typeface="+mn-ea"/>
                  <a:cs typeface="+mn-cs"/>
                </a:endParaRPr>
              </a:p>
            </p:txBody>
          </p:sp>
        </p:grpSp>
      </p:grpSp>
      <p:cxnSp>
        <p:nvCxnSpPr>
          <p:cNvPr id="519" name="Rechte verbindingslijn 518">
            <a:extLst>
              <a:ext uri="{FF2B5EF4-FFF2-40B4-BE49-F238E27FC236}">
                <a16:creationId xmlns:a16="http://schemas.microsoft.com/office/drawing/2014/main" id="{FE7F61CE-69BA-4A92-92AF-BDA6F034D01B}"/>
              </a:ext>
            </a:extLst>
          </p:cNvPr>
          <p:cNvCxnSpPr>
            <a:cxnSpLocks/>
          </p:cNvCxnSpPr>
          <p:nvPr userDrawn="1"/>
        </p:nvCxnSpPr>
        <p:spPr>
          <a:xfrm>
            <a:off x="6011737" y="2748355"/>
            <a:ext cx="667213" cy="81094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0" name="Rechte verbindingslijn 519">
            <a:extLst>
              <a:ext uri="{FF2B5EF4-FFF2-40B4-BE49-F238E27FC236}">
                <a16:creationId xmlns:a16="http://schemas.microsoft.com/office/drawing/2014/main" id="{7CA72839-3D60-480F-BBD3-7C0F0C945738}"/>
              </a:ext>
            </a:extLst>
          </p:cNvPr>
          <p:cNvCxnSpPr>
            <a:cxnSpLocks/>
          </p:cNvCxnSpPr>
          <p:nvPr userDrawn="1"/>
        </p:nvCxnSpPr>
        <p:spPr>
          <a:xfrm flipH="1">
            <a:off x="9997761" y="2496023"/>
            <a:ext cx="1558890" cy="141562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1" name="Rechte verbindingslijn 520">
            <a:extLst>
              <a:ext uri="{FF2B5EF4-FFF2-40B4-BE49-F238E27FC236}">
                <a16:creationId xmlns:a16="http://schemas.microsoft.com/office/drawing/2014/main" id="{8C41AE81-41DC-4E84-9D78-97B23A622217}"/>
              </a:ext>
            </a:extLst>
          </p:cNvPr>
          <p:cNvCxnSpPr>
            <a:cxnSpLocks/>
          </p:cNvCxnSpPr>
          <p:nvPr userDrawn="1"/>
        </p:nvCxnSpPr>
        <p:spPr>
          <a:xfrm>
            <a:off x="10200755" y="6214794"/>
            <a:ext cx="1292594" cy="45395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2" name="Rechte verbindingslijn 521">
            <a:extLst>
              <a:ext uri="{FF2B5EF4-FFF2-40B4-BE49-F238E27FC236}">
                <a16:creationId xmlns:a16="http://schemas.microsoft.com/office/drawing/2014/main" id="{6290987F-8497-43A9-B86D-513CCB5567DD}"/>
              </a:ext>
            </a:extLst>
          </p:cNvPr>
          <p:cNvCxnSpPr>
            <a:cxnSpLocks/>
          </p:cNvCxnSpPr>
          <p:nvPr userDrawn="1"/>
        </p:nvCxnSpPr>
        <p:spPr>
          <a:xfrm flipV="1">
            <a:off x="3340163" y="5471204"/>
            <a:ext cx="2575488" cy="2087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23" name="Groep 522">
            <a:extLst>
              <a:ext uri="{FF2B5EF4-FFF2-40B4-BE49-F238E27FC236}">
                <a16:creationId xmlns:a16="http://schemas.microsoft.com/office/drawing/2014/main" id="{7D15B43B-3360-4E3A-B082-6A9F1F806A71}"/>
              </a:ext>
            </a:extLst>
          </p:cNvPr>
          <p:cNvGrpSpPr/>
          <p:nvPr userDrawn="1"/>
        </p:nvGrpSpPr>
        <p:grpSpPr>
          <a:xfrm>
            <a:off x="2818216" y="6643762"/>
            <a:ext cx="3704533" cy="3429924"/>
            <a:chOff x="2113456" y="4982819"/>
            <a:chExt cx="2778128" cy="2572443"/>
          </a:xfrm>
        </p:grpSpPr>
        <p:sp>
          <p:nvSpPr>
            <p:cNvPr id="524" name="Oval 9">
              <a:extLst>
                <a:ext uri="{FF2B5EF4-FFF2-40B4-BE49-F238E27FC236}">
                  <a16:creationId xmlns:a16="http://schemas.microsoft.com/office/drawing/2014/main" id="{EE95077D-FAC1-4A99-B89B-04D7D31D7E16}"/>
                </a:ext>
              </a:extLst>
            </p:cNvPr>
            <p:cNvSpPr/>
            <p:nvPr/>
          </p:nvSpPr>
          <p:spPr>
            <a:xfrm>
              <a:off x="2383551" y="5449298"/>
              <a:ext cx="1835867" cy="1835868"/>
            </a:xfrm>
            <a:prstGeom prst="ellipse">
              <a:avLst/>
            </a:prstGeom>
            <a:solidFill>
              <a:schemeClr val="accent5"/>
            </a:solidFill>
            <a:ln w="190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4F4F4"/>
                  </a:solidFill>
                  <a:effectLst/>
                  <a:uLnTx/>
                  <a:uFillTx/>
                  <a:ea typeface="+mn-ea"/>
                  <a:cs typeface="+mn-cs"/>
                </a:rPr>
                <a:t> </a:t>
              </a:r>
            </a:p>
          </p:txBody>
        </p:sp>
        <p:sp>
          <p:nvSpPr>
            <p:cNvPr id="525" name="Oval 11">
              <a:extLst>
                <a:ext uri="{FF2B5EF4-FFF2-40B4-BE49-F238E27FC236}">
                  <a16:creationId xmlns:a16="http://schemas.microsoft.com/office/drawing/2014/main" id="{CBDF228F-C2EA-43ED-A176-F286A8061029}"/>
                </a:ext>
              </a:extLst>
            </p:cNvPr>
            <p:cNvSpPr/>
            <p:nvPr/>
          </p:nvSpPr>
          <p:spPr>
            <a:xfrm>
              <a:off x="2113456" y="5179203"/>
              <a:ext cx="2376058" cy="2376059"/>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4F4F4"/>
                  </a:solidFill>
                  <a:effectLst/>
                  <a:uLnTx/>
                  <a:uFillTx/>
                  <a:ea typeface="+mn-ea"/>
                  <a:cs typeface="+mn-cs"/>
                </a:rPr>
                <a:t> </a:t>
              </a:r>
            </a:p>
          </p:txBody>
        </p:sp>
        <p:sp>
          <p:nvSpPr>
            <p:cNvPr id="526" name="TextBox 46">
              <a:extLst>
                <a:ext uri="{FF2B5EF4-FFF2-40B4-BE49-F238E27FC236}">
                  <a16:creationId xmlns:a16="http://schemas.microsoft.com/office/drawing/2014/main" id="{A95D6362-265B-4BAD-97D5-C3F45E1734F3}"/>
                </a:ext>
              </a:extLst>
            </p:cNvPr>
            <p:cNvSpPr txBox="1"/>
            <p:nvPr/>
          </p:nvSpPr>
          <p:spPr>
            <a:xfrm>
              <a:off x="2551690" y="6215408"/>
              <a:ext cx="1512710" cy="297053"/>
            </a:xfrm>
            <a:prstGeom prst="rect">
              <a:avLst/>
            </a:prstGeom>
            <a:noFill/>
          </p:spPr>
          <p:txBody>
            <a:bodyPr wrap="square" lIns="0" rIns="0" rtlCol="0">
              <a:spAutoFit/>
            </a:bodyPr>
            <a:lstStyle/>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150K</a:t>
              </a:r>
            </a:p>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400" b="0" i="0" u="none" strike="noStrike" kern="1200" cap="none" spc="0" normalizeH="0" baseline="0" noProof="0" dirty="0" err="1">
                  <a:ln>
                    <a:noFill/>
                  </a:ln>
                  <a:solidFill>
                    <a:srgbClr val="FFFFFF"/>
                  </a:solidFill>
                  <a:effectLst/>
                  <a:uLnTx/>
                  <a:uFillTx/>
                  <a:ea typeface="+mn-ea"/>
                  <a:cs typeface="+mn-cs"/>
                </a:rPr>
                <a:t>leveranciers</a:t>
              </a: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527" name="Oval 44">
              <a:extLst>
                <a:ext uri="{FF2B5EF4-FFF2-40B4-BE49-F238E27FC236}">
                  <a16:creationId xmlns:a16="http://schemas.microsoft.com/office/drawing/2014/main" id="{F022431D-D5A1-4D9F-AD3A-84B0E56D283B}"/>
                </a:ext>
              </a:extLst>
            </p:cNvPr>
            <p:cNvSpPr/>
            <p:nvPr/>
          </p:nvSpPr>
          <p:spPr>
            <a:xfrm>
              <a:off x="3342881" y="5141685"/>
              <a:ext cx="79960" cy="79960"/>
            </a:xfrm>
            <a:prstGeom prst="ellipse">
              <a:avLst/>
            </a:prstGeom>
            <a:solidFill>
              <a:schemeClr val="accent5"/>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cxnSp>
          <p:nvCxnSpPr>
            <p:cNvPr id="528" name="Rechte verbindingslijn 527">
              <a:extLst>
                <a:ext uri="{FF2B5EF4-FFF2-40B4-BE49-F238E27FC236}">
                  <a16:creationId xmlns:a16="http://schemas.microsoft.com/office/drawing/2014/main" id="{49F2298C-8DA6-4F29-98AD-0C579E17813C}"/>
                </a:ext>
              </a:extLst>
            </p:cNvPr>
            <p:cNvCxnSpPr>
              <a:cxnSpLocks/>
              <a:stCxn id="525" idx="7"/>
              <a:endCxn id="618" idx="7"/>
            </p:cNvCxnSpPr>
            <p:nvPr/>
          </p:nvCxnSpPr>
          <p:spPr>
            <a:xfrm flipV="1">
              <a:off x="4141548" y="4982819"/>
              <a:ext cx="750036" cy="54435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29" name="Oval 35">
              <a:extLst>
                <a:ext uri="{FF2B5EF4-FFF2-40B4-BE49-F238E27FC236}">
                  <a16:creationId xmlns:a16="http://schemas.microsoft.com/office/drawing/2014/main" id="{F47568C4-68AC-44E1-9012-DA9B364FB7AE}"/>
                </a:ext>
              </a:extLst>
            </p:cNvPr>
            <p:cNvSpPr/>
            <p:nvPr/>
          </p:nvSpPr>
          <p:spPr>
            <a:xfrm>
              <a:off x="4000244" y="5406232"/>
              <a:ext cx="266994" cy="266994"/>
            </a:xfrm>
            <a:prstGeom prst="ellipse">
              <a:avLst/>
            </a:prstGeom>
            <a:solidFill>
              <a:schemeClr val="accent5"/>
            </a:solidFill>
            <a:ln w="63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30" name="Freeform 24">
              <a:extLst>
                <a:ext uri="{FF2B5EF4-FFF2-40B4-BE49-F238E27FC236}">
                  <a16:creationId xmlns:a16="http://schemas.microsoft.com/office/drawing/2014/main" id="{7FB08523-FD68-4574-9A8D-97496EF0C76B}"/>
                </a:ext>
              </a:extLst>
            </p:cNvPr>
            <p:cNvSpPr>
              <a:spLocks noEditPoints="1"/>
            </p:cNvSpPr>
            <p:nvPr/>
          </p:nvSpPr>
          <p:spPr bwMode="auto">
            <a:xfrm>
              <a:off x="3092998" y="5737176"/>
              <a:ext cx="464346" cy="295760"/>
            </a:xfrm>
            <a:custGeom>
              <a:avLst/>
              <a:gdLst>
                <a:gd name="T0" fmla="*/ 658 w 676"/>
                <a:gd name="T1" fmla="*/ 217 h 431"/>
                <a:gd name="T2" fmla="*/ 636 w 676"/>
                <a:gd name="T3" fmla="*/ 217 h 431"/>
                <a:gd name="T4" fmla="*/ 600 w 676"/>
                <a:gd name="T5" fmla="*/ 129 h 431"/>
                <a:gd name="T6" fmla="*/ 555 w 676"/>
                <a:gd name="T7" fmla="*/ 95 h 431"/>
                <a:gd name="T8" fmla="*/ 438 w 676"/>
                <a:gd name="T9" fmla="*/ 95 h 431"/>
                <a:gd name="T10" fmla="*/ 438 w 676"/>
                <a:gd name="T11" fmla="*/ 7 h 431"/>
                <a:gd name="T12" fmla="*/ 431 w 676"/>
                <a:gd name="T13" fmla="*/ 0 h 431"/>
                <a:gd name="T14" fmla="*/ 7 w 676"/>
                <a:gd name="T15" fmla="*/ 0 h 431"/>
                <a:gd name="T16" fmla="*/ 0 w 676"/>
                <a:gd name="T17" fmla="*/ 7 h 431"/>
                <a:gd name="T18" fmla="*/ 0 w 676"/>
                <a:gd name="T19" fmla="*/ 368 h 431"/>
                <a:gd name="T20" fmla="*/ 7 w 676"/>
                <a:gd name="T21" fmla="*/ 375 h 431"/>
                <a:gd name="T22" fmla="*/ 104 w 676"/>
                <a:gd name="T23" fmla="*/ 375 h 431"/>
                <a:gd name="T24" fmla="*/ 167 w 676"/>
                <a:gd name="T25" fmla="*/ 431 h 431"/>
                <a:gd name="T26" fmla="*/ 230 w 676"/>
                <a:gd name="T27" fmla="*/ 375 h 431"/>
                <a:gd name="T28" fmla="*/ 470 w 676"/>
                <a:gd name="T29" fmla="*/ 375 h 431"/>
                <a:gd name="T30" fmla="*/ 533 w 676"/>
                <a:gd name="T31" fmla="*/ 431 h 431"/>
                <a:gd name="T32" fmla="*/ 596 w 676"/>
                <a:gd name="T33" fmla="*/ 375 h 431"/>
                <a:gd name="T34" fmla="*/ 658 w 676"/>
                <a:gd name="T35" fmla="*/ 375 h 431"/>
                <a:gd name="T36" fmla="*/ 676 w 676"/>
                <a:gd name="T37" fmla="*/ 357 h 431"/>
                <a:gd name="T38" fmla="*/ 676 w 676"/>
                <a:gd name="T39" fmla="*/ 235 h 431"/>
                <a:gd name="T40" fmla="*/ 658 w 676"/>
                <a:gd name="T41" fmla="*/ 217 h 431"/>
                <a:gd name="T42" fmla="*/ 555 w 676"/>
                <a:gd name="T43" fmla="*/ 109 h 431"/>
                <a:gd name="T44" fmla="*/ 587 w 676"/>
                <a:gd name="T45" fmla="*/ 134 h 431"/>
                <a:gd name="T46" fmla="*/ 621 w 676"/>
                <a:gd name="T47" fmla="*/ 217 h 431"/>
                <a:gd name="T48" fmla="*/ 438 w 676"/>
                <a:gd name="T49" fmla="*/ 217 h 431"/>
                <a:gd name="T50" fmla="*/ 438 w 676"/>
                <a:gd name="T51" fmla="*/ 109 h 431"/>
                <a:gd name="T52" fmla="*/ 555 w 676"/>
                <a:gd name="T53" fmla="*/ 109 h 431"/>
                <a:gd name="T54" fmla="*/ 14 w 676"/>
                <a:gd name="T55" fmla="*/ 14 h 431"/>
                <a:gd name="T56" fmla="*/ 424 w 676"/>
                <a:gd name="T57" fmla="*/ 14 h 431"/>
                <a:gd name="T58" fmla="*/ 424 w 676"/>
                <a:gd name="T59" fmla="*/ 361 h 431"/>
                <a:gd name="T60" fmla="*/ 230 w 676"/>
                <a:gd name="T61" fmla="*/ 361 h 431"/>
                <a:gd name="T62" fmla="*/ 167 w 676"/>
                <a:gd name="T63" fmla="*/ 304 h 431"/>
                <a:gd name="T64" fmla="*/ 104 w 676"/>
                <a:gd name="T65" fmla="*/ 361 h 431"/>
                <a:gd name="T66" fmla="*/ 14 w 676"/>
                <a:gd name="T67" fmla="*/ 361 h 431"/>
                <a:gd name="T68" fmla="*/ 14 w 676"/>
                <a:gd name="T69" fmla="*/ 14 h 431"/>
                <a:gd name="T70" fmla="*/ 167 w 676"/>
                <a:gd name="T71" fmla="*/ 417 h 431"/>
                <a:gd name="T72" fmla="*/ 118 w 676"/>
                <a:gd name="T73" fmla="*/ 368 h 431"/>
                <a:gd name="T74" fmla="*/ 167 w 676"/>
                <a:gd name="T75" fmla="*/ 318 h 431"/>
                <a:gd name="T76" fmla="*/ 216 w 676"/>
                <a:gd name="T77" fmla="*/ 368 h 431"/>
                <a:gd name="T78" fmla="*/ 167 w 676"/>
                <a:gd name="T79" fmla="*/ 417 h 431"/>
                <a:gd name="T80" fmla="*/ 533 w 676"/>
                <a:gd name="T81" fmla="*/ 417 h 431"/>
                <a:gd name="T82" fmla="*/ 484 w 676"/>
                <a:gd name="T83" fmla="*/ 368 h 431"/>
                <a:gd name="T84" fmla="*/ 533 w 676"/>
                <a:gd name="T85" fmla="*/ 318 h 431"/>
                <a:gd name="T86" fmla="*/ 582 w 676"/>
                <a:gd name="T87" fmla="*/ 366 h 431"/>
                <a:gd name="T88" fmla="*/ 582 w 676"/>
                <a:gd name="T89" fmla="*/ 368 h 431"/>
                <a:gd name="T90" fmla="*/ 582 w 676"/>
                <a:gd name="T91" fmla="*/ 369 h 431"/>
                <a:gd name="T92" fmla="*/ 533 w 676"/>
                <a:gd name="T93" fmla="*/ 417 h 431"/>
                <a:gd name="T94" fmla="*/ 662 w 676"/>
                <a:gd name="T95" fmla="*/ 357 h 431"/>
                <a:gd name="T96" fmla="*/ 658 w 676"/>
                <a:gd name="T97" fmla="*/ 361 h 431"/>
                <a:gd name="T98" fmla="*/ 596 w 676"/>
                <a:gd name="T99" fmla="*/ 361 h 431"/>
                <a:gd name="T100" fmla="*/ 533 w 676"/>
                <a:gd name="T101" fmla="*/ 304 h 431"/>
                <a:gd name="T102" fmla="*/ 470 w 676"/>
                <a:gd name="T103" fmla="*/ 361 h 431"/>
                <a:gd name="T104" fmla="*/ 438 w 676"/>
                <a:gd name="T105" fmla="*/ 361 h 431"/>
                <a:gd name="T106" fmla="*/ 438 w 676"/>
                <a:gd name="T107" fmla="*/ 231 h 431"/>
                <a:gd name="T108" fmla="*/ 658 w 676"/>
                <a:gd name="T109" fmla="*/ 231 h 431"/>
                <a:gd name="T110" fmla="*/ 662 w 676"/>
                <a:gd name="T111" fmla="*/ 235 h 431"/>
                <a:gd name="T112" fmla="*/ 662 w 676"/>
                <a:gd name="T113" fmla="*/ 35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6" h="431">
                  <a:moveTo>
                    <a:pt x="658" y="217"/>
                  </a:moveTo>
                  <a:cubicBezTo>
                    <a:pt x="636" y="217"/>
                    <a:pt x="636" y="217"/>
                    <a:pt x="636" y="217"/>
                  </a:cubicBezTo>
                  <a:cubicBezTo>
                    <a:pt x="627" y="196"/>
                    <a:pt x="600" y="129"/>
                    <a:pt x="600" y="129"/>
                  </a:cubicBezTo>
                  <a:cubicBezTo>
                    <a:pt x="592" y="110"/>
                    <a:pt x="572" y="95"/>
                    <a:pt x="555" y="95"/>
                  </a:cubicBezTo>
                  <a:cubicBezTo>
                    <a:pt x="438" y="95"/>
                    <a:pt x="438" y="95"/>
                    <a:pt x="438" y="95"/>
                  </a:cubicBezTo>
                  <a:cubicBezTo>
                    <a:pt x="438" y="7"/>
                    <a:pt x="438" y="7"/>
                    <a:pt x="438" y="7"/>
                  </a:cubicBezTo>
                  <a:cubicBezTo>
                    <a:pt x="438" y="3"/>
                    <a:pt x="434" y="0"/>
                    <a:pt x="431" y="0"/>
                  </a:cubicBezTo>
                  <a:cubicBezTo>
                    <a:pt x="7" y="0"/>
                    <a:pt x="7" y="0"/>
                    <a:pt x="7" y="0"/>
                  </a:cubicBezTo>
                  <a:cubicBezTo>
                    <a:pt x="3" y="0"/>
                    <a:pt x="0" y="3"/>
                    <a:pt x="0" y="7"/>
                  </a:cubicBezTo>
                  <a:cubicBezTo>
                    <a:pt x="0" y="368"/>
                    <a:pt x="0" y="368"/>
                    <a:pt x="0" y="368"/>
                  </a:cubicBezTo>
                  <a:cubicBezTo>
                    <a:pt x="0" y="371"/>
                    <a:pt x="3" y="375"/>
                    <a:pt x="7" y="375"/>
                  </a:cubicBezTo>
                  <a:cubicBezTo>
                    <a:pt x="104" y="375"/>
                    <a:pt x="104" y="375"/>
                    <a:pt x="104" y="375"/>
                  </a:cubicBezTo>
                  <a:cubicBezTo>
                    <a:pt x="108" y="406"/>
                    <a:pt x="134" y="431"/>
                    <a:pt x="167" y="431"/>
                  </a:cubicBezTo>
                  <a:cubicBezTo>
                    <a:pt x="199" y="431"/>
                    <a:pt x="226" y="406"/>
                    <a:pt x="230" y="375"/>
                  </a:cubicBezTo>
                  <a:cubicBezTo>
                    <a:pt x="470" y="375"/>
                    <a:pt x="470" y="375"/>
                    <a:pt x="470" y="375"/>
                  </a:cubicBezTo>
                  <a:cubicBezTo>
                    <a:pt x="474" y="406"/>
                    <a:pt x="501" y="431"/>
                    <a:pt x="533" y="431"/>
                  </a:cubicBezTo>
                  <a:cubicBezTo>
                    <a:pt x="565" y="431"/>
                    <a:pt x="592" y="406"/>
                    <a:pt x="596" y="375"/>
                  </a:cubicBezTo>
                  <a:cubicBezTo>
                    <a:pt x="658" y="375"/>
                    <a:pt x="658" y="375"/>
                    <a:pt x="658" y="375"/>
                  </a:cubicBezTo>
                  <a:cubicBezTo>
                    <a:pt x="668" y="375"/>
                    <a:pt x="676" y="367"/>
                    <a:pt x="676" y="357"/>
                  </a:cubicBezTo>
                  <a:cubicBezTo>
                    <a:pt x="676" y="235"/>
                    <a:pt x="676" y="235"/>
                    <a:pt x="676" y="235"/>
                  </a:cubicBezTo>
                  <a:cubicBezTo>
                    <a:pt x="676" y="225"/>
                    <a:pt x="668" y="217"/>
                    <a:pt x="658" y="217"/>
                  </a:cubicBezTo>
                  <a:close/>
                  <a:moveTo>
                    <a:pt x="555" y="109"/>
                  </a:moveTo>
                  <a:cubicBezTo>
                    <a:pt x="567" y="109"/>
                    <a:pt x="581" y="121"/>
                    <a:pt x="587" y="134"/>
                  </a:cubicBezTo>
                  <a:cubicBezTo>
                    <a:pt x="588" y="137"/>
                    <a:pt x="610" y="192"/>
                    <a:pt x="621" y="217"/>
                  </a:cubicBezTo>
                  <a:cubicBezTo>
                    <a:pt x="438" y="217"/>
                    <a:pt x="438" y="217"/>
                    <a:pt x="438" y="217"/>
                  </a:cubicBezTo>
                  <a:cubicBezTo>
                    <a:pt x="438" y="109"/>
                    <a:pt x="438" y="109"/>
                    <a:pt x="438" y="109"/>
                  </a:cubicBezTo>
                  <a:lnTo>
                    <a:pt x="555" y="109"/>
                  </a:lnTo>
                  <a:close/>
                  <a:moveTo>
                    <a:pt x="14" y="14"/>
                  </a:moveTo>
                  <a:cubicBezTo>
                    <a:pt x="424" y="14"/>
                    <a:pt x="424" y="14"/>
                    <a:pt x="424" y="14"/>
                  </a:cubicBezTo>
                  <a:cubicBezTo>
                    <a:pt x="424" y="361"/>
                    <a:pt x="424" y="361"/>
                    <a:pt x="424" y="361"/>
                  </a:cubicBezTo>
                  <a:cubicBezTo>
                    <a:pt x="230" y="361"/>
                    <a:pt x="230" y="361"/>
                    <a:pt x="230" y="361"/>
                  </a:cubicBezTo>
                  <a:cubicBezTo>
                    <a:pt x="226" y="329"/>
                    <a:pt x="199" y="304"/>
                    <a:pt x="167" y="304"/>
                  </a:cubicBezTo>
                  <a:cubicBezTo>
                    <a:pt x="134" y="304"/>
                    <a:pt x="108" y="329"/>
                    <a:pt x="104" y="361"/>
                  </a:cubicBezTo>
                  <a:cubicBezTo>
                    <a:pt x="14" y="361"/>
                    <a:pt x="14" y="361"/>
                    <a:pt x="14" y="361"/>
                  </a:cubicBezTo>
                  <a:lnTo>
                    <a:pt x="14" y="14"/>
                  </a:lnTo>
                  <a:close/>
                  <a:moveTo>
                    <a:pt x="167" y="417"/>
                  </a:moveTo>
                  <a:cubicBezTo>
                    <a:pt x="140" y="417"/>
                    <a:pt x="118" y="395"/>
                    <a:pt x="118" y="368"/>
                  </a:cubicBezTo>
                  <a:cubicBezTo>
                    <a:pt x="118" y="340"/>
                    <a:pt x="140" y="318"/>
                    <a:pt x="167" y="318"/>
                  </a:cubicBezTo>
                  <a:cubicBezTo>
                    <a:pt x="194" y="318"/>
                    <a:pt x="216" y="340"/>
                    <a:pt x="216" y="368"/>
                  </a:cubicBezTo>
                  <a:cubicBezTo>
                    <a:pt x="216" y="395"/>
                    <a:pt x="194" y="417"/>
                    <a:pt x="167" y="417"/>
                  </a:cubicBezTo>
                  <a:close/>
                  <a:moveTo>
                    <a:pt x="533" y="417"/>
                  </a:moveTo>
                  <a:cubicBezTo>
                    <a:pt x="506" y="417"/>
                    <a:pt x="484" y="395"/>
                    <a:pt x="484" y="368"/>
                  </a:cubicBezTo>
                  <a:cubicBezTo>
                    <a:pt x="484" y="340"/>
                    <a:pt x="506" y="318"/>
                    <a:pt x="533" y="318"/>
                  </a:cubicBezTo>
                  <a:cubicBezTo>
                    <a:pt x="560" y="318"/>
                    <a:pt x="581" y="340"/>
                    <a:pt x="582" y="366"/>
                  </a:cubicBezTo>
                  <a:cubicBezTo>
                    <a:pt x="582" y="367"/>
                    <a:pt x="582" y="367"/>
                    <a:pt x="582" y="368"/>
                  </a:cubicBezTo>
                  <a:cubicBezTo>
                    <a:pt x="582" y="368"/>
                    <a:pt x="582" y="368"/>
                    <a:pt x="582" y="369"/>
                  </a:cubicBezTo>
                  <a:cubicBezTo>
                    <a:pt x="581" y="395"/>
                    <a:pt x="560" y="417"/>
                    <a:pt x="533" y="417"/>
                  </a:cubicBezTo>
                  <a:close/>
                  <a:moveTo>
                    <a:pt x="662" y="357"/>
                  </a:moveTo>
                  <a:cubicBezTo>
                    <a:pt x="662" y="359"/>
                    <a:pt x="660" y="361"/>
                    <a:pt x="658" y="361"/>
                  </a:cubicBezTo>
                  <a:cubicBezTo>
                    <a:pt x="596" y="361"/>
                    <a:pt x="596" y="361"/>
                    <a:pt x="596" y="361"/>
                  </a:cubicBezTo>
                  <a:cubicBezTo>
                    <a:pt x="592" y="329"/>
                    <a:pt x="565" y="304"/>
                    <a:pt x="533" y="304"/>
                  </a:cubicBezTo>
                  <a:cubicBezTo>
                    <a:pt x="501" y="304"/>
                    <a:pt x="474" y="329"/>
                    <a:pt x="470" y="361"/>
                  </a:cubicBezTo>
                  <a:cubicBezTo>
                    <a:pt x="438" y="361"/>
                    <a:pt x="438" y="361"/>
                    <a:pt x="438" y="361"/>
                  </a:cubicBezTo>
                  <a:cubicBezTo>
                    <a:pt x="438" y="231"/>
                    <a:pt x="438" y="231"/>
                    <a:pt x="438" y="231"/>
                  </a:cubicBezTo>
                  <a:cubicBezTo>
                    <a:pt x="658" y="231"/>
                    <a:pt x="658" y="231"/>
                    <a:pt x="658" y="231"/>
                  </a:cubicBezTo>
                  <a:cubicBezTo>
                    <a:pt x="660" y="231"/>
                    <a:pt x="662" y="233"/>
                    <a:pt x="662" y="235"/>
                  </a:cubicBezTo>
                  <a:lnTo>
                    <a:pt x="662" y="35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grpSp>
      <p:grpSp>
        <p:nvGrpSpPr>
          <p:cNvPr id="531" name="Groep 530">
            <a:extLst>
              <a:ext uri="{FF2B5EF4-FFF2-40B4-BE49-F238E27FC236}">
                <a16:creationId xmlns:a16="http://schemas.microsoft.com/office/drawing/2014/main" id="{1851D4D9-4DB1-4621-B7E9-2B33C78C1B8C}"/>
              </a:ext>
            </a:extLst>
          </p:cNvPr>
          <p:cNvGrpSpPr/>
          <p:nvPr userDrawn="1"/>
        </p:nvGrpSpPr>
        <p:grpSpPr>
          <a:xfrm>
            <a:off x="11316657" y="5133221"/>
            <a:ext cx="4366652" cy="4342444"/>
            <a:chOff x="8486662" y="3849913"/>
            <a:chExt cx="3274669" cy="3256833"/>
          </a:xfrm>
        </p:grpSpPr>
        <p:sp>
          <p:nvSpPr>
            <p:cNvPr id="532" name="Oval 9">
              <a:extLst>
                <a:ext uri="{FF2B5EF4-FFF2-40B4-BE49-F238E27FC236}">
                  <a16:creationId xmlns:a16="http://schemas.microsoft.com/office/drawing/2014/main" id="{ABE64997-7C0B-4779-AB5E-4AC28F427C5A}"/>
                </a:ext>
              </a:extLst>
            </p:cNvPr>
            <p:cNvSpPr/>
            <p:nvPr/>
          </p:nvSpPr>
          <p:spPr>
            <a:xfrm>
              <a:off x="9098744" y="4444157"/>
              <a:ext cx="2095394" cy="2095396"/>
            </a:xfrm>
            <a:prstGeom prst="ellipse">
              <a:avLst/>
            </a:prstGeom>
            <a:solidFill>
              <a:schemeClr val="bg1">
                <a:alpha val="60000"/>
              </a:schemeClr>
            </a:solidFill>
            <a:ln w="1905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4F4F4"/>
                  </a:solidFill>
                  <a:effectLst/>
                  <a:uLnTx/>
                  <a:uFillTx/>
                  <a:ea typeface="+mn-ea"/>
                  <a:cs typeface="+mn-cs"/>
                </a:rPr>
                <a:t> </a:t>
              </a:r>
            </a:p>
          </p:txBody>
        </p:sp>
        <p:sp>
          <p:nvSpPr>
            <p:cNvPr id="533" name="Oval 11">
              <a:extLst>
                <a:ext uri="{FF2B5EF4-FFF2-40B4-BE49-F238E27FC236}">
                  <a16:creationId xmlns:a16="http://schemas.microsoft.com/office/drawing/2014/main" id="{459336F0-7D90-4436-ADF4-17A56E91E898}"/>
                </a:ext>
              </a:extLst>
            </p:cNvPr>
            <p:cNvSpPr/>
            <p:nvPr/>
          </p:nvSpPr>
          <p:spPr>
            <a:xfrm>
              <a:off x="8531551" y="3876964"/>
              <a:ext cx="3229780" cy="3229782"/>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4F4F4"/>
                  </a:solidFill>
                  <a:effectLst/>
                  <a:uLnTx/>
                  <a:uFillTx/>
                  <a:ea typeface="+mn-ea"/>
                  <a:cs typeface="+mn-cs"/>
                </a:rPr>
                <a:t> </a:t>
              </a:r>
            </a:p>
          </p:txBody>
        </p:sp>
        <p:sp>
          <p:nvSpPr>
            <p:cNvPr id="534" name="TextBox 46">
              <a:extLst>
                <a:ext uri="{FF2B5EF4-FFF2-40B4-BE49-F238E27FC236}">
                  <a16:creationId xmlns:a16="http://schemas.microsoft.com/office/drawing/2014/main" id="{19A812AC-DC6D-472A-9DEC-67AC5D4D7E82}"/>
                </a:ext>
              </a:extLst>
            </p:cNvPr>
            <p:cNvSpPr txBox="1"/>
            <p:nvPr/>
          </p:nvSpPr>
          <p:spPr>
            <a:xfrm>
              <a:off x="9243400" y="5847422"/>
              <a:ext cx="1815812" cy="297053"/>
            </a:xfrm>
            <a:prstGeom prst="rect">
              <a:avLst/>
            </a:prstGeom>
            <a:noFill/>
          </p:spPr>
          <p:txBody>
            <a:bodyPr wrap="square" lIns="0" rIns="0" rtlCol="0">
              <a:spAutoFit/>
            </a:bodyPr>
            <a:lstStyle/>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800" b="0" i="0" u="none" strike="noStrike" kern="1200" cap="none" spc="0" normalizeH="0" baseline="0" noProof="0" dirty="0">
                  <a:ln>
                    <a:noFill/>
                  </a:ln>
                  <a:solidFill>
                    <a:srgbClr val="070707">
                      <a:lumMod val="75000"/>
                    </a:srgbClr>
                  </a:solidFill>
                  <a:effectLst/>
                  <a:uLnTx/>
                  <a:uFillTx/>
                  <a:ea typeface="+mn-ea"/>
                  <a:cs typeface="+mn-cs"/>
                </a:rPr>
                <a:t>150K</a:t>
              </a:r>
            </a:p>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400" b="0" i="0" u="none" strike="noStrike" kern="1200" cap="none" spc="0" normalizeH="0" baseline="0" noProof="0" dirty="0" err="1">
                  <a:ln>
                    <a:noFill/>
                  </a:ln>
                  <a:solidFill>
                    <a:srgbClr val="070707">
                      <a:lumMod val="75000"/>
                    </a:srgbClr>
                  </a:solidFill>
                  <a:effectLst/>
                  <a:uLnTx/>
                  <a:uFillTx/>
                  <a:ea typeface="+mn-ea"/>
                  <a:cs typeface="+mn-cs"/>
                </a:rPr>
                <a:t>gebruikers</a:t>
              </a:r>
              <a:endParaRPr kumimoji="0" lang="en-US" sz="1400" b="0" i="0" u="none" strike="noStrike" kern="1200" cap="none" spc="0" normalizeH="0" baseline="0" noProof="0" dirty="0">
                <a:ln>
                  <a:noFill/>
                </a:ln>
                <a:solidFill>
                  <a:srgbClr val="070707">
                    <a:lumMod val="75000"/>
                  </a:srgbClr>
                </a:solidFill>
                <a:effectLst/>
                <a:uLnTx/>
                <a:uFillTx/>
                <a:ea typeface="+mn-ea"/>
                <a:cs typeface="+mn-cs"/>
              </a:endParaRPr>
            </a:p>
          </p:txBody>
        </p:sp>
        <p:sp>
          <p:nvSpPr>
            <p:cNvPr id="535" name="Oval 44">
              <a:extLst>
                <a:ext uri="{FF2B5EF4-FFF2-40B4-BE49-F238E27FC236}">
                  <a16:creationId xmlns:a16="http://schemas.microsoft.com/office/drawing/2014/main" id="{902151BA-C84E-4041-BC05-29788F9B32A0}"/>
                </a:ext>
              </a:extLst>
            </p:cNvPr>
            <p:cNvSpPr/>
            <p:nvPr/>
          </p:nvSpPr>
          <p:spPr>
            <a:xfrm>
              <a:off x="10177172" y="3849913"/>
              <a:ext cx="95982" cy="95982"/>
            </a:xfrm>
            <a:prstGeom prst="ellipse">
              <a:avLst/>
            </a:prstGeom>
            <a:solidFill>
              <a:schemeClr val="accent4"/>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36" name="Oval 37">
              <a:extLst>
                <a:ext uri="{FF2B5EF4-FFF2-40B4-BE49-F238E27FC236}">
                  <a16:creationId xmlns:a16="http://schemas.microsoft.com/office/drawing/2014/main" id="{CD5BC67C-B595-41E8-AE24-8A036742429A}"/>
                </a:ext>
              </a:extLst>
            </p:cNvPr>
            <p:cNvSpPr/>
            <p:nvPr/>
          </p:nvSpPr>
          <p:spPr>
            <a:xfrm>
              <a:off x="11127567" y="4198088"/>
              <a:ext cx="333744" cy="333744"/>
            </a:xfrm>
            <a:prstGeom prst="ellipse">
              <a:avLst/>
            </a:prstGeom>
            <a:solidFill>
              <a:schemeClr val="accent4"/>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37" name="Oval 44">
              <a:extLst>
                <a:ext uri="{FF2B5EF4-FFF2-40B4-BE49-F238E27FC236}">
                  <a16:creationId xmlns:a16="http://schemas.microsoft.com/office/drawing/2014/main" id="{37A7D14D-1F31-4029-A7C8-C910CDA24870}"/>
                </a:ext>
              </a:extLst>
            </p:cNvPr>
            <p:cNvSpPr/>
            <p:nvPr/>
          </p:nvSpPr>
          <p:spPr>
            <a:xfrm>
              <a:off x="8846128" y="6438178"/>
              <a:ext cx="114779" cy="114779"/>
            </a:xfrm>
            <a:prstGeom prst="ellipse">
              <a:avLst/>
            </a:prstGeom>
            <a:solidFill>
              <a:schemeClr val="accent4"/>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38" name="Oval 44">
              <a:extLst>
                <a:ext uri="{FF2B5EF4-FFF2-40B4-BE49-F238E27FC236}">
                  <a16:creationId xmlns:a16="http://schemas.microsoft.com/office/drawing/2014/main" id="{61111EC1-CD52-4149-8A0D-6036BAA8D896}"/>
                </a:ext>
              </a:extLst>
            </p:cNvPr>
            <p:cNvSpPr/>
            <p:nvPr/>
          </p:nvSpPr>
          <p:spPr>
            <a:xfrm>
              <a:off x="11646552" y="5877122"/>
              <a:ext cx="114779" cy="114779"/>
            </a:xfrm>
            <a:prstGeom prst="ellipse">
              <a:avLst/>
            </a:prstGeom>
            <a:solidFill>
              <a:schemeClr val="accent4"/>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39" name="Freeform 25">
              <a:extLst>
                <a:ext uri="{FF2B5EF4-FFF2-40B4-BE49-F238E27FC236}">
                  <a16:creationId xmlns:a16="http://schemas.microsoft.com/office/drawing/2014/main" id="{2332E0EB-8DC0-4469-A102-2473351FD095}"/>
                </a:ext>
              </a:extLst>
            </p:cNvPr>
            <p:cNvSpPr>
              <a:spLocks noEditPoints="1"/>
            </p:cNvSpPr>
            <p:nvPr/>
          </p:nvSpPr>
          <p:spPr bwMode="auto">
            <a:xfrm>
              <a:off x="9887052" y="5144308"/>
              <a:ext cx="525515" cy="432090"/>
            </a:xfrm>
            <a:custGeom>
              <a:avLst/>
              <a:gdLst>
                <a:gd name="T0" fmla="*/ 414 w 444"/>
                <a:gd name="T1" fmla="*/ 172 h 365"/>
                <a:gd name="T2" fmla="*/ 392 w 444"/>
                <a:gd name="T3" fmla="*/ 0 h 365"/>
                <a:gd name="T4" fmla="*/ 0 w 444"/>
                <a:gd name="T5" fmla="*/ 22 h 365"/>
                <a:gd name="T6" fmla="*/ 22 w 444"/>
                <a:gd name="T7" fmla="*/ 283 h 365"/>
                <a:gd name="T8" fmla="*/ 144 w 444"/>
                <a:gd name="T9" fmla="*/ 355 h 365"/>
                <a:gd name="T10" fmla="*/ 118 w 444"/>
                <a:gd name="T11" fmla="*/ 360 h 365"/>
                <a:gd name="T12" fmla="*/ 291 w 444"/>
                <a:gd name="T13" fmla="*/ 365 h 365"/>
                <a:gd name="T14" fmla="*/ 291 w 444"/>
                <a:gd name="T15" fmla="*/ 355 h 365"/>
                <a:gd name="T16" fmla="*/ 254 w 444"/>
                <a:gd name="T17" fmla="*/ 283 h 365"/>
                <a:gd name="T18" fmla="*/ 326 w 444"/>
                <a:gd name="T19" fmla="*/ 348 h 365"/>
                <a:gd name="T20" fmla="*/ 427 w 444"/>
                <a:gd name="T21" fmla="*/ 365 h 365"/>
                <a:gd name="T22" fmla="*/ 444 w 444"/>
                <a:gd name="T23" fmla="*/ 189 h 365"/>
                <a:gd name="T24" fmla="*/ 10 w 444"/>
                <a:gd name="T25" fmla="*/ 22 h 365"/>
                <a:gd name="T26" fmla="*/ 392 w 444"/>
                <a:gd name="T27" fmla="*/ 9 h 365"/>
                <a:gd name="T28" fmla="*/ 404 w 444"/>
                <a:gd name="T29" fmla="*/ 36 h 365"/>
                <a:gd name="T30" fmla="*/ 10 w 444"/>
                <a:gd name="T31" fmla="*/ 22 h 365"/>
                <a:gd name="T32" fmla="*/ 158 w 444"/>
                <a:gd name="T33" fmla="*/ 355 h 365"/>
                <a:gd name="T34" fmla="*/ 245 w 444"/>
                <a:gd name="T35" fmla="*/ 283 h 365"/>
                <a:gd name="T36" fmla="*/ 259 w 444"/>
                <a:gd name="T37" fmla="*/ 355 h 365"/>
                <a:gd name="T38" fmla="*/ 22 w 444"/>
                <a:gd name="T39" fmla="*/ 273 h 365"/>
                <a:gd name="T40" fmla="*/ 10 w 444"/>
                <a:gd name="T41" fmla="*/ 247 h 365"/>
                <a:gd name="T42" fmla="*/ 326 w 444"/>
                <a:gd name="T43" fmla="*/ 273 h 365"/>
                <a:gd name="T44" fmla="*/ 326 w 444"/>
                <a:gd name="T45" fmla="*/ 237 h 365"/>
                <a:gd name="T46" fmla="*/ 10 w 444"/>
                <a:gd name="T47" fmla="*/ 45 h 365"/>
                <a:gd name="T48" fmla="*/ 404 w 444"/>
                <a:gd name="T49" fmla="*/ 172 h 365"/>
                <a:gd name="T50" fmla="*/ 326 w 444"/>
                <a:gd name="T51" fmla="*/ 189 h 365"/>
                <a:gd name="T52" fmla="*/ 427 w 444"/>
                <a:gd name="T53" fmla="*/ 355 h 365"/>
                <a:gd name="T54" fmla="*/ 336 w 444"/>
                <a:gd name="T55" fmla="*/ 348 h 365"/>
                <a:gd name="T56" fmla="*/ 434 w 444"/>
                <a:gd name="T57" fmla="*/ 339 h 365"/>
                <a:gd name="T58" fmla="*/ 434 w 444"/>
                <a:gd name="T59" fmla="*/ 329 h 365"/>
                <a:gd name="T60" fmla="*/ 336 w 444"/>
                <a:gd name="T61" fmla="*/ 205 h 365"/>
                <a:gd name="T62" fmla="*/ 434 w 444"/>
                <a:gd name="T63" fmla="*/ 329 h 365"/>
                <a:gd name="T64" fmla="*/ 336 w 444"/>
                <a:gd name="T65" fmla="*/ 196 h 365"/>
                <a:gd name="T66" fmla="*/ 343 w 444"/>
                <a:gd name="T67" fmla="*/ 181 h 365"/>
                <a:gd name="T68" fmla="*/ 434 w 444"/>
                <a:gd name="T69" fmla="*/ 18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365">
                  <a:moveTo>
                    <a:pt x="427" y="172"/>
                  </a:moveTo>
                  <a:cubicBezTo>
                    <a:pt x="414" y="172"/>
                    <a:pt x="414" y="172"/>
                    <a:pt x="414" y="172"/>
                  </a:cubicBezTo>
                  <a:cubicBezTo>
                    <a:pt x="414" y="22"/>
                    <a:pt x="414" y="22"/>
                    <a:pt x="414" y="22"/>
                  </a:cubicBezTo>
                  <a:cubicBezTo>
                    <a:pt x="414" y="10"/>
                    <a:pt x="404" y="0"/>
                    <a:pt x="392" y="0"/>
                  </a:cubicBezTo>
                  <a:cubicBezTo>
                    <a:pt x="22" y="0"/>
                    <a:pt x="22" y="0"/>
                    <a:pt x="22" y="0"/>
                  </a:cubicBezTo>
                  <a:cubicBezTo>
                    <a:pt x="10" y="0"/>
                    <a:pt x="0" y="10"/>
                    <a:pt x="0" y="22"/>
                  </a:cubicBezTo>
                  <a:cubicBezTo>
                    <a:pt x="0" y="261"/>
                    <a:pt x="0" y="261"/>
                    <a:pt x="0" y="261"/>
                  </a:cubicBezTo>
                  <a:cubicBezTo>
                    <a:pt x="0" y="273"/>
                    <a:pt x="10" y="283"/>
                    <a:pt x="22" y="283"/>
                  </a:cubicBezTo>
                  <a:cubicBezTo>
                    <a:pt x="163" y="283"/>
                    <a:pt x="163" y="283"/>
                    <a:pt x="163" y="283"/>
                  </a:cubicBezTo>
                  <a:cubicBezTo>
                    <a:pt x="161" y="319"/>
                    <a:pt x="154" y="355"/>
                    <a:pt x="144" y="355"/>
                  </a:cubicBezTo>
                  <a:cubicBezTo>
                    <a:pt x="123" y="355"/>
                    <a:pt x="123" y="355"/>
                    <a:pt x="123" y="355"/>
                  </a:cubicBezTo>
                  <a:cubicBezTo>
                    <a:pt x="120" y="355"/>
                    <a:pt x="118" y="358"/>
                    <a:pt x="118" y="360"/>
                  </a:cubicBezTo>
                  <a:cubicBezTo>
                    <a:pt x="118" y="363"/>
                    <a:pt x="120" y="365"/>
                    <a:pt x="123" y="365"/>
                  </a:cubicBezTo>
                  <a:cubicBezTo>
                    <a:pt x="291" y="365"/>
                    <a:pt x="291" y="365"/>
                    <a:pt x="291" y="365"/>
                  </a:cubicBezTo>
                  <a:cubicBezTo>
                    <a:pt x="294" y="365"/>
                    <a:pt x="296" y="363"/>
                    <a:pt x="296" y="360"/>
                  </a:cubicBezTo>
                  <a:cubicBezTo>
                    <a:pt x="296" y="358"/>
                    <a:pt x="294" y="355"/>
                    <a:pt x="291" y="355"/>
                  </a:cubicBezTo>
                  <a:cubicBezTo>
                    <a:pt x="273" y="355"/>
                    <a:pt x="273" y="355"/>
                    <a:pt x="273" y="355"/>
                  </a:cubicBezTo>
                  <a:cubicBezTo>
                    <a:pt x="264" y="355"/>
                    <a:pt x="256" y="319"/>
                    <a:pt x="254" y="283"/>
                  </a:cubicBezTo>
                  <a:cubicBezTo>
                    <a:pt x="326" y="283"/>
                    <a:pt x="326" y="283"/>
                    <a:pt x="326" y="283"/>
                  </a:cubicBezTo>
                  <a:cubicBezTo>
                    <a:pt x="326" y="348"/>
                    <a:pt x="326" y="348"/>
                    <a:pt x="326" y="348"/>
                  </a:cubicBezTo>
                  <a:cubicBezTo>
                    <a:pt x="326" y="357"/>
                    <a:pt x="334" y="365"/>
                    <a:pt x="343" y="365"/>
                  </a:cubicBezTo>
                  <a:cubicBezTo>
                    <a:pt x="427" y="365"/>
                    <a:pt x="427" y="365"/>
                    <a:pt x="427" y="365"/>
                  </a:cubicBezTo>
                  <a:cubicBezTo>
                    <a:pt x="436" y="365"/>
                    <a:pt x="444" y="357"/>
                    <a:pt x="444" y="348"/>
                  </a:cubicBezTo>
                  <a:cubicBezTo>
                    <a:pt x="444" y="189"/>
                    <a:pt x="444" y="189"/>
                    <a:pt x="444" y="189"/>
                  </a:cubicBezTo>
                  <a:cubicBezTo>
                    <a:pt x="444" y="179"/>
                    <a:pt x="436" y="172"/>
                    <a:pt x="427" y="172"/>
                  </a:cubicBezTo>
                  <a:close/>
                  <a:moveTo>
                    <a:pt x="10" y="22"/>
                  </a:moveTo>
                  <a:cubicBezTo>
                    <a:pt x="10" y="15"/>
                    <a:pt x="15" y="9"/>
                    <a:pt x="22" y="9"/>
                  </a:cubicBezTo>
                  <a:cubicBezTo>
                    <a:pt x="392" y="9"/>
                    <a:pt x="392" y="9"/>
                    <a:pt x="392" y="9"/>
                  </a:cubicBezTo>
                  <a:cubicBezTo>
                    <a:pt x="399" y="9"/>
                    <a:pt x="404" y="15"/>
                    <a:pt x="404" y="22"/>
                  </a:cubicBezTo>
                  <a:cubicBezTo>
                    <a:pt x="404" y="36"/>
                    <a:pt x="404" y="36"/>
                    <a:pt x="404" y="36"/>
                  </a:cubicBezTo>
                  <a:cubicBezTo>
                    <a:pt x="10" y="36"/>
                    <a:pt x="10" y="36"/>
                    <a:pt x="10" y="36"/>
                  </a:cubicBezTo>
                  <a:lnTo>
                    <a:pt x="10" y="22"/>
                  </a:lnTo>
                  <a:close/>
                  <a:moveTo>
                    <a:pt x="259" y="355"/>
                  </a:moveTo>
                  <a:cubicBezTo>
                    <a:pt x="158" y="355"/>
                    <a:pt x="158" y="355"/>
                    <a:pt x="158" y="355"/>
                  </a:cubicBezTo>
                  <a:cubicBezTo>
                    <a:pt x="169" y="338"/>
                    <a:pt x="172" y="301"/>
                    <a:pt x="172" y="283"/>
                  </a:cubicBezTo>
                  <a:cubicBezTo>
                    <a:pt x="245" y="283"/>
                    <a:pt x="245" y="283"/>
                    <a:pt x="245" y="283"/>
                  </a:cubicBezTo>
                  <a:cubicBezTo>
                    <a:pt x="245" y="290"/>
                    <a:pt x="246" y="305"/>
                    <a:pt x="249" y="320"/>
                  </a:cubicBezTo>
                  <a:cubicBezTo>
                    <a:pt x="251" y="336"/>
                    <a:pt x="255" y="348"/>
                    <a:pt x="259" y="355"/>
                  </a:cubicBezTo>
                  <a:close/>
                  <a:moveTo>
                    <a:pt x="326" y="273"/>
                  </a:moveTo>
                  <a:cubicBezTo>
                    <a:pt x="22" y="273"/>
                    <a:pt x="22" y="273"/>
                    <a:pt x="22" y="273"/>
                  </a:cubicBezTo>
                  <a:cubicBezTo>
                    <a:pt x="15" y="273"/>
                    <a:pt x="10" y="268"/>
                    <a:pt x="10" y="261"/>
                  </a:cubicBezTo>
                  <a:cubicBezTo>
                    <a:pt x="10" y="247"/>
                    <a:pt x="10" y="247"/>
                    <a:pt x="10" y="247"/>
                  </a:cubicBezTo>
                  <a:cubicBezTo>
                    <a:pt x="326" y="247"/>
                    <a:pt x="326" y="247"/>
                    <a:pt x="326" y="247"/>
                  </a:cubicBezTo>
                  <a:lnTo>
                    <a:pt x="326" y="273"/>
                  </a:lnTo>
                  <a:close/>
                  <a:moveTo>
                    <a:pt x="326" y="189"/>
                  </a:moveTo>
                  <a:cubicBezTo>
                    <a:pt x="326" y="237"/>
                    <a:pt x="326" y="237"/>
                    <a:pt x="326" y="237"/>
                  </a:cubicBezTo>
                  <a:cubicBezTo>
                    <a:pt x="10" y="237"/>
                    <a:pt x="10" y="237"/>
                    <a:pt x="10" y="237"/>
                  </a:cubicBezTo>
                  <a:cubicBezTo>
                    <a:pt x="10" y="45"/>
                    <a:pt x="10" y="45"/>
                    <a:pt x="10" y="45"/>
                  </a:cubicBezTo>
                  <a:cubicBezTo>
                    <a:pt x="404" y="45"/>
                    <a:pt x="404" y="45"/>
                    <a:pt x="404" y="45"/>
                  </a:cubicBezTo>
                  <a:cubicBezTo>
                    <a:pt x="404" y="172"/>
                    <a:pt x="404" y="172"/>
                    <a:pt x="404" y="172"/>
                  </a:cubicBezTo>
                  <a:cubicBezTo>
                    <a:pt x="343" y="172"/>
                    <a:pt x="343" y="172"/>
                    <a:pt x="343" y="172"/>
                  </a:cubicBezTo>
                  <a:cubicBezTo>
                    <a:pt x="334" y="172"/>
                    <a:pt x="326" y="179"/>
                    <a:pt x="326" y="189"/>
                  </a:cubicBezTo>
                  <a:close/>
                  <a:moveTo>
                    <a:pt x="434" y="348"/>
                  </a:moveTo>
                  <a:cubicBezTo>
                    <a:pt x="434" y="352"/>
                    <a:pt x="431" y="355"/>
                    <a:pt x="427" y="355"/>
                  </a:cubicBezTo>
                  <a:cubicBezTo>
                    <a:pt x="343" y="355"/>
                    <a:pt x="343" y="355"/>
                    <a:pt x="343" y="355"/>
                  </a:cubicBezTo>
                  <a:cubicBezTo>
                    <a:pt x="339" y="355"/>
                    <a:pt x="336" y="352"/>
                    <a:pt x="336" y="348"/>
                  </a:cubicBezTo>
                  <a:cubicBezTo>
                    <a:pt x="336" y="339"/>
                    <a:pt x="336" y="339"/>
                    <a:pt x="336" y="339"/>
                  </a:cubicBezTo>
                  <a:cubicBezTo>
                    <a:pt x="434" y="339"/>
                    <a:pt x="434" y="339"/>
                    <a:pt x="434" y="339"/>
                  </a:cubicBezTo>
                  <a:lnTo>
                    <a:pt x="434" y="348"/>
                  </a:lnTo>
                  <a:close/>
                  <a:moveTo>
                    <a:pt x="434" y="329"/>
                  </a:moveTo>
                  <a:cubicBezTo>
                    <a:pt x="336" y="329"/>
                    <a:pt x="336" y="329"/>
                    <a:pt x="336" y="329"/>
                  </a:cubicBezTo>
                  <a:cubicBezTo>
                    <a:pt x="336" y="205"/>
                    <a:pt x="336" y="205"/>
                    <a:pt x="336" y="205"/>
                  </a:cubicBezTo>
                  <a:cubicBezTo>
                    <a:pt x="434" y="205"/>
                    <a:pt x="434" y="205"/>
                    <a:pt x="434" y="205"/>
                  </a:cubicBezTo>
                  <a:lnTo>
                    <a:pt x="434" y="329"/>
                  </a:lnTo>
                  <a:close/>
                  <a:moveTo>
                    <a:pt x="434" y="196"/>
                  </a:moveTo>
                  <a:cubicBezTo>
                    <a:pt x="336" y="196"/>
                    <a:pt x="336" y="196"/>
                    <a:pt x="336" y="196"/>
                  </a:cubicBezTo>
                  <a:cubicBezTo>
                    <a:pt x="336" y="189"/>
                    <a:pt x="336" y="189"/>
                    <a:pt x="336" y="189"/>
                  </a:cubicBezTo>
                  <a:cubicBezTo>
                    <a:pt x="336" y="184"/>
                    <a:pt x="339" y="181"/>
                    <a:pt x="343" y="181"/>
                  </a:cubicBezTo>
                  <a:cubicBezTo>
                    <a:pt x="427" y="181"/>
                    <a:pt x="427" y="181"/>
                    <a:pt x="427" y="181"/>
                  </a:cubicBezTo>
                  <a:cubicBezTo>
                    <a:pt x="431" y="181"/>
                    <a:pt x="434" y="184"/>
                    <a:pt x="434" y="189"/>
                  </a:cubicBezTo>
                  <a:lnTo>
                    <a:pt x="434" y="19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40" name="Oval 35">
              <a:extLst>
                <a:ext uri="{FF2B5EF4-FFF2-40B4-BE49-F238E27FC236}">
                  <a16:creationId xmlns:a16="http://schemas.microsoft.com/office/drawing/2014/main" id="{92F804C9-E1D5-4C67-B1A4-6230670DC46C}"/>
                </a:ext>
              </a:extLst>
            </p:cNvPr>
            <p:cNvSpPr/>
            <p:nvPr/>
          </p:nvSpPr>
          <p:spPr>
            <a:xfrm>
              <a:off x="8486662" y="4867362"/>
              <a:ext cx="266994" cy="266994"/>
            </a:xfrm>
            <a:prstGeom prst="ellipse">
              <a:avLst/>
            </a:prstGeom>
            <a:solidFill>
              <a:schemeClr val="accent4"/>
            </a:solidFill>
            <a:ln w="63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grpSp>
      <p:grpSp>
        <p:nvGrpSpPr>
          <p:cNvPr id="541" name="Groep 540">
            <a:extLst>
              <a:ext uri="{FF2B5EF4-FFF2-40B4-BE49-F238E27FC236}">
                <a16:creationId xmlns:a16="http://schemas.microsoft.com/office/drawing/2014/main" id="{795C018D-76F1-4F73-9D20-22A9DC620E41}"/>
              </a:ext>
            </a:extLst>
          </p:cNvPr>
          <p:cNvGrpSpPr/>
          <p:nvPr userDrawn="1"/>
        </p:nvGrpSpPr>
        <p:grpSpPr>
          <a:xfrm>
            <a:off x="11231052" y="-167954"/>
            <a:ext cx="3237740" cy="3237425"/>
            <a:chOff x="8422465" y="-125966"/>
            <a:chExt cx="2428068" cy="2428069"/>
          </a:xfrm>
        </p:grpSpPr>
        <p:sp>
          <p:nvSpPr>
            <p:cNvPr id="542" name="Oval 8">
              <a:extLst>
                <a:ext uri="{FF2B5EF4-FFF2-40B4-BE49-F238E27FC236}">
                  <a16:creationId xmlns:a16="http://schemas.microsoft.com/office/drawing/2014/main" id="{26F8D82A-B6F1-4B65-AC4D-26FE21A9A3DA}"/>
                </a:ext>
              </a:extLst>
            </p:cNvPr>
            <p:cNvSpPr/>
            <p:nvPr/>
          </p:nvSpPr>
          <p:spPr>
            <a:xfrm>
              <a:off x="8774410" y="225979"/>
              <a:ext cx="1724177" cy="1724178"/>
            </a:xfrm>
            <a:prstGeom prst="ellipse">
              <a:avLst/>
            </a:prstGeom>
            <a:solidFill>
              <a:schemeClr val="accent3"/>
            </a:solidFill>
            <a:ln w="19050" cmpd="sng">
              <a:solidFill>
                <a:schemeClr val="accent3"/>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43" name="Oval 12">
              <a:extLst>
                <a:ext uri="{FF2B5EF4-FFF2-40B4-BE49-F238E27FC236}">
                  <a16:creationId xmlns:a16="http://schemas.microsoft.com/office/drawing/2014/main" id="{D089D2BC-3F0E-4BF4-8F07-81665E240BD9}"/>
                </a:ext>
              </a:extLst>
            </p:cNvPr>
            <p:cNvSpPr/>
            <p:nvPr/>
          </p:nvSpPr>
          <p:spPr>
            <a:xfrm>
              <a:off x="8422465" y="-125966"/>
              <a:ext cx="2428068" cy="2428069"/>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44" name="TextBox 48">
              <a:extLst>
                <a:ext uri="{FF2B5EF4-FFF2-40B4-BE49-F238E27FC236}">
                  <a16:creationId xmlns:a16="http://schemas.microsoft.com/office/drawing/2014/main" id="{8F92A368-F313-4F75-BF84-3BAA8E698D51}"/>
                </a:ext>
              </a:extLst>
            </p:cNvPr>
            <p:cNvSpPr txBox="1"/>
            <p:nvPr/>
          </p:nvSpPr>
          <p:spPr>
            <a:xfrm>
              <a:off x="8819456" y="1222359"/>
              <a:ext cx="1618552" cy="297053"/>
            </a:xfrm>
            <a:prstGeom prst="rect">
              <a:avLst/>
            </a:prstGeom>
            <a:noFill/>
          </p:spPr>
          <p:txBody>
            <a:bodyPr wrap="square" lIns="0" rIns="0" rtlCol="0">
              <a:spAutoFit/>
            </a:bodyPr>
            <a:lstStyle/>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100</a:t>
              </a:r>
            </a:p>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mn-cs"/>
                </a:rPr>
                <a:t> </a:t>
              </a:r>
              <a:r>
                <a:rPr kumimoji="0" lang="en-US" sz="1400" b="0" i="0" u="none" strike="noStrike" kern="1200" cap="none" spc="0" normalizeH="0" baseline="0" noProof="0" dirty="0" err="1">
                  <a:ln>
                    <a:noFill/>
                  </a:ln>
                  <a:solidFill>
                    <a:srgbClr val="FFFFFF"/>
                  </a:solidFill>
                  <a:effectLst/>
                  <a:uLnTx/>
                  <a:uFillTx/>
                  <a:ea typeface="+mn-ea"/>
                  <a:cs typeface="+mn-cs"/>
                </a:rPr>
                <a:t>klanten</a:t>
              </a:r>
              <a:endParaRPr kumimoji="0" lang="en-US" sz="1400" b="0" i="0" u="none" strike="noStrike" kern="1200" cap="none" spc="0" normalizeH="0" baseline="0" noProof="0" dirty="0">
                <a:ln>
                  <a:noFill/>
                </a:ln>
                <a:solidFill>
                  <a:srgbClr val="FFFFFF"/>
                </a:solidFill>
                <a:effectLst/>
                <a:uLnTx/>
                <a:uFillTx/>
                <a:ea typeface="+mn-ea"/>
                <a:cs typeface="+mn-cs"/>
              </a:endParaRPr>
            </a:p>
          </p:txBody>
        </p:sp>
        <p:sp>
          <p:nvSpPr>
            <p:cNvPr id="545" name="Oval 52">
              <a:extLst>
                <a:ext uri="{FF2B5EF4-FFF2-40B4-BE49-F238E27FC236}">
                  <a16:creationId xmlns:a16="http://schemas.microsoft.com/office/drawing/2014/main" id="{9B57EE67-158A-4F07-9D9F-03D38E1111A8}"/>
                </a:ext>
              </a:extLst>
            </p:cNvPr>
            <p:cNvSpPr/>
            <p:nvPr/>
          </p:nvSpPr>
          <p:spPr>
            <a:xfrm>
              <a:off x="10698540" y="551777"/>
              <a:ext cx="94869" cy="94869"/>
            </a:xfrm>
            <a:prstGeom prst="ellipse">
              <a:avLst/>
            </a:prstGeom>
            <a:solidFill>
              <a:schemeClr val="accent3"/>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46" name="Oval 52">
              <a:extLst>
                <a:ext uri="{FF2B5EF4-FFF2-40B4-BE49-F238E27FC236}">
                  <a16:creationId xmlns:a16="http://schemas.microsoft.com/office/drawing/2014/main" id="{A682985D-4DE1-4D30-81BF-511D4BB3D1AA}"/>
                </a:ext>
              </a:extLst>
            </p:cNvPr>
            <p:cNvSpPr/>
            <p:nvPr/>
          </p:nvSpPr>
          <p:spPr>
            <a:xfrm>
              <a:off x="10142597" y="2121040"/>
              <a:ext cx="114779" cy="114779"/>
            </a:xfrm>
            <a:prstGeom prst="ellipse">
              <a:avLst/>
            </a:prstGeom>
            <a:solidFill>
              <a:schemeClr val="accent3"/>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47" name="Oval 32">
              <a:extLst>
                <a:ext uri="{FF2B5EF4-FFF2-40B4-BE49-F238E27FC236}">
                  <a16:creationId xmlns:a16="http://schemas.microsoft.com/office/drawing/2014/main" id="{F972B476-C49B-4777-9934-57CA4E2343AD}"/>
                </a:ext>
              </a:extLst>
            </p:cNvPr>
            <p:cNvSpPr/>
            <p:nvPr/>
          </p:nvSpPr>
          <p:spPr>
            <a:xfrm>
              <a:off x="8561033" y="1712024"/>
              <a:ext cx="266994" cy="266994"/>
            </a:xfrm>
            <a:prstGeom prst="ellipse">
              <a:avLst/>
            </a:prstGeom>
            <a:solidFill>
              <a:schemeClr val="accent3"/>
            </a:solidFill>
            <a:ln w="63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grpSp>
          <p:nvGrpSpPr>
            <p:cNvPr id="548" name="Group 133">
              <a:extLst>
                <a:ext uri="{FF2B5EF4-FFF2-40B4-BE49-F238E27FC236}">
                  <a16:creationId xmlns:a16="http://schemas.microsoft.com/office/drawing/2014/main" id="{C88D4E32-8D61-4782-A448-F192754F1194}"/>
                </a:ext>
              </a:extLst>
            </p:cNvPr>
            <p:cNvGrpSpPr>
              <a:grpSpLocks noChangeAspect="1"/>
            </p:cNvGrpSpPr>
            <p:nvPr/>
          </p:nvGrpSpPr>
          <p:grpSpPr bwMode="auto">
            <a:xfrm>
              <a:off x="9464621" y="712995"/>
              <a:ext cx="367391" cy="360102"/>
              <a:chOff x="1782" y="1653"/>
              <a:chExt cx="252" cy="247"/>
            </a:xfrm>
            <a:solidFill>
              <a:srgbClr val="FFFFFF"/>
            </a:solidFill>
          </p:grpSpPr>
          <p:sp>
            <p:nvSpPr>
              <p:cNvPr id="549" name="Oval 134">
                <a:extLst>
                  <a:ext uri="{FF2B5EF4-FFF2-40B4-BE49-F238E27FC236}">
                    <a16:creationId xmlns:a16="http://schemas.microsoft.com/office/drawing/2014/main" id="{0F41BC1E-2EFD-4B5F-B387-D0D804178D45}"/>
                  </a:ext>
                </a:extLst>
              </p:cNvPr>
              <p:cNvSpPr>
                <a:spLocks noChangeArrowheads="1"/>
              </p:cNvSpPr>
              <p:nvPr/>
            </p:nvSpPr>
            <p:spPr bwMode="auto">
              <a:xfrm>
                <a:off x="1997" y="1866"/>
                <a:ext cx="32" cy="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50" name="Oval 135">
                <a:extLst>
                  <a:ext uri="{FF2B5EF4-FFF2-40B4-BE49-F238E27FC236}">
                    <a16:creationId xmlns:a16="http://schemas.microsoft.com/office/drawing/2014/main" id="{CC703382-700F-4ED7-8A37-582083669737}"/>
                  </a:ext>
                </a:extLst>
              </p:cNvPr>
              <p:cNvSpPr>
                <a:spLocks noChangeArrowheads="1"/>
              </p:cNvSpPr>
              <p:nvPr/>
            </p:nvSpPr>
            <p:spPr bwMode="auto">
              <a:xfrm>
                <a:off x="1808" y="1866"/>
                <a:ext cx="33" cy="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51" name="Freeform 136">
                <a:extLst>
                  <a:ext uri="{FF2B5EF4-FFF2-40B4-BE49-F238E27FC236}">
                    <a16:creationId xmlns:a16="http://schemas.microsoft.com/office/drawing/2014/main" id="{1377186D-6DB4-4E84-B08C-809147E8C341}"/>
                  </a:ext>
                </a:extLst>
              </p:cNvPr>
              <p:cNvSpPr>
                <a:spLocks noEditPoints="1"/>
              </p:cNvSpPr>
              <p:nvPr/>
            </p:nvSpPr>
            <p:spPr bwMode="auto">
              <a:xfrm>
                <a:off x="1782" y="1653"/>
                <a:ext cx="252" cy="210"/>
              </a:xfrm>
              <a:custGeom>
                <a:avLst/>
                <a:gdLst>
                  <a:gd name="T0" fmla="*/ 27 w 164"/>
                  <a:gd name="T1" fmla="*/ 13 h 137"/>
                  <a:gd name="T2" fmla="*/ 23 w 164"/>
                  <a:gd name="T3" fmla="*/ 0 h 137"/>
                  <a:gd name="T4" fmla="*/ 0 w 164"/>
                  <a:gd name="T5" fmla="*/ 0 h 137"/>
                  <a:gd name="T6" fmla="*/ 0 w 164"/>
                  <a:gd name="T7" fmla="*/ 7 h 137"/>
                  <a:gd name="T8" fmla="*/ 18 w 164"/>
                  <a:gd name="T9" fmla="*/ 7 h 137"/>
                  <a:gd name="T10" fmla="*/ 42 w 164"/>
                  <a:gd name="T11" fmla="*/ 98 h 137"/>
                  <a:gd name="T12" fmla="*/ 14 w 164"/>
                  <a:gd name="T13" fmla="*/ 129 h 137"/>
                  <a:gd name="T14" fmla="*/ 14 w 164"/>
                  <a:gd name="T15" fmla="*/ 137 h 137"/>
                  <a:gd name="T16" fmla="*/ 164 w 164"/>
                  <a:gd name="T17" fmla="*/ 137 h 137"/>
                  <a:gd name="T18" fmla="*/ 164 w 164"/>
                  <a:gd name="T19" fmla="*/ 129 h 137"/>
                  <a:gd name="T20" fmla="*/ 22 w 164"/>
                  <a:gd name="T21" fmla="*/ 129 h 137"/>
                  <a:gd name="T22" fmla="*/ 54 w 164"/>
                  <a:gd name="T23" fmla="*/ 103 h 137"/>
                  <a:gd name="T24" fmla="*/ 157 w 164"/>
                  <a:gd name="T25" fmla="*/ 88 h 137"/>
                  <a:gd name="T26" fmla="*/ 164 w 164"/>
                  <a:gd name="T27" fmla="*/ 13 h 137"/>
                  <a:gd name="T28" fmla="*/ 27 w 164"/>
                  <a:gd name="T29" fmla="*/ 13 h 137"/>
                  <a:gd name="T30" fmla="*/ 150 w 164"/>
                  <a:gd name="T31" fmla="*/ 82 h 137"/>
                  <a:gd name="T32" fmla="*/ 50 w 164"/>
                  <a:gd name="T33" fmla="*/ 96 h 137"/>
                  <a:gd name="T34" fmla="*/ 49 w 164"/>
                  <a:gd name="T35" fmla="*/ 96 h 137"/>
                  <a:gd name="T36" fmla="*/ 30 w 164"/>
                  <a:gd name="T37" fmla="*/ 21 h 137"/>
                  <a:gd name="T38" fmla="*/ 157 w 164"/>
                  <a:gd name="T39" fmla="*/ 21 h 137"/>
                  <a:gd name="T40" fmla="*/ 150 w 164"/>
                  <a:gd name="T41" fmla="*/ 8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37">
                    <a:moveTo>
                      <a:pt x="27" y="13"/>
                    </a:moveTo>
                    <a:cubicBezTo>
                      <a:pt x="23" y="0"/>
                      <a:pt x="23" y="0"/>
                      <a:pt x="23" y="0"/>
                    </a:cubicBezTo>
                    <a:cubicBezTo>
                      <a:pt x="0" y="0"/>
                      <a:pt x="0" y="0"/>
                      <a:pt x="0" y="0"/>
                    </a:cubicBezTo>
                    <a:cubicBezTo>
                      <a:pt x="0" y="7"/>
                      <a:pt x="0" y="7"/>
                      <a:pt x="0" y="7"/>
                    </a:cubicBezTo>
                    <a:cubicBezTo>
                      <a:pt x="18" y="7"/>
                      <a:pt x="18" y="7"/>
                      <a:pt x="18" y="7"/>
                    </a:cubicBezTo>
                    <a:cubicBezTo>
                      <a:pt x="42" y="98"/>
                      <a:pt x="42" y="98"/>
                      <a:pt x="42" y="98"/>
                    </a:cubicBezTo>
                    <a:cubicBezTo>
                      <a:pt x="29" y="103"/>
                      <a:pt x="17" y="114"/>
                      <a:pt x="14" y="129"/>
                    </a:cubicBezTo>
                    <a:cubicBezTo>
                      <a:pt x="14" y="134"/>
                      <a:pt x="14" y="137"/>
                      <a:pt x="14" y="137"/>
                    </a:cubicBezTo>
                    <a:cubicBezTo>
                      <a:pt x="164" y="137"/>
                      <a:pt x="164" y="137"/>
                      <a:pt x="164" y="137"/>
                    </a:cubicBezTo>
                    <a:cubicBezTo>
                      <a:pt x="164" y="129"/>
                      <a:pt x="164" y="129"/>
                      <a:pt x="164" y="129"/>
                    </a:cubicBezTo>
                    <a:cubicBezTo>
                      <a:pt x="22" y="129"/>
                      <a:pt x="22" y="129"/>
                      <a:pt x="22" y="129"/>
                    </a:cubicBezTo>
                    <a:cubicBezTo>
                      <a:pt x="24" y="116"/>
                      <a:pt x="38" y="105"/>
                      <a:pt x="54" y="103"/>
                    </a:cubicBezTo>
                    <a:cubicBezTo>
                      <a:pt x="69" y="101"/>
                      <a:pt x="157" y="88"/>
                      <a:pt x="157" y="88"/>
                    </a:cubicBezTo>
                    <a:cubicBezTo>
                      <a:pt x="164" y="13"/>
                      <a:pt x="164" y="13"/>
                      <a:pt x="164" y="13"/>
                    </a:cubicBezTo>
                    <a:lnTo>
                      <a:pt x="27" y="13"/>
                    </a:lnTo>
                    <a:close/>
                    <a:moveTo>
                      <a:pt x="150" y="82"/>
                    </a:moveTo>
                    <a:cubicBezTo>
                      <a:pt x="50" y="96"/>
                      <a:pt x="50" y="96"/>
                      <a:pt x="50" y="96"/>
                    </a:cubicBezTo>
                    <a:cubicBezTo>
                      <a:pt x="50" y="96"/>
                      <a:pt x="49" y="96"/>
                      <a:pt x="49" y="96"/>
                    </a:cubicBezTo>
                    <a:cubicBezTo>
                      <a:pt x="30" y="21"/>
                      <a:pt x="30" y="21"/>
                      <a:pt x="30" y="21"/>
                    </a:cubicBezTo>
                    <a:cubicBezTo>
                      <a:pt x="157" y="21"/>
                      <a:pt x="157" y="21"/>
                      <a:pt x="157" y="21"/>
                    </a:cubicBezTo>
                    <a:lnTo>
                      <a:pt x="15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0707"/>
                  </a:solidFill>
                  <a:effectLst/>
                  <a:uLnTx/>
                  <a:uFillTx/>
                  <a:ea typeface="+mn-ea"/>
                  <a:cs typeface="+mn-cs"/>
                </a:endParaRPr>
              </a:p>
            </p:txBody>
          </p:sp>
        </p:grpSp>
      </p:grpSp>
      <p:grpSp>
        <p:nvGrpSpPr>
          <p:cNvPr id="552" name="Groep 551">
            <a:extLst>
              <a:ext uri="{FF2B5EF4-FFF2-40B4-BE49-F238E27FC236}">
                <a16:creationId xmlns:a16="http://schemas.microsoft.com/office/drawing/2014/main" id="{974FB3E9-8AF4-4FFC-BC32-EF670BA49182}"/>
              </a:ext>
            </a:extLst>
          </p:cNvPr>
          <p:cNvGrpSpPr/>
          <p:nvPr userDrawn="1"/>
        </p:nvGrpSpPr>
        <p:grpSpPr>
          <a:xfrm>
            <a:off x="2269057" y="-1121249"/>
            <a:ext cx="4515416" cy="4359308"/>
            <a:chOff x="1701624" y="-840937"/>
            <a:chExt cx="3386231" cy="3269481"/>
          </a:xfrm>
        </p:grpSpPr>
        <p:sp>
          <p:nvSpPr>
            <p:cNvPr id="553" name="Oval 6">
              <a:extLst>
                <a:ext uri="{FF2B5EF4-FFF2-40B4-BE49-F238E27FC236}">
                  <a16:creationId xmlns:a16="http://schemas.microsoft.com/office/drawing/2014/main" id="{5BB588CF-D49E-4DF2-BE9F-0B3799585CFA}"/>
                </a:ext>
              </a:extLst>
            </p:cNvPr>
            <p:cNvSpPr/>
            <p:nvPr/>
          </p:nvSpPr>
          <p:spPr>
            <a:xfrm>
              <a:off x="2349010" y="-310300"/>
              <a:ext cx="2208208" cy="2208208"/>
            </a:xfrm>
            <a:prstGeom prst="ellipse">
              <a:avLst/>
            </a:prstGeom>
            <a:solidFill>
              <a:schemeClr val="bg1">
                <a:alpha val="60000"/>
              </a:schemeClr>
            </a:solidFill>
            <a:ln w="190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54" name="Oval 13">
              <a:extLst>
                <a:ext uri="{FF2B5EF4-FFF2-40B4-BE49-F238E27FC236}">
                  <a16:creationId xmlns:a16="http://schemas.microsoft.com/office/drawing/2014/main" id="{3FDCE96E-6668-473E-9CDE-883480F02A11}"/>
                </a:ext>
              </a:extLst>
            </p:cNvPr>
            <p:cNvSpPr/>
            <p:nvPr/>
          </p:nvSpPr>
          <p:spPr>
            <a:xfrm>
              <a:off x="1818374" y="-840937"/>
              <a:ext cx="3269481" cy="3269481"/>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55" name="TextBox 50">
              <a:extLst>
                <a:ext uri="{FF2B5EF4-FFF2-40B4-BE49-F238E27FC236}">
                  <a16:creationId xmlns:a16="http://schemas.microsoft.com/office/drawing/2014/main" id="{45158284-D38F-4DBF-9841-73E862E67CA7}"/>
                </a:ext>
              </a:extLst>
            </p:cNvPr>
            <p:cNvSpPr txBox="1"/>
            <p:nvPr/>
          </p:nvSpPr>
          <p:spPr>
            <a:xfrm>
              <a:off x="2528880" y="1126244"/>
              <a:ext cx="1848468" cy="297053"/>
            </a:xfrm>
            <a:prstGeom prst="rect">
              <a:avLst/>
            </a:prstGeom>
            <a:noFill/>
          </p:spPr>
          <p:txBody>
            <a:bodyPr wrap="square" lIns="0" rIns="0" rtlCol="0">
              <a:spAutoFit/>
            </a:bodyPr>
            <a:lstStyle/>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800" b="0" i="0" u="none" strike="noStrike" kern="1200" cap="none" spc="0" normalizeH="0" baseline="0" noProof="0" dirty="0">
                  <a:ln>
                    <a:noFill/>
                  </a:ln>
                  <a:solidFill>
                    <a:srgbClr val="070707">
                      <a:lumMod val="75000"/>
                    </a:srgbClr>
                  </a:solidFill>
                  <a:effectLst/>
                  <a:uLnTx/>
                  <a:uFillTx/>
                  <a:ea typeface="+mn-ea"/>
                  <a:cs typeface="+mn-cs"/>
                </a:rPr>
                <a:t>50</a:t>
              </a:r>
            </a:p>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400" b="0" i="0" u="none" strike="noStrike" kern="1200" cap="none" spc="0" normalizeH="0" baseline="0" noProof="0" dirty="0" err="1">
                  <a:ln>
                    <a:noFill/>
                  </a:ln>
                  <a:solidFill>
                    <a:srgbClr val="070707">
                      <a:lumMod val="75000"/>
                    </a:srgbClr>
                  </a:solidFill>
                  <a:effectLst/>
                  <a:uLnTx/>
                  <a:uFillTx/>
                  <a:ea typeface="+mn-ea"/>
                  <a:cs typeface="+mn-cs"/>
                </a:rPr>
                <a:t>collega’s</a:t>
              </a:r>
              <a:endParaRPr kumimoji="0" lang="en-US" sz="1400" b="0" i="0" u="none" strike="noStrike" kern="1200" cap="none" spc="0" normalizeH="0" baseline="0" noProof="0" dirty="0">
                <a:ln>
                  <a:noFill/>
                </a:ln>
                <a:solidFill>
                  <a:srgbClr val="070707">
                    <a:lumMod val="75000"/>
                  </a:srgbClr>
                </a:solidFill>
                <a:effectLst/>
                <a:uLnTx/>
                <a:uFillTx/>
                <a:ea typeface="+mn-ea"/>
                <a:cs typeface="+mn-cs"/>
              </a:endParaRPr>
            </a:p>
          </p:txBody>
        </p:sp>
        <p:sp>
          <p:nvSpPr>
            <p:cNvPr id="556" name="Oval 58">
              <a:extLst>
                <a:ext uri="{FF2B5EF4-FFF2-40B4-BE49-F238E27FC236}">
                  <a16:creationId xmlns:a16="http://schemas.microsoft.com/office/drawing/2014/main" id="{9F0AC771-CF2C-4AC5-A672-F92E6C77539E}"/>
                </a:ext>
              </a:extLst>
            </p:cNvPr>
            <p:cNvSpPr/>
            <p:nvPr/>
          </p:nvSpPr>
          <p:spPr>
            <a:xfrm>
              <a:off x="1844321" y="245167"/>
              <a:ext cx="114779" cy="114779"/>
            </a:xfrm>
            <a:prstGeom prst="ellipse">
              <a:avLst/>
            </a:prstGeom>
            <a:solidFill>
              <a:schemeClr val="accent6"/>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57" name="Oval 23">
              <a:extLst>
                <a:ext uri="{FF2B5EF4-FFF2-40B4-BE49-F238E27FC236}">
                  <a16:creationId xmlns:a16="http://schemas.microsoft.com/office/drawing/2014/main" id="{FE6AAF1B-4B91-436A-A8EC-2E2D219D3649}"/>
                </a:ext>
              </a:extLst>
            </p:cNvPr>
            <p:cNvSpPr/>
            <p:nvPr/>
          </p:nvSpPr>
          <p:spPr>
            <a:xfrm>
              <a:off x="1701624" y="1109786"/>
              <a:ext cx="333744" cy="333744"/>
            </a:xfrm>
            <a:prstGeom prst="ellipse">
              <a:avLst/>
            </a:prstGeom>
            <a:solidFill>
              <a:schemeClr val="accent6"/>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58" name="Oval 24">
              <a:extLst>
                <a:ext uri="{FF2B5EF4-FFF2-40B4-BE49-F238E27FC236}">
                  <a16:creationId xmlns:a16="http://schemas.microsoft.com/office/drawing/2014/main" id="{5FDD2D83-4C38-4FD4-941A-D0136EA6A00B}"/>
                </a:ext>
              </a:extLst>
            </p:cNvPr>
            <p:cNvSpPr/>
            <p:nvPr/>
          </p:nvSpPr>
          <p:spPr>
            <a:xfrm>
              <a:off x="4377576" y="1915338"/>
              <a:ext cx="266994" cy="266994"/>
            </a:xfrm>
            <a:prstGeom prst="ellipse">
              <a:avLst/>
            </a:prstGeom>
            <a:solidFill>
              <a:schemeClr val="accent6"/>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grpSp>
          <p:nvGrpSpPr>
            <p:cNvPr id="559" name="Group 30">
              <a:extLst>
                <a:ext uri="{FF2B5EF4-FFF2-40B4-BE49-F238E27FC236}">
                  <a16:creationId xmlns:a16="http://schemas.microsoft.com/office/drawing/2014/main" id="{5CB65A69-D9D5-4ADB-852F-BC1170A38614}"/>
                </a:ext>
              </a:extLst>
            </p:cNvPr>
            <p:cNvGrpSpPr>
              <a:grpSpLocks noChangeAspect="1"/>
            </p:cNvGrpSpPr>
            <p:nvPr/>
          </p:nvGrpSpPr>
          <p:grpSpPr bwMode="auto">
            <a:xfrm>
              <a:off x="3136451" y="346270"/>
              <a:ext cx="641651" cy="436179"/>
              <a:chOff x="3777" y="2952"/>
              <a:chExt cx="356" cy="242"/>
            </a:xfrm>
            <a:solidFill>
              <a:schemeClr val="accent6"/>
            </a:solidFill>
          </p:grpSpPr>
          <p:sp>
            <p:nvSpPr>
              <p:cNvPr id="560" name="Freeform 31">
                <a:extLst>
                  <a:ext uri="{FF2B5EF4-FFF2-40B4-BE49-F238E27FC236}">
                    <a16:creationId xmlns:a16="http://schemas.microsoft.com/office/drawing/2014/main" id="{D118AB77-2CC5-41CD-9F2A-64E08DCEA46D}"/>
                  </a:ext>
                </a:extLst>
              </p:cNvPr>
              <p:cNvSpPr>
                <a:spLocks/>
              </p:cNvSpPr>
              <p:nvPr/>
            </p:nvSpPr>
            <p:spPr bwMode="auto">
              <a:xfrm>
                <a:off x="3955" y="29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61" name="Freeform 32">
                <a:extLst>
                  <a:ext uri="{FF2B5EF4-FFF2-40B4-BE49-F238E27FC236}">
                    <a16:creationId xmlns:a16="http://schemas.microsoft.com/office/drawing/2014/main" id="{0E444033-5BBD-4549-A1AD-0C1717A7A2DF}"/>
                  </a:ext>
                </a:extLst>
              </p:cNvPr>
              <p:cNvSpPr>
                <a:spLocks noEditPoints="1"/>
              </p:cNvSpPr>
              <p:nvPr/>
            </p:nvSpPr>
            <p:spPr bwMode="auto">
              <a:xfrm>
                <a:off x="3842" y="2952"/>
                <a:ext cx="226" cy="242"/>
              </a:xfrm>
              <a:custGeom>
                <a:avLst/>
                <a:gdLst>
                  <a:gd name="T0" fmla="*/ 0 w 148"/>
                  <a:gd name="T1" fmla="*/ 159 h 159"/>
                  <a:gd name="T2" fmla="*/ 15 w 148"/>
                  <a:gd name="T3" fmla="*/ 120 h 159"/>
                  <a:gd name="T4" fmla="*/ 42 w 148"/>
                  <a:gd name="T5" fmla="*/ 111 h 159"/>
                  <a:gd name="T6" fmla="*/ 53 w 148"/>
                  <a:gd name="T7" fmla="*/ 97 h 159"/>
                  <a:gd name="T8" fmla="*/ 52 w 148"/>
                  <a:gd name="T9" fmla="*/ 95 h 159"/>
                  <a:gd name="T10" fmla="*/ 46 w 148"/>
                  <a:gd name="T11" fmla="*/ 77 h 159"/>
                  <a:gd name="T12" fmla="*/ 39 w 148"/>
                  <a:gd name="T13" fmla="*/ 64 h 159"/>
                  <a:gd name="T14" fmla="*/ 40 w 148"/>
                  <a:gd name="T15" fmla="*/ 51 h 159"/>
                  <a:gd name="T16" fmla="*/ 40 w 148"/>
                  <a:gd name="T17" fmla="*/ 22 h 159"/>
                  <a:gd name="T18" fmla="*/ 109 w 148"/>
                  <a:gd name="T19" fmla="*/ 24 h 159"/>
                  <a:gd name="T20" fmla="*/ 108 w 148"/>
                  <a:gd name="T21" fmla="*/ 51 h 159"/>
                  <a:gd name="T22" fmla="*/ 108 w 148"/>
                  <a:gd name="T23" fmla="*/ 65 h 159"/>
                  <a:gd name="T24" fmla="*/ 102 w 148"/>
                  <a:gd name="T25" fmla="*/ 77 h 159"/>
                  <a:gd name="T26" fmla="*/ 97 w 148"/>
                  <a:gd name="T27" fmla="*/ 94 h 159"/>
                  <a:gd name="T28" fmla="*/ 95 w 148"/>
                  <a:gd name="T29" fmla="*/ 101 h 159"/>
                  <a:gd name="T30" fmla="*/ 96 w 148"/>
                  <a:gd name="T31" fmla="*/ 107 h 159"/>
                  <a:gd name="T32" fmla="*/ 101 w 148"/>
                  <a:gd name="T33" fmla="*/ 109 h 159"/>
                  <a:gd name="T34" fmla="*/ 120 w 148"/>
                  <a:gd name="T35" fmla="*/ 113 h 159"/>
                  <a:gd name="T36" fmla="*/ 148 w 148"/>
                  <a:gd name="T37" fmla="*/ 156 h 159"/>
                  <a:gd name="T38" fmla="*/ 7 w 148"/>
                  <a:gd name="T39" fmla="*/ 153 h 159"/>
                  <a:gd name="T40" fmla="*/ 120 w 148"/>
                  <a:gd name="T41" fmla="*/ 120 h 159"/>
                  <a:gd name="T42" fmla="*/ 120 w 148"/>
                  <a:gd name="T43" fmla="*/ 120 h 159"/>
                  <a:gd name="T44" fmla="*/ 110 w 148"/>
                  <a:gd name="T45" fmla="*/ 118 h 159"/>
                  <a:gd name="T46" fmla="*/ 98 w 148"/>
                  <a:gd name="T47" fmla="*/ 115 h 159"/>
                  <a:gd name="T48" fmla="*/ 89 w 148"/>
                  <a:gd name="T49" fmla="*/ 102 h 159"/>
                  <a:gd name="T50" fmla="*/ 89 w 148"/>
                  <a:gd name="T51" fmla="*/ 95 h 159"/>
                  <a:gd name="T52" fmla="*/ 93 w 148"/>
                  <a:gd name="T53" fmla="*/ 88 h 159"/>
                  <a:gd name="T54" fmla="*/ 97 w 148"/>
                  <a:gd name="T55" fmla="*/ 70 h 159"/>
                  <a:gd name="T56" fmla="*/ 102 w 148"/>
                  <a:gd name="T57" fmla="*/ 66 h 159"/>
                  <a:gd name="T58" fmla="*/ 104 w 148"/>
                  <a:gd name="T59" fmla="*/ 56 h 159"/>
                  <a:gd name="T60" fmla="*/ 101 w 148"/>
                  <a:gd name="T61" fmla="*/ 51 h 159"/>
                  <a:gd name="T62" fmla="*/ 102 w 148"/>
                  <a:gd name="T63" fmla="*/ 26 h 159"/>
                  <a:gd name="T64" fmla="*/ 46 w 148"/>
                  <a:gd name="T65" fmla="*/ 24 h 159"/>
                  <a:gd name="T66" fmla="*/ 47 w 148"/>
                  <a:gd name="T67" fmla="*/ 51 h 159"/>
                  <a:gd name="T68" fmla="*/ 44 w 148"/>
                  <a:gd name="T69" fmla="*/ 56 h 159"/>
                  <a:gd name="T70" fmla="*/ 46 w 148"/>
                  <a:gd name="T71" fmla="*/ 65 h 159"/>
                  <a:gd name="T72" fmla="*/ 52 w 148"/>
                  <a:gd name="T73" fmla="*/ 70 h 159"/>
                  <a:gd name="T74" fmla="*/ 54 w 148"/>
                  <a:gd name="T75" fmla="*/ 85 h 159"/>
                  <a:gd name="T76" fmla="*/ 58 w 148"/>
                  <a:gd name="T77" fmla="*/ 92 h 159"/>
                  <a:gd name="T78" fmla="*/ 59 w 148"/>
                  <a:gd name="T79" fmla="*/ 97 h 159"/>
                  <a:gd name="T80" fmla="*/ 43 w 148"/>
                  <a:gd name="T81" fmla="*/ 117 h 159"/>
                  <a:gd name="T82" fmla="*/ 39 w 148"/>
                  <a:gd name="T83" fmla="*/ 118 h 159"/>
                  <a:gd name="T84" fmla="*/ 7 w 148"/>
                  <a:gd name="T85"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59">
                    <a:moveTo>
                      <a:pt x="148" y="159"/>
                    </a:moveTo>
                    <a:cubicBezTo>
                      <a:pt x="0" y="159"/>
                      <a:pt x="0" y="159"/>
                      <a:pt x="0" y="159"/>
                    </a:cubicBezTo>
                    <a:cubicBezTo>
                      <a:pt x="0" y="156"/>
                      <a:pt x="0" y="156"/>
                      <a:pt x="0" y="156"/>
                    </a:cubicBezTo>
                    <a:cubicBezTo>
                      <a:pt x="0" y="144"/>
                      <a:pt x="6" y="127"/>
                      <a:pt x="15" y="120"/>
                    </a:cubicBezTo>
                    <a:cubicBezTo>
                      <a:pt x="22" y="115"/>
                      <a:pt x="30" y="113"/>
                      <a:pt x="38" y="112"/>
                    </a:cubicBezTo>
                    <a:cubicBezTo>
                      <a:pt x="39" y="111"/>
                      <a:pt x="40" y="111"/>
                      <a:pt x="42" y="111"/>
                    </a:cubicBezTo>
                    <a:cubicBezTo>
                      <a:pt x="51" y="109"/>
                      <a:pt x="52" y="107"/>
                      <a:pt x="52" y="107"/>
                    </a:cubicBezTo>
                    <a:cubicBezTo>
                      <a:pt x="53" y="104"/>
                      <a:pt x="53" y="101"/>
                      <a:pt x="53" y="97"/>
                    </a:cubicBezTo>
                    <a:cubicBezTo>
                      <a:pt x="53" y="96"/>
                      <a:pt x="53" y="96"/>
                      <a:pt x="53" y="96"/>
                    </a:cubicBezTo>
                    <a:cubicBezTo>
                      <a:pt x="53" y="96"/>
                      <a:pt x="53" y="96"/>
                      <a:pt x="52" y="95"/>
                    </a:cubicBezTo>
                    <a:cubicBezTo>
                      <a:pt x="50" y="93"/>
                      <a:pt x="48" y="90"/>
                      <a:pt x="47" y="87"/>
                    </a:cubicBezTo>
                    <a:cubicBezTo>
                      <a:pt x="47" y="84"/>
                      <a:pt x="46" y="80"/>
                      <a:pt x="46" y="77"/>
                    </a:cubicBezTo>
                    <a:cubicBezTo>
                      <a:pt x="42" y="75"/>
                      <a:pt x="41" y="70"/>
                      <a:pt x="40" y="66"/>
                    </a:cubicBezTo>
                    <a:cubicBezTo>
                      <a:pt x="40" y="65"/>
                      <a:pt x="40" y="65"/>
                      <a:pt x="39" y="64"/>
                    </a:cubicBezTo>
                    <a:cubicBezTo>
                      <a:pt x="39" y="62"/>
                      <a:pt x="37" y="55"/>
                      <a:pt x="39" y="51"/>
                    </a:cubicBezTo>
                    <a:cubicBezTo>
                      <a:pt x="40" y="51"/>
                      <a:pt x="40" y="51"/>
                      <a:pt x="40" y="51"/>
                    </a:cubicBezTo>
                    <a:cubicBezTo>
                      <a:pt x="39" y="48"/>
                      <a:pt x="39" y="46"/>
                      <a:pt x="39" y="44"/>
                    </a:cubicBezTo>
                    <a:cubicBezTo>
                      <a:pt x="38" y="38"/>
                      <a:pt x="37" y="30"/>
                      <a:pt x="40" y="22"/>
                    </a:cubicBezTo>
                    <a:cubicBezTo>
                      <a:pt x="45" y="9"/>
                      <a:pt x="59" y="0"/>
                      <a:pt x="76" y="1"/>
                    </a:cubicBezTo>
                    <a:cubicBezTo>
                      <a:pt x="91" y="1"/>
                      <a:pt x="104" y="11"/>
                      <a:pt x="109" y="24"/>
                    </a:cubicBezTo>
                    <a:cubicBezTo>
                      <a:pt x="110" y="30"/>
                      <a:pt x="111" y="37"/>
                      <a:pt x="109" y="46"/>
                    </a:cubicBezTo>
                    <a:cubicBezTo>
                      <a:pt x="109" y="47"/>
                      <a:pt x="109" y="49"/>
                      <a:pt x="108" y="51"/>
                    </a:cubicBezTo>
                    <a:cubicBezTo>
                      <a:pt x="108" y="51"/>
                      <a:pt x="109" y="51"/>
                      <a:pt x="109" y="51"/>
                    </a:cubicBezTo>
                    <a:cubicBezTo>
                      <a:pt x="111" y="55"/>
                      <a:pt x="109" y="62"/>
                      <a:pt x="108" y="65"/>
                    </a:cubicBezTo>
                    <a:cubicBezTo>
                      <a:pt x="108" y="66"/>
                      <a:pt x="108" y="66"/>
                      <a:pt x="108" y="67"/>
                    </a:cubicBezTo>
                    <a:cubicBezTo>
                      <a:pt x="107" y="70"/>
                      <a:pt x="106" y="75"/>
                      <a:pt x="102" y="77"/>
                    </a:cubicBezTo>
                    <a:cubicBezTo>
                      <a:pt x="102" y="82"/>
                      <a:pt x="101" y="87"/>
                      <a:pt x="99" y="91"/>
                    </a:cubicBezTo>
                    <a:cubicBezTo>
                      <a:pt x="98" y="92"/>
                      <a:pt x="98" y="93"/>
                      <a:pt x="97" y="94"/>
                    </a:cubicBezTo>
                    <a:cubicBezTo>
                      <a:pt x="96" y="94"/>
                      <a:pt x="96" y="95"/>
                      <a:pt x="95" y="96"/>
                    </a:cubicBezTo>
                    <a:cubicBezTo>
                      <a:pt x="95" y="97"/>
                      <a:pt x="95" y="99"/>
                      <a:pt x="95" y="101"/>
                    </a:cubicBezTo>
                    <a:cubicBezTo>
                      <a:pt x="95" y="102"/>
                      <a:pt x="95" y="102"/>
                      <a:pt x="95" y="102"/>
                    </a:cubicBezTo>
                    <a:cubicBezTo>
                      <a:pt x="96" y="104"/>
                      <a:pt x="96" y="106"/>
                      <a:pt x="96" y="107"/>
                    </a:cubicBezTo>
                    <a:cubicBezTo>
                      <a:pt x="97" y="108"/>
                      <a:pt x="99" y="108"/>
                      <a:pt x="100" y="109"/>
                    </a:cubicBezTo>
                    <a:cubicBezTo>
                      <a:pt x="100" y="109"/>
                      <a:pt x="101" y="109"/>
                      <a:pt x="101" y="109"/>
                    </a:cubicBezTo>
                    <a:cubicBezTo>
                      <a:pt x="104" y="110"/>
                      <a:pt x="108" y="111"/>
                      <a:pt x="111" y="111"/>
                    </a:cubicBezTo>
                    <a:cubicBezTo>
                      <a:pt x="114" y="112"/>
                      <a:pt x="117" y="113"/>
                      <a:pt x="120" y="113"/>
                    </a:cubicBezTo>
                    <a:cubicBezTo>
                      <a:pt x="121" y="114"/>
                      <a:pt x="123" y="114"/>
                      <a:pt x="125" y="115"/>
                    </a:cubicBezTo>
                    <a:cubicBezTo>
                      <a:pt x="139" y="122"/>
                      <a:pt x="148" y="141"/>
                      <a:pt x="148" y="156"/>
                    </a:cubicBezTo>
                    <a:lnTo>
                      <a:pt x="148" y="159"/>
                    </a:lnTo>
                    <a:close/>
                    <a:moveTo>
                      <a:pt x="7" y="153"/>
                    </a:moveTo>
                    <a:cubicBezTo>
                      <a:pt x="141" y="153"/>
                      <a:pt x="141" y="153"/>
                      <a:pt x="141" y="153"/>
                    </a:cubicBezTo>
                    <a:cubicBezTo>
                      <a:pt x="140" y="140"/>
                      <a:pt x="132" y="124"/>
                      <a:pt x="120" y="120"/>
                    </a:cubicBezTo>
                    <a:cubicBezTo>
                      <a:pt x="120" y="120"/>
                      <a:pt x="120" y="120"/>
                      <a:pt x="120" y="120"/>
                    </a:cubicBezTo>
                    <a:cubicBezTo>
                      <a:pt x="120" y="120"/>
                      <a:pt x="120" y="120"/>
                      <a:pt x="120" y="120"/>
                    </a:cubicBezTo>
                    <a:cubicBezTo>
                      <a:pt x="120" y="120"/>
                      <a:pt x="120" y="120"/>
                      <a:pt x="120" y="120"/>
                    </a:cubicBezTo>
                    <a:cubicBezTo>
                      <a:pt x="117" y="119"/>
                      <a:pt x="114" y="118"/>
                      <a:pt x="110" y="118"/>
                    </a:cubicBezTo>
                    <a:cubicBezTo>
                      <a:pt x="107" y="117"/>
                      <a:pt x="103" y="116"/>
                      <a:pt x="99" y="115"/>
                    </a:cubicBezTo>
                    <a:cubicBezTo>
                      <a:pt x="98" y="115"/>
                      <a:pt x="98" y="115"/>
                      <a:pt x="98" y="115"/>
                    </a:cubicBezTo>
                    <a:cubicBezTo>
                      <a:pt x="95" y="114"/>
                      <a:pt x="91" y="113"/>
                      <a:pt x="90" y="109"/>
                    </a:cubicBezTo>
                    <a:cubicBezTo>
                      <a:pt x="89" y="107"/>
                      <a:pt x="89" y="104"/>
                      <a:pt x="89" y="102"/>
                    </a:cubicBezTo>
                    <a:cubicBezTo>
                      <a:pt x="89" y="101"/>
                      <a:pt x="89" y="101"/>
                      <a:pt x="89" y="101"/>
                    </a:cubicBezTo>
                    <a:cubicBezTo>
                      <a:pt x="89" y="99"/>
                      <a:pt x="89" y="97"/>
                      <a:pt x="89" y="95"/>
                    </a:cubicBezTo>
                    <a:cubicBezTo>
                      <a:pt x="89" y="93"/>
                      <a:pt x="90" y="91"/>
                      <a:pt x="92" y="89"/>
                    </a:cubicBezTo>
                    <a:cubicBezTo>
                      <a:pt x="93" y="89"/>
                      <a:pt x="93" y="88"/>
                      <a:pt x="93" y="88"/>
                    </a:cubicBezTo>
                    <a:cubicBezTo>
                      <a:pt x="95" y="85"/>
                      <a:pt x="96" y="80"/>
                      <a:pt x="96" y="75"/>
                    </a:cubicBezTo>
                    <a:cubicBezTo>
                      <a:pt x="97" y="70"/>
                      <a:pt x="97" y="70"/>
                      <a:pt x="97" y="70"/>
                    </a:cubicBezTo>
                    <a:cubicBezTo>
                      <a:pt x="100" y="71"/>
                      <a:pt x="100" y="71"/>
                      <a:pt x="100" y="71"/>
                    </a:cubicBezTo>
                    <a:cubicBezTo>
                      <a:pt x="101" y="70"/>
                      <a:pt x="101" y="67"/>
                      <a:pt x="102" y="66"/>
                    </a:cubicBezTo>
                    <a:cubicBezTo>
                      <a:pt x="102" y="65"/>
                      <a:pt x="102" y="64"/>
                      <a:pt x="102" y="64"/>
                    </a:cubicBezTo>
                    <a:cubicBezTo>
                      <a:pt x="103" y="61"/>
                      <a:pt x="104" y="58"/>
                      <a:pt x="104" y="56"/>
                    </a:cubicBezTo>
                    <a:cubicBezTo>
                      <a:pt x="97" y="58"/>
                      <a:pt x="97" y="58"/>
                      <a:pt x="97" y="58"/>
                    </a:cubicBezTo>
                    <a:cubicBezTo>
                      <a:pt x="101" y="51"/>
                      <a:pt x="101" y="51"/>
                      <a:pt x="101" y="51"/>
                    </a:cubicBezTo>
                    <a:cubicBezTo>
                      <a:pt x="102" y="49"/>
                      <a:pt x="103" y="47"/>
                      <a:pt x="103" y="45"/>
                    </a:cubicBezTo>
                    <a:cubicBezTo>
                      <a:pt x="104" y="37"/>
                      <a:pt x="104" y="31"/>
                      <a:pt x="102" y="26"/>
                    </a:cubicBezTo>
                    <a:cubicBezTo>
                      <a:pt x="99" y="15"/>
                      <a:pt x="88" y="8"/>
                      <a:pt x="75" y="7"/>
                    </a:cubicBezTo>
                    <a:cubicBezTo>
                      <a:pt x="62" y="7"/>
                      <a:pt x="50" y="14"/>
                      <a:pt x="46" y="24"/>
                    </a:cubicBezTo>
                    <a:cubicBezTo>
                      <a:pt x="44" y="31"/>
                      <a:pt x="44" y="38"/>
                      <a:pt x="45" y="43"/>
                    </a:cubicBezTo>
                    <a:cubicBezTo>
                      <a:pt x="45" y="46"/>
                      <a:pt x="46" y="49"/>
                      <a:pt x="47" y="51"/>
                    </a:cubicBezTo>
                    <a:cubicBezTo>
                      <a:pt x="51" y="58"/>
                      <a:pt x="51" y="58"/>
                      <a:pt x="51" y="58"/>
                    </a:cubicBezTo>
                    <a:cubicBezTo>
                      <a:pt x="44" y="56"/>
                      <a:pt x="44" y="56"/>
                      <a:pt x="44" y="56"/>
                    </a:cubicBezTo>
                    <a:cubicBezTo>
                      <a:pt x="44" y="58"/>
                      <a:pt x="45" y="60"/>
                      <a:pt x="46" y="62"/>
                    </a:cubicBezTo>
                    <a:cubicBezTo>
                      <a:pt x="46" y="63"/>
                      <a:pt x="46" y="64"/>
                      <a:pt x="46" y="65"/>
                    </a:cubicBezTo>
                    <a:cubicBezTo>
                      <a:pt x="46" y="66"/>
                      <a:pt x="47" y="70"/>
                      <a:pt x="48" y="71"/>
                    </a:cubicBezTo>
                    <a:cubicBezTo>
                      <a:pt x="52" y="70"/>
                      <a:pt x="52" y="70"/>
                      <a:pt x="52" y="70"/>
                    </a:cubicBezTo>
                    <a:cubicBezTo>
                      <a:pt x="52" y="74"/>
                      <a:pt x="52" y="74"/>
                      <a:pt x="52" y="74"/>
                    </a:cubicBezTo>
                    <a:cubicBezTo>
                      <a:pt x="52" y="78"/>
                      <a:pt x="53" y="82"/>
                      <a:pt x="54" y="85"/>
                    </a:cubicBezTo>
                    <a:cubicBezTo>
                      <a:pt x="54" y="87"/>
                      <a:pt x="55" y="89"/>
                      <a:pt x="57" y="91"/>
                    </a:cubicBezTo>
                    <a:cubicBezTo>
                      <a:pt x="58" y="92"/>
                      <a:pt x="58" y="92"/>
                      <a:pt x="58" y="92"/>
                    </a:cubicBezTo>
                    <a:cubicBezTo>
                      <a:pt x="58" y="93"/>
                      <a:pt x="59" y="94"/>
                      <a:pt x="59" y="96"/>
                    </a:cubicBezTo>
                    <a:cubicBezTo>
                      <a:pt x="59" y="97"/>
                      <a:pt x="59" y="97"/>
                      <a:pt x="59" y="97"/>
                    </a:cubicBezTo>
                    <a:cubicBezTo>
                      <a:pt x="59" y="101"/>
                      <a:pt x="59" y="105"/>
                      <a:pt x="58" y="109"/>
                    </a:cubicBezTo>
                    <a:cubicBezTo>
                      <a:pt x="57" y="114"/>
                      <a:pt x="48" y="116"/>
                      <a:pt x="43" y="117"/>
                    </a:cubicBezTo>
                    <a:cubicBezTo>
                      <a:pt x="43" y="117"/>
                      <a:pt x="43" y="117"/>
                      <a:pt x="43" y="117"/>
                    </a:cubicBezTo>
                    <a:cubicBezTo>
                      <a:pt x="41" y="117"/>
                      <a:pt x="40" y="118"/>
                      <a:pt x="39" y="118"/>
                    </a:cubicBezTo>
                    <a:cubicBezTo>
                      <a:pt x="31" y="119"/>
                      <a:pt x="25" y="121"/>
                      <a:pt x="19" y="125"/>
                    </a:cubicBezTo>
                    <a:cubicBezTo>
                      <a:pt x="12" y="130"/>
                      <a:pt x="8" y="143"/>
                      <a:pt x="7"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62" name="Freeform 33">
                <a:extLst>
                  <a:ext uri="{FF2B5EF4-FFF2-40B4-BE49-F238E27FC236}">
                    <a16:creationId xmlns:a16="http://schemas.microsoft.com/office/drawing/2014/main" id="{F0AECC2B-FE45-4AEB-9E81-64746A53A208}"/>
                  </a:ext>
                </a:extLst>
              </p:cNvPr>
              <p:cNvSpPr>
                <a:spLocks noEditPoints="1"/>
              </p:cNvSpPr>
              <p:nvPr/>
            </p:nvSpPr>
            <p:spPr bwMode="auto">
              <a:xfrm>
                <a:off x="3777" y="2990"/>
                <a:ext cx="122" cy="159"/>
              </a:xfrm>
              <a:custGeom>
                <a:avLst/>
                <a:gdLst>
                  <a:gd name="T0" fmla="*/ 0 w 80"/>
                  <a:gd name="T1" fmla="*/ 104 h 104"/>
                  <a:gd name="T2" fmla="*/ 18 w 80"/>
                  <a:gd name="T3" fmla="*/ 77 h 104"/>
                  <a:gd name="T4" fmla="*/ 31 w 80"/>
                  <a:gd name="T5" fmla="*/ 74 h 104"/>
                  <a:gd name="T6" fmla="*/ 16 w 80"/>
                  <a:gd name="T7" fmla="*/ 66 h 104"/>
                  <a:gd name="T8" fmla="*/ 17 w 80"/>
                  <a:gd name="T9" fmla="*/ 56 h 104"/>
                  <a:gd name="T10" fmla="*/ 19 w 80"/>
                  <a:gd name="T11" fmla="*/ 38 h 104"/>
                  <a:gd name="T12" fmla="*/ 24 w 80"/>
                  <a:gd name="T13" fmla="*/ 11 h 104"/>
                  <a:gd name="T14" fmla="*/ 73 w 80"/>
                  <a:gd name="T15" fmla="*/ 22 h 104"/>
                  <a:gd name="T16" fmla="*/ 74 w 80"/>
                  <a:gd name="T17" fmla="*/ 46 h 104"/>
                  <a:gd name="T18" fmla="*/ 77 w 80"/>
                  <a:gd name="T19" fmla="*/ 58 h 104"/>
                  <a:gd name="T20" fmla="*/ 72 w 80"/>
                  <a:gd name="T21" fmla="*/ 68 h 104"/>
                  <a:gd name="T22" fmla="*/ 61 w 80"/>
                  <a:gd name="T23" fmla="*/ 70 h 104"/>
                  <a:gd name="T24" fmla="*/ 61 w 80"/>
                  <a:gd name="T25" fmla="*/ 73 h 104"/>
                  <a:gd name="T26" fmla="*/ 62 w 80"/>
                  <a:gd name="T27" fmla="*/ 73 h 104"/>
                  <a:gd name="T28" fmla="*/ 75 w 80"/>
                  <a:gd name="T29" fmla="*/ 79 h 104"/>
                  <a:gd name="T30" fmla="*/ 72 w 80"/>
                  <a:gd name="T31" fmla="*/ 86 h 104"/>
                  <a:gd name="T32" fmla="*/ 61 w 80"/>
                  <a:gd name="T33" fmla="*/ 89 h 104"/>
                  <a:gd name="T34" fmla="*/ 49 w 80"/>
                  <a:gd name="T35" fmla="*/ 99 h 104"/>
                  <a:gd name="T36" fmla="*/ 7 w 80"/>
                  <a:gd name="T37" fmla="*/ 98 h 104"/>
                  <a:gd name="T38" fmla="*/ 44 w 80"/>
                  <a:gd name="T39" fmla="*/ 96 h 104"/>
                  <a:gd name="T40" fmla="*/ 56 w 80"/>
                  <a:gd name="T41" fmla="*/ 84 h 104"/>
                  <a:gd name="T42" fmla="*/ 56 w 80"/>
                  <a:gd name="T43" fmla="*/ 84 h 104"/>
                  <a:gd name="T44" fmla="*/ 59 w 80"/>
                  <a:gd name="T45" fmla="*/ 83 h 104"/>
                  <a:gd name="T46" fmla="*/ 59 w 80"/>
                  <a:gd name="T47" fmla="*/ 83 h 104"/>
                  <a:gd name="T48" fmla="*/ 60 w 80"/>
                  <a:gd name="T49" fmla="*/ 82 h 104"/>
                  <a:gd name="T50" fmla="*/ 61 w 80"/>
                  <a:gd name="T51" fmla="*/ 82 h 104"/>
                  <a:gd name="T52" fmla="*/ 64 w 80"/>
                  <a:gd name="T53" fmla="*/ 80 h 104"/>
                  <a:gd name="T54" fmla="*/ 55 w 80"/>
                  <a:gd name="T55" fmla="*/ 73 h 104"/>
                  <a:gd name="T56" fmla="*/ 56 w 80"/>
                  <a:gd name="T57" fmla="*/ 65 h 104"/>
                  <a:gd name="T58" fmla="*/ 62 w 80"/>
                  <a:gd name="T59" fmla="*/ 64 h 104"/>
                  <a:gd name="T60" fmla="*/ 71 w 80"/>
                  <a:gd name="T61" fmla="*/ 61 h 104"/>
                  <a:gd name="T62" fmla="*/ 67 w 80"/>
                  <a:gd name="T63" fmla="*/ 47 h 104"/>
                  <a:gd name="T64" fmla="*/ 66 w 80"/>
                  <a:gd name="T65" fmla="*/ 23 h 104"/>
                  <a:gd name="T66" fmla="*/ 29 w 80"/>
                  <a:gd name="T67" fmla="*/ 14 h 104"/>
                  <a:gd name="T68" fmla="*/ 25 w 80"/>
                  <a:gd name="T69" fmla="*/ 38 h 104"/>
                  <a:gd name="T70" fmla="*/ 23 w 80"/>
                  <a:gd name="T71" fmla="*/ 58 h 104"/>
                  <a:gd name="T72" fmla="*/ 22 w 80"/>
                  <a:gd name="T73" fmla="*/ 62 h 104"/>
                  <a:gd name="T74" fmla="*/ 37 w 80"/>
                  <a:gd name="T75" fmla="*/ 63 h 104"/>
                  <a:gd name="T76" fmla="*/ 37 w 80"/>
                  <a:gd name="T77" fmla="*/ 76 h 104"/>
                  <a:gd name="T78" fmla="*/ 20 w 80"/>
                  <a:gd name="T79" fmla="*/ 8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104">
                    <a:moveTo>
                      <a:pt x="44" y="104"/>
                    </a:moveTo>
                    <a:cubicBezTo>
                      <a:pt x="0" y="104"/>
                      <a:pt x="0" y="104"/>
                      <a:pt x="0" y="104"/>
                    </a:cubicBezTo>
                    <a:cubicBezTo>
                      <a:pt x="0" y="101"/>
                      <a:pt x="0" y="101"/>
                      <a:pt x="0" y="101"/>
                    </a:cubicBezTo>
                    <a:cubicBezTo>
                      <a:pt x="0" y="90"/>
                      <a:pt x="7" y="81"/>
                      <a:pt x="18" y="77"/>
                    </a:cubicBezTo>
                    <a:cubicBezTo>
                      <a:pt x="19" y="77"/>
                      <a:pt x="20" y="77"/>
                      <a:pt x="22" y="76"/>
                    </a:cubicBezTo>
                    <a:cubicBezTo>
                      <a:pt x="24" y="76"/>
                      <a:pt x="30" y="75"/>
                      <a:pt x="31" y="74"/>
                    </a:cubicBezTo>
                    <a:cubicBezTo>
                      <a:pt x="32" y="73"/>
                      <a:pt x="32" y="71"/>
                      <a:pt x="32" y="70"/>
                    </a:cubicBezTo>
                    <a:cubicBezTo>
                      <a:pt x="28" y="70"/>
                      <a:pt x="21" y="69"/>
                      <a:pt x="16" y="66"/>
                    </a:cubicBezTo>
                    <a:cubicBezTo>
                      <a:pt x="13" y="64"/>
                      <a:pt x="15" y="60"/>
                      <a:pt x="17" y="58"/>
                    </a:cubicBezTo>
                    <a:cubicBezTo>
                      <a:pt x="17" y="57"/>
                      <a:pt x="17" y="57"/>
                      <a:pt x="17" y="56"/>
                    </a:cubicBezTo>
                    <a:cubicBezTo>
                      <a:pt x="18" y="55"/>
                      <a:pt x="18" y="53"/>
                      <a:pt x="19" y="51"/>
                    </a:cubicBezTo>
                    <a:cubicBezTo>
                      <a:pt x="19" y="47"/>
                      <a:pt x="19" y="42"/>
                      <a:pt x="19" y="38"/>
                    </a:cubicBezTo>
                    <a:cubicBezTo>
                      <a:pt x="19" y="37"/>
                      <a:pt x="19" y="37"/>
                      <a:pt x="19" y="37"/>
                    </a:cubicBezTo>
                    <a:cubicBezTo>
                      <a:pt x="19" y="29"/>
                      <a:pt x="18" y="19"/>
                      <a:pt x="24" y="11"/>
                    </a:cubicBezTo>
                    <a:cubicBezTo>
                      <a:pt x="28" y="4"/>
                      <a:pt x="36" y="0"/>
                      <a:pt x="46" y="0"/>
                    </a:cubicBezTo>
                    <a:cubicBezTo>
                      <a:pt x="60" y="0"/>
                      <a:pt x="70" y="8"/>
                      <a:pt x="73" y="22"/>
                    </a:cubicBezTo>
                    <a:cubicBezTo>
                      <a:pt x="74" y="27"/>
                      <a:pt x="74" y="32"/>
                      <a:pt x="74" y="37"/>
                    </a:cubicBezTo>
                    <a:cubicBezTo>
                      <a:pt x="73" y="40"/>
                      <a:pt x="73" y="43"/>
                      <a:pt x="74" y="46"/>
                    </a:cubicBezTo>
                    <a:cubicBezTo>
                      <a:pt x="74" y="51"/>
                      <a:pt x="75" y="54"/>
                      <a:pt x="76" y="57"/>
                    </a:cubicBezTo>
                    <a:cubicBezTo>
                      <a:pt x="76" y="58"/>
                      <a:pt x="76" y="58"/>
                      <a:pt x="77" y="58"/>
                    </a:cubicBezTo>
                    <a:cubicBezTo>
                      <a:pt x="77" y="59"/>
                      <a:pt x="80" y="63"/>
                      <a:pt x="77" y="66"/>
                    </a:cubicBezTo>
                    <a:cubicBezTo>
                      <a:pt x="75" y="67"/>
                      <a:pt x="74" y="67"/>
                      <a:pt x="72" y="68"/>
                    </a:cubicBezTo>
                    <a:cubicBezTo>
                      <a:pt x="70" y="69"/>
                      <a:pt x="67" y="70"/>
                      <a:pt x="63" y="70"/>
                    </a:cubicBezTo>
                    <a:cubicBezTo>
                      <a:pt x="63" y="70"/>
                      <a:pt x="62" y="70"/>
                      <a:pt x="61" y="70"/>
                    </a:cubicBezTo>
                    <a:cubicBezTo>
                      <a:pt x="61" y="71"/>
                      <a:pt x="61" y="71"/>
                      <a:pt x="61" y="72"/>
                    </a:cubicBezTo>
                    <a:cubicBezTo>
                      <a:pt x="61" y="73"/>
                      <a:pt x="61" y="73"/>
                      <a:pt x="61" y="73"/>
                    </a:cubicBezTo>
                    <a:cubicBezTo>
                      <a:pt x="61" y="73"/>
                      <a:pt x="61" y="73"/>
                      <a:pt x="61" y="73"/>
                    </a:cubicBezTo>
                    <a:cubicBezTo>
                      <a:pt x="62" y="73"/>
                      <a:pt x="62" y="73"/>
                      <a:pt x="62" y="73"/>
                    </a:cubicBezTo>
                    <a:cubicBezTo>
                      <a:pt x="63" y="74"/>
                      <a:pt x="64" y="74"/>
                      <a:pt x="65" y="74"/>
                    </a:cubicBezTo>
                    <a:cubicBezTo>
                      <a:pt x="69" y="75"/>
                      <a:pt x="73" y="76"/>
                      <a:pt x="75" y="79"/>
                    </a:cubicBezTo>
                    <a:cubicBezTo>
                      <a:pt x="77" y="81"/>
                      <a:pt x="76" y="83"/>
                      <a:pt x="76" y="83"/>
                    </a:cubicBezTo>
                    <a:cubicBezTo>
                      <a:pt x="75" y="85"/>
                      <a:pt x="74" y="86"/>
                      <a:pt x="72" y="86"/>
                    </a:cubicBezTo>
                    <a:cubicBezTo>
                      <a:pt x="68" y="87"/>
                      <a:pt x="65" y="87"/>
                      <a:pt x="62" y="88"/>
                    </a:cubicBezTo>
                    <a:cubicBezTo>
                      <a:pt x="61" y="89"/>
                      <a:pt x="61" y="89"/>
                      <a:pt x="61" y="89"/>
                    </a:cubicBezTo>
                    <a:cubicBezTo>
                      <a:pt x="57" y="91"/>
                      <a:pt x="53" y="94"/>
                      <a:pt x="50" y="97"/>
                    </a:cubicBezTo>
                    <a:cubicBezTo>
                      <a:pt x="50" y="98"/>
                      <a:pt x="49" y="98"/>
                      <a:pt x="49" y="99"/>
                    </a:cubicBezTo>
                    <a:cubicBezTo>
                      <a:pt x="47" y="102"/>
                      <a:pt x="46" y="104"/>
                      <a:pt x="44" y="104"/>
                    </a:cubicBezTo>
                    <a:close/>
                    <a:moveTo>
                      <a:pt x="7" y="98"/>
                    </a:moveTo>
                    <a:cubicBezTo>
                      <a:pt x="42" y="98"/>
                      <a:pt x="42" y="98"/>
                      <a:pt x="42" y="98"/>
                    </a:cubicBezTo>
                    <a:cubicBezTo>
                      <a:pt x="43" y="97"/>
                      <a:pt x="43" y="96"/>
                      <a:pt x="44" y="96"/>
                    </a:cubicBezTo>
                    <a:cubicBezTo>
                      <a:pt x="44" y="94"/>
                      <a:pt x="45" y="94"/>
                      <a:pt x="45" y="93"/>
                    </a:cubicBezTo>
                    <a:cubicBezTo>
                      <a:pt x="48" y="90"/>
                      <a:pt x="52" y="87"/>
                      <a:pt x="56" y="84"/>
                    </a:cubicBezTo>
                    <a:cubicBezTo>
                      <a:pt x="56" y="84"/>
                      <a:pt x="56" y="84"/>
                      <a:pt x="56" y="84"/>
                    </a:cubicBezTo>
                    <a:cubicBezTo>
                      <a:pt x="56" y="84"/>
                      <a:pt x="56" y="84"/>
                      <a:pt x="56" y="84"/>
                    </a:cubicBezTo>
                    <a:cubicBezTo>
                      <a:pt x="57" y="83"/>
                      <a:pt x="57" y="83"/>
                      <a:pt x="57" y="83"/>
                    </a:cubicBezTo>
                    <a:cubicBezTo>
                      <a:pt x="58" y="83"/>
                      <a:pt x="58" y="83"/>
                      <a:pt x="59" y="83"/>
                    </a:cubicBezTo>
                    <a:cubicBezTo>
                      <a:pt x="59" y="83"/>
                      <a:pt x="59" y="83"/>
                      <a:pt x="59" y="83"/>
                    </a:cubicBezTo>
                    <a:cubicBezTo>
                      <a:pt x="59" y="83"/>
                      <a:pt x="59" y="83"/>
                      <a:pt x="59" y="83"/>
                    </a:cubicBezTo>
                    <a:cubicBezTo>
                      <a:pt x="59" y="83"/>
                      <a:pt x="60" y="82"/>
                      <a:pt x="60" y="82"/>
                    </a:cubicBezTo>
                    <a:cubicBezTo>
                      <a:pt x="60" y="82"/>
                      <a:pt x="60" y="82"/>
                      <a:pt x="60" y="82"/>
                    </a:cubicBezTo>
                    <a:cubicBezTo>
                      <a:pt x="60" y="82"/>
                      <a:pt x="60" y="82"/>
                      <a:pt x="60" y="82"/>
                    </a:cubicBezTo>
                    <a:cubicBezTo>
                      <a:pt x="60" y="82"/>
                      <a:pt x="60" y="82"/>
                      <a:pt x="61" y="82"/>
                    </a:cubicBezTo>
                    <a:cubicBezTo>
                      <a:pt x="62" y="81"/>
                      <a:pt x="64" y="81"/>
                      <a:pt x="65" y="81"/>
                    </a:cubicBezTo>
                    <a:cubicBezTo>
                      <a:pt x="65" y="81"/>
                      <a:pt x="64" y="81"/>
                      <a:pt x="64" y="80"/>
                    </a:cubicBezTo>
                    <a:cubicBezTo>
                      <a:pt x="62" y="80"/>
                      <a:pt x="61" y="80"/>
                      <a:pt x="59" y="79"/>
                    </a:cubicBezTo>
                    <a:cubicBezTo>
                      <a:pt x="56" y="78"/>
                      <a:pt x="55" y="76"/>
                      <a:pt x="55" y="73"/>
                    </a:cubicBezTo>
                    <a:cubicBezTo>
                      <a:pt x="55" y="72"/>
                      <a:pt x="55" y="72"/>
                      <a:pt x="55" y="72"/>
                    </a:cubicBezTo>
                    <a:cubicBezTo>
                      <a:pt x="55" y="69"/>
                      <a:pt x="55" y="66"/>
                      <a:pt x="56" y="65"/>
                    </a:cubicBezTo>
                    <a:cubicBezTo>
                      <a:pt x="57" y="64"/>
                      <a:pt x="59" y="64"/>
                      <a:pt x="62" y="64"/>
                    </a:cubicBezTo>
                    <a:cubicBezTo>
                      <a:pt x="62" y="64"/>
                      <a:pt x="62" y="64"/>
                      <a:pt x="62" y="64"/>
                    </a:cubicBezTo>
                    <a:cubicBezTo>
                      <a:pt x="65" y="63"/>
                      <a:pt x="68" y="63"/>
                      <a:pt x="70" y="62"/>
                    </a:cubicBezTo>
                    <a:cubicBezTo>
                      <a:pt x="70" y="62"/>
                      <a:pt x="71" y="62"/>
                      <a:pt x="71" y="61"/>
                    </a:cubicBezTo>
                    <a:cubicBezTo>
                      <a:pt x="71" y="61"/>
                      <a:pt x="70" y="60"/>
                      <a:pt x="70" y="60"/>
                    </a:cubicBezTo>
                    <a:cubicBezTo>
                      <a:pt x="68" y="56"/>
                      <a:pt x="68" y="52"/>
                      <a:pt x="67" y="47"/>
                    </a:cubicBezTo>
                    <a:cubicBezTo>
                      <a:pt x="67" y="43"/>
                      <a:pt x="67" y="40"/>
                      <a:pt x="67" y="37"/>
                    </a:cubicBezTo>
                    <a:cubicBezTo>
                      <a:pt x="67" y="32"/>
                      <a:pt x="67" y="27"/>
                      <a:pt x="66" y="23"/>
                    </a:cubicBezTo>
                    <a:cubicBezTo>
                      <a:pt x="65" y="12"/>
                      <a:pt x="57" y="7"/>
                      <a:pt x="46" y="7"/>
                    </a:cubicBezTo>
                    <a:cubicBezTo>
                      <a:pt x="41" y="7"/>
                      <a:pt x="33" y="8"/>
                      <a:pt x="29" y="14"/>
                    </a:cubicBezTo>
                    <a:cubicBezTo>
                      <a:pt x="25" y="21"/>
                      <a:pt x="25" y="29"/>
                      <a:pt x="25" y="37"/>
                    </a:cubicBezTo>
                    <a:cubicBezTo>
                      <a:pt x="25" y="38"/>
                      <a:pt x="25" y="38"/>
                      <a:pt x="25" y="38"/>
                    </a:cubicBezTo>
                    <a:cubicBezTo>
                      <a:pt x="26" y="42"/>
                      <a:pt x="26" y="47"/>
                      <a:pt x="25" y="52"/>
                    </a:cubicBezTo>
                    <a:cubicBezTo>
                      <a:pt x="25" y="54"/>
                      <a:pt x="24" y="56"/>
                      <a:pt x="23" y="58"/>
                    </a:cubicBezTo>
                    <a:cubicBezTo>
                      <a:pt x="23" y="59"/>
                      <a:pt x="23" y="60"/>
                      <a:pt x="22" y="61"/>
                    </a:cubicBezTo>
                    <a:cubicBezTo>
                      <a:pt x="22" y="61"/>
                      <a:pt x="22" y="61"/>
                      <a:pt x="22" y="62"/>
                    </a:cubicBezTo>
                    <a:cubicBezTo>
                      <a:pt x="25" y="63"/>
                      <a:pt x="30" y="64"/>
                      <a:pt x="34" y="64"/>
                    </a:cubicBezTo>
                    <a:cubicBezTo>
                      <a:pt x="37" y="63"/>
                      <a:pt x="37" y="63"/>
                      <a:pt x="37" y="63"/>
                    </a:cubicBezTo>
                    <a:cubicBezTo>
                      <a:pt x="38" y="68"/>
                      <a:pt x="38" y="68"/>
                      <a:pt x="38" y="68"/>
                    </a:cubicBezTo>
                    <a:cubicBezTo>
                      <a:pt x="38" y="70"/>
                      <a:pt x="38" y="73"/>
                      <a:pt x="37" y="76"/>
                    </a:cubicBezTo>
                    <a:cubicBezTo>
                      <a:pt x="35" y="80"/>
                      <a:pt x="29" y="82"/>
                      <a:pt x="23" y="83"/>
                    </a:cubicBezTo>
                    <a:cubicBezTo>
                      <a:pt x="22" y="83"/>
                      <a:pt x="21" y="83"/>
                      <a:pt x="20" y="84"/>
                    </a:cubicBezTo>
                    <a:cubicBezTo>
                      <a:pt x="13" y="86"/>
                      <a:pt x="8" y="91"/>
                      <a:pt x="7"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63" name="Freeform 34">
                <a:extLst>
                  <a:ext uri="{FF2B5EF4-FFF2-40B4-BE49-F238E27FC236}">
                    <a16:creationId xmlns:a16="http://schemas.microsoft.com/office/drawing/2014/main" id="{1D5CF2BB-3470-4EB9-9838-F4FAF9F2F33B}"/>
                  </a:ext>
                </a:extLst>
              </p:cNvPr>
              <p:cNvSpPr>
                <a:spLocks noEditPoints="1"/>
              </p:cNvSpPr>
              <p:nvPr/>
            </p:nvSpPr>
            <p:spPr bwMode="auto">
              <a:xfrm>
                <a:off x="4014" y="2988"/>
                <a:ext cx="119" cy="161"/>
              </a:xfrm>
              <a:custGeom>
                <a:avLst/>
                <a:gdLst>
                  <a:gd name="T0" fmla="*/ 78 w 78"/>
                  <a:gd name="T1" fmla="*/ 105 h 105"/>
                  <a:gd name="T2" fmla="*/ 32 w 78"/>
                  <a:gd name="T3" fmla="*/ 105 h 105"/>
                  <a:gd name="T4" fmla="*/ 31 w 78"/>
                  <a:gd name="T5" fmla="*/ 103 h 105"/>
                  <a:gd name="T6" fmla="*/ 24 w 78"/>
                  <a:gd name="T7" fmla="*/ 94 h 105"/>
                  <a:gd name="T8" fmla="*/ 11 w 78"/>
                  <a:gd name="T9" fmla="*/ 88 h 105"/>
                  <a:gd name="T10" fmla="*/ 10 w 78"/>
                  <a:gd name="T11" fmla="*/ 88 h 105"/>
                  <a:gd name="T12" fmla="*/ 3 w 78"/>
                  <a:gd name="T13" fmla="*/ 85 h 105"/>
                  <a:gd name="T14" fmla="*/ 2 w 78"/>
                  <a:gd name="T15" fmla="*/ 81 h 105"/>
                  <a:gd name="T16" fmla="*/ 10 w 78"/>
                  <a:gd name="T17" fmla="*/ 76 h 105"/>
                  <a:gd name="T18" fmla="*/ 11 w 78"/>
                  <a:gd name="T19" fmla="*/ 76 h 105"/>
                  <a:gd name="T20" fmla="*/ 12 w 78"/>
                  <a:gd name="T21" fmla="*/ 76 h 105"/>
                  <a:gd name="T22" fmla="*/ 17 w 78"/>
                  <a:gd name="T23" fmla="*/ 74 h 105"/>
                  <a:gd name="T24" fmla="*/ 17 w 78"/>
                  <a:gd name="T25" fmla="*/ 71 h 105"/>
                  <a:gd name="T26" fmla="*/ 10 w 78"/>
                  <a:gd name="T27" fmla="*/ 70 h 105"/>
                  <a:gd name="T28" fmla="*/ 4 w 78"/>
                  <a:gd name="T29" fmla="*/ 68 h 105"/>
                  <a:gd name="T30" fmla="*/ 0 w 78"/>
                  <a:gd name="T31" fmla="*/ 65 h 105"/>
                  <a:gd name="T32" fmla="*/ 1 w 78"/>
                  <a:gd name="T33" fmla="*/ 60 h 105"/>
                  <a:gd name="T34" fmla="*/ 2 w 78"/>
                  <a:gd name="T35" fmla="*/ 59 h 105"/>
                  <a:gd name="T36" fmla="*/ 5 w 78"/>
                  <a:gd name="T37" fmla="*/ 38 h 105"/>
                  <a:gd name="T38" fmla="*/ 20 w 78"/>
                  <a:gd name="T39" fmla="*/ 3 h 105"/>
                  <a:gd name="T40" fmla="*/ 48 w 78"/>
                  <a:gd name="T41" fmla="*/ 5 h 105"/>
                  <a:gd name="T42" fmla="*/ 59 w 78"/>
                  <a:gd name="T43" fmla="*/ 30 h 105"/>
                  <a:gd name="T44" fmla="*/ 59 w 78"/>
                  <a:gd name="T45" fmla="*/ 38 h 105"/>
                  <a:gd name="T46" fmla="*/ 62 w 78"/>
                  <a:gd name="T47" fmla="*/ 60 h 105"/>
                  <a:gd name="T48" fmla="*/ 63 w 78"/>
                  <a:gd name="T49" fmla="*/ 61 h 105"/>
                  <a:gd name="T50" fmla="*/ 64 w 78"/>
                  <a:gd name="T51" fmla="*/ 64 h 105"/>
                  <a:gd name="T52" fmla="*/ 61 w 78"/>
                  <a:gd name="T53" fmla="*/ 67 h 105"/>
                  <a:gd name="T54" fmla="*/ 58 w 78"/>
                  <a:gd name="T55" fmla="*/ 69 h 105"/>
                  <a:gd name="T56" fmla="*/ 51 w 78"/>
                  <a:gd name="T57" fmla="*/ 71 h 105"/>
                  <a:gd name="T58" fmla="*/ 51 w 78"/>
                  <a:gd name="T59" fmla="*/ 71 h 105"/>
                  <a:gd name="T60" fmla="*/ 47 w 78"/>
                  <a:gd name="T61" fmla="*/ 71 h 105"/>
                  <a:gd name="T62" fmla="*/ 47 w 78"/>
                  <a:gd name="T63" fmla="*/ 74 h 105"/>
                  <a:gd name="T64" fmla="*/ 55 w 78"/>
                  <a:gd name="T65" fmla="*/ 77 h 105"/>
                  <a:gd name="T66" fmla="*/ 60 w 78"/>
                  <a:gd name="T67" fmla="*/ 78 h 105"/>
                  <a:gd name="T68" fmla="*/ 78 w 78"/>
                  <a:gd name="T69" fmla="*/ 102 h 105"/>
                  <a:gd name="T70" fmla="*/ 78 w 78"/>
                  <a:gd name="T71" fmla="*/ 105 h 105"/>
                  <a:gd name="T72" fmla="*/ 36 w 78"/>
                  <a:gd name="T73" fmla="*/ 99 h 105"/>
                  <a:gd name="T74" fmla="*/ 71 w 78"/>
                  <a:gd name="T75" fmla="*/ 99 h 105"/>
                  <a:gd name="T76" fmla="*/ 58 w 78"/>
                  <a:gd name="T77" fmla="*/ 85 h 105"/>
                  <a:gd name="T78" fmla="*/ 54 w 78"/>
                  <a:gd name="T79" fmla="*/ 84 h 105"/>
                  <a:gd name="T80" fmla="*/ 42 w 78"/>
                  <a:gd name="T81" fmla="*/ 78 h 105"/>
                  <a:gd name="T82" fmla="*/ 40 w 78"/>
                  <a:gd name="T83" fmla="*/ 69 h 105"/>
                  <a:gd name="T84" fmla="*/ 41 w 78"/>
                  <a:gd name="T85" fmla="*/ 64 h 105"/>
                  <a:gd name="T86" fmla="*/ 44 w 78"/>
                  <a:gd name="T87" fmla="*/ 65 h 105"/>
                  <a:gd name="T88" fmla="*/ 50 w 78"/>
                  <a:gd name="T89" fmla="*/ 64 h 105"/>
                  <a:gd name="T90" fmla="*/ 56 w 78"/>
                  <a:gd name="T91" fmla="*/ 63 h 105"/>
                  <a:gd name="T92" fmla="*/ 56 w 78"/>
                  <a:gd name="T93" fmla="*/ 63 h 105"/>
                  <a:gd name="T94" fmla="*/ 53 w 78"/>
                  <a:gd name="T95" fmla="*/ 38 h 105"/>
                  <a:gd name="T96" fmla="*/ 53 w 78"/>
                  <a:gd name="T97" fmla="*/ 30 h 105"/>
                  <a:gd name="T98" fmla="*/ 44 w 78"/>
                  <a:gd name="T99" fmla="*/ 11 h 105"/>
                  <a:gd name="T100" fmla="*/ 32 w 78"/>
                  <a:gd name="T101" fmla="*/ 8 h 105"/>
                  <a:gd name="T102" fmla="*/ 22 w 78"/>
                  <a:gd name="T103" fmla="*/ 9 h 105"/>
                  <a:gd name="T104" fmla="*/ 11 w 78"/>
                  <a:gd name="T105" fmla="*/ 38 h 105"/>
                  <a:gd name="T106" fmla="*/ 8 w 78"/>
                  <a:gd name="T107" fmla="*/ 61 h 105"/>
                  <a:gd name="T108" fmla="*/ 7 w 78"/>
                  <a:gd name="T109" fmla="*/ 63 h 105"/>
                  <a:gd name="T110" fmla="*/ 12 w 78"/>
                  <a:gd name="T111" fmla="*/ 64 h 105"/>
                  <a:gd name="T112" fmla="*/ 20 w 78"/>
                  <a:gd name="T113" fmla="*/ 65 h 105"/>
                  <a:gd name="T114" fmla="*/ 21 w 78"/>
                  <a:gd name="T115" fmla="*/ 65 h 105"/>
                  <a:gd name="T116" fmla="*/ 22 w 78"/>
                  <a:gd name="T117" fmla="*/ 66 h 105"/>
                  <a:gd name="T118" fmla="*/ 23 w 78"/>
                  <a:gd name="T119" fmla="*/ 76 h 105"/>
                  <a:gd name="T120" fmla="*/ 14 w 78"/>
                  <a:gd name="T121" fmla="*/ 82 h 105"/>
                  <a:gd name="T122" fmla="*/ 28 w 78"/>
                  <a:gd name="T123" fmla="*/ 90 h 105"/>
                  <a:gd name="T124" fmla="*/ 36 w 78"/>
                  <a:gd name="T125" fmla="*/ 9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05">
                    <a:moveTo>
                      <a:pt x="78" y="105"/>
                    </a:moveTo>
                    <a:cubicBezTo>
                      <a:pt x="32" y="105"/>
                      <a:pt x="32" y="105"/>
                      <a:pt x="32" y="105"/>
                    </a:cubicBezTo>
                    <a:cubicBezTo>
                      <a:pt x="31" y="103"/>
                      <a:pt x="31" y="103"/>
                      <a:pt x="31" y="103"/>
                    </a:cubicBezTo>
                    <a:cubicBezTo>
                      <a:pt x="30" y="100"/>
                      <a:pt x="26" y="96"/>
                      <a:pt x="24" y="94"/>
                    </a:cubicBezTo>
                    <a:cubicBezTo>
                      <a:pt x="19" y="91"/>
                      <a:pt x="15" y="89"/>
                      <a:pt x="11" y="88"/>
                    </a:cubicBezTo>
                    <a:cubicBezTo>
                      <a:pt x="11" y="88"/>
                      <a:pt x="11" y="88"/>
                      <a:pt x="10" y="88"/>
                    </a:cubicBezTo>
                    <a:cubicBezTo>
                      <a:pt x="8" y="88"/>
                      <a:pt x="4" y="88"/>
                      <a:pt x="3" y="85"/>
                    </a:cubicBezTo>
                    <a:cubicBezTo>
                      <a:pt x="2" y="85"/>
                      <a:pt x="1" y="83"/>
                      <a:pt x="2" y="81"/>
                    </a:cubicBezTo>
                    <a:cubicBezTo>
                      <a:pt x="4" y="78"/>
                      <a:pt x="7" y="77"/>
                      <a:pt x="10" y="76"/>
                    </a:cubicBezTo>
                    <a:cubicBezTo>
                      <a:pt x="10" y="76"/>
                      <a:pt x="11" y="76"/>
                      <a:pt x="11" y="76"/>
                    </a:cubicBezTo>
                    <a:cubicBezTo>
                      <a:pt x="11" y="76"/>
                      <a:pt x="12" y="76"/>
                      <a:pt x="12" y="76"/>
                    </a:cubicBezTo>
                    <a:cubicBezTo>
                      <a:pt x="13" y="76"/>
                      <a:pt x="16" y="75"/>
                      <a:pt x="17" y="74"/>
                    </a:cubicBezTo>
                    <a:cubicBezTo>
                      <a:pt x="17" y="74"/>
                      <a:pt x="17" y="73"/>
                      <a:pt x="17" y="71"/>
                    </a:cubicBezTo>
                    <a:cubicBezTo>
                      <a:pt x="15" y="71"/>
                      <a:pt x="12" y="71"/>
                      <a:pt x="10" y="70"/>
                    </a:cubicBezTo>
                    <a:cubicBezTo>
                      <a:pt x="8" y="70"/>
                      <a:pt x="6" y="69"/>
                      <a:pt x="4" y="68"/>
                    </a:cubicBezTo>
                    <a:cubicBezTo>
                      <a:pt x="3" y="67"/>
                      <a:pt x="1" y="66"/>
                      <a:pt x="0" y="65"/>
                    </a:cubicBezTo>
                    <a:cubicBezTo>
                      <a:pt x="0" y="63"/>
                      <a:pt x="1" y="61"/>
                      <a:pt x="1" y="60"/>
                    </a:cubicBezTo>
                    <a:cubicBezTo>
                      <a:pt x="2" y="59"/>
                      <a:pt x="2" y="59"/>
                      <a:pt x="2" y="59"/>
                    </a:cubicBezTo>
                    <a:cubicBezTo>
                      <a:pt x="5" y="53"/>
                      <a:pt x="5" y="46"/>
                      <a:pt x="5" y="38"/>
                    </a:cubicBezTo>
                    <a:cubicBezTo>
                      <a:pt x="5" y="25"/>
                      <a:pt x="5" y="10"/>
                      <a:pt x="20" y="3"/>
                    </a:cubicBezTo>
                    <a:cubicBezTo>
                      <a:pt x="29" y="0"/>
                      <a:pt x="40" y="1"/>
                      <a:pt x="48" y="5"/>
                    </a:cubicBezTo>
                    <a:cubicBezTo>
                      <a:pt x="55" y="10"/>
                      <a:pt x="59" y="18"/>
                      <a:pt x="59" y="30"/>
                    </a:cubicBezTo>
                    <a:cubicBezTo>
                      <a:pt x="59" y="33"/>
                      <a:pt x="59" y="36"/>
                      <a:pt x="59" y="38"/>
                    </a:cubicBezTo>
                    <a:cubicBezTo>
                      <a:pt x="59" y="46"/>
                      <a:pt x="59" y="54"/>
                      <a:pt x="62" y="60"/>
                    </a:cubicBezTo>
                    <a:cubicBezTo>
                      <a:pt x="62" y="60"/>
                      <a:pt x="62" y="60"/>
                      <a:pt x="63" y="61"/>
                    </a:cubicBezTo>
                    <a:cubicBezTo>
                      <a:pt x="63" y="61"/>
                      <a:pt x="64" y="63"/>
                      <a:pt x="64" y="64"/>
                    </a:cubicBezTo>
                    <a:cubicBezTo>
                      <a:pt x="63" y="66"/>
                      <a:pt x="62" y="67"/>
                      <a:pt x="61" y="67"/>
                    </a:cubicBezTo>
                    <a:cubicBezTo>
                      <a:pt x="60" y="68"/>
                      <a:pt x="59" y="69"/>
                      <a:pt x="58" y="69"/>
                    </a:cubicBezTo>
                    <a:cubicBezTo>
                      <a:pt x="56" y="70"/>
                      <a:pt x="54" y="70"/>
                      <a:pt x="51" y="71"/>
                    </a:cubicBezTo>
                    <a:cubicBezTo>
                      <a:pt x="51" y="71"/>
                      <a:pt x="51" y="71"/>
                      <a:pt x="51" y="71"/>
                    </a:cubicBezTo>
                    <a:cubicBezTo>
                      <a:pt x="49" y="71"/>
                      <a:pt x="48" y="71"/>
                      <a:pt x="47" y="71"/>
                    </a:cubicBezTo>
                    <a:cubicBezTo>
                      <a:pt x="46" y="72"/>
                      <a:pt x="46" y="74"/>
                      <a:pt x="47" y="74"/>
                    </a:cubicBezTo>
                    <a:cubicBezTo>
                      <a:pt x="48" y="76"/>
                      <a:pt x="52" y="77"/>
                      <a:pt x="55" y="77"/>
                    </a:cubicBezTo>
                    <a:cubicBezTo>
                      <a:pt x="57" y="78"/>
                      <a:pt x="59" y="78"/>
                      <a:pt x="60" y="78"/>
                    </a:cubicBezTo>
                    <a:cubicBezTo>
                      <a:pt x="71" y="82"/>
                      <a:pt x="78" y="91"/>
                      <a:pt x="78" y="102"/>
                    </a:cubicBezTo>
                    <a:lnTo>
                      <a:pt x="78" y="105"/>
                    </a:lnTo>
                    <a:close/>
                    <a:moveTo>
                      <a:pt x="36" y="99"/>
                    </a:moveTo>
                    <a:cubicBezTo>
                      <a:pt x="71" y="99"/>
                      <a:pt x="71" y="99"/>
                      <a:pt x="71" y="99"/>
                    </a:cubicBezTo>
                    <a:cubicBezTo>
                      <a:pt x="70" y="92"/>
                      <a:pt x="65" y="87"/>
                      <a:pt x="58" y="85"/>
                    </a:cubicBezTo>
                    <a:cubicBezTo>
                      <a:pt x="57" y="84"/>
                      <a:pt x="56" y="84"/>
                      <a:pt x="54" y="84"/>
                    </a:cubicBezTo>
                    <a:cubicBezTo>
                      <a:pt x="50" y="83"/>
                      <a:pt x="44" y="82"/>
                      <a:pt x="42" y="78"/>
                    </a:cubicBezTo>
                    <a:cubicBezTo>
                      <a:pt x="40" y="76"/>
                      <a:pt x="40" y="72"/>
                      <a:pt x="40" y="69"/>
                    </a:cubicBezTo>
                    <a:cubicBezTo>
                      <a:pt x="41" y="64"/>
                      <a:pt x="41" y="64"/>
                      <a:pt x="41" y="64"/>
                    </a:cubicBezTo>
                    <a:cubicBezTo>
                      <a:pt x="44" y="65"/>
                      <a:pt x="44" y="65"/>
                      <a:pt x="44" y="65"/>
                    </a:cubicBezTo>
                    <a:cubicBezTo>
                      <a:pt x="46" y="65"/>
                      <a:pt x="48" y="64"/>
                      <a:pt x="50" y="64"/>
                    </a:cubicBezTo>
                    <a:cubicBezTo>
                      <a:pt x="52" y="64"/>
                      <a:pt x="54" y="63"/>
                      <a:pt x="56" y="63"/>
                    </a:cubicBezTo>
                    <a:cubicBezTo>
                      <a:pt x="56" y="63"/>
                      <a:pt x="56" y="63"/>
                      <a:pt x="56" y="63"/>
                    </a:cubicBezTo>
                    <a:cubicBezTo>
                      <a:pt x="52" y="55"/>
                      <a:pt x="52" y="46"/>
                      <a:pt x="53" y="38"/>
                    </a:cubicBezTo>
                    <a:cubicBezTo>
                      <a:pt x="53" y="36"/>
                      <a:pt x="53" y="33"/>
                      <a:pt x="53" y="30"/>
                    </a:cubicBezTo>
                    <a:cubicBezTo>
                      <a:pt x="53" y="21"/>
                      <a:pt x="50" y="14"/>
                      <a:pt x="44" y="11"/>
                    </a:cubicBezTo>
                    <a:cubicBezTo>
                      <a:pt x="41" y="9"/>
                      <a:pt x="37" y="8"/>
                      <a:pt x="32" y="8"/>
                    </a:cubicBezTo>
                    <a:cubicBezTo>
                      <a:pt x="29" y="8"/>
                      <a:pt x="25" y="8"/>
                      <a:pt x="22" y="9"/>
                    </a:cubicBezTo>
                    <a:cubicBezTo>
                      <a:pt x="11" y="14"/>
                      <a:pt x="11" y="25"/>
                      <a:pt x="11" y="38"/>
                    </a:cubicBezTo>
                    <a:cubicBezTo>
                      <a:pt x="11" y="46"/>
                      <a:pt x="11" y="55"/>
                      <a:pt x="8" y="61"/>
                    </a:cubicBezTo>
                    <a:cubicBezTo>
                      <a:pt x="8" y="62"/>
                      <a:pt x="7" y="62"/>
                      <a:pt x="7" y="63"/>
                    </a:cubicBezTo>
                    <a:cubicBezTo>
                      <a:pt x="8" y="63"/>
                      <a:pt x="10" y="64"/>
                      <a:pt x="12" y="64"/>
                    </a:cubicBezTo>
                    <a:cubicBezTo>
                      <a:pt x="14" y="65"/>
                      <a:pt x="17" y="65"/>
                      <a:pt x="20" y="65"/>
                    </a:cubicBezTo>
                    <a:cubicBezTo>
                      <a:pt x="21" y="65"/>
                      <a:pt x="21" y="65"/>
                      <a:pt x="21" y="65"/>
                    </a:cubicBezTo>
                    <a:cubicBezTo>
                      <a:pt x="22" y="66"/>
                      <a:pt x="22" y="66"/>
                      <a:pt x="22" y="66"/>
                    </a:cubicBezTo>
                    <a:cubicBezTo>
                      <a:pt x="24" y="69"/>
                      <a:pt x="23" y="76"/>
                      <a:pt x="23" y="76"/>
                    </a:cubicBezTo>
                    <a:cubicBezTo>
                      <a:pt x="22" y="80"/>
                      <a:pt x="17" y="81"/>
                      <a:pt x="14" y="82"/>
                    </a:cubicBezTo>
                    <a:cubicBezTo>
                      <a:pt x="18" y="83"/>
                      <a:pt x="23" y="86"/>
                      <a:pt x="28" y="90"/>
                    </a:cubicBezTo>
                    <a:cubicBezTo>
                      <a:pt x="31" y="92"/>
                      <a:pt x="34" y="95"/>
                      <a:pt x="36"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0707"/>
                  </a:solidFill>
                  <a:effectLst/>
                  <a:uLnTx/>
                  <a:uFillTx/>
                  <a:ea typeface="+mn-ea"/>
                  <a:cs typeface="+mn-cs"/>
                </a:endParaRPr>
              </a:p>
            </p:txBody>
          </p:sp>
        </p:grpSp>
      </p:grpSp>
      <p:grpSp>
        <p:nvGrpSpPr>
          <p:cNvPr id="564" name="Groep 563">
            <a:extLst>
              <a:ext uri="{FF2B5EF4-FFF2-40B4-BE49-F238E27FC236}">
                <a16:creationId xmlns:a16="http://schemas.microsoft.com/office/drawing/2014/main" id="{15E8719A-6798-4343-84F2-A34738695438}"/>
              </a:ext>
            </a:extLst>
          </p:cNvPr>
          <p:cNvGrpSpPr/>
          <p:nvPr userDrawn="1"/>
        </p:nvGrpSpPr>
        <p:grpSpPr>
          <a:xfrm>
            <a:off x="10368038" y="3528865"/>
            <a:ext cx="2156749" cy="2156540"/>
            <a:chOff x="7775268" y="2646646"/>
            <a:chExt cx="1617404" cy="1617405"/>
          </a:xfrm>
        </p:grpSpPr>
        <p:sp>
          <p:nvSpPr>
            <p:cNvPr id="565" name="Oval 39">
              <a:extLst>
                <a:ext uri="{FF2B5EF4-FFF2-40B4-BE49-F238E27FC236}">
                  <a16:creationId xmlns:a16="http://schemas.microsoft.com/office/drawing/2014/main" id="{4BFD1B7F-5A3C-4C23-9B13-9E71CA6A6FE9}"/>
                </a:ext>
              </a:extLst>
            </p:cNvPr>
            <p:cNvSpPr/>
            <p:nvPr/>
          </p:nvSpPr>
          <p:spPr>
            <a:xfrm>
              <a:off x="8124237" y="2995615"/>
              <a:ext cx="919464" cy="919467"/>
            </a:xfrm>
            <a:prstGeom prst="ellipse">
              <a:avLst/>
            </a:prstGeom>
            <a:solidFill>
              <a:schemeClr val="bg1">
                <a:alpha val="60000"/>
              </a:schemeClr>
            </a:solidFill>
            <a:ln w="19050" cmpd="sng">
              <a:solidFill>
                <a:srgbClr val="A0A0A3"/>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66" name="Oval 40">
              <a:extLst>
                <a:ext uri="{FF2B5EF4-FFF2-40B4-BE49-F238E27FC236}">
                  <a16:creationId xmlns:a16="http://schemas.microsoft.com/office/drawing/2014/main" id="{2D985324-0F58-4131-BFAA-E3CF27124708}"/>
                </a:ext>
              </a:extLst>
            </p:cNvPr>
            <p:cNvSpPr/>
            <p:nvPr/>
          </p:nvSpPr>
          <p:spPr>
            <a:xfrm>
              <a:off x="7775268" y="2646646"/>
              <a:ext cx="1617404" cy="1617405"/>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67" name="Tekstvak 566">
              <a:extLst>
                <a:ext uri="{FF2B5EF4-FFF2-40B4-BE49-F238E27FC236}">
                  <a16:creationId xmlns:a16="http://schemas.microsoft.com/office/drawing/2014/main" id="{17278527-7F18-4024-AD2F-F3329D4A733A}"/>
                </a:ext>
              </a:extLst>
            </p:cNvPr>
            <p:cNvSpPr txBox="1"/>
            <p:nvPr/>
          </p:nvSpPr>
          <p:spPr>
            <a:xfrm>
              <a:off x="8218149" y="3540877"/>
              <a:ext cx="590489" cy="17312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0707"/>
                  </a:solidFill>
                  <a:effectLst/>
                  <a:uLnTx/>
                  <a:uFillTx/>
                  <a:ea typeface="+mn-ea"/>
                  <a:cs typeface="+mn-cs"/>
                </a:rPr>
                <a:t>100% cloud</a:t>
              </a:r>
            </a:p>
          </p:txBody>
        </p:sp>
        <p:grpSp>
          <p:nvGrpSpPr>
            <p:cNvPr id="568" name="Group 158">
              <a:extLst>
                <a:ext uri="{FF2B5EF4-FFF2-40B4-BE49-F238E27FC236}">
                  <a16:creationId xmlns:a16="http://schemas.microsoft.com/office/drawing/2014/main" id="{7371B2A5-2DEC-49D1-AA2F-12F8E582BC4B}"/>
                </a:ext>
              </a:extLst>
            </p:cNvPr>
            <p:cNvGrpSpPr>
              <a:grpSpLocks noChangeAspect="1"/>
            </p:cNvGrpSpPr>
            <p:nvPr/>
          </p:nvGrpSpPr>
          <p:grpSpPr bwMode="auto">
            <a:xfrm>
              <a:off x="8377382" y="3173974"/>
              <a:ext cx="425450" cy="364905"/>
              <a:chOff x="4350" y="2131"/>
              <a:chExt cx="780" cy="669"/>
            </a:xfrm>
            <a:solidFill>
              <a:schemeClr val="tx2"/>
            </a:solidFill>
          </p:grpSpPr>
          <p:sp>
            <p:nvSpPr>
              <p:cNvPr id="569" name="Freeform 159">
                <a:extLst>
                  <a:ext uri="{FF2B5EF4-FFF2-40B4-BE49-F238E27FC236}">
                    <a16:creationId xmlns:a16="http://schemas.microsoft.com/office/drawing/2014/main" id="{815A31B9-F2E1-4306-9C7A-4DD5998D7F5C}"/>
                  </a:ext>
                </a:extLst>
              </p:cNvPr>
              <p:cNvSpPr>
                <a:spLocks/>
              </p:cNvSpPr>
              <p:nvPr/>
            </p:nvSpPr>
            <p:spPr bwMode="auto">
              <a:xfrm>
                <a:off x="4611" y="2324"/>
                <a:ext cx="259" cy="476"/>
              </a:xfrm>
              <a:custGeom>
                <a:avLst/>
                <a:gdLst>
                  <a:gd name="T0" fmla="*/ 20 w 259"/>
                  <a:gd name="T1" fmla="*/ 150 h 476"/>
                  <a:gd name="T2" fmla="*/ 0 w 259"/>
                  <a:gd name="T3" fmla="*/ 129 h 476"/>
                  <a:gd name="T4" fmla="*/ 130 w 259"/>
                  <a:gd name="T5" fmla="*/ 0 h 476"/>
                  <a:gd name="T6" fmla="*/ 259 w 259"/>
                  <a:gd name="T7" fmla="*/ 129 h 476"/>
                  <a:gd name="T8" fmla="*/ 239 w 259"/>
                  <a:gd name="T9" fmla="*/ 150 h 476"/>
                  <a:gd name="T10" fmla="*/ 144 w 259"/>
                  <a:gd name="T11" fmla="*/ 54 h 476"/>
                  <a:gd name="T12" fmla="*/ 144 w 259"/>
                  <a:gd name="T13" fmla="*/ 476 h 476"/>
                  <a:gd name="T14" fmla="*/ 115 w 259"/>
                  <a:gd name="T15" fmla="*/ 476 h 476"/>
                  <a:gd name="T16" fmla="*/ 115 w 259"/>
                  <a:gd name="T17" fmla="*/ 54 h 476"/>
                  <a:gd name="T18" fmla="*/ 20 w 259"/>
                  <a:gd name="T19"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476">
                    <a:moveTo>
                      <a:pt x="20" y="150"/>
                    </a:moveTo>
                    <a:lnTo>
                      <a:pt x="0" y="129"/>
                    </a:lnTo>
                    <a:lnTo>
                      <a:pt x="130" y="0"/>
                    </a:lnTo>
                    <a:lnTo>
                      <a:pt x="259" y="129"/>
                    </a:lnTo>
                    <a:lnTo>
                      <a:pt x="239" y="150"/>
                    </a:lnTo>
                    <a:lnTo>
                      <a:pt x="144" y="54"/>
                    </a:lnTo>
                    <a:lnTo>
                      <a:pt x="144" y="476"/>
                    </a:lnTo>
                    <a:lnTo>
                      <a:pt x="115" y="476"/>
                    </a:lnTo>
                    <a:lnTo>
                      <a:pt x="115" y="54"/>
                    </a:lnTo>
                    <a:lnTo>
                      <a:pt x="2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70" name="Freeform 160">
                <a:extLst>
                  <a:ext uri="{FF2B5EF4-FFF2-40B4-BE49-F238E27FC236}">
                    <a16:creationId xmlns:a16="http://schemas.microsoft.com/office/drawing/2014/main" id="{90B9509E-5748-42D7-92DA-D30775D27847}"/>
                  </a:ext>
                </a:extLst>
              </p:cNvPr>
              <p:cNvSpPr>
                <a:spLocks/>
              </p:cNvSpPr>
              <p:nvPr/>
            </p:nvSpPr>
            <p:spPr bwMode="auto">
              <a:xfrm>
                <a:off x="4350" y="2131"/>
                <a:ext cx="780" cy="502"/>
              </a:xfrm>
              <a:custGeom>
                <a:avLst/>
                <a:gdLst>
                  <a:gd name="T0" fmla="*/ 1469 w 1792"/>
                  <a:gd name="T1" fmla="*/ 480 h 1154"/>
                  <a:gd name="T2" fmla="*/ 1470 w 1792"/>
                  <a:gd name="T3" fmla="*/ 466 h 1154"/>
                  <a:gd name="T4" fmla="*/ 1003 w 1792"/>
                  <a:gd name="T5" fmla="*/ 0 h 1154"/>
                  <a:gd name="T6" fmla="*/ 585 w 1792"/>
                  <a:gd name="T7" fmla="*/ 266 h 1154"/>
                  <a:gd name="T8" fmla="*/ 478 w 1792"/>
                  <a:gd name="T9" fmla="*/ 240 h 1154"/>
                  <a:gd name="T10" fmla="*/ 242 w 1792"/>
                  <a:gd name="T11" fmla="*/ 448 h 1154"/>
                  <a:gd name="T12" fmla="*/ 0 w 1792"/>
                  <a:gd name="T13" fmla="*/ 793 h 1154"/>
                  <a:gd name="T14" fmla="*/ 358 w 1792"/>
                  <a:gd name="T15" fmla="*/ 1154 h 1154"/>
                  <a:gd name="T16" fmla="*/ 724 w 1792"/>
                  <a:gd name="T17" fmla="*/ 1154 h 1154"/>
                  <a:gd name="T18" fmla="*/ 724 w 1792"/>
                  <a:gd name="T19" fmla="*/ 1090 h 1154"/>
                  <a:gd name="T20" fmla="*/ 362 w 1792"/>
                  <a:gd name="T21" fmla="*/ 1090 h 1154"/>
                  <a:gd name="T22" fmla="*/ 65 w 1792"/>
                  <a:gd name="T23" fmla="*/ 792 h 1154"/>
                  <a:gd name="T24" fmla="*/ 266 w 1792"/>
                  <a:gd name="T25" fmla="*/ 505 h 1154"/>
                  <a:gd name="T26" fmla="*/ 299 w 1792"/>
                  <a:gd name="T27" fmla="*/ 494 h 1154"/>
                  <a:gd name="T28" fmla="*/ 305 w 1792"/>
                  <a:gd name="T29" fmla="*/ 458 h 1154"/>
                  <a:gd name="T30" fmla="*/ 481 w 1792"/>
                  <a:gd name="T31" fmla="*/ 301 h 1154"/>
                  <a:gd name="T32" fmla="*/ 560 w 1792"/>
                  <a:gd name="T33" fmla="*/ 320 h 1154"/>
                  <a:gd name="T34" fmla="*/ 614 w 1792"/>
                  <a:gd name="T35" fmla="*/ 348 h 1154"/>
                  <a:gd name="T36" fmla="*/ 640 w 1792"/>
                  <a:gd name="T37" fmla="*/ 293 h 1154"/>
                  <a:gd name="T38" fmla="*/ 1002 w 1792"/>
                  <a:gd name="T39" fmla="*/ 63 h 1154"/>
                  <a:gd name="T40" fmla="*/ 1406 w 1792"/>
                  <a:gd name="T41" fmla="*/ 459 h 1154"/>
                  <a:gd name="T42" fmla="*/ 1405 w 1792"/>
                  <a:gd name="T43" fmla="*/ 540 h 1154"/>
                  <a:gd name="T44" fmla="*/ 1466 w 1792"/>
                  <a:gd name="T45" fmla="*/ 540 h 1154"/>
                  <a:gd name="T46" fmla="*/ 1728 w 1792"/>
                  <a:gd name="T47" fmla="*/ 822 h 1154"/>
                  <a:gd name="T48" fmla="*/ 1462 w 1792"/>
                  <a:gd name="T49" fmla="*/ 1090 h 1154"/>
                  <a:gd name="T50" fmla="*/ 1449 w 1792"/>
                  <a:gd name="T51" fmla="*/ 1090 h 1154"/>
                  <a:gd name="T52" fmla="*/ 1060 w 1792"/>
                  <a:gd name="T53" fmla="*/ 1090 h 1154"/>
                  <a:gd name="T54" fmla="*/ 1060 w 1792"/>
                  <a:gd name="T55" fmla="*/ 1154 h 1154"/>
                  <a:gd name="T56" fmla="*/ 1464 w 1792"/>
                  <a:gd name="T57" fmla="*/ 1154 h 1154"/>
                  <a:gd name="T58" fmla="*/ 1464 w 1792"/>
                  <a:gd name="T59" fmla="*/ 1154 h 1154"/>
                  <a:gd name="T60" fmla="*/ 1792 w 1792"/>
                  <a:gd name="T61" fmla="*/ 823 h 1154"/>
                  <a:gd name="T62" fmla="*/ 1469 w 1792"/>
                  <a:gd name="T63" fmla="*/ 480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92" h="1154">
                    <a:moveTo>
                      <a:pt x="1469" y="480"/>
                    </a:moveTo>
                    <a:cubicBezTo>
                      <a:pt x="1469" y="476"/>
                      <a:pt x="1470" y="471"/>
                      <a:pt x="1470" y="466"/>
                    </a:cubicBezTo>
                    <a:cubicBezTo>
                      <a:pt x="1470" y="209"/>
                      <a:pt x="1259" y="0"/>
                      <a:pt x="1003" y="0"/>
                    </a:cubicBezTo>
                    <a:cubicBezTo>
                      <a:pt x="818" y="0"/>
                      <a:pt x="660" y="109"/>
                      <a:pt x="585" y="266"/>
                    </a:cubicBezTo>
                    <a:cubicBezTo>
                      <a:pt x="553" y="249"/>
                      <a:pt x="517" y="240"/>
                      <a:pt x="478" y="240"/>
                    </a:cubicBezTo>
                    <a:cubicBezTo>
                      <a:pt x="360" y="240"/>
                      <a:pt x="262" y="334"/>
                      <a:pt x="242" y="448"/>
                    </a:cubicBezTo>
                    <a:cubicBezTo>
                      <a:pt x="102" y="496"/>
                      <a:pt x="0" y="635"/>
                      <a:pt x="0" y="793"/>
                    </a:cubicBezTo>
                    <a:cubicBezTo>
                      <a:pt x="0" y="992"/>
                      <a:pt x="160" y="1154"/>
                      <a:pt x="358" y="1154"/>
                    </a:cubicBezTo>
                    <a:cubicBezTo>
                      <a:pt x="724" y="1154"/>
                      <a:pt x="724" y="1154"/>
                      <a:pt x="724" y="1154"/>
                    </a:cubicBezTo>
                    <a:cubicBezTo>
                      <a:pt x="724" y="1090"/>
                      <a:pt x="724" y="1090"/>
                      <a:pt x="724" y="1090"/>
                    </a:cubicBezTo>
                    <a:cubicBezTo>
                      <a:pt x="362" y="1090"/>
                      <a:pt x="362" y="1090"/>
                      <a:pt x="362" y="1090"/>
                    </a:cubicBezTo>
                    <a:cubicBezTo>
                      <a:pt x="198" y="1090"/>
                      <a:pt x="65" y="956"/>
                      <a:pt x="65" y="792"/>
                    </a:cubicBezTo>
                    <a:cubicBezTo>
                      <a:pt x="65" y="664"/>
                      <a:pt x="146" y="547"/>
                      <a:pt x="266" y="505"/>
                    </a:cubicBezTo>
                    <a:cubicBezTo>
                      <a:pt x="299" y="494"/>
                      <a:pt x="299" y="494"/>
                      <a:pt x="299" y="494"/>
                    </a:cubicBezTo>
                    <a:cubicBezTo>
                      <a:pt x="305" y="458"/>
                      <a:pt x="305" y="458"/>
                      <a:pt x="305" y="458"/>
                    </a:cubicBezTo>
                    <a:cubicBezTo>
                      <a:pt x="320" y="372"/>
                      <a:pt x="394" y="301"/>
                      <a:pt x="481" y="301"/>
                    </a:cubicBezTo>
                    <a:cubicBezTo>
                      <a:pt x="508" y="301"/>
                      <a:pt x="536" y="308"/>
                      <a:pt x="560" y="320"/>
                    </a:cubicBezTo>
                    <a:cubicBezTo>
                      <a:pt x="614" y="348"/>
                      <a:pt x="614" y="348"/>
                      <a:pt x="614" y="348"/>
                    </a:cubicBezTo>
                    <a:cubicBezTo>
                      <a:pt x="640" y="293"/>
                      <a:pt x="640" y="293"/>
                      <a:pt x="640" y="293"/>
                    </a:cubicBezTo>
                    <a:cubicBezTo>
                      <a:pt x="707" y="153"/>
                      <a:pt x="849" y="63"/>
                      <a:pt x="1002" y="63"/>
                    </a:cubicBezTo>
                    <a:cubicBezTo>
                      <a:pt x="1223" y="63"/>
                      <a:pt x="1406" y="236"/>
                      <a:pt x="1406" y="459"/>
                    </a:cubicBezTo>
                    <a:cubicBezTo>
                      <a:pt x="1406" y="512"/>
                      <a:pt x="1405" y="540"/>
                      <a:pt x="1405" y="540"/>
                    </a:cubicBezTo>
                    <a:cubicBezTo>
                      <a:pt x="1466" y="540"/>
                      <a:pt x="1466" y="540"/>
                      <a:pt x="1466" y="540"/>
                    </a:cubicBezTo>
                    <a:cubicBezTo>
                      <a:pt x="1612" y="542"/>
                      <a:pt x="1728" y="674"/>
                      <a:pt x="1728" y="822"/>
                    </a:cubicBezTo>
                    <a:cubicBezTo>
                      <a:pt x="1728" y="969"/>
                      <a:pt x="1609" y="1089"/>
                      <a:pt x="1462" y="1090"/>
                    </a:cubicBezTo>
                    <a:cubicBezTo>
                      <a:pt x="1449" y="1090"/>
                      <a:pt x="1449" y="1090"/>
                      <a:pt x="1449" y="1090"/>
                    </a:cubicBezTo>
                    <a:cubicBezTo>
                      <a:pt x="1060" y="1090"/>
                      <a:pt x="1060" y="1090"/>
                      <a:pt x="1060" y="1090"/>
                    </a:cubicBezTo>
                    <a:cubicBezTo>
                      <a:pt x="1060" y="1154"/>
                      <a:pt x="1060" y="1154"/>
                      <a:pt x="1060" y="1154"/>
                    </a:cubicBezTo>
                    <a:cubicBezTo>
                      <a:pt x="1464" y="1154"/>
                      <a:pt x="1464" y="1154"/>
                      <a:pt x="1464" y="1154"/>
                    </a:cubicBezTo>
                    <a:cubicBezTo>
                      <a:pt x="1464" y="1154"/>
                      <a:pt x="1464" y="1154"/>
                      <a:pt x="1464" y="1154"/>
                    </a:cubicBezTo>
                    <a:cubicBezTo>
                      <a:pt x="1644" y="1154"/>
                      <a:pt x="1792" y="1005"/>
                      <a:pt x="1792" y="823"/>
                    </a:cubicBezTo>
                    <a:cubicBezTo>
                      <a:pt x="1792" y="641"/>
                      <a:pt x="1650" y="481"/>
                      <a:pt x="1469" y="4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grpSp>
      </p:grpSp>
      <p:grpSp>
        <p:nvGrpSpPr>
          <p:cNvPr id="571" name="Groep 570">
            <a:extLst>
              <a:ext uri="{FF2B5EF4-FFF2-40B4-BE49-F238E27FC236}">
                <a16:creationId xmlns:a16="http://schemas.microsoft.com/office/drawing/2014/main" id="{4AF03B4D-A1CF-4E69-8867-FF90C46ACFE6}"/>
              </a:ext>
            </a:extLst>
          </p:cNvPr>
          <p:cNvGrpSpPr/>
          <p:nvPr userDrawn="1"/>
        </p:nvGrpSpPr>
        <p:grpSpPr>
          <a:xfrm>
            <a:off x="4422711" y="3595908"/>
            <a:ext cx="1592850" cy="1592696"/>
            <a:chOff x="3316707" y="2696931"/>
            <a:chExt cx="1194521" cy="1194522"/>
          </a:xfrm>
        </p:grpSpPr>
        <p:sp>
          <p:nvSpPr>
            <p:cNvPr id="572" name="Oval 39">
              <a:extLst>
                <a:ext uri="{FF2B5EF4-FFF2-40B4-BE49-F238E27FC236}">
                  <a16:creationId xmlns:a16="http://schemas.microsoft.com/office/drawing/2014/main" id="{CD10C51B-FA7A-46CE-90CC-4D8417F67788}"/>
                </a:ext>
              </a:extLst>
            </p:cNvPr>
            <p:cNvSpPr/>
            <p:nvPr/>
          </p:nvSpPr>
          <p:spPr>
            <a:xfrm>
              <a:off x="3574436" y="2954660"/>
              <a:ext cx="679063" cy="679065"/>
            </a:xfrm>
            <a:prstGeom prst="ellipse">
              <a:avLst/>
            </a:prstGeom>
            <a:solidFill>
              <a:schemeClr val="bg1">
                <a:alpha val="60000"/>
              </a:schemeClr>
            </a:solidFill>
            <a:ln w="19050" cmpd="sng">
              <a:solidFill>
                <a:srgbClr val="A0A0A3"/>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73" name="Oval 40">
              <a:extLst>
                <a:ext uri="{FF2B5EF4-FFF2-40B4-BE49-F238E27FC236}">
                  <a16:creationId xmlns:a16="http://schemas.microsoft.com/office/drawing/2014/main" id="{7D33DACA-F1B4-4D2E-B26F-0D3D279CE5AD}"/>
                </a:ext>
              </a:extLst>
            </p:cNvPr>
            <p:cNvSpPr/>
            <p:nvPr/>
          </p:nvSpPr>
          <p:spPr>
            <a:xfrm>
              <a:off x="3316707" y="2696931"/>
              <a:ext cx="1194521" cy="1194522"/>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74" name="Tekstvak 573">
              <a:extLst>
                <a:ext uri="{FF2B5EF4-FFF2-40B4-BE49-F238E27FC236}">
                  <a16:creationId xmlns:a16="http://schemas.microsoft.com/office/drawing/2014/main" id="{7FFBAAEC-6C7D-468B-B5C7-B5D30C866B69}"/>
                </a:ext>
              </a:extLst>
            </p:cNvPr>
            <p:cNvSpPr txBox="1"/>
            <p:nvPr/>
          </p:nvSpPr>
          <p:spPr>
            <a:xfrm>
              <a:off x="3564611" y="3331353"/>
              <a:ext cx="550818" cy="15004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70707"/>
                  </a:solidFill>
                  <a:effectLst/>
                  <a:uLnTx/>
                  <a:uFillTx/>
                  <a:ea typeface="+mn-ea"/>
                  <a:cs typeface="+mn-cs"/>
                </a:rPr>
                <a:t>99,9% uptime</a:t>
              </a:r>
            </a:p>
          </p:txBody>
        </p:sp>
        <p:grpSp>
          <p:nvGrpSpPr>
            <p:cNvPr id="575" name="Group 4">
              <a:extLst>
                <a:ext uri="{FF2B5EF4-FFF2-40B4-BE49-F238E27FC236}">
                  <a16:creationId xmlns:a16="http://schemas.microsoft.com/office/drawing/2014/main" id="{F6D4F0D2-9480-4400-B795-CF87F1C820C2}"/>
                </a:ext>
              </a:extLst>
            </p:cNvPr>
            <p:cNvGrpSpPr>
              <a:grpSpLocks noChangeAspect="1"/>
            </p:cNvGrpSpPr>
            <p:nvPr/>
          </p:nvGrpSpPr>
          <p:grpSpPr bwMode="auto">
            <a:xfrm>
              <a:off x="3734328" y="3045833"/>
              <a:ext cx="354497" cy="305737"/>
              <a:chOff x="6337" y="1813"/>
              <a:chExt cx="269" cy="232"/>
            </a:xfrm>
            <a:solidFill>
              <a:schemeClr val="tx2"/>
            </a:solidFill>
          </p:grpSpPr>
          <p:sp>
            <p:nvSpPr>
              <p:cNvPr id="576" name="Freeform 5">
                <a:extLst>
                  <a:ext uri="{FF2B5EF4-FFF2-40B4-BE49-F238E27FC236}">
                    <a16:creationId xmlns:a16="http://schemas.microsoft.com/office/drawing/2014/main" id="{A86DF095-0B2A-41A7-A9D7-6AE4C5D04994}"/>
                  </a:ext>
                </a:extLst>
              </p:cNvPr>
              <p:cNvSpPr>
                <a:spLocks noEditPoints="1"/>
              </p:cNvSpPr>
              <p:nvPr/>
            </p:nvSpPr>
            <p:spPr bwMode="auto">
              <a:xfrm>
                <a:off x="6337" y="1813"/>
                <a:ext cx="269" cy="232"/>
              </a:xfrm>
              <a:custGeom>
                <a:avLst/>
                <a:gdLst>
                  <a:gd name="T0" fmla="*/ 147 w 176"/>
                  <a:gd name="T1" fmla="*/ 151 h 151"/>
                  <a:gd name="T2" fmla="*/ 29 w 176"/>
                  <a:gd name="T3" fmla="*/ 151 h 151"/>
                  <a:gd name="T4" fmla="*/ 28 w 176"/>
                  <a:gd name="T5" fmla="*/ 151 h 151"/>
                  <a:gd name="T6" fmla="*/ 0 w 176"/>
                  <a:gd name="T7" fmla="*/ 87 h 151"/>
                  <a:gd name="T8" fmla="*/ 88 w 176"/>
                  <a:gd name="T9" fmla="*/ 0 h 151"/>
                  <a:gd name="T10" fmla="*/ 176 w 176"/>
                  <a:gd name="T11" fmla="*/ 87 h 151"/>
                  <a:gd name="T12" fmla="*/ 148 w 176"/>
                  <a:gd name="T13" fmla="*/ 151 h 151"/>
                  <a:gd name="T14" fmla="*/ 147 w 176"/>
                  <a:gd name="T15" fmla="*/ 151 h 151"/>
                  <a:gd name="T16" fmla="*/ 32 w 176"/>
                  <a:gd name="T17" fmla="*/ 145 h 151"/>
                  <a:gd name="T18" fmla="*/ 144 w 176"/>
                  <a:gd name="T19" fmla="*/ 145 h 151"/>
                  <a:gd name="T20" fmla="*/ 170 w 176"/>
                  <a:gd name="T21" fmla="*/ 87 h 151"/>
                  <a:gd name="T22" fmla="*/ 88 w 176"/>
                  <a:gd name="T23" fmla="*/ 6 h 151"/>
                  <a:gd name="T24" fmla="*/ 7 w 176"/>
                  <a:gd name="T25" fmla="*/ 87 h 151"/>
                  <a:gd name="T26" fmla="*/ 32 w 176"/>
                  <a:gd name="T27" fmla="*/ 145 h 151"/>
                  <a:gd name="T28" fmla="*/ 77 w 176"/>
                  <a:gd name="T29" fmla="*/ 78 h 151"/>
                  <a:gd name="T30" fmla="*/ 90 w 176"/>
                  <a:gd name="T31" fmla="*/ 64 h 151"/>
                  <a:gd name="T32" fmla="*/ 99 w 176"/>
                  <a:gd name="T33" fmla="*/ 68 h 151"/>
                  <a:gd name="T34" fmla="*/ 100 w 176"/>
                  <a:gd name="T35" fmla="*/ 69 h 151"/>
                  <a:gd name="T36" fmla="*/ 125 w 176"/>
                  <a:gd name="T37" fmla="*/ 108 h 151"/>
                  <a:gd name="T38" fmla="*/ 117 w 176"/>
                  <a:gd name="T39" fmla="*/ 116 h 151"/>
                  <a:gd name="T40" fmla="*/ 82 w 176"/>
                  <a:gd name="T41" fmla="*/ 88 h 151"/>
                  <a:gd name="T42" fmla="*/ 77 w 176"/>
                  <a:gd name="T43" fmla="*/ 78 h 151"/>
                  <a:gd name="T44" fmla="*/ 116 w 176"/>
                  <a:gd name="T45" fmla="*/ 108 h 151"/>
                  <a:gd name="T46" fmla="*/ 95 w 176"/>
                  <a:gd name="T47" fmla="*/ 72 h 151"/>
                  <a:gd name="T48" fmla="*/ 90 w 176"/>
                  <a:gd name="T49" fmla="*/ 70 h 151"/>
                  <a:gd name="T50" fmla="*/ 84 w 176"/>
                  <a:gd name="T51" fmla="*/ 78 h 151"/>
                  <a:gd name="T52" fmla="*/ 86 w 176"/>
                  <a:gd name="T53" fmla="*/ 83 h 151"/>
                  <a:gd name="T54" fmla="*/ 87 w 176"/>
                  <a:gd name="T55" fmla="*/ 83 h 151"/>
                  <a:gd name="T56" fmla="*/ 116 w 176"/>
                  <a:gd name="T57" fmla="*/ 10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51">
                    <a:moveTo>
                      <a:pt x="147" y="151"/>
                    </a:moveTo>
                    <a:cubicBezTo>
                      <a:pt x="29" y="151"/>
                      <a:pt x="29" y="151"/>
                      <a:pt x="29" y="151"/>
                    </a:cubicBezTo>
                    <a:cubicBezTo>
                      <a:pt x="28" y="151"/>
                      <a:pt x="28" y="151"/>
                      <a:pt x="28" y="151"/>
                    </a:cubicBezTo>
                    <a:cubicBezTo>
                      <a:pt x="10" y="134"/>
                      <a:pt x="0" y="111"/>
                      <a:pt x="0" y="87"/>
                    </a:cubicBezTo>
                    <a:cubicBezTo>
                      <a:pt x="0" y="39"/>
                      <a:pt x="40" y="0"/>
                      <a:pt x="88" y="0"/>
                    </a:cubicBezTo>
                    <a:cubicBezTo>
                      <a:pt x="136" y="0"/>
                      <a:pt x="176" y="39"/>
                      <a:pt x="176" y="87"/>
                    </a:cubicBezTo>
                    <a:cubicBezTo>
                      <a:pt x="176" y="111"/>
                      <a:pt x="166" y="134"/>
                      <a:pt x="148" y="151"/>
                    </a:cubicBezTo>
                    <a:lnTo>
                      <a:pt x="147" y="151"/>
                    </a:lnTo>
                    <a:close/>
                    <a:moveTo>
                      <a:pt x="32" y="145"/>
                    </a:moveTo>
                    <a:cubicBezTo>
                      <a:pt x="144" y="145"/>
                      <a:pt x="144" y="145"/>
                      <a:pt x="144" y="145"/>
                    </a:cubicBezTo>
                    <a:cubicBezTo>
                      <a:pt x="161" y="129"/>
                      <a:pt x="170" y="109"/>
                      <a:pt x="170" y="87"/>
                    </a:cubicBezTo>
                    <a:cubicBezTo>
                      <a:pt x="170" y="42"/>
                      <a:pt x="133" y="6"/>
                      <a:pt x="88" y="6"/>
                    </a:cubicBezTo>
                    <a:cubicBezTo>
                      <a:pt x="43" y="6"/>
                      <a:pt x="7" y="42"/>
                      <a:pt x="7" y="87"/>
                    </a:cubicBezTo>
                    <a:cubicBezTo>
                      <a:pt x="7" y="109"/>
                      <a:pt x="15" y="129"/>
                      <a:pt x="32" y="145"/>
                    </a:cubicBezTo>
                    <a:close/>
                    <a:moveTo>
                      <a:pt x="77" y="78"/>
                    </a:moveTo>
                    <a:cubicBezTo>
                      <a:pt x="76" y="71"/>
                      <a:pt x="82" y="65"/>
                      <a:pt x="90" y="64"/>
                    </a:cubicBezTo>
                    <a:cubicBezTo>
                      <a:pt x="93" y="64"/>
                      <a:pt x="97" y="65"/>
                      <a:pt x="99" y="68"/>
                    </a:cubicBezTo>
                    <a:cubicBezTo>
                      <a:pt x="100" y="69"/>
                      <a:pt x="100" y="69"/>
                      <a:pt x="100" y="69"/>
                    </a:cubicBezTo>
                    <a:cubicBezTo>
                      <a:pt x="125" y="108"/>
                      <a:pt x="125" y="108"/>
                      <a:pt x="125" y="108"/>
                    </a:cubicBezTo>
                    <a:cubicBezTo>
                      <a:pt x="117" y="116"/>
                      <a:pt x="117" y="116"/>
                      <a:pt x="117" y="116"/>
                    </a:cubicBezTo>
                    <a:cubicBezTo>
                      <a:pt x="82" y="88"/>
                      <a:pt x="82" y="88"/>
                      <a:pt x="82" y="88"/>
                    </a:cubicBezTo>
                    <a:cubicBezTo>
                      <a:pt x="79" y="86"/>
                      <a:pt x="77" y="82"/>
                      <a:pt x="77" y="78"/>
                    </a:cubicBezTo>
                    <a:close/>
                    <a:moveTo>
                      <a:pt x="116" y="108"/>
                    </a:moveTo>
                    <a:cubicBezTo>
                      <a:pt x="95" y="72"/>
                      <a:pt x="95" y="72"/>
                      <a:pt x="95" y="72"/>
                    </a:cubicBezTo>
                    <a:cubicBezTo>
                      <a:pt x="93" y="71"/>
                      <a:pt x="91" y="70"/>
                      <a:pt x="90" y="70"/>
                    </a:cubicBezTo>
                    <a:cubicBezTo>
                      <a:pt x="86" y="71"/>
                      <a:pt x="83" y="74"/>
                      <a:pt x="84" y="78"/>
                    </a:cubicBezTo>
                    <a:cubicBezTo>
                      <a:pt x="84" y="80"/>
                      <a:pt x="85" y="82"/>
                      <a:pt x="86" y="83"/>
                    </a:cubicBezTo>
                    <a:cubicBezTo>
                      <a:pt x="87" y="83"/>
                      <a:pt x="87" y="83"/>
                      <a:pt x="87" y="83"/>
                    </a:cubicBezTo>
                    <a:cubicBezTo>
                      <a:pt x="116" y="108"/>
                      <a:pt x="116" y="108"/>
                      <a:pt x="11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77" name="Freeform 6">
                <a:extLst>
                  <a:ext uri="{FF2B5EF4-FFF2-40B4-BE49-F238E27FC236}">
                    <a16:creationId xmlns:a16="http://schemas.microsoft.com/office/drawing/2014/main" id="{37EB8F22-A94F-4DD2-BACD-2AB76E5E3FBB}"/>
                  </a:ext>
                </a:extLst>
              </p:cNvPr>
              <p:cNvSpPr>
                <a:spLocks/>
              </p:cNvSpPr>
              <p:nvPr/>
            </p:nvSpPr>
            <p:spPr bwMode="auto">
              <a:xfrm>
                <a:off x="6467" y="1833"/>
                <a:ext cx="9" cy="29"/>
              </a:xfrm>
              <a:custGeom>
                <a:avLst/>
                <a:gdLst>
                  <a:gd name="T0" fmla="*/ 9 w 9"/>
                  <a:gd name="T1" fmla="*/ 29 h 29"/>
                  <a:gd name="T2" fmla="*/ 0 w 9"/>
                  <a:gd name="T3" fmla="*/ 29 h 29"/>
                  <a:gd name="T4" fmla="*/ 0 w 9"/>
                  <a:gd name="T5" fmla="*/ 0 h 29"/>
                  <a:gd name="T6" fmla="*/ 9 w 9"/>
                  <a:gd name="T7" fmla="*/ 0 h 29"/>
                  <a:gd name="T8" fmla="*/ 9 w 9"/>
                  <a:gd name="T9" fmla="*/ 29 h 29"/>
                  <a:gd name="T10" fmla="*/ 9 w 9"/>
                  <a:gd name="T11" fmla="*/ 29 h 29"/>
                </a:gdLst>
                <a:ahLst/>
                <a:cxnLst>
                  <a:cxn ang="0">
                    <a:pos x="T0" y="T1"/>
                  </a:cxn>
                  <a:cxn ang="0">
                    <a:pos x="T2" y="T3"/>
                  </a:cxn>
                  <a:cxn ang="0">
                    <a:pos x="T4" y="T5"/>
                  </a:cxn>
                  <a:cxn ang="0">
                    <a:pos x="T6" y="T7"/>
                  </a:cxn>
                  <a:cxn ang="0">
                    <a:pos x="T8" y="T9"/>
                  </a:cxn>
                  <a:cxn ang="0">
                    <a:pos x="T10" y="T11"/>
                  </a:cxn>
                </a:cxnLst>
                <a:rect l="0" t="0" r="r" b="b"/>
                <a:pathLst>
                  <a:path w="9" h="29">
                    <a:moveTo>
                      <a:pt x="9" y="29"/>
                    </a:moveTo>
                    <a:lnTo>
                      <a:pt x="0" y="29"/>
                    </a:lnTo>
                    <a:lnTo>
                      <a:pt x="0" y="0"/>
                    </a:lnTo>
                    <a:lnTo>
                      <a:pt x="9" y="0"/>
                    </a:lnTo>
                    <a:lnTo>
                      <a:pt x="9" y="29"/>
                    </a:lnTo>
                    <a:lnTo>
                      <a:pt x="9"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78" name="Freeform 7">
                <a:extLst>
                  <a:ext uri="{FF2B5EF4-FFF2-40B4-BE49-F238E27FC236}">
                    <a16:creationId xmlns:a16="http://schemas.microsoft.com/office/drawing/2014/main" id="{DA7EB3DA-6D80-4D28-B64E-80906E8A1EE0}"/>
                  </a:ext>
                </a:extLst>
              </p:cNvPr>
              <p:cNvSpPr>
                <a:spLocks/>
              </p:cNvSpPr>
              <p:nvPr/>
            </p:nvSpPr>
            <p:spPr bwMode="auto">
              <a:xfrm>
                <a:off x="6557" y="1942"/>
                <a:ext cx="29" cy="9"/>
              </a:xfrm>
              <a:custGeom>
                <a:avLst/>
                <a:gdLst>
                  <a:gd name="T0" fmla="*/ 29 w 29"/>
                  <a:gd name="T1" fmla="*/ 9 h 9"/>
                  <a:gd name="T2" fmla="*/ 0 w 29"/>
                  <a:gd name="T3" fmla="*/ 9 h 9"/>
                  <a:gd name="T4" fmla="*/ 0 w 29"/>
                  <a:gd name="T5" fmla="*/ 0 h 9"/>
                  <a:gd name="T6" fmla="*/ 29 w 29"/>
                  <a:gd name="T7" fmla="*/ 0 h 9"/>
                  <a:gd name="T8" fmla="*/ 29 w 29"/>
                  <a:gd name="T9" fmla="*/ 9 h 9"/>
                  <a:gd name="T10" fmla="*/ 29 w 29"/>
                  <a:gd name="T11" fmla="*/ 9 h 9"/>
                </a:gdLst>
                <a:ahLst/>
                <a:cxnLst>
                  <a:cxn ang="0">
                    <a:pos x="T0" y="T1"/>
                  </a:cxn>
                  <a:cxn ang="0">
                    <a:pos x="T2" y="T3"/>
                  </a:cxn>
                  <a:cxn ang="0">
                    <a:pos x="T4" y="T5"/>
                  </a:cxn>
                  <a:cxn ang="0">
                    <a:pos x="T6" y="T7"/>
                  </a:cxn>
                  <a:cxn ang="0">
                    <a:pos x="T8" y="T9"/>
                  </a:cxn>
                  <a:cxn ang="0">
                    <a:pos x="T10" y="T11"/>
                  </a:cxn>
                </a:cxnLst>
                <a:rect l="0" t="0" r="r" b="b"/>
                <a:pathLst>
                  <a:path w="29" h="9">
                    <a:moveTo>
                      <a:pt x="29" y="9"/>
                    </a:moveTo>
                    <a:lnTo>
                      <a:pt x="0" y="9"/>
                    </a:lnTo>
                    <a:lnTo>
                      <a:pt x="0" y="0"/>
                    </a:lnTo>
                    <a:lnTo>
                      <a:pt x="29" y="0"/>
                    </a:lnTo>
                    <a:lnTo>
                      <a:pt x="29" y="9"/>
                    </a:lnTo>
                    <a:lnTo>
                      <a:pt x="2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79" name="Freeform 8">
                <a:extLst>
                  <a:ext uri="{FF2B5EF4-FFF2-40B4-BE49-F238E27FC236}">
                    <a16:creationId xmlns:a16="http://schemas.microsoft.com/office/drawing/2014/main" id="{C033D634-7297-4809-B8BA-D6271457FA92}"/>
                  </a:ext>
                </a:extLst>
              </p:cNvPr>
              <p:cNvSpPr>
                <a:spLocks/>
              </p:cNvSpPr>
              <p:nvPr/>
            </p:nvSpPr>
            <p:spPr bwMode="auto">
              <a:xfrm>
                <a:off x="6357" y="1942"/>
                <a:ext cx="29" cy="9"/>
              </a:xfrm>
              <a:custGeom>
                <a:avLst/>
                <a:gdLst>
                  <a:gd name="T0" fmla="*/ 29 w 29"/>
                  <a:gd name="T1" fmla="*/ 9 h 9"/>
                  <a:gd name="T2" fmla="*/ 0 w 29"/>
                  <a:gd name="T3" fmla="*/ 9 h 9"/>
                  <a:gd name="T4" fmla="*/ 0 w 29"/>
                  <a:gd name="T5" fmla="*/ 0 h 9"/>
                  <a:gd name="T6" fmla="*/ 29 w 29"/>
                  <a:gd name="T7" fmla="*/ 0 h 9"/>
                  <a:gd name="T8" fmla="*/ 29 w 29"/>
                  <a:gd name="T9" fmla="*/ 9 h 9"/>
                  <a:gd name="T10" fmla="*/ 29 w 29"/>
                  <a:gd name="T11" fmla="*/ 9 h 9"/>
                </a:gdLst>
                <a:ahLst/>
                <a:cxnLst>
                  <a:cxn ang="0">
                    <a:pos x="T0" y="T1"/>
                  </a:cxn>
                  <a:cxn ang="0">
                    <a:pos x="T2" y="T3"/>
                  </a:cxn>
                  <a:cxn ang="0">
                    <a:pos x="T4" y="T5"/>
                  </a:cxn>
                  <a:cxn ang="0">
                    <a:pos x="T6" y="T7"/>
                  </a:cxn>
                  <a:cxn ang="0">
                    <a:pos x="T8" y="T9"/>
                  </a:cxn>
                  <a:cxn ang="0">
                    <a:pos x="T10" y="T11"/>
                  </a:cxn>
                </a:cxnLst>
                <a:rect l="0" t="0" r="r" b="b"/>
                <a:pathLst>
                  <a:path w="29" h="9">
                    <a:moveTo>
                      <a:pt x="29" y="9"/>
                    </a:moveTo>
                    <a:lnTo>
                      <a:pt x="0" y="9"/>
                    </a:lnTo>
                    <a:lnTo>
                      <a:pt x="0" y="0"/>
                    </a:lnTo>
                    <a:lnTo>
                      <a:pt x="29" y="0"/>
                    </a:lnTo>
                    <a:lnTo>
                      <a:pt x="29" y="9"/>
                    </a:lnTo>
                    <a:lnTo>
                      <a:pt x="2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80" name="Freeform 9">
                <a:extLst>
                  <a:ext uri="{FF2B5EF4-FFF2-40B4-BE49-F238E27FC236}">
                    <a16:creationId xmlns:a16="http://schemas.microsoft.com/office/drawing/2014/main" id="{BE46073C-35C7-4051-8E8F-344D1CC2A67A}"/>
                  </a:ext>
                </a:extLst>
              </p:cNvPr>
              <p:cNvSpPr>
                <a:spLocks/>
              </p:cNvSpPr>
              <p:nvPr/>
            </p:nvSpPr>
            <p:spPr bwMode="auto">
              <a:xfrm>
                <a:off x="6385" y="2000"/>
                <a:ext cx="27" cy="28"/>
              </a:xfrm>
              <a:custGeom>
                <a:avLst/>
                <a:gdLst>
                  <a:gd name="T0" fmla="*/ 7 w 27"/>
                  <a:gd name="T1" fmla="*/ 28 h 28"/>
                  <a:gd name="T2" fmla="*/ 0 w 27"/>
                  <a:gd name="T3" fmla="*/ 22 h 28"/>
                  <a:gd name="T4" fmla="*/ 21 w 27"/>
                  <a:gd name="T5" fmla="*/ 0 h 28"/>
                  <a:gd name="T6" fmla="*/ 27 w 27"/>
                  <a:gd name="T7" fmla="*/ 8 h 28"/>
                  <a:gd name="T8" fmla="*/ 7 w 27"/>
                  <a:gd name="T9" fmla="*/ 28 h 28"/>
                  <a:gd name="T10" fmla="*/ 7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7" y="28"/>
                    </a:moveTo>
                    <a:lnTo>
                      <a:pt x="0" y="22"/>
                    </a:lnTo>
                    <a:lnTo>
                      <a:pt x="21" y="0"/>
                    </a:lnTo>
                    <a:lnTo>
                      <a:pt x="27" y="8"/>
                    </a:lnTo>
                    <a:lnTo>
                      <a:pt x="7" y="28"/>
                    </a:ln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81" name="Freeform 10">
                <a:extLst>
                  <a:ext uri="{FF2B5EF4-FFF2-40B4-BE49-F238E27FC236}">
                    <a16:creationId xmlns:a16="http://schemas.microsoft.com/office/drawing/2014/main" id="{B883BB86-B106-4703-9C15-FCE0DD37D3C5}"/>
                  </a:ext>
                </a:extLst>
              </p:cNvPr>
              <p:cNvSpPr>
                <a:spLocks/>
              </p:cNvSpPr>
              <p:nvPr/>
            </p:nvSpPr>
            <p:spPr bwMode="auto">
              <a:xfrm>
                <a:off x="6530" y="2000"/>
                <a:ext cx="27" cy="28"/>
              </a:xfrm>
              <a:custGeom>
                <a:avLst/>
                <a:gdLst>
                  <a:gd name="T0" fmla="*/ 21 w 27"/>
                  <a:gd name="T1" fmla="*/ 28 h 28"/>
                  <a:gd name="T2" fmla="*/ 0 w 27"/>
                  <a:gd name="T3" fmla="*/ 8 h 28"/>
                  <a:gd name="T4" fmla="*/ 7 w 27"/>
                  <a:gd name="T5" fmla="*/ 0 h 28"/>
                  <a:gd name="T6" fmla="*/ 27 w 27"/>
                  <a:gd name="T7" fmla="*/ 22 h 28"/>
                  <a:gd name="T8" fmla="*/ 21 w 27"/>
                  <a:gd name="T9" fmla="*/ 28 h 28"/>
                  <a:gd name="T10" fmla="*/ 21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21" y="28"/>
                    </a:moveTo>
                    <a:lnTo>
                      <a:pt x="0" y="8"/>
                    </a:lnTo>
                    <a:lnTo>
                      <a:pt x="7" y="0"/>
                    </a:lnTo>
                    <a:lnTo>
                      <a:pt x="27" y="22"/>
                    </a:lnTo>
                    <a:lnTo>
                      <a:pt x="21" y="28"/>
                    </a:lnTo>
                    <a:lnTo>
                      <a:pt x="2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82" name="Freeform 11">
                <a:extLst>
                  <a:ext uri="{FF2B5EF4-FFF2-40B4-BE49-F238E27FC236}">
                    <a16:creationId xmlns:a16="http://schemas.microsoft.com/office/drawing/2014/main" id="{5F067D5D-8AEA-460A-A397-F274C99F6837}"/>
                  </a:ext>
                </a:extLst>
              </p:cNvPr>
              <p:cNvSpPr>
                <a:spLocks/>
              </p:cNvSpPr>
              <p:nvPr/>
            </p:nvSpPr>
            <p:spPr bwMode="auto">
              <a:xfrm>
                <a:off x="6530" y="1862"/>
                <a:ext cx="27" cy="28"/>
              </a:xfrm>
              <a:custGeom>
                <a:avLst/>
                <a:gdLst>
                  <a:gd name="T0" fmla="*/ 7 w 27"/>
                  <a:gd name="T1" fmla="*/ 28 h 28"/>
                  <a:gd name="T2" fmla="*/ 0 w 27"/>
                  <a:gd name="T3" fmla="*/ 22 h 28"/>
                  <a:gd name="T4" fmla="*/ 21 w 27"/>
                  <a:gd name="T5" fmla="*/ 0 h 28"/>
                  <a:gd name="T6" fmla="*/ 27 w 27"/>
                  <a:gd name="T7" fmla="*/ 8 h 28"/>
                  <a:gd name="T8" fmla="*/ 7 w 27"/>
                  <a:gd name="T9" fmla="*/ 28 h 28"/>
                  <a:gd name="T10" fmla="*/ 7 w 27"/>
                  <a:gd name="T11" fmla="*/ 28 h 28"/>
                </a:gdLst>
                <a:ahLst/>
                <a:cxnLst>
                  <a:cxn ang="0">
                    <a:pos x="T0" y="T1"/>
                  </a:cxn>
                  <a:cxn ang="0">
                    <a:pos x="T2" y="T3"/>
                  </a:cxn>
                  <a:cxn ang="0">
                    <a:pos x="T4" y="T5"/>
                  </a:cxn>
                  <a:cxn ang="0">
                    <a:pos x="T6" y="T7"/>
                  </a:cxn>
                  <a:cxn ang="0">
                    <a:pos x="T8" y="T9"/>
                  </a:cxn>
                  <a:cxn ang="0">
                    <a:pos x="T10" y="T11"/>
                  </a:cxn>
                </a:cxnLst>
                <a:rect l="0" t="0" r="r" b="b"/>
                <a:pathLst>
                  <a:path w="27" h="28">
                    <a:moveTo>
                      <a:pt x="7" y="28"/>
                    </a:moveTo>
                    <a:lnTo>
                      <a:pt x="0" y="22"/>
                    </a:lnTo>
                    <a:lnTo>
                      <a:pt x="21" y="0"/>
                    </a:lnTo>
                    <a:lnTo>
                      <a:pt x="27" y="8"/>
                    </a:lnTo>
                    <a:lnTo>
                      <a:pt x="7" y="28"/>
                    </a:ln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83" name="Freeform 12">
                <a:extLst>
                  <a:ext uri="{FF2B5EF4-FFF2-40B4-BE49-F238E27FC236}">
                    <a16:creationId xmlns:a16="http://schemas.microsoft.com/office/drawing/2014/main" id="{B0C9DEAF-B1BD-4083-8386-7405497912B9}"/>
                  </a:ext>
                </a:extLst>
              </p:cNvPr>
              <p:cNvSpPr>
                <a:spLocks/>
              </p:cNvSpPr>
              <p:nvPr/>
            </p:nvSpPr>
            <p:spPr bwMode="auto">
              <a:xfrm>
                <a:off x="6388" y="1864"/>
                <a:ext cx="27" cy="27"/>
              </a:xfrm>
              <a:custGeom>
                <a:avLst/>
                <a:gdLst>
                  <a:gd name="T0" fmla="*/ 20 w 27"/>
                  <a:gd name="T1" fmla="*/ 27 h 27"/>
                  <a:gd name="T2" fmla="*/ 0 w 27"/>
                  <a:gd name="T3" fmla="*/ 7 h 27"/>
                  <a:gd name="T4" fmla="*/ 6 w 27"/>
                  <a:gd name="T5" fmla="*/ 0 h 27"/>
                  <a:gd name="T6" fmla="*/ 27 w 27"/>
                  <a:gd name="T7" fmla="*/ 20 h 27"/>
                  <a:gd name="T8" fmla="*/ 20 w 27"/>
                  <a:gd name="T9" fmla="*/ 27 h 27"/>
                  <a:gd name="T10" fmla="*/ 20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0" y="27"/>
                    </a:moveTo>
                    <a:lnTo>
                      <a:pt x="0" y="7"/>
                    </a:lnTo>
                    <a:lnTo>
                      <a:pt x="6" y="0"/>
                    </a:lnTo>
                    <a:lnTo>
                      <a:pt x="27" y="20"/>
                    </a:lnTo>
                    <a:lnTo>
                      <a:pt x="20" y="27"/>
                    </a:lnTo>
                    <a:lnTo>
                      <a:pt x="2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grpSp>
      </p:grpSp>
      <p:grpSp>
        <p:nvGrpSpPr>
          <p:cNvPr id="584" name="Groep 583">
            <a:extLst>
              <a:ext uri="{FF2B5EF4-FFF2-40B4-BE49-F238E27FC236}">
                <a16:creationId xmlns:a16="http://schemas.microsoft.com/office/drawing/2014/main" id="{A998A794-124B-44A6-8CD7-51AFED4DFFFC}"/>
              </a:ext>
            </a:extLst>
          </p:cNvPr>
          <p:cNvGrpSpPr/>
          <p:nvPr userDrawn="1"/>
        </p:nvGrpSpPr>
        <p:grpSpPr>
          <a:xfrm>
            <a:off x="7528713" y="875474"/>
            <a:ext cx="2152365" cy="2152156"/>
            <a:chOff x="5645983" y="656603"/>
            <a:chExt cx="1614116" cy="1614117"/>
          </a:xfrm>
        </p:grpSpPr>
        <p:sp>
          <p:nvSpPr>
            <p:cNvPr id="585" name="Oval 39">
              <a:extLst>
                <a:ext uri="{FF2B5EF4-FFF2-40B4-BE49-F238E27FC236}">
                  <a16:creationId xmlns:a16="http://schemas.microsoft.com/office/drawing/2014/main" id="{90C3A995-27F9-4D10-B15E-D3841A0D7E30}"/>
                </a:ext>
              </a:extLst>
            </p:cNvPr>
            <p:cNvSpPr/>
            <p:nvPr/>
          </p:nvSpPr>
          <p:spPr>
            <a:xfrm>
              <a:off x="5994243" y="1004863"/>
              <a:ext cx="917595" cy="917598"/>
            </a:xfrm>
            <a:prstGeom prst="ellipse">
              <a:avLst/>
            </a:prstGeom>
            <a:solidFill>
              <a:schemeClr val="bg1">
                <a:alpha val="60000"/>
              </a:schemeClr>
            </a:solidFill>
            <a:ln w="19050" cmpd="sng">
              <a:solidFill>
                <a:srgbClr val="A0A0A3"/>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86" name="Oval 40">
              <a:extLst>
                <a:ext uri="{FF2B5EF4-FFF2-40B4-BE49-F238E27FC236}">
                  <a16:creationId xmlns:a16="http://schemas.microsoft.com/office/drawing/2014/main" id="{590EA22A-B67F-4F30-9F02-EE6323072C34}"/>
                </a:ext>
              </a:extLst>
            </p:cNvPr>
            <p:cNvSpPr/>
            <p:nvPr/>
          </p:nvSpPr>
          <p:spPr>
            <a:xfrm>
              <a:off x="5645983" y="656603"/>
              <a:ext cx="1614116" cy="1614117"/>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sp>
          <p:nvSpPr>
            <p:cNvPr id="587" name="Tekstvak 586">
              <a:extLst>
                <a:ext uri="{FF2B5EF4-FFF2-40B4-BE49-F238E27FC236}">
                  <a16:creationId xmlns:a16="http://schemas.microsoft.com/office/drawing/2014/main" id="{A327F34A-29E9-47B8-9CE1-AA202E03FE38}"/>
                </a:ext>
              </a:extLst>
            </p:cNvPr>
            <p:cNvSpPr txBox="1"/>
            <p:nvPr/>
          </p:nvSpPr>
          <p:spPr>
            <a:xfrm>
              <a:off x="6009552" y="1538638"/>
              <a:ext cx="638574" cy="17312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0707"/>
                  </a:solidFill>
                  <a:effectLst/>
                  <a:uLnTx/>
                  <a:uFillTx/>
                  <a:ea typeface="+mn-ea"/>
                  <a:cs typeface="+mn-cs"/>
                </a:rPr>
                <a:t>100% </a:t>
              </a:r>
              <a:r>
                <a:rPr kumimoji="0" lang="en-US" sz="900" b="0" i="0" u="none" strike="noStrike" kern="1200" cap="none" spc="0" normalizeH="0" baseline="0" noProof="0" dirty="0" err="1">
                  <a:ln>
                    <a:noFill/>
                  </a:ln>
                  <a:solidFill>
                    <a:srgbClr val="070707"/>
                  </a:solidFill>
                  <a:effectLst/>
                  <a:uLnTx/>
                  <a:uFillTx/>
                  <a:ea typeface="+mn-ea"/>
                  <a:cs typeface="+mn-cs"/>
                </a:rPr>
                <a:t>mobiel</a:t>
              </a:r>
              <a:endParaRPr kumimoji="0" lang="en-US" sz="900" b="0" i="0" u="none" strike="noStrike" kern="1200" cap="none" spc="0" normalizeH="0" baseline="0" noProof="0" dirty="0">
                <a:ln>
                  <a:noFill/>
                </a:ln>
                <a:solidFill>
                  <a:srgbClr val="070707"/>
                </a:solidFill>
                <a:effectLst/>
                <a:uLnTx/>
                <a:uFillTx/>
                <a:ea typeface="+mn-ea"/>
                <a:cs typeface="+mn-cs"/>
              </a:endParaRPr>
            </a:p>
          </p:txBody>
        </p:sp>
        <p:grpSp>
          <p:nvGrpSpPr>
            <p:cNvPr id="588" name="Group 27">
              <a:extLst>
                <a:ext uri="{FF2B5EF4-FFF2-40B4-BE49-F238E27FC236}">
                  <a16:creationId xmlns:a16="http://schemas.microsoft.com/office/drawing/2014/main" id="{8DF31062-21E0-4EFD-A474-60E6B74BB55E}"/>
                </a:ext>
              </a:extLst>
            </p:cNvPr>
            <p:cNvGrpSpPr>
              <a:grpSpLocks noChangeAspect="1"/>
            </p:cNvGrpSpPr>
            <p:nvPr/>
          </p:nvGrpSpPr>
          <p:grpSpPr bwMode="auto">
            <a:xfrm>
              <a:off x="6329347" y="1114489"/>
              <a:ext cx="220568" cy="428318"/>
              <a:chOff x="3195" y="2146"/>
              <a:chExt cx="306" cy="606"/>
            </a:xfrm>
          </p:grpSpPr>
          <p:sp>
            <p:nvSpPr>
              <p:cNvPr id="589" name="Freeform 28">
                <a:extLst>
                  <a:ext uri="{FF2B5EF4-FFF2-40B4-BE49-F238E27FC236}">
                    <a16:creationId xmlns:a16="http://schemas.microsoft.com/office/drawing/2014/main" id="{66F66CC3-6965-4220-9A83-0A49DF89C715}"/>
                  </a:ext>
                </a:extLst>
              </p:cNvPr>
              <p:cNvSpPr>
                <a:spLocks/>
              </p:cNvSpPr>
              <p:nvPr/>
            </p:nvSpPr>
            <p:spPr bwMode="auto">
              <a:xfrm>
                <a:off x="3195" y="2146"/>
                <a:ext cx="306" cy="606"/>
              </a:xfrm>
              <a:custGeom>
                <a:avLst/>
                <a:gdLst>
                  <a:gd name="T0" fmla="*/ 200 w 200"/>
                  <a:gd name="T1" fmla="*/ 380 h 400"/>
                  <a:gd name="T2" fmla="*/ 180 w 200"/>
                  <a:gd name="T3" fmla="*/ 400 h 400"/>
                  <a:gd name="T4" fmla="*/ 20 w 200"/>
                  <a:gd name="T5" fmla="*/ 400 h 400"/>
                  <a:gd name="T6" fmla="*/ 0 w 200"/>
                  <a:gd name="T7" fmla="*/ 380 h 400"/>
                  <a:gd name="T8" fmla="*/ 0 w 200"/>
                  <a:gd name="T9" fmla="*/ 20 h 400"/>
                  <a:gd name="T10" fmla="*/ 20 w 200"/>
                  <a:gd name="T11" fmla="*/ 0 h 400"/>
                  <a:gd name="T12" fmla="*/ 180 w 200"/>
                  <a:gd name="T13" fmla="*/ 0 h 400"/>
                  <a:gd name="T14" fmla="*/ 200 w 200"/>
                  <a:gd name="T15" fmla="*/ 20 h 400"/>
                  <a:gd name="T16" fmla="*/ 200 w 200"/>
                  <a:gd name="T17" fmla="*/ 3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400">
                    <a:moveTo>
                      <a:pt x="200" y="380"/>
                    </a:moveTo>
                    <a:cubicBezTo>
                      <a:pt x="200" y="391"/>
                      <a:pt x="191" y="400"/>
                      <a:pt x="180" y="400"/>
                    </a:cubicBezTo>
                    <a:cubicBezTo>
                      <a:pt x="20" y="400"/>
                      <a:pt x="20" y="400"/>
                      <a:pt x="20" y="400"/>
                    </a:cubicBezTo>
                    <a:cubicBezTo>
                      <a:pt x="9" y="400"/>
                      <a:pt x="0" y="391"/>
                      <a:pt x="0" y="380"/>
                    </a:cubicBezTo>
                    <a:cubicBezTo>
                      <a:pt x="0" y="20"/>
                      <a:pt x="0" y="20"/>
                      <a:pt x="0" y="20"/>
                    </a:cubicBezTo>
                    <a:cubicBezTo>
                      <a:pt x="0" y="9"/>
                      <a:pt x="9" y="0"/>
                      <a:pt x="20" y="0"/>
                    </a:cubicBezTo>
                    <a:cubicBezTo>
                      <a:pt x="180" y="0"/>
                      <a:pt x="180" y="0"/>
                      <a:pt x="180" y="0"/>
                    </a:cubicBezTo>
                    <a:cubicBezTo>
                      <a:pt x="191" y="0"/>
                      <a:pt x="200" y="9"/>
                      <a:pt x="200" y="20"/>
                    </a:cubicBezTo>
                    <a:lnTo>
                      <a:pt x="200" y="380"/>
                    </a:lnTo>
                    <a:close/>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90" name="Freeform 29">
                <a:extLst>
                  <a:ext uri="{FF2B5EF4-FFF2-40B4-BE49-F238E27FC236}">
                    <a16:creationId xmlns:a16="http://schemas.microsoft.com/office/drawing/2014/main" id="{B94A596F-896D-481E-80AE-A3D8BBF9AEB9}"/>
                  </a:ext>
                </a:extLst>
              </p:cNvPr>
              <p:cNvSpPr>
                <a:spLocks/>
              </p:cNvSpPr>
              <p:nvPr/>
            </p:nvSpPr>
            <p:spPr bwMode="auto">
              <a:xfrm>
                <a:off x="3195" y="2214"/>
                <a:ext cx="306" cy="478"/>
              </a:xfrm>
              <a:custGeom>
                <a:avLst/>
                <a:gdLst>
                  <a:gd name="T0" fmla="*/ 306 w 306"/>
                  <a:gd name="T1" fmla="*/ 478 h 478"/>
                  <a:gd name="T2" fmla="*/ 0 w 306"/>
                  <a:gd name="T3" fmla="*/ 478 h 478"/>
                  <a:gd name="T4" fmla="*/ 0 w 306"/>
                  <a:gd name="T5" fmla="*/ 0 h 478"/>
                  <a:gd name="T6" fmla="*/ 306 w 306"/>
                  <a:gd name="T7" fmla="*/ 0 h 478"/>
                </a:gdLst>
                <a:ahLst/>
                <a:cxnLst>
                  <a:cxn ang="0">
                    <a:pos x="T0" y="T1"/>
                  </a:cxn>
                  <a:cxn ang="0">
                    <a:pos x="T2" y="T3"/>
                  </a:cxn>
                  <a:cxn ang="0">
                    <a:pos x="T4" y="T5"/>
                  </a:cxn>
                  <a:cxn ang="0">
                    <a:pos x="T6" y="T7"/>
                  </a:cxn>
                </a:cxnLst>
                <a:rect l="0" t="0" r="r" b="b"/>
                <a:pathLst>
                  <a:path w="306" h="478">
                    <a:moveTo>
                      <a:pt x="306" y="478"/>
                    </a:moveTo>
                    <a:lnTo>
                      <a:pt x="0" y="478"/>
                    </a:lnTo>
                    <a:lnTo>
                      <a:pt x="0" y="0"/>
                    </a:lnTo>
                    <a:lnTo>
                      <a:pt x="306" y="0"/>
                    </a:lnTo>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grpSp>
      </p:grpSp>
      <p:grpSp>
        <p:nvGrpSpPr>
          <p:cNvPr id="591" name="Groep 590">
            <a:extLst>
              <a:ext uri="{FF2B5EF4-FFF2-40B4-BE49-F238E27FC236}">
                <a16:creationId xmlns:a16="http://schemas.microsoft.com/office/drawing/2014/main" id="{9D5903BA-BB9C-4120-B1D7-9CB50179E36A}"/>
              </a:ext>
            </a:extLst>
          </p:cNvPr>
          <p:cNvGrpSpPr/>
          <p:nvPr userDrawn="1"/>
        </p:nvGrpSpPr>
        <p:grpSpPr>
          <a:xfrm>
            <a:off x="8494587" y="7271381"/>
            <a:ext cx="1829793" cy="1829616"/>
            <a:chOff x="6370317" y="5453536"/>
            <a:chExt cx="1372211" cy="1372212"/>
          </a:xfrm>
        </p:grpSpPr>
        <p:sp>
          <p:nvSpPr>
            <p:cNvPr id="592" name="Oval 39">
              <a:extLst>
                <a:ext uri="{FF2B5EF4-FFF2-40B4-BE49-F238E27FC236}">
                  <a16:creationId xmlns:a16="http://schemas.microsoft.com/office/drawing/2014/main" id="{37818ABE-BF2B-4C8F-9EB5-8481FE8E87F1}"/>
                </a:ext>
              </a:extLst>
            </p:cNvPr>
            <p:cNvSpPr/>
            <p:nvPr/>
          </p:nvSpPr>
          <p:spPr>
            <a:xfrm>
              <a:off x="6666384" y="5749603"/>
              <a:ext cx="780076" cy="780079"/>
            </a:xfrm>
            <a:prstGeom prst="ellipse">
              <a:avLst/>
            </a:prstGeom>
            <a:solidFill>
              <a:schemeClr val="bg1">
                <a:alpha val="60000"/>
              </a:schemeClr>
            </a:solidFill>
            <a:ln w="19050" cmpd="sng">
              <a:solidFill>
                <a:srgbClr val="A0A0A3"/>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593" name="Tekstvak 592">
              <a:extLst>
                <a:ext uri="{FF2B5EF4-FFF2-40B4-BE49-F238E27FC236}">
                  <a16:creationId xmlns:a16="http://schemas.microsoft.com/office/drawing/2014/main" id="{35C0FC86-C8DB-44DD-BA6F-07CF2B07D45A}"/>
                </a:ext>
              </a:extLst>
            </p:cNvPr>
            <p:cNvSpPr txBox="1"/>
            <p:nvPr/>
          </p:nvSpPr>
          <p:spPr>
            <a:xfrm>
              <a:off x="6725841" y="6202261"/>
              <a:ext cx="527978" cy="17312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70707"/>
                  </a:solidFill>
                  <a:effectLst/>
                  <a:uLnTx/>
                  <a:uFillTx/>
                  <a:ea typeface="+mn-ea"/>
                  <a:cs typeface="+mn-cs"/>
                </a:rPr>
                <a:t>ISAE3402</a:t>
              </a:r>
            </a:p>
          </p:txBody>
        </p:sp>
        <p:sp>
          <p:nvSpPr>
            <p:cNvPr id="594" name="Oval 40">
              <a:extLst>
                <a:ext uri="{FF2B5EF4-FFF2-40B4-BE49-F238E27FC236}">
                  <a16:creationId xmlns:a16="http://schemas.microsoft.com/office/drawing/2014/main" id="{59C06AA2-675B-4727-8C6B-E82FBC590855}"/>
                </a:ext>
              </a:extLst>
            </p:cNvPr>
            <p:cNvSpPr/>
            <p:nvPr/>
          </p:nvSpPr>
          <p:spPr>
            <a:xfrm>
              <a:off x="6370317" y="5453536"/>
              <a:ext cx="1372211" cy="1372212"/>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grpSp>
          <p:nvGrpSpPr>
            <p:cNvPr id="595" name="Group 4">
              <a:extLst>
                <a:ext uri="{FF2B5EF4-FFF2-40B4-BE49-F238E27FC236}">
                  <a16:creationId xmlns:a16="http://schemas.microsoft.com/office/drawing/2014/main" id="{B097C134-6569-43B0-84B0-044149258D40}"/>
                </a:ext>
              </a:extLst>
            </p:cNvPr>
            <p:cNvGrpSpPr>
              <a:grpSpLocks noChangeAspect="1"/>
            </p:cNvGrpSpPr>
            <p:nvPr/>
          </p:nvGrpSpPr>
          <p:grpSpPr bwMode="auto">
            <a:xfrm>
              <a:off x="6884667" y="5816584"/>
              <a:ext cx="329282" cy="391161"/>
              <a:chOff x="3139" y="2685"/>
              <a:chExt cx="745" cy="885"/>
            </a:xfrm>
            <a:solidFill>
              <a:schemeClr val="tx2"/>
            </a:solidFill>
          </p:grpSpPr>
          <p:sp>
            <p:nvSpPr>
              <p:cNvPr id="596" name="Freeform 5">
                <a:extLst>
                  <a:ext uri="{FF2B5EF4-FFF2-40B4-BE49-F238E27FC236}">
                    <a16:creationId xmlns:a16="http://schemas.microsoft.com/office/drawing/2014/main" id="{7C835E8E-9E45-4A57-AAA3-C7BE5DDE67F8}"/>
                  </a:ext>
                </a:extLst>
              </p:cNvPr>
              <p:cNvSpPr>
                <a:spLocks noEditPoints="1"/>
              </p:cNvSpPr>
              <p:nvPr/>
            </p:nvSpPr>
            <p:spPr bwMode="auto">
              <a:xfrm>
                <a:off x="3139" y="3133"/>
                <a:ext cx="437" cy="437"/>
              </a:xfrm>
              <a:custGeom>
                <a:avLst/>
                <a:gdLst>
                  <a:gd name="T0" fmla="*/ 111 w 289"/>
                  <a:gd name="T1" fmla="*/ 33 h 289"/>
                  <a:gd name="T2" fmla="*/ 246 w 289"/>
                  <a:gd name="T3" fmla="*/ 84 h 289"/>
                  <a:gd name="T4" fmla="*/ 256 w 289"/>
                  <a:gd name="T5" fmla="*/ 84 h 289"/>
                  <a:gd name="T6" fmla="*/ 228 w 289"/>
                  <a:gd name="T7" fmla="*/ 146 h 289"/>
                  <a:gd name="T8" fmla="*/ 182 w 289"/>
                  <a:gd name="T9" fmla="*/ 246 h 289"/>
                  <a:gd name="T10" fmla="*/ 140 w 289"/>
                  <a:gd name="T11" fmla="*/ 177 h 289"/>
                  <a:gd name="T12" fmla="*/ 135 w 289"/>
                  <a:gd name="T13" fmla="*/ 167 h 289"/>
                  <a:gd name="T14" fmla="*/ 123 w 289"/>
                  <a:gd name="T15" fmla="*/ 167 h 289"/>
                  <a:gd name="T16" fmla="*/ 35 w 289"/>
                  <a:gd name="T17" fmla="*/ 167 h 289"/>
                  <a:gd name="T18" fmla="*/ 111 w 289"/>
                  <a:gd name="T19" fmla="*/ 33 h 289"/>
                  <a:gd name="T20" fmla="*/ 107 w 289"/>
                  <a:gd name="T21" fmla="*/ 0 h 289"/>
                  <a:gd name="T22" fmla="*/ 0 w 289"/>
                  <a:gd name="T23" fmla="*/ 187 h 289"/>
                  <a:gd name="T24" fmla="*/ 123 w 289"/>
                  <a:gd name="T25" fmla="*/ 187 h 289"/>
                  <a:gd name="T26" fmla="*/ 185 w 289"/>
                  <a:gd name="T27" fmla="*/ 289 h 289"/>
                  <a:gd name="T28" fmla="*/ 246 w 289"/>
                  <a:gd name="T29" fmla="*/ 154 h 289"/>
                  <a:gd name="T30" fmla="*/ 289 w 289"/>
                  <a:gd name="T31" fmla="*/ 59 h 289"/>
                  <a:gd name="T32" fmla="*/ 246 w 289"/>
                  <a:gd name="T33" fmla="*/ 64 h 289"/>
                  <a:gd name="T34" fmla="*/ 107 w 289"/>
                  <a:gd name="T35"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9" h="289">
                    <a:moveTo>
                      <a:pt x="111" y="33"/>
                    </a:moveTo>
                    <a:cubicBezTo>
                      <a:pt x="148" y="65"/>
                      <a:pt x="196" y="84"/>
                      <a:pt x="246" y="84"/>
                    </a:cubicBezTo>
                    <a:cubicBezTo>
                      <a:pt x="250" y="84"/>
                      <a:pt x="253" y="84"/>
                      <a:pt x="256" y="84"/>
                    </a:cubicBezTo>
                    <a:cubicBezTo>
                      <a:pt x="228" y="146"/>
                      <a:pt x="228" y="146"/>
                      <a:pt x="228" y="146"/>
                    </a:cubicBezTo>
                    <a:cubicBezTo>
                      <a:pt x="182" y="246"/>
                      <a:pt x="182" y="246"/>
                      <a:pt x="182" y="246"/>
                    </a:cubicBezTo>
                    <a:cubicBezTo>
                      <a:pt x="140" y="177"/>
                      <a:pt x="140" y="177"/>
                      <a:pt x="140" y="177"/>
                    </a:cubicBezTo>
                    <a:cubicBezTo>
                      <a:pt x="135" y="167"/>
                      <a:pt x="135" y="167"/>
                      <a:pt x="135" y="167"/>
                    </a:cubicBezTo>
                    <a:cubicBezTo>
                      <a:pt x="123" y="167"/>
                      <a:pt x="123" y="167"/>
                      <a:pt x="123" y="167"/>
                    </a:cubicBezTo>
                    <a:cubicBezTo>
                      <a:pt x="35" y="167"/>
                      <a:pt x="35" y="167"/>
                      <a:pt x="35" y="167"/>
                    </a:cubicBezTo>
                    <a:cubicBezTo>
                      <a:pt x="111" y="33"/>
                      <a:pt x="111" y="33"/>
                      <a:pt x="111" y="33"/>
                    </a:cubicBezTo>
                    <a:moveTo>
                      <a:pt x="107" y="0"/>
                    </a:moveTo>
                    <a:cubicBezTo>
                      <a:pt x="0" y="187"/>
                      <a:pt x="0" y="187"/>
                      <a:pt x="0" y="187"/>
                    </a:cubicBezTo>
                    <a:cubicBezTo>
                      <a:pt x="123" y="187"/>
                      <a:pt x="123" y="187"/>
                      <a:pt x="123" y="187"/>
                    </a:cubicBezTo>
                    <a:cubicBezTo>
                      <a:pt x="185" y="289"/>
                      <a:pt x="185" y="289"/>
                      <a:pt x="185" y="289"/>
                    </a:cubicBezTo>
                    <a:cubicBezTo>
                      <a:pt x="246" y="154"/>
                      <a:pt x="246" y="154"/>
                      <a:pt x="246" y="154"/>
                    </a:cubicBezTo>
                    <a:cubicBezTo>
                      <a:pt x="289" y="59"/>
                      <a:pt x="289" y="59"/>
                      <a:pt x="289" y="59"/>
                    </a:cubicBezTo>
                    <a:cubicBezTo>
                      <a:pt x="276" y="62"/>
                      <a:pt x="261" y="64"/>
                      <a:pt x="246" y="64"/>
                    </a:cubicBezTo>
                    <a:cubicBezTo>
                      <a:pt x="191" y="64"/>
                      <a:pt x="140" y="39"/>
                      <a:pt x="1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97" name="Freeform 6">
                <a:extLst>
                  <a:ext uri="{FF2B5EF4-FFF2-40B4-BE49-F238E27FC236}">
                    <a16:creationId xmlns:a16="http://schemas.microsoft.com/office/drawing/2014/main" id="{0680F938-03A4-4FAF-8161-009BFAD76938}"/>
                  </a:ext>
                </a:extLst>
              </p:cNvPr>
              <p:cNvSpPr>
                <a:spLocks noEditPoints="1"/>
              </p:cNvSpPr>
              <p:nvPr/>
            </p:nvSpPr>
            <p:spPr bwMode="auto">
              <a:xfrm>
                <a:off x="3528" y="3133"/>
                <a:ext cx="356" cy="437"/>
              </a:xfrm>
              <a:custGeom>
                <a:avLst/>
                <a:gdLst>
                  <a:gd name="T0" fmla="*/ 125 w 235"/>
                  <a:gd name="T1" fmla="*/ 33 h 289"/>
                  <a:gd name="T2" fmla="*/ 201 w 235"/>
                  <a:gd name="T3" fmla="*/ 167 h 289"/>
                  <a:gd name="T4" fmla="*/ 112 w 235"/>
                  <a:gd name="T5" fmla="*/ 167 h 289"/>
                  <a:gd name="T6" fmla="*/ 101 w 235"/>
                  <a:gd name="T7" fmla="*/ 167 h 289"/>
                  <a:gd name="T8" fmla="*/ 95 w 235"/>
                  <a:gd name="T9" fmla="*/ 177 h 289"/>
                  <a:gd name="T10" fmla="*/ 53 w 235"/>
                  <a:gd name="T11" fmla="*/ 247 h 289"/>
                  <a:gd name="T12" fmla="*/ 22 w 235"/>
                  <a:gd name="T13" fmla="*/ 177 h 289"/>
                  <a:gd name="T14" fmla="*/ 72 w 235"/>
                  <a:gd name="T15" fmla="*/ 66 h 289"/>
                  <a:gd name="T16" fmla="*/ 125 w 235"/>
                  <a:gd name="T17" fmla="*/ 33 h 289"/>
                  <a:gd name="T18" fmla="*/ 129 w 235"/>
                  <a:gd name="T19" fmla="*/ 0 h 289"/>
                  <a:gd name="T20" fmla="*/ 57 w 235"/>
                  <a:gd name="T21" fmla="*/ 51 h 289"/>
                  <a:gd name="T22" fmla="*/ 0 w 235"/>
                  <a:gd name="T23" fmla="*/ 177 h 289"/>
                  <a:gd name="T24" fmla="*/ 51 w 235"/>
                  <a:gd name="T25" fmla="*/ 289 h 289"/>
                  <a:gd name="T26" fmla="*/ 112 w 235"/>
                  <a:gd name="T27" fmla="*/ 187 h 289"/>
                  <a:gd name="T28" fmla="*/ 235 w 235"/>
                  <a:gd name="T29" fmla="*/ 187 h 289"/>
                  <a:gd name="T30" fmla="*/ 129 w 235"/>
                  <a:gd name="T31"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289">
                    <a:moveTo>
                      <a:pt x="125" y="33"/>
                    </a:moveTo>
                    <a:cubicBezTo>
                      <a:pt x="201" y="167"/>
                      <a:pt x="201" y="167"/>
                      <a:pt x="201" y="167"/>
                    </a:cubicBezTo>
                    <a:cubicBezTo>
                      <a:pt x="112" y="167"/>
                      <a:pt x="112" y="167"/>
                      <a:pt x="112" y="167"/>
                    </a:cubicBezTo>
                    <a:cubicBezTo>
                      <a:pt x="101" y="167"/>
                      <a:pt x="101" y="167"/>
                      <a:pt x="101" y="167"/>
                    </a:cubicBezTo>
                    <a:cubicBezTo>
                      <a:pt x="95" y="177"/>
                      <a:pt x="95" y="177"/>
                      <a:pt x="95" y="177"/>
                    </a:cubicBezTo>
                    <a:cubicBezTo>
                      <a:pt x="53" y="247"/>
                      <a:pt x="53" y="247"/>
                      <a:pt x="53" y="247"/>
                    </a:cubicBezTo>
                    <a:cubicBezTo>
                      <a:pt x="22" y="177"/>
                      <a:pt x="22" y="177"/>
                      <a:pt x="22" y="177"/>
                    </a:cubicBezTo>
                    <a:cubicBezTo>
                      <a:pt x="72" y="66"/>
                      <a:pt x="72" y="66"/>
                      <a:pt x="72" y="66"/>
                    </a:cubicBezTo>
                    <a:cubicBezTo>
                      <a:pt x="91" y="58"/>
                      <a:pt x="109" y="47"/>
                      <a:pt x="125" y="33"/>
                    </a:cubicBezTo>
                    <a:moveTo>
                      <a:pt x="129" y="0"/>
                    </a:moveTo>
                    <a:cubicBezTo>
                      <a:pt x="110" y="22"/>
                      <a:pt x="85" y="40"/>
                      <a:pt x="57" y="51"/>
                    </a:cubicBezTo>
                    <a:cubicBezTo>
                      <a:pt x="0" y="177"/>
                      <a:pt x="0" y="177"/>
                      <a:pt x="0" y="177"/>
                    </a:cubicBezTo>
                    <a:cubicBezTo>
                      <a:pt x="51" y="289"/>
                      <a:pt x="51" y="289"/>
                      <a:pt x="51" y="289"/>
                    </a:cubicBezTo>
                    <a:cubicBezTo>
                      <a:pt x="112" y="187"/>
                      <a:pt x="112" y="187"/>
                      <a:pt x="112" y="187"/>
                    </a:cubicBezTo>
                    <a:cubicBezTo>
                      <a:pt x="235" y="187"/>
                      <a:pt x="235" y="187"/>
                      <a:pt x="235" y="187"/>
                    </a:cubicBezTo>
                    <a:cubicBezTo>
                      <a:pt x="129" y="0"/>
                      <a:pt x="129" y="0"/>
                      <a:pt x="1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98" name="Freeform 7">
                <a:extLst>
                  <a:ext uri="{FF2B5EF4-FFF2-40B4-BE49-F238E27FC236}">
                    <a16:creationId xmlns:a16="http://schemas.microsoft.com/office/drawing/2014/main" id="{ADA9AA75-9E27-46FA-9A2A-C923C7509A46}"/>
                  </a:ext>
                </a:extLst>
              </p:cNvPr>
              <p:cNvSpPr>
                <a:spLocks noEditPoints="1"/>
              </p:cNvSpPr>
              <p:nvPr/>
            </p:nvSpPr>
            <p:spPr bwMode="auto">
              <a:xfrm>
                <a:off x="3258" y="2685"/>
                <a:ext cx="504" cy="504"/>
              </a:xfrm>
              <a:custGeom>
                <a:avLst/>
                <a:gdLst>
                  <a:gd name="T0" fmla="*/ 167 w 333"/>
                  <a:gd name="T1" fmla="*/ 333 h 333"/>
                  <a:gd name="T2" fmla="*/ 0 w 333"/>
                  <a:gd name="T3" fmla="*/ 166 h 333"/>
                  <a:gd name="T4" fmla="*/ 167 w 333"/>
                  <a:gd name="T5" fmla="*/ 0 h 333"/>
                  <a:gd name="T6" fmla="*/ 333 w 333"/>
                  <a:gd name="T7" fmla="*/ 166 h 333"/>
                  <a:gd name="T8" fmla="*/ 167 w 333"/>
                  <a:gd name="T9" fmla="*/ 333 h 333"/>
                  <a:gd name="T10" fmla="*/ 167 w 333"/>
                  <a:gd name="T11" fmla="*/ 20 h 333"/>
                  <a:gd name="T12" fmla="*/ 20 w 333"/>
                  <a:gd name="T13" fmla="*/ 166 h 333"/>
                  <a:gd name="T14" fmla="*/ 167 w 333"/>
                  <a:gd name="T15" fmla="*/ 313 h 333"/>
                  <a:gd name="T16" fmla="*/ 313 w 333"/>
                  <a:gd name="T17" fmla="*/ 166 h 333"/>
                  <a:gd name="T18" fmla="*/ 167 w 333"/>
                  <a:gd name="T19" fmla="*/ 2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33">
                    <a:moveTo>
                      <a:pt x="167" y="333"/>
                    </a:moveTo>
                    <a:cubicBezTo>
                      <a:pt x="75" y="333"/>
                      <a:pt x="0" y="258"/>
                      <a:pt x="0" y="166"/>
                    </a:cubicBezTo>
                    <a:cubicBezTo>
                      <a:pt x="0" y="75"/>
                      <a:pt x="75" y="0"/>
                      <a:pt x="167" y="0"/>
                    </a:cubicBezTo>
                    <a:cubicBezTo>
                      <a:pt x="258" y="0"/>
                      <a:pt x="333" y="75"/>
                      <a:pt x="333" y="166"/>
                    </a:cubicBezTo>
                    <a:cubicBezTo>
                      <a:pt x="333" y="258"/>
                      <a:pt x="258" y="333"/>
                      <a:pt x="167" y="333"/>
                    </a:cubicBezTo>
                    <a:close/>
                    <a:moveTo>
                      <a:pt x="167" y="20"/>
                    </a:moveTo>
                    <a:cubicBezTo>
                      <a:pt x="86" y="20"/>
                      <a:pt x="20" y="86"/>
                      <a:pt x="20" y="166"/>
                    </a:cubicBezTo>
                    <a:cubicBezTo>
                      <a:pt x="20" y="247"/>
                      <a:pt x="86" y="313"/>
                      <a:pt x="167" y="313"/>
                    </a:cubicBezTo>
                    <a:cubicBezTo>
                      <a:pt x="247" y="313"/>
                      <a:pt x="313" y="247"/>
                      <a:pt x="313" y="166"/>
                    </a:cubicBezTo>
                    <a:cubicBezTo>
                      <a:pt x="313" y="86"/>
                      <a:pt x="247" y="20"/>
                      <a:pt x="16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599" name="Freeform 8">
                <a:extLst>
                  <a:ext uri="{FF2B5EF4-FFF2-40B4-BE49-F238E27FC236}">
                    <a16:creationId xmlns:a16="http://schemas.microsoft.com/office/drawing/2014/main" id="{607240F2-B897-458F-84C8-752B3486A69A}"/>
                  </a:ext>
                </a:extLst>
              </p:cNvPr>
              <p:cNvSpPr>
                <a:spLocks noEditPoints="1"/>
              </p:cNvSpPr>
              <p:nvPr/>
            </p:nvSpPr>
            <p:spPr bwMode="auto">
              <a:xfrm>
                <a:off x="3308" y="2735"/>
                <a:ext cx="404" cy="404"/>
              </a:xfrm>
              <a:custGeom>
                <a:avLst/>
                <a:gdLst>
                  <a:gd name="T0" fmla="*/ 134 w 267"/>
                  <a:gd name="T1" fmla="*/ 267 h 267"/>
                  <a:gd name="T2" fmla="*/ 0 w 267"/>
                  <a:gd name="T3" fmla="*/ 133 h 267"/>
                  <a:gd name="T4" fmla="*/ 134 w 267"/>
                  <a:gd name="T5" fmla="*/ 0 h 267"/>
                  <a:gd name="T6" fmla="*/ 267 w 267"/>
                  <a:gd name="T7" fmla="*/ 133 h 267"/>
                  <a:gd name="T8" fmla="*/ 134 w 267"/>
                  <a:gd name="T9" fmla="*/ 267 h 267"/>
                  <a:gd name="T10" fmla="*/ 134 w 267"/>
                  <a:gd name="T11" fmla="*/ 20 h 267"/>
                  <a:gd name="T12" fmla="*/ 20 w 267"/>
                  <a:gd name="T13" fmla="*/ 133 h 267"/>
                  <a:gd name="T14" fmla="*/ 134 w 267"/>
                  <a:gd name="T15" fmla="*/ 247 h 267"/>
                  <a:gd name="T16" fmla="*/ 247 w 267"/>
                  <a:gd name="T17" fmla="*/ 133 h 267"/>
                  <a:gd name="T18" fmla="*/ 134 w 267"/>
                  <a:gd name="T19" fmla="*/ 2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267">
                    <a:moveTo>
                      <a:pt x="134" y="267"/>
                    </a:moveTo>
                    <a:cubicBezTo>
                      <a:pt x="60" y="267"/>
                      <a:pt x="0" y="207"/>
                      <a:pt x="0" y="133"/>
                    </a:cubicBezTo>
                    <a:cubicBezTo>
                      <a:pt x="0" y="60"/>
                      <a:pt x="60" y="0"/>
                      <a:pt x="134" y="0"/>
                    </a:cubicBezTo>
                    <a:cubicBezTo>
                      <a:pt x="207" y="0"/>
                      <a:pt x="267" y="60"/>
                      <a:pt x="267" y="133"/>
                    </a:cubicBezTo>
                    <a:cubicBezTo>
                      <a:pt x="267" y="207"/>
                      <a:pt x="207" y="267"/>
                      <a:pt x="134" y="267"/>
                    </a:cubicBezTo>
                    <a:close/>
                    <a:moveTo>
                      <a:pt x="134" y="20"/>
                    </a:moveTo>
                    <a:cubicBezTo>
                      <a:pt x="71" y="20"/>
                      <a:pt x="20" y="71"/>
                      <a:pt x="20" y="133"/>
                    </a:cubicBezTo>
                    <a:cubicBezTo>
                      <a:pt x="20" y="196"/>
                      <a:pt x="71" y="247"/>
                      <a:pt x="134" y="247"/>
                    </a:cubicBezTo>
                    <a:cubicBezTo>
                      <a:pt x="196" y="247"/>
                      <a:pt x="247" y="196"/>
                      <a:pt x="247" y="133"/>
                    </a:cubicBezTo>
                    <a:cubicBezTo>
                      <a:pt x="247" y="71"/>
                      <a:pt x="196" y="20"/>
                      <a:pt x="13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grpSp>
      </p:grpSp>
      <p:grpSp>
        <p:nvGrpSpPr>
          <p:cNvPr id="600" name="Groep 599">
            <a:extLst>
              <a:ext uri="{FF2B5EF4-FFF2-40B4-BE49-F238E27FC236}">
                <a16:creationId xmlns:a16="http://schemas.microsoft.com/office/drawing/2014/main" id="{B0A37784-4462-47E2-925D-495E9E94016E}"/>
              </a:ext>
            </a:extLst>
          </p:cNvPr>
          <p:cNvGrpSpPr/>
          <p:nvPr userDrawn="1"/>
        </p:nvGrpSpPr>
        <p:grpSpPr>
          <a:xfrm>
            <a:off x="76509" y="4223988"/>
            <a:ext cx="3448053" cy="3354673"/>
            <a:chOff x="57376" y="3167988"/>
            <a:chExt cx="2585786" cy="2516005"/>
          </a:xfrm>
        </p:grpSpPr>
        <p:sp>
          <p:nvSpPr>
            <p:cNvPr id="601" name="Oval 7">
              <a:extLst>
                <a:ext uri="{FF2B5EF4-FFF2-40B4-BE49-F238E27FC236}">
                  <a16:creationId xmlns:a16="http://schemas.microsoft.com/office/drawing/2014/main" id="{0C42A916-6D5E-4801-B1EF-3A4EEF8E8C21}"/>
                </a:ext>
              </a:extLst>
            </p:cNvPr>
            <p:cNvSpPr/>
            <p:nvPr/>
          </p:nvSpPr>
          <p:spPr>
            <a:xfrm>
              <a:off x="489967" y="3600579"/>
              <a:ext cx="1604123" cy="1604123"/>
            </a:xfrm>
            <a:prstGeom prst="ellipse">
              <a:avLst/>
            </a:prstGeom>
            <a:solidFill>
              <a:schemeClr val="bg1">
                <a:alpha val="61000"/>
              </a:schemeClr>
            </a:solid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02" name="Oval 14">
              <a:extLst>
                <a:ext uri="{FF2B5EF4-FFF2-40B4-BE49-F238E27FC236}">
                  <a16:creationId xmlns:a16="http://schemas.microsoft.com/office/drawing/2014/main" id="{BFB9B68C-0F82-4081-BD41-39C7B35CE65C}"/>
                </a:ext>
              </a:extLst>
            </p:cNvPr>
            <p:cNvSpPr/>
            <p:nvPr/>
          </p:nvSpPr>
          <p:spPr>
            <a:xfrm>
              <a:off x="57376" y="3167988"/>
              <a:ext cx="2469304" cy="2469304"/>
            </a:xfrm>
            <a:prstGeom prst="ellipse">
              <a:avLst/>
            </a:prstGeom>
            <a:noFill/>
            <a:ln w="12700" cap="rnd" cmpd="sng">
              <a:solidFill>
                <a:schemeClr val="tx2">
                  <a:alpha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03" name="TextBox 47">
              <a:extLst>
                <a:ext uri="{FF2B5EF4-FFF2-40B4-BE49-F238E27FC236}">
                  <a16:creationId xmlns:a16="http://schemas.microsoft.com/office/drawing/2014/main" id="{AA254152-A0B2-474E-9BF0-57A7F422C49D}"/>
                </a:ext>
              </a:extLst>
            </p:cNvPr>
            <p:cNvSpPr txBox="1"/>
            <p:nvPr/>
          </p:nvSpPr>
          <p:spPr>
            <a:xfrm>
              <a:off x="255459" y="4633269"/>
              <a:ext cx="2071507" cy="297053"/>
            </a:xfrm>
            <a:prstGeom prst="rect">
              <a:avLst/>
            </a:prstGeom>
            <a:noFill/>
          </p:spPr>
          <p:txBody>
            <a:bodyPr wrap="square" lIns="0" rIns="0" rtlCol="0">
              <a:spAutoFit/>
            </a:bodyPr>
            <a:lstStyle/>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800" b="0" i="0" u="none" strike="noStrike" kern="1200" cap="none" spc="0" normalizeH="0" baseline="0" noProof="0" dirty="0">
                  <a:ln>
                    <a:noFill/>
                  </a:ln>
                  <a:solidFill>
                    <a:srgbClr val="070707">
                      <a:lumMod val="75000"/>
                    </a:srgbClr>
                  </a:solidFill>
                  <a:effectLst/>
                  <a:uLnTx/>
                  <a:uFillTx/>
                  <a:ea typeface="+mn-ea"/>
                  <a:cs typeface="+mn-cs"/>
                </a:rPr>
                <a:t>€12 </a:t>
              </a:r>
              <a:r>
                <a:rPr kumimoji="0" lang="en-US" sz="1800" b="0" i="0" u="none" strike="noStrike" kern="1200" cap="none" spc="0" normalizeH="0" baseline="0" noProof="0" dirty="0" err="1">
                  <a:ln>
                    <a:noFill/>
                  </a:ln>
                  <a:solidFill>
                    <a:srgbClr val="070707">
                      <a:lumMod val="75000"/>
                    </a:srgbClr>
                  </a:solidFill>
                  <a:effectLst/>
                  <a:uLnTx/>
                  <a:uFillTx/>
                  <a:ea typeface="+mn-ea"/>
                  <a:cs typeface="+mn-cs"/>
                </a:rPr>
                <a:t>mld</a:t>
              </a:r>
              <a:endParaRPr kumimoji="0" lang="en-US" sz="1800" b="0" i="0" u="none" strike="noStrike" kern="1200" cap="none" spc="0" normalizeH="0" baseline="0" noProof="0" dirty="0">
                <a:ln>
                  <a:noFill/>
                </a:ln>
                <a:solidFill>
                  <a:srgbClr val="070707">
                    <a:lumMod val="75000"/>
                  </a:srgbClr>
                </a:solidFill>
                <a:effectLst/>
                <a:uLnTx/>
                <a:uFillTx/>
                <a:ea typeface="+mn-ea"/>
                <a:cs typeface="+mn-cs"/>
              </a:endParaRPr>
            </a:p>
            <a:p>
              <a:pPr marL="0" marR="0" lvl="0" indent="0" algn="ctr" defTabSz="914377" rtl="0" eaLnBrk="1" fontAlgn="auto" latinLnBrk="0" hangingPunct="1">
                <a:lnSpc>
                  <a:spcPts val="1000"/>
                </a:lnSpc>
                <a:spcBef>
                  <a:spcPts val="0"/>
                </a:spcBef>
                <a:spcAft>
                  <a:spcPts val="267"/>
                </a:spcAft>
                <a:buClrTx/>
                <a:buSzTx/>
                <a:buFontTx/>
                <a:buNone/>
                <a:tabLst/>
                <a:defRPr/>
              </a:pPr>
              <a:r>
                <a:rPr kumimoji="0" lang="en-US" sz="1400" b="0" i="0" u="none" strike="noStrike" kern="1200" cap="none" spc="0" normalizeH="0" baseline="0" noProof="0" dirty="0">
                  <a:ln>
                    <a:noFill/>
                  </a:ln>
                  <a:solidFill>
                    <a:srgbClr val="070707">
                      <a:lumMod val="75000"/>
                    </a:srgbClr>
                  </a:solidFill>
                  <a:effectLst/>
                  <a:uLnTx/>
                  <a:uFillTx/>
                  <a:ea typeface="+mn-ea"/>
                  <a:cs typeface="+mn-cs"/>
                </a:rPr>
                <a:t>spend</a:t>
              </a:r>
            </a:p>
          </p:txBody>
        </p:sp>
        <p:sp>
          <p:nvSpPr>
            <p:cNvPr id="604" name="Oval 53">
              <a:extLst>
                <a:ext uri="{FF2B5EF4-FFF2-40B4-BE49-F238E27FC236}">
                  <a16:creationId xmlns:a16="http://schemas.microsoft.com/office/drawing/2014/main" id="{55ABE943-D486-4598-9139-11DCC5ECD4CD}"/>
                </a:ext>
              </a:extLst>
            </p:cNvPr>
            <p:cNvSpPr/>
            <p:nvPr/>
          </p:nvSpPr>
          <p:spPr>
            <a:xfrm>
              <a:off x="247846" y="3612850"/>
              <a:ext cx="114779" cy="114779"/>
            </a:xfrm>
            <a:prstGeom prst="ellipse">
              <a:avLst/>
            </a:prstGeom>
            <a:solidFill>
              <a:schemeClr val="accent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05" name="Oval 53">
              <a:extLst>
                <a:ext uri="{FF2B5EF4-FFF2-40B4-BE49-F238E27FC236}">
                  <a16:creationId xmlns:a16="http://schemas.microsoft.com/office/drawing/2014/main" id="{61374A0B-ADFB-4542-9F87-EEB7FBA934BB}"/>
                </a:ext>
              </a:extLst>
            </p:cNvPr>
            <p:cNvSpPr/>
            <p:nvPr/>
          </p:nvSpPr>
          <p:spPr>
            <a:xfrm>
              <a:off x="2266962" y="5028589"/>
              <a:ext cx="114779" cy="114779"/>
            </a:xfrm>
            <a:prstGeom prst="ellipse">
              <a:avLst/>
            </a:prstGeom>
            <a:solidFill>
              <a:schemeClr val="accent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06" name="Oval 44">
              <a:extLst>
                <a:ext uri="{FF2B5EF4-FFF2-40B4-BE49-F238E27FC236}">
                  <a16:creationId xmlns:a16="http://schemas.microsoft.com/office/drawing/2014/main" id="{DC2A9D96-23D9-48F9-A326-2D07267ACBC4}"/>
                </a:ext>
              </a:extLst>
            </p:cNvPr>
            <p:cNvSpPr/>
            <p:nvPr/>
          </p:nvSpPr>
          <p:spPr>
            <a:xfrm>
              <a:off x="1238628" y="5580394"/>
              <a:ext cx="103599" cy="103599"/>
            </a:xfrm>
            <a:prstGeom prst="ellipse">
              <a:avLst/>
            </a:prstGeom>
            <a:solidFill>
              <a:schemeClr val="accent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07" name="Oval 29">
              <a:extLst>
                <a:ext uri="{FF2B5EF4-FFF2-40B4-BE49-F238E27FC236}">
                  <a16:creationId xmlns:a16="http://schemas.microsoft.com/office/drawing/2014/main" id="{DB572251-94B4-4F0C-B4BD-3ED22406CC1B}"/>
                </a:ext>
              </a:extLst>
            </p:cNvPr>
            <p:cNvSpPr/>
            <p:nvPr/>
          </p:nvSpPr>
          <p:spPr>
            <a:xfrm>
              <a:off x="2376168" y="4147420"/>
              <a:ext cx="266994" cy="266994"/>
            </a:xfrm>
            <a:prstGeom prst="ellipse">
              <a:avLst/>
            </a:prstGeom>
            <a:solidFill>
              <a:schemeClr val="accent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4F4F4"/>
                </a:solidFill>
                <a:effectLst/>
                <a:uLnTx/>
                <a:uFillTx/>
                <a:ea typeface="+mn-ea"/>
                <a:cs typeface="+mn-cs"/>
              </a:endParaRPr>
            </a:p>
          </p:txBody>
        </p:sp>
        <p:grpSp>
          <p:nvGrpSpPr>
            <p:cNvPr id="608" name="Group 10">
              <a:extLst>
                <a:ext uri="{FF2B5EF4-FFF2-40B4-BE49-F238E27FC236}">
                  <a16:creationId xmlns:a16="http://schemas.microsoft.com/office/drawing/2014/main" id="{3FB16840-CB26-49F2-AE95-C936B9639220}"/>
                </a:ext>
              </a:extLst>
            </p:cNvPr>
            <p:cNvGrpSpPr>
              <a:grpSpLocks noChangeAspect="1"/>
            </p:cNvGrpSpPr>
            <p:nvPr/>
          </p:nvGrpSpPr>
          <p:grpSpPr bwMode="auto">
            <a:xfrm>
              <a:off x="1031142" y="4027096"/>
              <a:ext cx="456082" cy="456082"/>
              <a:chOff x="5754" y="1838"/>
              <a:chExt cx="320" cy="320"/>
            </a:xfrm>
            <a:solidFill>
              <a:schemeClr val="accent2"/>
            </a:solidFill>
          </p:grpSpPr>
          <p:sp>
            <p:nvSpPr>
              <p:cNvPr id="609" name="Rectangle 11">
                <a:extLst>
                  <a:ext uri="{FF2B5EF4-FFF2-40B4-BE49-F238E27FC236}">
                    <a16:creationId xmlns:a16="http://schemas.microsoft.com/office/drawing/2014/main" id="{DDDEEF6D-7543-4133-9C0E-8ABCF12B641E}"/>
                  </a:ext>
                </a:extLst>
              </p:cNvPr>
              <p:cNvSpPr>
                <a:spLocks noChangeArrowheads="1"/>
              </p:cNvSpPr>
              <p:nvPr/>
            </p:nvSpPr>
            <p:spPr bwMode="auto">
              <a:xfrm>
                <a:off x="5786" y="2014"/>
                <a:ext cx="80"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610" name="Freeform 12">
                <a:extLst>
                  <a:ext uri="{FF2B5EF4-FFF2-40B4-BE49-F238E27FC236}">
                    <a16:creationId xmlns:a16="http://schemas.microsoft.com/office/drawing/2014/main" id="{C7420DBE-19E7-46B6-A8A7-6B4E1B5848A2}"/>
                  </a:ext>
                </a:extLst>
              </p:cNvPr>
              <p:cNvSpPr>
                <a:spLocks noEditPoints="1"/>
              </p:cNvSpPr>
              <p:nvPr/>
            </p:nvSpPr>
            <p:spPr bwMode="auto">
              <a:xfrm>
                <a:off x="5754" y="1838"/>
                <a:ext cx="320" cy="224"/>
              </a:xfrm>
              <a:custGeom>
                <a:avLst/>
                <a:gdLst>
                  <a:gd name="T0" fmla="*/ 2143 w 2382"/>
                  <a:gd name="T1" fmla="*/ 0 h 1667"/>
                  <a:gd name="T2" fmla="*/ 239 w 2382"/>
                  <a:gd name="T3" fmla="*/ 0 h 1667"/>
                  <a:gd name="T4" fmla="*/ 0 w 2382"/>
                  <a:gd name="T5" fmla="*/ 239 h 1667"/>
                  <a:gd name="T6" fmla="*/ 0 w 2382"/>
                  <a:gd name="T7" fmla="*/ 358 h 1667"/>
                  <a:gd name="T8" fmla="*/ 0 w 2382"/>
                  <a:gd name="T9" fmla="*/ 715 h 1667"/>
                  <a:gd name="T10" fmla="*/ 0 w 2382"/>
                  <a:gd name="T11" fmla="*/ 1429 h 1667"/>
                  <a:gd name="T12" fmla="*/ 239 w 2382"/>
                  <a:gd name="T13" fmla="*/ 1667 h 1667"/>
                  <a:gd name="T14" fmla="*/ 646 w 2382"/>
                  <a:gd name="T15" fmla="*/ 1667 h 1667"/>
                  <a:gd name="T16" fmla="*/ 718 w 2382"/>
                  <a:gd name="T17" fmla="*/ 1548 h 1667"/>
                  <a:gd name="T18" fmla="*/ 239 w 2382"/>
                  <a:gd name="T19" fmla="*/ 1548 h 1667"/>
                  <a:gd name="T20" fmla="*/ 119 w 2382"/>
                  <a:gd name="T21" fmla="*/ 1429 h 1667"/>
                  <a:gd name="T22" fmla="*/ 119 w 2382"/>
                  <a:gd name="T23" fmla="*/ 715 h 1667"/>
                  <a:gd name="T24" fmla="*/ 2263 w 2382"/>
                  <a:gd name="T25" fmla="*/ 715 h 1667"/>
                  <a:gd name="T26" fmla="*/ 2263 w 2382"/>
                  <a:gd name="T27" fmla="*/ 1136 h 1667"/>
                  <a:gd name="T28" fmla="*/ 2382 w 2382"/>
                  <a:gd name="T29" fmla="*/ 1273 h 1667"/>
                  <a:gd name="T30" fmla="*/ 2382 w 2382"/>
                  <a:gd name="T31" fmla="*/ 715 h 1667"/>
                  <a:gd name="T32" fmla="*/ 2382 w 2382"/>
                  <a:gd name="T33" fmla="*/ 358 h 1667"/>
                  <a:gd name="T34" fmla="*/ 2382 w 2382"/>
                  <a:gd name="T35" fmla="*/ 239 h 1667"/>
                  <a:gd name="T36" fmla="*/ 2143 w 2382"/>
                  <a:gd name="T37" fmla="*/ 0 h 1667"/>
                  <a:gd name="T38" fmla="*/ 119 w 2382"/>
                  <a:gd name="T39" fmla="*/ 358 h 1667"/>
                  <a:gd name="T40" fmla="*/ 119 w 2382"/>
                  <a:gd name="T41" fmla="*/ 239 h 1667"/>
                  <a:gd name="T42" fmla="*/ 239 w 2382"/>
                  <a:gd name="T43" fmla="*/ 119 h 1667"/>
                  <a:gd name="T44" fmla="*/ 2143 w 2382"/>
                  <a:gd name="T45" fmla="*/ 119 h 1667"/>
                  <a:gd name="T46" fmla="*/ 2263 w 2382"/>
                  <a:gd name="T47" fmla="*/ 239 h 1667"/>
                  <a:gd name="T48" fmla="*/ 2263 w 2382"/>
                  <a:gd name="T49" fmla="*/ 358 h 1667"/>
                  <a:gd name="T50" fmla="*/ 119 w 2382"/>
                  <a:gd name="T51" fmla="*/ 358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82" h="1667">
                    <a:moveTo>
                      <a:pt x="2143" y="0"/>
                    </a:moveTo>
                    <a:cubicBezTo>
                      <a:pt x="239" y="0"/>
                      <a:pt x="239" y="0"/>
                      <a:pt x="239" y="0"/>
                    </a:cubicBezTo>
                    <a:cubicBezTo>
                      <a:pt x="107" y="0"/>
                      <a:pt x="0" y="107"/>
                      <a:pt x="0" y="239"/>
                    </a:cubicBezTo>
                    <a:cubicBezTo>
                      <a:pt x="0" y="358"/>
                      <a:pt x="0" y="358"/>
                      <a:pt x="0" y="358"/>
                    </a:cubicBezTo>
                    <a:cubicBezTo>
                      <a:pt x="0" y="715"/>
                      <a:pt x="0" y="715"/>
                      <a:pt x="0" y="715"/>
                    </a:cubicBezTo>
                    <a:cubicBezTo>
                      <a:pt x="0" y="1429"/>
                      <a:pt x="0" y="1429"/>
                      <a:pt x="0" y="1429"/>
                    </a:cubicBezTo>
                    <a:cubicBezTo>
                      <a:pt x="0" y="1561"/>
                      <a:pt x="107" y="1667"/>
                      <a:pt x="239" y="1667"/>
                    </a:cubicBezTo>
                    <a:cubicBezTo>
                      <a:pt x="646" y="1667"/>
                      <a:pt x="646" y="1667"/>
                      <a:pt x="646" y="1667"/>
                    </a:cubicBezTo>
                    <a:cubicBezTo>
                      <a:pt x="665" y="1624"/>
                      <a:pt x="690" y="1585"/>
                      <a:pt x="718" y="1548"/>
                    </a:cubicBezTo>
                    <a:cubicBezTo>
                      <a:pt x="239" y="1548"/>
                      <a:pt x="239" y="1548"/>
                      <a:pt x="239" y="1548"/>
                    </a:cubicBezTo>
                    <a:cubicBezTo>
                      <a:pt x="173" y="1548"/>
                      <a:pt x="119" y="1495"/>
                      <a:pt x="119" y="1429"/>
                    </a:cubicBezTo>
                    <a:cubicBezTo>
                      <a:pt x="119" y="715"/>
                      <a:pt x="119" y="715"/>
                      <a:pt x="119" y="715"/>
                    </a:cubicBezTo>
                    <a:cubicBezTo>
                      <a:pt x="2263" y="715"/>
                      <a:pt x="2263" y="715"/>
                      <a:pt x="2263" y="715"/>
                    </a:cubicBezTo>
                    <a:cubicBezTo>
                      <a:pt x="2263" y="1136"/>
                      <a:pt x="2263" y="1136"/>
                      <a:pt x="2263" y="1136"/>
                    </a:cubicBezTo>
                    <a:cubicBezTo>
                      <a:pt x="2308" y="1177"/>
                      <a:pt x="2348" y="1223"/>
                      <a:pt x="2382" y="1273"/>
                    </a:cubicBezTo>
                    <a:cubicBezTo>
                      <a:pt x="2382" y="715"/>
                      <a:pt x="2382" y="715"/>
                      <a:pt x="2382" y="715"/>
                    </a:cubicBezTo>
                    <a:cubicBezTo>
                      <a:pt x="2382" y="358"/>
                      <a:pt x="2382" y="358"/>
                      <a:pt x="2382" y="358"/>
                    </a:cubicBezTo>
                    <a:cubicBezTo>
                      <a:pt x="2382" y="239"/>
                      <a:pt x="2382" y="239"/>
                      <a:pt x="2382" y="239"/>
                    </a:cubicBezTo>
                    <a:cubicBezTo>
                      <a:pt x="2382" y="107"/>
                      <a:pt x="2275" y="0"/>
                      <a:pt x="2143" y="0"/>
                    </a:cubicBezTo>
                    <a:close/>
                    <a:moveTo>
                      <a:pt x="119" y="358"/>
                    </a:moveTo>
                    <a:cubicBezTo>
                      <a:pt x="119" y="239"/>
                      <a:pt x="119" y="239"/>
                      <a:pt x="119" y="239"/>
                    </a:cubicBezTo>
                    <a:cubicBezTo>
                      <a:pt x="119" y="173"/>
                      <a:pt x="173" y="119"/>
                      <a:pt x="239" y="119"/>
                    </a:cubicBezTo>
                    <a:cubicBezTo>
                      <a:pt x="2143" y="119"/>
                      <a:pt x="2143" y="119"/>
                      <a:pt x="2143" y="119"/>
                    </a:cubicBezTo>
                    <a:cubicBezTo>
                      <a:pt x="2209" y="119"/>
                      <a:pt x="2263" y="173"/>
                      <a:pt x="2263" y="239"/>
                    </a:cubicBezTo>
                    <a:cubicBezTo>
                      <a:pt x="2263" y="358"/>
                      <a:pt x="2263" y="358"/>
                      <a:pt x="2263" y="358"/>
                    </a:cubicBezTo>
                    <a:lnTo>
                      <a:pt x="119" y="3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611" name="Freeform 13">
                <a:extLst>
                  <a:ext uri="{FF2B5EF4-FFF2-40B4-BE49-F238E27FC236}">
                    <a16:creationId xmlns:a16="http://schemas.microsoft.com/office/drawing/2014/main" id="{B1180644-0F6F-4050-A4F7-AC5AC2E4CFB8}"/>
                  </a:ext>
                </a:extLst>
              </p:cNvPr>
              <p:cNvSpPr>
                <a:spLocks noEditPoints="1"/>
              </p:cNvSpPr>
              <p:nvPr/>
            </p:nvSpPr>
            <p:spPr bwMode="auto">
              <a:xfrm>
                <a:off x="5850" y="2030"/>
                <a:ext cx="128" cy="128"/>
              </a:xfrm>
              <a:custGeom>
                <a:avLst/>
                <a:gdLst>
                  <a:gd name="T0" fmla="*/ 476 w 952"/>
                  <a:gd name="T1" fmla="*/ 0 h 953"/>
                  <a:gd name="T2" fmla="*/ 0 w 952"/>
                  <a:gd name="T3" fmla="*/ 476 h 953"/>
                  <a:gd name="T4" fmla="*/ 476 w 952"/>
                  <a:gd name="T5" fmla="*/ 953 h 953"/>
                  <a:gd name="T6" fmla="*/ 952 w 952"/>
                  <a:gd name="T7" fmla="*/ 476 h 953"/>
                  <a:gd name="T8" fmla="*/ 476 w 952"/>
                  <a:gd name="T9" fmla="*/ 0 h 953"/>
                  <a:gd name="T10" fmla="*/ 476 w 952"/>
                  <a:gd name="T11" fmla="*/ 834 h 953"/>
                  <a:gd name="T12" fmla="*/ 119 w 952"/>
                  <a:gd name="T13" fmla="*/ 476 h 953"/>
                  <a:gd name="T14" fmla="*/ 476 w 952"/>
                  <a:gd name="T15" fmla="*/ 119 h 953"/>
                  <a:gd name="T16" fmla="*/ 833 w 952"/>
                  <a:gd name="T17" fmla="*/ 476 h 953"/>
                  <a:gd name="T18" fmla="*/ 476 w 952"/>
                  <a:gd name="T19" fmla="*/ 83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2" h="953">
                    <a:moveTo>
                      <a:pt x="476" y="0"/>
                    </a:moveTo>
                    <a:cubicBezTo>
                      <a:pt x="213" y="0"/>
                      <a:pt x="0" y="213"/>
                      <a:pt x="0" y="476"/>
                    </a:cubicBezTo>
                    <a:cubicBezTo>
                      <a:pt x="0" y="739"/>
                      <a:pt x="213" y="953"/>
                      <a:pt x="476" y="953"/>
                    </a:cubicBezTo>
                    <a:cubicBezTo>
                      <a:pt x="739" y="953"/>
                      <a:pt x="952" y="739"/>
                      <a:pt x="952" y="476"/>
                    </a:cubicBezTo>
                    <a:cubicBezTo>
                      <a:pt x="952" y="213"/>
                      <a:pt x="739" y="0"/>
                      <a:pt x="476" y="0"/>
                    </a:cubicBezTo>
                    <a:close/>
                    <a:moveTo>
                      <a:pt x="476" y="834"/>
                    </a:moveTo>
                    <a:cubicBezTo>
                      <a:pt x="279" y="834"/>
                      <a:pt x="119" y="673"/>
                      <a:pt x="119" y="476"/>
                    </a:cubicBezTo>
                    <a:cubicBezTo>
                      <a:pt x="119" y="279"/>
                      <a:pt x="279" y="119"/>
                      <a:pt x="476" y="119"/>
                    </a:cubicBezTo>
                    <a:cubicBezTo>
                      <a:pt x="673" y="119"/>
                      <a:pt x="833" y="279"/>
                      <a:pt x="833" y="476"/>
                    </a:cubicBezTo>
                    <a:cubicBezTo>
                      <a:pt x="833" y="673"/>
                      <a:pt x="673" y="834"/>
                      <a:pt x="476"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sp>
            <p:nvSpPr>
              <p:cNvPr id="612" name="Freeform 14">
                <a:extLst>
                  <a:ext uri="{FF2B5EF4-FFF2-40B4-BE49-F238E27FC236}">
                    <a16:creationId xmlns:a16="http://schemas.microsoft.com/office/drawing/2014/main" id="{A2AF7AA9-EE8A-4096-8D2F-9CB073D9DC6C}"/>
                  </a:ext>
                </a:extLst>
              </p:cNvPr>
              <p:cNvSpPr>
                <a:spLocks/>
              </p:cNvSpPr>
              <p:nvPr/>
            </p:nvSpPr>
            <p:spPr bwMode="auto">
              <a:xfrm>
                <a:off x="5929" y="1982"/>
                <a:ext cx="145" cy="160"/>
              </a:xfrm>
              <a:custGeom>
                <a:avLst/>
                <a:gdLst>
                  <a:gd name="T0" fmla="*/ 482 w 1078"/>
                  <a:gd name="T1" fmla="*/ 0 h 1191"/>
                  <a:gd name="T2" fmla="*/ 0 w 1078"/>
                  <a:gd name="T3" fmla="*/ 249 h 1191"/>
                  <a:gd name="T4" fmla="*/ 122 w 1078"/>
                  <a:gd name="T5" fmla="*/ 287 h 1191"/>
                  <a:gd name="T6" fmla="*/ 482 w 1078"/>
                  <a:gd name="T7" fmla="*/ 119 h 1191"/>
                  <a:gd name="T8" fmla="*/ 959 w 1078"/>
                  <a:gd name="T9" fmla="*/ 595 h 1191"/>
                  <a:gd name="T10" fmla="*/ 482 w 1078"/>
                  <a:gd name="T11" fmla="*/ 1071 h 1191"/>
                  <a:gd name="T12" fmla="*/ 435 w 1078"/>
                  <a:gd name="T13" fmla="*/ 1067 h 1191"/>
                  <a:gd name="T14" fmla="*/ 370 w 1078"/>
                  <a:gd name="T15" fmla="*/ 1179 h 1191"/>
                  <a:gd name="T16" fmla="*/ 483 w 1078"/>
                  <a:gd name="T17" fmla="*/ 1191 h 1191"/>
                  <a:gd name="T18" fmla="*/ 1078 w 1078"/>
                  <a:gd name="T19" fmla="*/ 595 h 1191"/>
                  <a:gd name="T20" fmla="*/ 482 w 1078"/>
                  <a:gd name="T21"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8" h="1191">
                    <a:moveTo>
                      <a:pt x="482" y="0"/>
                    </a:moveTo>
                    <a:cubicBezTo>
                      <a:pt x="283" y="0"/>
                      <a:pt x="108" y="99"/>
                      <a:pt x="0" y="249"/>
                    </a:cubicBezTo>
                    <a:cubicBezTo>
                      <a:pt x="42" y="258"/>
                      <a:pt x="83" y="270"/>
                      <a:pt x="122" y="287"/>
                    </a:cubicBezTo>
                    <a:cubicBezTo>
                      <a:pt x="209" y="184"/>
                      <a:pt x="338" y="119"/>
                      <a:pt x="482" y="119"/>
                    </a:cubicBezTo>
                    <a:cubicBezTo>
                      <a:pt x="745" y="119"/>
                      <a:pt x="959" y="333"/>
                      <a:pt x="959" y="595"/>
                    </a:cubicBezTo>
                    <a:cubicBezTo>
                      <a:pt x="959" y="858"/>
                      <a:pt x="745" y="1071"/>
                      <a:pt x="482" y="1071"/>
                    </a:cubicBezTo>
                    <a:cubicBezTo>
                      <a:pt x="466" y="1071"/>
                      <a:pt x="450" y="1068"/>
                      <a:pt x="435" y="1067"/>
                    </a:cubicBezTo>
                    <a:cubicBezTo>
                      <a:pt x="417" y="1107"/>
                      <a:pt x="395" y="1144"/>
                      <a:pt x="370" y="1179"/>
                    </a:cubicBezTo>
                    <a:cubicBezTo>
                      <a:pt x="407" y="1186"/>
                      <a:pt x="444" y="1191"/>
                      <a:pt x="483" y="1191"/>
                    </a:cubicBezTo>
                    <a:cubicBezTo>
                      <a:pt x="811" y="1191"/>
                      <a:pt x="1078" y="924"/>
                      <a:pt x="1078" y="595"/>
                    </a:cubicBezTo>
                    <a:cubicBezTo>
                      <a:pt x="1078" y="267"/>
                      <a:pt x="811" y="0"/>
                      <a:pt x="4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0707"/>
                  </a:solidFill>
                  <a:effectLst/>
                  <a:uLnTx/>
                  <a:uFillTx/>
                  <a:ea typeface="+mn-ea"/>
                  <a:cs typeface="+mn-cs"/>
                </a:endParaRPr>
              </a:p>
            </p:txBody>
          </p:sp>
        </p:grpSp>
      </p:grpSp>
      <p:grpSp>
        <p:nvGrpSpPr>
          <p:cNvPr id="613" name="Groep 612">
            <a:extLst>
              <a:ext uri="{FF2B5EF4-FFF2-40B4-BE49-F238E27FC236}">
                <a16:creationId xmlns:a16="http://schemas.microsoft.com/office/drawing/2014/main" id="{442B61A4-56E3-4804-87AD-0B12E4C6D9CC}"/>
              </a:ext>
            </a:extLst>
          </p:cNvPr>
          <p:cNvGrpSpPr/>
          <p:nvPr userDrawn="1"/>
        </p:nvGrpSpPr>
        <p:grpSpPr>
          <a:xfrm>
            <a:off x="5744911" y="2958951"/>
            <a:ext cx="4679918" cy="4563315"/>
            <a:chOff x="4308261" y="2219213"/>
            <a:chExt cx="3509596" cy="3422486"/>
          </a:xfrm>
        </p:grpSpPr>
        <p:sp>
          <p:nvSpPr>
            <p:cNvPr id="614" name="Oval 4">
              <a:extLst>
                <a:ext uri="{FF2B5EF4-FFF2-40B4-BE49-F238E27FC236}">
                  <a16:creationId xmlns:a16="http://schemas.microsoft.com/office/drawing/2014/main" id="{CE3B5256-09B7-4825-A2A6-F96A4F168241}"/>
                </a:ext>
              </a:extLst>
            </p:cNvPr>
            <p:cNvSpPr/>
            <p:nvPr/>
          </p:nvSpPr>
          <p:spPr>
            <a:xfrm>
              <a:off x="4765174" y="2591901"/>
              <a:ext cx="2760813" cy="2760815"/>
            </a:xfrm>
            <a:prstGeom prst="ellipse">
              <a:avLst/>
            </a:prstGeom>
            <a:no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15" name="Oval 10">
              <a:extLst>
                <a:ext uri="{FF2B5EF4-FFF2-40B4-BE49-F238E27FC236}">
                  <a16:creationId xmlns:a16="http://schemas.microsoft.com/office/drawing/2014/main" id="{B34C1E1C-47E5-412E-A0E2-FCE7BB6B3045}"/>
                </a:ext>
              </a:extLst>
            </p:cNvPr>
            <p:cNvSpPr/>
            <p:nvPr/>
          </p:nvSpPr>
          <p:spPr>
            <a:xfrm>
              <a:off x="4417882" y="2246992"/>
              <a:ext cx="3394707" cy="3394707"/>
            </a:xfrm>
            <a:prstGeom prst="ellipse">
              <a:avLst/>
            </a:prstGeom>
            <a:noFill/>
            <a:ln w="12700" cap="rnd" cmpd="sng">
              <a:solidFill>
                <a:schemeClr val="bg1">
                  <a:lumMod val="65000"/>
                  <a:alpha val="25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16" name="Oval 54">
              <a:extLst>
                <a:ext uri="{FF2B5EF4-FFF2-40B4-BE49-F238E27FC236}">
                  <a16:creationId xmlns:a16="http://schemas.microsoft.com/office/drawing/2014/main" id="{F992A190-223A-49E5-BF88-1914F7FD67A5}"/>
                </a:ext>
              </a:extLst>
            </p:cNvPr>
            <p:cNvSpPr/>
            <p:nvPr/>
          </p:nvSpPr>
          <p:spPr>
            <a:xfrm>
              <a:off x="7722109" y="3593013"/>
              <a:ext cx="95748" cy="957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17" name="Oval 35">
              <a:extLst>
                <a:ext uri="{FF2B5EF4-FFF2-40B4-BE49-F238E27FC236}">
                  <a16:creationId xmlns:a16="http://schemas.microsoft.com/office/drawing/2014/main" id="{BA99977A-BCE3-4455-B9C7-1D577A300554}"/>
                </a:ext>
              </a:extLst>
            </p:cNvPr>
            <p:cNvSpPr/>
            <p:nvPr/>
          </p:nvSpPr>
          <p:spPr>
            <a:xfrm>
              <a:off x="7534807" y="4517109"/>
              <a:ext cx="266994" cy="266994"/>
            </a:xfrm>
            <a:prstGeom prst="ellipse">
              <a:avLst/>
            </a:prstGeom>
            <a:solidFill>
              <a:schemeClr val="accent1"/>
            </a:solidFill>
            <a:ln w="63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18" name="Oval 35">
              <a:extLst>
                <a:ext uri="{FF2B5EF4-FFF2-40B4-BE49-F238E27FC236}">
                  <a16:creationId xmlns:a16="http://schemas.microsoft.com/office/drawing/2014/main" id="{A7318C6B-325A-4239-9C95-470ED823C547}"/>
                </a:ext>
              </a:extLst>
            </p:cNvPr>
            <p:cNvSpPr/>
            <p:nvPr/>
          </p:nvSpPr>
          <p:spPr>
            <a:xfrm>
              <a:off x="4663690" y="4943719"/>
              <a:ext cx="266994" cy="266994"/>
            </a:xfrm>
            <a:prstGeom prst="ellipse">
              <a:avLst/>
            </a:prstGeom>
            <a:solidFill>
              <a:schemeClr val="accent1"/>
            </a:solidFill>
            <a:ln w="63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19" name="Oval 35">
              <a:extLst>
                <a:ext uri="{FF2B5EF4-FFF2-40B4-BE49-F238E27FC236}">
                  <a16:creationId xmlns:a16="http://schemas.microsoft.com/office/drawing/2014/main" id="{60187105-D23B-423E-9BCD-3B80B803867C}"/>
                </a:ext>
              </a:extLst>
            </p:cNvPr>
            <p:cNvSpPr/>
            <p:nvPr/>
          </p:nvSpPr>
          <p:spPr>
            <a:xfrm>
              <a:off x="4867872" y="2539053"/>
              <a:ext cx="266994" cy="266994"/>
            </a:xfrm>
            <a:prstGeom prst="ellipse">
              <a:avLst/>
            </a:prstGeom>
            <a:solidFill>
              <a:schemeClr val="accent1"/>
            </a:solidFill>
            <a:ln w="63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20" name="Oval 35">
              <a:extLst>
                <a:ext uri="{FF2B5EF4-FFF2-40B4-BE49-F238E27FC236}">
                  <a16:creationId xmlns:a16="http://schemas.microsoft.com/office/drawing/2014/main" id="{72A3DD4F-73AD-4900-A31F-41C0064D0D71}"/>
                </a:ext>
              </a:extLst>
            </p:cNvPr>
            <p:cNvSpPr/>
            <p:nvPr/>
          </p:nvSpPr>
          <p:spPr>
            <a:xfrm>
              <a:off x="7355931" y="2801161"/>
              <a:ext cx="266994" cy="266994"/>
            </a:xfrm>
            <a:prstGeom prst="ellipse">
              <a:avLst/>
            </a:prstGeom>
            <a:solidFill>
              <a:schemeClr val="accent1"/>
            </a:solidFill>
            <a:ln w="63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21" name="Oval 35">
              <a:extLst>
                <a:ext uri="{FF2B5EF4-FFF2-40B4-BE49-F238E27FC236}">
                  <a16:creationId xmlns:a16="http://schemas.microsoft.com/office/drawing/2014/main" id="{C6545F6C-0502-4561-BBD2-6B3DED2FDDAB}"/>
                </a:ext>
              </a:extLst>
            </p:cNvPr>
            <p:cNvSpPr/>
            <p:nvPr/>
          </p:nvSpPr>
          <p:spPr>
            <a:xfrm>
              <a:off x="4308261" y="3950843"/>
              <a:ext cx="266994" cy="266994"/>
            </a:xfrm>
            <a:prstGeom prst="ellipse">
              <a:avLst/>
            </a:prstGeom>
            <a:solidFill>
              <a:schemeClr val="accent1"/>
            </a:solidFill>
            <a:ln w="63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22" name="Oval 52">
              <a:extLst>
                <a:ext uri="{FF2B5EF4-FFF2-40B4-BE49-F238E27FC236}">
                  <a16:creationId xmlns:a16="http://schemas.microsoft.com/office/drawing/2014/main" id="{219771FD-BE95-491E-9B6C-8A7A00A7A129}"/>
                </a:ext>
              </a:extLst>
            </p:cNvPr>
            <p:cNvSpPr/>
            <p:nvPr/>
          </p:nvSpPr>
          <p:spPr>
            <a:xfrm>
              <a:off x="4437630" y="3424315"/>
              <a:ext cx="95748" cy="957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23" name="Oval 54">
              <a:extLst>
                <a:ext uri="{FF2B5EF4-FFF2-40B4-BE49-F238E27FC236}">
                  <a16:creationId xmlns:a16="http://schemas.microsoft.com/office/drawing/2014/main" id="{D484EE00-F055-464A-A3F7-6B3B11AA4489}"/>
                </a:ext>
              </a:extLst>
            </p:cNvPr>
            <p:cNvSpPr/>
            <p:nvPr/>
          </p:nvSpPr>
          <p:spPr>
            <a:xfrm>
              <a:off x="6331262" y="2219213"/>
              <a:ext cx="95748" cy="957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sp>
          <p:nvSpPr>
            <p:cNvPr id="624" name="Oval 54">
              <a:extLst>
                <a:ext uri="{FF2B5EF4-FFF2-40B4-BE49-F238E27FC236}">
                  <a16:creationId xmlns:a16="http://schemas.microsoft.com/office/drawing/2014/main" id="{A4A48ABA-A567-4B54-9B27-2B0251E74D59}"/>
                </a:ext>
              </a:extLst>
            </p:cNvPr>
            <p:cNvSpPr/>
            <p:nvPr/>
          </p:nvSpPr>
          <p:spPr>
            <a:xfrm>
              <a:off x="6761055" y="5443981"/>
              <a:ext cx="95748" cy="95748"/>
            </a:xfrm>
            <a:prstGeom prst="ellipse">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4F4F4"/>
                </a:solidFill>
                <a:effectLst/>
                <a:uLnTx/>
                <a:uFillTx/>
                <a:ea typeface="+mn-ea"/>
                <a:cs typeface="+mn-cs"/>
              </a:endParaRPr>
            </a:p>
          </p:txBody>
        </p:sp>
        <p:pic>
          <p:nvPicPr>
            <p:cNvPr id="625" name="Afbeelding 624" descr="Afbeelding met illustratie&#10;&#10;Beschrijving is gegenereerd met zeer hoge betrouwbaarheid">
              <a:extLst>
                <a:ext uri="{FF2B5EF4-FFF2-40B4-BE49-F238E27FC236}">
                  <a16:creationId xmlns:a16="http://schemas.microsoft.com/office/drawing/2014/main" id="{47866E2B-F881-4326-8E3F-DD5C0671E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3545" y="3791466"/>
              <a:ext cx="2123380" cy="453395"/>
            </a:xfrm>
            <a:prstGeom prst="rect">
              <a:avLst/>
            </a:prstGeom>
          </p:spPr>
        </p:pic>
      </p:grpSp>
    </p:spTree>
    <p:extLst>
      <p:ext uri="{BB962C8B-B14F-4D97-AF65-F5344CB8AC3E}">
        <p14:creationId xmlns:p14="http://schemas.microsoft.com/office/powerpoint/2010/main" val="334378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par>
                                <p:cTn id="8" presetID="10" presetClass="entr" presetSubtype="0" fill="hold" nodeType="withEffect">
                                  <p:stCondLst>
                                    <p:cond delay="200"/>
                                  </p:stCondLst>
                                  <p:childTnLst>
                                    <p:set>
                                      <p:cBhvr>
                                        <p:cTn id="9" dur="1" fill="hold">
                                          <p:stCondLst>
                                            <p:cond delay="0"/>
                                          </p:stCondLst>
                                        </p:cTn>
                                        <p:tgtEl>
                                          <p:spTgt spid="552"/>
                                        </p:tgtEl>
                                        <p:attrNameLst>
                                          <p:attrName>style.visibility</p:attrName>
                                        </p:attrNameLst>
                                      </p:cBhvr>
                                      <p:to>
                                        <p:strVal val="visible"/>
                                      </p:to>
                                    </p:set>
                                    <p:animEffect transition="in" filter="fade">
                                      <p:cBhvr>
                                        <p:cTn id="10" dur="200"/>
                                        <p:tgtEl>
                                          <p:spTgt spid="552"/>
                                        </p:tgtEl>
                                      </p:cBhvr>
                                    </p:animEffect>
                                  </p:childTnLst>
                                </p:cTn>
                              </p:par>
                              <p:par>
                                <p:cTn id="11" presetID="10" presetClass="entr" presetSubtype="0" fill="hold" nodeType="withEffect">
                                  <p:stCondLst>
                                    <p:cond delay="400"/>
                                  </p:stCondLst>
                                  <p:childTnLst>
                                    <p:set>
                                      <p:cBhvr>
                                        <p:cTn id="12" dur="1" fill="hold">
                                          <p:stCondLst>
                                            <p:cond delay="0"/>
                                          </p:stCondLst>
                                        </p:cTn>
                                        <p:tgtEl>
                                          <p:spTgt spid="613"/>
                                        </p:tgtEl>
                                        <p:attrNameLst>
                                          <p:attrName>style.visibility</p:attrName>
                                        </p:attrNameLst>
                                      </p:cBhvr>
                                      <p:to>
                                        <p:strVal val="visible"/>
                                      </p:to>
                                    </p:set>
                                    <p:animEffect transition="in" filter="fade">
                                      <p:cBhvr>
                                        <p:cTn id="13" dur="200"/>
                                        <p:tgtEl>
                                          <p:spTgt spid="613"/>
                                        </p:tgtEl>
                                      </p:cBhvr>
                                    </p:animEffect>
                                  </p:childTnLst>
                                </p:cTn>
                              </p:par>
                              <p:par>
                                <p:cTn id="14" presetID="10" presetClass="entr" presetSubtype="0" fill="hold" nodeType="withEffect">
                                  <p:stCondLst>
                                    <p:cond delay="400"/>
                                  </p:stCondLst>
                                  <p:childTnLst>
                                    <p:set>
                                      <p:cBhvr>
                                        <p:cTn id="15" dur="1" fill="hold">
                                          <p:stCondLst>
                                            <p:cond delay="0"/>
                                          </p:stCondLst>
                                        </p:cTn>
                                        <p:tgtEl>
                                          <p:spTgt spid="519"/>
                                        </p:tgtEl>
                                        <p:attrNameLst>
                                          <p:attrName>style.visibility</p:attrName>
                                        </p:attrNameLst>
                                      </p:cBhvr>
                                      <p:to>
                                        <p:strVal val="visible"/>
                                      </p:to>
                                    </p:set>
                                    <p:animEffect transition="in" filter="fade">
                                      <p:cBhvr>
                                        <p:cTn id="16" dur="200"/>
                                        <p:tgtEl>
                                          <p:spTgt spid="519"/>
                                        </p:tgtEl>
                                      </p:cBhvr>
                                    </p:animEffect>
                                  </p:childTnLst>
                                </p:cTn>
                              </p:par>
                              <p:par>
                                <p:cTn id="17" presetID="10" presetClass="entr" presetSubtype="0" fill="hold" nodeType="withEffect">
                                  <p:stCondLst>
                                    <p:cond delay="600"/>
                                  </p:stCondLst>
                                  <p:childTnLst>
                                    <p:set>
                                      <p:cBhvr>
                                        <p:cTn id="18" dur="1" fill="hold">
                                          <p:stCondLst>
                                            <p:cond delay="0"/>
                                          </p:stCondLst>
                                        </p:cTn>
                                        <p:tgtEl>
                                          <p:spTgt spid="591"/>
                                        </p:tgtEl>
                                        <p:attrNameLst>
                                          <p:attrName>style.visibility</p:attrName>
                                        </p:attrNameLst>
                                      </p:cBhvr>
                                      <p:to>
                                        <p:strVal val="visible"/>
                                      </p:to>
                                    </p:set>
                                    <p:animEffect transition="in" filter="fade">
                                      <p:cBhvr>
                                        <p:cTn id="19" dur="200"/>
                                        <p:tgtEl>
                                          <p:spTgt spid="591"/>
                                        </p:tgtEl>
                                      </p:cBhvr>
                                    </p:animEffect>
                                  </p:childTnLst>
                                </p:cTn>
                              </p:par>
                              <p:par>
                                <p:cTn id="20" presetID="10" presetClass="entr" presetSubtype="0" fill="hold"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
                                        <p:tgtEl>
                                          <p:spTgt spid="5"/>
                                        </p:tgtEl>
                                      </p:cBhvr>
                                    </p:animEffect>
                                  </p:childTnLst>
                                </p:cTn>
                              </p:par>
                              <p:par>
                                <p:cTn id="23" presetID="1" presetClass="mediacall" presetSubtype="0" fill="hold" nodeType="withEffect">
                                  <p:stCondLst>
                                    <p:cond delay="600"/>
                                  </p:stCondLst>
                                  <p:childTnLst>
                                    <p:cmd type="call" cmd="playFrom(0.0)">
                                      <p:cBhvr>
                                        <p:cTn id="24" dur="9087" fill="hold"/>
                                        <p:tgtEl>
                                          <p:spTgt spid="5"/>
                                        </p:tgtEl>
                                      </p:cBhvr>
                                    </p:cmd>
                                  </p:childTnLst>
                                </p:cTn>
                              </p:par>
                              <p:par>
                                <p:cTn id="25" presetID="10" presetClass="entr" presetSubtype="0" fill="hold" nodeType="withEffect">
                                  <p:stCondLst>
                                    <p:cond delay="800"/>
                                  </p:stCondLst>
                                  <p:childTnLst>
                                    <p:set>
                                      <p:cBhvr>
                                        <p:cTn id="26" dur="1" fill="hold">
                                          <p:stCondLst>
                                            <p:cond delay="0"/>
                                          </p:stCondLst>
                                        </p:cTn>
                                        <p:tgtEl>
                                          <p:spTgt spid="571"/>
                                        </p:tgtEl>
                                        <p:attrNameLst>
                                          <p:attrName>style.visibility</p:attrName>
                                        </p:attrNameLst>
                                      </p:cBhvr>
                                      <p:to>
                                        <p:strVal val="visible"/>
                                      </p:to>
                                    </p:set>
                                    <p:animEffect transition="in" filter="fade">
                                      <p:cBhvr>
                                        <p:cTn id="27" dur="200"/>
                                        <p:tgtEl>
                                          <p:spTgt spid="571"/>
                                        </p:tgtEl>
                                      </p:cBhvr>
                                    </p:animEffect>
                                  </p:childTnLst>
                                </p:cTn>
                              </p:par>
                              <p:par>
                                <p:cTn id="28" presetID="10" presetClass="entr" presetSubtype="0" fill="hold" nodeType="withEffect">
                                  <p:stCondLst>
                                    <p:cond delay="1000"/>
                                  </p:stCondLst>
                                  <p:childTnLst>
                                    <p:set>
                                      <p:cBhvr>
                                        <p:cTn id="29" dur="1" fill="hold">
                                          <p:stCondLst>
                                            <p:cond delay="0"/>
                                          </p:stCondLst>
                                        </p:cTn>
                                        <p:tgtEl>
                                          <p:spTgt spid="584"/>
                                        </p:tgtEl>
                                        <p:attrNameLst>
                                          <p:attrName>style.visibility</p:attrName>
                                        </p:attrNameLst>
                                      </p:cBhvr>
                                      <p:to>
                                        <p:strVal val="visible"/>
                                      </p:to>
                                    </p:set>
                                    <p:animEffect transition="in" filter="fade">
                                      <p:cBhvr>
                                        <p:cTn id="30" dur="200"/>
                                        <p:tgtEl>
                                          <p:spTgt spid="584"/>
                                        </p:tgtEl>
                                      </p:cBhvr>
                                    </p:animEffect>
                                  </p:childTnLst>
                                </p:cTn>
                              </p:par>
                              <p:par>
                                <p:cTn id="31" presetID="10" presetClass="entr" presetSubtype="0" fill="hold" nodeType="withEffect">
                                  <p:stCondLst>
                                    <p:cond delay="1200"/>
                                  </p:stCondLst>
                                  <p:childTnLst>
                                    <p:set>
                                      <p:cBhvr>
                                        <p:cTn id="32" dur="1" fill="hold">
                                          <p:stCondLst>
                                            <p:cond delay="0"/>
                                          </p:stCondLst>
                                        </p:cTn>
                                        <p:tgtEl>
                                          <p:spTgt spid="564"/>
                                        </p:tgtEl>
                                        <p:attrNameLst>
                                          <p:attrName>style.visibility</p:attrName>
                                        </p:attrNameLst>
                                      </p:cBhvr>
                                      <p:to>
                                        <p:strVal val="visible"/>
                                      </p:to>
                                    </p:set>
                                    <p:animEffect transition="in" filter="fade">
                                      <p:cBhvr>
                                        <p:cTn id="33" dur="200"/>
                                        <p:tgtEl>
                                          <p:spTgt spid="564"/>
                                        </p:tgtEl>
                                      </p:cBhvr>
                                    </p:animEffect>
                                  </p:childTnLst>
                                </p:cTn>
                              </p:par>
                              <p:par>
                                <p:cTn id="34" presetID="10" presetClass="entr" presetSubtype="0" fill="hold" nodeType="withEffect">
                                  <p:stCondLst>
                                    <p:cond delay="1400"/>
                                  </p:stCondLst>
                                  <p:childTnLst>
                                    <p:set>
                                      <p:cBhvr>
                                        <p:cTn id="35" dur="1" fill="hold">
                                          <p:stCondLst>
                                            <p:cond delay="0"/>
                                          </p:stCondLst>
                                        </p:cTn>
                                        <p:tgtEl>
                                          <p:spTgt spid="541"/>
                                        </p:tgtEl>
                                        <p:attrNameLst>
                                          <p:attrName>style.visibility</p:attrName>
                                        </p:attrNameLst>
                                      </p:cBhvr>
                                      <p:to>
                                        <p:strVal val="visible"/>
                                      </p:to>
                                    </p:set>
                                    <p:animEffect transition="in" filter="fade">
                                      <p:cBhvr>
                                        <p:cTn id="36" dur="200"/>
                                        <p:tgtEl>
                                          <p:spTgt spid="541"/>
                                        </p:tgtEl>
                                      </p:cBhvr>
                                    </p:animEffect>
                                  </p:childTnLst>
                                </p:cTn>
                              </p:par>
                              <p:par>
                                <p:cTn id="37" presetID="10" presetClass="entr" presetSubtype="0" fill="hold" nodeType="withEffect">
                                  <p:stCondLst>
                                    <p:cond delay="140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200"/>
                                        <p:tgtEl>
                                          <p:spTgt spid="520"/>
                                        </p:tgtEl>
                                      </p:cBhvr>
                                    </p:animEffect>
                                  </p:childTnLst>
                                </p:cTn>
                              </p:par>
                              <p:par>
                                <p:cTn id="40" presetID="10" presetClass="entr" presetSubtype="0" fill="hold" nodeType="withEffect">
                                  <p:stCondLst>
                                    <p:cond delay="1600"/>
                                  </p:stCondLst>
                                  <p:childTnLst>
                                    <p:set>
                                      <p:cBhvr>
                                        <p:cTn id="41" dur="1" fill="hold">
                                          <p:stCondLst>
                                            <p:cond delay="0"/>
                                          </p:stCondLst>
                                        </p:cTn>
                                        <p:tgtEl>
                                          <p:spTgt spid="531"/>
                                        </p:tgtEl>
                                        <p:attrNameLst>
                                          <p:attrName>style.visibility</p:attrName>
                                        </p:attrNameLst>
                                      </p:cBhvr>
                                      <p:to>
                                        <p:strVal val="visible"/>
                                      </p:to>
                                    </p:set>
                                    <p:animEffect transition="in" filter="fade">
                                      <p:cBhvr>
                                        <p:cTn id="42" dur="200"/>
                                        <p:tgtEl>
                                          <p:spTgt spid="531"/>
                                        </p:tgtEl>
                                      </p:cBhvr>
                                    </p:animEffect>
                                  </p:childTnLst>
                                </p:cTn>
                              </p:par>
                              <p:par>
                                <p:cTn id="43" presetID="10" presetClass="entr" presetSubtype="0" fill="hold" nodeType="withEffect">
                                  <p:stCondLst>
                                    <p:cond delay="1600"/>
                                  </p:stCondLst>
                                  <p:childTnLst>
                                    <p:set>
                                      <p:cBhvr>
                                        <p:cTn id="44" dur="1" fill="hold">
                                          <p:stCondLst>
                                            <p:cond delay="0"/>
                                          </p:stCondLst>
                                        </p:cTn>
                                        <p:tgtEl>
                                          <p:spTgt spid="521"/>
                                        </p:tgtEl>
                                        <p:attrNameLst>
                                          <p:attrName>style.visibility</p:attrName>
                                        </p:attrNameLst>
                                      </p:cBhvr>
                                      <p:to>
                                        <p:strVal val="visible"/>
                                      </p:to>
                                    </p:set>
                                    <p:animEffect transition="in" filter="fade">
                                      <p:cBhvr>
                                        <p:cTn id="45" dur="200"/>
                                        <p:tgtEl>
                                          <p:spTgt spid="521"/>
                                        </p:tgtEl>
                                      </p:cBhvr>
                                    </p:animEffect>
                                  </p:childTnLst>
                                </p:cTn>
                              </p:par>
                              <p:par>
                                <p:cTn id="46" presetID="10" presetClass="entr" presetSubtype="0" fill="hold" nodeType="withEffect">
                                  <p:stCondLst>
                                    <p:cond delay="1800"/>
                                  </p:stCondLst>
                                  <p:childTnLst>
                                    <p:set>
                                      <p:cBhvr>
                                        <p:cTn id="47" dur="1" fill="hold">
                                          <p:stCondLst>
                                            <p:cond delay="0"/>
                                          </p:stCondLst>
                                        </p:cTn>
                                        <p:tgtEl>
                                          <p:spTgt spid="523"/>
                                        </p:tgtEl>
                                        <p:attrNameLst>
                                          <p:attrName>style.visibility</p:attrName>
                                        </p:attrNameLst>
                                      </p:cBhvr>
                                      <p:to>
                                        <p:strVal val="visible"/>
                                      </p:to>
                                    </p:set>
                                    <p:animEffect transition="in" filter="fade">
                                      <p:cBhvr>
                                        <p:cTn id="48" dur="200"/>
                                        <p:tgtEl>
                                          <p:spTgt spid="523"/>
                                        </p:tgtEl>
                                      </p:cBhvr>
                                    </p:animEffect>
                                  </p:childTnLst>
                                </p:cTn>
                              </p:par>
                              <p:par>
                                <p:cTn id="49" presetID="10" presetClass="entr" presetSubtype="0" fill="hold" nodeType="withEffect">
                                  <p:stCondLst>
                                    <p:cond delay="2000"/>
                                  </p:stCondLst>
                                  <p:childTnLst>
                                    <p:set>
                                      <p:cBhvr>
                                        <p:cTn id="50" dur="1" fill="hold">
                                          <p:stCondLst>
                                            <p:cond delay="0"/>
                                          </p:stCondLst>
                                        </p:cTn>
                                        <p:tgtEl>
                                          <p:spTgt spid="600"/>
                                        </p:tgtEl>
                                        <p:attrNameLst>
                                          <p:attrName>style.visibility</p:attrName>
                                        </p:attrNameLst>
                                      </p:cBhvr>
                                      <p:to>
                                        <p:strVal val="visible"/>
                                      </p:to>
                                    </p:set>
                                    <p:animEffect transition="in" filter="fade">
                                      <p:cBhvr>
                                        <p:cTn id="51" dur="200"/>
                                        <p:tgtEl>
                                          <p:spTgt spid="600"/>
                                        </p:tgtEl>
                                      </p:cBhvr>
                                    </p:animEffect>
                                  </p:childTnLst>
                                </p:cTn>
                              </p:par>
                              <p:par>
                                <p:cTn id="52" presetID="10" presetClass="entr" presetSubtype="0" fill="hold" nodeType="withEffect">
                                  <p:stCondLst>
                                    <p:cond delay="2000"/>
                                  </p:stCondLst>
                                  <p:childTnLst>
                                    <p:set>
                                      <p:cBhvr>
                                        <p:cTn id="53" dur="1" fill="hold">
                                          <p:stCondLst>
                                            <p:cond delay="0"/>
                                          </p:stCondLst>
                                        </p:cTn>
                                        <p:tgtEl>
                                          <p:spTgt spid="522"/>
                                        </p:tgtEl>
                                        <p:attrNameLst>
                                          <p:attrName>style.visibility</p:attrName>
                                        </p:attrNameLst>
                                      </p:cBhvr>
                                      <p:to>
                                        <p:strVal val="visible"/>
                                      </p:to>
                                    </p:set>
                                    <p:animEffect transition="in" filter="fade">
                                      <p:cBhvr>
                                        <p:cTn id="54" dur="2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5"/>
                </p:tgtEl>
              </p:cMediaNode>
            </p:video>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White_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212A46-A6A8-4EA1-AACF-C803DB6B96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43"/>
            <a:ext cx="16257588" cy="9141715"/>
          </a:xfrm>
          <a:prstGeom prst="rect">
            <a:avLst/>
          </a:prstGeom>
        </p:spPr>
      </p:pic>
      <p:sp>
        <p:nvSpPr>
          <p:cNvPr id="13" name="Text Placeholder 12"/>
          <p:cNvSpPr>
            <a:spLocks noGrp="1"/>
          </p:cNvSpPr>
          <p:nvPr>
            <p:ph type="body" sz="quarter" idx="10" hasCustomPrompt="1"/>
          </p:nvPr>
        </p:nvSpPr>
        <p:spPr>
          <a:xfrm>
            <a:off x="832533" y="594786"/>
            <a:ext cx="14070258" cy="900188"/>
          </a:xfrm>
          <a:prstGeom prst="rect">
            <a:avLst/>
          </a:prstGeom>
        </p:spPr>
        <p:txBody>
          <a:bodyPr/>
          <a:lstStyle>
            <a:lvl1pPr marL="0" indent="0">
              <a:buNone/>
              <a:defRPr sz="4000" b="1">
                <a:latin typeface="+mj-lt"/>
              </a:defRPr>
            </a:lvl1pPr>
          </a:lstStyle>
          <a:p>
            <a:pPr lvl="0"/>
            <a:r>
              <a:rPr lang="en-US" dirty="0"/>
              <a:t>Heading</a:t>
            </a:r>
            <a:endParaRPr lang="en-GB" dirty="0"/>
          </a:p>
        </p:txBody>
      </p:sp>
      <p:sp>
        <p:nvSpPr>
          <p:cNvPr id="15" name="Text Placeholder 14"/>
          <p:cNvSpPr>
            <a:spLocks noGrp="1"/>
          </p:cNvSpPr>
          <p:nvPr>
            <p:ph type="body" sz="quarter" idx="11"/>
          </p:nvPr>
        </p:nvSpPr>
        <p:spPr>
          <a:xfrm>
            <a:off x="832533" y="2075856"/>
            <a:ext cx="14070258" cy="5636069"/>
          </a:xfrm>
          <a:prstGeom prst="rect">
            <a:avLst/>
          </a:prstGeom>
        </p:spPr>
        <p:txBody>
          <a:bodyPr/>
          <a:lstStyle>
            <a:lvl1pPr marL="342891" indent="-342891">
              <a:buFontTx/>
              <a:buBlip>
                <a:blip r:embed="rId3"/>
              </a:buBlip>
              <a:defRPr sz="2400"/>
            </a:lvl1pPr>
            <a:lvl2pPr marL="685783" indent="-228594">
              <a:buFont typeface="Arial" panose="020B0604020202020204" pitchFamily="34" charset="0"/>
              <a:buChar char="-"/>
              <a:defRPr sz="2000"/>
            </a:lvl2pPr>
            <a:lvl3pPr marL="1142971" indent="-228594">
              <a:buFont typeface="Arial" panose="020B0604020202020204" pitchFamily="34" charset="0"/>
              <a:buChar char="□"/>
              <a:defRPr sz="1800"/>
            </a:lvl3pPr>
            <a:lvl4pPr marL="1600160" indent="-228594">
              <a:buFont typeface="Arial" panose="020B0604020202020204" pitchFamily="34" charset="0"/>
              <a:buChar char="○"/>
              <a:defRPr sz="16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37124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9B035-09FE-427B-9B60-A4A0CA5B3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
            <a:ext cx="16257588" cy="9141715"/>
          </a:xfrm>
          <a:prstGeom prst="rect">
            <a:avLst/>
          </a:prstGeom>
        </p:spPr>
      </p:pic>
      <p:sp>
        <p:nvSpPr>
          <p:cNvPr id="5" name="Rechthoek 4">
            <a:extLst>
              <a:ext uri="{FF2B5EF4-FFF2-40B4-BE49-F238E27FC236}">
                <a16:creationId xmlns:a16="http://schemas.microsoft.com/office/drawing/2014/main" id="{2C8AAAC4-B324-4705-9328-25AAC2501D95}"/>
              </a:ext>
            </a:extLst>
          </p:cNvPr>
          <p:cNvSpPr/>
          <p:nvPr userDrawn="1"/>
        </p:nvSpPr>
        <p:spPr>
          <a:xfrm>
            <a:off x="431843" y="1075653"/>
            <a:ext cx="2149542" cy="774817"/>
          </a:xfrm>
          <a:prstGeom prst="rect">
            <a:avLst/>
          </a:prstGeom>
          <a:solidFill>
            <a:srgbClr val="FDA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 name="Rechthoek 5">
            <a:extLst>
              <a:ext uri="{FF2B5EF4-FFF2-40B4-BE49-F238E27FC236}">
                <a16:creationId xmlns:a16="http://schemas.microsoft.com/office/drawing/2014/main" id="{05F1D88C-9A94-4E72-8983-F989E18CF566}"/>
              </a:ext>
            </a:extLst>
          </p:cNvPr>
          <p:cNvSpPr/>
          <p:nvPr userDrawn="1"/>
        </p:nvSpPr>
        <p:spPr>
          <a:xfrm>
            <a:off x="13466635" y="8025822"/>
            <a:ext cx="2149542" cy="774817"/>
          </a:xfrm>
          <a:prstGeom prst="rect">
            <a:avLst/>
          </a:prstGeom>
          <a:solidFill>
            <a:srgbClr val="FDA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Afgeronde rechthoek 137">
            <a:extLst>
              <a:ext uri="{FF2B5EF4-FFF2-40B4-BE49-F238E27FC236}">
                <a16:creationId xmlns:a16="http://schemas.microsoft.com/office/drawing/2014/main" id="{01A98E5B-FCD5-4DF7-91FD-59AA634E2EDC}"/>
              </a:ext>
            </a:extLst>
          </p:cNvPr>
          <p:cNvSpPr>
            <a:spLocks noChangeAspect="1"/>
          </p:cNvSpPr>
          <p:nvPr userDrawn="1"/>
        </p:nvSpPr>
        <p:spPr>
          <a:xfrm>
            <a:off x="14092732" y="428513"/>
            <a:ext cx="1358901" cy="960000"/>
          </a:xfrm>
          <a:prstGeom prst="roundRect">
            <a:avLst/>
          </a:prstGeom>
          <a:solidFill>
            <a:schemeClr val="bg1"/>
          </a:solidFill>
          <a:ln>
            <a:solidFill>
              <a:srgbClr val="FDA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solidFill>
                <a:schemeClr val="tx1"/>
              </a:solidFill>
            </a:endParaRPr>
          </a:p>
        </p:txBody>
      </p:sp>
      <p:sp>
        <p:nvSpPr>
          <p:cNvPr id="8" name="Afgeronde rechthoek 145">
            <a:extLst>
              <a:ext uri="{FF2B5EF4-FFF2-40B4-BE49-F238E27FC236}">
                <a16:creationId xmlns:a16="http://schemas.microsoft.com/office/drawing/2014/main" id="{872FE322-A12A-4824-B6BF-3B7A52E8DE1F}"/>
              </a:ext>
            </a:extLst>
          </p:cNvPr>
          <p:cNvSpPr>
            <a:spLocks noChangeAspect="1"/>
          </p:cNvSpPr>
          <p:nvPr userDrawn="1"/>
        </p:nvSpPr>
        <p:spPr>
          <a:xfrm>
            <a:off x="14101199" y="776209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9" name="Afgeronde rechthoek 142">
            <a:extLst>
              <a:ext uri="{FF2B5EF4-FFF2-40B4-BE49-F238E27FC236}">
                <a16:creationId xmlns:a16="http://schemas.microsoft.com/office/drawing/2014/main" id="{869B6439-6B49-44F4-8A90-4D3F08FD919D}"/>
              </a:ext>
            </a:extLst>
          </p:cNvPr>
          <p:cNvSpPr>
            <a:spLocks noChangeAspect="1"/>
          </p:cNvSpPr>
          <p:nvPr userDrawn="1"/>
        </p:nvSpPr>
        <p:spPr>
          <a:xfrm>
            <a:off x="14102352" y="652849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0" name="Afgeronde rechthoek 141">
            <a:extLst>
              <a:ext uri="{FF2B5EF4-FFF2-40B4-BE49-F238E27FC236}">
                <a16:creationId xmlns:a16="http://schemas.microsoft.com/office/drawing/2014/main" id="{70D32713-520E-4937-BCAB-E89D2FF75D0E}"/>
              </a:ext>
            </a:extLst>
          </p:cNvPr>
          <p:cNvSpPr>
            <a:spLocks noChangeAspect="1"/>
          </p:cNvSpPr>
          <p:nvPr userDrawn="1"/>
        </p:nvSpPr>
        <p:spPr>
          <a:xfrm>
            <a:off x="14092730"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1" name="Afgeronde rechthoek 140">
            <a:extLst>
              <a:ext uri="{FF2B5EF4-FFF2-40B4-BE49-F238E27FC236}">
                <a16:creationId xmlns:a16="http://schemas.microsoft.com/office/drawing/2014/main" id="{06C8213C-07B7-4D8C-AC16-21255B35B7BF}"/>
              </a:ext>
            </a:extLst>
          </p:cNvPr>
          <p:cNvSpPr>
            <a:spLocks noChangeAspect="1"/>
          </p:cNvSpPr>
          <p:nvPr userDrawn="1"/>
        </p:nvSpPr>
        <p:spPr>
          <a:xfrm>
            <a:off x="14092730"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2" name="Afgeronde rechthoek 139">
            <a:extLst>
              <a:ext uri="{FF2B5EF4-FFF2-40B4-BE49-F238E27FC236}">
                <a16:creationId xmlns:a16="http://schemas.microsoft.com/office/drawing/2014/main" id="{8079D2CC-741D-45E8-8C55-ECAC93A825FF}"/>
              </a:ext>
            </a:extLst>
          </p:cNvPr>
          <p:cNvSpPr>
            <a:spLocks noChangeAspect="1"/>
          </p:cNvSpPr>
          <p:nvPr userDrawn="1"/>
        </p:nvSpPr>
        <p:spPr>
          <a:xfrm>
            <a:off x="14092730"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3" name="Afgeronde rechthoek 138">
            <a:extLst>
              <a:ext uri="{FF2B5EF4-FFF2-40B4-BE49-F238E27FC236}">
                <a16:creationId xmlns:a16="http://schemas.microsoft.com/office/drawing/2014/main" id="{FA95B52E-53A9-46AB-B08C-0368C67EEF1F}"/>
              </a:ext>
            </a:extLst>
          </p:cNvPr>
          <p:cNvSpPr>
            <a:spLocks noChangeAspect="1"/>
          </p:cNvSpPr>
          <p:nvPr userDrawn="1"/>
        </p:nvSpPr>
        <p:spPr>
          <a:xfrm>
            <a:off x="14092730"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Afgeronde rechthoek 5">
            <a:extLst>
              <a:ext uri="{FF2B5EF4-FFF2-40B4-BE49-F238E27FC236}">
                <a16:creationId xmlns:a16="http://schemas.microsoft.com/office/drawing/2014/main" id="{DEEE3D93-4F44-41C6-B3BE-CD6F1B166544}"/>
              </a:ext>
            </a:extLst>
          </p:cNvPr>
          <p:cNvSpPr>
            <a:spLocks noChangeAspect="1"/>
          </p:cNvSpPr>
          <p:nvPr userDrawn="1"/>
        </p:nvSpPr>
        <p:spPr>
          <a:xfrm>
            <a:off x="2203179" y="42851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5" name="Afgeronde rechthoek 6">
            <a:extLst>
              <a:ext uri="{FF2B5EF4-FFF2-40B4-BE49-F238E27FC236}">
                <a16:creationId xmlns:a16="http://schemas.microsoft.com/office/drawing/2014/main" id="{50B2FDCC-7C10-4D51-BC45-F68A71E19CE7}"/>
              </a:ext>
            </a:extLst>
          </p:cNvPr>
          <p:cNvSpPr>
            <a:spLocks noChangeAspect="1"/>
          </p:cNvSpPr>
          <p:nvPr userDrawn="1"/>
        </p:nvSpPr>
        <p:spPr>
          <a:xfrm>
            <a:off x="3686287" y="42851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6" name="Afgeronde rechthoek 7">
            <a:extLst>
              <a:ext uri="{FF2B5EF4-FFF2-40B4-BE49-F238E27FC236}">
                <a16:creationId xmlns:a16="http://schemas.microsoft.com/office/drawing/2014/main" id="{F37DD21C-E573-4239-A8D0-BEEDF2CCB87E}"/>
              </a:ext>
            </a:extLst>
          </p:cNvPr>
          <p:cNvSpPr>
            <a:spLocks noChangeAspect="1"/>
          </p:cNvSpPr>
          <p:nvPr userDrawn="1"/>
        </p:nvSpPr>
        <p:spPr>
          <a:xfrm>
            <a:off x="5169122" y="42851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Afgeronde rechthoek 8">
            <a:extLst>
              <a:ext uri="{FF2B5EF4-FFF2-40B4-BE49-F238E27FC236}">
                <a16:creationId xmlns:a16="http://schemas.microsoft.com/office/drawing/2014/main" id="{6D9CD959-CB0D-48DA-AEAF-A8FC9D69CEDE}"/>
              </a:ext>
            </a:extLst>
          </p:cNvPr>
          <p:cNvSpPr>
            <a:spLocks noChangeAspect="1"/>
          </p:cNvSpPr>
          <p:nvPr userDrawn="1"/>
        </p:nvSpPr>
        <p:spPr>
          <a:xfrm>
            <a:off x="6657734" y="42851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8" name="Afgeronde rechthoek 9">
            <a:extLst>
              <a:ext uri="{FF2B5EF4-FFF2-40B4-BE49-F238E27FC236}">
                <a16:creationId xmlns:a16="http://schemas.microsoft.com/office/drawing/2014/main" id="{59C79511-195B-41A7-B066-0D23DBA61C47}"/>
              </a:ext>
            </a:extLst>
          </p:cNvPr>
          <p:cNvSpPr>
            <a:spLocks noChangeAspect="1"/>
          </p:cNvSpPr>
          <p:nvPr userDrawn="1"/>
        </p:nvSpPr>
        <p:spPr>
          <a:xfrm>
            <a:off x="8146880" y="42851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9" name="Afgeronde rechthoek 10">
            <a:extLst>
              <a:ext uri="{FF2B5EF4-FFF2-40B4-BE49-F238E27FC236}">
                <a16:creationId xmlns:a16="http://schemas.microsoft.com/office/drawing/2014/main" id="{04258555-C3E5-4DD8-974F-5BA49EB463F5}"/>
              </a:ext>
            </a:extLst>
          </p:cNvPr>
          <p:cNvSpPr>
            <a:spLocks noChangeAspect="1"/>
          </p:cNvSpPr>
          <p:nvPr userDrawn="1"/>
        </p:nvSpPr>
        <p:spPr>
          <a:xfrm>
            <a:off x="9636294" y="42851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Afgeronde rechthoek 11">
            <a:extLst>
              <a:ext uri="{FF2B5EF4-FFF2-40B4-BE49-F238E27FC236}">
                <a16:creationId xmlns:a16="http://schemas.microsoft.com/office/drawing/2014/main" id="{7D9723F8-490B-4189-AED9-0D12B47504D6}"/>
              </a:ext>
            </a:extLst>
          </p:cNvPr>
          <p:cNvSpPr>
            <a:spLocks noChangeAspect="1"/>
          </p:cNvSpPr>
          <p:nvPr userDrawn="1"/>
        </p:nvSpPr>
        <p:spPr>
          <a:xfrm>
            <a:off x="11130947" y="42851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1" name="Afgeronde rechthoek 12">
            <a:extLst>
              <a:ext uri="{FF2B5EF4-FFF2-40B4-BE49-F238E27FC236}">
                <a16:creationId xmlns:a16="http://schemas.microsoft.com/office/drawing/2014/main" id="{C5F563F3-1CAF-4AD1-8DEB-89F5FE5C6782}"/>
              </a:ext>
            </a:extLst>
          </p:cNvPr>
          <p:cNvSpPr>
            <a:spLocks noChangeAspect="1"/>
          </p:cNvSpPr>
          <p:nvPr userDrawn="1"/>
        </p:nvSpPr>
        <p:spPr>
          <a:xfrm>
            <a:off x="12614596" y="42851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2" name="Afgeronde rechthoek 15">
            <a:extLst>
              <a:ext uri="{FF2B5EF4-FFF2-40B4-BE49-F238E27FC236}">
                <a16:creationId xmlns:a16="http://schemas.microsoft.com/office/drawing/2014/main" id="{F62680D9-99C2-4C18-8523-5C7B74DCE888}"/>
              </a:ext>
            </a:extLst>
          </p:cNvPr>
          <p:cNvSpPr>
            <a:spLocks noChangeAspect="1"/>
          </p:cNvSpPr>
          <p:nvPr userDrawn="1"/>
        </p:nvSpPr>
        <p:spPr>
          <a:xfrm>
            <a:off x="726115"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solidFill>
                <a:schemeClr val="tx1"/>
              </a:solidFill>
            </a:endParaRPr>
          </a:p>
        </p:txBody>
      </p:sp>
      <p:sp>
        <p:nvSpPr>
          <p:cNvPr id="23" name="Afgeronde rechthoek 16">
            <a:extLst>
              <a:ext uri="{FF2B5EF4-FFF2-40B4-BE49-F238E27FC236}">
                <a16:creationId xmlns:a16="http://schemas.microsoft.com/office/drawing/2014/main" id="{1856DEE3-FF2E-4F1F-A4D5-0A6884B588FE}"/>
              </a:ext>
            </a:extLst>
          </p:cNvPr>
          <p:cNvSpPr>
            <a:spLocks noChangeAspect="1"/>
          </p:cNvSpPr>
          <p:nvPr userDrawn="1"/>
        </p:nvSpPr>
        <p:spPr>
          <a:xfrm>
            <a:off x="2203179"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4" name="Afgeronde rechthoek 17">
            <a:extLst>
              <a:ext uri="{FF2B5EF4-FFF2-40B4-BE49-F238E27FC236}">
                <a16:creationId xmlns:a16="http://schemas.microsoft.com/office/drawing/2014/main" id="{72E17317-0D42-4F4B-B6AB-D3CE9B5B5136}"/>
              </a:ext>
            </a:extLst>
          </p:cNvPr>
          <p:cNvSpPr>
            <a:spLocks noChangeAspect="1"/>
          </p:cNvSpPr>
          <p:nvPr userDrawn="1"/>
        </p:nvSpPr>
        <p:spPr>
          <a:xfrm>
            <a:off x="3686287" y="1628364"/>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5" name="Afgeronde rechthoek 18">
            <a:extLst>
              <a:ext uri="{FF2B5EF4-FFF2-40B4-BE49-F238E27FC236}">
                <a16:creationId xmlns:a16="http://schemas.microsoft.com/office/drawing/2014/main" id="{46C59C42-B302-4BBE-ADDE-6D5C2387952B}"/>
              </a:ext>
            </a:extLst>
          </p:cNvPr>
          <p:cNvSpPr>
            <a:spLocks noChangeAspect="1"/>
          </p:cNvSpPr>
          <p:nvPr userDrawn="1"/>
        </p:nvSpPr>
        <p:spPr>
          <a:xfrm>
            <a:off x="5169122"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6" name="Afgeronde rechthoek 19">
            <a:extLst>
              <a:ext uri="{FF2B5EF4-FFF2-40B4-BE49-F238E27FC236}">
                <a16:creationId xmlns:a16="http://schemas.microsoft.com/office/drawing/2014/main" id="{866C3439-40AE-4990-AFB8-71399373CFED}"/>
              </a:ext>
            </a:extLst>
          </p:cNvPr>
          <p:cNvSpPr>
            <a:spLocks noChangeAspect="1"/>
          </p:cNvSpPr>
          <p:nvPr userDrawn="1"/>
        </p:nvSpPr>
        <p:spPr>
          <a:xfrm>
            <a:off x="6657734"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7" name="Afgeronde rechthoek 20">
            <a:extLst>
              <a:ext uri="{FF2B5EF4-FFF2-40B4-BE49-F238E27FC236}">
                <a16:creationId xmlns:a16="http://schemas.microsoft.com/office/drawing/2014/main" id="{B391D687-DEC3-4D3A-9095-1D624720F80A}"/>
              </a:ext>
            </a:extLst>
          </p:cNvPr>
          <p:cNvSpPr>
            <a:spLocks noChangeAspect="1"/>
          </p:cNvSpPr>
          <p:nvPr userDrawn="1"/>
        </p:nvSpPr>
        <p:spPr>
          <a:xfrm>
            <a:off x="8146880"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8" name="Afgeronde rechthoek 21">
            <a:extLst>
              <a:ext uri="{FF2B5EF4-FFF2-40B4-BE49-F238E27FC236}">
                <a16:creationId xmlns:a16="http://schemas.microsoft.com/office/drawing/2014/main" id="{940C2F18-07C4-4616-95D6-35E168E1C85A}"/>
              </a:ext>
            </a:extLst>
          </p:cNvPr>
          <p:cNvSpPr>
            <a:spLocks noChangeAspect="1"/>
          </p:cNvSpPr>
          <p:nvPr userDrawn="1"/>
        </p:nvSpPr>
        <p:spPr>
          <a:xfrm>
            <a:off x="9636294"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1" dirty="0"/>
          </a:p>
        </p:txBody>
      </p:sp>
      <p:sp>
        <p:nvSpPr>
          <p:cNvPr id="29" name="Afgeronde rechthoek 22">
            <a:extLst>
              <a:ext uri="{FF2B5EF4-FFF2-40B4-BE49-F238E27FC236}">
                <a16:creationId xmlns:a16="http://schemas.microsoft.com/office/drawing/2014/main" id="{219BD582-CE2E-48D5-AAAE-14238546F4C6}"/>
              </a:ext>
            </a:extLst>
          </p:cNvPr>
          <p:cNvSpPr>
            <a:spLocks noChangeAspect="1"/>
          </p:cNvSpPr>
          <p:nvPr userDrawn="1"/>
        </p:nvSpPr>
        <p:spPr>
          <a:xfrm>
            <a:off x="11130947" y="1628364"/>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0" name="Afgeronde rechthoek 23">
            <a:extLst>
              <a:ext uri="{FF2B5EF4-FFF2-40B4-BE49-F238E27FC236}">
                <a16:creationId xmlns:a16="http://schemas.microsoft.com/office/drawing/2014/main" id="{38B9F9D6-720D-4661-936E-AC47B07ADA92}"/>
              </a:ext>
            </a:extLst>
          </p:cNvPr>
          <p:cNvSpPr>
            <a:spLocks noChangeAspect="1"/>
          </p:cNvSpPr>
          <p:nvPr userDrawn="1"/>
        </p:nvSpPr>
        <p:spPr>
          <a:xfrm>
            <a:off x="12614595" y="1628364"/>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dirty="0">
              <a:solidFill>
                <a:schemeClr val="tx1"/>
              </a:solidFill>
            </a:endParaRPr>
          </a:p>
        </p:txBody>
      </p:sp>
      <p:sp>
        <p:nvSpPr>
          <p:cNvPr id="31" name="Afgeronde rechthoek 25">
            <a:extLst>
              <a:ext uri="{FF2B5EF4-FFF2-40B4-BE49-F238E27FC236}">
                <a16:creationId xmlns:a16="http://schemas.microsoft.com/office/drawing/2014/main" id="{0C2565C9-5B9A-4551-B9B0-F1B16558A531}"/>
              </a:ext>
            </a:extLst>
          </p:cNvPr>
          <p:cNvSpPr>
            <a:spLocks noChangeAspect="1"/>
          </p:cNvSpPr>
          <p:nvPr userDrawn="1"/>
        </p:nvSpPr>
        <p:spPr>
          <a:xfrm>
            <a:off x="726115"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2" name="Afgeronde rechthoek 26">
            <a:extLst>
              <a:ext uri="{FF2B5EF4-FFF2-40B4-BE49-F238E27FC236}">
                <a16:creationId xmlns:a16="http://schemas.microsoft.com/office/drawing/2014/main" id="{0A455DFD-A7A8-4FB4-AB21-9F710F09111A}"/>
              </a:ext>
            </a:extLst>
          </p:cNvPr>
          <p:cNvSpPr>
            <a:spLocks noChangeAspect="1"/>
          </p:cNvSpPr>
          <p:nvPr userDrawn="1"/>
        </p:nvSpPr>
        <p:spPr>
          <a:xfrm>
            <a:off x="2203179"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3" name="Afgeronde rechthoek 27">
            <a:extLst>
              <a:ext uri="{FF2B5EF4-FFF2-40B4-BE49-F238E27FC236}">
                <a16:creationId xmlns:a16="http://schemas.microsoft.com/office/drawing/2014/main" id="{3F871B98-C1AF-4B64-9278-AA5B1ACD0973}"/>
              </a:ext>
            </a:extLst>
          </p:cNvPr>
          <p:cNvSpPr>
            <a:spLocks noChangeAspect="1"/>
          </p:cNvSpPr>
          <p:nvPr userDrawn="1"/>
        </p:nvSpPr>
        <p:spPr>
          <a:xfrm>
            <a:off x="3686287"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4" name="Afgeronde rechthoek 28">
            <a:extLst>
              <a:ext uri="{FF2B5EF4-FFF2-40B4-BE49-F238E27FC236}">
                <a16:creationId xmlns:a16="http://schemas.microsoft.com/office/drawing/2014/main" id="{59D70207-28C6-48BD-AB90-086657F46EE6}"/>
              </a:ext>
            </a:extLst>
          </p:cNvPr>
          <p:cNvSpPr>
            <a:spLocks noChangeAspect="1"/>
          </p:cNvSpPr>
          <p:nvPr userDrawn="1"/>
        </p:nvSpPr>
        <p:spPr>
          <a:xfrm>
            <a:off x="5169122"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5" name="Afgeronde rechthoek 29">
            <a:extLst>
              <a:ext uri="{FF2B5EF4-FFF2-40B4-BE49-F238E27FC236}">
                <a16:creationId xmlns:a16="http://schemas.microsoft.com/office/drawing/2014/main" id="{E26F5DD4-D953-48F5-9EF7-24404CA70595}"/>
              </a:ext>
            </a:extLst>
          </p:cNvPr>
          <p:cNvSpPr>
            <a:spLocks noChangeAspect="1"/>
          </p:cNvSpPr>
          <p:nvPr userDrawn="1"/>
        </p:nvSpPr>
        <p:spPr>
          <a:xfrm>
            <a:off x="6657734"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6" name="Afgeronde rechthoek 30">
            <a:extLst>
              <a:ext uri="{FF2B5EF4-FFF2-40B4-BE49-F238E27FC236}">
                <a16:creationId xmlns:a16="http://schemas.microsoft.com/office/drawing/2014/main" id="{C1FD749B-04E6-418F-B49F-8DC02228E377}"/>
              </a:ext>
            </a:extLst>
          </p:cNvPr>
          <p:cNvSpPr>
            <a:spLocks noChangeAspect="1"/>
          </p:cNvSpPr>
          <p:nvPr userDrawn="1"/>
        </p:nvSpPr>
        <p:spPr>
          <a:xfrm>
            <a:off x="8146880"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7" name="Afgeronde rechthoek 31">
            <a:extLst>
              <a:ext uri="{FF2B5EF4-FFF2-40B4-BE49-F238E27FC236}">
                <a16:creationId xmlns:a16="http://schemas.microsoft.com/office/drawing/2014/main" id="{08D5AFAE-BCB2-47B3-AA5E-7E79F9B78BCB}"/>
              </a:ext>
            </a:extLst>
          </p:cNvPr>
          <p:cNvSpPr>
            <a:spLocks noChangeAspect="1"/>
          </p:cNvSpPr>
          <p:nvPr userDrawn="1"/>
        </p:nvSpPr>
        <p:spPr>
          <a:xfrm>
            <a:off x="9636294"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8" name="Afgeronde rechthoek 32">
            <a:extLst>
              <a:ext uri="{FF2B5EF4-FFF2-40B4-BE49-F238E27FC236}">
                <a16:creationId xmlns:a16="http://schemas.microsoft.com/office/drawing/2014/main" id="{007E864D-A89D-4688-AF85-132A7F941F23}"/>
              </a:ext>
            </a:extLst>
          </p:cNvPr>
          <p:cNvSpPr>
            <a:spLocks noChangeAspect="1"/>
          </p:cNvSpPr>
          <p:nvPr userDrawn="1"/>
        </p:nvSpPr>
        <p:spPr>
          <a:xfrm>
            <a:off x="11130947" y="2847565"/>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9" name="Afgeronde rechthoek 33">
            <a:extLst>
              <a:ext uri="{FF2B5EF4-FFF2-40B4-BE49-F238E27FC236}">
                <a16:creationId xmlns:a16="http://schemas.microsoft.com/office/drawing/2014/main" id="{3BBA6654-8A08-4E90-AA09-7429EFB73449}"/>
              </a:ext>
            </a:extLst>
          </p:cNvPr>
          <p:cNvSpPr>
            <a:spLocks noChangeAspect="1"/>
          </p:cNvSpPr>
          <p:nvPr userDrawn="1"/>
        </p:nvSpPr>
        <p:spPr>
          <a:xfrm>
            <a:off x="12614595" y="2847565"/>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0" name="Afgeronde rechthoek 35">
            <a:extLst>
              <a:ext uri="{FF2B5EF4-FFF2-40B4-BE49-F238E27FC236}">
                <a16:creationId xmlns:a16="http://schemas.microsoft.com/office/drawing/2014/main" id="{6C16E75E-7BC9-44E2-8BB1-AC1CB09472D8}"/>
              </a:ext>
            </a:extLst>
          </p:cNvPr>
          <p:cNvSpPr>
            <a:spLocks noChangeAspect="1"/>
          </p:cNvSpPr>
          <p:nvPr userDrawn="1"/>
        </p:nvSpPr>
        <p:spPr>
          <a:xfrm>
            <a:off x="726115"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1" name="Afgeronde rechthoek 36">
            <a:extLst>
              <a:ext uri="{FF2B5EF4-FFF2-40B4-BE49-F238E27FC236}">
                <a16:creationId xmlns:a16="http://schemas.microsoft.com/office/drawing/2014/main" id="{49D028BF-9564-4D08-9F78-7722C4545653}"/>
              </a:ext>
            </a:extLst>
          </p:cNvPr>
          <p:cNvSpPr>
            <a:spLocks noChangeAspect="1"/>
          </p:cNvSpPr>
          <p:nvPr userDrawn="1"/>
        </p:nvSpPr>
        <p:spPr>
          <a:xfrm>
            <a:off x="2203179"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2" name="Afgeronde rechthoek 37">
            <a:extLst>
              <a:ext uri="{FF2B5EF4-FFF2-40B4-BE49-F238E27FC236}">
                <a16:creationId xmlns:a16="http://schemas.microsoft.com/office/drawing/2014/main" id="{4F7AF618-FF6F-4FDD-A083-4AC8015BD383}"/>
              </a:ext>
            </a:extLst>
          </p:cNvPr>
          <p:cNvSpPr>
            <a:spLocks noChangeAspect="1"/>
          </p:cNvSpPr>
          <p:nvPr userDrawn="1"/>
        </p:nvSpPr>
        <p:spPr>
          <a:xfrm>
            <a:off x="3686287"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3" name="Afgeronde rechthoek 38">
            <a:extLst>
              <a:ext uri="{FF2B5EF4-FFF2-40B4-BE49-F238E27FC236}">
                <a16:creationId xmlns:a16="http://schemas.microsoft.com/office/drawing/2014/main" id="{838BCDBC-691A-4686-A11F-9790DD6BFA36}"/>
              </a:ext>
            </a:extLst>
          </p:cNvPr>
          <p:cNvSpPr>
            <a:spLocks noChangeAspect="1"/>
          </p:cNvSpPr>
          <p:nvPr userDrawn="1"/>
        </p:nvSpPr>
        <p:spPr>
          <a:xfrm>
            <a:off x="5169122"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4" name="Afgeronde rechthoek 39">
            <a:extLst>
              <a:ext uri="{FF2B5EF4-FFF2-40B4-BE49-F238E27FC236}">
                <a16:creationId xmlns:a16="http://schemas.microsoft.com/office/drawing/2014/main" id="{22355AAF-9361-4112-A078-E2D2D758DD1C}"/>
              </a:ext>
            </a:extLst>
          </p:cNvPr>
          <p:cNvSpPr>
            <a:spLocks noChangeAspect="1"/>
          </p:cNvSpPr>
          <p:nvPr userDrawn="1"/>
        </p:nvSpPr>
        <p:spPr>
          <a:xfrm>
            <a:off x="6657734"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5" name="Afgeronde rechthoek 40">
            <a:extLst>
              <a:ext uri="{FF2B5EF4-FFF2-40B4-BE49-F238E27FC236}">
                <a16:creationId xmlns:a16="http://schemas.microsoft.com/office/drawing/2014/main" id="{7231C329-8576-48AD-8A85-05E6A551441D}"/>
              </a:ext>
            </a:extLst>
          </p:cNvPr>
          <p:cNvSpPr>
            <a:spLocks noChangeAspect="1"/>
          </p:cNvSpPr>
          <p:nvPr userDrawn="1"/>
        </p:nvSpPr>
        <p:spPr>
          <a:xfrm>
            <a:off x="8146880" y="4072483"/>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6" name="Afgeronde rechthoek 41">
            <a:extLst>
              <a:ext uri="{FF2B5EF4-FFF2-40B4-BE49-F238E27FC236}">
                <a16:creationId xmlns:a16="http://schemas.microsoft.com/office/drawing/2014/main" id="{108B7CE0-162E-41B7-813F-9B5D9A457E55}"/>
              </a:ext>
            </a:extLst>
          </p:cNvPr>
          <p:cNvSpPr>
            <a:spLocks noChangeAspect="1"/>
          </p:cNvSpPr>
          <p:nvPr userDrawn="1"/>
        </p:nvSpPr>
        <p:spPr>
          <a:xfrm>
            <a:off x="9636294"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7" name="Afgeronde rechthoek 42">
            <a:extLst>
              <a:ext uri="{FF2B5EF4-FFF2-40B4-BE49-F238E27FC236}">
                <a16:creationId xmlns:a16="http://schemas.microsoft.com/office/drawing/2014/main" id="{F0C4BE17-9292-4908-B19B-904BC27DD242}"/>
              </a:ext>
            </a:extLst>
          </p:cNvPr>
          <p:cNvSpPr>
            <a:spLocks noChangeAspect="1"/>
          </p:cNvSpPr>
          <p:nvPr userDrawn="1"/>
        </p:nvSpPr>
        <p:spPr>
          <a:xfrm>
            <a:off x="11130947"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8" name="Afgeronde rechthoek 43">
            <a:extLst>
              <a:ext uri="{FF2B5EF4-FFF2-40B4-BE49-F238E27FC236}">
                <a16:creationId xmlns:a16="http://schemas.microsoft.com/office/drawing/2014/main" id="{508A4DCD-E23C-4A52-8C00-AE6098B34CFF}"/>
              </a:ext>
            </a:extLst>
          </p:cNvPr>
          <p:cNvSpPr>
            <a:spLocks noChangeAspect="1"/>
          </p:cNvSpPr>
          <p:nvPr userDrawn="1"/>
        </p:nvSpPr>
        <p:spPr>
          <a:xfrm>
            <a:off x="12614595" y="40724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9" name="Afgeronde rechthoek 45">
            <a:extLst>
              <a:ext uri="{FF2B5EF4-FFF2-40B4-BE49-F238E27FC236}">
                <a16:creationId xmlns:a16="http://schemas.microsoft.com/office/drawing/2014/main" id="{92E75D55-94FE-469D-A53B-309BE9939E33}"/>
              </a:ext>
            </a:extLst>
          </p:cNvPr>
          <p:cNvSpPr>
            <a:spLocks noChangeAspect="1"/>
          </p:cNvSpPr>
          <p:nvPr userDrawn="1"/>
        </p:nvSpPr>
        <p:spPr>
          <a:xfrm>
            <a:off x="726115"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0" name="Afgeronde rechthoek 46">
            <a:extLst>
              <a:ext uri="{FF2B5EF4-FFF2-40B4-BE49-F238E27FC236}">
                <a16:creationId xmlns:a16="http://schemas.microsoft.com/office/drawing/2014/main" id="{5EF6BAB5-A5AF-486B-A46F-2E5C045F3EE9}"/>
              </a:ext>
            </a:extLst>
          </p:cNvPr>
          <p:cNvSpPr>
            <a:spLocks noChangeAspect="1"/>
          </p:cNvSpPr>
          <p:nvPr userDrawn="1"/>
        </p:nvSpPr>
        <p:spPr>
          <a:xfrm>
            <a:off x="2203179"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1" name="Afgeronde rechthoek 47">
            <a:extLst>
              <a:ext uri="{FF2B5EF4-FFF2-40B4-BE49-F238E27FC236}">
                <a16:creationId xmlns:a16="http://schemas.microsoft.com/office/drawing/2014/main" id="{81B66A25-E1BE-438A-9C46-F680D408EDCC}"/>
              </a:ext>
            </a:extLst>
          </p:cNvPr>
          <p:cNvSpPr>
            <a:spLocks noChangeAspect="1"/>
          </p:cNvSpPr>
          <p:nvPr userDrawn="1"/>
        </p:nvSpPr>
        <p:spPr>
          <a:xfrm>
            <a:off x="3686287"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2" name="Afgeronde rechthoek 48">
            <a:extLst>
              <a:ext uri="{FF2B5EF4-FFF2-40B4-BE49-F238E27FC236}">
                <a16:creationId xmlns:a16="http://schemas.microsoft.com/office/drawing/2014/main" id="{E75AFADD-6B88-40DE-9C69-94307B44C807}"/>
              </a:ext>
            </a:extLst>
          </p:cNvPr>
          <p:cNvSpPr>
            <a:spLocks noChangeAspect="1"/>
          </p:cNvSpPr>
          <p:nvPr userDrawn="1"/>
        </p:nvSpPr>
        <p:spPr>
          <a:xfrm>
            <a:off x="5169122"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3" name="Afgeronde rechthoek 49">
            <a:extLst>
              <a:ext uri="{FF2B5EF4-FFF2-40B4-BE49-F238E27FC236}">
                <a16:creationId xmlns:a16="http://schemas.microsoft.com/office/drawing/2014/main" id="{0F21F993-1FED-4D5F-A943-87D32B1D2A6D}"/>
              </a:ext>
            </a:extLst>
          </p:cNvPr>
          <p:cNvSpPr>
            <a:spLocks noChangeAspect="1"/>
          </p:cNvSpPr>
          <p:nvPr userDrawn="1"/>
        </p:nvSpPr>
        <p:spPr>
          <a:xfrm>
            <a:off x="6657734"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4" name="Afgeronde rechthoek 50">
            <a:extLst>
              <a:ext uri="{FF2B5EF4-FFF2-40B4-BE49-F238E27FC236}">
                <a16:creationId xmlns:a16="http://schemas.microsoft.com/office/drawing/2014/main" id="{5E4DCBE3-33EA-4806-B1D9-78274DB94C25}"/>
              </a:ext>
            </a:extLst>
          </p:cNvPr>
          <p:cNvSpPr>
            <a:spLocks noChangeAspect="1"/>
          </p:cNvSpPr>
          <p:nvPr userDrawn="1"/>
        </p:nvSpPr>
        <p:spPr>
          <a:xfrm>
            <a:off x="8146880"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5" name="Afgeronde rechthoek 51">
            <a:extLst>
              <a:ext uri="{FF2B5EF4-FFF2-40B4-BE49-F238E27FC236}">
                <a16:creationId xmlns:a16="http://schemas.microsoft.com/office/drawing/2014/main" id="{22885677-A5A3-4CE6-84EA-EB0783C57055}"/>
              </a:ext>
            </a:extLst>
          </p:cNvPr>
          <p:cNvSpPr>
            <a:spLocks noChangeAspect="1"/>
          </p:cNvSpPr>
          <p:nvPr userDrawn="1"/>
        </p:nvSpPr>
        <p:spPr>
          <a:xfrm>
            <a:off x="9636294" y="5311036"/>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6" name="Afgeronde rechthoek 52">
            <a:extLst>
              <a:ext uri="{FF2B5EF4-FFF2-40B4-BE49-F238E27FC236}">
                <a16:creationId xmlns:a16="http://schemas.microsoft.com/office/drawing/2014/main" id="{BC38C63F-4B02-4BBF-BA7E-523CB661FB37}"/>
              </a:ext>
            </a:extLst>
          </p:cNvPr>
          <p:cNvSpPr>
            <a:spLocks noChangeAspect="1"/>
          </p:cNvSpPr>
          <p:nvPr userDrawn="1"/>
        </p:nvSpPr>
        <p:spPr>
          <a:xfrm>
            <a:off x="11130947"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7" name="Afgeronde rechthoek 53">
            <a:extLst>
              <a:ext uri="{FF2B5EF4-FFF2-40B4-BE49-F238E27FC236}">
                <a16:creationId xmlns:a16="http://schemas.microsoft.com/office/drawing/2014/main" id="{73A9C53E-6136-4FAE-93EF-9BBEB068AA73}"/>
              </a:ext>
            </a:extLst>
          </p:cNvPr>
          <p:cNvSpPr>
            <a:spLocks noChangeAspect="1"/>
          </p:cNvSpPr>
          <p:nvPr userDrawn="1"/>
        </p:nvSpPr>
        <p:spPr>
          <a:xfrm>
            <a:off x="12614595" y="53110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8" name="Afgeronde rechthoek 55">
            <a:extLst>
              <a:ext uri="{FF2B5EF4-FFF2-40B4-BE49-F238E27FC236}">
                <a16:creationId xmlns:a16="http://schemas.microsoft.com/office/drawing/2014/main" id="{4500CC5E-162B-4D3F-A43D-6C0A511FA051}"/>
              </a:ext>
            </a:extLst>
          </p:cNvPr>
          <p:cNvSpPr>
            <a:spLocks noChangeAspect="1"/>
          </p:cNvSpPr>
          <p:nvPr userDrawn="1"/>
        </p:nvSpPr>
        <p:spPr>
          <a:xfrm>
            <a:off x="734582"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solidFill>
                <a:schemeClr val="tx1"/>
              </a:solidFill>
            </a:endParaRPr>
          </a:p>
        </p:txBody>
      </p:sp>
      <p:sp>
        <p:nvSpPr>
          <p:cNvPr id="59" name="Afgeronde rechthoek 56">
            <a:extLst>
              <a:ext uri="{FF2B5EF4-FFF2-40B4-BE49-F238E27FC236}">
                <a16:creationId xmlns:a16="http://schemas.microsoft.com/office/drawing/2014/main" id="{B9C746BC-277A-418A-8CB2-7FC34C73BA5F}"/>
              </a:ext>
            </a:extLst>
          </p:cNvPr>
          <p:cNvSpPr>
            <a:spLocks noChangeAspect="1"/>
          </p:cNvSpPr>
          <p:nvPr userDrawn="1"/>
        </p:nvSpPr>
        <p:spPr>
          <a:xfrm>
            <a:off x="2211647"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0" name="Afgeronde rechthoek 57">
            <a:extLst>
              <a:ext uri="{FF2B5EF4-FFF2-40B4-BE49-F238E27FC236}">
                <a16:creationId xmlns:a16="http://schemas.microsoft.com/office/drawing/2014/main" id="{330F26DC-3979-4DAF-A690-7E3A4C5558BA}"/>
              </a:ext>
            </a:extLst>
          </p:cNvPr>
          <p:cNvSpPr>
            <a:spLocks noChangeAspect="1"/>
          </p:cNvSpPr>
          <p:nvPr userDrawn="1"/>
        </p:nvSpPr>
        <p:spPr>
          <a:xfrm>
            <a:off x="3694754"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1" name="Afgeronde rechthoek 58">
            <a:extLst>
              <a:ext uri="{FF2B5EF4-FFF2-40B4-BE49-F238E27FC236}">
                <a16:creationId xmlns:a16="http://schemas.microsoft.com/office/drawing/2014/main" id="{CA9F049F-B480-41B1-B1D7-34B88F40E632}"/>
              </a:ext>
            </a:extLst>
          </p:cNvPr>
          <p:cNvSpPr>
            <a:spLocks noChangeAspect="1"/>
          </p:cNvSpPr>
          <p:nvPr userDrawn="1"/>
        </p:nvSpPr>
        <p:spPr>
          <a:xfrm>
            <a:off x="5177590"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2" name="Afgeronde rechthoek 59">
            <a:extLst>
              <a:ext uri="{FF2B5EF4-FFF2-40B4-BE49-F238E27FC236}">
                <a16:creationId xmlns:a16="http://schemas.microsoft.com/office/drawing/2014/main" id="{A1747ECC-0039-4D72-8976-C4C25B5597FD}"/>
              </a:ext>
            </a:extLst>
          </p:cNvPr>
          <p:cNvSpPr>
            <a:spLocks noChangeAspect="1"/>
          </p:cNvSpPr>
          <p:nvPr userDrawn="1"/>
        </p:nvSpPr>
        <p:spPr>
          <a:xfrm>
            <a:off x="6666200"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3" name="Afgeronde rechthoek 60">
            <a:extLst>
              <a:ext uri="{FF2B5EF4-FFF2-40B4-BE49-F238E27FC236}">
                <a16:creationId xmlns:a16="http://schemas.microsoft.com/office/drawing/2014/main" id="{01BC2E2F-26E6-408E-9C55-775E3E42E49C}"/>
              </a:ext>
            </a:extLst>
          </p:cNvPr>
          <p:cNvSpPr>
            <a:spLocks noChangeAspect="1"/>
          </p:cNvSpPr>
          <p:nvPr userDrawn="1"/>
        </p:nvSpPr>
        <p:spPr>
          <a:xfrm>
            <a:off x="8155348" y="6530236"/>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dirty="0">
              <a:solidFill>
                <a:schemeClr val="tx1"/>
              </a:solidFill>
            </a:endParaRPr>
          </a:p>
        </p:txBody>
      </p:sp>
      <p:sp>
        <p:nvSpPr>
          <p:cNvPr id="64" name="Afgeronde rechthoek 61">
            <a:extLst>
              <a:ext uri="{FF2B5EF4-FFF2-40B4-BE49-F238E27FC236}">
                <a16:creationId xmlns:a16="http://schemas.microsoft.com/office/drawing/2014/main" id="{398D9203-BF3C-4276-B6C8-486DC6122E36}"/>
              </a:ext>
            </a:extLst>
          </p:cNvPr>
          <p:cNvSpPr>
            <a:spLocks noChangeAspect="1"/>
          </p:cNvSpPr>
          <p:nvPr userDrawn="1"/>
        </p:nvSpPr>
        <p:spPr>
          <a:xfrm>
            <a:off x="9644762"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5" name="Afgeronde rechthoek 62">
            <a:extLst>
              <a:ext uri="{FF2B5EF4-FFF2-40B4-BE49-F238E27FC236}">
                <a16:creationId xmlns:a16="http://schemas.microsoft.com/office/drawing/2014/main" id="{A564FD86-FCF0-47E7-B7F0-08D0C09BD760}"/>
              </a:ext>
            </a:extLst>
          </p:cNvPr>
          <p:cNvSpPr>
            <a:spLocks noChangeAspect="1"/>
          </p:cNvSpPr>
          <p:nvPr userDrawn="1"/>
        </p:nvSpPr>
        <p:spPr>
          <a:xfrm>
            <a:off x="11139415"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6" name="Afgeronde rechthoek 63">
            <a:extLst>
              <a:ext uri="{FF2B5EF4-FFF2-40B4-BE49-F238E27FC236}">
                <a16:creationId xmlns:a16="http://schemas.microsoft.com/office/drawing/2014/main" id="{AC628F9A-4828-4C40-8B8F-29397555CB5F}"/>
              </a:ext>
            </a:extLst>
          </p:cNvPr>
          <p:cNvSpPr>
            <a:spLocks noChangeAspect="1"/>
          </p:cNvSpPr>
          <p:nvPr userDrawn="1"/>
        </p:nvSpPr>
        <p:spPr>
          <a:xfrm>
            <a:off x="12623061" y="653023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7" name="Afgeronde rechthoek 65">
            <a:extLst>
              <a:ext uri="{FF2B5EF4-FFF2-40B4-BE49-F238E27FC236}">
                <a16:creationId xmlns:a16="http://schemas.microsoft.com/office/drawing/2014/main" id="{B87C9EB8-AA57-49DD-A6D5-746CD8889335}"/>
              </a:ext>
            </a:extLst>
          </p:cNvPr>
          <p:cNvSpPr>
            <a:spLocks noChangeAspect="1"/>
          </p:cNvSpPr>
          <p:nvPr userDrawn="1"/>
        </p:nvSpPr>
        <p:spPr>
          <a:xfrm>
            <a:off x="711277" y="7763856"/>
            <a:ext cx="1358901" cy="960000"/>
          </a:xfrm>
          <a:prstGeom prst="roundRect">
            <a:avLst/>
          </a:prstGeom>
          <a:solidFill>
            <a:schemeClr val="bg1"/>
          </a:solidFill>
          <a:ln>
            <a:solidFill>
              <a:srgbClr val="FDA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8" name="Afgeronde rechthoek 66">
            <a:extLst>
              <a:ext uri="{FF2B5EF4-FFF2-40B4-BE49-F238E27FC236}">
                <a16:creationId xmlns:a16="http://schemas.microsoft.com/office/drawing/2014/main" id="{DFEC20D8-4CA6-4125-932B-64C8B72CBEEB}"/>
              </a:ext>
            </a:extLst>
          </p:cNvPr>
          <p:cNvSpPr>
            <a:spLocks noChangeAspect="1"/>
          </p:cNvSpPr>
          <p:nvPr userDrawn="1"/>
        </p:nvSpPr>
        <p:spPr>
          <a:xfrm>
            <a:off x="2203179" y="776385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69" name="Afgeronde rechthoek 67">
            <a:extLst>
              <a:ext uri="{FF2B5EF4-FFF2-40B4-BE49-F238E27FC236}">
                <a16:creationId xmlns:a16="http://schemas.microsoft.com/office/drawing/2014/main" id="{6696C430-F1A9-42B7-AA85-AD1E3C145EDF}"/>
              </a:ext>
            </a:extLst>
          </p:cNvPr>
          <p:cNvSpPr>
            <a:spLocks noChangeAspect="1"/>
          </p:cNvSpPr>
          <p:nvPr userDrawn="1"/>
        </p:nvSpPr>
        <p:spPr>
          <a:xfrm>
            <a:off x="3686287" y="776385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p>
        </p:txBody>
      </p:sp>
      <p:sp>
        <p:nvSpPr>
          <p:cNvPr id="70" name="Afgeronde rechthoek 68">
            <a:extLst>
              <a:ext uri="{FF2B5EF4-FFF2-40B4-BE49-F238E27FC236}">
                <a16:creationId xmlns:a16="http://schemas.microsoft.com/office/drawing/2014/main" id="{010A6241-1D32-489B-B24E-51FC05C13121}"/>
              </a:ext>
            </a:extLst>
          </p:cNvPr>
          <p:cNvSpPr>
            <a:spLocks noChangeAspect="1"/>
          </p:cNvSpPr>
          <p:nvPr userDrawn="1"/>
        </p:nvSpPr>
        <p:spPr>
          <a:xfrm>
            <a:off x="5169122" y="7763856"/>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1" name="Afgeronde rechthoek 69">
            <a:extLst>
              <a:ext uri="{FF2B5EF4-FFF2-40B4-BE49-F238E27FC236}">
                <a16:creationId xmlns:a16="http://schemas.microsoft.com/office/drawing/2014/main" id="{251339A3-8011-4693-AA33-71635B76E5E7}"/>
              </a:ext>
            </a:extLst>
          </p:cNvPr>
          <p:cNvSpPr>
            <a:spLocks noChangeAspect="1"/>
          </p:cNvSpPr>
          <p:nvPr userDrawn="1"/>
        </p:nvSpPr>
        <p:spPr>
          <a:xfrm>
            <a:off x="6657734" y="776385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2" name="Afgeronde rechthoek 70">
            <a:extLst>
              <a:ext uri="{FF2B5EF4-FFF2-40B4-BE49-F238E27FC236}">
                <a16:creationId xmlns:a16="http://schemas.microsoft.com/office/drawing/2014/main" id="{9DF703D5-F721-41AA-BA84-E4FE86277F50}"/>
              </a:ext>
            </a:extLst>
          </p:cNvPr>
          <p:cNvSpPr>
            <a:spLocks noChangeAspect="1"/>
          </p:cNvSpPr>
          <p:nvPr userDrawn="1"/>
        </p:nvSpPr>
        <p:spPr>
          <a:xfrm>
            <a:off x="8146880" y="776385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3" name="Afgeronde rechthoek 71">
            <a:extLst>
              <a:ext uri="{FF2B5EF4-FFF2-40B4-BE49-F238E27FC236}">
                <a16:creationId xmlns:a16="http://schemas.microsoft.com/office/drawing/2014/main" id="{9CD4465A-BAA6-4464-A939-307266854278}"/>
              </a:ext>
            </a:extLst>
          </p:cNvPr>
          <p:cNvSpPr>
            <a:spLocks noChangeAspect="1"/>
          </p:cNvSpPr>
          <p:nvPr userDrawn="1"/>
        </p:nvSpPr>
        <p:spPr>
          <a:xfrm>
            <a:off x="9636294" y="776385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4" name="Afgeronde rechthoek 72">
            <a:extLst>
              <a:ext uri="{FF2B5EF4-FFF2-40B4-BE49-F238E27FC236}">
                <a16:creationId xmlns:a16="http://schemas.microsoft.com/office/drawing/2014/main" id="{56C28248-7A5D-4272-9FC2-A0387ED75220}"/>
              </a:ext>
            </a:extLst>
          </p:cNvPr>
          <p:cNvSpPr>
            <a:spLocks noChangeAspect="1"/>
          </p:cNvSpPr>
          <p:nvPr userDrawn="1"/>
        </p:nvSpPr>
        <p:spPr>
          <a:xfrm>
            <a:off x="11130947" y="776385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5" name="Afgeronde rechthoek 73">
            <a:extLst>
              <a:ext uri="{FF2B5EF4-FFF2-40B4-BE49-F238E27FC236}">
                <a16:creationId xmlns:a16="http://schemas.microsoft.com/office/drawing/2014/main" id="{12B97195-394B-4CF7-B426-CEC448EE5C39}"/>
              </a:ext>
            </a:extLst>
          </p:cNvPr>
          <p:cNvSpPr>
            <a:spLocks noChangeAspect="1"/>
          </p:cNvSpPr>
          <p:nvPr userDrawn="1"/>
        </p:nvSpPr>
        <p:spPr>
          <a:xfrm>
            <a:off x="12614595" y="7763856"/>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6" name="Afgeronde rechthoek 115">
            <a:extLst>
              <a:ext uri="{FF2B5EF4-FFF2-40B4-BE49-F238E27FC236}">
                <a16:creationId xmlns:a16="http://schemas.microsoft.com/office/drawing/2014/main" id="{B315182B-0CED-4FBE-801F-E11BBB184038}"/>
              </a:ext>
            </a:extLst>
          </p:cNvPr>
          <p:cNvSpPr>
            <a:spLocks noChangeAspect="1"/>
          </p:cNvSpPr>
          <p:nvPr userDrawn="1"/>
        </p:nvSpPr>
        <p:spPr>
          <a:xfrm>
            <a:off x="726115" y="428513"/>
            <a:ext cx="1358901" cy="960000"/>
          </a:xfrm>
          <a:prstGeom prst="roundRect">
            <a:avLst/>
          </a:prstGeom>
          <a:solidFill>
            <a:srgbClr val="EC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solidFill>
                <a:schemeClr val="bg1"/>
              </a:solidFill>
            </a:endParaRPr>
          </a:p>
        </p:txBody>
      </p:sp>
      <p:sp>
        <p:nvSpPr>
          <p:cNvPr id="77" name="Tekstvak 76">
            <a:extLst>
              <a:ext uri="{FF2B5EF4-FFF2-40B4-BE49-F238E27FC236}">
                <a16:creationId xmlns:a16="http://schemas.microsoft.com/office/drawing/2014/main" id="{B78E246E-0576-4DB0-8759-D7305594EF84}"/>
              </a:ext>
            </a:extLst>
          </p:cNvPr>
          <p:cNvSpPr txBox="1"/>
          <p:nvPr userDrawn="1"/>
        </p:nvSpPr>
        <p:spPr>
          <a:xfrm>
            <a:off x="1018837" y="721287"/>
            <a:ext cx="763351" cy="374461"/>
          </a:xfrm>
          <a:prstGeom prst="rect">
            <a:avLst/>
          </a:prstGeom>
          <a:noFill/>
          <a:ln>
            <a:noFill/>
          </a:ln>
        </p:spPr>
        <p:txBody>
          <a:bodyPr wrap="none" rtlCol="0" anchor="ctr">
            <a:spAutoFit/>
          </a:bodyPr>
          <a:lstStyle/>
          <a:p>
            <a:pPr algn="ctr">
              <a:lnSpc>
                <a:spcPts val="1100"/>
              </a:lnSpc>
            </a:pPr>
            <a:r>
              <a:rPr lang="nl-NL" sz="1051" dirty="0">
                <a:solidFill>
                  <a:schemeClr val="bg1"/>
                </a:solidFill>
              </a:rPr>
              <a:t>Financial </a:t>
            </a:r>
          </a:p>
          <a:p>
            <a:pPr algn="ctr">
              <a:lnSpc>
                <a:spcPts val="1100"/>
              </a:lnSpc>
            </a:pPr>
            <a:r>
              <a:rPr lang="nl-NL" sz="1051" dirty="0">
                <a:solidFill>
                  <a:schemeClr val="bg1"/>
                </a:solidFill>
              </a:rPr>
              <a:t>Services</a:t>
            </a:r>
          </a:p>
        </p:txBody>
      </p:sp>
      <p:sp>
        <p:nvSpPr>
          <p:cNvPr id="78" name="Tekstvak 77">
            <a:extLst>
              <a:ext uri="{FF2B5EF4-FFF2-40B4-BE49-F238E27FC236}">
                <a16:creationId xmlns:a16="http://schemas.microsoft.com/office/drawing/2014/main" id="{1F8D97E2-525F-41A1-8246-8BEEB778709A}"/>
              </a:ext>
            </a:extLst>
          </p:cNvPr>
          <p:cNvSpPr txBox="1"/>
          <p:nvPr userDrawn="1"/>
        </p:nvSpPr>
        <p:spPr>
          <a:xfrm>
            <a:off x="3980856" y="1921138"/>
            <a:ext cx="769762" cy="374461"/>
          </a:xfrm>
          <a:prstGeom prst="rect">
            <a:avLst/>
          </a:prstGeom>
          <a:noFill/>
          <a:ln>
            <a:noFill/>
          </a:ln>
        </p:spPr>
        <p:txBody>
          <a:bodyPr wrap="none" rtlCol="0" anchor="ctr">
            <a:spAutoFit/>
          </a:bodyPr>
          <a:lstStyle/>
          <a:p>
            <a:pPr algn="ctr">
              <a:lnSpc>
                <a:spcPts val="1100"/>
              </a:lnSpc>
            </a:pPr>
            <a:r>
              <a:rPr lang="nl-NL" sz="1051" dirty="0">
                <a:solidFill>
                  <a:schemeClr val="bg1"/>
                </a:solidFill>
              </a:rPr>
              <a:t>Business </a:t>
            </a:r>
          </a:p>
          <a:p>
            <a:pPr algn="ctr">
              <a:lnSpc>
                <a:spcPts val="1100"/>
              </a:lnSpc>
            </a:pPr>
            <a:r>
              <a:rPr lang="nl-NL" sz="1051" dirty="0">
                <a:solidFill>
                  <a:schemeClr val="bg1"/>
                </a:solidFill>
              </a:rPr>
              <a:t>Services</a:t>
            </a:r>
          </a:p>
        </p:txBody>
      </p:sp>
      <p:sp>
        <p:nvSpPr>
          <p:cNvPr id="79" name="Tekstvak 78">
            <a:extLst>
              <a:ext uri="{FF2B5EF4-FFF2-40B4-BE49-F238E27FC236}">
                <a16:creationId xmlns:a16="http://schemas.microsoft.com/office/drawing/2014/main" id="{6F4B31EC-6DAF-4D1B-8E22-11CD42EE9AB8}"/>
              </a:ext>
            </a:extLst>
          </p:cNvPr>
          <p:cNvSpPr txBox="1"/>
          <p:nvPr userDrawn="1"/>
        </p:nvSpPr>
        <p:spPr>
          <a:xfrm>
            <a:off x="12829846" y="3069802"/>
            <a:ext cx="942886" cy="515526"/>
          </a:xfrm>
          <a:prstGeom prst="rect">
            <a:avLst/>
          </a:prstGeom>
          <a:noFill/>
          <a:ln>
            <a:noFill/>
          </a:ln>
        </p:spPr>
        <p:txBody>
          <a:bodyPr wrap="none" rtlCol="0" anchor="ctr">
            <a:spAutoFit/>
          </a:bodyPr>
          <a:lstStyle/>
          <a:p>
            <a:pPr algn="ctr">
              <a:lnSpc>
                <a:spcPts val="1100"/>
              </a:lnSpc>
            </a:pPr>
            <a:r>
              <a:rPr lang="nl-NL" sz="1051" dirty="0">
                <a:solidFill>
                  <a:schemeClr val="bg1"/>
                </a:solidFill>
              </a:rPr>
              <a:t>Construction</a:t>
            </a:r>
          </a:p>
          <a:p>
            <a:pPr algn="ctr">
              <a:lnSpc>
                <a:spcPts val="1100"/>
              </a:lnSpc>
            </a:pPr>
            <a:r>
              <a:rPr lang="nl-NL" sz="1051" dirty="0">
                <a:solidFill>
                  <a:schemeClr val="bg1"/>
                </a:solidFill>
              </a:rPr>
              <a:t>&amp; </a:t>
            </a:r>
            <a:r>
              <a:rPr lang="nl-NL" sz="1051" dirty="0" err="1">
                <a:solidFill>
                  <a:schemeClr val="bg1"/>
                </a:solidFill>
              </a:rPr>
              <a:t>Housing</a:t>
            </a:r>
            <a:endParaRPr lang="nl-NL" sz="1051" dirty="0">
              <a:solidFill>
                <a:schemeClr val="bg1"/>
              </a:solidFill>
            </a:endParaRPr>
          </a:p>
          <a:p>
            <a:pPr algn="ctr">
              <a:lnSpc>
                <a:spcPts val="1100"/>
              </a:lnSpc>
            </a:pPr>
            <a:r>
              <a:rPr lang="nl-NL" sz="1051" dirty="0" err="1">
                <a:solidFill>
                  <a:schemeClr val="bg1"/>
                </a:solidFill>
              </a:rPr>
              <a:t>Associations</a:t>
            </a:r>
            <a:endParaRPr lang="nl-NL" sz="1051" dirty="0">
              <a:solidFill>
                <a:schemeClr val="bg1"/>
              </a:solidFill>
            </a:endParaRPr>
          </a:p>
        </p:txBody>
      </p:sp>
      <p:sp>
        <p:nvSpPr>
          <p:cNvPr id="80" name="Tekstvak 79">
            <a:extLst>
              <a:ext uri="{FF2B5EF4-FFF2-40B4-BE49-F238E27FC236}">
                <a16:creationId xmlns:a16="http://schemas.microsoft.com/office/drawing/2014/main" id="{D11AA62C-BECF-4850-8F97-F2F324BBACAC}"/>
              </a:ext>
            </a:extLst>
          </p:cNvPr>
          <p:cNvSpPr txBox="1"/>
          <p:nvPr userDrawn="1"/>
        </p:nvSpPr>
        <p:spPr>
          <a:xfrm>
            <a:off x="8526919" y="4344607"/>
            <a:ext cx="590225" cy="415755"/>
          </a:xfrm>
          <a:prstGeom prst="rect">
            <a:avLst/>
          </a:prstGeom>
          <a:noFill/>
          <a:ln>
            <a:noFill/>
          </a:ln>
        </p:spPr>
        <p:txBody>
          <a:bodyPr wrap="none" rtlCol="0" anchor="ctr">
            <a:spAutoFit/>
          </a:bodyPr>
          <a:lstStyle/>
          <a:p>
            <a:pPr algn="ctr"/>
            <a:r>
              <a:rPr lang="nl-NL" sz="1051" dirty="0">
                <a:solidFill>
                  <a:schemeClr val="bg1"/>
                </a:solidFill>
              </a:rPr>
              <a:t>Public </a:t>
            </a:r>
          </a:p>
          <a:p>
            <a:pPr algn="ctr"/>
            <a:r>
              <a:rPr lang="nl-NL" sz="1051" dirty="0">
                <a:solidFill>
                  <a:schemeClr val="bg1"/>
                </a:solidFill>
              </a:rPr>
              <a:t>Sector</a:t>
            </a:r>
          </a:p>
        </p:txBody>
      </p:sp>
      <p:sp>
        <p:nvSpPr>
          <p:cNvPr id="81" name="Tekstvak 80">
            <a:extLst>
              <a:ext uri="{FF2B5EF4-FFF2-40B4-BE49-F238E27FC236}">
                <a16:creationId xmlns:a16="http://schemas.microsoft.com/office/drawing/2014/main" id="{74D77079-D623-44C2-B0CD-916720AD4AC6}"/>
              </a:ext>
            </a:extLst>
          </p:cNvPr>
          <p:cNvSpPr txBox="1"/>
          <p:nvPr userDrawn="1"/>
        </p:nvSpPr>
        <p:spPr>
          <a:xfrm>
            <a:off x="9892318" y="5664016"/>
            <a:ext cx="838691" cy="254044"/>
          </a:xfrm>
          <a:prstGeom prst="rect">
            <a:avLst/>
          </a:prstGeom>
          <a:noFill/>
          <a:ln>
            <a:noFill/>
          </a:ln>
        </p:spPr>
        <p:txBody>
          <a:bodyPr wrap="none" rtlCol="0" anchor="ctr">
            <a:spAutoFit/>
          </a:bodyPr>
          <a:lstStyle/>
          <a:p>
            <a:pPr algn="ctr"/>
            <a:r>
              <a:rPr lang="nl-NL" sz="1051" dirty="0">
                <a:solidFill>
                  <a:schemeClr val="bg1"/>
                </a:solidFill>
              </a:rPr>
              <a:t>Healthcare</a:t>
            </a:r>
          </a:p>
        </p:txBody>
      </p:sp>
      <p:sp>
        <p:nvSpPr>
          <p:cNvPr id="82" name="Tekstvak 81">
            <a:extLst>
              <a:ext uri="{FF2B5EF4-FFF2-40B4-BE49-F238E27FC236}">
                <a16:creationId xmlns:a16="http://schemas.microsoft.com/office/drawing/2014/main" id="{897D7F38-1C8F-46C6-A0C9-025A07FB19CF}"/>
              </a:ext>
            </a:extLst>
          </p:cNvPr>
          <p:cNvSpPr txBox="1"/>
          <p:nvPr userDrawn="1"/>
        </p:nvSpPr>
        <p:spPr>
          <a:xfrm>
            <a:off x="8423260" y="6883216"/>
            <a:ext cx="785793" cy="254044"/>
          </a:xfrm>
          <a:prstGeom prst="rect">
            <a:avLst/>
          </a:prstGeom>
          <a:noFill/>
          <a:ln>
            <a:noFill/>
          </a:ln>
        </p:spPr>
        <p:txBody>
          <a:bodyPr wrap="none" rtlCol="0" anchor="ctr">
            <a:spAutoFit/>
          </a:bodyPr>
          <a:lstStyle/>
          <a:p>
            <a:pPr algn="ctr"/>
            <a:r>
              <a:rPr lang="nl-NL" sz="1051" dirty="0" err="1">
                <a:solidFill>
                  <a:schemeClr val="bg1"/>
                </a:solidFill>
              </a:rPr>
              <a:t>Education</a:t>
            </a:r>
            <a:endParaRPr lang="nl-NL" sz="1051" dirty="0">
              <a:solidFill>
                <a:schemeClr val="bg1"/>
              </a:solidFill>
            </a:endParaRPr>
          </a:p>
        </p:txBody>
      </p:sp>
      <p:sp>
        <p:nvSpPr>
          <p:cNvPr id="83" name="Tekstvak 82">
            <a:extLst>
              <a:ext uri="{FF2B5EF4-FFF2-40B4-BE49-F238E27FC236}">
                <a16:creationId xmlns:a16="http://schemas.microsoft.com/office/drawing/2014/main" id="{69672A45-E808-4E81-9F6E-EFDDBFB13666}"/>
              </a:ext>
            </a:extLst>
          </p:cNvPr>
          <p:cNvSpPr txBox="1"/>
          <p:nvPr userDrawn="1"/>
        </p:nvSpPr>
        <p:spPr>
          <a:xfrm>
            <a:off x="5575229" y="8116836"/>
            <a:ext cx="521297" cy="254044"/>
          </a:xfrm>
          <a:prstGeom prst="rect">
            <a:avLst/>
          </a:prstGeom>
          <a:noFill/>
          <a:ln>
            <a:noFill/>
          </a:ln>
        </p:spPr>
        <p:txBody>
          <a:bodyPr wrap="none" rtlCol="0" anchor="ctr">
            <a:spAutoFit/>
          </a:bodyPr>
          <a:lstStyle/>
          <a:p>
            <a:pPr algn="ctr"/>
            <a:r>
              <a:rPr lang="nl-NL" sz="1051" dirty="0" err="1">
                <a:solidFill>
                  <a:schemeClr val="bg1"/>
                </a:solidFill>
              </a:rPr>
              <a:t>Other</a:t>
            </a:r>
            <a:endParaRPr lang="nl-NL" sz="1051" dirty="0">
              <a:solidFill>
                <a:schemeClr val="bg1"/>
              </a:solidFill>
            </a:endParaRPr>
          </a:p>
        </p:txBody>
      </p:sp>
      <p:sp>
        <p:nvSpPr>
          <p:cNvPr id="84" name="Afgeronde rechthoek 143">
            <a:extLst>
              <a:ext uri="{FF2B5EF4-FFF2-40B4-BE49-F238E27FC236}">
                <a16:creationId xmlns:a16="http://schemas.microsoft.com/office/drawing/2014/main" id="{B8CF1C7F-8890-426F-8FA8-16EB0A29D185}"/>
              </a:ext>
            </a:extLst>
          </p:cNvPr>
          <p:cNvSpPr>
            <a:spLocks noChangeAspect="1"/>
          </p:cNvSpPr>
          <p:nvPr userDrawn="1"/>
        </p:nvSpPr>
        <p:spPr>
          <a:xfrm>
            <a:off x="12623061" y="7762083"/>
            <a:ext cx="1358901" cy="9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85" name="Tekstvak 84">
            <a:extLst>
              <a:ext uri="{FF2B5EF4-FFF2-40B4-BE49-F238E27FC236}">
                <a16:creationId xmlns:a16="http://schemas.microsoft.com/office/drawing/2014/main" id="{09CABCB9-6EE5-4072-8D28-0442C1F07C25}"/>
              </a:ext>
            </a:extLst>
          </p:cNvPr>
          <p:cNvSpPr txBox="1"/>
          <p:nvPr userDrawn="1"/>
        </p:nvSpPr>
        <p:spPr>
          <a:xfrm>
            <a:off x="11110459" y="1900489"/>
            <a:ext cx="1387697" cy="415755"/>
          </a:xfrm>
          <a:prstGeom prst="rect">
            <a:avLst/>
          </a:prstGeom>
          <a:noFill/>
          <a:ln>
            <a:noFill/>
          </a:ln>
        </p:spPr>
        <p:txBody>
          <a:bodyPr wrap="square" rtlCol="0" anchor="ctr">
            <a:spAutoFit/>
          </a:bodyPr>
          <a:lstStyle/>
          <a:p>
            <a:pPr algn="ctr"/>
            <a:r>
              <a:rPr lang="nl-NL" sz="1051" dirty="0">
                <a:solidFill>
                  <a:schemeClr val="bg1"/>
                </a:solidFill>
              </a:rPr>
              <a:t>Manufacturing</a:t>
            </a:r>
          </a:p>
          <a:p>
            <a:pPr algn="ctr"/>
            <a:r>
              <a:rPr lang="nl-NL" sz="1051" dirty="0">
                <a:solidFill>
                  <a:schemeClr val="bg1"/>
                </a:solidFill>
              </a:rPr>
              <a:t>&amp; </a:t>
            </a:r>
            <a:r>
              <a:rPr lang="nl-NL" sz="1051" dirty="0" err="1">
                <a:solidFill>
                  <a:schemeClr val="bg1"/>
                </a:solidFill>
              </a:rPr>
              <a:t>Logistics</a:t>
            </a:r>
            <a:endParaRPr lang="nl-NL" sz="1051" dirty="0">
              <a:solidFill>
                <a:schemeClr val="bg1"/>
              </a:solidFill>
            </a:endParaRPr>
          </a:p>
        </p:txBody>
      </p:sp>
    </p:spTree>
    <p:extLst>
      <p:ext uri="{BB962C8B-B14F-4D97-AF65-F5344CB8AC3E}">
        <p14:creationId xmlns:p14="http://schemas.microsoft.com/office/powerpoint/2010/main" val="2638771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Slide Pi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1"/>
            <a:ext cx="16257588" cy="784446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954711" y="3843132"/>
            <a:ext cx="4002087" cy="5394003"/>
          </a:xfrm>
          <a:prstGeom prst="rect">
            <a:avLst/>
          </a:prstGeom>
          <a:solidFill>
            <a:schemeClr val="accent3"/>
          </a:solidFill>
        </p:spPr>
        <p:txBody>
          <a:bodyPr/>
          <a:lstStyle>
            <a:lvl1pPr marL="0" indent="0">
              <a:buNone/>
              <a:defRPr>
                <a:solidFill>
                  <a:schemeClr val="accent3"/>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1105109" y="4053325"/>
            <a:ext cx="3666139" cy="1406572"/>
          </a:xfrm>
          <a:prstGeom prst="rect">
            <a:avLst/>
          </a:prstGeom>
        </p:spPr>
        <p:txBody>
          <a:bodyPr anchor="t"/>
          <a:lstStyle>
            <a:lvl1pPr algn="l">
              <a:defRPr sz="4267"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1105109" y="5623145"/>
            <a:ext cx="3666139" cy="3158811"/>
          </a:xfrm>
          <a:prstGeom prst="rect">
            <a:avLst/>
          </a:prstGeom>
        </p:spPr>
        <p:txBody>
          <a:bodyPr/>
          <a:lstStyle>
            <a:lvl1pPr marL="0" indent="0" algn="l">
              <a:buNone/>
              <a:defRPr sz="2133" baseline="0">
                <a:solidFill>
                  <a:schemeClr val="bg1"/>
                </a:solidFill>
                <a:latin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body text</a:t>
            </a:r>
          </a:p>
        </p:txBody>
      </p:sp>
    </p:spTree>
    <p:extLst>
      <p:ext uri="{BB962C8B-B14F-4D97-AF65-F5344CB8AC3E}">
        <p14:creationId xmlns:p14="http://schemas.microsoft.com/office/powerpoint/2010/main" val="2775027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Slide Blu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1"/>
            <a:ext cx="16257588" cy="784446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954711" y="3843132"/>
            <a:ext cx="4002087" cy="5394003"/>
          </a:xfrm>
          <a:prstGeom prst="rect">
            <a:avLst/>
          </a:prstGeom>
          <a:solidFill>
            <a:srgbClr val="469BC0"/>
          </a:solidFill>
        </p:spPr>
        <p:txBody>
          <a:bodyPr/>
          <a:lstStyle>
            <a:lvl1pPr marL="0" indent="0">
              <a:buNone/>
              <a:defRPr baseline="0">
                <a:solidFill>
                  <a:srgbClr val="469BC0"/>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1105109" y="4053325"/>
            <a:ext cx="3666139" cy="1406572"/>
          </a:xfrm>
          <a:prstGeom prst="rect">
            <a:avLst/>
          </a:prstGeom>
        </p:spPr>
        <p:txBody>
          <a:bodyPr anchor="t"/>
          <a:lstStyle>
            <a:lvl1pPr algn="l">
              <a:defRPr sz="4267"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1105109" y="5623145"/>
            <a:ext cx="3666139" cy="3158811"/>
          </a:xfrm>
          <a:prstGeom prst="rect">
            <a:avLst/>
          </a:prstGeom>
        </p:spPr>
        <p:txBody>
          <a:bodyPr/>
          <a:lstStyle>
            <a:lvl1pPr marL="0" indent="0" algn="l">
              <a:buNone/>
              <a:defRPr sz="2133" baseline="0">
                <a:solidFill>
                  <a:schemeClr val="bg1"/>
                </a:solidFill>
                <a:latin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body text</a:t>
            </a:r>
          </a:p>
        </p:txBody>
      </p:sp>
    </p:spTree>
    <p:extLst>
      <p:ext uri="{BB962C8B-B14F-4D97-AF65-F5344CB8AC3E}">
        <p14:creationId xmlns:p14="http://schemas.microsoft.com/office/powerpoint/2010/main" val="552279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Slide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221B83-6E39-8343-9F8C-A5E351B84E25}"/>
              </a:ext>
            </a:extLst>
          </p:cNvPr>
          <p:cNvSpPr>
            <a:spLocks noGrp="1"/>
          </p:cNvSpPr>
          <p:nvPr>
            <p:ph type="pic" sz="quarter" idx="11"/>
          </p:nvPr>
        </p:nvSpPr>
        <p:spPr>
          <a:xfrm>
            <a:off x="0" y="1"/>
            <a:ext cx="16257588" cy="784446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C48E26-58D4-2243-9FB9-B912F6F04BCF}"/>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
        <p:nvSpPr>
          <p:cNvPr id="13" name="Picture Placeholder 12">
            <a:extLst>
              <a:ext uri="{FF2B5EF4-FFF2-40B4-BE49-F238E27FC236}">
                <a16:creationId xmlns:a16="http://schemas.microsoft.com/office/drawing/2014/main" id="{E282617E-4F15-A74B-A62E-57E0C8256C31}"/>
              </a:ext>
            </a:extLst>
          </p:cNvPr>
          <p:cNvSpPr>
            <a:spLocks noGrp="1"/>
          </p:cNvSpPr>
          <p:nvPr>
            <p:ph type="pic" sz="quarter" idx="12" hasCustomPrompt="1"/>
          </p:nvPr>
        </p:nvSpPr>
        <p:spPr>
          <a:xfrm>
            <a:off x="954711" y="3843132"/>
            <a:ext cx="4002087" cy="5394003"/>
          </a:xfrm>
          <a:prstGeom prst="rect">
            <a:avLst/>
          </a:prstGeom>
          <a:solidFill>
            <a:schemeClr val="accent6"/>
          </a:solidFill>
        </p:spPr>
        <p:txBody>
          <a:bodyPr/>
          <a:lstStyle>
            <a:lvl1pPr marL="0" indent="0">
              <a:buNone/>
              <a:defRPr baseline="0">
                <a:solidFill>
                  <a:schemeClr val="accent6"/>
                </a:solidFill>
              </a:defRPr>
            </a:lvl1pPr>
          </a:lstStyle>
          <a:p>
            <a:r>
              <a:rPr lang="en-US" dirty="0"/>
              <a:t>Background fill</a:t>
            </a:r>
          </a:p>
        </p:txBody>
      </p:sp>
      <p:sp>
        <p:nvSpPr>
          <p:cNvPr id="2" name="Title 1">
            <a:extLst>
              <a:ext uri="{FF2B5EF4-FFF2-40B4-BE49-F238E27FC236}">
                <a16:creationId xmlns:a16="http://schemas.microsoft.com/office/drawing/2014/main" id="{A9A60A0F-7149-4B4A-85C8-4A16E2EEB395}"/>
              </a:ext>
            </a:extLst>
          </p:cNvPr>
          <p:cNvSpPr>
            <a:spLocks noGrp="1"/>
          </p:cNvSpPr>
          <p:nvPr>
            <p:ph type="ctrTitle" hasCustomPrompt="1"/>
          </p:nvPr>
        </p:nvSpPr>
        <p:spPr>
          <a:xfrm>
            <a:off x="1105109" y="4053325"/>
            <a:ext cx="3666139" cy="1406572"/>
          </a:xfrm>
          <a:prstGeom prst="rect">
            <a:avLst/>
          </a:prstGeom>
        </p:spPr>
        <p:txBody>
          <a:bodyPr anchor="t"/>
          <a:lstStyle>
            <a:lvl1pPr algn="l">
              <a:defRPr sz="4267" b="1" i="0" cap="all" baseline="0">
                <a:solidFill>
                  <a:schemeClr val="bg1"/>
                </a:solidFill>
                <a:latin typeface="Arial Narrow" panose="020B0606020202030204" pitchFamily="34" charset="0"/>
              </a:defRPr>
            </a:lvl1pPr>
          </a:lstStyle>
          <a:p>
            <a:r>
              <a:rPr lang="en-US" dirty="0"/>
              <a:t>Click to edit title style</a:t>
            </a:r>
          </a:p>
        </p:txBody>
      </p:sp>
      <p:sp>
        <p:nvSpPr>
          <p:cNvPr id="3" name="Subtitle 2">
            <a:extLst>
              <a:ext uri="{FF2B5EF4-FFF2-40B4-BE49-F238E27FC236}">
                <a16:creationId xmlns:a16="http://schemas.microsoft.com/office/drawing/2014/main" id="{D6F90788-FEE6-6646-8A23-1FF755FE7183}"/>
              </a:ext>
            </a:extLst>
          </p:cNvPr>
          <p:cNvSpPr>
            <a:spLocks noGrp="1"/>
          </p:cNvSpPr>
          <p:nvPr>
            <p:ph type="subTitle" idx="1" hasCustomPrompt="1"/>
          </p:nvPr>
        </p:nvSpPr>
        <p:spPr>
          <a:xfrm>
            <a:off x="1105109" y="5623145"/>
            <a:ext cx="3666139" cy="3158811"/>
          </a:xfrm>
          <a:prstGeom prst="rect">
            <a:avLst/>
          </a:prstGeom>
        </p:spPr>
        <p:txBody>
          <a:bodyPr/>
          <a:lstStyle>
            <a:lvl1pPr marL="0" indent="0" algn="l">
              <a:buNone/>
              <a:defRPr sz="2133" baseline="0">
                <a:solidFill>
                  <a:schemeClr val="bg1"/>
                </a:solidFill>
                <a:latin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body text</a:t>
            </a:r>
          </a:p>
        </p:txBody>
      </p:sp>
    </p:spTree>
    <p:extLst>
      <p:ext uri="{BB962C8B-B14F-4D97-AF65-F5344CB8AC3E}">
        <p14:creationId xmlns:p14="http://schemas.microsoft.com/office/powerpoint/2010/main" val="407437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3F23-5EA4-4041-99C8-3ECD4DD1F8D7}"/>
              </a:ext>
            </a:extLst>
          </p:cNvPr>
          <p:cNvSpPr>
            <a:spLocks noGrp="1"/>
          </p:cNvSpPr>
          <p:nvPr>
            <p:ph type="title"/>
          </p:nvPr>
        </p:nvSpPr>
        <p:spPr>
          <a:xfrm>
            <a:off x="5208612" y="486834"/>
            <a:ext cx="10536508" cy="1767417"/>
          </a:xfrm>
          <a:prstGeom prst="rect">
            <a:avLst/>
          </a:prstGeom>
        </p:spPr>
        <p:txBody>
          <a:bodyPr/>
          <a:lstStyle>
            <a:lvl1pPr algn="l">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AFB694-4AA3-E942-83A3-36D1E517058E}"/>
              </a:ext>
            </a:extLst>
          </p:cNvPr>
          <p:cNvSpPr>
            <a:spLocks noGrp="1"/>
          </p:cNvSpPr>
          <p:nvPr>
            <p:ph idx="1"/>
          </p:nvPr>
        </p:nvSpPr>
        <p:spPr>
          <a:xfrm>
            <a:off x="5208611" y="2434167"/>
            <a:ext cx="10536508" cy="5331607"/>
          </a:xfrm>
          <a:prstGeom prst="rect">
            <a:avLst/>
          </a:prstGeo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C98B343-CAD8-014A-B0EF-EC1881EC84DE}"/>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
        <p:nvSpPr>
          <p:cNvPr id="9" name="Picture Placeholder 8">
            <a:extLst>
              <a:ext uri="{FF2B5EF4-FFF2-40B4-BE49-F238E27FC236}">
                <a16:creationId xmlns:a16="http://schemas.microsoft.com/office/drawing/2014/main" id="{0F5F4286-FA17-2C44-826D-6C9B300F23C6}"/>
              </a:ext>
            </a:extLst>
          </p:cNvPr>
          <p:cNvSpPr>
            <a:spLocks noGrp="1"/>
          </p:cNvSpPr>
          <p:nvPr>
            <p:ph type="pic" sz="quarter" idx="11"/>
          </p:nvPr>
        </p:nvSpPr>
        <p:spPr>
          <a:xfrm>
            <a:off x="0" y="0"/>
            <a:ext cx="4995821" cy="9144000"/>
          </a:xfrm>
          <a:prstGeom prst="rect">
            <a:avLst/>
          </a:prstGeom>
        </p:spPr>
        <p:txBody>
          <a:bodyPr/>
          <a:lstStyle/>
          <a:p>
            <a:endParaRPr lang="en-US"/>
          </a:p>
        </p:txBody>
      </p:sp>
    </p:spTree>
    <p:extLst>
      <p:ext uri="{BB962C8B-B14F-4D97-AF65-F5344CB8AC3E}">
        <p14:creationId xmlns:p14="http://schemas.microsoft.com/office/powerpoint/2010/main" val="36897240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Element and content Pi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a:blip r:embed="rId2"/>
          <a:stretch>
            <a:fillRect/>
          </a:stretch>
        </p:blipFill>
        <p:spPr>
          <a:xfrm>
            <a:off x="-3579173" y="-294311"/>
            <a:ext cx="10127123" cy="9076267"/>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4"/>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6909475" cy="5801784"/>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8800304" y="2434167"/>
            <a:ext cx="6909475" cy="5801784"/>
          </a:xfrm>
          <a:prstGeom prst="rect">
            <a:avLst/>
          </a:prstGeo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941875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Element and conten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4879622" y="543340"/>
            <a:ext cx="6675423" cy="91440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4"/>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6909475" cy="5801784"/>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8800304" y="2434167"/>
            <a:ext cx="6909475" cy="5801784"/>
          </a:xfrm>
          <a:prstGeom prst="rect">
            <a:avLst/>
          </a:prstGeo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3820191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Element and conten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EA291-EEC5-0D4D-A057-88B2C7D185EB}"/>
              </a:ext>
            </a:extLst>
          </p:cNvPr>
          <p:cNvPicPr>
            <a:picLocks noChangeAspect="1"/>
          </p:cNvPicPr>
          <p:nvPr userDrawn="1"/>
        </p:nvPicPr>
        <p:blipFill>
          <a:blip r:embed="rId2"/>
          <a:stretch>
            <a:fillRect/>
          </a:stretch>
        </p:blipFill>
        <p:spPr>
          <a:xfrm>
            <a:off x="-2498279" y="-332778"/>
            <a:ext cx="5588546" cy="8669867"/>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4"/>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6909475" cy="5801784"/>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8800304" y="2434167"/>
            <a:ext cx="6909475" cy="5801784"/>
          </a:xfrm>
          <a:prstGeom prst="rect">
            <a:avLst/>
          </a:prstGeom>
          <a:no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97484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B2A3664-9F68-44FC-8141-640863B08E23}"/>
              </a:ext>
            </a:extLst>
          </p:cNvPr>
          <p:cNvSpPr>
            <a:spLocks noGrp="1"/>
          </p:cNvSpPr>
          <p:nvPr>
            <p:ph type="pic" sz="quarter" idx="13"/>
          </p:nvPr>
        </p:nvSpPr>
        <p:spPr>
          <a:xfrm>
            <a:off x="0" y="0"/>
            <a:ext cx="16257587" cy="9144000"/>
          </a:xfrm>
        </p:spPr>
        <p:txBody>
          <a:bodyPr>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4913859"/>
            <a:ext cx="6997700" cy="3220048"/>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20738" y="4869713"/>
            <a:ext cx="6176962" cy="1849170"/>
          </a:xfrm>
          <a:noFill/>
        </p:spPr>
        <p:txBody>
          <a:bodyPr lIns="0"/>
          <a:lstStyle>
            <a:lvl1pPr>
              <a:defRPr sz="12400"/>
            </a:lvl1pPr>
          </a:lstStyle>
          <a:p>
            <a:r>
              <a:rPr lang="nl-NL"/>
              <a:t>#</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6718883"/>
            <a:ext cx="6176961" cy="948291"/>
          </a:xfrm>
          <a:noFill/>
        </p:spPr>
        <p:txBody>
          <a:bodyPr wrap="square" bIns="360000">
            <a:spAutoFit/>
          </a:bodyPr>
          <a:lstStyle>
            <a:lvl3pPr>
              <a:defRPr sz="3800"/>
            </a:lvl3pPr>
          </a:lstStyle>
          <a:p>
            <a:pPr lvl="2"/>
            <a:r>
              <a:rPr lang="nl-NL"/>
              <a:t>DERDE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30" name="Tijdelijke aanduiding voor dianummer 5">
            <a:extLst>
              <a:ext uri="{FF2B5EF4-FFF2-40B4-BE49-F238E27FC236}">
                <a16:creationId xmlns:a16="http://schemas.microsoft.com/office/drawing/2014/main" id="{34DA3BDB-80FF-47D4-AFBE-2E5CEF86E6A4}"/>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12747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2E9-259B-8441-8BD7-8BFE0D43B500}"/>
              </a:ext>
            </a:extLst>
          </p:cNvPr>
          <p:cNvSpPr>
            <a:spLocks noGrp="1"/>
          </p:cNvSpPr>
          <p:nvPr>
            <p:ph type="title"/>
          </p:nvPr>
        </p:nvSpPr>
        <p:spPr>
          <a:xfrm>
            <a:off x="1119827" y="486834"/>
            <a:ext cx="14022170" cy="1767417"/>
          </a:xfrm>
          <a:prstGeom prst="rect">
            <a:avLst/>
          </a:prstGeom>
        </p:spPr>
        <p:txBody>
          <a:bodyPr/>
          <a:lstStyle>
            <a:lvl1pPr>
              <a:defRPr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102B20EC-E2BF-CB40-B5F7-AA23EAD91EE3}"/>
              </a:ext>
            </a:extLst>
          </p:cNvPr>
          <p:cNvSpPr>
            <a:spLocks noGrp="1"/>
          </p:cNvSpPr>
          <p:nvPr>
            <p:ph type="body" idx="1"/>
          </p:nvPr>
        </p:nvSpPr>
        <p:spPr>
          <a:xfrm>
            <a:off x="1119827" y="2241551"/>
            <a:ext cx="6877721" cy="1098549"/>
          </a:xfrm>
          <a:prstGeom prst="rect">
            <a:avLst/>
          </a:prstGeom>
        </p:spPr>
        <p:txBody>
          <a:bodyPr anchor="b"/>
          <a:lstStyle>
            <a:lvl1pPr marL="0" indent="0">
              <a:buNone/>
              <a:defRPr sz="3200" b="1" i="0" cap="all"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2F097513-49B4-D146-8F59-D02C23C54402}"/>
              </a:ext>
            </a:extLst>
          </p:cNvPr>
          <p:cNvSpPr>
            <a:spLocks noGrp="1"/>
          </p:cNvSpPr>
          <p:nvPr>
            <p:ph sz="half" idx="2"/>
          </p:nvPr>
        </p:nvSpPr>
        <p:spPr>
          <a:xfrm>
            <a:off x="1119827" y="3340100"/>
            <a:ext cx="6877721" cy="491278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DD9DF8-7021-F24D-9D64-422EE6E8E037}"/>
              </a:ext>
            </a:extLst>
          </p:cNvPr>
          <p:cNvSpPr>
            <a:spLocks noGrp="1"/>
          </p:cNvSpPr>
          <p:nvPr>
            <p:ph type="body" sz="quarter" idx="3"/>
          </p:nvPr>
        </p:nvSpPr>
        <p:spPr>
          <a:xfrm>
            <a:off x="8230404" y="2241551"/>
            <a:ext cx="6911592" cy="1098549"/>
          </a:xfrm>
          <a:prstGeom prst="rect">
            <a:avLst/>
          </a:prstGeom>
        </p:spPr>
        <p:txBody>
          <a:bodyPr anchor="b"/>
          <a:lstStyle>
            <a:lvl1pPr marL="0" indent="0">
              <a:buNone/>
              <a:defRPr sz="3200" b="1" i="0" cap="all"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85CA6620-024F-F148-AF77-E48DFCE4A3A6}"/>
              </a:ext>
            </a:extLst>
          </p:cNvPr>
          <p:cNvSpPr>
            <a:spLocks noGrp="1"/>
          </p:cNvSpPr>
          <p:nvPr>
            <p:ph sz="quarter" idx="4"/>
          </p:nvPr>
        </p:nvSpPr>
        <p:spPr>
          <a:xfrm>
            <a:off x="8230404" y="3340100"/>
            <a:ext cx="6911592" cy="491278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EF933F20-462D-C047-B603-5E076E5B5309}"/>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620969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Element and content Pi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D2D2FD-0608-E14D-B364-7F67C30E7881}"/>
              </a:ext>
            </a:extLst>
          </p:cNvPr>
          <p:cNvPicPr>
            <a:picLocks noChangeAspect="1"/>
          </p:cNvPicPr>
          <p:nvPr userDrawn="1"/>
        </p:nvPicPr>
        <p:blipFill>
          <a:blip r:embed="rId2"/>
          <a:stretch>
            <a:fillRect/>
          </a:stretch>
        </p:blipFill>
        <p:spPr>
          <a:xfrm>
            <a:off x="-3579173" y="-294311"/>
            <a:ext cx="10127123" cy="9076267"/>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4"/>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14022170" cy="5473541"/>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664051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lement and conten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4879622" y="543340"/>
            <a:ext cx="6675423" cy="9144000"/>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4"/>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14022170" cy="5473541"/>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3177524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Element and conten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EA291-EEC5-0D4D-A057-88B2C7D185EB}"/>
              </a:ext>
            </a:extLst>
          </p:cNvPr>
          <p:cNvPicPr>
            <a:picLocks noChangeAspect="1"/>
          </p:cNvPicPr>
          <p:nvPr userDrawn="1"/>
        </p:nvPicPr>
        <p:blipFill>
          <a:blip r:embed="rId2"/>
          <a:stretch>
            <a:fillRect/>
          </a:stretch>
        </p:blipFill>
        <p:spPr>
          <a:xfrm>
            <a:off x="-2498279" y="-332778"/>
            <a:ext cx="5588546" cy="8669867"/>
          </a:xfrm>
          <a:prstGeom prst="rect">
            <a:avLst/>
          </a:prstGeom>
        </p:spPr>
      </p:pic>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687609" y="486834"/>
            <a:ext cx="14022170" cy="1767417"/>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687609" y="2434167"/>
            <a:ext cx="14022170" cy="5473541"/>
          </a:xfrm>
          <a:prstGeom prst="rect">
            <a:avLst/>
          </a:prstGeom>
          <a:solidFill>
            <a:schemeClr val="bg1"/>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977347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A2E9-259B-8441-8BD7-8BFE0D43B500}"/>
              </a:ext>
            </a:extLst>
          </p:cNvPr>
          <p:cNvSpPr>
            <a:spLocks noGrp="1"/>
          </p:cNvSpPr>
          <p:nvPr>
            <p:ph type="title"/>
          </p:nvPr>
        </p:nvSpPr>
        <p:spPr>
          <a:xfrm>
            <a:off x="1119827" y="486834"/>
            <a:ext cx="14022170" cy="1767417"/>
          </a:xfrm>
          <a:prstGeom prst="rect">
            <a:avLst/>
          </a:prstGeom>
        </p:spPr>
        <p:txBody>
          <a:bodyPr/>
          <a:lstStyle>
            <a:lvl1pPr>
              <a:defRPr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102B20EC-E2BF-CB40-B5F7-AA23EAD91EE3}"/>
              </a:ext>
            </a:extLst>
          </p:cNvPr>
          <p:cNvSpPr>
            <a:spLocks noGrp="1"/>
          </p:cNvSpPr>
          <p:nvPr>
            <p:ph type="body" idx="1"/>
          </p:nvPr>
        </p:nvSpPr>
        <p:spPr>
          <a:xfrm>
            <a:off x="1119827" y="2241551"/>
            <a:ext cx="14022170" cy="1098549"/>
          </a:xfrm>
          <a:prstGeom prst="rect">
            <a:avLst/>
          </a:prstGeom>
        </p:spPr>
        <p:txBody>
          <a:bodyPr anchor="b"/>
          <a:lstStyle>
            <a:lvl1pPr marL="0" indent="0">
              <a:buNone/>
              <a:defRPr sz="3200" b="1" i="0" cap="all"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4" name="Content Placeholder 3">
            <a:extLst>
              <a:ext uri="{FF2B5EF4-FFF2-40B4-BE49-F238E27FC236}">
                <a16:creationId xmlns:a16="http://schemas.microsoft.com/office/drawing/2014/main" id="{2F097513-49B4-D146-8F59-D02C23C54402}"/>
              </a:ext>
            </a:extLst>
          </p:cNvPr>
          <p:cNvSpPr>
            <a:spLocks noGrp="1"/>
          </p:cNvSpPr>
          <p:nvPr>
            <p:ph sz="half" idx="2"/>
          </p:nvPr>
        </p:nvSpPr>
        <p:spPr>
          <a:xfrm>
            <a:off x="1119827" y="3340099"/>
            <a:ext cx="14022170" cy="451063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EF933F20-462D-C047-B603-5E076E5B5309}"/>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680231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and Elem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117709" y="486834"/>
            <a:ext cx="14022170" cy="1767417"/>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p:txBody>
          <a:bodyPr/>
          <a:lstStyle/>
          <a:p>
            <a:fld id="{6586D83B-F5E2-6149-B7DD-0F6F1BA75908}" type="slidenum">
              <a:rPr lang="en-US" smtClean="0"/>
              <a:pPr/>
              <a:t>‹nr.›</a:t>
            </a:fld>
            <a:endParaRPr lang="en-US" dirty="0"/>
          </a:p>
        </p:txBody>
      </p:sp>
      <p:pic>
        <p:nvPicPr>
          <p:cNvPr id="8" name="Picture 7">
            <a:extLst>
              <a:ext uri="{FF2B5EF4-FFF2-40B4-BE49-F238E27FC236}">
                <a16:creationId xmlns:a16="http://schemas.microsoft.com/office/drawing/2014/main" id="{29A8D731-8FA9-0E45-B31F-157BED3BC03A}"/>
              </a:ext>
            </a:extLst>
          </p:cNvPr>
          <p:cNvPicPr>
            <a:picLocks noChangeAspect="1"/>
          </p:cNvPicPr>
          <p:nvPr userDrawn="1"/>
        </p:nvPicPr>
        <p:blipFill>
          <a:blip r:embed="rId2"/>
          <a:stretch>
            <a:fillRect/>
          </a:stretch>
        </p:blipFill>
        <p:spPr>
          <a:xfrm>
            <a:off x="-5735070" y="1796405"/>
            <a:ext cx="10127123" cy="9076267"/>
          </a:xfrm>
          <a:prstGeom prst="rect">
            <a:avLst/>
          </a:prstGeom>
        </p:spPr>
      </p:pic>
    </p:spTree>
    <p:extLst>
      <p:ext uri="{BB962C8B-B14F-4D97-AF65-F5344CB8AC3E}">
        <p14:creationId xmlns:p14="http://schemas.microsoft.com/office/powerpoint/2010/main" val="20191850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and Elem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117709" y="486834"/>
            <a:ext cx="14022170" cy="1767417"/>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pic>
        <p:nvPicPr>
          <p:cNvPr id="5" name="Picture 4">
            <a:extLst>
              <a:ext uri="{FF2B5EF4-FFF2-40B4-BE49-F238E27FC236}">
                <a16:creationId xmlns:a16="http://schemas.microsoft.com/office/drawing/2014/main" id="{74B99673-6FF4-7541-A582-49C16510D44E}"/>
              </a:ext>
            </a:extLst>
          </p:cNvPr>
          <p:cNvPicPr>
            <a:picLocks noChangeAspect="1"/>
          </p:cNvPicPr>
          <p:nvPr userDrawn="1"/>
        </p:nvPicPr>
        <p:blipFill>
          <a:blip r:embed="rId2"/>
          <a:stretch>
            <a:fillRect/>
          </a:stretch>
        </p:blipFill>
        <p:spPr>
          <a:xfrm rot="12943939">
            <a:off x="-3903195" y="1088371"/>
            <a:ext cx="6675423" cy="9144000"/>
          </a:xfrm>
          <a:prstGeom prst="rect">
            <a:avLst/>
          </a:prstGeom>
        </p:spPr>
      </p:pic>
    </p:spTree>
    <p:extLst>
      <p:ext uri="{BB962C8B-B14F-4D97-AF65-F5344CB8AC3E}">
        <p14:creationId xmlns:p14="http://schemas.microsoft.com/office/powerpoint/2010/main" val="4182329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and Elem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117709" y="486834"/>
            <a:ext cx="14022170" cy="1767417"/>
          </a:xfrm>
          <a:prstGeom prst="rect">
            <a:avLst/>
          </a:prstGeom>
        </p:spPr>
        <p:txBody>
          <a:bodyPr/>
          <a:lstStyle>
            <a:lvl1pPr>
              <a:defRPr b="1" i="0" cap="all" baseline="0">
                <a:latin typeface="Arial Narrow" panose="020B0606020202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solidFill>
              <a:srgbClr val="469BC0"/>
            </a:solidFill>
          </a:ln>
        </p:spPr>
        <p:txBody>
          <a:body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65594676-B8AB-AB45-A75E-D070975EC504}"/>
              </a:ext>
            </a:extLst>
          </p:cNvPr>
          <p:cNvPicPr>
            <a:picLocks noChangeAspect="1"/>
          </p:cNvPicPr>
          <p:nvPr userDrawn="1"/>
        </p:nvPicPr>
        <p:blipFill>
          <a:blip r:embed="rId2"/>
          <a:stretch>
            <a:fillRect/>
          </a:stretch>
        </p:blipFill>
        <p:spPr>
          <a:xfrm rot="20642428">
            <a:off x="-2511532" y="1509275"/>
            <a:ext cx="5588546" cy="8669867"/>
          </a:xfrm>
          <a:prstGeom prst="rect">
            <a:avLst/>
          </a:prstGeom>
        </p:spPr>
      </p:pic>
    </p:spTree>
    <p:extLst>
      <p:ext uri="{BB962C8B-B14F-4D97-AF65-F5344CB8AC3E}">
        <p14:creationId xmlns:p14="http://schemas.microsoft.com/office/powerpoint/2010/main" val="4068135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i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6014960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a:ln>
            <a:solidFill>
              <a:schemeClr val="accent6"/>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249318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B2A3664-9F68-44FC-8141-640863B08E23}"/>
              </a:ext>
            </a:extLst>
          </p:cNvPr>
          <p:cNvSpPr>
            <a:spLocks noGrp="1"/>
          </p:cNvSpPr>
          <p:nvPr>
            <p:ph type="pic" sz="quarter" idx="13"/>
          </p:nvPr>
        </p:nvSpPr>
        <p:spPr>
          <a:xfrm>
            <a:off x="0" y="0"/>
            <a:ext cx="16257588" cy="9144000"/>
          </a:xfrm>
        </p:spPr>
        <p:txBody>
          <a:bodyPr>
            <a:noAutofit/>
          </a:bodyPr>
          <a:lstStyle/>
          <a:p>
            <a:r>
              <a:rPr lang="nl-NL"/>
              <a:t>Klik op het pictogram als u een afbeelding wilt toevoegen</a:t>
            </a:r>
          </a:p>
        </p:txBody>
      </p:sp>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820738" y="815977"/>
            <a:ext cx="6176962" cy="710674"/>
          </a:xfrm>
          <a:noFill/>
        </p:spPr>
        <p:txBody>
          <a:bodyPr lIns="0"/>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1526651"/>
            <a:ext cx="6176961" cy="2220879"/>
          </a:xfrm>
          <a:noFill/>
        </p:spPr>
        <p:txBody>
          <a:bodyPr wrap="square" bIns="36000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p>
            <a:endParaRPr lang="nl-NL"/>
          </a:p>
        </p:txBody>
      </p:sp>
      <p:sp>
        <p:nvSpPr>
          <p:cNvPr id="34" name="Tijdelijke aanduiding voor dianummer 5">
            <a:extLst>
              <a:ext uri="{FF2B5EF4-FFF2-40B4-BE49-F238E27FC236}">
                <a16:creationId xmlns:a16="http://schemas.microsoft.com/office/drawing/2014/main" id="{A727B543-8E2B-4102-AF42-C398A595BA38}"/>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55356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Blu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5A9287-C063-A843-A31C-94B5922D9B2A}"/>
              </a:ext>
            </a:extLst>
          </p:cNvPr>
          <p:cNvSpPr>
            <a:spLocks noGrp="1"/>
          </p:cNvSpPr>
          <p:nvPr>
            <p:ph type="sldNum" sz="quarter" idx="10"/>
          </p:nvPr>
        </p:nvSpPr>
        <p:spPr>
          <a:ln>
            <a:solidFill>
              <a:schemeClr val="accent5"/>
            </a:solidFill>
          </a:ln>
        </p:spPr>
        <p:txBody>
          <a:bodyPr/>
          <a:lstStyle/>
          <a:p>
            <a:fld id="{6586D83B-F5E2-6149-B7DD-0F6F1BA75908}" type="slidenum">
              <a:rPr lang="en-US" smtClean="0"/>
              <a:pPr/>
              <a:t>‹nr.›</a:t>
            </a:fld>
            <a:endParaRPr lang="en-US" dirty="0"/>
          </a:p>
        </p:txBody>
      </p:sp>
    </p:spTree>
    <p:extLst>
      <p:ext uri="{BB962C8B-B14F-4D97-AF65-F5344CB8AC3E}">
        <p14:creationId xmlns:p14="http://schemas.microsoft.com/office/powerpoint/2010/main" val="16852478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319" y="2840569"/>
            <a:ext cx="13818950" cy="1960033"/>
          </a:xfrm>
        </p:spPr>
        <p:txBody>
          <a:bodyPr/>
          <a:lstStyle/>
          <a:p>
            <a:r>
              <a:rPr lang="en-US"/>
              <a:t>Click to edit Master title style</a:t>
            </a:r>
            <a:endParaRPr lang="nl-NL"/>
          </a:p>
        </p:txBody>
      </p:sp>
      <p:sp>
        <p:nvSpPr>
          <p:cNvPr id="3" name="Subtitle 2"/>
          <p:cNvSpPr>
            <a:spLocks noGrp="1"/>
          </p:cNvSpPr>
          <p:nvPr>
            <p:ph type="subTitle" idx="1"/>
          </p:nvPr>
        </p:nvSpPr>
        <p:spPr>
          <a:xfrm>
            <a:off x="2438638" y="5181600"/>
            <a:ext cx="11380312"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BD34A58B-5A20-47D7-8A55-9AF40EB749EE}" type="datetimeFigureOut">
              <a:rPr lang="nl-NL" smtClean="0"/>
              <a:t>25-4-2022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111CD9-9E74-4960-95A4-56CF38F6E4DF}" type="slidenum">
              <a:rPr lang="nl-NL" smtClean="0"/>
              <a:t>‹nr.›</a:t>
            </a:fld>
            <a:endParaRPr lang="nl-NL"/>
          </a:p>
        </p:txBody>
      </p:sp>
    </p:spTree>
    <p:extLst>
      <p:ext uri="{BB962C8B-B14F-4D97-AF65-F5344CB8AC3E}">
        <p14:creationId xmlns:p14="http://schemas.microsoft.com/office/powerpoint/2010/main" val="251819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sp>
        <p:nvSpPr>
          <p:cNvPr id="15" name="Tijdelijke aanduiding voor SmartArt 14">
            <a:extLst>
              <a:ext uri="{FF2B5EF4-FFF2-40B4-BE49-F238E27FC236}">
                <a16:creationId xmlns:a16="http://schemas.microsoft.com/office/drawing/2014/main" id="{B7C18634-4E14-442C-88F6-36925807B91A}"/>
              </a:ext>
            </a:extLst>
          </p:cNvPr>
          <p:cNvSpPr>
            <a:spLocks noGrp="1"/>
          </p:cNvSpPr>
          <p:nvPr>
            <p:ph type="dgm" sz="quarter" idx="14" hasCustomPrompt="1"/>
          </p:nvPr>
        </p:nvSpPr>
        <p:spPr>
          <a:xfrm>
            <a:off x="0" y="815975"/>
            <a:ext cx="6997700" cy="1454149"/>
          </a:xfrm>
          <a:solidFill>
            <a:schemeClr val="bg1">
              <a:alpha val="85000"/>
            </a:schemeClr>
          </a:solidFill>
        </p:spPr>
        <p:txBody>
          <a:bodyPr>
            <a:noAutofit/>
          </a:bodyPr>
          <a:lstStyle>
            <a:lvl1pPr>
              <a:defRPr sz="1400"/>
            </a:lvl1pPr>
          </a:lstStyle>
          <a:p>
            <a:r>
              <a:rPr lang="nl-NL"/>
              <a:t>animatievlak</a:t>
            </a:r>
          </a:p>
        </p:txBody>
      </p: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2"/>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2"/>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2"/>
                </a:solidFill>
              </a:defRPr>
            </a:lvl3pPr>
            <a:lvl4pPr marL="552443" indent="-285750">
              <a:buClr>
                <a:schemeClr val="accent2"/>
              </a:buClr>
              <a:buFont typeface="Arial" panose="020B0604020202020204" pitchFamily="34" charset="0"/>
              <a:buChar char="•"/>
              <a:defRPr/>
            </a:lvl4pPr>
            <a:lvl5pPr marL="730239" indent="-285750">
              <a:buClr>
                <a:schemeClr val="accent2"/>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pic>
        <p:nvPicPr>
          <p:cNvPr id="8" name="Graphic 7">
            <a:extLst>
              <a:ext uri="{FF2B5EF4-FFF2-40B4-BE49-F238E27FC236}">
                <a16:creationId xmlns:a16="http://schemas.microsoft.com/office/drawing/2014/main" id="{2F6BDECE-5999-410F-A35C-C92CE0B41B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7270775" y="1543006"/>
            <a:ext cx="12823999" cy="6471925"/>
          </a:xfrm>
          <a:prstGeom prst="rect">
            <a:avLst/>
          </a:prstGeom>
        </p:spPr>
      </p:pic>
      <p:pic>
        <p:nvPicPr>
          <p:cNvPr id="11" name="Graphic 10">
            <a:extLst>
              <a:ext uri="{FF2B5EF4-FFF2-40B4-BE49-F238E27FC236}">
                <a16:creationId xmlns:a16="http://schemas.microsoft.com/office/drawing/2014/main" id="{E54722B0-F45A-4992-8267-293234996C6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flipV="1">
            <a:off x="7159444" y="2053959"/>
            <a:ext cx="12823999" cy="6471925"/>
          </a:xfrm>
          <a:prstGeom prst="rect">
            <a:avLst/>
          </a:prstGeom>
        </p:spPr>
      </p:pic>
      <p:pic>
        <p:nvPicPr>
          <p:cNvPr id="18" name="Graphic 17">
            <a:extLst>
              <a:ext uri="{FF2B5EF4-FFF2-40B4-BE49-F238E27FC236}">
                <a16:creationId xmlns:a16="http://schemas.microsoft.com/office/drawing/2014/main" id="{E17EFA72-0211-4B18-BF53-5EC8FB7CB4B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flipV="1">
            <a:off x="7270775" y="1543006"/>
            <a:ext cx="12823999" cy="6471924"/>
          </a:xfrm>
          <a:prstGeom prst="rect">
            <a:avLst/>
          </a:prstGeom>
        </p:spPr>
      </p:pic>
      <p:pic>
        <p:nvPicPr>
          <p:cNvPr id="59" name="Graphic 58">
            <a:extLst>
              <a:ext uri="{FF2B5EF4-FFF2-40B4-BE49-F238E27FC236}">
                <a16:creationId xmlns:a16="http://schemas.microsoft.com/office/drawing/2014/main" id="{F7E2D3C4-9D66-41A9-B650-78312AB5004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flipV="1">
            <a:off x="7270775" y="1543006"/>
            <a:ext cx="12823999" cy="6471924"/>
          </a:xfrm>
          <a:prstGeom prst="rect">
            <a:avLst/>
          </a:prstGeom>
        </p:spPr>
      </p:pic>
      <p:cxnSp>
        <p:nvCxnSpPr>
          <p:cNvPr id="35" name="Rechte verbindingslijn 34">
            <a:extLst>
              <a:ext uri="{FF2B5EF4-FFF2-40B4-BE49-F238E27FC236}">
                <a16:creationId xmlns:a16="http://schemas.microsoft.com/office/drawing/2014/main" id="{53D038B7-001E-4436-9910-B4851A519CA3}"/>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jdelijke aanduiding voor dianummer 5">
            <a:extLst>
              <a:ext uri="{FF2B5EF4-FFF2-40B4-BE49-F238E27FC236}">
                <a16:creationId xmlns:a16="http://schemas.microsoft.com/office/drawing/2014/main" id="{4186C889-4EC8-45D6-A64A-C4C892D1B037}"/>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416053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noFill/>
        </p:spPr>
        <p:txBody>
          <a:bodyPr lIns="0"/>
          <a:lstStyle>
            <a:lvl1pPr>
              <a:defRPr>
                <a:solidFill>
                  <a:schemeClr val="accent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820738" y="2270125"/>
            <a:ext cx="6176961" cy="2220879"/>
          </a:xfrm>
          <a:noFill/>
        </p:spPr>
        <p:txBody>
          <a:bodyPr wrap="square" bIns="360000">
            <a:spAutoFit/>
          </a:bodyPr>
          <a:lstStyle>
            <a:lvl2pPr marL="347663" indent="-342900">
              <a:buClr>
                <a:schemeClr val="accent1"/>
              </a:buClr>
              <a:buFont typeface="Arial" panose="020B0604020202020204" pitchFamily="34" charset="0"/>
              <a:buChar char="•"/>
              <a:defRPr/>
            </a:lvl2pPr>
            <a:lvl3pPr marL="0" indent="0">
              <a:buClr>
                <a:schemeClr val="accent2"/>
              </a:buClr>
              <a:buFont typeface="Arial" panose="020B0604020202020204" pitchFamily="34" charset="0"/>
              <a:buNone/>
              <a:defRPr>
                <a:solidFill>
                  <a:schemeClr val="accent1"/>
                </a:solidFill>
              </a:defRPr>
            </a:lvl3pPr>
            <a:lvl4pPr marL="552443" indent="-285750">
              <a:buClr>
                <a:schemeClr val="accent1"/>
              </a:buClr>
              <a:buFont typeface="Arial" panose="020B0604020202020204" pitchFamily="34" charset="0"/>
              <a:buChar char="•"/>
              <a:defRPr/>
            </a:lvl4pPr>
            <a:lvl5pPr marL="730239" indent="-285750">
              <a:buClr>
                <a:schemeClr val="accent1"/>
              </a:buClr>
              <a:buFont typeface="Arial" panose="020B0604020202020204" pitchFamily="34" charset="0"/>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820738" y="8459523"/>
            <a:ext cx="5486936" cy="486833"/>
          </a:xfrm>
        </p:spPr>
        <p:txBody>
          <a:bodyPr/>
          <a:lstStyle/>
          <a:p>
            <a:endParaRPr lang="nl-NL"/>
          </a:p>
        </p:txBody>
      </p:sp>
      <p:pic>
        <p:nvPicPr>
          <p:cNvPr id="35" name="Picture 25">
            <a:extLst>
              <a:ext uri="{FF2B5EF4-FFF2-40B4-BE49-F238E27FC236}">
                <a16:creationId xmlns:a16="http://schemas.microsoft.com/office/drawing/2014/main" id="{AE9E0074-B65B-4635-8056-C14322A59B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3136593" y="1050236"/>
            <a:ext cx="325646" cy="226746"/>
          </a:xfrm>
          <a:prstGeom prst="rect">
            <a:avLst/>
          </a:prstGeom>
        </p:spPr>
      </p:pic>
      <p:pic>
        <p:nvPicPr>
          <p:cNvPr id="36" name="Picture 26">
            <a:extLst>
              <a:ext uri="{FF2B5EF4-FFF2-40B4-BE49-F238E27FC236}">
                <a16:creationId xmlns:a16="http://schemas.microsoft.com/office/drawing/2014/main" id="{9A79E827-BCAF-4793-9D6F-6522868B84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13073">
            <a:off x="14870880" y="875496"/>
            <a:ext cx="772796" cy="292657"/>
          </a:xfrm>
          <a:prstGeom prst="rect">
            <a:avLst/>
          </a:prstGeom>
        </p:spPr>
      </p:pic>
      <p:pic>
        <p:nvPicPr>
          <p:cNvPr id="37" name="Picture 27">
            <a:extLst>
              <a:ext uri="{FF2B5EF4-FFF2-40B4-BE49-F238E27FC236}">
                <a16:creationId xmlns:a16="http://schemas.microsoft.com/office/drawing/2014/main" id="{460628A8-3024-40CD-85C4-9B18967D31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0817" y="5727010"/>
            <a:ext cx="351161" cy="245813"/>
          </a:xfrm>
          <a:prstGeom prst="rect">
            <a:avLst/>
          </a:prstGeom>
        </p:spPr>
      </p:pic>
      <p:pic>
        <p:nvPicPr>
          <p:cNvPr id="38" name="Picture 28">
            <a:extLst>
              <a:ext uri="{FF2B5EF4-FFF2-40B4-BE49-F238E27FC236}">
                <a16:creationId xmlns:a16="http://schemas.microsoft.com/office/drawing/2014/main" id="{9615E9AA-C896-4578-B292-9219F4BAFF7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493617">
            <a:off x="14311356" y="1359625"/>
            <a:ext cx="175581" cy="198992"/>
          </a:xfrm>
          <a:prstGeom prst="rect">
            <a:avLst/>
          </a:prstGeom>
        </p:spPr>
      </p:pic>
      <p:pic>
        <p:nvPicPr>
          <p:cNvPr id="62" name="Picture 31">
            <a:extLst>
              <a:ext uri="{FF2B5EF4-FFF2-40B4-BE49-F238E27FC236}">
                <a16:creationId xmlns:a16="http://schemas.microsoft.com/office/drawing/2014/main" id="{59701CD2-3426-4821-AA34-30D7E6A901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096552">
            <a:off x="11158377" y="6713783"/>
            <a:ext cx="834412" cy="613538"/>
          </a:xfrm>
          <a:prstGeom prst="rect">
            <a:avLst/>
          </a:prstGeom>
        </p:spPr>
      </p:pic>
      <p:pic>
        <p:nvPicPr>
          <p:cNvPr id="63" name="Picture 32">
            <a:extLst>
              <a:ext uri="{FF2B5EF4-FFF2-40B4-BE49-F238E27FC236}">
                <a16:creationId xmlns:a16="http://schemas.microsoft.com/office/drawing/2014/main" id="{0D98A5E9-11CF-4233-B676-865450FE0F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12234162" y="2118107"/>
            <a:ext cx="4068030" cy="5045755"/>
          </a:xfrm>
          <a:prstGeom prst="rect">
            <a:avLst/>
          </a:prstGeom>
        </p:spPr>
      </p:pic>
      <p:pic>
        <p:nvPicPr>
          <p:cNvPr id="65" name="Picture 34">
            <a:extLst>
              <a:ext uri="{FF2B5EF4-FFF2-40B4-BE49-F238E27FC236}">
                <a16:creationId xmlns:a16="http://schemas.microsoft.com/office/drawing/2014/main" id="{BFCE4B2A-514F-4D68-B8A1-0198C3CE41A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6871306">
            <a:off x="6724458" y="2996004"/>
            <a:ext cx="2810260" cy="2066367"/>
          </a:xfrm>
          <a:prstGeom prst="rect">
            <a:avLst/>
          </a:prstGeom>
        </p:spPr>
      </p:pic>
      <p:cxnSp>
        <p:nvCxnSpPr>
          <p:cNvPr id="59" name="Rechte verbindingslijn 58">
            <a:extLst>
              <a:ext uri="{FF2B5EF4-FFF2-40B4-BE49-F238E27FC236}">
                <a16:creationId xmlns:a16="http://schemas.microsoft.com/office/drawing/2014/main" id="{EE56B106-3BDE-4C6F-A329-9C8616A2A2DD}"/>
              </a:ext>
            </a:extLst>
          </p:cNvPr>
          <p:cNvCxnSpPr/>
          <p:nvPr userDrawn="1"/>
        </p:nvCxnSpPr>
        <p:spPr>
          <a:xfrm>
            <a:off x="14304100" y="8388194"/>
            <a:ext cx="0" cy="5450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ijdelijke aanduiding voor dianummer 5">
            <a:extLst>
              <a:ext uri="{FF2B5EF4-FFF2-40B4-BE49-F238E27FC236}">
                <a16:creationId xmlns:a16="http://schemas.microsoft.com/office/drawing/2014/main" id="{67D0A667-6D6A-479F-833A-4B43E6F82FCC}"/>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218922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5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image" Target="../media/image51.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1559FA0-9526-431E-9189-7F8FE8ABD9AA}"/>
              </a:ext>
            </a:extLst>
          </p:cNvPr>
          <p:cNvSpPr>
            <a:spLocks noGrp="1"/>
          </p:cNvSpPr>
          <p:nvPr>
            <p:ph type="title"/>
          </p:nvPr>
        </p:nvSpPr>
        <p:spPr>
          <a:xfrm>
            <a:off x="820738" y="815976"/>
            <a:ext cx="6176962" cy="1454150"/>
          </a:xfrm>
          <a:prstGeom prst="rect">
            <a:avLst/>
          </a:prstGeom>
          <a:noFill/>
        </p:spPr>
        <p:txBody>
          <a:bodyPr vert="horz" lIns="0" tIns="378000" rIns="72000" bIns="0" rtlCol="0" anchor="t" anchorCtr="0">
            <a:noAutofit/>
          </a:bodyPr>
          <a:lstStyle/>
          <a:p>
            <a:r>
              <a:rPr lang="nl-NL"/>
              <a:t>KLIK OM STIJL TE </a:t>
            </a:r>
            <a:br>
              <a:rPr lang="nl-NL"/>
            </a:br>
            <a:r>
              <a:rPr lang="nl-NL"/>
              <a:t>BEWERKEN</a:t>
            </a:r>
          </a:p>
        </p:txBody>
      </p:sp>
      <p:sp>
        <p:nvSpPr>
          <p:cNvPr id="3" name="Tijdelijke aanduiding voor tekst 2">
            <a:extLst>
              <a:ext uri="{FF2B5EF4-FFF2-40B4-BE49-F238E27FC236}">
                <a16:creationId xmlns:a16="http://schemas.microsoft.com/office/drawing/2014/main" id="{14A06FFB-8ECA-43C3-8DE3-92A5BF0469EE}"/>
              </a:ext>
            </a:extLst>
          </p:cNvPr>
          <p:cNvSpPr>
            <a:spLocks noGrp="1"/>
          </p:cNvSpPr>
          <p:nvPr>
            <p:ph type="body" idx="1"/>
          </p:nvPr>
        </p:nvSpPr>
        <p:spPr>
          <a:xfrm>
            <a:off x="820737" y="2270125"/>
            <a:ext cx="6176962" cy="2184527"/>
          </a:xfrm>
          <a:prstGeom prst="rect">
            <a:avLst/>
          </a:prstGeom>
        </p:spPr>
        <p:txBody>
          <a:bodyPr vert="horz" wrap="square" lIns="0" tIns="0" rIns="72000" bIns="360000" rtlCol="0">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5FDD5D0-FBAC-4B8F-B0CE-8795D214AE51}"/>
              </a:ext>
            </a:extLst>
          </p:cNvPr>
          <p:cNvSpPr>
            <a:spLocks noGrp="1"/>
          </p:cNvSpPr>
          <p:nvPr>
            <p:ph type="dt" sz="half" idx="2"/>
          </p:nvPr>
        </p:nvSpPr>
        <p:spPr>
          <a:xfrm>
            <a:off x="4318681" y="8459523"/>
            <a:ext cx="3128739" cy="486833"/>
          </a:xfrm>
          <a:prstGeom prst="rect">
            <a:avLst/>
          </a:prstGeom>
        </p:spPr>
        <p:txBody>
          <a:bodyPr vert="horz" lIns="0" tIns="0" rIns="0" bIns="0" rtlCol="0" anchor="b" anchorCtr="0"/>
          <a:lstStyle>
            <a:lvl1pPr algn="l">
              <a:defRPr sz="20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E84A78F5-4920-4B26-B15C-9AF3ED042AC6}"/>
              </a:ext>
            </a:extLst>
          </p:cNvPr>
          <p:cNvSpPr>
            <a:spLocks noGrp="1"/>
          </p:cNvSpPr>
          <p:nvPr>
            <p:ph type="ftr" sz="quarter" idx="3"/>
          </p:nvPr>
        </p:nvSpPr>
        <p:spPr>
          <a:xfrm>
            <a:off x="820738" y="8459523"/>
            <a:ext cx="5486936" cy="486833"/>
          </a:xfrm>
          <a:prstGeom prst="rect">
            <a:avLst/>
          </a:prstGeom>
        </p:spPr>
        <p:txBody>
          <a:bodyPr vert="horz" lIns="0" tIns="0" rIns="0" bIns="0" rtlCol="0" anchor="b" anchorCtr="0"/>
          <a:lstStyle>
            <a:lvl1pPr algn="l">
              <a:defRPr sz="2000">
                <a:solidFill>
                  <a:schemeClr val="tx1">
                    <a:tint val="75000"/>
                  </a:schemeClr>
                </a:solidFill>
              </a:defRPr>
            </a:lvl1pPr>
          </a:lstStyle>
          <a:p>
            <a:endParaRPr lang="nl-NL"/>
          </a:p>
        </p:txBody>
      </p:sp>
      <p:grpSp>
        <p:nvGrpSpPr>
          <p:cNvPr id="7" name="Graphic 8">
            <a:extLst>
              <a:ext uri="{FF2B5EF4-FFF2-40B4-BE49-F238E27FC236}">
                <a16:creationId xmlns:a16="http://schemas.microsoft.com/office/drawing/2014/main" id="{4489B644-F5B6-46F6-947F-9FB612B9DF79}"/>
              </a:ext>
            </a:extLst>
          </p:cNvPr>
          <p:cNvGrpSpPr/>
          <p:nvPr userDrawn="1"/>
        </p:nvGrpSpPr>
        <p:grpSpPr>
          <a:xfrm>
            <a:off x="14530844" y="8384621"/>
            <a:ext cx="1515323" cy="532117"/>
            <a:chOff x="14530844" y="8384621"/>
            <a:chExt cx="1515323" cy="532117"/>
          </a:xfrm>
          <a:solidFill>
            <a:schemeClr val="tx1"/>
          </a:solidFill>
        </p:grpSpPr>
        <p:sp>
          <p:nvSpPr>
            <p:cNvPr id="8" name="Vrije vorm: vorm 7">
              <a:extLst>
                <a:ext uri="{FF2B5EF4-FFF2-40B4-BE49-F238E27FC236}">
                  <a16:creationId xmlns:a16="http://schemas.microsoft.com/office/drawing/2014/main" id="{7BFBADAA-EB38-4B4B-B264-5F0F263B85C4}"/>
                </a:ext>
              </a:extLst>
            </p:cNvPr>
            <p:cNvSpPr/>
            <p:nvPr/>
          </p:nvSpPr>
          <p:spPr>
            <a:xfrm>
              <a:off x="14530846" y="8389047"/>
              <a:ext cx="136178" cy="204267"/>
            </a:xfrm>
            <a:custGeom>
              <a:avLst/>
              <a:gdLst>
                <a:gd name="connsiteX0" fmla="*/ 143327 w 136178"/>
                <a:gd name="connsiteY0" fmla="*/ 152860 h 204267"/>
                <a:gd name="connsiteX1" fmla="*/ 72174 w 136178"/>
                <a:gd name="connsiteY1" fmla="*/ 231503 h 204267"/>
                <a:gd name="connsiteX2" fmla="*/ 0 w 136178"/>
                <a:gd name="connsiteY2" fmla="*/ 148775 h 204267"/>
                <a:gd name="connsiteX3" fmla="*/ 0 w 136178"/>
                <a:gd name="connsiteY3" fmla="*/ 0 h 204267"/>
                <a:gd name="connsiteX4" fmla="*/ 34045 w 136178"/>
                <a:gd name="connsiteY4" fmla="*/ 0 h 204267"/>
                <a:gd name="connsiteX5" fmla="*/ 34045 w 136178"/>
                <a:gd name="connsiteY5" fmla="*/ 148775 h 204267"/>
                <a:gd name="connsiteX6" fmla="*/ 70132 w 136178"/>
                <a:gd name="connsiteY6" fmla="*/ 206650 h 204267"/>
                <a:gd name="connsiteX7" fmla="*/ 108942 w 136178"/>
                <a:gd name="connsiteY7" fmla="*/ 148775 h 204267"/>
                <a:gd name="connsiteX8" fmla="*/ 108942 w 136178"/>
                <a:gd name="connsiteY8" fmla="*/ 0 h 204267"/>
                <a:gd name="connsiteX9" fmla="*/ 142987 w 136178"/>
                <a:gd name="connsiteY9"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143327" y="152860"/>
                  </a:moveTo>
                  <a:cubicBezTo>
                    <a:pt x="143327" y="212438"/>
                    <a:pt x="118815" y="231503"/>
                    <a:pt x="72174" y="231503"/>
                  </a:cubicBezTo>
                  <a:cubicBezTo>
                    <a:pt x="19065" y="231503"/>
                    <a:pt x="0" y="204948"/>
                    <a:pt x="0" y="148775"/>
                  </a:cubicBezTo>
                  <a:lnTo>
                    <a:pt x="0" y="0"/>
                  </a:lnTo>
                  <a:lnTo>
                    <a:pt x="34045" y="0"/>
                  </a:lnTo>
                  <a:lnTo>
                    <a:pt x="34045" y="148775"/>
                  </a:lnTo>
                  <a:cubicBezTo>
                    <a:pt x="34045" y="168861"/>
                    <a:pt x="34045" y="206650"/>
                    <a:pt x="70132" y="206650"/>
                  </a:cubicBezTo>
                  <a:cubicBezTo>
                    <a:pt x="102134" y="205289"/>
                    <a:pt x="108942" y="182819"/>
                    <a:pt x="108942" y="148775"/>
                  </a:cubicBezTo>
                  <a:lnTo>
                    <a:pt x="108942" y="0"/>
                  </a:lnTo>
                  <a:lnTo>
                    <a:pt x="142987" y="0"/>
                  </a:lnTo>
                  <a:close/>
                </a:path>
              </a:pathLst>
            </a:custGeom>
            <a:grpFill/>
            <a:ln w="33959"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4E502B3E-CE8D-44CE-ADA5-E2656EDE360C}"/>
                </a:ext>
              </a:extLst>
            </p:cNvPr>
            <p:cNvSpPr/>
            <p:nvPr/>
          </p:nvSpPr>
          <p:spPr>
            <a:xfrm>
              <a:off x="15518136" y="8687277"/>
              <a:ext cx="136178" cy="204267"/>
            </a:xfrm>
            <a:custGeom>
              <a:avLst/>
              <a:gdLst>
                <a:gd name="connsiteX0" fmla="*/ 98729 w 136178"/>
                <a:gd name="connsiteY0" fmla="*/ 227077 h 204267"/>
                <a:gd name="connsiteX1" fmla="*/ 30640 w 136178"/>
                <a:gd name="connsiteY1" fmla="*/ 30640 h 204267"/>
                <a:gd name="connsiteX2" fmla="*/ 30640 w 136178"/>
                <a:gd name="connsiteY2" fmla="*/ 227077 h 204267"/>
                <a:gd name="connsiteX3" fmla="*/ 0 w 136178"/>
                <a:gd name="connsiteY3" fmla="*/ 22707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0817 w 136178"/>
                <a:gd name="connsiteY8" fmla="*/ 0 h 204267"/>
                <a:gd name="connsiteX9" fmla="*/ 150817 w 136178"/>
                <a:gd name="connsiteY9" fmla="*/ 22707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8729" y="227077"/>
                  </a:moveTo>
                  <a:lnTo>
                    <a:pt x="30640" y="30640"/>
                  </a:lnTo>
                  <a:lnTo>
                    <a:pt x="30640" y="227077"/>
                  </a:lnTo>
                  <a:lnTo>
                    <a:pt x="0" y="227077"/>
                  </a:lnTo>
                  <a:lnTo>
                    <a:pt x="0" y="0"/>
                  </a:lnTo>
                  <a:lnTo>
                    <a:pt x="51067" y="0"/>
                  </a:lnTo>
                  <a:lnTo>
                    <a:pt x="119156" y="196437"/>
                  </a:lnTo>
                  <a:lnTo>
                    <a:pt x="119156" y="0"/>
                  </a:lnTo>
                  <a:lnTo>
                    <a:pt x="150817" y="0"/>
                  </a:lnTo>
                  <a:lnTo>
                    <a:pt x="150817" y="227077"/>
                  </a:lnTo>
                  <a:close/>
                </a:path>
              </a:pathLst>
            </a:custGeom>
            <a:grpFill/>
            <a:ln w="33959"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35D13331-3EB3-4D28-99D0-CE767F523EBC}"/>
                </a:ext>
              </a:extLst>
            </p:cNvPr>
            <p:cNvSpPr/>
            <p:nvPr/>
          </p:nvSpPr>
          <p:spPr>
            <a:xfrm>
              <a:off x="14720133" y="8389047"/>
              <a:ext cx="136178" cy="204267"/>
            </a:xfrm>
            <a:custGeom>
              <a:avLst/>
              <a:gdLst>
                <a:gd name="connsiteX0" fmla="*/ 97708 w 136178"/>
                <a:gd name="connsiteY0" fmla="*/ 227417 h 204267"/>
                <a:gd name="connsiteX1" fmla="*/ 29619 w 136178"/>
                <a:gd name="connsiteY1" fmla="*/ 30981 h 204267"/>
                <a:gd name="connsiteX2" fmla="*/ 29619 w 136178"/>
                <a:gd name="connsiteY2" fmla="*/ 227417 h 204267"/>
                <a:gd name="connsiteX3" fmla="*/ 0 w 136178"/>
                <a:gd name="connsiteY3" fmla="*/ 227417 h 204267"/>
                <a:gd name="connsiteX4" fmla="*/ 0 w 136178"/>
                <a:gd name="connsiteY4" fmla="*/ 0 h 204267"/>
                <a:gd name="connsiteX5" fmla="*/ 51067 w 136178"/>
                <a:gd name="connsiteY5" fmla="*/ 0 h 204267"/>
                <a:gd name="connsiteX6" fmla="*/ 119156 w 136178"/>
                <a:gd name="connsiteY6" fmla="*/ 196437 h 204267"/>
                <a:gd name="connsiteX7" fmla="*/ 119156 w 136178"/>
                <a:gd name="connsiteY7" fmla="*/ 0 h 204267"/>
                <a:gd name="connsiteX8" fmla="*/ 151158 w 136178"/>
                <a:gd name="connsiteY8" fmla="*/ 0 h 204267"/>
                <a:gd name="connsiteX9" fmla="*/ 151158 w 136178"/>
                <a:gd name="connsiteY9"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78" h="204267">
                  <a:moveTo>
                    <a:pt x="97708" y="227417"/>
                  </a:moveTo>
                  <a:lnTo>
                    <a:pt x="29619" y="30981"/>
                  </a:lnTo>
                  <a:lnTo>
                    <a:pt x="29619" y="227417"/>
                  </a:lnTo>
                  <a:lnTo>
                    <a:pt x="0" y="227417"/>
                  </a:lnTo>
                  <a:lnTo>
                    <a:pt x="0" y="0"/>
                  </a:lnTo>
                  <a:lnTo>
                    <a:pt x="51067" y="0"/>
                  </a:lnTo>
                  <a:lnTo>
                    <a:pt x="119156" y="196437"/>
                  </a:lnTo>
                  <a:lnTo>
                    <a:pt x="119156" y="0"/>
                  </a:lnTo>
                  <a:lnTo>
                    <a:pt x="151158" y="0"/>
                  </a:lnTo>
                  <a:lnTo>
                    <a:pt x="151158" y="227417"/>
                  </a:lnTo>
                  <a:close/>
                </a:path>
              </a:pathLst>
            </a:custGeom>
            <a:grpFill/>
            <a:ln w="33959"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18ED61B4-2D29-454C-8B9A-3AB3E1E0ECB3}"/>
                </a:ext>
              </a:extLst>
            </p:cNvPr>
            <p:cNvSpPr/>
            <p:nvPr/>
          </p:nvSpPr>
          <p:spPr>
            <a:xfrm>
              <a:off x="1492405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F0E334EB-7973-4631-872A-F8B292344478}"/>
                </a:ext>
              </a:extLst>
            </p:cNvPr>
            <p:cNvSpPr/>
            <p:nvPr/>
          </p:nvSpPr>
          <p:spPr>
            <a:xfrm>
              <a:off x="15673719" y="8389047"/>
              <a:ext cx="34045" cy="204267"/>
            </a:xfrm>
            <a:custGeom>
              <a:avLst/>
              <a:gdLst>
                <a:gd name="connsiteX0" fmla="*/ 0 w 34044"/>
                <a:gd name="connsiteY0" fmla="*/ 227417 h 204267"/>
                <a:gd name="connsiteX1" fmla="*/ 0 w 34044"/>
                <a:gd name="connsiteY1" fmla="*/ 0 h 204267"/>
                <a:gd name="connsiteX2" fmla="*/ 34045 w 34044"/>
                <a:gd name="connsiteY2" fmla="*/ 0 h 204267"/>
                <a:gd name="connsiteX3" fmla="*/ 34045 w 34044"/>
                <a:gd name="connsiteY3" fmla="*/ 227417 h 204267"/>
              </a:gdLst>
              <a:ahLst/>
              <a:cxnLst>
                <a:cxn ang="0">
                  <a:pos x="connsiteX0" y="connsiteY0"/>
                </a:cxn>
                <a:cxn ang="0">
                  <a:pos x="connsiteX1" y="connsiteY1"/>
                </a:cxn>
                <a:cxn ang="0">
                  <a:pos x="connsiteX2" y="connsiteY2"/>
                </a:cxn>
                <a:cxn ang="0">
                  <a:pos x="connsiteX3" y="connsiteY3"/>
                </a:cxn>
              </a:cxnLst>
              <a:rect l="l" t="t" r="r" b="b"/>
              <a:pathLst>
                <a:path w="34044" h="204267">
                  <a:moveTo>
                    <a:pt x="0" y="227417"/>
                  </a:moveTo>
                  <a:lnTo>
                    <a:pt x="0" y="0"/>
                  </a:lnTo>
                  <a:lnTo>
                    <a:pt x="34045" y="0"/>
                  </a:lnTo>
                  <a:lnTo>
                    <a:pt x="34045" y="227417"/>
                  </a:lnTo>
                  <a:close/>
                </a:path>
              </a:pathLst>
            </a:custGeom>
            <a:grpFill/>
            <a:ln w="33959"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E26B92D5-DBDD-4D81-91CC-44591DD65842}"/>
                </a:ext>
              </a:extLst>
            </p:cNvPr>
            <p:cNvSpPr/>
            <p:nvPr/>
          </p:nvSpPr>
          <p:spPr>
            <a:xfrm>
              <a:off x="14988063" y="8389047"/>
              <a:ext cx="136178" cy="204267"/>
            </a:xfrm>
            <a:custGeom>
              <a:avLst/>
              <a:gdLst>
                <a:gd name="connsiteX0" fmla="*/ 98729 w 136178"/>
                <a:gd name="connsiteY0" fmla="*/ 227417 h 204267"/>
                <a:gd name="connsiteX1" fmla="*/ 57195 w 136178"/>
                <a:gd name="connsiteY1" fmla="*/ 227417 h 204267"/>
                <a:gd name="connsiteX2" fmla="*/ 0 w 136178"/>
                <a:gd name="connsiteY2" fmla="*/ 0 h 204267"/>
                <a:gd name="connsiteX3" fmla="*/ 36428 w 136178"/>
                <a:gd name="connsiteY3" fmla="*/ 0 h 204267"/>
                <a:gd name="connsiteX4" fmla="*/ 79664 w 136178"/>
                <a:gd name="connsiteY4" fmla="*/ 195075 h 204267"/>
                <a:gd name="connsiteX5" fmla="*/ 124262 w 136178"/>
                <a:gd name="connsiteY5" fmla="*/ 0 h 204267"/>
                <a:gd name="connsiteX6" fmla="*/ 158307 w 136178"/>
                <a:gd name="connsiteY6"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78" h="204267">
                  <a:moveTo>
                    <a:pt x="98729" y="227417"/>
                  </a:moveTo>
                  <a:lnTo>
                    <a:pt x="57195" y="227417"/>
                  </a:lnTo>
                  <a:lnTo>
                    <a:pt x="0" y="0"/>
                  </a:lnTo>
                  <a:lnTo>
                    <a:pt x="36428" y="0"/>
                  </a:lnTo>
                  <a:lnTo>
                    <a:pt x="79664" y="195075"/>
                  </a:lnTo>
                  <a:lnTo>
                    <a:pt x="124262" y="0"/>
                  </a:lnTo>
                  <a:lnTo>
                    <a:pt x="158307" y="0"/>
                  </a:lnTo>
                  <a:close/>
                </a:path>
              </a:pathLst>
            </a:custGeom>
            <a:grpFill/>
            <a:ln w="33959"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F5D094DE-6BC9-45DB-B2D2-B928CF95985E}"/>
                </a:ext>
              </a:extLst>
            </p:cNvPr>
            <p:cNvSpPr/>
            <p:nvPr/>
          </p:nvSpPr>
          <p:spPr>
            <a:xfrm>
              <a:off x="15174627" y="8389047"/>
              <a:ext cx="102134" cy="204267"/>
            </a:xfrm>
            <a:custGeom>
              <a:avLst/>
              <a:gdLst>
                <a:gd name="connsiteX0" fmla="*/ 0 w 102133"/>
                <a:gd name="connsiteY0" fmla="*/ 227417 h 204267"/>
                <a:gd name="connsiteX1" fmla="*/ 0 w 102133"/>
                <a:gd name="connsiteY1" fmla="*/ 0 h 204267"/>
                <a:gd name="connsiteX2" fmla="*/ 112687 w 102133"/>
                <a:gd name="connsiteY2" fmla="*/ 0 h 204267"/>
                <a:gd name="connsiteX3" fmla="*/ 112687 w 102133"/>
                <a:gd name="connsiteY3" fmla="*/ 27236 h 204267"/>
                <a:gd name="connsiteX4" fmla="*/ 34725 w 102133"/>
                <a:gd name="connsiteY4" fmla="*/ 27236 h 204267"/>
                <a:gd name="connsiteX5" fmla="*/ 34725 w 102133"/>
                <a:gd name="connsiteY5" fmla="*/ 95325 h 204267"/>
                <a:gd name="connsiteX6" fmla="*/ 107581 w 102133"/>
                <a:gd name="connsiteY6" fmla="*/ 95325 h 204267"/>
                <a:gd name="connsiteX7" fmla="*/ 107581 w 102133"/>
                <a:gd name="connsiteY7" fmla="*/ 121539 h 204267"/>
                <a:gd name="connsiteX8" fmla="*/ 34725 w 102133"/>
                <a:gd name="connsiteY8" fmla="*/ 121539 h 204267"/>
                <a:gd name="connsiteX9" fmla="*/ 34725 w 102133"/>
                <a:gd name="connsiteY9" fmla="*/ 200182 h 204267"/>
                <a:gd name="connsiteX10" fmla="*/ 114730 w 102133"/>
                <a:gd name="connsiteY10" fmla="*/ 20018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417"/>
                  </a:moveTo>
                  <a:lnTo>
                    <a:pt x="0" y="0"/>
                  </a:lnTo>
                  <a:lnTo>
                    <a:pt x="112687" y="0"/>
                  </a:lnTo>
                  <a:lnTo>
                    <a:pt x="112687" y="27236"/>
                  </a:lnTo>
                  <a:lnTo>
                    <a:pt x="34725" y="27236"/>
                  </a:lnTo>
                  <a:lnTo>
                    <a:pt x="34725" y="95325"/>
                  </a:lnTo>
                  <a:lnTo>
                    <a:pt x="107581" y="95325"/>
                  </a:lnTo>
                  <a:lnTo>
                    <a:pt x="107581" y="121539"/>
                  </a:lnTo>
                  <a:lnTo>
                    <a:pt x="34725" y="121539"/>
                  </a:lnTo>
                  <a:lnTo>
                    <a:pt x="34725" y="200182"/>
                  </a:lnTo>
                  <a:lnTo>
                    <a:pt x="114730" y="200182"/>
                  </a:lnTo>
                  <a:lnTo>
                    <a:pt x="114730" y="227417"/>
                  </a:lnTo>
                  <a:close/>
                </a:path>
              </a:pathLst>
            </a:custGeom>
            <a:grpFill/>
            <a:ln w="33959"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AA37C8FF-C5F1-4BF0-B028-559E4BA61B0C}"/>
                </a:ext>
              </a:extLst>
            </p:cNvPr>
            <p:cNvSpPr/>
            <p:nvPr/>
          </p:nvSpPr>
          <p:spPr>
            <a:xfrm>
              <a:off x="15363574"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EB365BF8-2D08-4364-88C7-F6126375CD7E}"/>
                </a:ext>
              </a:extLst>
            </p:cNvPr>
            <p:cNvSpPr/>
            <p:nvPr/>
          </p:nvSpPr>
          <p:spPr>
            <a:xfrm>
              <a:off x="15867092" y="8687277"/>
              <a:ext cx="102134" cy="204267"/>
            </a:xfrm>
            <a:custGeom>
              <a:avLst/>
              <a:gdLst>
                <a:gd name="connsiteX0" fmla="*/ 0 w 102133"/>
                <a:gd name="connsiteY0" fmla="*/ 227077 h 204267"/>
                <a:gd name="connsiteX1" fmla="*/ 0 w 102133"/>
                <a:gd name="connsiteY1" fmla="*/ 0 h 204267"/>
                <a:gd name="connsiteX2" fmla="*/ 112687 w 102133"/>
                <a:gd name="connsiteY2" fmla="*/ 0 h 204267"/>
                <a:gd name="connsiteX3" fmla="*/ 112687 w 102133"/>
                <a:gd name="connsiteY3" fmla="*/ 26895 h 204267"/>
                <a:gd name="connsiteX4" fmla="*/ 35066 w 102133"/>
                <a:gd name="connsiteY4" fmla="*/ 26895 h 204267"/>
                <a:gd name="connsiteX5" fmla="*/ 35066 w 102133"/>
                <a:gd name="connsiteY5" fmla="*/ 94984 h 204267"/>
                <a:gd name="connsiteX6" fmla="*/ 107581 w 102133"/>
                <a:gd name="connsiteY6" fmla="*/ 94984 h 204267"/>
                <a:gd name="connsiteX7" fmla="*/ 107581 w 102133"/>
                <a:gd name="connsiteY7" fmla="*/ 122901 h 204267"/>
                <a:gd name="connsiteX8" fmla="*/ 35066 w 102133"/>
                <a:gd name="connsiteY8" fmla="*/ 122901 h 204267"/>
                <a:gd name="connsiteX9" fmla="*/ 35066 w 102133"/>
                <a:gd name="connsiteY9" fmla="*/ 200522 h 204267"/>
                <a:gd name="connsiteX10" fmla="*/ 114730 w 102133"/>
                <a:gd name="connsiteY10" fmla="*/ 200522 h 204267"/>
                <a:gd name="connsiteX11" fmla="*/ 114730 w 102133"/>
                <a:gd name="connsiteY11" fmla="*/ 227417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33" h="204267">
                  <a:moveTo>
                    <a:pt x="0" y="227077"/>
                  </a:moveTo>
                  <a:lnTo>
                    <a:pt x="0" y="0"/>
                  </a:lnTo>
                  <a:lnTo>
                    <a:pt x="112687" y="0"/>
                  </a:lnTo>
                  <a:lnTo>
                    <a:pt x="112687" y="26895"/>
                  </a:lnTo>
                  <a:lnTo>
                    <a:pt x="35066" y="26895"/>
                  </a:lnTo>
                  <a:lnTo>
                    <a:pt x="35066" y="94984"/>
                  </a:lnTo>
                  <a:lnTo>
                    <a:pt x="107581" y="94984"/>
                  </a:lnTo>
                  <a:lnTo>
                    <a:pt x="107581" y="122901"/>
                  </a:lnTo>
                  <a:lnTo>
                    <a:pt x="35066" y="122901"/>
                  </a:lnTo>
                  <a:lnTo>
                    <a:pt x="35066" y="200522"/>
                  </a:lnTo>
                  <a:lnTo>
                    <a:pt x="114730" y="200522"/>
                  </a:lnTo>
                  <a:lnTo>
                    <a:pt x="114730" y="227417"/>
                  </a:lnTo>
                  <a:close/>
                </a:path>
              </a:pathLst>
            </a:custGeom>
            <a:grpFill/>
            <a:ln w="33959"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A1BF80A9-41CE-4F65-A8C9-409BB051C641}"/>
                </a:ext>
              </a:extLst>
            </p:cNvPr>
            <p:cNvSpPr/>
            <p:nvPr/>
          </p:nvSpPr>
          <p:spPr>
            <a:xfrm>
              <a:off x="15330210" y="8389047"/>
              <a:ext cx="102134" cy="204267"/>
            </a:xfrm>
            <a:custGeom>
              <a:avLst/>
              <a:gdLst>
                <a:gd name="connsiteX0" fmla="*/ 93963 w 102133"/>
                <a:gd name="connsiteY0" fmla="*/ 227417 h 204267"/>
                <a:gd name="connsiteX1" fmla="*/ 90558 w 102133"/>
                <a:gd name="connsiteY1" fmla="*/ 167840 h 204267"/>
                <a:gd name="connsiteX2" fmla="*/ 84090 w 102133"/>
                <a:gd name="connsiteY2" fmla="*/ 133795 h 204267"/>
                <a:gd name="connsiteX3" fmla="*/ 55152 w 102133"/>
                <a:gd name="connsiteY3" fmla="*/ 124603 h 204267"/>
                <a:gd name="connsiteX4" fmla="*/ 34045 w 102133"/>
                <a:gd name="connsiteY4" fmla="*/ 124603 h 204267"/>
                <a:gd name="connsiteX5" fmla="*/ 34045 w 102133"/>
                <a:gd name="connsiteY5" fmla="*/ 226737 h 204267"/>
                <a:gd name="connsiteX6" fmla="*/ 0 w 102133"/>
                <a:gd name="connsiteY6" fmla="*/ 226737 h 204267"/>
                <a:gd name="connsiteX7" fmla="*/ 0 w 102133"/>
                <a:gd name="connsiteY7" fmla="*/ 0 h 204267"/>
                <a:gd name="connsiteX8" fmla="*/ 65365 w 102133"/>
                <a:gd name="connsiteY8" fmla="*/ 0 h 204267"/>
                <a:gd name="connsiteX9" fmla="*/ 130731 w 102133"/>
                <a:gd name="connsiteY9" fmla="*/ 57535 h 204267"/>
                <a:gd name="connsiteX10" fmla="*/ 93282 w 102133"/>
                <a:gd name="connsiteY10" fmla="*/ 112687 h 204267"/>
                <a:gd name="connsiteX11" fmla="*/ 119837 w 102133"/>
                <a:gd name="connsiteY11" fmla="*/ 125965 h 204267"/>
                <a:gd name="connsiteX12" fmla="*/ 126986 w 102133"/>
                <a:gd name="connsiteY12" fmla="*/ 162052 h 204267"/>
                <a:gd name="connsiteX13" fmla="*/ 131752 w 102133"/>
                <a:gd name="connsiteY13" fmla="*/ 227417 h 204267"/>
                <a:gd name="connsiteX14" fmla="*/ 93963 w 102133"/>
                <a:gd name="connsiteY14" fmla="*/ 60259 h 204267"/>
                <a:gd name="connsiteX15" fmla="*/ 57876 w 102133"/>
                <a:gd name="connsiteY15" fmla="*/ 26214 h 204267"/>
                <a:gd name="connsiteX16" fmla="*/ 34385 w 102133"/>
                <a:gd name="connsiteY16" fmla="*/ 26214 h 204267"/>
                <a:gd name="connsiteX17" fmla="*/ 34385 w 102133"/>
                <a:gd name="connsiteY17" fmla="*/ 99410 h 204267"/>
                <a:gd name="connsiteX18" fmla="*/ 51748 w 102133"/>
                <a:gd name="connsiteY18" fmla="*/ 99410 h 204267"/>
                <a:gd name="connsiteX19" fmla="*/ 93622 w 102133"/>
                <a:gd name="connsiteY19" fmla="*/ 60259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133" h="204267">
                  <a:moveTo>
                    <a:pt x="93963" y="227417"/>
                  </a:moveTo>
                  <a:cubicBezTo>
                    <a:pt x="90899" y="205629"/>
                    <a:pt x="90899" y="171925"/>
                    <a:pt x="90558" y="167840"/>
                  </a:cubicBezTo>
                  <a:cubicBezTo>
                    <a:pt x="91375" y="156123"/>
                    <a:pt x="89146" y="144395"/>
                    <a:pt x="84090" y="133795"/>
                  </a:cubicBezTo>
                  <a:cubicBezTo>
                    <a:pt x="79664" y="127667"/>
                    <a:pt x="70132" y="124603"/>
                    <a:pt x="55152" y="124603"/>
                  </a:cubicBezTo>
                  <a:lnTo>
                    <a:pt x="34045" y="124603"/>
                  </a:lnTo>
                  <a:lnTo>
                    <a:pt x="34045" y="226737"/>
                  </a:lnTo>
                  <a:lnTo>
                    <a:pt x="0" y="226737"/>
                  </a:lnTo>
                  <a:lnTo>
                    <a:pt x="0" y="0"/>
                  </a:lnTo>
                  <a:lnTo>
                    <a:pt x="65365" y="0"/>
                  </a:lnTo>
                  <a:cubicBezTo>
                    <a:pt x="103155" y="0"/>
                    <a:pt x="130731" y="9192"/>
                    <a:pt x="130731" y="57535"/>
                  </a:cubicBezTo>
                  <a:cubicBezTo>
                    <a:pt x="134421" y="82845"/>
                    <a:pt x="118168" y="106781"/>
                    <a:pt x="93282" y="112687"/>
                  </a:cubicBezTo>
                  <a:cubicBezTo>
                    <a:pt x="103788" y="112432"/>
                    <a:pt x="113736" y="117406"/>
                    <a:pt x="119837" y="125965"/>
                  </a:cubicBezTo>
                  <a:cubicBezTo>
                    <a:pt x="125141" y="137226"/>
                    <a:pt x="127599" y="149619"/>
                    <a:pt x="126986" y="162052"/>
                  </a:cubicBezTo>
                  <a:cubicBezTo>
                    <a:pt x="127139" y="183921"/>
                    <a:pt x="128732" y="205757"/>
                    <a:pt x="131752" y="227417"/>
                  </a:cubicBezTo>
                  <a:close/>
                  <a:moveTo>
                    <a:pt x="93963" y="60259"/>
                  </a:moveTo>
                  <a:cubicBezTo>
                    <a:pt x="93963" y="34045"/>
                    <a:pt x="80005" y="26214"/>
                    <a:pt x="57876" y="26214"/>
                  </a:cubicBezTo>
                  <a:lnTo>
                    <a:pt x="34385" y="26214"/>
                  </a:lnTo>
                  <a:lnTo>
                    <a:pt x="34385" y="99410"/>
                  </a:lnTo>
                  <a:lnTo>
                    <a:pt x="51748" y="99410"/>
                  </a:lnTo>
                  <a:cubicBezTo>
                    <a:pt x="82388" y="99410"/>
                    <a:pt x="93622" y="91239"/>
                    <a:pt x="93622" y="60259"/>
                  </a:cubicBezTo>
                  <a:close/>
                </a:path>
              </a:pathLst>
            </a:custGeom>
            <a:grpFill/>
            <a:ln w="33959"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2268D1D1-E7FD-4CD0-B52C-220EB62077B0}"/>
                </a:ext>
              </a:extLst>
            </p:cNvPr>
            <p:cNvSpPr/>
            <p:nvPr/>
          </p:nvSpPr>
          <p:spPr>
            <a:xfrm>
              <a:off x="15494305" y="8384621"/>
              <a:ext cx="136178" cy="204267"/>
            </a:xfrm>
            <a:custGeom>
              <a:avLst/>
              <a:gdLst>
                <a:gd name="connsiteX0" fmla="*/ 136178 w 136178"/>
                <a:gd name="connsiteY0" fmla="*/ 174648 h 204267"/>
                <a:gd name="connsiteX1" fmla="*/ 68089 w 136178"/>
                <a:gd name="connsiteY1" fmla="*/ 235929 h 204267"/>
                <a:gd name="connsiteX2" fmla="*/ 0 w 136178"/>
                <a:gd name="connsiteY2" fmla="*/ 167840 h 204267"/>
                <a:gd name="connsiteX3" fmla="*/ 0 w 136178"/>
                <a:gd name="connsiteY3" fmla="*/ 165456 h 204267"/>
                <a:gd name="connsiteX4" fmla="*/ 36087 w 136178"/>
                <a:gd name="connsiteY4" fmla="*/ 165456 h 204267"/>
                <a:gd name="connsiteX5" fmla="*/ 36087 w 136178"/>
                <a:gd name="connsiteY5" fmla="*/ 168180 h 204267"/>
                <a:gd name="connsiteX6" fmla="*/ 67068 w 136178"/>
                <a:gd name="connsiteY6" fmla="*/ 209714 h 204267"/>
                <a:gd name="connsiteX7" fmla="*/ 98794 w 136178"/>
                <a:gd name="connsiteY7" fmla="*/ 185418 h 204267"/>
                <a:gd name="connsiteX8" fmla="*/ 98389 w 136178"/>
                <a:gd name="connsiteY8" fmla="*/ 175670 h 204267"/>
                <a:gd name="connsiteX9" fmla="*/ 76600 w 136178"/>
                <a:gd name="connsiteY9" fmla="*/ 141625 h 204267"/>
                <a:gd name="connsiteX10" fmla="*/ 57535 w 136178"/>
                <a:gd name="connsiteY10" fmla="*/ 129710 h 204267"/>
                <a:gd name="connsiteX11" fmla="*/ 3064 w 136178"/>
                <a:gd name="connsiteY11" fmla="*/ 58557 h 204267"/>
                <a:gd name="connsiteX12" fmla="*/ 71493 w 136178"/>
                <a:gd name="connsiteY12" fmla="*/ 0 h 204267"/>
                <a:gd name="connsiteX13" fmla="*/ 133795 w 136178"/>
                <a:gd name="connsiteY13" fmla="*/ 56854 h 204267"/>
                <a:gd name="connsiteX14" fmla="*/ 133795 w 136178"/>
                <a:gd name="connsiteY14" fmla="*/ 65025 h 204267"/>
                <a:gd name="connsiteX15" fmla="*/ 99750 w 136178"/>
                <a:gd name="connsiteY15" fmla="*/ 65025 h 204267"/>
                <a:gd name="connsiteX16" fmla="*/ 99750 w 136178"/>
                <a:gd name="connsiteY16" fmla="*/ 59578 h 204267"/>
                <a:gd name="connsiteX17" fmla="*/ 71153 w 136178"/>
                <a:gd name="connsiteY17" fmla="*/ 25533 h 204267"/>
                <a:gd name="connsiteX18" fmla="*/ 41810 w 136178"/>
                <a:gd name="connsiteY18" fmla="*/ 49733 h 204267"/>
                <a:gd name="connsiteX19" fmla="*/ 41875 w 136178"/>
                <a:gd name="connsiteY19" fmla="*/ 55493 h 204267"/>
                <a:gd name="connsiteX20" fmla="*/ 73196 w 136178"/>
                <a:gd name="connsiteY20" fmla="*/ 95325 h 204267"/>
                <a:gd name="connsiteX21" fmla="*/ 89197 w 136178"/>
                <a:gd name="connsiteY21" fmla="*/ 105538 h 204267"/>
                <a:gd name="connsiteX22" fmla="*/ 136178 w 136178"/>
                <a:gd name="connsiteY22" fmla="*/ 174648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78" h="204267">
                  <a:moveTo>
                    <a:pt x="136178" y="174648"/>
                  </a:moveTo>
                  <a:cubicBezTo>
                    <a:pt x="136178" y="215502"/>
                    <a:pt x="113709" y="235929"/>
                    <a:pt x="68089" y="235929"/>
                  </a:cubicBezTo>
                  <a:cubicBezTo>
                    <a:pt x="18044" y="235929"/>
                    <a:pt x="0" y="215842"/>
                    <a:pt x="0" y="167840"/>
                  </a:cubicBezTo>
                  <a:lnTo>
                    <a:pt x="0" y="165456"/>
                  </a:lnTo>
                  <a:lnTo>
                    <a:pt x="36087" y="165456"/>
                  </a:lnTo>
                  <a:lnTo>
                    <a:pt x="36087" y="168180"/>
                  </a:lnTo>
                  <a:cubicBezTo>
                    <a:pt x="36087" y="195075"/>
                    <a:pt x="42896" y="209714"/>
                    <a:pt x="67068" y="209714"/>
                  </a:cubicBezTo>
                  <a:cubicBezTo>
                    <a:pt x="82538" y="211766"/>
                    <a:pt x="96744" y="200889"/>
                    <a:pt x="98794" y="185418"/>
                  </a:cubicBezTo>
                  <a:cubicBezTo>
                    <a:pt x="99226" y="182170"/>
                    <a:pt x="99090" y="178871"/>
                    <a:pt x="98389" y="175670"/>
                  </a:cubicBezTo>
                  <a:cubicBezTo>
                    <a:pt x="97851" y="161206"/>
                    <a:pt x="89510" y="148172"/>
                    <a:pt x="76600" y="141625"/>
                  </a:cubicBezTo>
                  <a:lnTo>
                    <a:pt x="57535" y="129710"/>
                  </a:lnTo>
                  <a:cubicBezTo>
                    <a:pt x="23491" y="108942"/>
                    <a:pt x="3064" y="95665"/>
                    <a:pt x="3064" y="58557"/>
                  </a:cubicBezTo>
                  <a:cubicBezTo>
                    <a:pt x="3064" y="21448"/>
                    <a:pt x="28257" y="0"/>
                    <a:pt x="71493" y="0"/>
                  </a:cubicBezTo>
                  <a:cubicBezTo>
                    <a:pt x="114730" y="0"/>
                    <a:pt x="133795" y="19065"/>
                    <a:pt x="133795" y="56854"/>
                  </a:cubicBezTo>
                  <a:lnTo>
                    <a:pt x="133795" y="65025"/>
                  </a:lnTo>
                  <a:lnTo>
                    <a:pt x="99750" y="65025"/>
                  </a:lnTo>
                  <a:lnTo>
                    <a:pt x="99750" y="59578"/>
                  </a:lnTo>
                  <a:cubicBezTo>
                    <a:pt x="99750" y="37449"/>
                    <a:pt x="90218" y="25533"/>
                    <a:pt x="71153" y="25533"/>
                  </a:cubicBezTo>
                  <a:cubicBezTo>
                    <a:pt x="56368" y="24113"/>
                    <a:pt x="43230" y="34947"/>
                    <a:pt x="41810" y="49733"/>
                  </a:cubicBezTo>
                  <a:cubicBezTo>
                    <a:pt x="41623" y="51649"/>
                    <a:pt x="41647" y="53581"/>
                    <a:pt x="41875" y="55493"/>
                  </a:cubicBezTo>
                  <a:cubicBezTo>
                    <a:pt x="41875" y="78302"/>
                    <a:pt x="57876" y="85452"/>
                    <a:pt x="73196" y="95325"/>
                  </a:cubicBezTo>
                  <a:lnTo>
                    <a:pt x="89197" y="105538"/>
                  </a:lnTo>
                  <a:cubicBezTo>
                    <a:pt x="123582" y="129369"/>
                    <a:pt x="136178" y="139583"/>
                    <a:pt x="136178" y="174648"/>
                  </a:cubicBezTo>
                  <a:close/>
                </a:path>
              </a:pathLst>
            </a:custGeom>
            <a:grpFill/>
            <a:ln w="33959"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1FBE3C-95C6-446E-BBAC-1ADFBCB570C7}"/>
                </a:ext>
              </a:extLst>
            </p:cNvPr>
            <p:cNvSpPr/>
            <p:nvPr/>
          </p:nvSpPr>
          <p:spPr>
            <a:xfrm>
              <a:off x="15738063" y="8389047"/>
              <a:ext cx="136178" cy="204267"/>
            </a:xfrm>
            <a:custGeom>
              <a:avLst/>
              <a:gdLst>
                <a:gd name="connsiteX0" fmla="*/ 86473 w 136178"/>
                <a:gd name="connsiteY0" fmla="*/ 27236 h 204267"/>
                <a:gd name="connsiteX1" fmla="*/ 86473 w 136178"/>
                <a:gd name="connsiteY1" fmla="*/ 227417 h 204267"/>
                <a:gd name="connsiteX2" fmla="*/ 52429 w 136178"/>
                <a:gd name="connsiteY2" fmla="*/ 227417 h 204267"/>
                <a:gd name="connsiteX3" fmla="*/ 52429 w 136178"/>
                <a:gd name="connsiteY3" fmla="*/ 27236 h 204267"/>
                <a:gd name="connsiteX4" fmla="*/ 0 w 136178"/>
                <a:gd name="connsiteY4" fmla="*/ 27236 h 204267"/>
                <a:gd name="connsiteX5" fmla="*/ 0 w 136178"/>
                <a:gd name="connsiteY5" fmla="*/ 0 h 204267"/>
                <a:gd name="connsiteX6" fmla="*/ 140263 w 136178"/>
                <a:gd name="connsiteY6" fmla="*/ 0 h 204267"/>
                <a:gd name="connsiteX7" fmla="*/ 140263 w 136178"/>
                <a:gd name="connsiteY7" fmla="*/ 27236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6473" y="27236"/>
                  </a:moveTo>
                  <a:lnTo>
                    <a:pt x="86473" y="227417"/>
                  </a:lnTo>
                  <a:lnTo>
                    <a:pt x="52429" y="227417"/>
                  </a:lnTo>
                  <a:lnTo>
                    <a:pt x="52429" y="27236"/>
                  </a:lnTo>
                  <a:lnTo>
                    <a:pt x="0" y="27236"/>
                  </a:lnTo>
                  <a:lnTo>
                    <a:pt x="0" y="0"/>
                  </a:lnTo>
                  <a:lnTo>
                    <a:pt x="140263" y="0"/>
                  </a:lnTo>
                  <a:lnTo>
                    <a:pt x="140263" y="27236"/>
                  </a:lnTo>
                  <a:close/>
                </a:path>
              </a:pathLst>
            </a:custGeom>
            <a:grpFill/>
            <a:ln w="33959"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058F7B6D-4587-4107-BA95-71634EBDA3CD}"/>
                </a:ext>
              </a:extLst>
            </p:cNvPr>
            <p:cNvSpPr/>
            <p:nvPr/>
          </p:nvSpPr>
          <p:spPr>
            <a:xfrm>
              <a:off x="14922357" y="8687277"/>
              <a:ext cx="136178" cy="204267"/>
            </a:xfrm>
            <a:custGeom>
              <a:avLst/>
              <a:gdLst>
                <a:gd name="connsiteX0" fmla="*/ 87835 w 136178"/>
                <a:gd name="connsiteY0" fmla="*/ 26895 h 204267"/>
                <a:gd name="connsiteX1" fmla="*/ 87835 w 136178"/>
                <a:gd name="connsiteY1" fmla="*/ 227077 h 204267"/>
                <a:gd name="connsiteX2" fmla="*/ 51067 w 136178"/>
                <a:gd name="connsiteY2" fmla="*/ 227077 h 204267"/>
                <a:gd name="connsiteX3" fmla="*/ 51067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1067" y="227077"/>
                  </a:lnTo>
                  <a:lnTo>
                    <a:pt x="51067"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CC672A2-D833-469D-91A1-4C372151298A}"/>
                </a:ext>
              </a:extLst>
            </p:cNvPr>
            <p:cNvSpPr/>
            <p:nvPr/>
          </p:nvSpPr>
          <p:spPr>
            <a:xfrm>
              <a:off x="15698231" y="8687277"/>
              <a:ext cx="136178" cy="204267"/>
            </a:xfrm>
            <a:custGeom>
              <a:avLst/>
              <a:gdLst>
                <a:gd name="connsiteX0" fmla="*/ 87835 w 136178"/>
                <a:gd name="connsiteY0" fmla="*/ 26895 h 204267"/>
                <a:gd name="connsiteX1" fmla="*/ 87835 w 136178"/>
                <a:gd name="connsiteY1" fmla="*/ 227077 h 204267"/>
                <a:gd name="connsiteX2" fmla="*/ 53790 w 136178"/>
                <a:gd name="connsiteY2" fmla="*/ 227077 h 204267"/>
                <a:gd name="connsiteX3" fmla="*/ 53790 w 136178"/>
                <a:gd name="connsiteY3" fmla="*/ 26895 h 204267"/>
                <a:gd name="connsiteX4" fmla="*/ 0 w 136178"/>
                <a:gd name="connsiteY4" fmla="*/ 26895 h 204267"/>
                <a:gd name="connsiteX5" fmla="*/ 0 w 136178"/>
                <a:gd name="connsiteY5" fmla="*/ 0 h 204267"/>
                <a:gd name="connsiteX6" fmla="*/ 140263 w 136178"/>
                <a:gd name="connsiteY6" fmla="*/ 0 h 204267"/>
                <a:gd name="connsiteX7" fmla="*/ 140263 w 136178"/>
                <a:gd name="connsiteY7"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78" h="204267">
                  <a:moveTo>
                    <a:pt x="87835" y="26895"/>
                  </a:moveTo>
                  <a:lnTo>
                    <a:pt x="87835" y="227077"/>
                  </a:lnTo>
                  <a:lnTo>
                    <a:pt x="53790" y="227077"/>
                  </a:lnTo>
                  <a:lnTo>
                    <a:pt x="53790" y="26895"/>
                  </a:lnTo>
                  <a:lnTo>
                    <a:pt x="0" y="26895"/>
                  </a:lnTo>
                  <a:lnTo>
                    <a:pt x="0" y="0"/>
                  </a:lnTo>
                  <a:lnTo>
                    <a:pt x="140263" y="0"/>
                  </a:lnTo>
                  <a:lnTo>
                    <a:pt x="140263" y="26895"/>
                  </a:lnTo>
                  <a:close/>
                </a:path>
              </a:pathLst>
            </a:custGeom>
            <a:grpFill/>
            <a:ln w="33959"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B3EE6A93-3332-4E71-817F-89FBDE5B5610}"/>
                </a:ext>
              </a:extLst>
            </p:cNvPr>
            <p:cNvSpPr/>
            <p:nvPr/>
          </p:nvSpPr>
          <p:spPr>
            <a:xfrm>
              <a:off x="15079643" y="8687277"/>
              <a:ext cx="238312" cy="204267"/>
            </a:xfrm>
            <a:custGeom>
              <a:avLst/>
              <a:gdLst>
                <a:gd name="connsiteX0" fmla="*/ 205288 w 238311"/>
                <a:gd name="connsiteY0" fmla="*/ 227077 h 204267"/>
                <a:gd name="connsiteX1" fmla="*/ 164094 w 238311"/>
                <a:gd name="connsiteY1" fmla="*/ 227077 h 204267"/>
                <a:gd name="connsiteX2" fmla="*/ 130050 w 238311"/>
                <a:gd name="connsiteY2" fmla="*/ 36428 h 204267"/>
                <a:gd name="connsiteX3" fmla="*/ 90558 w 238311"/>
                <a:gd name="connsiteY3" fmla="*/ 227077 h 204267"/>
                <a:gd name="connsiteX4" fmla="*/ 49705 w 238311"/>
                <a:gd name="connsiteY4" fmla="*/ 227077 h 204267"/>
                <a:gd name="connsiteX5" fmla="*/ 0 w 238311"/>
                <a:gd name="connsiteY5" fmla="*/ 0 h 204267"/>
                <a:gd name="connsiteX6" fmla="*/ 37108 w 238311"/>
                <a:gd name="connsiteY6" fmla="*/ 0 h 204267"/>
                <a:gd name="connsiteX7" fmla="*/ 71153 w 238311"/>
                <a:gd name="connsiteY7" fmla="*/ 189968 h 204267"/>
                <a:gd name="connsiteX8" fmla="*/ 109964 w 238311"/>
                <a:gd name="connsiteY8" fmla="*/ 0 h 204267"/>
                <a:gd name="connsiteX9" fmla="*/ 151158 w 238311"/>
                <a:gd name="connsiteY9" fmla="*/ 0 h 204267"/>
                <a:gd name="connsiteX10" fmla="*/ 186564 w 238311"/>
                <a:gd name="connsiteY10" fmla="*/ 190990 h 204267"/>
                <a:gd name="connsiteX11" fmla="*/ 222991 w 238311"/>
                <a:gd name="connsiteY11" fmla="*/ 1021 h 204267"/>
                <a:gd name="connsiteX12" fmla="*/ 257036 w 238311"/>
                <a:gd name="connsiteY12" fmla="*/ 1021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311" h="204267">
                  <a:moveTo>
                    <a:pt x="205288" y="227077"/>
                  </a:moveTo>
                  <a:lnTo>
                    <a:pt x="164094" y="227077"/>
                  </a:lnTo>
                  <a:lnTo>
                    <a:pt x="130050" y="36428"/>
                  </a:lnTo>
                  <a:lnTo>
                    <a:pt x="90558" y="227077"/>
                  </a:lnTo>
                  <a:lnTo>
                    <a:pt x="49705" y="227077"/>
                  </a:lnTo>
                  <a:lnTo>
                    <a:pt x="0" y="0"/>
                  </a:lnTo>
                  <a:lnTo>
                    <a:pt x="37108" y="0"/>
                  </a:lnTo>
                  <a:lnTo>
                    <a:pt x="71153" y="189968"/>
                  </a:lnTo>
                  <a:lnTo>
                    <a:pt x="109964" y="0"/>
                  </a:lnTo>
                  <a:lnTo>
                    <a:pt x="151158" y="0"/>
                  </a:lnTo>
                  <a:lnTo>
                    <a:pt x="186564" y="190990"/>
                  </a:lnTo>
                  <a:lnTo>
                    <a:pt x="222991" y="1021"/>
                  </a:lnTo>
                  <a:lnTo>
                    <a:pt x="257036" y="1021"/>
                  </a:lnTo>
                  <a:close/>
                </a:path>
              </a:pathLst>
            </a:custGeom>
            <a:grpFill/>
            <a:ln w="33959"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27C0676A-27D6-4D28-8AAC-ECC926A6FE2D}"/>
                </a:ext>
              </a:extLst>
            </p:cNvPr>
            <p:cNvSpPr/>
            <p:nvPr/>
          </p:nvSpPr>
          <p:spPr>
            <a:xfrm>
              <a:off x="16012122" y="8882693"/>
              <a:ext cx="34045" cy="34045"/>
            </a:xfrm>
            <a:custGeom>
              <a:avLst/>
              <a:gdLst>
                <a:gd name="connsiteX0" fmla="*/ 36768 w 34044"/>
                <a:gd name="connsiteY0" fmla="*/ 18384 h 34044"/>
                <a:gd name="connsiteX1" fmla="*/ 18384 w 34044"/>
                <a:gd name="connsiteY1" fmla="*/ 36768 h 34044"/>
                <a:gd name="connsiteX2" fmla="*/ 0 w 34044"/>
                <a:gd name="connsiteY2" fmla="*/ 18384 h 34044"/>
                <a:gd name="connsiteX3" fmla="*/ 18384 w 34044"/>
                <a:gd name="connsiteY3" fmla="*/ 0 h 34044"/>
                <a:gd name="connsiteX4" fmla="*/ 36768 w 34044"/>
                <a:gd name="connsiteY4" fmla="*/ 18384 h 3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4" h="34044">
                  <a:moveTo>
                    <a:pt x="36768" y="18384"/>
                  </a:moveTo>
                  <a:cubicBezTo>
                    <a:pt x="36768" y="28536"/>
                    <a:pt x="28536" y="36768"/>
                    <a:pt x="18384" y="36768"/>
                  </a:cubicBezTo>
                  <a:cubicBezTo>
                    <a:pt x="8232" y="36768"/>
                    <a:pt x="0" y="28536"/>
                    <a:pt x="0" y="18384"/>
                  </a:cubicBezTo>
                  <a:cubicBezTo>
                    <a:pt x="0" y="8232"/>
                    <a:pt x="8232" y="0"/>
                    <a:pt x="18384" y="0"/>
                  </a:cubicBezTo>
                  <a:cubicBezTo>
                    <a:pt x="28536" y="0"/>
                    <a:pt x="36768" y="8232"/>
                    <a:pt x="36768" y="18384"/>
                  </a:cubicBezTo>
                  <a:close/>
                </a:path>
              </a:pathLst>
            </a:custGeom>
            <a:grpFill/>
            <a:ln w="33959"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90BDB6E4-18AF-4484-8462-96D45349B8A4}"/>
                </a:ext>
              </a:extLst>
            </p:cNvPr>
            <p:cNvSpPr/>
            <p:nvPr/>
          </p:nvSpPr>
          <p:spPr>
            <a:xfrm>
              <a:off x="15885136" y="8389047"/>
              <a:ext cx="136178" cy="204267"/>
            </a:xfrm>
            <a:custGeom>
              <a:avLst/>
              <a:gdLst>
                <a:gd name="connsiteX0" fmla="*/ 94984 w 136178"/>
                <a:gd name="connsiteY0" fmla="*/ 140604 h 204267"/>
                <a:gd name="connsiteX1" fmla="*/ 94984 w 136178"/>
                <a:gd name="connsiteY1" fmla="*/ 227417 h 204267"/>
                <a:gd name="connsiteX2" fmla="*/ 60940 w 136178"/>
                <a:gd name="connsiteY2" fmla="*/ 227417 h 204267"/>
                <a:gd name="connsiteX3" fmla="*/ 60940 w 136178"/>
                <a:gd name="connsiteY3" fmla="*/ 140604 h 204267"/>
                <a:gd name="connsiteX4" fmla="*/ 0 w 136178"/>
                <a:gd name="connsiteY4" fmla="*/ 0 h 204267"/>
                <a:gd name="connsiteX5" fmla="*/ 39151 w 136178"/>
                <a:gd name="connsiteY5" fmla="*/ 0 h 204267"/>
                <a:gd name="connsiteX6" fmla="*/ 80005 w 136178"/>
                <a:gd name="connsiteY6" fmla="*/ 108602 h 204267"/>
                <a:gd name="connsiteX7" fmla="*/ 121539 w 136178"/>
                <a:gd name="connsiteY7" fmla="*/ 0 h 204267"/>
                <a:gd name="connsiteX8" fmla="*/ 157966 w 136178"/>
                <a:gd name="connsiteY8" fmla="*/ 0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8" h="204267">
                  <a:moveTo>
                    <a:pt x="94984" y="140604"/>
                  </a:moveTo>
                  <a:lnTo>
                    <a:pt x="94984" y="227417"/>
                  </a:lnTo>
                  <a:lnTo>
                    <a:pt x="60940" y="227417"/>
                  </a:lnTo>
                  <a:lnTo>
                    <a:pt x="60940" y="140604"/>
                  </a:lnTo>
                  <a:lnTo>
                    <a:pt x="0" y="0"/>
                  </a:lnTo>
                  <a:lnTo>
                    <a:pt x="39151" y="0"/>
                  </a:lnTo>
                  <a:lnTo>
                    <a:pt x="80005" y="108602"/>
                  </a:lnTo>
                  <a:lnTo>
                    <a:pt x="121539" y="0"/>
                  </a:lnTo>
                  <a:lnTo>
                    <a:pt x="157966" y="0"/>
                  </a:lnTo>
                  <a:close/>
                </a:path>
              </a:pathLst>
            </a:custGeom>
            <a:grpFill/>
            <a:ln w="33959"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F89F59A8-B397-48AC-9BA4-73CF9D4A7164}"/>
                </a:ext>
              </a:extLst>
            </p:cNvPr>
            <p:cNvSpPr/>
            <p:nvPr/>
          </p:nvSpPr>
          <p:spPr>
            <a:xfrm>
              <a:off x="14530844" y="8682580"/>
              <a:ext cx="136178" cy="204267"/>
            </a:xfrm>
            <a:custGeom>
              <a:avLst/>
              <a:gdLst>
                <a:gd name="connsiteX0" fmla="*/ 147074 w 136178"/>
                <a:gd name="connsiteY0" fmla="*/ 120449 h 204267"/>
                <a:gd name="connsiteX1" fmla="*/ 136180 w 136178"/>
                <a:gd name="connsiteY1" fmla="*/ 203517 h 204267"/>
                <a:gd name="connsiteX2" fmla="*/ 72857 w 136178"/>
                <a:gd name="connsiteY2" fmla="*/ 235859 h 204267"/>
                <a:gd name="connsiteX3" fmla="*/ 11917 w 136178"/>
                <a:gd name="connsiteY3" fmla="*/ 204879 h 204267"/>
                <a:gd name="connsiteX4" fmla="*/ 3066 w 136178"/>
                <a:gd name="connsiteY4" fmla="*/ 170834 h 204267"/>
                <a:gd name="connsiteX5" fmla="*/ 2 w 136178"/>
                <a:gd name="connsiteY5" fmla="*/ 120789 h 204267"/>
                <a:gd name="connsiteX6" fmla="*/ 4427 w 136178"/>
                <a:gd name="connsiteY6" fmla="*/ 59509 h 204267"/>
                <a:gd name="connsiteX7" fmla="*/ 20428 w 136178"/>
                <a:gd name="connsiteY7" fmla="*/ 20698 h 204267"/>
                <a:gd name="connsiteX8" fmla="*/ 74219 w 136178"/>
                <a:gd name="connsiteY8" fmla="*/ 271 h 204267"/>
                <a:gd name="connsiteX9" fmla="*/ 128009 w 136178"/>
                <a:gd name="connsiteY9" fmla="*/ 18655 h 204267"/>
                <a:gd name="connsiteX10" fmla="*/ 144350 w 136178"/>
                <a:gd name="connsiteY10" fmla="*/ 59509 h 204267"/>
                <a:gd name="connsiteX11" fmla="*/ 147074 w 136178"/>
                <a:gd name="connsiteY11" fmla="*/ 120449 h 204267"/>
                <a:gd name="connsiteX12" fmla="*/ 110646 w 136178"/>
                <a:gd name="connsiteY12" fmla="*/ 116363 h 204267"/>
                <a:gd name="connsiteX13" fmla="*/ 107923 w 136178"/>
                <a:gd name="connsiteY13" fmla="*/ 59509 h 204267"/>
                <a:gd name="connsiteX14" fmla="*/ 73878 w 136178"/>
                <a:gd name="connsiteY14" fmla="*/ 25464 h 204267"/>
                <a:gd name="connsiteX15" fmla="*/ 39834 w 136178"/>
                <a:gd name="connsiteY15" fmla="*/ 59509 h 204267"/>
                <a:gd name="connsiteX16" fmla="*/ 39834 w 136178"/>
                <a:gd name="connsiteY16" fmla="*/ 79595 h 204267"/>
                <a:gd name="connsiteX17" fmla="*/ 39834 w 136178"/>
                <a:gd name="connsiteY17" fmla="*/ 113640 h 204267"/>
                <a:gd name="connsiteX18" fmla="*/ 39834 w 136178"/>
                <a:gd name="connsiteY18" fmla="*/ 147684 h 204267"/>
                <a:gd name="connsiteX19" fmla="*/ 41536 w 136178"/>
                <a:gd name="connsiteY19" fmla="*/ 169132 h 204267"/>
                <a:gd name="connsiteX20" fmla="*/ 51749 w 136178"/>
                <a:gd name="connsiteY20" fmla="*/ 196368 h 204267"/>
                <a:gd name="connsiteX21" fmla="*/ 76261 w 136178"/>
                <a:gd name="connsiteY21" fmla="*/ 206241 h 204267"/>
                <a:gd name="connsiteX22" fmla="*/ 110306 w 136178"/>
                <a:gd name="connsiteY22" fmla="*/ 172196 h 204267"/>
                <a:gd name="connsiteX23" fmla="*/ 112008 w 136178"/>
                <a:gd name="connsiteY23" fmla="*/ 150748 h 204267"/>
                <a:gd name="connsiteX24" fmla="*/ 110646 w 136178"/>
                <a:gd name="connsiteY24" fmla="*/ 116363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178" h="204267">
                  <a:moveTo>
                    <a:pt x="147074" y="120449"/>
                  </a:moveTo>
                  <a:cubicBezTo>
                    <a:pt x="148939" y="148586"/>
                    <a:pt x="145237" y="176813"/>
                    <a:pt x="136180" y="203517"/>
                  </a:cubicBezTo>
                  <a:cubicBezTo>
                    <a:pt x="123828" y="226395"/>
                    <a:pt x="98631" y="239264"/>
                    <a:pt x="72857" y="235859"/>
                  </a:cubicBezTo>
                  <a:cubicBezTo>
                    <a:pt x="48135" y="238876"/>
                    <a:pt x="24048" y="226630"/>
                    <a:pt x="11917" y="204879"/>
                  </a:cubicBezTo>
                  <a:cubicBezTo>
                    <a:pt x="7071" y="194111"/>
                    <a:pt x="4078" y="182600"/>
                    <a:pt x="3066" y="170834"/>
                  </a:cubicBezTo>
                  <a:cubicBezTo>
                    <a:pt x="1076" y="154227"/>
                    <a:pt x="53" y="137515"/>
                    <a:pt x="2" y="120789"/>
                  </a:cubicBezTo>
                  <a:cubicBezTo>
                    <a:pt x="-57" y="100281"/>
                    <a:pt x="1422" y="79796"/>
                    <a:pt x="4427" y="59509"/>
                  </a:cubicBezTo>
                  <a:cubicBezTo>
                    <a:pt x="6146" y="45360"/>
                    <a:pt x="11677" y="31946"/>
                    <a:pt x="20428" y="20698"/>
                  </a:cubicBezTo>
                  <a:cubicBezTo>
                    <a:pt x="34459" y="6275"/>
                    <a:pt x="54151" y="-1202"/>
                    <a:pt x="74219" y="271"/>
                  </a:cubicBezTo>
                  <a:cubicBezTo>
                    <a:pt x="93940" y="-1468"/>
                    <a:pt x="113477" y="5210"/>
                    <a:pt x="128009" y="18655"/>
                  </a:cubicBezTo>
                  <a:cubicBezTo>
                    <a:pt x="137317" y="30391"/>
                    <a:pt x="142996" y="44590"/>
                    <a:pt x="144350" y="59509"/>
                  </a:cubicBezTo>
                  <a:cubicBezTo>
                    <a:pt x="146479" y="79748"/>
                    <a:pt x="147388" y="100100"/>
                    <a:pt x="147074" y="120449"/>
                  </a:cubicBezTo>
                  <a:close/>
                  <a:moveTo>
                    <a:pt x="110646" y="116363"/>
                  </a:moveTo>
                  <a:cubicBezTo>
                    <a:pt x="111042" y="97373"/>
                    <a:pt x="110132" y="78376"/>
                    <a:pt x="107923" y="59509"/>
                  </a:cubicBezTo>
                  <a:cubicBezTo>
                    <a:pt x="103610" y="36811"/>
                    <a:pt x="92262" y="25464"/>
                    <a:pt x="73878" y="25464"/>
                  </a:cubicBezTo>
                  <a:cubicBezTo>
                    <a:pt x="55835" y="25464"/>
                    <a:pt x="44260" y="37039"/>
                    <a:pt x="39834" y="59509"/>
                  </a:cubicBezTo>
                  <a:cubicBezTo>
                    <a:pt x="39438" y="66199"/>
                    <a:pt x="39438" y="72905"/>
                    <a:pt x="39834" y="79595"/>
                  </a:cubicBezTo>
                  <a:cubicBezTo>
                    <a:pt x="39834" y="88787"/>
                    <a:pt x="39834" y="100703"/>
                    <a:pt x="39834" y="113640"/>
                  </a:cubicBezTo>
                  <a:cubicBezTo>
                    <a:pt x="39834" y="126577"/>
                    <a:pt x="39834" y="138833"/>
                    <a:pt x="39834" y="147684"/>
                  </a:cubicBezTo>
                  <a:cubicBezTo>
                    <a:pt x="39834" y="156536"/>
                    <a:pt x="39834" y="164026"/>
                    <a:pt x="41536" y="169132"/>
                  </a:cubicBezTo>
                  <a:cubicBezTo>
                    <a:pt x="42595" y="178927"/>
                    <a:pt x="46108" y="188292"/>
                    <a:pt x="51749" y="196368"/>
                  </a:cubicBezTo>
                  <a:cubicBezTo>
                    <a:pt x="57886" y="203367"/>
                    <a:pt x="66986" y="207034"/>
                    <a:pt x="76261" y="206241"/>
                  </a:cubicBezTo>
                  <a:cubicBezTo>
                    <a:pt x="94986" y="206241"/>
                    <a:pt x="106221" y="194325"/>
                    <a:pt x="110306" y="172196"/>
                  </a:cubicBezTo>
                  <a:cubicBezTo>
                    <a:pt x="111240" y="165081"/>
                    <a:pt x="111808" y="157921"/>
                    <a:pt x="112008" y="150748"/>
                  </a:cubicBezTo>
                  <a:cubicBezTo>
                    <a:pt x="110306" y="143258"/>
                    <a:pt x="110646" y="131002"/>
                    <a:pt x="110646" y="116363"/>
                  </a:cubicBezTo>
                  <a:close/>
                </a:path>
              </a:pathLst>
            </a:custGeom>
            <a:grpFill/>
            <a:ln w="33959"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315574-5C2C-4C26-872E-DF44AA3BF331}"/>
                </a:ext>
              </a:extLst>
            </p:cNvPr>
            <p:cNvSpPr/>
            <p:nvPr/>
          </p:nvSpPr>
          <p:spPr>
            <a:xfrm>
              <a:off x="14723197" y="8687277"/>
              <a:ext cx="102134" cy="204267"/>
            </a:xfrm>
            <a:custGeom>
              <a:avLst/>
              <a:gdLst>
                <a:gd name="connsiteX0" fmla="*/ 34045 w 102133"/>
                <a:gd name="connsiteY0" fmla="*/ 26895 h 204267"/>
                <a:gd name="connsiteX1" fmla="*/ 34045 w 102133"/>
                <a:gd name="connsiteY1" fmla="*/ 96686 h 204267"/>
                <a:gd name="connsiteX2" fmla="*/ 102133 w 102133"/>
                <a:gd name="connsiteY2" fmla="*/ 96686 h 204267"/>
                <a:gd name="connsiteX3" fmla="*/ 102133 w 102133"/>
                <a:gd name="connsiteY3" fmla="*/ 122901 h 204267"/>
                <a:gd name="connsiteX4" fmla="*/ 34045 w 102133"/>
                <a:gd name="connsiteY4" fmla="*/ 122901 h 204267"/>
                <a:gd name="connsiteX5" fmla="*/ 34045 w 102133"/>
                <a:gd name="connsiteY5" fmla="*/ 225034 h 204267"/>
                <a:gd name="connsiteX6" fmla="*/ 0 w 102133"/>
                <a:gd name="connsiteY6" fmla="*/ 225034 h 204267"/>
                <a:gd name="connsiteX7" fmla="*/ 0 w 102133"/>
                <a:gd name="connsiteY7" fmla="*/ 0 h 204267"/>
                <a:gd name="connsiteX8" fmla="*/ 105197 w 102133"/>
                <a:gd name="connsiteY8" fmla="*/ 0 h 204267"/>
                <a:gd name="connsiteX9" fmla="*/ 105197 w 102133"/>
                <a:gd name="connsiteY9" fmla="*/ 26895 h 2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33" h="204267">
                  <a:moveTo>
                    <a:pt x="34045" y="26895"/>
                  </a:moveTo>
                  <a:lnTo>
                    <a:pt x="34045" y="96686"/>
                  </a:lnTo>
                  <a:lnTo>
                    <a:pt x="102133" y="96686"/>
                  </a:lnTo>
                  <a:lnTo>
                    <a:pt x="102133" y="122901"/>
                  </a:lnTo>
                  <a:lnTo>
                    <a:pt x="34045" y="122901"/>
                  </a:lnTo>
                  <a:lnTo>
                    <a:pt x="34045" y="225034"/>
                  </a:lnTo>
                  <a:lnTo>
                    <a:pt x="0" y="225034"/>
                  </a:lnTo>
                  <a:lnTo>
                    <a:pt x="0" y="0"/>
                  </a:lnTo>
                  <a:lnTo>
                    <a:pt x="105197" y="0"/>
                  </a:lnTo>
                  <a:lnTo>
                    <a:pt x="105197" y="26895"/>
                  </a:lnTo>
                  <a:close/>
                </a:path>
              </a:pathLst>
            </a:custGeom>
            <a:grpFill/>
            <a:ln w="33959" cap="flat">
              <a:noFill/>
              <a:prstDash val="solid"/>
              <a:miter/>
            </a:ln>
          </p:spPr>
          <p:txBody>
            <a:bodyPr rtlCol="0" anchor="ctr"/>
            <a:lstStyle/>
            <a:p>
              <a:endParaRPr lang="nl-NL"/>
            </a:p>
          </p:txBody>
        </p:sp>
      </p:grpSp>
      <p:sp>
        <p:nvSpPr>
          <p:cNvPr id="28" name="Tijdelijke aanduiding voor dianummer 5">
            <a:extLst>
              <a:ext uri="{FF2B5EF4-FFF2-40B4-BE49-F238E27FC236}">
                <a16:creationId xmlns:a16="http://schemas.microsoft.com/office/drawing/2014/main" id="{F9D8E092-BCA5-44A4-934E-BF45B3B16A9D}"/>
              </a:ext>
            </a:extLst>
          </p:cNvPr>
          <p:cNvSpPr>
            <a:spLocks noGrp="1"/>
          </p:cNvSpPr>
          <p:nvPr>
            <p:ph type="sldNum" sz="quarter" idx="4"/>
          </p:nvPr>
        </p:nvSpPr>
        <p:spPr>
          <a:xfrm>
            <a:off x="13631950" y="8432226"/>
            <a:ext cx="504000" cy="504000"/>
          </a:xfrm>
          <a:prstGeom prst="ellipse">
            <a:avLst/>
          </a:prstGeom>
          <a:ln w="25400">
            <a:solidFill>
              <a:schemeClr val="tx1"/>
            </a:solidFill>
          </a:ln>
        </p:spPr>
        <p:txBody>
          <a:bodyPr vert="horz" lIns="0" tIns="0" rIns="0" bIns="0" rtlCol="0" anchor="ctr" anchorCtr="0"/>
          <a:lstStyle>
            <a:lvl1pPr algn="ctr">
              <a:defRPr sz="1400" b="1">
                <a:solidFill>
                  <a:schemeClr val="tx1"/>
                </a:solidFill>
              </a:defRPr>
            </a:lvl1pPr>
          </a:lstStyle>
          <a:p>
            <a:fld id="{F9DE7F4B-6E11-487C-9B28-4934A04645A5}" type="slidenum">
              <a:rPr lang="nl-NL" smtClean="0"/>
              <a:pPr/>
              <a:t>‹nr.›</a:t>
            </a:fld>
            <a:endParaRPr lang="nl-NL"/>
          </a:p>
        </p:txBody>
      </p:sp>
    </p:spTree>
    <p:extLst>
      <p:ext uri="{BB962C8B-B14F-4D97-AF65-F5344CB8AC3E}">
        <p14:creationId xmlns:p14="http://schemas.microsoft.com/office/powerpoint/2010/main" val="3514924486"/>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62" r:id="rId4"/>
    <p:sldLayoutId id="2147483663" r:id="rId5"/>
    <p:sldLayoutId id="2147483667" r:id="rId6"/>
    <p:sldLayoutId id="2147483661" r:id="rId7"/>
    <p:sldLayoutId id="2147483674" r:id="rId8"/>
    <p:sldLayoutId id="2147483675" r:id="rId9"/>
    <p:sldLayoutId id="2147483676" r:id="rId10"/>
    <p:sldLayoutId id="2147483651" r:id="rId11"/>
    <p:sldLayoutId id="2147483672" r:id="rId12"/>
    <p:sldLayoutId id="2147483673" r:id="rId13"/>
    <p:sldLayoutId id="2147483678" r:id="rId14"/>
    <p:sldLayoutId id="2147483652" r:id="rId15"/>
    <p:sldLayoutId id="2147483653" r:id="rId16"/>
    <p:sldLayoutId id="2147483669" r:id="rId17"/>
    <p:sldLayoutId id="2147483670" r:id="rId18"/>
    <p:sldLayoutId id="2147483671" r:id="rId19"/>
    <p:sldLayoutId id="2147483668" r:id="rId20"/>
    <p:sldLayoutId id="2147483654" r:id="rId21"/>
    <p:sldLayoutId id="2147483664" r:id="rId22"/>
    <p:sldLayoutId id="2147483655" r:id="rId23"/>
    <p:sldLayoutId id="2147483665" r:id="rId24"/>
    <p:sldLayoutId id="214748366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p:titleStyle>
    <p:bodyStyle>
      <a:lvl1pPr marL="0" indent="0" algn="l" defTabSz="914377" rtl="0" eaLnBrk="1" latinLnBrk="0" hangingPunct="1">
        <a:lnSpc>
          <a:spcPct val="100000"/>
        </a:lnSpc>
        <a:spcBef>
          <a:spcPts val="1000"/>
        </a:spcBef>
        <a:buClr>
          <a:schemeClr val="tx2"/>
        </a:buClr>
        <a:buSzPct val="100000"/>
        <a:buFont typeface="Wingdings" panose="05000000000000000000" pitchFamily="2" charset="2"/>
        <a:buNone/>
        <a:defRPr sz="2400" b="0" kern="1200">
          <a:solidFill>
            <a:schemeClr val="tx1"/>
          </a:solidFill>
          <a:latin typeface="Arial Narrow" panose="020B0606020202030204" pitchFamily="34" charset="0"/>
          <a:ea typeface="+mn-ea"/>
          <a:cs typeface="+mn-cs"/>
        </a:defRPr>
      </a:lvl1pPr>
      <a:lvl2pPr marL="347663" indent="-342900" algn="l" defTabSz="914377" rtl="0" eaLnBrk="1" latinLnBrk="0" hangingPunct="1">
        <a:lnSpc>
          <a:spcPct val="100000"/>
        </a:lnSpc>
        <a:spcBef>
          <a:spcPts val="0"/>
        </a:spcBef>
        <a:buClr>
          <a:schemeClr val="accent1"/>
        </a:buClr>
        <a:buSzPct val="100000"/>
        <a:buFont typeface="Arial" panose="020B0604020202020204" pitchFamily="34" charset="0"/>
        <a:buChar char="•"/>
        <a:defRPr sz="2400" b="0" kern="1200">
          <a:solidFill>
            <a:schemeClr val="tx1"/>
          </a:solidFill>
          <a:latin typeface="Arial Narrow" panose="020B0606020202030204" pitchFamily="34" charset="0"/>
          <a:ea typeface="+mn-ea"/>
          <a:cs typeface="+mn-cs"/>
        </a:defRPr>
      </a:lvl2pPr>
      <a:lvl3pPr marL="0" indent="0" algn="l" defTabSz="914377" rtl="0" eaLnBrk="1" latinLnBrk="0" hangingPunct="1">
        <a:lnSpc>
          <a:spcPct val="100000"/>
        </a:lnSpc>
        <a:spcBef>
          <a:spcPts val="0"/>
        </a:spcBef>
        <a:buClr>
          <a:schemeClr val="accent1"/>
        </a:buClr>
        <a:buSzPct val="100000"/>
        <a:buFont typeface="Arial" panose="020B0604020202020204" pitchFamily="34" charset="0"/>
        <a:buNone/>
        <a:defRPr sz="2400" b="1" kern="1200">
          <a:solidFill>
            <a:schemeClr val="accent1"/>
          </a:solidFill>
          <a:latin typeface="Arial Narrow" panose="020B0606020202030204" pitchFamily="34" charset="0"/>
          <a:ea typeface="+mn-ea"/>
          <a:cs typeface="+mn-cs"/>
        </a:defRPr>
      </a:lvl3pPr>
      <a:lvl4pPr marL="552443"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2000" b="0" kern="1200">
          <a:solidFill>
            <a:schemeClr val="tx1"/>
          </a:solidFill>
          <a:latin typeface="Arial Narrow" panose="020B0606020202030204" pitchFamily="34" charset="0"/>
          <a:ea typeface="+mn-ea"/>
          <a:cs typeface="+mn-cs"/>
        </a:defRPr>
      </a:lvl4pPr>
      <a:lvl5pPr marL="730239" indent="-285750" algn="l" defTabSz="914377" rtl="0" eaLnBrk="1" latinLnBrk="0" hangingPunct="1">
        <a:lnSpc>
          <a:spcPct val="100000"/>
        </a:lnSpc>
        <a:spcBef>
          <a:spcPts val="500"/>
        </a:spcBef>
        <a:buClr>
          <a:schemeClr val="accent1"/>
        </a:buClr>
        <a:buSzPct val="100000"/>
        <a:buFont typeface="Arial" panose="020B0604020202020204" pitchFamily="34" charset="0"/>
        <a:buChar char="•"/>
        <a:defRPr sz="1800" b="0" kern="1200">
          <a:solidFill>
            <a:schemeClr val="tx1"/>
          </a:solidFill>
          <a:latin typeface="Arial Narrow" panose="020B0606020202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7" userDrawn="1">
          <p15:clr>
            <a:srgbClr val="F26B43"/>
          </p15:clr>
        </p15:guide>
        <p15:guide id="2" orient="horz" pos="2880" userDrawn="1">
          <p15:clr>
            <a:srgbClr val="F26B43"/>
          </p15:clr>
        </p15:guide>
        <p15:guide id="3" orient="horz" pos="1127" userDrawn="1">
          <p15:clr>
            <a:srgbClr val="F26B43"/>
          </p15:clr>
        </p15:guide>
        <p15:guide id="4" pos="5121" userDrawn="1">
          <p15:clr>
            <a:srgbClr val="F26B43"/>
          </p15:clr>
        </p15:guide>
        <p15:guide id="5" pos="97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94BD525-2CD3-476A-A433-EE2AA5CFB4C7}"/>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B196A5B-768C-44A2-A7A0-2B5820AA3687}"/>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8BA7B5-0A1A-49AA-9044-4E562A624525}"/>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0030D16-29AA-4FE0-A8F2-DAE66181EE61}" type="datetimeFigureOut">
              <a:rPr lang="nl-NL" smtClean="0"/>
              <a:t>25-4-2022</a:t>
            </a:fld>
            <a:endParaRPr lang="nl-NL"/>
          </a:p>
        </p:txBody>
      </p:sp>
      <p:sp>
        <p:nvSpPr>
          <p:cNvPr id="5" name="Tijdelijke aanduiding voor voettekst 4">
            <a:extLst>
              <a:ext uri="{FF2B5EF4-FFF2-40B4-BE49-F238E27FC236}">
                <a16:creationId xmlns:a16="http://schemas.microsoft.com/office/drawing/2014/main" id="{C04D367E-F6AC-40E4-84D8-7468C9D06D21}"/>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BB3FB25-EF02-4F86-AC11-A6A6F0E45285}"/>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80A9418D-AE2D-4A7E-BE08-932C3DFA7D38}" type="slidenum">
              <a:rPr lang="nl-NL" smtClean="0"/>
              <a:t>‹nr.›</a:t>
            </a:fld>
            <a:endParaRPr lang="nl-NL"/>
          </a:p>
        </p:txBody>
      </p:sp>
    </p:spTree>
    <p:extLst>
      <p:ext uri="{BB962C8B-B14F-4D97-AF65-F5344CB8AC3E}">
        <p14:creationId xmlns:p14="http://schemas.microsoft.com/office/powerpoint/2010/main" val="148584538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13003757" y="8192875"/>
            <a:ext cx="589086" cy="589084"/>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100"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18"/>
          <a:stretch>
            <a:fillRect/>
          </a:stretch>
        </p:blipFill>
        <p:spPr>
          <a:xfrm>
            <a:off x="13765140" y="7935217"/>
            <a:ext cx="2214127" cy="1104392"/>
          </a:xfrm>
          <a:prstGeom prst="rect">
            <a:avLst/>
          </a:prstGeom>
        </p:spPr>
      </p:pic>
    </p:spTree>
    <p:extLst>
      <p:ext uri="{BB962C8B-B14F-4D97-AF65-F5344CB8AC3E}">
        <p14:creationId xmlns:p14="http://schemas.microsoft.com/office/powerpoint/2010/main" val="19094125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hf hdr="0" ftr="0" dt="0"/>
  <p:txStyles>
    <p:titleStyle>
      <a:lvl1pPr algn="l" defTabSz="9142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8" indent="-228558" algn="l" defTabSz="91423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74" indent="-228558" algn="l" defTabSz="9142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90" indent="-228558" algn="l" defTabSz="9142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07" indent="-228558" algn="l" defTabSz="9142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23" indent="-228558" algn="l" defTabSz="9142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40" indent="-228558" algn="l" defTabSz="9142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56" indent="-228558" algn="l" defTabSz="9142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72" indent="-228558" algn="l" defTabSz="9142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87" indent="-228558" algn="l" defTabSz="9142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48" algn="l" defTabSz="914233" rtl="0" eaLnBrk="1" latinLnBrk="0" hangingPunct="1">
        <a:defRPr sz="1800" kern="1200">
          <a:solidFill>
            <a:schemeClr val="tx1"/>
          </a:solidFill>
          <a:latin typeface="+mn-lt"/>
          <a:ea typeface="+mn-ea"/>
          <a:cs typeface="+mn-cs"/>
        </a:defRPr>
      </a:lvl4pPr>
      <a:lvl5pPr marL="1828465" algn="l" defTabSz="914233" rtl="0" eaLnBrk="1" latinLnBrk="0" hangingPunct="1">
        <a:defRPr sz="1800" kern="1200">
          <a:solidFill>
            <a:schemeClr val="tx1"/>
          </a:solidFill>
          <a:latin typeface="+mn-lt"/>
          <a:ea typeface="+mn-ea"/>
          <a:cs typeface="+mn-cs"/>
        </a:defRPr>
      </a:lvl5pPr>
      <a:lvl6pPr marL="2285582" algn="l" defTabSz="914233" rtl="0" eaLnBrk="1" latinLnBrk="0" hangingPunct="1">
        <a:defRPr sz="1800" kern="1200">
          <a:solidFill>
            <a:schemeClr val="tx1"/>
          </a:solidFill>
          <a:latin typeface="+mn-lt"/>
          <a:ea typeface="+mn-ea"/>
          <a:cs typeface="+mn-cs"/>
        </a:defRPr>
      </a:lvl6pPr>
      <a:lvl7pPr marL="2742698" algn="l" defTabSz="914233" rtl="0" eaLnBrk="1" latinLnBrk="0" hangingPunct="1">
        <a:defRPr sz="1800" kern="1200">
          <a:solidFill>
            <a:schemeClr val="tx1"/>
          </a:solidFill>
          <a:latin typeface="+mn-lt"/>
          <a:ea typeface="+mn-ea"/>
          <a:cs typeface="+mn-cs"/>
        </a:defRPr>
      </a:lvl7pPr>
      <a:lvl8pPr marL="3199813" algn="l" defTabSz="914233" rtl="0" eaLnBrk="1" latinLnBrk="0" hangingPunct="1">
        <a:defRPr sz="1800" kern="1200">
          <a:solidFill>
            <a:schemeClr val="tx1"/>
          </a:solidFill>
          <a:latin typeface="+mn-lt"/>
          <a:ea typeface="+mn-ea"/>
          <a:cs typeface="+mn-cs"/>
        </a:defRPr>
      </a:lvl8pPr>
      <a:lvl9pPr marL="3656930" algn="l" defTabSz="9142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FAF79-DC41-6244-8128-3621AE60AFD6}"/>
              </a:ext>
            </a:extLst>
          </p:cNvPr>
          <p:cNvSpPr>
            <a:spLocks noGrp="1"/>
          </p:cNvSpPr>
          <p:nvPr>
            <p:ph type="sldNum" sz="quarter" idx="4"/>
          </p:nvPr>
        </p:nvSpPr>
        <p:spPr>
          <a:xfrm>
            <a:off x="13003758" y="8192873"/>
            <a:ext cx="589084" cy="589084"/>
          </a:xfrm>
          <a:prstGeom prst="ellipse">
            <a:avLst/>
          </a:prstGeom>
          <a:solidFill>
            <a:schemeClr val="bg1"/>
          </a:solidFill>
          <a:ln w="50800">
            <a:solidFill>
              <a:schemeClr val="accent3"/>
            </a:solidFill>
          </a:ln>
        </p:spPr>
        <p:txBody>
          <a:bodyPr vert="horz" lIns="91440" tIns="45720" rIns="91440" bIns="45720" rtlCol="0" anchor="ctr">
            <a:noAutofit/>
          </a:bodyPr>
          <a:lstStyle>
            <a:lvl1pPr algn="ctr">
              <a:defRPr sz="1467" b="1" i="0" cap="all" baseline="0">
                <a:solidFill>
                  <a:schemeClr val="tx1"/>
                </a:solidFill>
                <a:latin typeface="Arial Narrow" panose="020B0604020202020204" pitchFamily="34" charset="0"/>
                <a:cs typeface="Arial Narrow" panose="020B0604020202020204" pitchFamily="34" charset="0"/>
              </a:defRPr>
            </a:lvl1pPr>
          </a:lstStyle>
          <a:p>
            <a:fld id="{6586D83B-F5E2-6149-B7DD-0F6F1BA75908}" type="slidenum">
              <a:rPr lang="en-US" smtClean="0"/>
              <a:pPr/>
              <a:t>‹nr.›</a:t>
            </a:fld>
            <a:endParaRPr lang="en-US" dirty="0"/>
          </a:p>
        </p:txBody>
      </p:sp>
      <p:pic>
        <p:nvPicPr>
          <p:cNvPr id="4" name="Picture 3">
            <a:extLst>
              <a:ext uri="{FF2B5EF4-FFF2-40B4-BE49-F238E27FC236}">
                <a16:creationId xmlns:a16="http://schemas.microsoft.com/office/drawing/2014/main" id="{8C0C8C51-B448-EE4F-92CF-32A58A7A2208}"/>
              </a:ext>
            </a:extLst>
          </p:cNvPr>
          <p:cNvPicPr>
            <a:picLocks noChangeAspect="1"/>
          </p:cNvPicPr>
          <p:nvPr userDrawn="1"/>
        </p:nvPicPr>
        <p:blipFill>
          <a:blip r:embed="rId21"/>
          <a:stretch>
            <a:fillRect/>
          </a:stretch>
        </p:blipFill>
        <p:spPr>
          <a:xfrm>
            <a:off x="13765139" y="7935217"/>
            <a:ext cx="2214127" cy="1104392"/>
          </a:xfrm>
          <a:prstGeom prst="rect">
            <a:avLst/>
          </a:prstGeom>
        </p:spPr>
      </p:pic>
    </p:spTree>
    <p:extLst>
      <p:ext uri="{BB962C8B-B14F-4D97-AF65-F5344CB8AC3E}">
        <p14:creationId xmlns:p14="http://schemas.microsoft.com/office/powerpoint/2010/main" val="23594795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Lst>
  <p:hf hdr="0" ftr="0" dt="0"/>
  <p:txStyles>
    <p:titleStyle>
      <a:lvl1pPr algn="l" defTabSz="121897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44" indent="-304744" algn="l" defTabSz="1218978" rtl="0" eaLnBrk="1" latinLnBrk="0" hangingPunct="1">
        <a:lnSpc>
          <a:spcPct val="90000"/>
        </a:lnSpc>
        <a:spcBef>
          <a:spcPts val="1333"/>
        </a:spcBef>
        <a:buFont typeface="Arial" panose="020B0604020202020204" pitchFamily="34" charset="0"/>
        <a:buChar char="•"/>
        <a:defRPr sz="3732" kern="1200">
          <a:solidFill>
            <a:schemeClr val="tx1"/>
          </a:solidFill>
          <a:latin typeface="+mn-lt"/>
          <a:ea typeface="+mn-ea"/>
          <a:cs typeface="+mn-cs"/>
        </a:defRPr>
      </a:lvl1pPr>
      <a:lvl2pPr marL="914232" indent="-304744" algn="l" defTabSz="121897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721" indent="-304744" algn="l" defTabSz="121897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209" indent="-304744" algn="l" defTabSz="12189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697" indent="-304744" algn="l" defTabSz="12189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186" indent="-304744" algn="l" defTabSz="12189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674" indent="-304744" algn="l" defTabSz="12189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162" indent="-304744" algn="l" defTabSz="12189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649" indent="-304744" algn="l" defTabSz="12189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78" rtl="0" eaLnBrk="1" latinLnBrk="0" hangingPunct="1">
        <a:defRPr sz="2400" kern="1200">
          <a:solidFill>
            <a:schemeClr val="tx1"/>
          </a:solidFill>
          <a:latin typeface="+mn-lt"/>
          <a:ea typeface="+mn-ea"/>
          <a:cs typeface="+mn-cs"/>
        </a:defRPr>
      </a:lvl1pPr>
      <a:lvl2pPr marL="609489" algn="l" defTabSz="1218978" rtl="0" eaLnBrk="1" latinLnBrk="0" hangingPunct="1">
        <a:defRPr sz="2400" kern="1200">
          <a:solidFill>
            <a:schemeClr val="tx1"/>
          </a:solidFill>
          <a:latin typeface="+mn-lt"/>
          <a:ea typeface="+mn-ea"/>
          <a:cs typeface="+mn-cs"/>
        </a:defRPr>
      </a:lvl2pPr>
      <a:lvl3pPr marL="1218978" algn="l" defTabSz="1218978" rtl="0" eaLnBrk="1" latinLnBrk="0" hangingPunct="1">
        <a:defRPr sz="2400" kern="1200">
          <a:solidFill>
            <a:schemeClr val="tx1"/>
          </a:solidFill>
          <a:latin typeface="+mn-lt"/>
          <a:ea typeface="+mn-ea"/>
          <a:cs typeface="+mn-cs"/>
        </a:defRPr>
      </a:lvl3pPr>
      <a:lvl4pPr marL="1828465" algn="l" defTabSz="1218978" rtl="0" eaLnBrk="1" latinLnBrk="0" hangingPunct="1">
        <a:defRPr sz="2400" kern="1200">
          <a:solidFill>
            <a:schemeClr val="tx1"/>
          </a:solidFill>
          <a:latin typeface="+mn-lt"/>
          <a:ea typeface="+mn-ea"/>
          <a:cs typeface="+mn-cs"/>
        </a:defRPr>
      </a:lvl4pPr>
      <a:lvl5pPr marL="2437952" algn="l" defTabSz="1218978" rtl="0" eaLnBrk="1" latinLnBrk="0" hangingPunct="1">
        <a:defRPr sz="2400" kern="1200">
          <a:solidFill>
            <a:schemeClr val="tx1"/>
          </a:solidFill>
          <a:latin typeface="+mn-lt"/>
          <a:ea typeface="+mn-ea"/>
          <a:cs typeface="+mn-cs"/>
        </a:defRPr>
      </a:lvl5pPr>
      <a:lvl6pPr marL="3047441" algn="l" defTabSz="1218978" rtl="0" eaLnBrk="1" latinLnBrk="0" hangingPunct="1">
        <a:defRPr sz="2400" kern="1200">
          <a:solidFill>
            <a:schemeClr val="tx1"/>
          </a:solidFill>
          <a:latin typeface="+mn-lt"/>
          <a:ea typeface="+mn-ea"/>
          <a:cs typeface="+mn-cs"/>
        </a:defRPr>
      </a:lvl6pPr>
      <a:lvl7pPr marL="3656930" algn="l" defTabSz="1218978" rtl="0" eaLnBrk="1" latinLnBrk="0" hangingPunct="1">
        <a:defRPr sz="2400" kern="1200">
          <a:solidFill>
            <a:schemeClr val="tx1"/>
          </a:solidFill>
          <a:latin typeface="+mn-lt"/>
          <a:ea typeface="+mn-ea"/>
          <a:cs typeface="+mn-cs"/>
        </a:defRPr>
      </a:lvl7pPr>
      <a:lvl8pPr marL="4266417" algn="l" defTabSz="1218978" rtl="0" eaLnBrk="1" latinLnBrk="0" hangingPunct="1">
        <a:defRPr sz="2400" kern="1200">
          <a:solidFill>
            <a:schemeClr val="tx1"/>
          </a:solidFill>
          <a:latin typeface="+mn-lt"/>
          <a:ea typeface="+mn-ea"/>
          <a:cs typeface="+mn-cs"/>
        </a:defRPr>
      </a:lvl8pPr>
      <a:lvl9pPr marL="4875906" algn="l" defTabSz="12189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 Id="rId5" Type="http://schemas.openxmlformats.org/officeDocument/2006/relationships/image" Target="../media/image81.jpeg"/><Relationship Id="rId4" Type="http://schemas.openxmlformats.org/officeDocument/2006/relationships/image" Target="../media/image80.jpeg"/></Relationships>
</file>

<file path=ppt/slides/_rels/slide11.xml.rels><?xml version="1.0" encoding="UTF-8" standalone="yes"?>
<Relationships xmlns="http://schemas.openxmlformats.org/package/2006/relationships"><Relationship Id="rId3" Type="http://schemas.openxmlformats.org/officeDocument/2006/relationships/hyperlink" Target="https://www.utwente.nl/.uc/f9918726f010260f71a015d07b402bf303aa410f7b72400/Quitclaim_photography.pdf" TargetMode="External"/><Relationship Id="rId2" Type="http://schemas.openxmlformats.org/officeDocument/2006/relationships/hyperlink" Target="https://www.utwente.nl/en/service-portal/facility-services/procurement-preferred-suppliers/preferred-suppliers/photographers?lang=nl#fotografen"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www.utwente.nl/.uc/f9918726f010260f71a015d07b402bf303aa410f7b72400/Quitclaim_photography.pdf"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93740A2-932E-4D7D-814E-44D32F31E1C1}"/>
              </a:ext>
            </a:extLst>
          </p:cNvPr>
          <p:cNvPicPr>
            <a:picLocks noChangeAspect="1"/>
          </p:cNvPicPr>
          <p:nvPr/>
        </p:nvPicPr>
        <p:blipFill rotWithShape="1">
          <a:blip r:embed="rId2"/>
          <a:srcRect l="22168" t="20698" r="9089" b="10232"/>
          <a:stretch/>
        </p:blipFill>
        <p:spPr>
          <a:xfrm>
            <a:off x="0" y="-1"/>
            <a:ext cx="16257588" cy="9144001"/>
          </a:xfrm>
          <a:prstGeom prst="rect">
            <a:avLst/>
          </a:prstGeom>
        </p:spPr>
      </p:pic>
      <p:sp>
        <p:nvSpPr>
          <p:cNvPr id="7" name="Rechthoek 6">
            <a:extLst>
              <a:ext uri="{FF2B5EF4-FFF2-40B4-BE49-F238E27FC236}">
                <a16:creationId xmlns:a16="http://schemas.microsoft.com/office/drawing/2014/main" id="{89D55F15-8638-4BCA-BDB9-B20CBA705CA3}"/>
              </a:ext>
            </a:extLst>
          </p:cNvPr>
          <p:cNvSpPr/>
          <p:nvPr/>
        </p:nvSpPr>
        <p:spPr>
          <a:xfrm>
            <a:off x="12849725" y="2626132"/>
            <a:ext cx="3407862" cy="6497052"/>
          </a:xfrm>
          <a:prstGeom prst="rect">
            <a:avLst/>
          </a:prstGeom>
          <a:solidFill>
            <a:srgbClr val="002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tekst&#10;&#10;Automatisch gegenereerde beschrijving">
            <a:extLst>
              <a:ext uri="{FF2B5EF4-FFF2-40B4-BE49-F238E27FC236}">
                <a16:creationId xmlns:a16="http://schemas.microsoft.com/office/drawing/2014/main" id="{3624B421-B938-42E9-A058-290FAF12D349}"/>
              </a:ext>
            </a:extLst>
          </p:cNvPr>
          <p:cNvPicPr>
            <a:picLocks noChangeAspect="1"/>
          </p:cNvPicPr>
          <p:nvPr/>
        </p:nvPicPr>
        <p:blipFill>
          <a:blip r:embed="rId3"/>
          <a:stretch>
            <a:fillRect/>
          </a:stretch>
        </p:blipFill>
        <p:spPr>
          <a:xfrm>
            <a:off x="14863991" y="8416636"/>
            <a:ext cx="1393595" cy="706548"/>
          </a:xfrm>
          <a:prstGeom prst="rect">
            <a:avLst/>
          </a:prstGeom>
        </p:spPr>
      </p:pic>
      <p:sp>
        <p:nvSpPr>
          <p:cNvPr id="9" name="Titel 31">
            <a:extLst>
              <a:ext uri="{FF2B5EF4-FFF2-40B4-BE49-F238E27FC236}">
                <a16:creationId xmlns:a16="http://schemas.microsoft.com/office/drawing/2014/main" id="{D2D56C9D-EB65-451D-A0C1-06BB06C1F7BB}"/>
              </a:ext>
            </a:extLst>
          </p:cNvPr>
          <p:cNvSpPr txBox="1">
            <a:spLocks/>
          </p:cNvSpPr>
          <p:nvPr/>
        </p:nvSpPr>
        <p:spPr>
          <a:xfrm>
            <a:off x="12849725" y="3396192"/>
            <a:ext cx="3407863" cy="849086"/>
          </a:xfrm>
          <a:prstGeom prst="rect">
            <a:avLst/>
          </a:prstGeom>
        </p:spPr>
        <p:txBody>
          <a:bodyPr/>
          <a:lst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a:lstStyle>
          <a:p>
            <a:pPr algn="ctr"/>
            <a:r>
              <a:rPr lang="nl-NL" sz="3600" dirty="0" err="1">
                <a:solidFill>
                  <a:schemeClr val="bg1"/>
                </a:solidFill>
              </a:rPr>
              <a:t>Photography</a:t>
            </a:r>
            <a:r>
              <a:rPr lang="nl-NL" sz="3600" dirty="0">
                <a:solidFill>
                  <a:schemeClr val="bg1"/>
                </a:solidFill>
              </a:rPr>
              <a:t> </a:t>
            </a:r>
            <a:r>
              <a:rPr lang="nl-NL" sz="3600" dirty="0" err="1">
                <a:solidFill>
                  <a:schemeClr val="bg1"/>
                </a:solidFill>
              </a:rPr>
              <a:t>guidelines</a:t>
            </a:r>
            <a:r>
              <a:rPr lang="nl-NL" sz="3600" b="0" i="1" dirty="0">
                <a:solidFill>
                  <a:schemeClr val="bg1"/>
                </a:solidFill>
              </a:rPr>
              <a:t> </a:t>
            </a:r>
          </a:p>
          <a:p>
            <a:pPr algn="ctr"/>
            <a:endParaRPr lang="nl-NL" sz="3600" b="0" i="1" dirty="0">
              <a:solidFill>
                <a:schemeClr val="bg1"/>
              </a:solidFill>
            </a:endParaRPr>
          </a:p>
          <a:p>
            <a:pPr algn="ctr"/>
            <a:endParaRPr lang="nl-NL" sz="3600" b="0" i="1" dirty="0">
              <a:solidFill>
                <a:schemeClr val="bg1"/>
              </a:solidFill>
            </a:endParaRPr>
          </a:p>
          <a:p>
            <a:pPr algn="ctr"/>
            <a:endParaRPr lang="nl-NL" sz="3600" b="0" i="1" dirty="0">
              <a:solidFill>
                <a:schemeClr val="bg1"/>
              </a:solidFill>
            </a:endParaRPr>
          </a:p>
          <a:p>
            <a:pPr algn="ctr"/>
            <a:endParaRPr lang="nl-NL" sz="3600" b="0" i="1" dirty="0">
              <a:solidFill>
                <a:schemeClr val="bg1"/>
              </a:solidFill>
            </a:endParaRPr>
          </a:p>
          <a:p>
            <a:pPr algn="ctr"/>
            <a:endParaRPr lang="nl-NL" sz="3600" b="0" i="1" dirty="0">
              <a:solidFill>
                <a:schemeClr val="bg1"/>
              </a:solidFill>
            </a:endParaRPr>
          </a:p>
          <a:p>
            <a:pPr algn="ctr"/>
            <a:endParaRPr lang="nl-NL" sz="3600" b="0" i="1" dirty="0">
              <a:solidFill>
                <a:schemeClr val="bg1"/>
              </a:solidFill>
            </a:endParaRPr>
          </a:p>
          <a:p>
            <a:pPr algn="ctr"/>
            <a:endParaRPr lang="nl-NL" sz="3600" b="0" i="1" dirty="0">
              <a:solidFill>
                <a:schemeClr val="bg1"/>
              </a:solidFill>
            </a:endParaRPr>
          </a:p>
          <a:p>
            <a:endParaRPr lang="nl-NL" sz="1200" b="0" dirty="0">
              <a:solidFill>
                <a:schemeClr val="bg1"/>
              </a:solidFill>
            </a:endParaRPr>
          </a:p>
          <a:p>
            <a:endParaRPr lang="nl-NL" sz="1200" b="0" dirty="0">
              <a:solidFill>
                <a:schemeClr val="bg1"/>
              </a:solidFill>
            </a:endParaRPr>
          </a:p>
          <a:p>
            <a:endParaRPr lang="nl-NL" sz="1200" b="0" dirty="0">
              <a:solidFill>
                <a:schemeClr val="bg1"/>
              </a:solidFill>
            </a:endParaRPr>
          </a:p>
          <a:p>
            <a:endParaRPr lang="nl-NL" sz="1200" b="0" dirty="0">
              <a:solidFill>
                <a:schemeClr val="bg1"/>
              </a:solidFill>
            </a:endParaRPr>
          </a:p>
          <a:p>
            <a:endParaRPr lang="nl-NL" sz="1200" b="0" dirty="0">
              <a:solidFill>
                <a:schemeClr val="bg1"/>
              </a:solidFill>
            </a:endParaRPr>
          </a:p>
          <a:p>
            <a:endParaRPr lang="nl-NL" sz="1200" b="0" dirty="0">
              <a:solidFill>
                <a:schemeClr val="bg1"/>
              </a:solidFill>
            </a:endParaRPr>
          </a:p>
          <a:p>
            <a:endParaRPr lang="nl-NL" sz="1200" b="0" dirty="0">
              <a:solidFill>
                <a:schemeClr val="bg1"/>
              </a:solidFill>
            </a:endParaRPr>
          </a:p>
          <a:p>
            <a:r>
              <a:rPr lang="nl-NL" sz="1200" b="0" dirty="0" err="1">
                <a:solidFill>
                  <a:schemeClr val="bg1"/>
                </a:solidFill>
              </a:rPr>
              <a:t>January</a:t>
            </a:r>
            <a:r>
              <a:rPr lang="nl-NL" sz="1200" b="0" dirty="0">
                <a:solidFill>
                  <a:schemeClr val="bg1"/>
                </a:solidFill>
              </a:rPr>
              <a:t> 2022</a:t>
            </a:r>
          </a:p>
        </p:txBody>
      </p:sp>
    </p:spTree>
    <p:extLst>
      <p:ext uri="{BB962C8B-B14F-4D97-AF65-F5344CB8AC3E}">
        <p14:creationId xmlns:p14="http://schemas.microsoft.com/office/powerpoint/2010/main" val="1328725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SmartArt 2">
            <a:extLst>
              <a:ext uri="{FF2B5EF4-FFF2-40B4-BE49-F238E27FC236}">
                <a16:creationId xmlns:a16="http://schemas.microsoft.com/office/drawing/2014/main" id="{D1FA2E73-E52E-480F-9DD8-9AE0BF6A9F2A}"/>
              </a:ext>
            </a:extLst>
          </p:cNvPr>
          <p:cNvSpPr>
            <a:spLocks noGrp="1"/>
          </p:cNvSpPr>
          <p:nvPr>
            <p:ph type="dgm" sz="quarter" idx="14"/>
          </p:nvPr>
        </p:nvSpPr>
        <p:spPr>
          <a:solidFill>
            <a:srgbClr val="002C5F">
              <a:alpha val="85000"/>
            </a:srgbClr>
          </a:solidFill>
        </p:spPr>
      </p:sp>
      <p:sp>
        <p:nvSpPr>
          <p:cNvPr id="4" name="Titel 3">
            <a:extLst>
              <a:ext uri="{FF2B5EF4-FFF2-40B4-BE49-F238E27FC236}">
                <a16:creationId xmlns:a16="http://schemas.microsoft.com/office/drawing/2014/main" id="{BAEAF0DD-A615-4274-B261-D28878E4D53C}"/>
              </a:ext>
            </a:extLst>
          </p:cNvPr>
          <p:cNvSpPr>
            <a:spLocks noGrp="1"/>
          </p:cNvSpPr>
          <p:nvPr>
            <p:ph type="title"/>
          </p:nvPr>
        </p:nvSpPr>
        <p:spPr/>
        <p:txBody>
          <a:bodyPr/>
          <a:lstStyle/>
          <a:p>
            <a:r>
              <a:rPr lang="en-US" dirty="0">
                <a:solidFill>
                  <a:schemeClr val="bg1"/>
                </a:solidFill>
              </a:rPr>
              <a:t>GROUP AND ARCHITECTUAL PHOTGRAPHY</a:t>
            </a:r>
            <a:endParaRPr lang="nl-NL" dirty="0">
              <a:solidFill>
                <a:schemeClr val="bg1"/>
              </a:solidFill>
            </a:endParaRPr>
          </a:p>
        </p:txBody>
      </p:sp>
      <p:sp>
        <p:nvSpPr>
          <p:cNvPr id="5" name="Tijdelijke aanduiding voor inhoud 4">
            <a:extLst>
              <a:ext uri="{FF2B5EF4-FFF2-40B4-BE49-F238E27FC236}">
                <a16:creationId xmlns:a16="http://schemas.microsoft.com/office/drawing/2014/main" id="{9572A013-8E53-4E9C-A0B9-52ABED2892FA}"/>
              </a:ext>
            </a:extLst>
          </p:cNvPr>
          <p:cNvSpPr>
            <a:spLocks noGrp="1"/>
          </p:cNvSpPr>
          <p:nvPr>
            <p:ph idx="1"/>
          </p:nvPr>
        </p:nvSpPr>
        <p:spPr>
          <a:xfrm>
            <a:off x="820738" y="2532889"/>
            <a:ext cx="14419262" cy="2379452"/>
          </a:xfrm>
        </p:spPr>
        <p:txBody>
          <a:bodyPr numCol="2" spcCol="720000"/>
          <a:lstStyle/>
          <a:p>
            <a:pPr>
              <a:spcBef>
                <a:spcPts val="600"/>
              </a:spcBef>
            </a:pPr>
            <a:r>
              <a:rPr lang="en-GB" sz="1800" b="1" dirty="0">
                <a:solidFill>
                  <a:srgbClr val="002C5F"/>
                </a:solidFill>
                <a:latin typeface="+mn-lt"/>
              </a:rPr>
              <a:t>GROUP PHOTOGRAPHY</a:t>
            </a:r>
          </a:p>
          <a:p>
            <a:pPr>
              <a:spcBef>
                <a:spcPts val="600"/>
              </a:spcBef>
            </a:pPr>
            <a:r>
              <a:rPr lang="en-GB" sz="1800" dirty="0">
                <a:latin typeface="+mn-lt"/>
                <a:ea typeface="Times New Roman" panose="02020603050405020304" pitchFamily="18" charset="0"/>
                <a:cs typeface="Arial" panose="020B0604020202020204" pitchFamily="34" charset="0"/>
              </a:rPr>
              <a:t>Group photo’s on a corporate level are usually mostly staged. Try to </a:t>
            </a:r>
            <a:r>
              <a:rPr lang="en-GB" sz="1800" b="1" dirty="0">
                <a:latin typeface="+mn-lt"/>
                <a:ea typeface="Times New Roman" panose="02020603050405020304" pitchFamily="18" charset="0"/>
                <a:cs typeface="Arial" panose="020B0604020202020204" pitchFamily="34" charset="0"/>
              </a:rPr>
              <a:t>capture a non-static, dynamic photo</a:t>
            </a:r>
            <a:r>
              <a:rPr lang="en-GB" sz="1800" dirty="0">
                <a:latin typeface="+mn-lt"/>
                <a:ea typeface="Times New Roman" panose="02020603050405020304" pitchFamily="18" charset="0"/>
                <a:cs typeface="Arial" panose="020B0604020202020204" pitchFamily="34" charset="0"/>
              </a:rPr>
              <a:t>. In this, we strive for credible, realistic styling in a recognisable UT environment. Group photos are meant to visualise daily practice, with a priority for recognisability. Chaos should be avoided, with a dynamic and teamwork focussed feel as a basis.</a:t>
            </a:r>
          </a:p>
          <a:p>
            <a:pPr>
              <a:spcBef>
                <a:spcPts val="600"/>
              </a:spcBef>
            </a:pPr>
            <a:r>
              <a:rPr lang="en-GB" sz="1800" b="1" dirty="0">
                <a:solidFill>
                  <a:srgbClr val="002C5F"/>
                </a:solidFill>
              </a:rPr>
              <a:t>ARCHITECTURE</a:t>
            </a:r>
            <a:br>
              <a:rPr lang="en-GB" sz="1800" dirty="0">
                <a:effectLst/>
                <a:latin typeface="+mn-lt"/>
                <a:ea typeface="Times New Roman" panose="02020603050405020304" pitchFamily="18" charset="0"/>
                <a:cs typeface="Arial" panose="020B0604020202020204" pitchFamily="34" charset="0"/>
              </a:rPr>
            </a:br>
            <a:r>
              <a:rPr lang="en-GB" sz="1800" dirty="0">
                <a:latin typeface="+mn-lt"/>
                <a:ea typeface="Times New Roman" panose="02020603050405020304" pitchFamily="18" charset="0"/>
                <a:cs typeface="Arial" panose="020B0604020202020204" pitchFamily="34" charset="0"/>
              </a:rPr>
              <a:t>Our campus is the heart of our university and has different recognisable buildings and places. You may want to capture those buildings. </a:t>
            </a:r>
            <a:r>
              <a:rPr lang="en-GB" sz="1800" b="1" dirty="0">
                <a:latin typeface="+mn-lt"/>
                <a:ea typeface="Times New Roman" panose="02020603050405020304" pitchFamily="18" charset="0"/>
                <a:cs typeface="Arial" panose="020B0604020202020204" pitchFamily="34" charset="0"/>
              </a:rPr>
              <a:t>This kind of photography is an exception that allows for the building or place, not people to be the main subject.</a:t>
            </a:r>
            <a:r>
              <a:rPr lang="en-GB" sz="1800" dirty="0">
                <a:latin typeface="+mn-lt"/>
                <a:ea typeface="Times New Roman" panose="02020603050405020304" pitchFamily="18" charset="0"/>
                <a:cs typeface="Arial" panose="020B0604020202020204" pitchFamily="34" charset="0"/>
              </a:rPr>
              <a:t> Depending on the subject the photo is meant for the choice can be made to show people, but they don’t need to be in focus in this category. The focus lays on the building or place.</a:t>
            </a:r>
            <a:endParaRPr lang="en-GB" sz="1800" kern="1000" dirty="0">
              <a:latin typeface="+mn-lt"/>
              <a:cs typeface="Arial" panose="020B0604020202020204" pitchFamily="34" charset="0"/>
            </a:endParaRPr>
          </a:p>
        </p:txBody>
      </p:sp>
      <p:sp>
        <p:nvSpPr>
          <p:cNvPr id="6" name="Tijdelijke aanduiding voor dianummer 5">
            <a:extLst>
              <a:ext uri="{FF2B5EF4-FFF2-40B4-BE49-F238E27FC236}">
                <a16:creationId xmlns:a16="http://schemas.microsoft.com/office/drawing/2014/main" id="{E8197331-E80C-41A7-B97C-A6B1A92729C1}"/>
              </a:ext>
            </a:extLst>
          </p:cNvPr>
          <p:cNvSpPr>
            <a:spLocks noGrp="1"/>
          </p:cNvSpPr>
          <p:nvPr>
            <p:ph type="sldNum" sz="quarter" idx="4"/>
          </p:nvPr>
        </p:nvSpPr>
        <p:spPr/>
        <p:txBody>
          <a:bodyPr/>
          <a:lstStyle/>
          <a:p>
            <a:fld id="{F9DE7F4B-6E11-487C-9B28-4934A04645A5}" type="slidenum">
              <a:rPr lang="nl-NL" smtClean="0"/>
              <a:pPr/>
              <a:t>10</a:t>
            </a:fld>
            <a:endParaRPr lang="nl-NL"/>
          </a:p>
        </p:txBody>
      </p:sp>
      <p:pic>
        <p:nvPicPr>
          <p:cNvPr id="1028" name="Picture 4">
            <a:extLst>
              <a:ext uri="{FF2B5EF4-FFF2-40B4-BE49-F238E27FC236}">
                <a16:creationId xmlns:a16="http://schemas.microsoft.com/office/drawing/2014/main" id="{C226EAA2-3A77-410B-9A87-5A28DD30A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0361" y="5199082"/>
            <a:ext cx="3448972" cy="23011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629C301-7A10-40B2-AB39-EA41752C8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1878" y="5189340"/>
            <a:ext cx="3069168" cy="23018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CF4EDC7-5B43-C244-B5FC-85F568790EBD}"/>
              </a:ext>
            </a:extLst>
          </p:cNvPr>
          <p:cNvCxnSpPr>
            <a:cxnSpLocks/>
          </p:cNvCxnSpPr>
          <p:nvPr/>
        </p:nvCxnSpPr>
        <p:spPr>
          <a:xfrm>
            <a:off x="7895711" y="2676325"/>
            <a:ext cx="0" cy="5755901"/>
          </a:xfrm>
          <a:prstGeom prst="line">
            <a:avLst/>
          </a:prstGeom>
          <a:ln w="76200">
            <a:solidFill>
              <a:srgbClr val="2D5079"/>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15EC37B2-D11B-49B6-9791-5151EEBE4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629" y="4676168"/>
            <a:ext cx="2519703" cy="36497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E32346B-8825-40D5-8BE5-BF57234D6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986" y="5669426"/>
            <a:ext cx="3972264" cy="265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38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SmartArt 2">
            <a:extLst>
              <a:ext uri="{FF2B5EF4-FFF2-40B4-BE49-F238E27FC236}">
                <a16:creationId xmlns:a16="http://schemas.microsoft.com/office/drawing/2014/main" id="{D1FA2E73-E52E-480F-9DD8-9AE0BF6A9F2A}"/>
              </a:ext>
            </a:extLst>
          </p:cNvPr>
          <p:cNvSpPr>
            <a:spLocks noGrp="1"/>
          </p:cNvSpPr>
          <p:nvPr>
            <p:ph type="dgm" sz="quarter" idx="14"/>
          </p:nvPr>
        </p:nvSpPr>
        <p:spPr>
          <a:solidFill>
            <a:srgbClr val="002C5F">
              <a:alpha val="85000"/>
            </a:srgbClr>
          </a:solidFill>
        </p:spPr>
      </p:sp>
      <p:sp>
        <p:nvSpPr>
          <p:cNvPr id="4" name="Titel 3">
            <a:extLst>
              <a:ext uri="{FF2B5EF4-FFF2-40B4-BE49-F238E27FC236}">
                <a16:creationId xmlns:a16="http://schemas.microsoft.com/office/drawing/2014/main" id="{BAEAF0DD-A615-4274-B261-D28878E4D53C}"/>
              </a:ext>
            </a:extLst>
          </p:cNvPr>
          <p:cNvSpPr>
            <a:spLocks noGrp="1"/>
          </p:cNvSpPr>
          <p:nvPr>
            <p:ph type="title"/>
          </p:nvPr>
        </p:nvSpPr>
        <p:spPr/>
        <p:txBody>
          <a:bodyPr/>
          <a:lstStyle/>
          <a:p>
            <a:r>
              <a:rPr lang="en-US" b="0" dirty="0">
                <a:solidFill>
                  <a:schemeClr val="bg1"/>
                </a:solidFill>
              </a:rPr>
              <a:t>PHOTOGRAPHERS</a:t>
            </a:r>
            <a:endParaRPr lang="nl-NL" b="0" dirty="0">
              <a:solidFill>
                <a:schemeClr val="bg1"/>
              </a:solidFill>
            </a:endParaRPr>
          </a:p>
        </p:txBody>
      </p:sp>
      <p:sp>
        <p:nvSpPr>
          <p:cNvPr id="5" name="Tijdelijke aanduiding voor inhoud 4">
            <a:extLst>
              <a:ext uri="{FF2B5EF4-FFF2-40B4-BE49-F238E27FC236}">
                <a16:creationId xmlns:a16="http://schemas.microsoft.com/office/drawing/2014/main" id="{9572A013-8E53-4E9C-A0B9-52ABED2892FA}"/>
              </a:ext>
            </a:extLst>
          </p:cNvPr>
          <p:cNvSpPr>
            <a:spLocks noGrp="1"/>
          </p:cNvSpPr>
          <p:nvPr>
            <p:ph idx="1"/>
          </p:nvPr>
        </p:nvSpPr>
        <p:spPr>
          <a:xfrm>
            <a:off x="820738" y="2532888"/>
            <a:ext cx="6176961" cy="4574925"/>
          </a:xfrm>
        </p:spPr>
        <p:txBody>
          <a:bodyPr/>
          <a:lstStyle/>
          <a:p>
            <a:r>
              <a:rPr lang="en-GB" sz="1800" dirty="0">
                <a:solidFill>
                  <a:srgbClr val="1E2328"/>
                </a:solidFill>
                <a:latin typeface="+mn-lt"/>
              </a:rPr>
              <a:t>Since 2018 we work together as UT with a group of 5 photographers who can be reached out to for taking photo’s. An </a:t>
            </a:r>
            <a:r>
              <a:rPr lang="en-GB" sz="1800" dirty="0">
                <a:solidFill>
                  <a:srgbClr val="1E2328"/>
                </a:solidFill>
                <a:hlinkClick r:id="rId2"/>
              </a:rPr>
              <a:t>overview of contracted photographers</a:t>
            </a:r>
            <a:r>
              <a:rPr lang="en-GB" sz="1800" dirty="0">
                <a:solidFill>
                  <a:srgbClr val="1E2328"/>
                </a:solidFill>
              </a:rPr>
              <a:t> (</a:t>
            </a:r>
            <a:r>
              <a:rPr lang="nl-NL" sz="1400" i="1" dirty="0">
                <a:solidFill>
                  <a:srgbClr val="002C5F"/>
                </a:solidFill>
                <a:hlinkClick r:id="rId2">
                  <a:extLst>
                    <a:ext uri="{A12FA001-AC4F-418D-AE19-62706E023703}">
                      <ahyp:hlinkClr xmlns:ahyp="http://schemas.microsoft.com/office/drawing/2018/hyperlinkcolor" val="tx"/>
                    </a:ext>
                  </a:extLst>
                </a:hlinkClick>
              </a:rPr>
              <a:t>https://www.utwente.nl/en/service-portal/facility-services/procurement-preferred-suppliers/preferred-suppliers/photographers?lang=nl#fotografen</a:t>
            </a:r>
            <a:r>
              <a:rPr lang="en-GB" sz="1800" dirty="0">
                <a:solidFill>
                  <a:srgbClr val="1E2328"/>
                </a:solidFill>
              </a:rPr>
              <a:t>) and more information such as copyright and examples of a </a:t>
            </a:r>
            <a:r>
              <a:rPr lang="en-GB" sz="1800" dirty="0">
                <a:solidFill>
                  <a:srgbClr val="1E2328"/>
                </a:solidFill>
                <a:hlinkClick r:id="rId3"/>
              </a:rPr>
              <a:t>quitclaim</a:t>
            </a:r>
            <a:r>
              <a:rPr lang="en-GB" sz="1800" dirty="0">
                <a:solidFill>
                  <a:srgbClr val="1E2328"/>
                </a:solidFill>
              </a:rPr>
              <a:t> (</a:t>
            </a:r>
            <a:r>
              <a:rPr lang="nl-NL" sz="1400" i="1" dirty="0">
                <a:solidFill>
                  <a:srgbClr val="002C5F"/>
                </a:solidFill>
                <a:hlinkClick r:id="rId3">
                  <a:extLst>
                    <a:ext uri="{A12FA001-AC4F-418D-AE19-62706E023703}">
                      <ahyp:hlinkClr xmlns:ahyp="http://schemas.microsoft.com/office/drawing/2018/hyperlinkcolor" val="tx"/>
                    </a:ext>
                  </a:extLst>
                </a:hlinkClick>
              </a:rPr>
              <a:t>https://www.utwente.nl/.uc/f9918726f010260f71a015d07b402bf303aa410f7b72400/Quitclaim_photography.pdf</a:t>
            </a:r>
            <a:r>
              <a:rPr lang="nl-NL" sz="1400" dirty="0"/>
              <a:t>) </a:t>
            </a:r>
            <a:r>
              <a:rPr lang="en-GB" sz="1800" dirty="0">
                <a:solidFill>
                  <a:srgbClr val="1E2328"/>
                </a:solidFill>
              </a:rPr>
              <a:t>can be found on the service portal.</a:t>
            </a:r>
          </a:p>
          <a:p>
            <a:endParaRPr lang="en-GB" sz="1800" dirty="0">
              <a:solidFill>
                <a:srgbClr val="1E2328"/>
              </a:solidFill>
              <a:latin typeface="+mn-lt"/>
            </a:endParaRPr>
          </a:p>
          <a:p>
            <a:pPr algn="l">
              <a:spcBef>
                <a:spcPts val="0"/>
              </a:spcBef>
              <a:spcAft>
                <a:spcPts val="600"/>
              </a:spcAft>
            </a:pPr>
            <a:r>
              <a:rPr lang="en-GB" sz="1800" b="1" i="0" dirty="0">
                <a:solidFill>
                  <a:srgbClr val="2D5079"/>
                </a:solidFill>
                <a:effectLst/>
                <a:latin typeface="+mn-lt"/>
              </a:rPr>
              <a:t>MORE THAN A PHOTO</a:t>
            </a:r>
            <a:br>
              <a:rPr lang="en-GB" sz="1800" b="1" i="0" dirty="0">
                <a:solidFill>
                  <a:srgbClr val="1E2328"/>
                </a:solidFill>
                <a:effectLst/>
                <a:latin typeface="+mn-lt"/>
              </a:rPr>
            </a:br>
            <a:r>
              <a:rPr lang="en-GB" sz="1800" dirty="0">
                <a:solidFill>
                  <a:srgbClr val="1E2328"/>
                </a:solidFill>
                <a:latin typeface="+mn-lt"/>
              </a:rPr>
              <a:t>If you need more than just photography, such as a design or campaign concept. You can reach out to the communication advisor of your faculty or department to assess which UT partner can best assist you in your needs. </a:t>
            </a:r>
            <a:endParaRPr lang="en-GB" sz="1800" b="0" i="0" dirty="0">
              <a:solidFill>
                <a:srgbClr val="1E2328"/>
              </a:solidFill>
              <a:effectLst/>
              <a:latin typeface="+mn-lt"/>
            </a:endParaRPr>
          </a:p>
          <a:p>
            <a:pPr algn="l"/>
            <a:endParaRPr lang="en-GB" sz="1800" dirty="0">
              <a:solidFill>
                <a:srgbClr val="1E2328"/>
              </a:solidFill>
              <a:latin typeface="+mn-lt"/>
            </a:endParaRPr>
          </a:p>
        </p:txBody>
      </p:sp>
      <p:sp>
        <p:nvSpPr>
          <p:cNvPr id="6" name="Tijdelijke aanduiding voor dianummer 5">
            <a:extLst>
              <a:ext uri="{FF2B5EF4-FFF2-40B4-BE49-F238E27FC236}">
                <a16:creationId xmlns:a16="http://schemas.microsoft.com/office/drawing/2014/main" id="{E8197331-E80C-41A7-B97C-A6B1A92729C1}"/>
              </a:ext>
            </a:extLst>
          </p:cNvPr>
          <p:cNvSpPr>
            <a:spLocks noGrp="1"/>
          </p:cNvSpPr>
          <p:nvPr>
            <p:ph type="sldNum" sz="quarter" idx="4"/>
          </p:nvPr>
        </p:nvSpPr>
        <p:spPr/>
        <p:txBody>
          <a:bodyPr/>
          <a:lstStyle/>
          <a:p>
            <a:fld id="{F9DE7F4B-6E11-487C-9B28-4934A04645A5}" type="slidenum">
              <a:rPr lang="nl-NL" smtClean="0"/>
              <a:pPr/>
              <a:t>11</a:t>
            </a:fld>
            <a:endParaRPr lang="nl-NL"/>
          </a:p>
        </p:txBody>
      </p:sp>
    </p:spTree>
    <p:extLst>
      <p:ext uri="{BB962C8B-B14F-4D97-AF65-F5344CB8AC3E}">
        <p14:creationId xmlns:p14="http://schemas.microsoft.com/office/powerpoint/2010/main" val="34016226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SmartArt 2">
            <a:extLst>
              <a:ext uri="{FF2B5EF4-FFF2-40B4-BE49-F238E27FC236}">
                <a16:creationId xmlns:a16="http://schemas.microsoft.com/office/drawing/2014/main" id="{F4D65A81-B53C-4C67-9FF4-D9D97CE33BC0}"/>
              </a:ext>
            </a:extLst>
          </p:cNvPr>
          <p:cNvSpPr>
            <a:spLocks noGrp="1"/>
          </p:cNvSpPr>
          <p:nvPr>
            <p:ph type="dgm" sz="quarter" idx="14"/>
          </p:nvPr>
        </p:nvSpPr>
        <p:spPr>
          <a:solidFill>
            <a:srgbClr val="002C5F">
              <a:alpha val="85000"/>
            </a:srgbClr>
          </a:solidFill>
        </p:spPr>
      </p:sp>
      <p:sp>
        <p:nvSpPr>
          <p:cNvPr id="4" name="Titel 3">
            <a:extLst>
              <a:ext uri="{FF2B5EF4-FFF2-40B4-BE49-F238E27FC236}">
                <a16:creationId xmlns:a16="http://schemas.microsoft.com/office/drawing/2014/main" id="{9CE330FE-ADBD-49B1-8E78-8F94C3226717}"/>
              </a:ext>
            </a:extLst>
          </p:cNvPr>
          <p:cNvSpPr>
            <a:spLocks noGrp="1"/>
          </p:cNvSpPr>
          <p:nvPr>
            <p:ph type="title"/>
          </p:nvPr>
        </p:nvSpPr>
        <p:spPr>
          <a:xfrm>
            <a:off x="820737" y="815976"/>
            <a:ext cx="6922666" cy="1454150"/>
          </a:xfrm>
        </p:spPr>
        <p:txBody>
          <a:bodyPr/>
          <a:lstStyle/>
          <a:p>
            <a:r>
              <a:rPr lang="nl-NL" dirty="0">
                <a:solidFill>
                  <a:schemeClr val="bg1"/>
                </a:solidFill>
              </a:rPr>
              <a:t>WHY </a:t>
            </a:r>
            <a:r>
              <a:rPr lang="nl-NL" b="0" dirty="0" err="1">
                <a:solidFill>
                  <a:schemeClr val="bg1"/>
                </a:solidFill>
              </a:rPr>
              <a:t>the</a:t>
            </a:r>
            <a:r>
              <a:rPr lang="nl-NL" b="0" dirty="0">
                <a:solidFill>
                  <a:schemeClr val="bg1"/>
                </a:solidFill>
              </a:rPr>
              <a:t> </a:t>
            </a:r>
            <a:r>
              <a:rPr lang="nl-NL" b="0" dirty="0" err="1">
                <a:solidFill>
                  <a:schemeClr val="bg1"/>
                </a:solidFill>
              </a:rPr>
              <a:t>need</a:t>
            </a:r>
            <a:r>
              <a:rPr lang="nl-NL" b="0" dirty="0">
                <a:solidFill>
                  <a:schemeClr val="bg1"/>
                </a:solidFill>
              </a:rPr>
              <a:t> </a:t>
            </a:r>
            <a:r>
              <a:rPr lang="nl-NL" b="0" dirty="0" err="1">
                <a:solidFill>
                  <a:schemeClr val="bg1"/>
                </a:solidFill>
              </a:rPr>
              <a:t>for</a:t>
            </a:r>
            <a:r>
              <a:rPr lang="nl-NL" b="0" dirty="0">
                <a:solidFill>
                  <a:schemeClr val="bg1"/>
                </a:solidFill>
              </a:rPr>
              <a:t> </a:t>
            </a:r>
            <a:r>
              <a:rPr lang="nl-NL" b="0" dirty="0" err="1">
                <a:solidFill>
                  <a:schemeClr val="bg1"/>
                </a:solidFill>
              </a:rPr>
              <a:t>guidelines</a:t>
            </a:r>
            <a:endParaRPr lang="nl-NL" b="0" dirty="0">
              <a:solidFill>
                <a:schemeClr val="bg1"/>
              </a:solidFill>
            </a:endParaRPr>
          </a:p>
        </p:txBody>
      </p:sp>
      <p:sp>
        <p:nvSpPr>
          <p:cNvPr id="6" name="Tijdelijke aanduiding voor dianummer 5">
            <a:extLst>
              <a:ext uri="{FF2B5EF4-FFF2-40B4-BE49-F238E27FC236}">
                <a16:creationId xmlns:a16="http://schemas.microsoft.com/office/drawing/2014/main" id="{884C0193-1705-4F09-AD62-A6208BAFAE5F}"/>
              </a:ext>
            </a:extLst>
          </p:cNvPr>
          <p:cNvSpPr>
            <a:spLocks noGrp="1"/>
          </p:cNvSpPr>
          <p:nvPr>
            <p:ph type="sldNum" sz="quarter" idx="4"/>
          </p:nvPr>
        </p:nvSpPr>
        <p:spPr>
          <a:ln>
            <a:solidFill>
              <a:srgbClr val="002C5F"/>
            </a:solidFill>
          </a:ln>
        </p:spPr>
        <p:txBody>
          <a:bodyPr/>
          <a:lstStyle/>
          <a:p>
            <a:fld id="{F9DE7F4B-6E11-487C-9B28-4934A04645A5}" type="slidenum">
              <a:rPr lang="nl-NL" smtClean="0"/>
              <a:pPr/>
              <a:t>2</a:t>
            </a:fld>
            <a:endParaRPr lang="nl-NL"/>
          </a:p>
        </p:txBody>
      </p:sp>
      <p:sp>
        <p:nvSpPr>
          <p:cNvPr id="14" name="Tekstvak 13">
            <a:extLst>
              <a:ext uri="{FF2B5EF4-FFF2-40B4-BE49-F238E27FC236}">
                <a16:creationId xmlns:a16="http://schemas.microsoft.com/office/drawing/2014/main" id="{9FAA105B-5492-4D5E-A62C-6428A0025D23}"/>
              </a:ext>
            </a:extLst>
          </p:cNvPr>
          <p:cNvSpPr txBox="1"/>
          <p:nvPr/>
        </p:nvSpPr>
        <p:spPr>
          <a:xfrm>
            <a:off x="1226230" y="2636150"/>
            <a:ext cx="13541644" cy="3970318"/>
          </a:xfrm>
          <a:prstGeom prst="rect">
            <a:avLst/>
          </a:prstGeom>
          <a:noFill/>
        </p:spPr>
        <p:txBody>
          <a:bodyPr wrap="square">
            <a:spAutoFit/>
          </a:bodyPr>
          <a:lstStyle/>
          <a:p>
            <a:pPr>
              <a:buClr>
                <a:srgbClr val="002C5F"/>
              </a:buClr>
            </a:pPr>
            <a:r>
              <a:rPr lang="en-GB" sz="1800" i="1" dirty="0">
                <a:solidFill>
                  <a:srgbClr val="2D5079"/>
                </a:solidFill>
                <a:ea typeface="Calibri" panose="020F0502020204030204" pitchFamily="34" charset="0"/>
              </a:rPr>
              <a:t>In strengthening our internal and external positioning as People First University of Technology, as described in our long-term strategy Shaping2030, it is important to develop a </a:t>
            </a:r>
            <a:r>
              <a:rPr lang="en-GB" sz="1800" b="1" i="1" dirty="0">
                <a:solidFill>
                  <a:srgbClr val="2D5079"/>
                </a:solidFill>
                <a:ea typeface="Calibri" panose="020F0502020204030204" pitchFamily="34" charset="0"/>
              </a:rPr>
              <a:t>recognisable line in photography </a:t>
            </a:r>
            <a:r>
              <a:rPr lang="en-GB" sz="1800" i="1" dirty="0">
                <a:solidFill>
                  <a:srgbClr val="2D5079"/>
                </a:solidFill>
                <a:ea typeface="Calibri" panose="020F0502020204030204" pitchFamily="34" charset="0"/>
              </a:rPr>
              <a:t>as well. These guidelines are intended as a </a:t>
            </a:r>
            <a:r>
              <a:rPr lang="en-GB" sz="1800" b="1" i="1" dirty="0">
                <a:solidFill>
                  <a:srgbClr val="2D5079"/>
                </a:solidFill>
                <a:ea typeface="Calibri" panose="020F0502020204030204" pitchFamily="34" charset="0"/>
              </a:rPr>
              <a:t>framework</a:t>
            </a:r>
            <a:r>
              <a:rPr lang="en-GB" sz="1800" i="1" dirty="0">
                <a:solidFill>
                  <a:srgbClr val="2D5079"/>
                </a:solidFill>
                <a:ea typeface="Calibri" panose="020F0502020204030204" pitchFamily="34" charset="0"/>
              </a:rPr>
              <a:t> to help us achieve this together. </a:t>
            </a:r>
          </a:p>
          <a:p>
            <a:pPr>
              <a:buClr>
                <a:srgbClr val="002C5F"/>
              </a:buClr>
            </a:pPr>
            <a:r>
              <a:rPr lang="en-GB" sz="1800" i="1" dirty="0">
                <a:solidFill>
                  <a:srgbClr val="2D5079"/>
                </a:solidFill>
                <a:ea typeface="Calibri" panose="020F0502020204030204" pitchFamily="34" charset="0"/>
              </a:rPr>
              <a:t>With this framework as a basis, you can make to the necessary images for a campaign, training material, project or program. </a:t>
            </a:r>
          </a:p>
          <a:p>
            <a:pPr>
              <a:buClr>
                <a:srgbClr val="002C5F"/>
              </a:buClr>
            </a:pPr>
            <a:endParaRPr lang="en-GB" sz="1800" b="1" dirty="0">
              <a:solidFill>
                <a:srgbClr val="2D5079"/>
              </a:solidFill>
              <a:ea typeface="Calibri" panose="020F0502020204030204" pitchFamily="34" charset="0"/>
            </a:endParaRPr>
          </a:p>
          <a:p>
            <a:pPr>
              <a:buClr>
                <a:srgbClr val="002C5F"/>
              </a:buClr>
            </a:pPr>
            <a:r>
              <a:rPr lang="en-GB" sz="1800" b="1" dirty="0">
                <a:solidFill>
                  <a:srgbClr val="2D5079"/>
                </a:solidFill>
                <a:ea typeface="Calibri" panose="020F0502020204030204" pitchFamily="34" charset="0"/>
              </a:rPr>
              <a:t>FOR WHOM</a:t>
            </a:r>
          </a:p>
          <a:p>
            <a:pPr marL="285750" marR="0" indent="-285750">
              <a:spcBef>
                <a:spcPts val="0"/>
              </a:spcBef>
              <a:spcAft>
                <a:spcPts val="0"/>
              </a:spcAft>
              <a:buClr>
                <a:srgbClr val="002C5F"/>
              </a:buClr>
              <a:buFont typeface="Wingdings" panose="05000000000000000000" pitchFamily="2" charset="2"/>
              <a:buChar char="§"/>
            </a:pPr>
            <a:r>
              <a:rPr lang="en-GB" sz="1800" dirty="0">
                <a:ea typeface="Calibri" panose="020F0502020204030204" pitchFamily="34" charset="0"/>
              </a:rPr>
              <a:t>Marketing and communication advisors</a:t>
            </a:r>
          </a:p>
          <a:p>
            <a:pPr marL="285750" marR="0" indent="-285750">
              <a:spcBef>
                <a:spcPts val="0"/>
              </a:spcBef>
              <a:spcAft>
                <a:spcPts val="0"/>
              </a:spcAft>
              <a:buClr>
                <a:srgbClr val="002C5F"/>
              </a:buClr>
              <a:buFont typeface="Wingdings" panose="05000000000000000000" pitchFamily="2" charset="2"/>
              <a:buChar char="§"/>
            </a:pPr>
            <a:r>
              <a:rPr lang="en-GB" sz="1800" dirty="0">
                <a:ea typeface="Calibri" panose="020F0502020204030204" pitchFamily="34" charset="0"/>
              </a:rPr>
              <a:t>UT employees</a:t>
            </a:r>
          </a:p>
          <a:p>
            <a:pPr marL="285750" marR="0" indent="-285750">
              <a:spcBef>
                <a:spcPts val="0"/>
              </a:spcBef>
              <a:spcAft>
                <a:spcPts val="0"/>
              </a:spcAft>
              <a:buClr>
                <a:srgbClr val="002C5F"/>
              </a:buClr>
              <a:buFont typeface="Wingdings" panose="05000000000000000000" pitchFamily="2" charset="2"/>
              <a:buChar char="§"/>
            </a:pPr>
            <a:r>
              <a:rPr lang="en-GB" sz="1800" dirty="0">
                <a:ea typeface="Calibri" panose="020F0502020204030204" pitchFamily="34" charset="0"/>
              </a:rPr>
              <a:t>Photographers</a:t>
            </a:r>
          </a:p>
          <a:p>
            <a:pPr marL="285750" marR="0" indent="-285750">
              <a:spcBef>
                <a:spcPts val="0"/>
              </a:spcBef>
              <a:spcAft>
                <a:spcPts val="0"/>
              </a:spcAft>
              <a:buClr>
                <a:srgbClr val="002C5F"/>
              </a:buClr>
              <a:buFont typeface="Wingdings" panose="05000000000000000000" pitchFamily="2" charset="2"/>
              <a:buChar char="§"/>
            </a:pPr>
            <a:r>
              <a:rPr lang="en-GB" sz="1800" dirty="0">
                <a:ea typeface="Calibri" panose="020F0502020204030204" pitchFamily="34" charset="0"/>
              </a:rPr>
              <a:t>Videographers</a:t>
            </a:r>
          </a:p>
          <a:p>
            <a:pPr marL="285750" marR="0" indent="-285750">
              <a:spcBef>
                <a:spcPts val="0"/>
              </a:spcBef>
              <a:spcAft>
                <a:spcPts val="0"/>
              </a:spcAft>
              <a:buClr>
                <a:srgbClr val="002C5F"/>
              </a:buClr>
              <a:buFont typeface="Wingdings" panose="05000000000000000000" pitchFamily="2" charset="2"/>
              <a:buChar char="§"/>
            </a:pPr>
            <a:r>
              <a:rPr lang="en-GB" sz="1800" dirty="0">
                <a:ea typeface="Calibri" panose="020F0502020204030204" pitchFamily="34" charset="0"/>
              </a:rPr>
              <a:t>Marketing-communication agencies. </a:t>
            </a:r>
          </a:p>
          <a:p>
            <a:pPr marR="0">
              <a:spcBef>
                <a:spcPts val="0"/>
              </a:spcBef>
              <a:spcAft>
                <a:spcPts val="0"/>
              </a:spcAft>
              <a:buClr>
                <a:srgbClr val="002C5F"/>
              </a:buClr>
            </a:pPr>
            <a:endParaRPr lang="en-GB" sz="1800" dirty="0">
              <a:ea typeface="Calibri" panose="020F0502020204030204" pitchFamily="34" charset="0"/>
            </a:endParaRPr>
          </a:p>
          <a:p>
            <a:pPr marR="0">
              <a:spcBef>
                <a:spcPts val="0"/>
              </a:spcBef>
              <a:spcAft>
                <a:spcPts val="0"/>
              </a:spcAft>
              <a:buClr>
                <a:srgbClr val="002C5F"/>
              </a:buClr>
            </a:pPr>
            <a:r>
              <a:rPr lang="en-GB" sz="1800" b="1" dirty="0">
                <a:solidFill>
                  <a:srgbClr val="2D5079"/>
                </a:solidFill>
                <a:ea typeface="Calibri" panose="020F0502020204030204" pitchFamily="34" charset="0"/>
              </a:rPr>
              <a:t>APPLICATION</a:t>
            </a:r>
            <a:r>
              <a:rPr lang="en-GB" sz="1800" dirty="0">
                <a:ea typeface="Calibri" panose="020F0502020204030204" pitchFamily="34" charset="0"/>
              </a:rPr>
              <a:t> </a:t>
            </a:r>
          </a:p>
          <a:p>
            <a:pPr marR="0">
              <a:spcBef>
                <a:spcPts val="0"/>
              </a:spcBef>
              <a:spcAft>
                <a:spcPts val="0"/>
              </a:spcAft>
              <a:buClr>
                <a:srgbClr val="002C5F"/>
              </a:buClr>
            </a:pPr>
            <a:r>
              <a:rPr lang="en-GB" sz="1800" dirty="0">
                <a:ea typeface="Calibri" panose="020F0502020204030204" pitchFamily="34" charset="0"/>
              </a:rPr>
              <a:t>Of course, these guidelines remains a basis and it is important to keep the subject, goal and target group in mind, which may result in a slightly different choice for a specific campaign or theme. That’s okay as long as the general guidelines are safeguarded.</a:t>
            </a:r>
          </a:p>
        </p:txBody>
      </p:sp>
      <p:sp>
        <p:nvSpPr>
          <p:cNvPr id="7" name="Tekstvak 6">
            <a:extLst>
              <a:ext uri="{FF2B5EF4-FFF2-40B4-BE49-F238E27FC236}">
                <a16:creationId xmlns:a16="http://schemas.microsoft.com/office/drawing/2014/main" id="{0E35DBD1-7763-4615-8BD2-5B2FC5339FCF}"/>
              </a:ext>
            </a:extLst>
          </p:cNvPr>
          <p:cNvSpPr txBox="1"/>
          <p:nvPr/>
        </p:nvSpPr>
        <p:spPr>
          <a:xfrm rot="21014044">
            <a:off x="3987800" y="643541"/>
            <a:ext cx="14441487" cy="1200329"/>
          </a:xfrm>
          <a:prstGeom prst="rect">
            <a:avLst/>
          </a:prstGeom>
          <a:noFill/>
        </p:spPr>
        <p:txBody>
          <a:bodyPr wrap="square">
            <a:spAutoFit/>
          </a:bodyPr>
          <a:lstStyle/>
          <a:p>
            <a:pPr algn="ctr"/>
            <a:r>
              <a:rPr lang="en-US" b="0" i="0" u="none" strike="noStrike" dirty="0">
                <a:solidFill>
                  <a:schemeClr val="bg1"/>
                </a:solidFill>
                <a:effectLst/>
                <a:highlight>
                  <a:srgbClr val="2D5079"/>
                </a:highlight>
                <a:latin typeface="Arial Narrow" panose="020B0606020202030204" pitchFamily="34" charset="0"/>
              </a:rPr>
              <a:t>THE UNIVERSTITY OF TWENTE IS THE ULTIMATE </a:t>
            </a:r>
          </a:p>
          <a:p>
            <a:pPr algn="ctr"/>
            <a:r>
              <a:rPr lang="en-US" b="1" i="0" u="none" strike="noStrike" dirty="0">
                <a:solidFill>
                  <a:schemeClr val="bg1"/>
                </a:solidFill>
                <a:effectLst/>
                <a:highlight>
                  <a:srgbClr val="2D5079"/>
                </a:highlight>
                <a:latin typeface="Arial Narrow" panose="020B0606020202030204" pitchFamily="34" charset="0"/>
              </a:rPr>
              <a:t>PEOPLE-FIRST</a:t>
            </a:r>
            <a:r>
              <a:rPr lang="en-US" b="0" i="0" u="none" strike="noStrike" dirty="0">
                <a:solidFill>
                  <a:schemeClr val="bg1"/>
                </a:solidFill>
                <a:effectLst/>
                <a:highlight>
                  <a:srgbClr val="2D5079"/>
                </a:highlight>
                <a:latin typeface="Arial Narrow" panose="020B0606020202030204" pitchFamily="34" charset="0"/>
              </a:rPr>
              <a:t> UNIVERSITY OF </a:t>
            </a:r>
            <a:r>
              <a:rPr lang="en-US" b="1" i="0" u="none" strike="noStrike" dirty="0">
                <a:solidFill>
                  <a:schemeClr val="bg1"/>
                </a:solidFill>
                <a:effectLst/>
                <a:highlight>
                  <a:srgbClr val="2D5079"/>
                </a:highlight>
                <a:latin typeface="Arial Narrow" panose="020B0606020202030204" pitchFamily="34" charset="0"/>
              </a:rPr>
              <a:t>TECHNOLOGY.</a:t>
            </a:r>
            <a:r>
              <a:rPr lang="en-US" b="0" i="0" dirty="0">
                <a:solidFill>
                  <a:schemeClr val="bg1"/>
                </a:solidFill>
                <a:effectLst/>
                <a:highlight>
                  <a:srgbClr val="2D5079"/>
                </a:highlight>
                <a:latin typeface="Arial Narrow" panose="020B0606020202030204" pitchFamily="34" charset="0"/>
              </a:rPr>
              <a:t>​</a:t>
            </a:r>
            <a:br>
              <a:rPr lang="en-US" b="0" i="0" dirty="0">
                <a:solidFill>
                  <a:schemeClr val="bg1"/>
                </a:solidFill>
                <a:effectLst/>
                <a:highlight>
                  <a:srgbClr val="2D5079"/>
                </a:highlight>
                <a:latin typeface="Arial Narrow" panose="020B0606020202030204" pitchFamily="34" charset="0"/>
              </a:rPr>
            </a:br>
            <a:r>
              <a:rPr lang="en-US" b="0" i="0" u="none" strike="noStrike" dirty="0">
                <a:solidFill>
                  <a:schemeClr val="bg1"/>
                </a:solidFill>
                <a:effectLst/>
                <a:highlight>
                  <a:srgbClr val="2D5079"/>
                </a:highlight>
                <a:latin typeface="Arial Narrow" panose="020B0606020202030204" pitchFamily="34" charset="0"/>
              </a:rPr>
              <a:t>WE</a:t>
            </a:r>
            <a:r>
              <a:rPr lang="en-US" b="1" i="0" u="none" strike="noStrike" dirty="0">
                <a:solidFill>
                  <a:schemeClr val="bg1"/>
                </a:solidFill>
                <a:effectLst/>
                <a:highlight>
                  <a:srgbClr val="2D5079"/>
                </a:highlight>
                <a:latin typeface="Arial Narrow" panose="020B0606020202030204" pitchFamily="34" charset="0"/>
              </a:rPr>
              <a:t> EMPOWER SOCIETY </a:t>
            </a:r>
            <a:r>
              <a:rPr lang="en-US" b="0" i="0" u="none" strike="noStrike" dirty="0">
                <a:solidFill>
                  <a:schemeClr val="bg1"/>
                </a:solidFill>
                <a:effectLst/>
                <a:highlight>
                  <a:srgbClr val="2D5079"/>
                </a:highlight>
                <a:latin typeface="Arial Narrow" panose="020B0606020202030204" pitchFamily="34" charset="0"/>
              </a:rPr>
              <a:t>THROUGH</a:t>
            </a:r>
            <a:r>
              <a:rPr lang="en-US" b="1" i="0" u="none" strike="noStrike" dirty="0">
                <a:solidFill>
                  <a:schemeClr val="bg1"/>
                </a:solidFill>
                <a:effectLst/>
                <a:highlight>
                  <a:srgbClr val="2D5079"/>
                </a:highlight>
                <a:latin typeface="Arial Narrow" panose="020B0606020202030204" pitchFamily="34" charset="0"/>
              </a:rPr>
              <a:t> SUSTAINABLE SOLUTIONS.</a:t>
            </a:r>
            <a:r>
              <a:rPr lang="en-US" b="0" i="0" u="none" strike="noStrike" dirty="0">
                <a:solidFill>
                  <a:schemeClr val="bg1"/>
                </a:solidFill>
                <a:effectLst/>
                <a:highlight>
                  <a:srgbClr val="2D5079"/>
                </a:highlight>
                <a:latin typeface="Arial Narrow" panose="020B0606020202030204" pitchFamily="34" charset="0"/>
              </a:rPr>
              <a:t> </a:t>
            </a:r>
            <a:endParaRPr lang="nl-NL" dirty="0">
              <a:solidFill>
                <a:schemeClr val="bg1"/>
              </a:solidFill>
              <a:highlight>
                <a:srgbClr val="2D5079"/>
              </a:highlight>
            </a:endParaRPr>
          </a:p>
        </p:txBody>
      </p:sp>
    </p:spTree>
    <p:extLst>
      <p:ext uri="{BB962C8B-B14F-4D97-AF65-F5344CB8AC3E}">
        <p14:creationId xmlns:p14="http://schemas.microsoft.com/office/powerpoint/2010/main" val="1644886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43313BA7-75EC-4D38-9C61-46934ACCBB70}"/>
              </a:ext>
            </a:extLst>
          </p:cNvPr>
          <p:cNvSpPr>
            <a:spLocks noGrp="1"/>
          </p:cNvSpPr>
          <p:nvPr>
            <p:ph type="pic" sz="quarter" idx="13"/>
          </p:nvPr>
        </p:nvSpPr>
        <p:spPr/>
      </p:sp>
      <p:sp>
        <p:nvSpPr>
          <p:cNvPr id="3" name="Tijdelijke aanduiding voor SmartArt 2">
            <a:extLst>
              <a:ext uri="{FF2B5EF4-FFF2-40B4-BE49-F238E27FC236}">
                <a16:creationId xmlns:a16="http://schemas.microsoft.com/office/drawing/2014/main" id="{D1FA2E73-E52E-480F-9DD8-9AE0BF6A9F2A}"/>
              </a:ext>
            </a:extLst>
          </p:cNvPr>
          <p:cNvSpPr>
            <a:spLocks noGrp="1"/>
          </p:cNvSpPr>
          <p:nvPr>
            <p:ph type="dgm" sz="quarter" idx="14"/>
          </p:nvPr>
        </p:nvSpPr>
        <p:spPr>
          <a:solidFill>
            <a:srgbClr val="002C5F">
              <a:alpha val="85000"/>
            </a:srgbClr>
          </a:solidFill>
        </p:spPr>
      </p:sp>
      <p:sp>
        <p:nvSpPr>
          <p:cNvPr id="4" name="Titel 3">
            <a:extLst>
              <a:ext uri="{FF2B5EF4-FFF2-40B4-BE49-F238E27FC236}">
                <a16:creationId xmlns:a16="http://schemas.microsoft.com/office/drawing/2014/main" id="{BAEAF0DD-A615-4274-B261-D28878E4D53C}"/>
              </a:ext>
            </a:extLst>
          </p:cNvPr>
          <p:cNvSpPr>
            <a:spLocks noGrp="1"/>
          </p:cNvSpPr>
          <p:nvPr>
            <p:ph type="title"/>
          </p:nvPr>
        </p:nvSpPr>
        <p:spPr/>
        <p:txBody>
          <a:bodyPr/>
          <a:lstStyle/>
          <a:p>
            <a:r>
              <a:rPr lang="en-US" dirty="0">
                <a:solidFill>
                  <a:schemeClr val="bg1"/>
                </a:solidFill>
              </a:rPr>
              <a:t>BEFORE YOU GET STARTED</a:t>
            </a:r>
            <a:endParaRPr lang="nl-NL" dirty="0">
              <a:solidFill>
                <a:schemeClr val="bg1"/>
              </a:solidFill>
            </a:endParaRPr>
          </a:p>
        </p:txBody>
      </p:sp>
      <p:sp>
        <p:nvSpPr>
          <p:cNvPr id="5" name="Tijdelijke aanduiding voor inhoud 4">
            <a:extLst>
              <a:ext uri="{FF2B5EF4-FFF2-40B4-BE49-F238E27FC236}">
                <a16:creationId xmlns:a16="http://schemas.microsoft.com/office/drawing/2014/main" id="{9572A013-8E53-4E9C-A0B9-52ABED2892FA}"/>
              </a:ext>
            </a:extLst>
          </p:cNvPr>
          <p:cNvSpPr>
            <a:spLocks noGrp="1"/>
          </p:cNvSpPr>
          <p:nvPr>
            <p:ph idx="1"/>
          </p:nvPr>
        </p:nvSpPr>
        <p:spPr>
          <a:xfrm>
            <a:off x="820738" y="2352022"/>
            <a:ext cx="14724062" cy="8119485"/>
          </a:xfrm>
        </p:spPr>
        <p:txBody>
          <a:bodyPr numCol="2" spcCol="720000"/>
          <a:lstStyle/>
          <a:p>
            <a:pPr algn="l">
              <a:spcAft>
                <a:spcPts val="600"/>
              </a:spcAft>
            </a:pPr>
            <a:r>
              <a:rPr lang="en-GB" sz="1800" b="1" dirty="0">
                <a:solidFill>
                  <a:srgbClr val="2D5079"/>
                </a:solidFill>
                <a:latin typeface="+mn-lt"/>
              </a:rPr>
              <a:t>BRIEFING AND CONTEXT</a:t>
            </a:r>
          </a:p>
          <a:p>
            <a:r>
              <a:rPr lang="en-GB" sz="1800" dirty="0">
                <a:solidFill>
                  <a:srgbClr val="1E2328"/>
                </a:solidFill>
                <a:latin typeface="+mn-lt"/>
              </a:rPr>
              <a:t>This framework is a guideline and tooling for photography and is essential next to the briefing of the photographer. After all, a photograph is a visual storyteller. Therefore, you always must be </a:t>
            </a:r>
            <a:r>
              <a:rPr lang="en-GB" sz="1800" b="1" dirty="0">
                <a:solidFill>
                  <a:srgbClr val="1E2328"/>
                </a:solidFill>
                <a:latin typeface="+mn-lt"/>
              </a:rPr>
              <a:t>mindful of the medium </a:t>
            </a:r>
            <a:r>
              <a:rPr lang="en-GB" sz="1800" dirty="0">
                <a:solidFill>
                  <a:srgbClr val="1E2328"/>
                </a:solidFill>
                <a:latin typeface="+mn-lt"/>
              </a:rPr>
              <a:t>in which your pictures will be presented. Print will have other requirements than digital publications. </a:t>
            </a:r>
          </a:p>
          <a:p>
            <a:pPr algn="l">
              <a:spcBef>
                <a:spcPts val="1600"/>
              </a:spcBef>
              <a:spcAft>
                <a:spcPts val="600"/>
              </a:spcAft>
            </a:pPr>
            <a:r>
              <a:rPr lang="en-GB" sz="1800" b="1" dirty="0">
                <a:solidFill>
                  <a:srgbClr val="2D5079"/>
                </a:solidFill>
                <a:latin typeface="+mn-lt"/>
              </a:rPr>
              <a:t>COPYRIGHTS</a:t>
            </a:r>
          </a:p>
          <a:p>
            <a:pPr algn="l"/>
            <a:r>
              <a:rPr lang="en-GB" sz="1800" dirty="0">
                <a:solidFill>
                  <a:srgbClr val="1E2328"/>
                </a:solidFill>
                <a:latin typeface="+mn-lt"/>
              </a:rPr>
              <a:t>Make clear agreements beforehand for the use and re-use of the photos. The </a:t>
            </a:r>
            <a:r>
              <a:rPr lang="en-GB" sz="1800" b="1" dirty="0">
                <a:solidFill>
                  <a:srgbClr val="1E2328"/>
                </a:solidFill>
                <a:latin typeface="+mn-lt"/>
              </a:rPr>
              <a:t>terms and conditions </a:t>
            </a:r>
            <a:r>
              <a:rPr lang="en-GB" sz="1800" dirty="0">
                <a:solidFill>
                  <a:srgbClr val="1E2328"/>
                </a:solidFill>
                <a:latin typeface="+mn-lt"/>
              </a:rPr>
              <a:t>might differ between photographers. For photos that will be placed in our image database so that they can be re-used it is necessary that </a:t>
            </a:r>
            <a:r>
              <a:rPr lang="en-GB" sz="1800" b="1" dirty="0">
                <a:solidFill>
                  <a:srgbClr val="1E2328"/>
                </a:solidFill>
                <a:latin typeface="+mn-lt"/>
              </a:rPr>
              <a:t>UT will have all rights of provided photo’s</a:t>
            </a:r>
            <a:r>
              <a:rPr lang="en-GB" sz="1800" dirty="0">
                <a:solidFill>
                  <a:srgbClr val="1E2328"/>
                </a:solidFill>
                <a:latin typeface="+mn-lt"/>
              </a:rPr>
              <a:t>. UT has agreed with all contracted photographers that with internal use of the photo’s no credits for photography is needed, however, with external use crediting is required. For more information, please check our website </a:t>
            </a:r>
            <a:r>
              <a:rPr lang="en-GB" sz="1800" i="1" dirty="0">
                <a:solidFill>
                  <a:srgbClr val="002C5F"/>
                </a:solidFill>
                <a:latin typeface="+mn-lt"/>
              </a:rPr>
              <a:t>https://www.utwente.nl/en/service-portal/facility-services/procurement-preferred-suppliers/preferred-suppliers/photographers.</a:t>
            </a:r>
            <a:endParaRPr lang="en-GB" sz="1800" b="1" i="1" dirty="0">
              <a:solidFill>
                <a:srgbClr val="002C5F"/>
              </a:solidFill>
              <a:latin typeface="+mn-lt"/>
            </a:endParaRPr>
          </a:p>
          <a:p>
            <a:pPr algn="l"/>
            <a:r>
              <a:rPr lang="en-GB" sz="1800" b="1" dirty="0">
                <a:solidFill>
                  <a:srgbClr val="2D5079"/>
                </a:solidFill>
                <a:latin typeface="+mn-lt"/>
              </a:rPr>
              <a:t>MODELS</a:t>
            </a:r>
          </a:p>
          <a:p>
            <a:r>
              <a:rPr lang="en-GB" sz="1800" dirty="0">
                <a:solidFill>
                  <a:srgbClr val="1E2328"/>
                </a:solidFill>
                <a:latin typeface="+mn-lt"/>
              </a:rPr>
              <a:t>Always </a:t>
            </a:r>
            <a:r>
              <a:rPr lang="en-GB" sz="1800" b="1" dirty="0">
                <a:solidFill>
                  <a:srgbClr val="1E2328"/>
                </a:solidFill>
                <a:latin typeface="+mn-lt"/>
              </a:rPr>
              <a:t>discuss beforehand </a:t>
            </a:r>
            <a:r>
              <a:rPr lang="en-GB" sz="1800" dirty="0">
                <a:solidFill>
                  <a:srgbClr val="1E2328"/>
                </a:solidFill>
                <a:latin typeface="+mn-lt"/>
              </a:rPr>
              <a:t>with the model or modelling agency what the terms and conditions are. Agencies have differing conditions. Some rights of the client lapse after a certain time frame. With the reuse of the photo, a fee might apply. This is why always should be strived for full ownership of rights. The agreement is that </a:t>
            </a:r>
            <a:r>
              <a:rPr lang="en-GB" sz="1800" dirty="0" err="1">
                <a:solidFill>
                  <a:srgbClr val="1E2328"/>
                </a:solidFill>
                <a:latin typeface="+mn-lt"/>
              </a:rPr>
              <a:t>UT’ers</a:t>
            </a:r>
            <a:r>
              <a:rPr lang="en-GB" sz="1800" dirty="0">
                <a:solidFill>
                  <a:srgbClr val="1E2328"/>
                </a:solidFill>
                <a:latin typeface="+mn-lt"/>
              </a:rPr>
              <a:t> can model in photos if it fits with their field of work. e.g. teachers as a teacher, researchers in their own environment.</a:t>
            </a:r>
          </a:p>
          <a:p>
            <a:endParaRPr lang="en-GB" sz="1800" b="1" dirty="0">
              <a:solidFill>
                <a:srgbClr val="2D5079"/>
              </a:solidFill>
              <a:latin typeface="+mn-lt"/>
            </a:endParaRPr>
          </a:p>
          <a:p>
            <a:endParaRPr lang="en-GB" sz="1800" b="1" dirty="0">
              <a:solidFill>
                <a:srgbClr val="2D5079"/>
              </a:solidFill>
              <a:latin typeface="+mn-lt"/>
            </a:endParaRPr>
          </a:p>
          <a:p>
            <a:r>
              <a:rPr lang="en-GB" sz="1800" b="1" dirty="0">
                <a:solidFill>
                  <a:srgbClr val="2D5079"/>
                </a:solidFill>
                <a:latin typeface="+mn-lt"/>
              </a:rPr>
              <a:t>QUITCLAIM</a:t>
            </a:r>
          </a:p>
          <a:p>
            <a:r>
              <a:rPr lang="en-GB" sz="1800" dirty="0">
                <a:solidFill>
                  <a:srgbClr val="1E2328"/>
                </a:solidFill>
                <a:latin typeface="+mn-lt"/>
              </a:rPr>
              <a:t>As commissioner, you have the </a:t>
            </a:r>
            <a:r>
              <a:rPr lang="en-GB" sz="1800" b="1" dirty="0">
                <a:solidFill>
                  <a:srgbClr val="1E2328"/>
                </a:solidFill>
                <a:latin typeface="+mn-lt"/>
              </a:rPr>
              <a:t>responsibility to make sure the </a:t>
            </a:r>
            <a:r>
              <a:rPr lang="en-GB" sz="1800" b="1" dirty="0">
                <a:solidFill>
                  <a:srgbClr val="1E2328"/>
                </a:solidFill>
                <a:latin typeface="+mn-lt"/>
                <a:hlinkClick r:id="rId2"/>
              </a:rPr>
              <a:t>quitclaim</a:t>
            </a:r>
            <a:r>
              <a:rPr lang="en-GB" sz="1800" b="1" dirty="0">
                <a:solidFill>
                  <a:srgbClr val="1E2328"/>
                </a:solidFill>
                <a:latin typeface="+mn-lt"/>
              </a:rPr>
              <a:t> is filled out </a:t>
            </a:r>
            <a:r>
              <a:rPr lang="en-GB" sz="1800" dirty="0">
                <a:solidFill>
                  <a:srgbClr val="1E2328"/>
                </a:solidFill>
                <a:latin typeface="+mn-lt"/>
              </a:rPr>
              <a:t>and signed by people portrayed (models) before the photographer takes the photo. In a quitclaim the person who is portrayed agrees that their picture is taken and that we can use it for the intended purpose.. </a:t>
            </a:r>
          </a:p>
          <a:p>
            <a:r>
              <a:rPr lang="en-GB" sz="1800" b="1" dirty="0">
                <a:solidFill>
                  <a:srgbClr val="2D5079"/>
                </a:solidFill>
                <a:latin typeface="+mn-lt"/>
              </a:rPr>
              <a:t>REQUIRED RESOLUTION AND IMAGE DATABASE</a:t>
            </a:r>
          </a:p>
          <a:p>
            <a:r>
              <a:rPr lang="en-GB" sz="1800" dirty="0">
                <a:solidFill>
                  <a:srgbClr val="1E2328"/>
                </a:solidFill>
                <a:latin typeface="+mj-lt"/>
              </a:rPr>
              <a:t>Always ask the photographer for images with a minimum resolution of 300 dpi in PNG or TIFF and in RAW. Remind the photographer that after taking te photos to upload them in our image database. </a:t>
            </a:r>
            <a:r>
              <a:rPr lang="en-US" sz="1800" dirty="0">
                <a:solidFill>
                  <a:srgbClr val="1E2328"/>
                </a:solidFill>
                <a:latin typeface="+mj-lt"/>
              </a:rPr>
              <a:t>In the case of assignments for a specific purpose, make sure if there are special guidelines to take into account. For example, which edges of the photo are automatically cropped for different screen sizes etc. In this way, the photographer can ensure that the subject always remains correctly in focus.</a:t>
            </a:r>
            <a:endParaRPr lang="en-GB" sz="1800" dirty="0">
              <a:solidFill>
                <a:srgbClr val="1E2328"/>
              </a:solidFill>
              <a:latin typeface="+mn-lt"/>
            </a:endParaRPr>
          </a:p>
          <a:p>
            <a:r>
              <a:rPr lang="en-GB" sz="1800" b="1" dirty="0">
                <a:solidFill>
                  <a:srgbClr val="2D5079"/>
                </a:solidFill>
                <a:latin typeface="+mn-lt"/>
              </a:rPr>
              <a:t>PHOTOS USED IN WEBSITE BANNERS</a:t>
            </a:r>
            <a:endParaRPr lang="en-GB" sz="1800" b="1" dirty="0">
              <a:solidFill>
                <a:srgbClr val="2D5079"/>
              </a:solidFill>
            </a:endParaRPr>
          </a:p>
          <a:p>
            <a:pPr algn="l"/>
            <a:r>
              <a:rPr lang="en-GB" sz="1800" dirty="0">
                <a:solidFill>
                  <a:srgbClr val="1E2328"/>
                </a:solidFill>
                <a:latin typeface="+mn-lt"/>
              </a:rPr>
              <a:t>If the photo is going to be used as a website banner it is important that:</a:t>
            </a:r>
          </a:p>
          <a:p>
            <a:pPr marL="285750" indent="-285750" algn="l">
              <a:buFont typeface="Arial" panose="020B0604020202020204" pitchFamily="34" charset="0"/>
              <a:buChar char="•"/>
            </a:pPr>
            <a:r>
              <a:rPr lang="en-GB" sz="1800" dirty="0">
                <a:solidFill>
                  <a:srgbClr val="1E2328"/>
                </a:solidFill>
                <a:latin typeface="+mn-lt"/>
              </a:rPr>
              <a:t>No text is readable in the photo. </a:t>
            </a:r>
            <a:r>
              <a:rPr lang="en-US" sz="1800" dirty="0">
                <a:solidFill>
                  <a:srgbClr val="1E2328"/>
                </a:solidFill>
                <a:latin typeface="+mn-lt"/>
              </a:rPr>
              <a:t>This is to avoid a confusing situation where the text in the picture interferes with the title of the webpage</a:t>
            </a:r>
            <a:r>
              <a:rPr lang="en-GB" sz="1800" dirty="0">
                <a:solidFill>
                  <a:srgbClr val="1E2328"/>
                </a:solidFill>
                <a:latin typeface="+mn-lt"/>
              </a:rPr>
              <a:t>. </a:t>
            </a:r>
          </a:p>
          <a:p>
            <a:pPr marL="285750" indent="-285750" algn="l">
              <a:buFont typeface="Arial" panose="020B0604020202020204" pitchFamily="34" charset="0"/>
              <a:buChar char="•"/>
            </a:pPr>
            <a:r>
              <a:rPr lang="en-GB" sz="1800" dirty="0">
                <a:solidFill>
                  <a:srgbClr val="1E2328"/>
                </a:solidFill>
                <a:latin typeface="+mn-lt"/>
              </a:rPr>
              <a:t>Text boxes might be placed on the right-hand side of the banner. (see example on slide 6). Try ensuring that the subject of the photo is still </a:t>
            </a:r>
            <a:br>
              <a:rPr lang="en-GB" sz="1800" dirty="0">
                <a:solidFill>
                  <a:srgbClr val="1E2328"/>
                </a:solidFill>
                <a:latin typeface="+mn-lt"/>
              </a:rPr>
            </a:br>
            <a:r>
              <a:rPr lang="en-GB" sz="1800" dirty="0">
                <a:solidFill>
                  <a:srgbClr val="1E2328"/>
                </a:solidFill>
                <a:latin typeface="+mn-lt"/>
              </a:rPr>
              <a:t>visible (for example, centre the subject to the left)</a:t>
            </a:r>
          </a:p>
          <a:p>
            <a:endParaRPr lang="en-GB" sz="1800" dirty="0">
              <a:solidFill>
                <a:srgbClr val="1E2328"/>
              </a:solidFill>
              <a:latin typeface="+mn-lt"/>
            </a:endParaRPr>
          </a:p>
        </p:txBody>
      </p:sp>
      <p:sp>
        <p:nvSpPr>
          <p:cNvPr id="6" name="Tijdelijke aanduiding voor dianummer 5">
            <a:extLst>
              <a:ext uri="{FF2B5EF4-FFF2-40B4-BE49-F238E27FC236}">
                <a16:creationId xmlns:a16="http://schemas.microsoft.com/office/drawing/2014/main" id="{E8197331-E80C-41A7-B97C-A6B1A92729C1}"/>
              </a:ext>
            </a:extLst>
          </p:cNvPr>
          <p:cNvSpPr>
            <a:spLocks noGrp="1"/>
          </p:cNvSpPr>
          <p:nvPr>
            <p:ph type="sldNum" sz="quarter" idx="4"/>
          </p:nvPr>
        </p:nvSpPr>
        <p:spPr/>
        <p:txBody>
          <a:bodyPr/>
          <a:lstStyle/>
          <a:p>
            <a:fld id="{F9DE7F4B-6E11-487C-9B28-4934A04645A5}" type="slidenum">
              <a:rPr lang="nl-NL" smtClean="0"/>
              <a:pPr/>
              <a:t>3</a:t>
            </a:fld>
            <a:endParaRPr lang="nl-NL"/>
          </a:p>
        </p:txBody>
      </p:sp>
    </p:spTree>
    <p:extLst>
      <p:ext uri="{BB962C8B-B14F-4D97-AF65-F5344CB8AC3E}">
        <p14:creationId xmlns:p14="http://schemas.microsoft.com/office/powerpoint/2010/main" val="35384590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SmartArt 2">
            <a:extLst>
              <a:ext uri="{FF2B5EF4-FFF2-40B4-BE49-F238E27FC236}">
                <a16:creationId xmlns:a16="http://schemas.microsoft.com/office/drawing/2014/main" id="{F4D65A81-B53C-4C67-9FF4-D9D97CE33BC0}"/>
              </a:ext>
            </a:extLst>
          </p:cNvPr>
          <p:cNvSpPr>
            <a:spLocks noGrp="1"/>
          </p:cNvSpPr>
          <p:nvPr>
            <p:ph type="dgm" sz="quarter" idx="14"/>
          </p:nvPr>
        </p:nvSpPr>
        <p:spPr>
          <a:solidFill>
            <a:srgbClr val="002C5F">
              <a:alpha val="85000"/>
            </a:srgbClr>
          </a:solidFill>
        </p:spPr>
      </p:sp>
      <p:sp>
        <p:nvSpPr>
          <p:cNvPr id="4" name="Titel 3">
            <a:extLst>
              <a:ext uri="{FF2B5EF4-FFF2-40B4-BE49-F238E27FC236}">
                <a16:creationId xmlns:a16="http://schemas.microsoft.com/office/drawing/2014/main" id="{9CE330FE-ADBD-49B1-8E78-8F94C3226717}"/>
              </a:ext>
            </a:extLst>
          </p:cNvPr>
          <p:cNvSpPr>
            <a:spLocks noGrp="1"/>
          </p:cNvSpPr>
          <p:nvPr>
            <p:ph type="title"/>
          </p:nvPr>
        </p:nvSpPr>
        <p:spPr>
          <a:xfrm>
            <a:off x="820737" y="815976"/>
            <a:ext cx="6922666" cy="1454150"/>
          </a:xfrm>
        </p:spPr>
        <p:txBody>
          <a:bodyPr/>
          <a:lstStyle/>
          <a:p>
            <a:r>
              <a:rPr lang="nl-NL" dirty="0">
                <a:solidFill>
                  <a:schemeClr val="bg1"/>
                </a:solidFill>
              </a:rPr>
              <a:t>GENERAL</a:t>
            </a:r>
          </a:p>
        </p:txBody>
      </p:sp>
      <p:sp>
        <p:nvSpPr>
          <p:cNvPr id="6" name="Tijdelijke aanduiding voor dianummer 5">
            <a:extLst>
              <a:ext uri="{FF2B5EF4-FFF2-40B4-BE49-F238E27FC236}">
                <a16:creationId xmlns:a16="http://schemas.microsoft.com/office/drawing/2014/main" id="{884C0193-1705-4F09-AD62-A6208BAFAE5F}"/>
              </a:ext>
            </a:extLst>
          </p:cNvPr>
          <p:cNvSpPr>
            <a:spLocks noGrp="1"/>
          </p:cNvSpPr>
          <p:nvPr>
            <p:ph type="sldNum" sz="quarter" idx="4"/>
          </p:nvPr>
        </p:nvSpPr>
        <p:spPr>
          <a:ln>
            <a:solidFill>
              <a:srgbClr val="002C5F"/>
            </a:solidFill>
          </a:ln>
        </p:spPr>
        <p:txBody>
          <a:bodyPr/>
          <a:lstStyle/>
          <a:p>
            <a:fld id="{F9DE7F4B-6E11-487C-9B28-4934A04645A5}" type="slidenum">
              <a:rPr lang="nl-NL" smtClean="0"/>
              <a:pPr/>
              <a:t>4</a:t>
            </a:fld>
            <a:endParaRPr lang="nl-NL"/>
          </a:p>
        </p:txBody>
      </p:sp>
      <p:sp>
        <p:nvSpPr>
          <p:cNvPr id="14" name="Tekstvak 13">
            <a:extLst>
              <a:ext uri="{FF2B5EF4-FFF2-40B4-BE49-F238E27FC236}">
                <a16:creationId xmlns:a16="http://schemas.microsoft.com/office/drawing/2014/main" id="{9FAA105B-5492-4D5E-A62C-6428A0025D23}"/>
              </a:ext>
            </a:extLst>
          </p:cNvPr>
          <p:cNvSpPr txBox="1"/>
          <p:nvPr/>
        </p:nvSpPr>
        <p:spPr>
          <a:xfrm>
            <a:off x="1226230" y="2636150"/>
            <a:ext cx="13541644" cy="2308324"/>
          </a:xfrm>
          <a:prstGeom prst="rect">
            <a:avLst/>
          </a:prstGeom>
          <a:noFill/>
        </p:spPr>
        <p:txBody>
          <a:bodyPr wrap="square">
            <a:spAutoFit/>
          </a:bodyPr>
          <a:lstStyle/>
          <a:p>
            <a:r>
              <a:rPr lang="en-US" sz="1800" b="1" dirty="0">
                <a:solidFill>
                  <a:srgbClr val="2D5079"/>
                </a:solidFill>
              </a:rPr>
              <a:t>GENERAL GUIDELINES</a:t>
            </a:r>
          </a:p>
          <a:p>
            <a:pPr marL="285750" indent="-285750">
              <a:buFont typeface="Arial" panose="020B0604020202020204" pitchFamily="34" charset="0"/>
              <a:buChar char="•"/>
            </a:pPr>
            <a:r>
              <a:rPr lang="en-US" sz="1800" dirty="0"/>
              <a:t>all photography is full-</a:t>
            </a:r>
            <a:r>
              <a:rPr lang="en-US" sz="1800" dirty="0" err="1"/>
              <a:t>colour</a:t>
            </a:r>
            <a:endParaRPr lang="en-US" sz="1800" dirty="0"/>
          </a:p>
          <a:p>
            <a:pPr marL="285750" indent="-285750">
              <a:buFont typeface="Arial" panose="020B0604020202020204" pitchFamily="34" charset="0"/>
              <a:buChar char="•"/>
            </a:pPr>
            <a:r>
              <a:rPr lang="en-US" sz="1800" dirty="0"/>
              <a:t>we strive that there are always people in the photo</a:t>
            </a:r>
          </a:p>
          <a:p>
            <a:pPr marL="285750" indent="-285750">
              <a:buFont typeface="Arial" panose="020B0604020202020204" pitchFamily="34" charset="0"/>
              <a:buChar char="•"/>
            </a:pPr>
            <a:r>
              <a:rPr lang="en-US" sz="1800" dirty="0"/>
              <a:t>the image must be light and modern </a:t>
            </a:r>
          </a:p>
          <a:p>
            <a:pPr marL="285750" indent="-285750">
              <a:buFont typeface="Arial" panose="020B0604020202020204" pitchFamily="34" charset="0"/>
              <a:buChar char="•"/>
            </a:pPr>
            <a:r>
              <a:rPr lang="en-US" sz="1800" dirty="0"/>
              <a:t>play with sharpness, depth and movement</a:t>
            </a:r>
          </a:p>
          <a:p>
            <a:pPr marL="285750" indent="-285750">
              <a:buFont typeface="Arial" panose="020B0604020202020204" pitchFamily="34" charset="0"/>
              <a:buChar char="•"/>
            </a:pPr>
            <a:r>
              <a:rPr lang="en-US" sz="1800" dirty="0"/>
              <a:t>open &amp; diverse (right selection of individuals: from scientist/professor to administrative/facilitative employee. Man, woman, young, old, national, international etc.)</a:t>
            </a:r>
          </a:p>
          <a:p>
            <a:pPr marL="285750" indent="-285750">
              <a:buFont typeface="Arial" panose="020B0604020202020204" pitchFamily="34" charset="0"/>
              <a:buChar char="•"/>
            </a:pPr>
            <a:r>
              <a:rPr lang="en-US" sz="1800" dirty="0"/>
              <a:t>professional (correct exposure &amp; focus)</a:t>
            </a:r>
            <a:endParaRPr lang="nl-NL" sz="1800" dirty="0"/>
          </a:p>
        </p:txBody>
      </p:sp>
      <p:sp>
        <p:nvSpPr>
          <p:cNvPr id="16" name="Tekstvak 15">
            <a:extLst>
              <a:ext uri="{FF2B5EF4-FFF2-40B4-BE49-F238E27FC236}">
                <a16:creationId xmlns:a16="http://schemas.microsoft.com/office/drawing/2014/main" id="{B8045F69-3037-4971-BC3B-66C7C6D0320A}"/>
              </a:ext>
            </a:extLst>
          </p:cNvPr>
          <p:cNvSpPr txBox="1"/>
          <p:nvPr/>
        </p:nvSpPr>
        <p:spPr>
          <a:xfrm>
            <a:off x="1226230" y="5354128"/>
            <a:ext cx="6122726" cy="2462213"/>
          </a:xfrm>
          <a:prstGeom prst="rect">
            <a:avLst/>
          </a:prstGeom>
          <a:noFill/>
        </p:spPr>
        <p:txBody>
          <a:bodyPr wrap="square">
            <a:spAutoFit/>
          </a:bodyPr>
          <a:lstStyle/>
          <a:p>
            <a:pPr algn="l">
              <a:spcAft>
                <a:spcPts val="600"/>
              </a:spcAft>
            </a:pPr>
            <a:r>
              <a:rPr lang="en-US" sz="1800" b="1" i="0" u="none" strike="noStrike" baseline="0" dirty="0">
                <a:solidFill>
                  <a:srgbClr val="002C5F"/>
                </a:solidFill>
              </a:rPr>
              <a:t>PHOTOGRAPHY WITH FOCUS ON A PERSON</a:t>
            </a:r>
          </a:p>
          <a:p>
            <a:pPr algn="l">
              <a:spcAft>
                <a:spcPts val="600"/>
              </a:spcAft>
            </a:pPr>
            <a:r>
              <a:rPr lang="en-US" sz="1800" i="0" u="none" strike="noStrike" baseline="0" dirty="0"/>
              <a:t>When photographing people who, for example, act as ambassadors.</a:t>
            </a:r>
          </a:p>
          <a:p>
            <a:pPr marL="285750" indent="-285750" algn="l">
              <a:buFont typeface="Wingdings" panose="05000000000000000000" pitchFamily="2" charset="2"/>
              <a:buChar char="§"/>
            </a:pPr>
            <a:r>
              <a:rPr lang="en-US" sz="1800" i="0" u="none" strike="noStrike" baseline="0" dirty="0"/>
              <a:t>The focus here is on the person. </a:t>
            </a:r>
          </a:p>
          <a:p>
            <a:pPr marL="285750" indent="-285750" algn="l">
              <a:buFont typeface="Wingdings" panose="05000000000000000000" pitchFamily="2" charset="2"/>
              <a:buChar char="§"/>
            </a:pPr>
            <a:r>
              <a:rPr lang="en-US" sz="1800" i="0" u="none" strike="noStrike" baseline="0" dirty="0"/>
              <a:t>We put the colleague, student, alumni or relation in their own environment.</a:t>
            </a:r>
          </a:p>
          <a:p>
            <a:pPr marL="285750" indent="-285750" algn="l">
              <a:buFont typeface="Wingdings" panose="05000000000000000000" pitchFamily="2" charset="2"/>
              <a:buChar char="§"/>
            </a:pPr>
            <a:r>
              <a:rPr lang="en-US" sz="1800" i="0" u="none" strike="noStrike" baseline="0" dirty="0"/>
              <a:t>The person is part of a bigger picture (put them in a relevant environment). </a:t>
            </a:r>
          </a:p>
          <a:p>
            <a:pPr algn="l">
              <a:spcAft>
                <a:spcPts val="600"/>
              </a:spcAft>
            </a:pPr>
            <a:endParaRPr lang="en-US" sz="1800" i="0" u="none" strike="noStrike" baseline="0" dirty="0"/>
          </a:p>
        </p:txBody>
      </p:sp>
      <p:cxnSp>
        <p:nvCxnSpPr>
          <p:cNvPr id="11" name="Straight Connector 10">
            <a:extLst>
              <a:ext uri="{FF2B5EF4-FFF2-40B4-BE49-F238E27FC236}">
                <a16:creationId xmlns:a16="http://schemas.microsoft.com/office/drawing/2014/main" id="{10C96DBD-6E24-7546-832D-8F1E71D23AD2}"/>
              </a:ext>
            </a:extLst>
          </p:cNvPr>
          <p:cNvCxnSpPr/>
          <p:nvPr/>
        </p:nvCxnSpPr>
        <p:spPr>
          <a:xfrm>
            <a:off x="1226230" y="4912649"/>
            <a:ext cx="13541644" cy="0"/>
          </a:xfrm>
          <a:prstGeom prst="line">
            <a:avLst/>
          </a:prstGeom>
          <a:ln w="76200">
            <a:solidFill>
              <a:srgbClr val="2D507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512907A-74E8-E24C-BED4-D55AF49DED5A}"/>
              </a:ext>
            </a:extLst>
          </p:cNvPr>
          <p:cNvSpPr txBox="1"/>
          <p:nvPr/>
        </p:nvSpPr>
        <p:spPr>
          <a:xfrm>
            <a:off x="8634411" y="5354127"/>
            <a:ext cx="4997539" cy="2246769"/>
          </a:xfrm>
          <a:prstGeom prst="rect">
            <a:avLst/>
          </a:prstGeom>
          <a:noFill/>
        </p:spPr>
        <p:txBody>
          <a:bodyPr wrap="square" lIns="0" tIns="0" rIns="0" bIns="0" rtlCol="0">
            <a:spAutoFit/>
          </a:bodyPr>
          <a:lstStyle/>
          <a:p>
            <a:pPr lvl="0">
              <a:spcAft>
                <a:spcPts val="600"/>
              </a:spcAft>
            </a:pPr>
            <a:r>
              <a:rPr lang="en-US" sz="1800" b="1" dirty="0">
                <a:solidFill>
                  <a:srgbClr val="2D5079"/>
                </a:solidFill>
              </a:rPr>
              <a:t>PHOTOGRAPHY WITH FOCUS ON THEME/ACTIVITY</a:t>
            </a:r>
          </a:p>
          <a:p>
            <a:pPr marL="285750" lvl="0" indent="-285750">
              <a:buFont typeface="Wingdings" panose="05000000000000000000" pitchFamily="2" charset="2"/>
              <a:buChar char="§"/>
            </a:pPr>
            <a:r>
              <a:rPr lang="en-US" sz="1800" dirty="0"/>
              <a:t>The main focus is on the work activities </a:t>
            </a:r>
          </a:p>
          <a:p>
            <a:pPr marL="285750" lvl="0" indent="-285750">
              <a:buFont typeface="Wingdings" panose="05000000000000000000" pitchFamily="2" charset="2"/>
              <a:buChar char="§"/>
            </a:pPr>
            <a:r>
              <a:rPr lang="en-US" sz="1800" dirty="0"/>
              <a:t>Look behind the scenes </a:t>
            </a:r>
          </a:p>
          <a:p>
            <a:pPr lvl="0">
              <a:spcAft>
                <a:spcPts val="600"/>
              </a:spcAft>
            </a:pPr>
            <a:endParaRPr lang="en-US" sz="1800" dirty="0"/>
          </a:p>
          <a:p>
            <a:pPr lvl="0">
              <a:spcAft>
                <a:spcPts val="600"/>
              </a:spcAft>
            </a:pPr>
            <a:endParaRPr lang="en-US" sz="1800" dirty="0"/>
          </a:p>
          <a:p>
            <a:pPr lvl="0">
              <a:spcAft>
                <a:spcPts val="600"/>
              </a:spcAft>
            </a:pPr>
            <a:endParaRPr lang="en-US" sz="1800" dirty="0"/>
          </a:p>
          <a:p>
            <a:pPr lvl="0">
              <a:spcAft>
                <a:spcPts val="600"/>
              </a:spcAft>
            </a:pPr>
            <a:endParaRPr lang="en-US" sz="1800" i="1" dirty="0"/>
          </a:p>
        </p:txBody>
      </p:sp>
      <p:cxnSp>
        <p:nvCxnSpPr>
          <p:cNvPr id="13" name="Straight Connector 12">
            <a:extLst>
              <a:ext uri="{FF2B5EF4-FFF2-40B4-BE49-F238E27FC236}">
                <a16:creationId xmlns:a16="http://schemas.microsoft.com/office/drawing/2014/main" id="{1D3E537A-0877-C044-A7D4-8563FE93F380}"/>
              </a:ext>
            </a:extLst>
          </p:cNvPr>
          <p:cNvCxnSpPr>
            <a:cxnSpLocks/>
          </p:cNvCxnSpPr>
          <p:nvPr/>
        </p:nvCxnSpPr>
        <p:spPr>
          <a:xfrm>
            <a:off x="7913641" y="5127812"/>
            <a:ext cx="0" cy="3304414"/>
          </a:xfrm>
          <a:prstGeom prst="line">
            <a:avLst/>
          </a:prstGeom>
          <a:ln w="76200">
            <a:solidFill>
              <a:srgbClr val="2D50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0446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SmartArt 2">
            <a:extLst>
              <a:ext uri="{FF2B5EF4-FFF2-40B4-BE49-F238E27FC236}">
                <a16:creationId xmlns:a16="http://schemas.microsoft.com/office/drawing/2014/main" id="{F4D65A81-B53C-4C67-9FF4-D9D97CE33BC0}"/>
              </a:ext>
            </a:extLst>
          </p:cNvPr>
          <p:cNvSpPr>
            <a:spLocks noGrp="1"/>
          </p:cNvSpPr>
          <p:nvPr>
            <p:ph type="dgm" sz="quarter" idx="14"/>
          </p:nvPr>
        </p:nvSpPr>
        <p:spPr>
          <a:solidFill>
            <a:srgbClr val="002C5F">
              <a:alpha val="85000"/>
            </a:srgbClr>
          </a:solidFill>
        </p:spPr>
      </p:sp>
      <p:sp>
        <p:nvSpPr>
          <p:cNvPr id="4" name="Titel 3">
            <a:extLst>
              <a:ext uri="{FF2B5EF4-FFF2-40B4-BE49-F238E27FC236}">
                <a16:creationId xmlns:a16="http://schemas.microsoft.com/office/drawing/2014/main" id="{9CE330FE-ADBD-49B1-8E78-8F94C3226717}"/>
              </a:ext>
            </a:extLst>
          </p:cNvPr>
          <p:cNvSpPr>
            <a:spLocks noGrp="1"/>
          </p:cNvSpPr>
          <p:nvPr>
            <p:ph type="title"/>
          </p:nvPr>
        </p:nvSpPr>
        <p:spPr/>
        <p:txBody>
          <a:bodyPr/>
          <a:lstStyle/>
          <a:p>
            <a:r>
              <a:rPr lang="en-US" dirty="0">
                <a:solidFill>
                  <a:schemeClr val="bg1"/>
                </a:solidFill>
              </a:rPr>
              <a:t>… </a:t>
            </a:r>
            <a:r>
              <a:rPr lang="en-US" sz="3200" b="1" i="0" u="none" strike="noStrike" baseline="0" dirty="0">
                <a:solidFill>
                  <a:schemeClr val="bg1"/>
                </a:solidFill>
              </a:rPr>
              <a:t>FOCUS ON PEOPLE</a:t>
            </a:r>
            <a:endParaRPr lang="nl-NL" dirty="0">
              <a:solidFill>
                <a:schemeClr val="bg1"/>
              </a:solidFill>
            </a:endParaRPr>
          </a:p>
        </p:txBody>
      </p:sp>
      <p:sp>
        <p:nvSpPr>
          <p:cNvPr id="6" name="Tijdelijke aanduiding voor dianummer 5">
            <a:extLst>
              <a:ext uri="{FF2B5EF4-FFF2-40B4-BE49-F238E27FC236}">
                <a16:creationId xmlns:a16="http://schemas.microsoft.com/office/drawing/2014/main" id="{884C0193-1705-4F09-AD62-A6208BAFAE5F}"/>
              </a:ext>
            </a:extLst>
          </p:cNvPr>
          <p:cNvSpPr>
            <a:spLocks noGrp="1"/>
          </p:cNvSpPr>
          <p:nvPr>
            <p:ph type="sldNum" sz="quarter" idx="4"/>
          </p:nvPr>
        </p:nvSpPr>
        <p:spPr>
          <a:ln>
            <a:solidFill>
              <a:srgbClr val="002C5F"/>
            </a:solidFill>
          </a:ln>
        </p:spPr>
        <p:txBody>
          <a:bodyPr/>
          <a:lstStyle/>
          <a:p>
            <a:fld id="{F9DE7F4B-6E11-487C-9B28-4934A04645A5}" type="slidenum">
              <a:rPr lang="nl-NL" smtClean="0"/>
              <a:pPr/>
              <a:t>5</a:t>
            </a:fld>
            <a:endParaRPr lang="nl-NL"/>
          </a:p>
        </p:txBody>
      </p:sp>
      <p:sp>
        <p:nvSpPr>
          <p:cNvPr id="15" name="Tijdelijke aanduiding voor inhoud 4">
            <a:extLst>
              <a:ext uri="{FF2B5EF4-FFF2-40B4-BE49-F238E27FC236}">
                <a16:creationId xmlns:a16="http://schemas.microsoft.com/office/drawing/2014/main" id="{B52694C1-8B9A-4144-86F2-E29710E6FE27}"/>
              </a:ext>
            </a:extLst>
          </p:cNvPr>
          <p:cNvSpPr>
            <a:spLocks noGrp="1"/>
          </p:cNvSpPr>
          <p:nvPr>
            <p:ph idx="1"/>
          </p:nvPr>
        </p:nvSpPr>
        <p:spPr>
          <a:xfrm>
            <a:off x="820738" y="2832847"/>
            <a:ext cx="15226086" cy="5970179"/>
          </a:xfrm>
        </p:spPr>
        <p:txBody>
          <a:bodyPr bIns="360000" numCol="2" spcCol="720000" anchor="t"/>
          <a:lstStyle/>
          <a:p>
            <a:pPr algn="l"/>
            <a:r>
              <a:rPr lang="en-US" sz="1800" b="1" kern="1000" dirty="0">
                <a:solidFill>
                  <a:srgbClr val="2D5079"/>
                </a:solidFill>
                <a:latin typeface="+mn-lt"/>
                <a:ea typeface="Calibri" panose="020F0502020204030204" pitchFamily="34" charset="0"/>
              </a:rPr>
              <a:t>LOOK, FEEL &amp; POSTURE</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Contact with the viewer by looking into the lens of the camera</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Gaze and appearance are sincere and self-assured, but not arrogant </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Face is always portrayed sharply and </a:t>
            </a:r>
            <a:r>
              <a:rPr lang="en-GB" sz="1800" kern="1000" dirty="0">
                <a:latin typeface="+mn-lt"/>
                <a:ea typeface="Calibri" panose="020F0502020204030204" pitchFamily="34" charset="0"/>
              </a:rPr>
              <a:t>recognisably</a:t>
            </a:r>
            <a:r>
              <a:rPr lang="en-US" sz="1800" kern="1000" dirty="0">
                <a:latin typeface="+mn-lt"/>
                <a:ea typeface="Calibri" panose="020F0502020204030204" pitchFamily="34" charset="0"/>
              </a:rPr>
              <a:t> </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Posture is natural and should not feel uncomfortable </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Active posture, not passive (with hands in pockets)</a:t>
            </a:r>
          </a:p>
          <a:p>
            <a:pPr algn="l"/>
            <a:r>
              <a:rPr lang="en-US" sz="1800" b="1" kern="1000" dirty="0">
                <a:solidFill>
                  <a:srgbClr val="2D5079"/>
                </a:solidFill>
                <a:latin typeface="+mn-lt"/>
                <a:ea typeface="Calibri" panose="020F0502020204030204" pitchFamily="34" charset="0"/>
              </a:rPr>
              <a:t>SETTING</a:t>
            </a:r>
          </a:p>
          <a:p>
            <a:pPr marL="285750" indent="-285750" algn="l">
              <a:spcBef>
                <a:spcPts val="0"/>
              </a:spcBef>
              <a:buFont typeface="Arial" panose="020B0604020202020204" pitchFamily="34" charset="0"/>
              <a:buChar char="•"/>
            </a:pPr>
            <a:r>
              <a:rPr lang="en-US" sz="1800" kern="1000" dirty="0">
                <a:latin typeface="+mn-lt"/>
                <a:ea typeface="Calibri" panose="020F0502020204030204" pitchFamily="34" charset="0"/>
              </a:rPr>
              <a:t>Own work- or study environment or </a:t>
            </a:r>
            <a:r>
              <a:rPr lang="en-GB" sz="1800" kern="1000" dirty="0">
                <a:latin typeface="+mn-lt"/>
                <a:ea typeface="Calibri" panose="020F0502020204030204" pitchFamily="34" charset="0"/>
              </a:rPr>
              <a:t>recognisable</a:t>
            </a:r>
            <a:r>
              <a:rPr lang="en-US" sz="1800" kern="1000" dirty="0">
                <a:latin typeface="+mn-lt"/>
                <a:ea typeface="Calibri" panose="020F0502020204030204" pitchFamily="34" charset="0"/>
              </a:rPr>
              <a:t> </a:t>
            </a:r>
          </a:p>
          <a:p>
            <a:pPr marL="285750" indent="-285750" algn="l">
              <a:spcBef>
                <a:spcPts val="0"/>
              </a:spcBef>
              <a:buFont typeface="Arial" panose="020B0604020202020204" pitchFamily="34" charset="0"/>
              <a:buChar char="•"/>
            </a:pPr>
            <a:r>
              <a:rPr lang="en-US" sz="1800" kern="1000" dirty="0">
                <a:latin typeface="+mn-lt"/>
                <a:ea typeface="Calibri" panose="020F0502020204030204" pitchFamily="34" charset="0"/>
              </a:rPr>
              <a:t>UT environment</a:t>
            </a:r>
          </a:p>
          <a:p>
            <a:pPr marL="285750" indent="-285750" algn="l">
              <a:spcBef>
                <a:spcPts val="0"/>
              </a:spcBef>
              <a:buFont typeface="Arial" panose="020B0604020202020204" pitchFamily="34" charset="0"/>
              <a:buChar char="•"/>
            </a:pPr>
            <a:r>
              <a:rPr lang="en-US" sz="1800" kern="1000" dirty="0">
                <a:latin typeface="+mn-lt"/>
                <a:ea typeface="Calibri" panose="020F0502020204030204" pitchFamily="34" charset="0"/>
              </a:rPr>
              <a:t>Appropriate, realistic and authentic </a:t>
            </a:r>
          </a:p>
          <a:p>
            <a:pPr marL="285750" indent="-285750" algn="l">
              <a:spcBef>
                <a:spcPts val="0"/>
              </a:spcBef>
              <a:buFont typeface="Arial" panose="020B0604020202020204" pitchFamily="34" charset="0"/>
              <a:buChar char="•"/>
            </a:pPr>
            <a:r>
              <a:rPr lang="en-US" sz="1800" kern="1000" dirty="0">
                <a:latin typeface="+mn-lt"/>
                <a:ea typeface="Calibri" panose="020F0502020204030204" pitchFamily="34" charset="0"/>
              </a:rPr>
              <a:t>Not distracting from the main character</a:t>
            </a:r>
          </a:p>
          <a:p>
            <a:pPr algn="l"/>
            <a:r>
              <a:rPr lang="en-US" sz="1800" b="1" kern="1000" dirty="0">
                <a:solidFill>
                  <a:srgbClr val="2D5079"/>
                </a:solidFill>
                <a:latin typeface="+mn-lt"/>
                <a:ea typeface="Calibri" panose="020F0502020204030204" pitchFamily="34" charset="0"/>
              </a:rPr>
              <a:t>FEELING</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Friendly</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Open</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Enterprising</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Authentic </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Sober</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Confident</a:t>
            </a:r>
          </a:p>
          <a:p>
            <a:pPr algn="l"/>
            <a:endParaRPr lang="en-US" sz="1800" kern="1000" dirty="0">
              <a:latin typeface="+mn-lt"/>
              <a:ea typeface="Calibri" panose="020F0502020204030204" pitchFamily="34" charset="0"/>
            </a:endParaRPr>
          </a:p>
          <a:p>
            <a:pPr algn="l"/>
            <a:r>
              <a:rPr lang="en-US" sz="1800" b="1" kern="1000" dirty="0">
                <a:solidFill>
                  <a:srgbClr val="2D5079"/>
                </a:solidFill>
                <a:latin typeface="+mn-lt"/>
                <a:ea typeface="Calibri" panose="020F0502020204030204" pitchFamily="34" charset="0"/>
              </a:rPr>
              <a:t>STYLING</a:t>
            </a:r>
          </a:p>
          <a:p>
            <a:pPr marL="285750" indent="-285750" algn="l">
              <a:spcBef>
                <a:spcPts val="0"/>
              </a:spcBef>
              <a:buFont typeface="Arial" panose="020B0604020202020204" pitchFamily="34" charset="0"/>
              <a:buChar char="•"/>
            </a:pPr>
            <a:r>
              <a:rPr lang="en-US" sz="1800" kern="1000" dirty="0">
                <a:latin typeface="+mn-lt"/>
                <a:ea typeface="Calibri" panose="020F0502020204030204" pitchFamily="34" charset="0"/>
              </a:rPr>
              <a:t>As little as possible and as authentic as possible, </a:t>
            </a:r>
          </a:p>
          <a:p>
            <a:pPr marL="285750" indent="-285750" algn="l">
              <a:spcBef>
                <a:spcPts val="0"/>
              </a:spcBef>
              <a:buFont typeface="Arial" panose="020B0604020202020204" pitchFamily="34" charset="0"/>
              <a:buChar char="•"/>
            </a:pPr>
            <a:r>
              <a:rPr lang="en-US" sz="1800" kern="1000" dirty="0">
                <a:latin typeface="+mn-lt"/>
                <a:ea typeface="Calibri" panose="020F0502020204030204" pitchFamily="34" charset="0"/>
              </a:rPr>
              <a:t>Representative clothing. Something the person can actually wear. Takes into account the diversity and cultural differences of the </a:t>
            </a:r>
          </a:p>
          <a:p>
            <a:pPr algn="l"/>
            <a:r>
              <a:rPr lang="en-US" sz="1800" b="1" kern="1000" dirty="0">
                <a:solidFill>
                  <a:srgbClr val="2D5079"/>
                </a:solidFill>
                <a:latin typeface="+mn-lt"/>
                <a:ea typeface="Calibri" panose="020F0502020204030204" pitchFamily="34" charset="0"/>
              </a:rPr>
              <a:t>LIGHTING</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As natural as possible</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Bright</a:t>
            </a:r>
          </a:p>
          <a:p>
            <a:pPr algn="l"/>
            <a:r>
              <a:rPr lang="en-US" sz="1800" b="1" kern="1000" dirty="0">
                <a:solidFill>
                  <a:srgbClr val="2D5079"/>
                </a:solidFill>
                <a:latin typeface="+mn-lt"/>
                <a:ea typeface="Calibri" panose="020F0502020204030204" pitchFamily="34" charset="0"/>
              </a:rPr>
              <a:t>COMPOSITION</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Both landscape and portrait, depending on use</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There should also be enough 'space' around the main character. </a:t>
            </a:r>
          </a:p>
          <a:p>
            <a:pPr marL="285750" indent="-285750" algn="l">
              <a:spcBef>
                <a:spcPts val="0"/>
              </a:spcBef>
              <a:buFont typeface="Wingdings" panose="05000000000000000000" pitchFamily="2" charset="2"/>
              <a:buChar char="§"/>
            </a:pPr>
            <a:r>
              <a:rPr lang="en-US" sz="1800" kern="1000" dirty="0">
                <a:latin typeface="+mn-lt"/>
                <a:ea typeface="Calibri" panose="020F0502020204030204" pitchFamily="34" charset="0"/>
              </a:rPr>
              <a:t>Do not zoom in too much so that the image can be cropped for multiple aspect ratios</a:t>
            </a:r>
            <a:endParaRPr lang="nl-NL" sz="1800" kern="1000" dirty="0">
              <a:latin typeface="+mn-lt"/>
              <a:ea typeface="Calibri" panose="020F0502020204030204" pitchFamily="34" charset="0"/>
            </a:endParaRPr>
          </a:p>
        </p:txBody>
      </p:sp>
      <p:sp>
        <p:nvSpPr>
          <p:cNvPr id="2" name="TextBox 1">
            <a:extLst>
              <a:ext uri="{FF2B5EF4-FFF2-40B4-BE49-F238E27FC236}">
                <a16:creationId xmlns:a16="http://schemas.microsoft.com/office/drawing/2014/main" id="{4815BC97-6CA3-DA4C-A00C-D80149EF219A}"/>
              </a:ext>
            </a:extLst>
          </p:cNvPr>
          <p:cNvSpPr txBox="1"/>
          <p:nvPr/>
        </p:nvSpPr>
        <p:spPr>
          <a:xfrm>
            <a:off x="7584139" y="1043088"/>
            <a:ext cx="7841907" cy="830997"/>
          </a:xfrm>
          <a:prstGeom prst="rect">
            <a:avLst/>
          </a:prstGeom>
          <a:noFill/>
        </p:spPr>
        <p:txBody>
          <a:bodyPr wrap="square" lIns="0" tIns="0" rIns="0" bIns="0" rtlCol="0">
            <a:spAutoFit/>
          </a:bodyPr>
          <a:lstStyle/>
          <a:p>
            <a:r>
              <a:rPr lang="en-US" sz="1800" i="1" kern="1000" dirty="0">
                <a:solidFill>
                  <a:srgbClr val="2D5079"/>
                </a:solidFill>
                <a:ea typeface="Calibri" panose="020F0502020204030204" pitchFamily="34" charset="0"/>
              </a:rPr>
              <a:t>The photo is posed, the main character is central and is portrayed in relation to the surroundings. By playing with </a:t>
            </a:r>
            <a:r>
              <a:rPr lang="en-US" sz="1800" b="1" i="1" kern="1000" dirty="0">
                <a:solidFill>
                  <a:srgbClr val="2D5079"/>
                </a:solidFill>
                <a:ea typeface="Calibri" panose="020F0502020204030204" pitchFamily="34" charset="0"/>
              </a:rPr>
              <a:t>dept of field  </a:t>
            </a:r>
            <a:r>
              <a:rPr lang="en-US" sz="1800" i="1" kern="1000" dirty="0">
                <a:solidFill>
                  <a:srgbClr val="2D5079"/>
                </a:solidFill>
                <a:ea typeface="Calibri" panose="020F0502020204030204" pitchFamily="34" charset="0"/>
              </a:rPr>
              <a:t>the focus is always on the main character and the surroundings are slightly 'out of focus', but still </a:t>
            </a:r>
            <a:r>
              <a:rPr lang="en-US" sz="1800" i="1" kern="1000" dirty="0" err="1">
                <a:solidFill>
                  <a:srgbClr val="2D5079"/>
                </a:solidFill>
                <a:ea typeface="Calibri" panose="020F0502020204030204" pitchFamily="34" charset="0"/>
              </a:rPr>
              <a:t>recognisable</a:t>
            </a:r>
            <a:r>
              <a:rPr lang="en-US" sz="1800" i="1" kern="1000" dirty="0">
                <a:solidFill>
                  <a:srgbClr val="2D5079"/>
                </a:solidFill>
                <a:ea typeface="Calibri" panose="020F0502020204030204" pitchFamily="34" charset="0"/>
              </a:rPr>
              <a:t>.</a:t>
            </a:r>
            <a:endParaRPr lang="en-NL" i="1" dirty="0"/>
          </a:p>
        </p:txBody>
      </p:sp>
    </p:spTree>
    <p:extLst>
      <p:ext uri="{BB962C8B-B14F-4D97-AF65-F5344CB8AC3E}">
        <p14:creationId xmlns:p14="http://schemas.microsoft.com/office/powerpoint/2010/main" val="3971368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43313BA7-75EC-4D38-9C61-46934ACCBB70}"/>
              </a:ext>
            </a:extLst>
          </p:cNvPr>
          <p:cNvSpPr>
            <a:spLocks noGrp="1"/>
          </p:cNvSpPr>
          <p:nvPr>
            <p:ph type="pic" sz="quarter" idx="13"/>
          </p:nvPr>
        </p:nvSpPr>
        <p:spPr/>
      </p:sp>
      <p:sp>
        <p:nvSpPr>
          <p:cNvPr id="3" name="Tijdelijke aanduiding voor SmartArt 2">
            <a:extLst>
              <a:ext uri="{FF2B5EF4-FFF2-40B4-BE49-F238E27FC236}">
                <a16:creationId xmlns:a16="http://schemas.microsoft.com/office/drawing/2014/main" id="{D1FA2E73-E52E-480F-9DD8-9AE0BF6A9F2A}"/>
              </a:ext>
            </a:extLst>
          </p:cNvPr>
          <p:cNvSpPr>
            <a:spLocks noGrp="1"/>
          </p:cNvSpPr>
          <p:nvPr>
            <p:ph type="dgm" sz="quarter" idx="14"/>
          </p:nvPr>
        </p:nvSpPr>
        <p:spPr>
          <a:solidFill>
            <a:srgbClr val="002C5F">
              <a:alpha val="85000"/>
            </a:srgbClr>
          </a:solidFill>
        </p:spPr>
      </p:sp>
      <p:sp>
        <p:nvSpPr>
          <p:cNvPr id="5" name="Tijdelijke aanduiding voor inhoud 4">
            <a:extLst>
              <a:ext uri="{FF2B5EF4-FFF2-40B4-BE49-F238E27FC236}">
                <a16:creationId xmlns:a16="http://schemas.microsoft.com/office/drawing/2014/main" id="{9572A013-8E53-4E9C-A0B9-52ABED2892FA}"/>
              </a:ext>
            </a:extLst>
          </p:cNvPr>
          <p:cNvSpPr>
            <a:spLocks noGrp="1"/>
          </p:cNvSpPr>
          <p:nvPr>
            <p:ph idx="1"/>
          </p:nvPr>
        </p:nvSpPr>
        <p:spPr>
          <a:xfrm>
            <a:off x="820738" y="2868706"/>
            <a:ext cx="15226086" cy="5802306"/>
          </a:xfrm>
        </p:spPr>
        <p:txBody>
          <a:bodyPr numCol="2" spcCol="720000"/>
          <a:lstStyle/>
          <a:p>
            <a:pPr algn="l">
              <a:spcAft>
                <a:spcPts val="600"/>
              </a:spcAft>
            </a:pPr>
            <a:r>
              <a:rPr lang="en-GB" sz="1800" b="1" i="0" u="none" strike="noStrike" kern="1000" dirty="0">
                <a:solidFill>
                  <a:srgbClr val="2D5079"/>
                </a:solidFill>
                <a:latin typeface="+mn-lt"/>
              </a:rPr>
              <a:t>EXPRESSION, APPEARANCE &amp; POSTURE:</a:t>
            </a:r>
          </a:p>
          <a:p>
            <a:pPr marL="285750" indent="-285750" algn="l">
              <a:spcBef>
                <a:spcPts val="0"/>
              </a:spcBef>
              <a:buFont typeface="Arial" panose="020B0604020202020204" pitchFamily="34" charset="0"/>
              <a:buChar char="•"/>
            </a:pPr>
            <a:r>
              <a:rPr lang="en-GB" sz="1800" kern="1000" dirty="0">
                <a:latin typeface="+mn-lt"/>
              </a:rPr>
              <a:t>Active photograph</a:t>
            </a:r>
            <a:endParaRPr lang="en-GB" sz="1800" b="0" i="0" u="none" strike="noStrike" kern="1000" dirty="0">
              <a:latin typeface="+mn-lt"/>
            </a:endParaRPr>
          </a:p>
          <a:p>
            <a:pPr marL="285750" indent="-285750" algn="l">
              <a:spcBef>
                <a:spcPts val="0"/>
              </a:spcBef>
              <a:buFont typeface="Arial" panose="020B0604020202020204" pitchFamily="34" charset="0"/>
              <a:buChar char="•"/>
            </a:pPr>
            <a:r>
              <a:rPr lang="en-GB" sz="1800" b="0" i="0" u="none" strike="noStrike" kern="1000" dirty="0">
                <a:latin typeface="+mn-lt"/>
              </a:rPr>
              <a:t>No obvious posing</a:t>
            </a:r>
          </a:p>
          <a:p>
            <a:pPr marL="285750" indent="-285750" algn="l">
              <a:spcBef>
                <a:spcPts val="0"/>
              </a:spcBef>
              <a:buFont typeface="Arial" panose="020B0604020202020204" pitchFamily="34" charset="0"/>
              <a:buChar char="•"/>
            </a:pPr>
            <a:r>
              <a:rPr lang="en-GB" sz="1800" kern="1000" dirty="0">
                <a:latin typeface="+mn-lt"/>
              </a:rPr>
              <a:t>People are working on something and they don’t have to look in the camera</a:t>
            </a:r>
            <a:endParaRPr lang="en-GB" sz="1800" b="0" i="0" u="none" strike="noStrike" kern="1000" dirty="0">
              <a:latin typeface="+mn-lt"/>
            </a:endParaRPr>
          </a:p>
          <a:p>
            <a:pPr algn="l">
              <a:spcBef>
                <a:spcPts val="1600"/>
              </a:spcBef>
              <a:spcAft>
                <a:spcPts val="600"/>
              </a:spcAft>
            </a:pPr>
            <a:r>
              <a:rPr lang="en-GB" sz="1800" b="1" i="0" u="none" strike="noStrike" kern="1000" dirty="0">
                <a:solidFill>
                  <a:srgbClr val="2D5079"/>
                </a:solidFill>
                <a:latin typeface="+mn-lt"/>
              </a:rPr>
              <a:t>SETTING: </a:t>
            </a:r>
          </a:p>
          <a:p>
            <a:pPr marL="285750" indent="-285750" algn="l">
              <a:spcBef>
                <a:spcPts val="0"/>
              </a:spcBef>
              <a:buFont typeface="Arial" panose="020B0604020202020204" pitchFamily="34" charset="0"/>
              <a:buChar char="•"/>
            </a:pPr>
            <a:r>
              <a:rPr lang="en-GB" sz="1800" kern="1000" dirty="0">
                <a:latin typeface="+mn-lt"/>
              </a:rPr>
              <a:t>Own, fitting surroundings (lab, lecture room, campus, office, sports facilities)</a:t>
            </a:r>
            <a:endParaRPr lang="en-GB" sz="1800" b="0" i="0" u="none" strike="noStrike" kern="1000" dirty="0">
              <a:latin typeface="+mn-lt"/>
            </a:endParaRPr>
          </a:p>
          <a:p>
            <a:pPr marL="285750" indent="-285750" algn="l">
              <a:spcBef>
                <a:spcPts val="0"/>
              </a:spcBef>
              <a:buFont typeface="Arial" panose="020B0604020202020204" pitchFamily="34" charset="0"/>
              <a:buChar char="•"/>
            </a:pPr>
            <a:r>
              <a:rPr lang="en-GB" sz="1800" kern="1000" dirty="0">
                <a:latin typeface="+mn-lt"/>
              </a:rPr>
              <a:t>Let the ‘green character’ of campus clearly show when possible</a:t>
            </a:r>
            <a:endParaRPr lang="en-GB" sz="1800" b="0" i="0" u="none" strike="noStrike" kern="1000" dirty="0">
              <a:latin typeface="+mn-lt"/>
            </a:endParaRPr>
          </a:p>
          <a:p>
            <a:pPr marL="285750" indent="-285750" algn="l">
              <a:spcBef>
                <a:spcPts val="0"/>
              </a:spcBef>
              <a:buFont typeface="Arial" panose="020B0604020202020204" pitchFamily="34" charset="0"/>
              <a:buChar char="•"/>
            </a:pPr>
            <a:r>
              <a:rPr lang="en-GB" sz="1800" kern="1000" dirty="0">
                <a:latin typeface="+mn-lt"/>
              </a:rPr>
              <a:t>Make sure that the backdrop does not become to busy</a:t>
            </a:r>
            <a:endParaRPr lang="en-GB" sz="1800" b="0" i="0" u="none" strike="noStrike" kern="1000" dirty="0">
              <a:latin typeface="+mn-lt"/>
            </a:endParaRPr>
          </a:p>
          <a:p>
            <a:pPr algn="l">
              <a:spcBef>
                <a:spcPts val="1600"/>
              </a:spcBef>
              <a:spcAft>
                <a:spcPts val="600"/>
              </a:spcAft>
            </a:pPr>
            <a:r>
              <a:rPr lang="en-GB" sz="1800" b="1" i="0" u="none" strike="noStrike" kern="1000" dirty="0">
                <a:solidFill>
                  <a:srgbClr val="2D5079"/>
                </a:solidFill>
                <a:latin typeface="+mn-lt"/>
              </a:rPr>
              <a:t>FEELING:</a:t>
            </a:r>
            <a:endParaRPr lang="en-GB" sz="1800" b="1" kern="1000" dirty="0">
              <a:solidFill>
                <a:srgbClr val="2D5079"/>
              </a:solidFill>
              <a:latin typeface="+mn-lt"/>
            </a:endParaRPr>
          </a:p>
          <a:p>
            <a:pPr marL="285750" indent="-285750" algn="l">
              <a:spcBef>
                <a:spcPts val="0"/>
              </a:spcBef>
              <a:buFont typeface="Arial" panose="020B0604020202020204" pitchFamily="34" charset="0"/>
              <a:buChar char="•"/>
            </a:pPr>
            <a:r>
              <a:rPr lang="en-GB" sz="1800" b="0" i="0" u="none" strike="noStrike" kern="1000" dirty="0">
                <a:latin typeface="+mn-lt"/>
              </a:rPr>
              <a:t>Friendly</a:t>
            </a:r>
          </a:p>
          <a:p>
            <a:pPr marL="285750" indent="-285750" algn="l">
              <a:spcBef>
                <a:spcPts val="0"/>
              </a:spcBef>
              <a:buFont typeface="Arial" panose="020B0604020202020204" pitchFamily="34" charset="0"/>
              <a:buChar char="•"/>
            </a:pPr>
            <a:r>
              <a:rPr lang="en-GB" sz="1800" kern="1000" dirty="0">
                <a:latin typeface="+mn-lt"/>
              </a:rPr>
              <a:t>O</a:t>
            </a:r>
            <a:r>
              <a:rPr lang="en-GB" sz="1800" b="0" i="0" u="none" strike="noStrike" kern="1000" dirty="0">
                <a:latin typeface="+mn-lt"/>
              </a:rPr>
              <a:t>pen</a:t>
            </a:r>
          </a:p>
          <a:p>
            <a:pPr marL="285750" indent="-285750" algn="l">
              <a:spcBef>
                <a:spcPts val="0"/>
              </a:spcBef>
              <a:buFont typeface="Arial" panose="020B0604020202020204" pitchFamily="34" charset="0"/>
              <a:buChar char="•"/>
            </a:pPr>
            <a:r>
              <a:rPr lang="en-GB" sz="1800" kern="1000" dirty="0">
                <a:latin typeface="+mn-lt"/>
              </a:rPr>
              <a:t>A</a:t>
            </a:r>
            <a:r>
              <a:rPr lang="en-GB" sz="1800" b="0" i="0" u="none" strike="noStrike" kern="1000" dirty="0">
                <a:latin typeface="+mn-lt"/>
              </a:rPr>
              <a:t>mbitious</a:t>
            </a:r>
          </a:p>
          <a:p>
            <a:pPr marL="285750" indent="-285750" algn="l">
              <a:spcBef>
                <a:spcPts val="0"/>
              </a:spcBef>
              <a:buFont typeface="Arial" panose="020B0604020202020204" pitchFamily="34" charset="0"/>
              <a:buChar char="•"/>
            </a:pPr>
            <a:r>
              <a:rPr lang="en-GB" sz="1800" kern="1000" dirty="0">
                <a:latin typeface="+mn-lt"/>
              </a:rPr>
              <a:t>A</a:t>
            </a:r>
            <a:r>
              <a:rPr lang="en-GB" sz="1800" b="0" i="0" u="none" strike="noStrike" kern="1000" dirty="0">
                <a:latin typeface="+mn-lt"/>
              </a:rPr>
              <a:t>uthentic</a:t>
            </a:r>
          </a:p>
          <a:p>
            <a:pPr marL="285750" indent="-285750" algn="l">
              <a:spcBef>
                <a:spcPts val="0"/>
              </a:spcBef>
              <a:buFont typeface="Arial" panose="020B0604020202020204" pitchFamily="34" charset="0"/>
              <a:buChar char="•"/>
            </a:pPr>
            <a:r>
              <a:rPr lang="en-GB" sz="1800" b="0" i="0" u="none" strike="noStrike" kern="1000" dirty="0">
                <a:latin typeface="+mn-lt"/>
              </a:rPr>
              <a:t>Matter of fact, down to earth</a:t>
            </a:r>
          </a:p>
          <a:p>
            <a:pPr marL="285750" indent="-285750" algn="l">
              <a:spcBef>
                <a:spcPts val="0"/>
              </a:spcBef>
              <a:buFont typeface="Arial" panose="020B0604020202020204" pitchFamily="34" charset="0"/>
              <a:buChar char="•"/>
            </a:pPr>
            <a:r>
              <a:rPr lang="en-GB" sz="1800" b="0" i="0" u="none" strike="noStrike" kern="1000" dirty="0">
                <a:latin typeface="+mn-lt"/>
              </a:rPr>
              <a:t>Confident</a:t>
            </a:r>
          </a:p>
          <a:p>
            <a:pPr algn="l">
              <a:spcBef>
                <a:spcPts val="0"/>
              </a:spcBef>
            </a:pPr>
            <a:endParaRPr lang="en-GB" sz="1800" b="0" i="0" u="none" strike="noStrike" kern="1000" dirty="0">
              <a:latin typeface="+mn-lt"/>
            </a:endParaRPr>
          </a:p>
          <a:p>
            <a:pPr algn="l">
              <a:spcBef>
                <a:spcPts val="0"/>
              </a:spcBef>
            </a:pPr>
            <a:endParaRPr lang="en-GB" sz="1800" b="0" i="0" u="none" strike="noStrike" kern="1000" dirty="0">
              <a:latin typeface="+mn-lt"/>
            </a:endParaRPr>
          </a:p>
          <a:p>
            <a:pPr algn="l">
              <a:spcAft>
                <a:spcPts val="600"/>
              </a:spcAft>
            </a:pPr>
            <a:r>
              <a:rPr lang="en-GB" sz="1800" b="1" i="0" u="none" strike="noStrike" kern="1000" dirty="0">
                <a:solidFill>
                  <a:srgbClr val="2D5079"/>
                </a:solidFill>
                <a:latin typeface="+mn-lt"/>
              </a:rPr>
              <a:t>STYLING: </a:t>
            </a:r>
          </a:p>
          <a:p>
            <a:pPr marL="285750" indent="-285750" algn="l">
              <a:spcBef>
                <a:spcPts val="0"/>
              </a:spcBef>
              <a:buFont typeface="Arial" panose="020B0604020202020204" pitchFamily="34" charset="0"/>
              <a:buChar char="•"/>
            </a:pPr>
            <a:r>
              <a:rPr lang="en-GB" sz="1800" kern="1000" dirty="0">
                <a:latin typeface="+mn-lt"/>
              </a:rPr>
              <a:t>A</a:t>
            </a:r>
            <a:r>
              <a:rPr lang="en-GB" sz="1800" b="0" i="0" u="none" strike="noStrike" kern="1000" dirty="0">
                <a:latin typeface="+mn-lt"/>
              </a:rPr>
              <a:t>uthentic, </a:t>
            </a:r>
          </a:p>
          <a:p>
            <a:pPr marL="285750" indent="-285750" algn="l">
              <a:spcBef>
                <a:spcPts val="0"/>
              </a:spcBef>
              <a:buFont typeface="Arial" panose="020B0604020202020204" pitchFamily="34" charset="0"/>
              <a:buChar char="•"/>
            </a:pPr>
            <a:r>
              <a:rPr lang="en-GB" sz="1800" kern="1000" dirty="0">
                <a:latin typeface="+mn-lt"/>
              </a:rPr>
              <a:t>People wear representative clothing</a:t>
            </a:r>
          </a:p>
          <a:p>
            <a:pPr marL="285750" indent="-285750" algn="l">
              <a:spcBef>
                <a:spcPts val="0"/>
              </a:spcBef>
              <a:buFont typeface="Arial" panose="020B0604020202020204" pitchFamily="34" charset="0"/>
              <a:buChar char="•"/>
            </a:pPr>
            <a:r>
              <a:rPr lang="en-GB" sz="1800" b="0" i="0" u="none" strike="noStrike" kern="1000" dirty="0">
                <a:latin typeface="+mn-lt"/>
              </a:rPr>
              <a:t>Be mindful of diversity in cultural differences</a:t>
            </a:r>
          </a:p>
          <a:p>
            <a:pPr algn="l">
              <a:spcBef>
                <a:spcPts val="1600"/>
              </a:spcBef>
              <a:spcAft>
                <a:spcPts val="600"/>
              </a:spcAft>
            </a:pPr>
            <a:r>
              <a:rPr lang="en-GB" sz="1800" b="1" i="0" u="none" strike="noStrike" kern="1000" dirty="0">
                <a:solidFill>
                  <a:srgbClr val="2D5079"/>
                </a:solidFill>
                <a:latin typeface="+mn-lt"/>
              </a:rPr>
              <a:t>LICHTING: </a:t>
            </a:r>
          </a:p>
          <a:p>
            <a:pPr marL="285750" indent="-285750" algn="l">
              <a:spcBef>
                <a:spcPts val="0"/>
              </a:spcBef>
              <a:buFont typeface="Arial" panose="020B0604020202020204" pitchFamily="34" charset="0"/>
              <a:buChar char="•"/>
            </a:pPr>
            <a:r>
              <a:rPr lang="en-GB" sz="1800" kern="1000" dirty="0">
                <a:latin typeface="+mn-lt"/>
              </a:rPr>
              <a:t>Natural (as much as possible)</a:t>
            </a:r>
            <a:endParaRPr lang="en-GB" sz="1800" b="0" i="0" u="none" strike="noStrike" kern="1000" dirty="0">
              <a:latin typeface="+mn-lt"/>
            </a:endParaRPr>
          </a:p>
          <a:p>
            <a:pPr marL="285750" indent="-285750" algn="l">
              <a:spcBef>
                <a:spcPts val="0"/>
              </a:spcBef>
              <a:buFont typeface="Arial" panose="020B0604020202020204" pitchFamily="34" charset="0"/>
              <a:buChar char="•"/>
            </a:pPr>
            <a:r>
              <a:rPr lang="en-GB" sz="1800" kern="1000" dirty="0">
                <a:latin typeface="+mn-lt"/>
              </a:rPr>
              <a:t>Bright</a:t>
            </a:r>
            <a:endParaRPr lang="en-GB" sz="1800" b="0" i="0" u="none" strike="noStrike" kern="1000" dirty="0">
              <a:latin typeface="+mn-lt"/>
            </a:endParaRPr>
          </a:p>
          <a:p>
            <a:pPr marL="285750" indent="-285750" algn="l">
              <a:spcBef>
                <a:spcPts val="0"/>
              </a:spcBef>
              <a:buFont typeface="Arial" panose="020B0604020202020204" pitchFamily="34" charset="0"/>
              <a:buChar char="•"/>
            </a:pPr>
            <a:r>
              <a:rPr lang="en-GB" sz="1800" b="0" i="0" u="none" strike="noStrike" kern="1000" dirty="0">
                <a:latin typeface="+mn-lt"/>
              </a:rPr>
              <a:t>White</a:t>
            </a:r>
          </a:p>
          <a:p>
            <a:pPr marL="285750" indent="-285750" algn="l">
              <a:spcBef>
                <a:spcPts val="0"/>
              </a:spcBef>
              <a:buFont typeface="Arial" panose="020B0604020202020204" pitchFamily="34" charset="0"/>
              <a:buChar char="•"/>
            </a:pPr>
            <a:r>
              <a:rPr lang="en-GB" sz="1800" b="0" i="0" u="none" strike="noStrike" kern="1000" dirty="0">
                <a:latin typeface="+mn-lt"/>
              </a:rPr>
              <a:t>From left to right</a:t>
            </a:r>
          </a:p>
          <a:p>
            <a:pPr algn="l">
              <a:spcBef>
                <a:spcPts val="1600"/>
              </a:spcBef>
            </a:pPr>
            <a:r>
              <a:rPr lang="en-GB" sz="1800" b="1" i="0" u="none" strike="noStrike" kern="1000" dirty="0">
                <a:solidFill>
                  <a:srgbClr val="2D5079"/>
                </a:solidFill>
                <a:latin typeface="+mn-lt"/>
              </a:rPr>
              <a:t>COMPOSITION:</a:t>
            </a:r>
          </a:p>
          <a:p>
            <a:pPr marL="285750" indent="-285750" algn="l">
              <a:spcBef>
                <a:spcPts val="1600"/>
              </a:spcBef>
              <a:buFont typeface="Arial" panose="020B0604020202020204" pitchFamily="34" charset="0"/>
              <a:buChar char="•"/>
            </a:pPr>
            <a:r>
              <a:rPr lang="en-GB" sz="1800" i="0" u="none" strike="noStrike" kern="1000" dirty="0">
                <a:latin typeface="+mn-lt"/>
              </a:rPr>
              <a:t>Main activity in golden ratio (ru</a:t>
            </a:r>
            <a:r>
              <a:rPr lang="en-GB" sz="1800" kern="1000" dirty="0">
                <a:latin typeface="+mn-lt"/>
              </a:rPr>
              <a:t>le of thirds)</a:t>
            </a:r>
            <a:endParaRPr lang="en-GB" sz="1800" i="0" u="none" strike="noStrike" kern="1000" dirty="0">
              <a:latin typeface="+mn-lt"/>
            </a:endParaRPr>
          </a:p>
          <a:p>
            <a:pPr algn="l">
              <a:spcBef>
                <a:spcPts val="1600"/>
              </a:spcBef>
            </a:pPr>
            <a:endParaRPr lang="en-GB" sz="1800" i="0" u="none" strike="noStrike" kern="1000" dirty="0">
              <a:latin typeface="+mn-lt"/>
            </a:endParaRPr>
          </a:p>
          <a:p>
            <a:pPr algn="l">
              <a:spcBef>
                <a:spcPts val="1600"/>
              </a:spcBef>
            </a:pPr>
            <a:endParaRPr lang="nl-NL" sz="1800" kern="1000" dirty="0">
              <a:solidFill>
                <a:srgbClr val="2D5079"/>
              </a:solidFill>
              <a:latin typeface="+mn-lt"/>
            </a:endParaRPr>
          </a:p>
        </p:txBody>
      </p:sp>
      <p:sp>
        <p:nvSpPr>
          <p:cNvPr id="6" name="Tijdelijke aanduiding voor dianummer 5">
            <a:extLst>
              <a:ext uri="{FF2B5EF4-FFF2-40B4-BE49-F238E27FC236}">
                <a16:creationId xmlns:a16="http://schemas.microsoft.com/office/drawing/2014/main" id="{E8197331-E80C-41A7-B97C-A6B1A92729C1}"/>
              </a:ext>
            </a:extLst>
          </p:cNvPr>
          <p:cNvSpPr>
            <a:spLocks noGrp="1"/>
          </p:cNvSpPr>
          <p:nvPr>
            <p:ph type="sldNum" sz="quarter" idx="4"/>
          </p:nvPr>
        </p:nvSpPr>
        <p:spPr/>
        <p:txBody>
          <a:bodyPr/>
          <a:lstStyle/>
          <a:p>
            <a:fld id="{F9DE7F4B-6E11-487C-9B28-4934A04645A5}" type="slidenum">
              <a:rPr lang="nl-NL" smtClean="0"/>
              <a:pPr/>
              <a:t>6</a:t>
            </a:fld>
            <a:endParaRPr lang="nl-NL"/>
          </a:p>
        </p:txBody>
      </p:sp>
      <p:sp>
        <p:nvSpPr>
          <p:cNvPr id="12" name="Titel 3">
            <a:extLst>
              <a:ext uri="{FF2B5EF4-FFF2-40B4-BE49-F238E27FC236}">
                <a16:creationId xmlns:a16="http://schemas.microsoft.com/office/drawing/2014/main" id="{8FEBEBB8-7E6D-BD45-A405-78165125B2A2}"/>
              </a:ext>
            </a:extLst>
          </p:cNvPr>
          <p:cNvSpPr txBox="1">
            <a:spLocks/>
          </p:cNvSpPr>
          <p:nvPr/>
        </p:nvSpPr>
        <p:spPr>
          <a:xfrm>
            <a:off x="432384" y="842585"/>
            <a:ext cx="6997700" cy="1427539"/>
          </a:xfrm>
          <a:prstGeom prst="rect">
            <a:avLst/>
          </a:prstGeom>
          <a:noFill/>
        </p:spPr>
        <p:txBody>
          <a:bodyPr vert="horz" lIns="0" tIns="378000" rIns="72000" bIns="0" rtlCol="0" anchor="t" anchorCtr="0">
            <a:noAutofit/>
          </a:bodyPr>
          <a:lst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a:lstStyle>
          <a:p>
            <a:r>
              <a:rPr lang="en-US" dirty="0">
                <a:solidFill>
                  <a:schemeClr val="bg1"/>
                </a:solidFill>
              </a:rPr>
              <a:t>…FOCUS ON THEME/ACTIVITY</a:t>
            </a:r>
            <a:endParaRPr lang="nl-NL" dirty="0">
              <a:solidFill>
                <a:schemeClr val="bg1"/>
              </a:solidFill>
            </a:endParaRPr>
          </a:p>
        </p:txBody>
      </p:sp>
      <p:sp>
        <p:nvSpPr>
          <p:cNvPr id="9" name="TextBox 8">
            <a:extLst>
              <a:ext uri="{FF2B5EF4-FFF2-40B4-BE49-F238E27FC236}">
                <a16:creationId xmlns:a16="http://schemas.microsoft.com/office/drawing/2014/main" id="{4E1FE26A-A649-604E-83CD-0F3F5AAC194D}"/>
              </a:ext>
            </a:extLst>
          </p:cNvPr>
          <p:cNvSpPr txBox="1"/>
          <p:nvPr/>
        </p:nvSpPr>
        <p:spPr>
          <a:xfrm>
            <a:off x="7862467" y="906476"/>
            <a:ext cx="7530353" cy="1477328"/>
          </a:xfrm>
          <a:prstGeom prst="rect">
            <a:avLst/>
          </a:prstGeom>
          <a:noFill/>
        </p:spPr>
        <p:txBody>
          <a:bodyPr wrap="square" lIns="0" tIns="0" rIns="0" bIns="0" rtlCol="0">
            <a:spAutoFit/>
          </a:bodyPr>
          <a:lstStyle/>
          <a:p>
            <a:r>
              <a:rPr lang="en-GB" sz="1800" i="1" kern="1000" dirty="0">
                <a:solidFill>
                  <a:srgbClr val="2D5079"/>
                </a:solidFill>
              </a:rPr>
              <a:t>A ‘look behind the curtain’. Work, study and project activities are the main character, whatever fits with the subject. People will always be in the photograph, but the focus does not need to be on people. We use the same style in photography, however, the use dept of field is not as prominent.</a:t>
            </a:r>
          </a:p>
          <a:p>
            <a:pPr algn="l"/>
            <a:endParaRPr lang="en-NL" dirty="0"/>
          </a:p>
        </p:txBody>
      </p:sp>
    </p:spTree>
    <p:extLst>
      <p:ext uri="{BB962C8B-B14F-4D97-AF65-F5344CB8AC3E}">
        <p14:creationId xmlns:p14="http://schemas.microsoft.com/office/powerpoint/2010/main" val="34771179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SmartArt 2">
            <a:extLst>
              <a:ext uri="{FF2B5EF4-FFF2-40B4-BE49-F238E27FC236}">
                <a16:creationId xmlns:a16="http://schemas.microsoft.com/office/drawing/2014/main" id="{F4D65A81-B53C-4C67-9FF4-D9D97CE33BC0}"/>
              </a:ext>
            </a:extLst>
          </p:cNvPr>
          <p:cNvSpPr>
            <a:spLocks noGrp="1"/>
          </p:cNvSpPr>
          <p:nvPr>
            <p:ph type="dgm" sz="quarter" idx="14"/>
          </p:nvPr>
        </p:nvSpPr>
        <p:spPr>
          <a:xfrm>
            <a:off x="0" y="815976"/>
            <a:ext cx="6997700" cy="1454149"/>
          </a:xfrm>
          <a:solidFill>
            <a:srgbClr val="002C5F">
              <a:alpha val="85000"/>
            </a:srgbClr>
          </a:solidFill>
        </p:spPr>
      </p:sp>
      <p:sp>
        <p:nvSpPr>
          <p:cNvPr id="4" name="Titel 3">
            <a:extLst>
              <a:ext uri="{FF2B5EF4-FFF2-40B4-BE49-F238E27FC236}">
                <a16:creationId xmlns:a16="http://schemas.microsoft.com/office/drawing/2014/main" id="{9CE330FE-ADBD-49B1-8E78-8F94C3226717}"/>
              </a:ext>
            </a:extLst>
          </p:cNvPr>
          <p:cNvSpPr>
            <a:spLocks noGrp="1"/>
          </p:cNvSpPr>
          <p:nvPr>
            <p:ph type="title"/>
          </p:nvPr>
        </p:nvSpPr>
        <p:spPr>
          <a:xfrm>
            <a:off x="820737" y="815976"/>
            <a:ext cx="6922666" cy="1454150"/>
          </a:xfrm>
        </p:spPr>
        <p:txBody>
          <a:bodyPr/>
          <a:lstStyle/>
          <a:p>
            <a:r>
              <a:rPr lang="nl-NL" dirty="0">
                <a:solidFill>
                  <a:schemeClr val="bg1"/>
                </a:solidFill>
              </a:rPr>
              <a:t>EXAMPLES</a:t>
            </a:r>
          </a:p>
        </p:txBody>
      </p:sp>
      <p:sp>
        <p:nvSpPr>
          <p:cNvPr id="6" name="Tijdelijke aanduiding voor dianummer 5">
            <a:extLst>
              <a:ext uri="{FF2B5EF4-FFF2-40B4-BE49-F238E27FC236}">
                <a16:creationId xmlns:a16="http://schemas.microsoft.com/office/drawing/2014/main" id="{884C0193-1705-4F09-AD62-A6208BAFAE5F}"/>
              </a:ext>
            </a:extLst>
          </p:cNvPr>
          <p:cNvSpPr>
            <a:spLocks noGrp="1"/>
          </p:cNvSpPr>
          <p:nvPr>
            <p:ph type="sldNum" sz="quarter" idx="4"/>
          </p:nvPr>
        </p:nvSpPr>
        <p:spPr>
          <a:ln>
            <a:solidFill>
              <a:srgbClr val="002C5F"/>
            </a:solidFill>
          </a:ln>
        </p:spPr>
        <p:txBody>
          <a:bodyPr/>
          <a:lstStyle/>
          <a:p>
            <a:fld id="{F9DE7F4B-6E11-487C-9B28-4934A04645A5}" type="slidenum">
              <a:rPr lang="nl-NL" smtClean="0"/>
              <a:pPr/>
              <a:t>7</a:t>
            </a:fld>
            <a:endParaRPr lang="nl-NL"/>
          </a:p>
        </p:txBody>
      </p:sp>
      <p:sp>
        <p:nvSpPr>
          <p:cNvPr id="16" name="Tekstvak 15">
            <a:extLst>
              <a:ext uri="{FF2B5EF4-FFF2-40B4-BE49-F238E27FC236}">
                <a16:creationId xmlns:a16="http://schemas.microsoft.com/office/drawing/2014/main" id="{B8045F69-3037-4971-BC3B-66C7C6D0320A}"/>
              </a:ext>
            </a:extLst>
          </p:cNvPr>
          <p:cNvSpPr txBox="1"/>
          <p:nvPr/>
        </p:nvSpPr>
        <p:spPr>
          <a:xfrm>
            <a:off x="1066744" y="2533748"/>
            <a:ext cx="6122726" cy="800219"/>
          </a:xfrm>
          <a:prstGeom prst="rect">
            <a:avLst/>
          </a:prstGeom>
          <a:noFill/>
        </p:spPr>
        <p:txBody>
          <a:bodyPr wrap="square">
            <a:spAutoFit/>
          </a:bodyPr>
          <a:lstStyle/>
          <a:p>
            <a:pPr algn="l"/>
            <a:r>
              <a:rPr lang="nl-NL" sz="2800" b="0" i="0" u="none" strike="noStrike" baseline="0" dirty="0">
                <a:solidFill>
                  <a:srgbClr val="002C5F"/>
                </a:solidFill>
              </a:rPr>
              <a:t>FOCUS ON PEOPLE</a:t>
            </a:r>
            <a:endParaRPr lang="nl-NL" sz="1800" b="0" i="0" u="none" strike="noStrike" baseline="0" dirty="0">
              <a:solidFill>
                <a:srgbClr val="002C5F"/>
              </a:solidFill>
            </a:endParaRPr>
          </a:p>
          <a:p>
            <a:pPr algn="l"/>
            <a:endParaRPr lang="nl-NL" sz="1800" b="0" i="1" u="none" strike="noStrike" baseline="0" dirty="0">
              <a:solidFill>
                <a:srgbClr val="000000"/>
              </a:solidFill>
            </a:endParaRPr>
          </a:p>
        </p:txBody>
      </p:sp>
      <p:sp>
        <p:nvSpPr>
          <p:cNvPr id="8" name="TextBox 7">
            <a:extLst>
              <a:ext uri="{FF2B5EF4-FFF2-40B4-BE49-F238E27FC236}">
                <a16:creationId xmlns:a16="http://schemas.microsoft.com/office/drawing/2014/main" id="{5512907A-74E8-E24C-BED4-D55AF49DED5A}"/>
              </a:ext>
            </a:extLst>
          </p:cNvPr>
          <p:cNvSpPr txBox="1"/>
          <p:nvPr/>
        </p:nvSpPr>
        <p:spPr>
          <a:xfrm>
            <a:off x="8886411" y="2530036"/>
            <a:ext cx="4997539" cy="800219"/>
          </a:xfrm>
          <a:prstGeom prst="rect">
            <a:avLst/>
          </a:prstGeom>
          <a:noFill/>
        </p:spPr>
        <p:txBody>
          <a:bodyPr wrap="square" lIns="0" tIns="0" rIns="0" bIns="0" rtlCol="0">
            <a:spAutoFit/>
          </a:bodyPr>
          <a:lstStyle/>
          <a:p>
            <a:pPr lvl="0"/>
            <a:r>
              <a:rPr lang="nl-NL" sz="2800" dirty="0">
                <a:solidFill>
                  <a:srgbClr val="002C5F"/>
                </a:solidFill>
              </a:rPr>
              <a:t>FOCUS ON THEME/ACTIVITY</a:t>
            </a:r>
          </a:p>
          <a:p>
            <a:pPr algn="l"/>
            <a:endParaRPr lang="en-NL" dirty="0"/>
          </a:p>
        </p:txBody>
      </p:sp>
      <p:cxnSp>
        <p:nvCxnSpPr>
          <p:cNvPr id="13" name="Straight Connector 12">
            <a:extLst>
              <a:ext uri="{FF2B5EF4-FFF2-40B4-BE49-F238E27FC236}">
                <a16:creationId xmlns:a16="http://schemas.microsoft.com/office/drawing/2014/main" id="{1D3E537A-0877-C044-A7D4-8563FE93F380}"/>
              </a:ext>
            </a:extLst>
          </p:cNvPr>
          <p:cNvCxnSpPr>
            <a:cxnSpLocks/>
          </p:cNvCxnSpPr>
          <p:nvPr/>
        </p:nvCxnSpPr>
        <p:spPr>
          <a:xfrm>
            <a:off x="8128794" y="2541319"/>
            <a:ext cx="0" cy="5890907"/>
          </a:xfrm>
          <a:prstGeom prst="line">
            <a:avLst/>
          </a:prstGeom>
          <a:ln w="76200">
            <a:solidFill>
              <a:srgbClr val="2D5079"/>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7B22EA92-BB8B-43B7-B83E-D3ADA46A9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1950" y="5249732"/>
            <a:ext cx="1973053" cy="294485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F14B5EE-E87B-42F4-9931-0D0FB7B58D01}"/>
              </a:ext>
            </a:extLst>
          </p:cNvPr>
          <p:cNvPicPr>
            <a:picLocks noChangeAspect="1"/>
          </p:cNvPicPr>
          <p:nvPr/>
        </p:nvPicPr>
        <p:blipFill>
          <a:blip r:embed="rId4"/>
          <a:stretch>
            <a:fillRect/>
          </a:stretch>
        </p:blipFill>
        <p:spPr>
          <a:xfrm>
            <a:off x="8497975" y="6580136"/>
            <a:ext cx="5133975" cy="1657350"/>
          </a:xfrm>
          <a:prstGeom prst="rect">
            <a:avLst/>
          </a:prstGeom>
        </p:spPr>
      </p:pic>
      <p:pic>
        <p:nvPicPr>
          <p:cNvPr id="9" name="Afbeelding 8">
            <a:extLst>
              <a:ext uri="{FF2B5EF4-FFF2-40B4-BE49-F238E27FC236}">
                <a16:creationId xmlns:a16="http://schemas.microsoft.com/office/drawing/2014/main" id="{D9485AA8-5E9C-4D88-8218-BFA0396CC1F7}"/>
              </a:ext>
            </a:extLst>
          </p:cNvPr>
          <p:cNvPicPr>
            <a:picLocks noChangeAspect="1"/>
          </p:cNvPicPr>
          <p:nvPr/>
        </p:nvPicPr>
        <p:blipFill>
          <a:blip r:embed="rId5"/>
          <a:stretch>
            <a:fillRect/>
          </a:stretch>
        </p:blipFill>
        <p:spPr>
          <a:xfrm>
            <a:off x="8497975" y="4776462"/>
            <a:ext cx="2344099" cy="1657351"/>
          </a:xfrm>
          <a:prstGeom prst="rect">
            <a:avLst/>
          </a:prstGeom>
        </p:spPr>
      </p:pic>
      <p:pic>
        <p:nvPicPr>
          <p:cNvPr id="11" name="Afbeelding 10">
            <a:extLst>
              <a:ext uri="{FF2B5EF4-FFF2-40B4-BE49-F238E27FC236}">
                <a16:creationId xmlns:a16="http://schemas.microsoft.com/office/drawing/2014/main" id="{9669607E-34D8-4391-978C-6FE9ABF452CC}"/>
              </a:ext>
            </a:extLst>
          </p:cNvPr>
          <p:cNvPicPr>
            <a:picLocks noChangeAspect="1"/>
          </p:cNvPicPr>
          <p:nvPr/>
        </p:nvPicPr>
        <p:blipFill>
          <a:blip r:embed="rId6"/>
          <a:stretch>
            <a:fillRect/>
          </a:stretch>
        </p:blipFill>
        <p:spPr>
          <a:xfrm>
            <a:off x="10807217" y="4776463"/>
            <a:ext cx="2439470" cy="1657350"/>
          </a:xfrm>
          <a:prstGeom prst="rect">
            <a:avLst/>
          </a:prstGeom>
        </p:spPr>
      </p:pic>
      <p:pic>
        <p:nvPicPr>
          <p:cNvPr id="2056" name="Picture 8">
            <a:extLst>
              <a:ext uri="{FF2B5EF4-FFF2-40B4-BE49-F238E27FC236}">
                <a16:creationId xmlns:a16="http://schemas.microsoft.com/office/drawing/2014/main" id="{60D48948-8532-4AE5-9C49-F9AD8E740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76" y="3838844"/>
            <a:ext cx="1892224" cy="268840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3364348-258B-42F0-A12D-AB92A4582C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92" y="5486772"/>
            <a:ext cx="1892226" cy="2771712"/>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8473C045-88C5-4350-85A1-BBE5111EE43D}"/>
              </a:ext>
            </a:extLst>
          </p:cNvPr>
          <p:cNvPicPr>
            <a:picLocks noChangeAspect="1"/>
          </p:cNvPicPr>
          <p:nvPr/>
        </p:nvPicPr>
        <p:blipFill>
          <a:blip r:embed="rId9"/>
          <a:stretch>
            <a:fillRect/>
          </a:stretch>
        </p:blipFill>
        <p:spPr>
          <a:xfrm>
            <a:off x="2294353" y="6580136"/>
            <a:ext cx="5076825" cy="1743075"/>
          </a:xfrm>
          <a:prstGeom prst="rect">
            <a:avLst/>
          </a:prstGeom>
        </p:spPr>
      </p:pic>
      <p:pic>
        <p:nvPicPr>
          <p:cNvPr id="19" name="Afbeelding 18">
            <a:extLst>
              <a:ext uri="{FF2B5EF4-FFF2-40B4-BE49-F238E27FC236}">
                <a16:creationId xmlns:a16="http://schemas.microsoft.com/office/drawing/2014/main" id="{F655B2D2-5865-4C6A-AE7F-8E078EAB8DD4}"/>
              </a:ext>
            </a:extLst>
          </p:cNvPr>
          <p:cNvPicPr>
            <a:picLocks noChangeAspect="1"/>
          </p:cNvPicPr>
          <p:nvPr/>
        </p:nvPicPr>
        <p:blipFill>
          <a:blip r:embed="rId10"/>
          <a:stretch>
            <a:fillRect/>
          </a:stretch>
        </p:blipFill>
        <p:spPr>
          <a:xfrm>
            <a:off x="2294353" y="4683027"/>
            <a:ext cx="2735252" cy="1844223"/>
          </a:xfrm>
          <a:prstGeom prst="rect">
            <a:avLst/>
          </a:prstGeom>
        </p:spPr>
      </p:pic>
    </p:spTree>
    <p:extLst>
      <p:ext uri="{BB962C8B-B14F-4D97-AF65-F5344CB8AC3E}">
        <p14:creationId xmlns:p14="http://schemas.microsoft.com/office/powerpoint/2010/main" val="17466876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CF3F56-1B66-4C31-A493-AFCE24673400}"/>
              </a:ext>
            </a:extLst>
          </p:cNvPr>
          <p:cNvSpPr>
            <a:spLocks noGrp="1"/>
          </p:cNvSpPr>
          <p:nvPr>
            <p:ph type="title"/>
          </p:nvPr>
        </p:nvSpPr>
        <p:spPr/>
        <p:txBody>
          <a:bodyPr/>
          <a:lstStyle/>
          <a:p>
            <a:br>
              <a:rPr lang="en-US" dirty="0">
                <a:solidFill>
                  <a:schemeClr val="bg1"/>
                </a:solidFill>
              </a:rPr>
            </a:br>
            <a:endParaRPr lang="nl-NL" dirty="0">
              <a:solidFill>
                <a:schemeClr val="bg1"/>
              </a:solidFill>
            </a:endParaRPr>
          </a:p>
        </p:txBody>
      </p:sp>
      <p:sp>
        <p:nvSpPr>
          <p:cNvPr id="6" name="Tijdelijke aanduiding voor dianummer 5">
            <a:extLst>
              <a:ext uri="{FF2B5EF4-FFF2-40B4-BE49-F238E27FC236}">
                <a16:creationId xmlns:a16="http://schemas.microsoft.com/office/drawing/2014/main" id="{311A3AC1-B6C1-4CD4-8327-C7120FAC3797}"/>
              </a:ext>
            </a:extLst>
          </p:cNvPr>
          <p:cNvSpPr>
            <a:spLocks noGrp="1"/>
          </p:cNvSpPr>
          <p:nvPr>
            <p:ph type="sldNum" sz="quarter" idx="4"/>
          </p:nvPr>
        </p:nvSpPr>
        <p:spPr/>
        <p:txBody>
          <a:bodyPr/>
          <a:lstStyle/>
          <a:p>
            <a:fld id="{F9DE7F4B-6E11-487C-9B28-4934A04645A5}" type="slidenum">
              <a:rPr lang="nl-NL" smtClean="0"/>
              <a:pPr/>
              <a:t>8</a:t>
            </a:fld>
            <a:endParaRPr lang="nl-NL"/>
          </a:p>
        </p:txBody>
      </p:sp>
      <p:sp>
        <p:nvSpPr>
          <p:cNvPr id="8" name="Tekstvak 7">
            <a:extLst>
              <a:ext uri="{FF2B5EF4-FFF2-40B4-BE49-F238E27FC236}">
                <a16:creationId xmlns:a16="http://schemas.microsoft.com/office/drawing/2014/main" id="{39FBA0A5-E7AB-44AE-BD24-4A242A5FB301}"/>
              </a:ext>
            </a:extLst>
          </p:cNvPr>
          <p:cNvSpPr txBox="1"/>
          <p:nvPr/>
        </p:nvSpPr>
        <p:spPr>
          <a:xfrm>
            <a:off x="1678476" y="6123902"/>
            <a:ext cx="8270542" cy="1815882"/>
          </a:xfrm>
          <a:prstGeom prst="rect">
            <a:avLst/>
          </a:prstGeom>
          <a:noFill/>
        </p:spPr>
        <p:txBody>
          <a:bodyPr wrap="square">
            <a:spAutoFit/>
          </a:bodyPr>
          <a:lstStyle/>
          <a:p>
            <a:pPr algn="l"/>
            <a:r>
              <a:rPr lang="en-GB" sz="1600" b="0" i="0" u="none" strike="noStrike" baseline="0" dirty="0">
                <a:solidFill>
                  <a:srgbClr val="13A638"/>
                </a:solidFill>
              </a:rPr>
              <a:t>✔ </a:t>
            </a:r>
            <a:r>
              <a:rPr lang="en-GB" sz="1600" b="0" i="0" u="none" strike="noStrike" baseline="0" dirty="0">
                <a:solidFill>
                  <a:srgbClr val="000000"/>
                </a:solidFill>
              </a:rPr>
              <a:t>Good use of dept of field</a:t>
            </a:r>
          </a:p>
          <a:p>
            <a:pPr algn="l"/>
            <a:r>
              <a:rPr lang="en-GB" sz="1600" b="0" i="0" u="none" strike="noStrike" baseline="0" dirty="0">
                <a:solidFill>
                  <a:srgbClr val="13A638"/>
                </a:solidFill>
              </a:rPr>
              <a:t>✔ </a:t>
            </a:r>
            <a:r>
              <a:rPr lang="en-GB" sz="1600" b="0" i="0" u="none" strike="noStrike" baseline="0" dirty="0">
                <a:solidFill>
                  <a:srgbClr val="000000"/>
                </a:solidFill>
              </a:rPr>
              <a:t>Backdrop is not too busy</a:t>
            </a:r>
          </a:p>
          <a:p>
            <a:pPr algn="l"/>
            <a:r>
              <a:rPr lang="en-GB" sz="1600" b="0" i="0" u="none" strike="noStrike" baseline="0" dirty="0">
                <a:solidFill>
                  <a:srgbClr val="13A638"/>
                </a:solidFill>
              </a:rPr>
              <a:t>✔ </a:t>
            </a:r>
            <a:r>
              <a:rPr lang="en-GB" sz="1600" b="0" i="0" u="none" strike="noStrike" baseline="0" dirty="0">
                <a:solidFill>
                  <a:srgbClr val="000000"/>
                </a:solidFill>
              </a:rPr>
              <a:t>Surroundings are recognisable as our campus</a:t>
            </a:r>
          </a:p>
          <a:p>
            <a:pPr algn="l"/>
            <a:r>
              <a:rPr lang="en-GB" sz="1600" b="0" i="0" u="none" strike="noStrike" baseline="0" dirty="0">
                <a:solidFill>
                  <a:srgbClr val="13A638"/>
                </a:solidFill>
              </a:rPr>
              <a:t>✔ </a:t>
            </a:r>
            <a:r>
              <a:rPr lang="en-GB" sz="1600" b="0" i="0" u="none" strike="noStrike" baseline="0" dirty="0">
                <a:solidFill>
                  <a:srgbClr val="000000"/>
                </a:solidFill>
              </a:rPr>
              <a:t>People visible in the backdrop</a:t>
            </a:r>
          </a:p>
          <a:p>
            <a:pPr algn="l"/>
            <a:r>
              <a:rPr lang="en-GB" sz="1600" b="0" i="0" u="none" strike="noStrike" baseline="0" dirty="0">
                <a:solidFill>
                  <a:srgbClr val="E5032C"/>
                </a:solidFill>
              </a:rPr>
              <a:t>✘ </a:t>
            </a:r>
            <a:r>
              <a:rPr lang="en-GB" sz="1600" b="0" i="0" u="none" strike="noStrike" baseline="0" dirty="0">
                <a:solidFill>
                  <a:srgbClr val="000000"/>
                </a:solidFill>
              </a:rPr>
              <a:t>Stance could more ‘active’</a:t>
            </a:r>
          </a:p>
          <a:p>
            <a:pPr algn="l"/>
            <a:r>
              <a:rPr lang="en-GB" sz="1600" b="0" i="0" u="none" strike="noStrike" baseline="0" dirty="0">
                <a:solidFill>
                  <a:srgbClr val="E5032C"/>
                </a:solidFill>
              </a:rPr>
              <a:t>✘ </a:t>
            </a:r>
            <a:r>
              <a:rPr lang="en-GB" sz="1600" b="0" i="0" u="none" strike="noStrike" baseline="0" dirty="0">
                <a:solidFill>
                  <a:srgbClr val="000000"/>
                </a:solidFill>
              </a:rPr>
              <a:t>Ther</a:t>
            </a:r>
            <a:r>
              <a:rPr lang="en-GB" sz="1600" dirty="0">
                <a:solidFill>
                  <a:srgbClr val="000000"/>
                </a:solidFill>
              </a:rPr>
              <a:t>e could be some more ‘space’ around the subject </a:t>
            </a:r>
          </a:p>
          <a:p>
            <a:pPr algn="l"/>
            <a:r>
              <a:rPr lang="en-GB" sz="1600" dirty="0">
                <a:solidFill>
                  <a:srgbClr val="000000"/>
                </a:solidFill>
              </a:rPr>
              <a:t>(Now the use in a banner is difficult on the website)</a:t>
            </a:r>
            <a:endParaRPr lang="en-GB" sz="1600" dirty="0"/>
          </a:p>
        </p:txBody>
      </p:sp>
      <p:sp>
        <p:nvSpPr>
          <p:cNvPr id="10" name="Tekstvak 9">
            <a:extLst>
              <a:ext uri="{FF2B5EF4-FFF2-40B4-BE49-F238E27FC236}">
                <a16:creationId xmlns:a16="http://schemas.microsoft.com/office/drawing/2014/main" id="{C665C204-1EF8-495C-8177-87A4F0351183}"/>
              </a:ext>
            </a:extLst>
          </p:cNvPr>
          <p:cNvSpPr txBox="1"/>
          <p:nvPr/>
        </p:nvSpPr>
        <p:spPr>
          <a:xfrm>
            <a:off x="8481719" y="2251046"/>
            <a:ext cx="8270542" cy="1323439"/>
          </a:xfrm>
          <a:prstGeom prst="rect">
            <a:avLst/>
          </a:prstGeom>
          <a:noFill/>
        </p:spPr>
        <p:txBody>
          <a:bodyPr wrap="square">
            <a:spAutoFit/>
          </a:bodyPr>
          <a:lstStyle/>
          <a:p>
            <a:pPr algn="l"/>
            <a:r>
              <a:rPr lang="en-GB" sz="1600" b="0" i="0" u="none" strike="noStrike" baseline="0" dirty="0">
                <a:solidFill>
                  <a:srgbClr val="13A638"/>
                </a:solidFill>
              </a:rPr>
              <a:t>✔ </a:t>
            </a:r>
            <a:r>
              <a:rPr lang="en-GB" sz="1600" b="0" i="0" u="none" strike="noStrike" baseline="0" dirty="0">
                <a:solidFill>
                  <a:srgbClr val="000000"/>
                </a:solidFill>
              </a:rPr>
              <a:t>Good use of dept of field</a:t>
            </a:r>
          </a:p>
          <a:p>
            <a:pPr algn="l"/>
            <a:r>
              <a:rPr lang="en-GB" sz="1600" b="0" i="0" u="none" strike="noStrike" baseline="0" dirty="0">
                <a:solidFill>
                  <a:srgbClr val="000000"/>
                </a:solidFill>
              </a:rPr>
              <a:t>(foreground out of focus, subject in focus)</a:t>
            </a:r>
          </a:p>
          <a:p>
            <a:pPr algn="l"/>
            <a:r>
              <a:rPr lang="en-GB" sz="1600" b="0" i="0" u="none" strike="noStrike" baseline="0" dirty="0">
                <a:solidFill>
                  <a:srgbClr val="13A638"/>
                </a:solidFill>
              </a:rPr>
              <a:t>✔ </a:t>
            </a:r>
            <a:r>
              <a:rPr lang="en-GB" sz="1600" dirty="0">
                <a:solidFill>
                  <a:srgbClr val="000000"/>
                </a:solidFill>
              </a:rPr>
              <a:t>L</a:t>
            </a:r>
            <a:r>
              <a:rPr lang="en-GB" sz="1600" b="0" i="0" u="none" strike="noStrike" baseline="0" dirty="0">
                <a:solidFill>
                  <a:srgbClr val="000000"/>
                </a:solidFill>
              </a:rPr>
              <a:t>ighting is natural, main character well lit.</a:t>
            </a:r>
          </a:p>
          <a:p>
            <a:pPr algn="l"/>
            <a:r>
              <a:rPr lang="en-GB" sz="1600" b="0" i="0" u="none" strike="noStrike" baseline="0" dirty="0">
                <a:solidFill>
                  <a:srgbClr val="13A638"/>
                </a:solidFill>
              </a:rPr>
              <a:t>✔ </a:t>
            </a:r>
            <a:r>
              <a:rPr lang="en-GB" sz="1600" b="0" i="0" u="none" strike="noStrike" baseline="0" dirty="0">
                <a:solidFill>
                  <a:srgbClr val="000000"/>
                </a:solidFill>
              </a:rPr>
              <a:t>Link to technology/research is clearly depicted</a:t>
            </a:r>
          </a:p>
          <a:p>
            <a:pPr algn="l"/>
            <a:r>
              <a:rPr lang="en-GB" sz="1600" b="0" i="0" u="none" strike="noStrike" baseline="0" dirty="0">
                <a:solidFill>
                  <a:srgbClr val="E5032C"/>
                </a:solidFill>
              </a:rPr>
              <a:t>✘  </a:t>
            </a:r>
            <a:r>
              <a:rPr lang="en-GB" sz="1600" dirty="0">
                <a:solidFill>
                  <a:srgbClr val="000000"/>
                </a:solidFill>
              </a:rPr>
              <a:t>Subject can go a little more to the right, allowing for more ‘space’ in the composition</a:t>
            </a:r>
            <a:endParaRPr lang="en-GB" sz="1600" dirty="0"/>
          </a:p>
        </p:txBody>
      </p:sp>
      <p:sp>
        <p:nvSpPr>
          <p:cNvPr id="12" name="Tekstvak 11">
            <a:extLst>
              <a:ext uri="{FF2B5EF4-FFF2-40B4-BE49-F238E27FC236}">
                <a16:creationId xmlns:a16="http://schemas.microsoft.com/office/drawing/2014/main" id="{BB852CF9-3934-4718-A1E8-3AA10CE1090B}"/>
              </a:ext>
            </a:extLst>
          </p:cNvPr>
          <p:cNvSpPr txBox="1"/>
          <p:nvPr/>
        </p:nvSpPr>
        <p:spPr>
          <a:xfrm>
            <a:off x="12169610" y="5538247"/>
            <a:ext cx="3913072" cy="2554545"/>
          </a:xfrm>
          <a:prstGeom prst="rect">
            <a:avLst/>
          </a:prstGeom>
          <a:noFill/>
        </p:spPr>
        <p:txBody>
          <a:bodyPr wrap="square">
            <a:spAutoFit/>
          </a:bodyPr>
          <a:lstStyle/>
          <a:p>
            <a:pPr algn="l"/>
            <a:r>
              <a:rPr lang="en-GB" sz="1600" b="0" i="0" u="none" strike="noStrike" baseline="0" dirty="0">
                <a:solidFill>
                  <a:srgbClr val="13A638"/>
                </a:solidFill>
              </a:rPr>
              <a:t>✔ </a:t>
            </a:r>
            <a:r>
              <a:rPr lang="en-GB" sz="1600" dirty="0">
                <a:solidFill>
                  <a:srgbClr val="000000"/>
                </a:solidFill>
              </a:rPr>
              <a:t>G</a:t>
            </a:r>
            <a:r>
              <a:rPr lang="en-GB" sz="1600" b="0" i="0" u="none" strike="noStrike" baseline="0" dirty="0">
                <a:solidFill>
                  <a:srgbClr val="000000"/>
                </a:solidFill>
              </a:rPr>
              <a:t>ood use of dept of field (subject in focus, backdrop out of focus) </a:t>
            </a:r>
          </a:p>
          <a:p>
            <a:pPr algn="l"/>
            <a:r>
              <a:rPr lang="en-GB" sz="1600" b="0" i="0" u="none" strike="noStrike" baseline="0" dirty="0">
                <a:solidFill>
                  <a:srgbClr val="13A638"/>
                </a:solidFill>
              </a:rPr>
              <a:t>✔ </a:t>
            </a:r>
            <a:r>
              <a:rPr lang="en-GB" sz="1600" b="0" i="0" u="none" strike="noStrike" baseline="0" dirty="0">
                <a:solidFill>
                  <a:srgbClr val="000000"/>
                </a:solidFill>
              </a:rPr>
              <a:t>Friendly, open expression</a:t>
            </a:r>
          </a:p>
          <a:p>
            <a:pPr algn="l"/>
            <a:r>
              <a:rPr lang="en-GB" sz="1600" b="0" i="0" u="none" strike="noStrike" baseline="0" dirty="0">
                <a:solidFill>
                  <a:srgbClr val="13A638"/>
                </a:solidFill>
              </a:rPr>
              <a:t>✔ </a:t>
            </a:r>
            <a:r>
              <a:rPr lang="en-GB" sz="1600" b="0" i="0" u="none" strike="noStrike" baseline="0" dirty="0">
                <a:solidFill>
                  <a:srgbClr val="000000"/>
                </a:solidFill>
              </a:rPr>
              <a:t>Active stance</a:t>
            </a:r>
          </a:p>
          <a:p>
            <a:r>
              <a:rPr lang="en-GB" sz="1600" b="0" i="0" u="none" strike="noStrike" baseline="0" dirty="0">
                <a:solidFill>
                  <a:srgbClr val="13A638"/>
                </a:solidFill>
              </a:rPr>
              <a:t>✔ </a:t>
            </a:r>
            <a:r>
              <a:rPr lang="en-GB" sz="1600" dirty="0">
                <a:solidFill>
                  <a:srgbClr val="000000"/>
                </a:solidFill>
              </a:rPr>
              <a:t>Link to technology/research is clearly depicted</a:t>
            </a:r>
          </a:p>
          <a:p>
            <a:pPr algn="l"/>
            <a:r>
              <a:rPr lang="en-GB" sz="1600" b="0" i="0" u="none" strike="noStrike" baseline="0" dirty="0">
                <a:solidFill>
                  <a:srgbClr val="E5032C"/>
                </a:solidFill>
              </a:rPr>
              <a:t>✘ </a:t>
            </a:r>
            <a:r>
              <a:rPr lang="en-GB" sz="1600" dirty="0">
                <a:solidFill>
                  <a:srgbClr val="000000"/>
                </a:solidFill>
              </a:rPr>
              <a:t>B</a:t>
            </a:r>
            <a:r>
              <a:rPr lang="en-GB" sz="1600" b="0" i="0" u="none" strike="noStrike" baseline="0" dirty="0">
                <a:solidFill>
                  <a:srgbClr val="000000"/>
                </a:solidFill>
              </a:rPr>
              <a:t>ackdrop is boring, some life would be better</a:t>
            </a:r>
          </a:p>
          <a:p>
            <a:pPr algn="l"/>
            <a:r>
              <a:rPr lang="en-GB" sz="1600" b="0" i="0" u="none" strike="noStrike" baseline="0" dirty="0">
                <a:solidFill>
                  <a:srgbClr val="E5032C"/>
                </a:solidFill>
              </a:rPr>
              <a:t>✘ </a:t>
            </a:r>
            <a:r>
              <a:rPr lang="en-GB" sz="1600" b="0" i="0" u="none" strike="noStrike" baseline="0" dirty="0">
                <a:solidFill>
                  <a:srgbClr val="000000"/>
                </a:solidFill>
              </a:rPr>
              <a:t>Colours could be more bright (it is very orange</a:t>
            </a:r>
            <a:r>
              <a:rPr lang="en-GB" sz="1600" dirty="0">
                <a:solidFill>
                  <a:srgbClr val="000000"/>
                </a:solidFill>
              </a:rPr>
              <a:t> </a:t>
            </a:r>
            <a:r>
              <a:rPr lang="en-GB" sz="1600" b="0" i="0" u="none" strike="noStrike" baseline="0" dirty="0">
                <a:solidFill>
                  <a:srgbClr val="000000"/>
                </a:solidFill>
              </a:rPr>
              <a:t>in this backdrop)</a:t>
            </a:r>
          </a:p>
          <a:p>
            <a:r>
              <a:rPr lang="en-GB" sz="1600" b="0" i="0" u="none" strike="noStrike" baseline="0" dirty="0">
                <a:solidFill>
                  <a:srgbClr val="E5032C"/>
                </a:solidFill>
              </a:rPr>
              <a:t>✘ </a:t>
            </a:r>
            <a:r>
              <a:rPr lang="en-GB" sz="1600" dirty="0">
                <a:solidFill>
                  <a:srgbClr val="000000"/>
                </a:solidFill>
              </a:rPr>
              <a:t>Subject can go a little more to the right, allowing for more ‘space’ in the composition</a:t>
            </a:r>
            <a:endParaRPr lang="en-GB" sz="1600" dirty="0"/>
          </a:p>
        </p:txBody>
      </p:sp>
      <p:pic>
        <p:nvPicPr>
          <p:cNvPr id="14" name="Afbeelding 13">
            <a:extLst>
              <a:ext uri="{FF2B5EF4-FFF2-40B4-BE49-F238E27FC236}">
                <a16:creationId xmlns:a16="http://schemas.microsoft.com/office/drawing/2014/main" id="{3AC8DC8C-5535-44B6-B22E-62AE341C7052}"/>
              </a:ext>
            </a:extLst>
          </p:cNvPr>
          <p:cNvPicPr>
            <a:picLocks noChangeAspect="1"/>
          </p:cNvPicPr>
          <p:nvPr/>
        </p:nvPicPr>
        <p:blipFill>
          <a:blip r:embed="rId2"/>
          <a:stretch>
            <a:fillRect/>
          </a:stretch>
        </p:blipFill>
        <p:spPr>
          <a:xfrm>
            <a:off x="2979523" y="2532886"/>
            <a:ext cx="4038600" cy="2990850"/>
          </a:xfrm>
          <a:prstGeom prst="rect">
            <a:avLst/>
          </a:prstGeom>
        </p:spPr>
      </p:pic>
      <p:pic>
        <p:nvPicPr>
          <p:cNvPr id="16" name="Afbeelding 15">
            <a:extLst>
              <a:ext uri="{FF2B5EF4-FFF2-40B4-BE49-F238E27FC236}">
                <a16:creationId xmlns:a16="http://schemas.microsoft.com/office/drawing/2014/main" id="{990DBB16-5A83-4ED8-9437-2FE55F8800D6}"/>
              </a:ext>
            </a:extLst>
          </p:cNvPr>
          <p:cNvPicPr>
            <a:picLocks noChangeAspect="1"/>
          </p:cNvPicPr>
          <p:nvPr/>
        </p:nvPicPr>
        <p:blipFill>
          <a:blip r:embed="rId3"/>
          <a:stretch>
            <a:fillRect/>
          </a:stretch>
        </p:blipFill>
        <p:spPr>
          <a:xfrm>
            <a:off x="11905081" y="328611"/>
            <a:ext cx="3619500" cy="2428875"/>
          </a:xfrm>
          <a:prstGeom prst="rect">
            <a:avLst/>
          </a:prstGeom>
        </p:spPr>
      </p:pic>
      <p:pic>
        <p:nvPicPr>
          <p:cNvPr id="18" name="Afbeelding 17">
            <a:extLst>
              <a:ext uri="{FF2B5EF4-FFF2-40B4-BE49-F238E27FC236}">
                <a16:creationId xmlns:a16="http://schemas.microsoft.com/office/drawing/2014/main" id="{5A737FDE-3726-4090-9CC9-CE2F1F2F2133}"/>
              </a:ext>
            </a:extLst>
          </p:cNvPr>
          <p:cNvPicPr>
            <a:picLocks noChangeAspect="1"/>
          </p:cNvPicPr>
          <p:nvPr/>
        </p:nvPicPr>
        <p:blipFill>
          <a:blip r:embed="rId4"/>
          <a:stretch>
            <a:fillRect/>
          </a:stretch>
        </p:blipFill>
        <p:spPr>
          <a:xfrm>
            <a:off x="8199856" y="4390384"/>
            <a:ext cx="3705225" cy="2847975"/>
          </a:xfrm>
          <a:prstGeom prst="rect">
            <a:avLst/>
          </a:prstGeom>
        </p:spPr>
      </p:pic>
      <p:sp>
        <p:nvSpPr>
          <p:cNvPr id="7" name="Boog 6">
            <a:extLst>
              <a:ext uri="{FF2B5EF4-FFF2-40B4-BE49-F238E27FC236}">
                <a16:creationId xmlns:a16="http://schemas.microsoft.com/office/drawing/2014/main" id="{BB8481E7-B98E-4A3B-A0FF-56E7452706D5}"/>
              </a:ext>
            </a:extLst>
          </p:cNvPr>
          <p:cNvSpPr/>
          <p:nvPr/>
        </p:nvSpPr>
        <p:spPr>
          <a:xfrm rot="16200000">
            <a:off x="10539602" y="1440186"/>
            <a:ext cx="1344990" cy="1214438"/>
          </a:xfrm>
          <a:prstGeom prst="arc">
            <a:avLst>
              <a:gd name="adj1" fmla="val 16200000"/>
              <a:gd name="adj2" fmla="val 18441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 name="Boog 8">
            <a:extLst>
              <a:ext uri="{FF2B5EF4-FFF2-40B4-BE49-F238E27FC236}">
                <a16:creationId xmlns:a16="http://schemas.microsoft.com/office/drawing/2014/main" id="{98274392-C60C-4F44-A2A1-241362D01FB4}"/>
              </a:ext>
            </a:extLst>
          </p:cNvPr>
          <p:cNvSpPr/>
          <p:nvPr/>
        </p:nvSpPr>
        <p:spPr>
          <a:xfrm rot="10800000">
            <a:off x="10748667" y="6677604"/>
            <a:ext cx="2083632" cy="181381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 name="Boog 10">
            <a:extLst>
              <a:ext uri="{FF2B5EF4-FFF2-40B4-BE49-F238E27FC236}">
                <a16:creationId xmlns:a16="http://schemas.microsoft.com/office/drawing/2014/main" id="{C255BC58-5AA2-458D-A22C-5E0D63CF7584}"/>
              </a:ext>
            </a:extLst>
          </p:cNvPr>
          <p:cNvSpPr/>
          <p:nvPr/>
        </p:nvSpPr>
        <p:spPr>
          <a:xfrm rot="13050411">
            <a:off x="2222520" y="4556124"/>
            <a:ext cx="1514007" cy="2301875"/>
          </a:xfrm>
          <a:prstGeom prst="arc">
            <a:avLst>
              <a:gd name="adj1" fmla="val 18048107"/>
              <a:gd name="adj2" fmla="val 195914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9" name="Tijdelijke aanduiding voor SmartArt 2">
            <a:extLst>
              <a:ext uri="{FF2B5EF4-FFF2-40B4-BE49-F238E27FC236}">
                <a16:creationId xmlns:a16="http://schemas.microsoft.com/office/drawing/2014/main" id="{1C35D260-3BA8-46BF-9195-E28B725B22BF}"/>
              </a:ext>
            </a:extLst>
          </p:cNvPr>
          <p:cNvSpPr>
            <a:spLocks noGrp="1"/>
          </p:cNvSpPr>
          <p:nvPr>
            <p:ph type="dgm" sz="quarter" idx="14"/>
          </p:nvPr>
        </p:nvSpPr>
        <p:spPr>
          <a:xfrm>
            <a:off x="0" y="815976"/>
            <a:ext cx="6997700" cy="1454149"/>
          </a:xfrm>
          <a:solidFill>
            <a:srgbClr val="002C5F">
              <a:alpha val="85000"/>
            </a:srgbClr>
          </a:solidFill>
        </p:spPr>
      </p:sp>
      <p:sp>
        <p:nvSpPr>
          <p:cNvPr id="20" name="Titel 3">
            <a:extLst>
              <a:ext uri="{FF2B5EF4-FFF2-40B4-BE49-F238E27FC236}">
                <a16:creationId xmlns:a16="http://schemas.microsoft.com/office/drawing/2014/main" id="{283FF087-C494-40CB-B698-D85D1A99073F}"/>
              </a:ext>
            </a:extLst>
          </p:cNvPr>
          <p:cNvSpPr txBox="1">
            <a:spLocks/>
          </p:cNvSpPr>
          <p:nvPr/>
        </p:nvSpPr>
        <p:spPr>
          <a:xfrm>
            <a:off x="820737" y="815976"/>
            <a:ext cx="6922666" cy="1454150"/>
          </a:xfrm>
          <a:prstGeom prst="rect">
            <a:avLst/>
          </a:prstGeom>
          <a:noFill/>
        </p:spPr>
        <p:txBody>
          <a:bodyPr vert="horz" lIns="0" tIns="378000" rIns="72000" bIns="0" rtlCol="0" anchor="t" anchorCtr="0">
            <a:noAutofit/>
          </a:bodyPr>
          <a:lstStyle>
            <a:lvl1pPr algn="l" defTabSz="914377" rtl="0" eaLnBrk="1" latinLnBrk="0" hangingPunct="1">
              <a:lnSpc>
                <a:spcPct val="85000"/>
              </a:lnSpc>
              <a:spcBef>
                <a:spcPct val="0"/>
              </a:spcBef>
              <a:buNone/>
              <a:defRPr sz="3200" b="1" kern="1200">
                <a:solidFill>
                  <a:schemeClr val="accent1"/>
                </a:solidFill>
                <a:latin typeface="Arial Narrow" panose="020B0606020202030204" pitchFamily="34" charset="0"/>
                <a:ea typeface="+mj-ea"/>
                <a:cs typeface="+mj-cs"/>
              </a:defRPr>
            </a:lvl1pPr>
          </a:lstStyle>
          <a:p>
            <a:r>
              <a:rPr lang="nl-NL" dirty="0">
                <a:solidFill>
                  <a:schemeClr val="bg1"/>
                </a:solidFill>
              </a:rPr>
              <a:t>EXAMPLES</a:t>
            </a:r>
          </a:p>
        </p:txBody>
      </p:sp>
    </p:spTree>
    <p:extLst>
      <p:ext uri="{BB962C8B-B14F-4D97-AF65-F5344CB8AC3E}">
        <p14:creationId xmlns:p14="http://schemas.microsoft.com/office/powerpoint/2010/main" val="22848753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SmartArt 2">
            <a:extLst>
              <a:ext uri="{FF2B5EF4-FFF2-40B4-BE49-F238E27FC236}">
                <a16:creationId xmlns:a16="http://schemas.microsoft.com/office/drawing/2014/main" id="{F4D65A81-B53C-4C67-9FF4-D9D97CE33BC0}"/>
              </a:ext>
            </a:extLst>
          </p:cNvPr>
          <p:cNvSpPr>
            <a:spLocks noGrp="1"/>
          </p:cNvSpPr>
          <p:nvPr>
            <p:ph type="dgm" sz="quarter" idx="14"/>
          </p:nvPr>
        </p:nvSpPr>
        <p:spPr>
          <a:solidFill>
            <a:srgbClr val="002C5F">
              <a:alpha val="85000"/>
            </a:srgbClr>
          </a:solidFill>
        </p:spPr>
      </p:sp>
      <p:sp>
        <p:nvSpPr>
          <p:cNvPr id="4" name="Titel 3">
            <a:extLst>
              <a:ext uri="{FF2B5EF4-FFF2-40B4-BE49-F238E27FC236}">
                <a16:creationId xmlns:a16="http://schemas.microsoft.com/office/drawing/2014/main" id="{9CE330FE-ADBD-49B1-8E78-8F94C3226717}"/>
              </a:ext>
            </a:extLst>
          </p:cNvPr>
          <p:cNvSpPr>
            <a:spLocks noGrp="1"/>
          </p:cNvSpPr>
          <p:nvPr>
            <p:ph type="title"/>
          </p:nvPr>
        </p:nvSpPr>
        <p:spPr>
          <a:xfrm>
            <a:off x="820737" y="815976"/>
            <a:ext cx="6922666" cy="1454150"/>
          </a:xfrm>
        </p:spPr>
        <p:txBody>
          <a:bodyPr/>
          <a:lstStyle/>
          <a:p>
            <a:r>
              <a:rPr lang="nl-NL" dirty="0">
                <a:solidFill>
                  <a:schemeClr val="bg1"/>
                </a:solidFill>
              </a:rPr>
              <a:t>IMAGE USE</a:t>
            </a:r>
          </a:p>
        </p:txBody>
      </p:sp>
      <p:sp>
        <p:nvSpPr>
          <p:cNvPr id="6" name="Tijdelijke aanduiding voor dianummer 5">
            <a:extLst>
              <a:ext uri="{FF2B5EF4-FFF2-40B4-BE49-F238E27FC236}">
                <a16:creationId xmlns:a16="http://schemas.microsoft.com/office/drawing/2014/main" id="{884C0193-1705-4F09-AD62-A6208BAFAE5F}"/>
              </a:ext>
            </a:extLst>
          </p:cNvPr>
          <p:cNvSpPr>
            <a:spLocks noGrp="1"/>
          </p:cNvSpPr>
          <p:nvPr>
            <p:ph type="sldNum" sz="quarter" idx="4"/>
          </p:nvPr>
        </p:nvSpPr>
        <p:spPr>
          <a:ln>
            <a:solidFill>
              <a:srgbClr val="002C5F"/>
            </a:solidFill>
          </a:ln>
        </p:spPr>
        <p:txBody>
          <a:bodyPr/>
          <a:lstStyle/>
          <a:p>
            <a:fld id="{F9DE7F4B-6E11-487C-9B28-4934A04645A5}" type="slidenum">
              <a:rPr lang="nl-NL" smtClean="0"/>
              <a:pPr/>
              <a:t>9</a:t>
            </a:fld>
            <a:endParaRPr lang="nl-NL"/>
          </a:p>
        </p:txBody>
      </p:sp>
      <p:sp>
        <p:nvSpPr>
          <p:cNvPr id="16" name="Tekstvak 15">
            <a:extLst>
              <a:ext uri="{FF2B5EF4-FFF2-40B4-BE49-F238E27FC236}">
                <a16:creationId xmlns:a16="http://schemas.microsoft.com/office/drawing/2014/main" id="{B8045F69-3037-4971-BC3B-66C7C6D0320A}"/>
              </a:ext>
            </a:extLst>
          </p:cNvPr>
          <p:cNvSpPr txBox="1"/>
          <p:nvPr/>
        </p:nvSpPr>
        <p:spPr>
          <a:xfrm>
            <a:off x="1066744" y="2533748"/>
            <a:ext cx="6122726" cy="800219"/>
          </a:xfrm>
          <a:prstGeom prst="rect">
            <a:avLst/>
          </a:prstGeom>
          <a:noFill/>
        </p:spPr>
        <p:txBody>
          <a:bodyPr wrap="square">
            <a:spAutoFit/>
          </a:bodyPr>
          <a:lstStyle/>
          <a:p>
            <a:pPr algn="l"/>
            <a:r>
              <a:rPr lang="nl-NL" sz="2800" b="0" i="0" u="none" strike="noStrike" baseline="0" dirty="0">
                <a:solidFill>
                  <a:srgbClr val="002C5F"/>
                </a:solidFill>
              </a:rPr>
              <a:t>FOCUS ON PEOPLE</a:t>
            </a:r>
            <a:endParaRPr lang="nl-NL" sz="1800" b="0" i="0" u="none" strike="noStrike" baseline="0" dirty="0">
              <a:solidFill>
                <a:srgbClr val="002C5F"/>
              </a:solidFill>
            </a:endParaRPr>
          </a:p>
          <a:p>
            <a:pPr algn="l"/>
            <a:endParaRPr lang="nl-NL" sz="1800" b="0" i="1" u="none" strike="noStrike" baseline="0" dirty="0">
              <a:solidFill>
                <a:srgbClr val="000000"/>
              </a:solidFill>
            </a:endParaRPr>
          </a:p>
        </p:txBody>
      </p:sp>
      <p:sp>
        <p:nvSpPr>
          <p:cNvPr id="8" name="TextBox 7">
            <a:extLst>
              <a:ext uri="{FF2B5EF4-FFF2-40B4-BE49-F238E27FC236}">
                <a16:creationId xmlns:a16="http://schemas.microsoft.com/office/drawing/2014/main" id="{5512907A-74E8-E24C-BED4-D55AF49DED5A}"/>
              </a:ext>
            </a:extLst>
          </p:cNvPr>
          <p:cNvSpPr txBox="1"/>
          <p:nvPr/>
        </p:nvSpPr>
        <p:spPr>
          <a:xfrm>
            <a:off x="8886411" y="2530036"/>
            <a:ext cx="4997539" cy="430887"/>
          </a:xfrm>
          <a:prstGeom prst="rect">
            <a:avLst/>
          </a:prstGeom>
          <a:noFill/>
        </p:spPr>
        <p:txBody>
          <a:bodyPr wrap="square" lIns="0" tIns="0" rIns="0" bIns="0" rtlCol="0">
            <a:spAutoFit/>
          </a:bodyPr>
          <a:lstStyle/>
          <a:p>
            <a:pPr lvl="0"/>
            <a:r>
              <a:rPr lang="nl-NL" sz="2800" dirty="0">
                <a:solidFill>
                  <a:srgbClr val="002C5F"/>
                </a:solidFill>
              </a:rPr>
              <a:t>FOCUS ON THEME/ACTIVITY</a:t>
            </a:r>
            <a:endParaRPr lang="en-NL" dirty="0"/>
          </a:p>
        </p:txBody>
      </p:sp>
      <p:cxnSp>
        <p:nvCxnSpPr>
          <p:cNvPr id="13" name="Straight Connector 12">
            <a:extLst>
              <a:ext uri="{FF2B5EF4-FFF2-40B4-BE49-F238E27FC236}">
                <a16:creationId xmlns:a16="http://schemas.microsoft.com/office/drawing/2014/main" id="{1D3E537A-0877-C044-A7D4-8563FE93F380}"/>
              </a:ext>
            </a:extLst>
          </p:cNvPr>
          <p:cNvCxnSpPr>
            <a:cxnSpLocks/>
          </p:cNvCxnSpPr>
          <p:nvPr/>
        </p:nvCxnSpPr>
        <p:spPr>
          <a:xfrm>
            <a:off x="8128794" y="2541319"/>
            <a:ext cx="0" cy="2956511"/>
          </a:xfrm>
          <a:prstGeom prst="line">
            <a:avLst/>
          </a:prstGeom>
          <a:ln w="76200">
            <a:solidFill>
              <a:srgbClr val="2D5079"/>
            </a:solidFill>
          </a:ln>
        </p:spPr>
        <p:style>
          <a:lnRef idx="1">
            <a:schemeClr val="accent1"/>
          </a:lnRef>
          <a:fillRef idx="0">
            <a:schemeClr val="accent1"/>
          </a:fillRef>
          <a:effectRef idx="0">
            <a:schemeClr val="accent1"/>
          </a:effectRef>
          <a:fontRef idx="minor">
            <a:schemeClr val="tx1"/>
          </a:fontRef>
        </p:style>
      </p:cxnSp>
      <p:sp>
        <p:nvSpPr>
          <p:cNvPr id="10" name="Tekstvak 12">
            <a:extLst>
              <a:ext uri="{FF2B5EF4-FFF2-40B4-BE49-F238E27FC236}">
                <a16:creationId xmlns:a16="http://schemas.microsoft.com/office/drawing/2014/main" id="{0C8DD294-46DC-EF4C-96ED-8DB669262A40}"/>
              </a:ext>
            </a:extLst>
          </p:cNvPr>
          <p:cNvSpPr txBox="1"/>
          <p:nvPr/>
        </p:nvSpPr>
        <p:spPr>
          <a:xfrm>
            <a:off x="1066744" y="3178448"/>
            <a:ext cx="8181832" cy="2308324"/>
          </a:xfrm>
          <a:prstGeom prst="rect">
            <a:avLst/>
          </a:prstGeom>
          <a:noFill/>
        </p:spPr>
        <p:txBody>
          <a:bodyPr wrap="square">
            <a:spAutoFit/>
          </a:bodyPr>
          <a:lstStyle/>
          <a:p>
            <a:pPr algn="l"/>
            <a:r>
              <a:rPr lang="en-GB" sz="1800" b="0" i="0" u="none" strike="noStrike" baseline="0" dirty="0">
                <a:solidFill>
                  <a:srgbClr val="000000"/>
                </a:solidFill>
              </a:rPr>
              <a:t>Photography around own work</a:t>
            </a:r>
            <a:r>
              <a:rPr lang="en-GB" sz="1800" dirty="0">
                <a:solidFill>
                  <a:srgbClr val="000000"/>
                </a:solidFill>
              </a:rPr>
              <a:t>/study environment could be used in, for example:</a:t>
            </a:r>
            <a:endParaRPr lang="en-GB" sz="1800" b="0" i="0" u="none" strike="noStrike" baseline="0" dirty="0">
              <a:solidFill>
                <a:srgbClr val="000000"/>
              </a:solidFill>
            </a:endParaRPr>
          </a:p>
          <a:p>
            <a:pPr marL="285750" indent="-285750" algn="l">
              <a:buFont typeface="Arial" panose="020B0604020202020204" pitchFamily="34" charset="0"/>
              <a:buChar char="•"/>
            </a:pPr>
            <a:r>
              <a:rPr lang="en-GB" sz="1800" b="0" i="0" u="none" strike="noStrike" baseline="0" dirty="0">
                <a:solidFill>
                  <a:srgbClr val="000000"/>
                </a:solidFill>
              </a:rPr>
              <a:t>Job </a:t>
            </a:r>
            <a:r>
              <a:rPr lang="en-GB" sz="1800" b="0" i="0" u="none" strike="noStrike" baseline="0" dirty="0" err="1">
                <a:solidFill>
                  <a:srgbClr val="000000"/>
                </a:solidFill>
              </a:rPr>
              <a:t>advertisment</a:t>
            </a:r>
            <a:endParaRPr lang="en-GB" sz="1800" b="0" i="0" u="none" strike="noStrike" baseline="0" dirty="0">
              <a:solidFill>
                <a:srgbClr val="000000"/>
              </a:solidFill>
            </a:endParaRPr>
          </a:p>
          <a:p>
            <a:pPr marL="285750" indent="-285750" algn="l">
              <a:buFont typeface="Arial" panose="020B0604020202020204" pitchFamily="34" charset="0"/>
              <a:buChar char="•"/>
            </a:pPr>
            <a:r>
              <a:rPr lang="en-GB" sz="1800" dirty="0">
                <a:solidFill>
                  <a:srgbClr val="000000"/>
                </a:solidFill>
              </a:rPr>
              <a:t>Quotes</a:t>
            </a:r>
          </a:p>
          <a:p>
            <a:pPr marL="285750" indent="-285750" algn="l">
              <a:buFont typeface="Arial" panose="020B0604020202020204" pitchFamily="34" charset="0"/>
              <a:buChar char="•"/>
            </a:pPr>
            <a:r>
              <a:rPr lang="en-GB" sz="1800" dirty="0">
                <a:solidFill>
                  <a:srgbClr val="000000"/>
                </a:solidFill>
              </a:rPr>
              <a:t>Testimonials</a:t>
            </a:r>
            <a:endParaRPr lang="en-GB" sz="1800" b="0" i="0" u="none" strike="noStrike" baseline="0" dirty="0">
              <a:solidFill>
                <a:srgbClr val="000000"/>
              </a:solidFill>
            </a:endParaRPr>
          </a:p>
          <a:p>
            <a:pPr marL="285750" indent="-285750" algn="l">
              <a:buFont typeface="Arial" panose="020B0604020202020204" pitchFamily="34" charset="0"/>
              <a:buChar char="•"/>
            </a:pPr>
            <a:r>
              <a:rPr lang="en-GB" sz="1800" dirty="0">
                <a:solidFill>
                  <a:srgbClr val="000000"/>
                </a:solidFill>
              </a:rPr>
              <a:t>P</a:t>
            </a:r>
            <a:r>
              <a:rPr lang="en-GB" sz="1800" b="0" i="0" u="none" strike="noStrike" baseline="0" dirty="0">
                <a:solidFill>
                  <a:srgbClr val="000000"/>
                </a:solidFill>
              </a:rPr>
              <a:t>icturin</a:t>
            </a:r>
            <a:r>
              <a:rPr lang="en-GB" sz="1800" dirty="0">
                <a:solidFill>
                  <a:srgbClr val="000000"/>
                </a:solidFill>
              </a:rPr>
              <a:t>g a broad working environment and other settings:</a:t>
            </a:r>
            <a:r>
              <a:rPr lang="en-GB" sz="1800" b="0" i="0" u="none" strike="noStrike" baseline="0" dirty="0">
                <a:solidFill>
                  <a:srgbClr val="000000"/>
                </a:solidFill>
              </a:rPr>
              <a:t> </a:t>
            </a:r>
          </a:p>
          <a:p>
            <a:pPr marL="895315" lvl="1" indent="-285750">
              <a:buFont typeface="Arial" panose="020B0604020202020204" pitchFamily="34" charset="0"/>
              <a:buChar char="•"/>
            </a:pPr>
            <a:r>
              <a:rPr lang="en-GB" sz="1800" b="0" i="0" u="none" strike="noStrike" baseline="0" dirty="0">
                <a:solidFill>
                  <a:srgbClr val="000000"/>
                </a:solidFill>
              </a:rPr>
              <a:t>Header website:</a:t>
            </a:r>
          </a:p>
          <a:p>
            <a:pPr marL="895315" lvl="1" indent="-285750">
              <a:buFont typeface="Arial" panose="020B0604020202020204" pitchFamily="34" charset="0"/>
              <a:buChar char="•"/>
            </a:pPr>
            <a:r>
              <a:rPr lang="en-GB" sz="1800" dirty="0">
                <a:solidFill>
                  <a:srgbClr val="000000"/>
                </a:solidFill>
              </a:rPr>
              <a:t>Informational material </a:t>
            </a:r>
          </a:p>
          <a:p>
            <a:pPr lvl="1"/>
            <a:endParaRPr lang="nl-NL" sz="1800" dirty="0">
              <a:solidFill>
                <a:srgbClr val="000000"/>
              </a:solidFill>
            </a:endParaRPr>
          </a:p>
        </p:txBody>
      </p:sp>
      <p:sp>
        <p:nvSpPr>
          <p:cNvPr id="11" name="Tekstvak 9">
            <a:extLst>
              <a:ext uri="{FF2B5EF4-FFF2-40B4-BE49-F238E27FC236}">
                <a16:creationId xmlns:a16="http://schemas.microsoft.com/office/drawing/2014/main" id="{2F1E3F20-0886-DF48-87A1-8FA863971C28}"/>
              </a:ext>
            </a:extLst>
          </p:cNvPr>
          <p:cNvSpPr txBox="1"/>
          <p:nvPr/>
        </p:nvSpPr>
        <p:spPr>
          <a:xfrm>
            <a:off x="8886411" y="3267943"/>
            <a:ext cx="6967670" cy="1831271"/>
          </a:xfrm>
          <a:prstGeom prst="rect">
            <a:avLst/>
          </a:prstGeom>
          <a:noFill/>
        </p:spPr>
        <p:txBody>
          <a:bodyPr wrap="square">
            <a:spAutoFit/>
          </a:bodyPr>
          <a:lstStyle/>
          <a:p>
            <a:pPr algn="l">
              <a:spcAft>
                <a:spcPts val="600"/>
              </a:spcAft>
            </a:pPr>
            <a:r>
              <a:rPr lang="nl-NL" sz="1800" b="1" i="0" u="none" strike="noStrike" baseline="0" dirty="0">
                <a:solidFill>
                  <a:srgbClr val="002C5F"/>
                </a:solidFill>
              </a:rPr>
              <a:t>APPLICATION</a:t>
            </a:r>
          </a:p>
          <a:p>
            <a:pPr marL="285750" indent="-285750" algn="l">
              <a:buFont typeface="Arial" panose="020B0604020202020204" pitchFamily="34" charset="0"/>
              <a:buChar char="•"/>
            </a:pPr>
            <a:r>
              <a:rPr lang="en-GB" sz="1800" dirty="0">
                <a:solidFill>
                  <a:srgbClr val="000000"/>
                </a:solidFill>
              </a:rPr>
              <a:t>W</a:t>
            </a:r>
            <a:r>
              <a:rPr lang="en-GB" sz="1800" b="0" i="0" u="none" strike="noStrike" baseline="0" dirty="0">
                <a:solidFill>
                  <a:srgbClr val="000000"/>
                </a:solidFill>
              </a:rPr>
              <a:t>ebsite </a:t>
            </a:r>
            <a:endParaRPr lang="en-GB" sz="1800" dirty="0">
              <a:solidFill>
                <a:srgbClr val="000000"/>
              </a:solidFill>
            </a:endParaRPr>
          </a:p>
          <a:p>
            <a:pPr marL="285750" indent="-285750" algn="l">
              <a:buFont typeface="Arial" panose="020B0604020202020204" pitchFamily="34" charset="0"/>
              <a:buChar char="•"/>
            </a:pPr>
            <a:r>
              <a:rPr lang="en-GB" sz="1800" dirty="0">
                <a:solidFill>
                  <a:srgbClr val="000000"/>
                </a:solidFill>
              </a:rPr>
              <a:t>O</a:t>
            </a:r>
            <a:r>
              <a:rPr lang="en-GB" sz="1800" b="0" i="0" u="none" strike="noStrike" baseline="0" dirty="0">
                <a:solidFill>
                  <a:srgbClr val="000000"/>
                </a:solidFill>
              </a:rPr>
              <a:t>ther tools and channels to give in-dept information about culture and working environment</a:t>
            </a:r>
          </a:p>
          <a:p>
            <a:pPr marL="285750" indent="-285750" algn="l">
              <a:buFont typeface="Arial" panose="020B0604020202020204" pitchFamily="34" charset="0"/>
              <a:buChar char="•"/>
            </a:pPr>
            <a:r>
              <a:rPr lang="en-GB" sz="1800" dirty="0">
                <a:solidFill>
                  <a:srgbClr val="000000"/>
                </a:solidFill>
              </a:rPr>
              <a:t>brochures</a:t>
            </a:r>
            <a:endParaRPr lang="en-GB" sz="1800" b="0" i="0" u="none" strike="noStrike" baseline="0" dirty="0">
              <a:solidFill>
                <a:srgbClr val="000000"/>
              </a:solidFill>
            </a:endParaRPr>
          </a:p>
          <a:p>
            <a:pPr marL="285750" indent="-285750" algn="l">
              <a:buFont typeface="Arial" panose="020B0604020202020204" pitchFamily="34" charset="0"/>
              <a:buChar char="•"/>
            </a:pPr>
            <a:r>
              <a:rPr lang="en-GB" sz="1800" b="0" i="0" u="none" strike="noStrike" baseline="0" dirty="0">
                <a:solidFill>
                  <a:srgbClr val="000000"/>
                </a:solidFill>
              </a:rPr>
              <a:t>introduction leaflet for new employees</a:t>
            </a:r>
            <a:endParaRPr lang="en-GB" sz="1800" dirty="0"/>
          </a:p>
        </p:txBody>
      </p:sp>
      <p:cxnSp>
        <p:nvCxnSpPr>
          <p:cNvPr id="14" name="Straight Connector 13">
            <a:extLst>
              <a:ext uri="{FF2B5EF4-FFF2-40B4-BE49-F238E27FC236}">
                <a16:creationId xmlns:a16="http://schemas.microsoft.com/office/drawing/2014/main" id="{3F98E751-D95A-5340-BE4D-4CFAE7F830BA}"/>
              </a:ext>
            </a:extLst>
          </p:cNvPr>
          <p:cNvCxnSpPr>
            <a:cxnSpLocks/>
          </p:cNvCxnSpPr>
          <p:nvPr/>
        </p:nvCxnSpPr>
        <p:spPr>
          <a:xfrm>
            <a:off x="820737" y="5775736"/>
            <a:ext cx="14903292" cy="0"/>
          </a:xfrm>
          <a:prstGeom prst="line">
            <a:avLst/>
          </a:prstGeom>
          <a:ln w="76200">
            <a:solidFill>
              <a:srgbClr val="2D5079"/>
            </a:solidFill>
          </a:ln>
        </p:spPr>
        <p:style>
          <a:lnRef idx="1">
            <a:schemeClr val="accent1"/>
          </a:lnRef>
          <a:fillRef idx="0">
            <a:schemeClr val="accent1"/>
          </a:fillRef>
          <a:effectRef idx="0">
            <a:schemeClr val="accent1"/>
          </a:effectRef>
          <a:fontRef idx="minor">
            <a:schemeClr val="tx1"/>
          </a:fontRef>
        </p:style>
      </p:cxnSp>
      <p:sp>
        <p:nvSpPr>
          <p:cNvPr id="21" name="Tekstvak 15">
            <a:extLst>
              <a:ext uri="{FF2B5EF4-FFF2-40B4-BE49-F238E27FC236}">
                <a16:creationId xmlns:a16="http://schemas.microsoft.com/office/drawing/2014/main" id="{E19AB798-BAEC-284E-B2A1-255DCC854646}"/>
              </a:ext>
            </a:extLst>
          </p:cNvPr>
          <p:cNvSpPr txBox="1"/>
          <p:nvPr/>
        </p:nvSpPr>
        <p:spPr>
          <a:xfrm>
            <a:off x="1000256" y="5974121"/>
            <a:ext cx="11125257" cy="646331"/>
          </a:xfrm>
          <a:prstGeom prst="rect">
            <a:avLst/>
          </a:prstGeom>
          <a:noFill/>
        </p:spPr>
        <p:txBody>
          <a:bodyPr wrap="square">
            <a:spAutoFit/>
          </a:bodyPr>
          <a:lstStyle/>
          <a:p>
            <a:pPr algn="l"/>
            <a:r>
              <a:rPr lang="nl-NL" sz="1800" b="1" i="0" u="none" strike="noStrike" baseline="0" dirty="0">
                <a:solidFill>
                  <a:srgbClr val="002C5F"/>
                </a:solidFill>
              </a:rPr>
              <a:t>EXAMPLES OF APPLICATION IN MATERIALS</a:t>
            </a:r>
          </a:p>
          <a:p>
            <a:pPr algn="l"/>
            <a:endParaRPr lang="nl-NL" sz="1800" b="0" i="1" u="none" strike="noStrike" baseline="0" dirty="0">
              <a:solidFill>
                <a:srgbClr val="000000"/>
              </a:solidFill>
            </a:endParaRPr>
          </a:p>
        </p:txBody>
      </p:sp>
      <p:pic>
        <p:nvPicPr>
          <p:cNvPr id="19" name="Picture 18">
            <a:extLst>
              <a:ext uri="{FF2B5EF4-FFF2-40B4-BE49-F238E27FC236}">
                <a16:creationId xmlns:a16="http://schemas.microsoft.com/office/drawing/2014/main" id="{A125C12D-CF32-F544-9C69-483F924CBC26}"/>
              </a:ext>
            </a:extLst>
          </p:cNvPr>
          <p:cNvPicPr>
            <a:picLocks noChangeAspect="1"/>
          </p:cNvPicPr>
          <p:nvPr/>
        </p:nvPicPr>
        <p:blipFill>
          <a:blip r:embed="rId3"/>
          <a:stretch>
            <a:fillRect/>
          </a:stretch>
        </p:blipFill>
        <p:spPr>
          <a:xfrm>
            <a:off x="6146072" y="6500408"/>
            <a:ext cx="1470645" cy="2074769"/>
          </a:xfrm>
          <a:prstGeom prst="rect">
            <a:avLst/>
          </a:prstGeom>
        </p:spPr>
      </p:pic>
      <p:pic>
        <p:nvPicPr>
          <p:cNvPr id="24" name="Picture 23">
            <a:extLst>
              <a:ext uri="{FF2B5EF4-FFF2-40B4-BE49-F238E27FC236}">
                <a16:creationId xmlns:a16="http://schemas.microsoft.com/office/drawing/2014/main" id="{89C62D2B-6C22-BC40-A2D8-793F9DE989EB}"/>
              </a:ext>
            </a:extLst>
          </p:cNvPr>
          <p:cNvPicPr>
            <a:picLocks noChangeAspect="1"/>
          </p:cNvPicPr>
          <p:nvPr/>
        </p:nvPicPr>
        <p:blipFill>
          <a:blip r:embed="rId4"/>
          <a:stretch>
            <a:fillRect/>
          </a:stretch>
        </p:blipFill>
        <p:spPr>
          <a:xfrm>
            <a:off x="4484970" y="6500408"/>
            <a:ext cx="1470645" cy="2081148"/>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66100A3B-0ACD-A54D-94C7-B368A4857DA3}"/>
              </a:ext>
            </a:extLst>
          </p:cNvPr>
          <p:cNvPicPr>
            <a:picLocks noChangeAspect="1"/>
          </p:cNvPicPr>
          <p:nvPr/>
        </p:nvPicPr>
        <p:blipFill rotWithShape="1">
          <a:blip r:embed="rId5"/>
          <a:srcRect l="44227" t="22987" r="4387" b="17533"/>
          <a:stretch/>
        </p:blipFill>
        <p:spPr>
          <a:xfrm>
            <a:off x="8095939" y="6297286"/>
            <a:ext cx="1580944" cy="2586539"/>
          </a:xfrm>
          <a:prstGeom prst="rect">
            <a:avLst/>
          </a:prstGeom>
        </p:spPr>
      </p:pic>
      <p:pic>
        <p:nvPicPr>
          <p:cNvPr id="28" name="Picture 27" descr="Graphical user interface, text, application&#10;&#10;Description automatically generated">
            <a:extLst>
              <a:ext uri="{FF2B5EF4-FFF2-40B4-BE49-F238E27FC236}">
                <a16:creationId xmlns:a16="http://schemas.microsoft.com/office/drawing/2014/main" id="{1ECA116A-D971-F34C-9E31-B2DC7E2949F4}"/>
              </a:ext>
            </a:extLst>
          </p:cNvPr>
          <p:cNvPicPr>
            <a:picLocks noChangeAspect="1"/>
          </p:cNvPicPr>
          <p:nvPr/>
        </p:nvPicPr>
        <p:blipFill rotWithShape="1">
          <a:blip r:embed="rId6"/>
          <a:srcRect l="18883" t="3582" r="8609" b="62208"/>
          <a:stretch/>
        </p:blipFill>
        <p:spPr>
          <a:xfrm>
            <a:off x="978401" y="6428515"/>
            <a:ext cx="3336301" cy="2224934"/>
          </a:xfrm>
          <a:prstGeom prst="rect">
            <a:avLst/>
          </a:prstGeom>
        </p:spPr>
      </p:pic>
      <p:pic>
        <p:nvPicPr>
          <p:cNvPr id="29" name="Picture 28" descr="Graphical user interface, text, application&#10;&#10;Description automatically generated">
            <a:extLst>
              <a:ext uri="{FF2B5EF4-FFF2-40B4-BE49-F238E27FC236}">
                <a16:creationId xmlns:a16="http://schemas.microsoft.com/office/drawing/2014/main" id="{3B4918DC-4426-7A4B-B8B4-03E0B6BBA9CD}"/>
              </a:ext>
            </a:extLst>
          </p:cNvPr>
          <p:cNvPicPr>
            <a:picLocks noChangeAspect="1"/>
          </p:cNvPicPr>
          <p:nvPr/>
        </p:nvPicPr>
        <p:blipFill rotWithShape="1">
          <a:blip r:embed="rId6"/>
          <a:srcRect l="18497" t="37727" r="43565" b="28063"/>
          <a:stretch/>
        </p:blipFill>
        <p:spPr>
          <a:xfrm>
            <a:off x="9826110" y="6524484"/>
            <a:ext cx="1745674" cy="2224934"/>
          </a:xfrm>
          <a:prstGeom prst="rect">
            <a:avLst/>
          </a:prstGeom>
        </p:spPr>
      </p:pic>
      <p:pic>
        <p:nvPicPr>
          <p:cNvPr id="31" name="Picture 30" descr="Graphical user interface&#10;&#10;Description automatically generated">
            <a:extLst>
              <a:ext uri="{FF2B5EF4-FFF2-40B4-BE49-F238E27FC236}">
                <a16:creationId xmlns:a16="http://schemas.microsoft.com/office/drawing/2014/main" id="{FFE28F64-CACE-064A-897C-395F762130C0}"/>
              </a:ext>
            </a:extLst>
          </p:cNvPr>
          <p:cNvPicPr>
            <a:picLocks noChangeAspect="1"/>
          </p:cNvPicPr>
          <p:nvPr/>
        </p:nvPicPr>
        <p:blipFill>
          <a:blip r:embed="rId7"/>
          <a:stretch>
            <a:fillRect/>
          </a:stretch>
        </p:blipFill>
        <p:spPr>
          <a:xfrm>
            <a:off x="11949454" y="6261441"/>
            <a:ext cx="3307878" cy="18312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66527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Kantoorthema">
  <a:themeElements>
    <a:clrScheme name="Universiteit van Twente">
      <a:dk1>
        <a:sysClr val="windowText" lastClr="000000"/>
      </a:dk1>
      <a:lt1>
        <a:sysClr val="window" lastClr="FFFFFF"/>
      </a:lt1>
      <a:dk2>
        <a:srgbClr val="513C40"/>
      </a:dk2>
      <a:lt2>
        <a:srgbClr val="FFFFFF"/>
      </a:lt2>
      <a:accent1>
        <a:srgbClr val="0094B3"/>
      </a:accent1>
      <a:accent2>
        <a:srgbClr val="822433"/>
      </a:accent2>
      <a:accent3>
        <a:srgbClr val="34B235"/>
      </a:accent3>
      <a:accent4>
        <a:srgbClr val="EC7A08"/>
      </a:accent4>
      <a:accent5>
        <a:srgbClr val="CF0072"/>
      </a:accent5>
      <a:accent6>
        <a:srgbClr val="4F2D7F"/>
      </a:accent6>
      <a:hlink>
        <a:srgbClr val="C60C30"/>
      </a:hlink>
      <a:folHlink>
        <a:srgbClr val="EBCAB8"/>
      </a:folHlink>
    </a:clrScheme>
    <a:fontScheme name="Universiteit van Twen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UT template-v2" id="{7089515B-2EBF-4452-9AA2-C5FF1D0A2208}" vid="{AE8E77C3-22BB-431D-9C73-6868C72BBF2C}"/>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T Content slide Whit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4.xml><?xml version="1.0" encoding="utf-8"?>
<a:theme xmlns:a="http://schemas.openxmlformats.org/drawingml/2006/main" name="UT Content slide Whit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med" id="{38EFCB40-8075-4379-B608-001D32BF0987}" vid="{32DD4C13-7CE8-4DC6-9A95-709DF41A19BE}"/>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444DE37522944A89A9B97B2B9C97C5" ma:contentTypeVersion="11" ma:contentTypeDescription="Create a new document." ma:contentTypeScope="" ma:versionID="04146dfbaf5e3c721f6007d366c53c4f">
  <xsd:schema xmlns:xsd="http://www.w3.org/2001/XMLSchema" xmlns:xs="http://www.w3.org/2001/XMLSchema" xmlns:p="http://schemas.microsoft.com/office/2006/metadata/properties" xmlns:ns2="26698861-35a5-470a-b9d5-d2f8e9897290" xmlns:ns3="9ae2021d-4bee-48f7-b885-fc4bead40cab" targetNamespace="http://schemas.microsoft.com/office/2006/metadata/properties" ma:root="true" ma:fieldsID="ff5e06bc82c63654955c47809591adab" ns2:_="" ns3:_="">
    <xsd:import namespace="26698861-35a5-470a-b9d5-d2f8e9897290"/>
    <xsd:import namespace="9ae2021d-4bee-48f7-b885-fc4bead40c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698861-35a5-470a-b9d5-d2f8e98972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e2021d-4bee-48f7-b885-fc4bead40ca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81E290-D204-4CBB-8248-38D6BA01D44E}">
  <ds:schemaRefs>
    <ds:schemaRef ds:uri="http://schemas.microsoft.com/sharepoint/v3/contenttype/forms"/>
  </ds:schemaRefs>
</ds:datastoreItem>
</file>

<file path=customXml/itemProps2.xml><?xml version="1.0" encoding="utf-8"?>
<ds:datastoreItem xmlns:ds="http://schemas.openxmlformats.org/officeDocument/2006/customXml" ds:itemID="{31E00A09-76FA-4674-87DF-E0D5E9A26326}">
  <ds:schemaRefs>
    <ds:schemaRef ds:uri="26698861-35a5-470a-b9d5-d2f8e9897290"/>
    <ds:schemaRef ds:uri="9ae2021d-4bee-48f7-b885-fc4bead40c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40D6AA-937B-4545-AAF3-A04D2C754BC8}">
  <ds:schemaRefs>
    <ds:schemaRef ds:uri="http://schemas.microsoft.com/office/2006/metadata/properties"/>
    <ds:schemaRef ds:uri="http://schemas.microsoft.com/office/2006/documentManagement/types"/>
    <ds:schemaRef ds:uri="http://www.w3.org/XML/1998/namespace"/>
    <ds:schemaRef ds:uri="http://purl.org/dc/dcmitype/"/>
    <ds:schemaRef ds:uri="26698861-35a5-470a-b9d5-d2f8e9897290"/>
    <ds:schemaRef ds:uri="http://schemas.microsoft.com/office/infopath/2007/PartnerControls"/>
    <ds:schemaRef ds:uri="9ae2021d-4bee-48f7-b885-fc4bead40cab"/>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UT template-v2</Template>
  <TotalTime>16737</TotalTime>
  <Words>1817</Words>
  <Application>Microsoft Office PowerPoint</Application>
  <PresentationFormat>Aangepast</PresentationFormat>
  <Paragraphs>191</Paragraphs>
  <Slides>11</Slides>
  <Notes>6</Notes>
  <HiddenSlides>0</HiddenSlides>
  <MMClips>0</MMClips>
  <ScaleCrop>false</ScaleCrop>
  <HeadingPairs>
    <vt:vector size="6" baseType="variant">
      <vt:variant>
        <vt:lpstr>Gebruikte lettertypen</vt:lpstr>
      </vt:variant>
      <vt:variant>
        <vt:i4>5</vt:i4>
      </vt:variant>
      <vt:variant>
        <vt:lpstr>Thema</vt:lpstr>
      </vt:variant>
      <vt:variant>
        <vt:i4>4</vt:i4>
      </vt:variant>
      <vt:variant>
        <vt:lpstr>Diatitels</vt:lpstr>
      </vt:variant>
      <vt:variant>
        <vt:i4>11</vt:i4>
      </vt:variant>
    </vt:vector>
  </HeadingPairs>
  <TitlesOfParts>
    <vt:vector size="20" baseType="lpstr">
      <vt:lpstr>Arial</vt:lpstr>
      <vt:lpstr>Arial Narrow</vt:lpstr>
      <vt:lpstr>Calibri</vt:lpstr>
      <vt:lpstr>Calibri Light</vt:lpstr>
      <vt:lpstr>Wingdings</vt:lpstr>
      <vt:lpstr>Kantoorthema</vt:lpstr>
      <vt:lpstr>Aangepast ontwerp</vt:lpstr>
      <vt:lpstr>2_UT Content slide White</vt:lpstr>
      <vt:lpstr>UT Content slide White</vt:lpstr>
      <vt:lpstr>PowerPoint-presentatie</vt:lpstr>
      <vt:lpstr>WHY the need for guidelines</vt:lpstr>
      <vt:lpstr>BEFORE YOU GET STARTED</vt:lpstr>
      <vt:lpstr>GENERAL</vt:lpstr>
      <vt:lpstr>… FOCUS ON PEOPLE</vt:lpstr>
      <vt:lpstr>PowerPoint-presentatie</vt:lpstr>
      <vt:lpstr>EXAMPLES</vt:lpstr>
      <vt:lpstr> </vt:lpstr>
      <vt:lpstr>IMAGE USE</vt:lpstr>
      <vt:lpstr>GROUP AND ARCHITECTUAL PHOTGRAPHY</vt:lpstr>
      <vt:lpstr>PHOTOGRAPHERS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Presentatie UT_v1</dc:title>
  <dc:creator>Karin NijhuisNijland</dc:creator>
  <cp:lastModifiedBy>Wesselink, Kees (UT-MC)</cp:lastModifiedBy>
  <cp:revision>96</cp:revision>
  <dcterms:created xsi:type="dcterms:W3CDTF">2019-10-15T21:40:37Z</dcterms:created>
  <dcterms:modified xsi:type="dcterms:W3CDTF">2022-04-26T10:49:08Z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0x01010030444DE37522944A89A9B97B2B9C97C5</vt:lpwstr>
  </property>
</Properties>
</file>