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6"/>
  </p:notesMasterIdLst>
  <p:sldIdLst>
    <p:sldId id="257" r:id="rId5"/>
  </p:sldIdLst>
  <p:sldSz cx="21383625" cy="30240288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7" userDrawn="1">
          <p15:clr>
            <a:srgbClr val="A4A3A4"/>
          </p15:clr>
        </p15:guide>
        <p15:guide id="2" pos="67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685C63"/>
    <a:srgbClr val="FEF0EC"/>
    <a:srgbClr val="FCDAD1"/>
    <a:srgbClr val="C94967"/>
    <a:srgbClr val="EF7E23"/>
    <a:srgbClr val="F08B4E"/>
    <a:srgbClr val="009CC5"/>
    <a:srgbClr val="D95319"/>
    <a:srgbClr val="002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674B5-12B1-4699-8F88-62E1585DB9E3}" v="2" dt="2025-05-12T12:43:34.1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8" autoAdjust="0"/>
    <p:restoredTop sz="94660"/>
  </p:normalViewPr>
  <p:slideViewPr>
    <p:cSldViewPr snapToGrid="0">
      <p:cViewPr>
        <p:scale>
          <a:sx n="50" d="100"/>
          <a:sy n="50" d="100"/>
        </p:scale>
        <p:origin x="1214" y="-878"/>
      </p:cViewPr>
      <p:guideLst>
        <p:guide orient="horz" pos="952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rmann, Christian (UT-ET)" userId="78c1f4a0-8286-4f6e-ad04-67d3547ca4b6" providerId="ADAL" clId="{C3F759E1-ABCC-4526-9C0A-77F6F5F7C989}"/>
    <pc:docChg chg="undo redo custSel modSld modMainMaster">
      <pc:chgData name="Herrmann, Christian (UT-ET)" userId="78c1f4a0-8286-4f6e-ad04-67d3547ca4b6" providerId="ADAL" clId="{C3F759E1-ABCC-4526-9C0A-77F6F5F7C989}" dt="2025-03-26T16:18:19.596" v="3546" actId="1076"/>
      <pc:docMkLst>
        <pc:docMk/>
      </pc:docMkLst>
      <pc:sldChg chg="addSp delSp modSp mod">
        <pc:chgData name="Herrmann, Christian (UT-ET)" userId="78c1f4a0-8286-4f6e-ad04-67d3547ca4b6" providerId="ADAL" clId="{C3F759E1-ABCC-4526-9C0A-77F6F5F7C989}" dt="2025-03-26T16:18:19.596" v="3546" actId="1076"/>
        <pc:sldMkLst>
          <pc:docMk/>
          <pc:sldMk cId="2116977534" sldId="257"/>
        </pc:sldMkLst>
        <pc:spChg chg="mod">
          <ac:chgData name="Herrmann, Christian (UT-ET)" userId="78c1f4a0-8286-4f6e-ad04-67d3547ca4b6" providerId="ADAL" clId="{C3F759E1-ABCC-4526-9C0A-77F6F5F7C989}" dt="2025-03-26T14:37:41.251" v="1351" actId="20577"/>
          <ac:spMkLst>
            <pc:docMk/>
            <pc:sldMk cId="2116977534" sldId="257"/>
            <ac:spMk id="2" creationId="{122702FE-83C4-4008-85B2-76F91F62B7EA}"/>
          </ac:spMkLst>
        </pc:spChg>
        <pc:spChg chg="mod">
          <ac:chgData name="Herrmann, Christian (UT-ET)" userId="78c1f4a0-8286-4f6e-ad04-67d3547ca4b6" providerId="ADAL" clId="{C3F759E1-ABCC-4526-9C0A-77F6F5F7C989}" dt="2025-03-26T14:37:52.485" v="1362" actId="20577"/>
          <ac:spMkLst>
            <pc:docMk/>
            <pc:sldMk cId="2116977534" sldId="257"/>
            <ac:spMk id="3" creationId="{4D94FCD0-8B34-4F3C-87FE-C40C65A7D78D}"/>
          </ac:spMkLst>
        </pc:spChg>
        <pc:spChg chg="add mod">
          <ac:chgData name="Herrmann, Christian (UT-ET)" userId="78c1f4a0-8286-4f6e-ad04-67d3547ca4b6" providerId="ADAL" clId="{C3F759E1-ABCC-4526-9C0A-77F6F5F7C989}" dt="2025-03-26T16:17:18.101" v="3541" actId="21"/>
          <ac:spMkLst>
            <pc:docMk/>
            <pc:sldMk cId="2116977534" sldId="257"/>
            <ac:spMk id="7" creationId="{3FA27DFC-AEA5-1DC6-2DFE-8D9A005629C7}"/>
          </ac:spMkLst>
        </pc:spChg>
        <pc:spChg chg="mod">
          <ac:chgData name="Herrmann, Christian (UT-ET)" userId="78c1f4a0-8286-4f6e-ad04-67d3547ca4b6" providerId="ADAL" clId="{C3F759E1-ABCC-4526-9C0A-77F6F5F7C989}" dt="2025-03-26T16:16:08.044" v="3494" actId="1076"/>
          <ac:spMkLst>
            <pc:docMk/>
            <pc:sldMk cId="2116977534" sldId="257"/>
            <ac:spMk id="11" creationId="{A007A11C-A749-492D-81FB-F0D28AFE7084}"/>
          </ac:spMkLst>
        </pc:spChg>
        <pc:spChg chg="mod">
          <ac:chgData name="Herrmann, Christian (UT-ET)" userId="78c1f4a0-8286-4f6e-ad04-67d3547ca4b6" providerId="ADAL" clId="{C3F759E1-ABCC-4526-9C0A-77F6F5F7C989}" dt="2025-03-26T16:16:36.658" v="3502" actId="1036"/>
          <ac:spMkLst>
            <pc:docMk/>
            <pc:sldMk cId="2116977534" sldId="257"/>
            <ac:spMk id="12" creationId="{BB496A1D-5E25-42A5-A42D-590092C7EF25}"/>
          </ac:spMkLst>
        </pc:spChg>
        <pc:spChg chg="mod">
          <ac:chgData name="Herrmann, Christian (UT-ET)" userId="78c1f4a0-8286-4f6e-ad04-67d3547ca4b6" providerId="ADAL" clId="{C3F759E1-ABCC-4526-9C0A-77F6F5F7C989}" dt="2025-03-26T16:05:52.311" v="3189" actId="1037"/>
          <ac:spMkLst>
            <pc:docMk/>
            <pc:sldMk cId="2116977534" sldId="257"/>
            <ac:spMk id="17" creationId="{E85A581F-8426-9FDB-824C-64938FF33900}"/>
          </ac:spMkLst>
        </pc:spChg>
        <pc:spChg chg="mod">
          <ac:chgData name="Herrmann, Christian (UT-ET)" userId="78c1f4a0-8286-4f6e-ad04-67d3547ca4b6" providerId="ADAL" clId="{C3F759E1-ABCC-4526-9C0A-77F6F5F7C989}" dt="2025-03-26T16:16:23.780" v="3495" actId="1076"/>
          <ac:spMkLst>
            <pc:docMk/>
            <pc:sldMk cId="2116977534" sldId="257"/>
            <ac:spMk id="18" creationId="{7348B86F-28C4-407D-A633-7345FBA2DE9B}"/>
          </ac:spMkLst>
        </pc:spChg>
        <pc:spChg chg="add mod">
          <ac:chgData name="Herrmann, Christian (UT-ET)" userId="78c1f4a0-8286-4f6e-ad04-67d3547ca4b6" providerId="ADAL" clId="{C3F759E1-ABCC-4526-9C0A-77F6F5F7C989}" dt="2025-03-26T16:18:19.596" v="3546" actId="1076"/>
          <ac:spMkLst>
            <pc:docMk/>
            <pc:sldMk cId="2116977534" sldId="257"/>
            <ac:spMk id="21" creationId="{F1BBA385-ECDA-C85D-B7B5-0FAD43DCB766}"/>
          </ac:spMkLst>
        </pc:spChg>
        <pc:spChg chg="add mod">
          <ac:chgData name="Herrmann, Christian (UT-ET)" userId="78c1f4a0-8286-4f6e-ad04-67d3547ca4b6" providerId="ADAL" clId="{C3F759E1-ABCC-4526-9C0A-77F6F5F7C989}" dt="2025-03-26T15:55:01.950" v="2906" actId="1036"/>
          <ac:spMkLst>
            <pc:docMk/>
            <pc:sldMk cId="2116977534" sldId="257"/>
            <ac:spMk id="24" creationId="{C5B5B2E7-58B3-68F8-E173-71824F514493}"/>
          </ac:spMkLst>
        </pc:spChg>
        <pc:spChg chg="mod">
          <ac:chgData name="Herrmann, Christian (UT-ET)" userId="78c1f4a0-8286-4f6e-ad04-67d3547ca4b6" providerId="ADAL" clId="{C3F759E1-ABCC-4526-9C0A-77F6F5F7C989}" dt="2025-03-26T16:01:38.765" v="3166" actId="1076"/>
          <ac:spMkLst>
            <pc:docMk/>
            <pc:sldMk cId="2116977534" sldId="257"/>
            <ac:spMk id="26" creationId="{1792D935-37FA-0E47-3B7E-A6EA0086E6B2}"/>
          </ac:spMkLst>
        </pc:spChg>
        <pc:spChg chg="mod">
          <ac:chgData name="Herrmann, Christian (UT-ET)" userId="78c1f4a0-8286-4f6e-ad04-67d3547ca4b6" providerId="ADAL" clId="{C3F759E1-ABCC-4526-9C0A-77F6F5F7C989}" dt="2025-03-26T15:54:53.126" v="2899" actId="1036"/>
          <ac:spMkLst>
            <pc:docMk/>
            <pc:sldMk cId="2116977534" sldId="257"/>
            <ac:spMk id="32" creationId="{68CCDA7B-F87B-A552-6F78-111E0644F3CD}"/>
          </ac:spMkLst>
        </pc:spChg>
        <pc:spChg chg="mod">
          <ac:chgData name="Herrmann, Christian (UT-ET)" userId="78c1f4a0-8286-4f6e-ad04-67d3547ca4b6" providerId="ADAL" clId="{C3F759E1-ABCC-4526-9C0A-77F6F5F7C989}" dt="2025-03-26T16:16:36.658" v="3502" actId="1036"/>
          <ac:spMkLst>
            <pc:docMk/>
            <pc:sldMk cId="2116977534" sldId="257"/>
            <ac:spMk id="33" creationId="{C92071DF-82BC-49BE-B5D4-8C2FCB0862F4}"/>
          </ac:spMkLst>
        </pc:spChg>
        <pc:spChg chg="add mod">
          <ac:chgData name="Herrmann, Christian (UT-ET)" userId="78c1f4a0-8286-4f6e-ad04-67d3547ca4b6" providerId="ADAL" clId="{C3F759E1-ABCC-4526-9C0A-77F6F5F7C989}" dt="2025-03-26T16:16:36.658" v="3502" actId="1036"/>
          <ac:spMkLst>
            <pc:docMk/>
            <pc:sldMk cId="2116977534" sldId="257"/>
            <ac:spMk id="35" creationId="{79DC44D8-A10E-83C7-CE7F-88D4BABCCB80}"/>
          </ac:spMkLst>
        </pc:spChg>
        <pc:spChg chg="add mod">
          <ac:chgData name="Herrmann, Christian (UT-ET)" userId="78c1f4a0-8286-4f6e-ad04-67d3547ca4b6" providerId="ADAL" clId="{C3F759E1-ABCC-4526-9C0A-77F6F5F7C989}" dt="2025-03-26T16:17:21.068" v="3543"/>
          <ac:spMkLst>
            <pc:docMk/>
            <pc:sldMk cId="2116977534" sldId="257"/>
            <ac:spMk id="36" creationId="{9416C23A-A53F-F9BA-4D8B-C4A7F0C1391F}"/>
          </ac:spMkLst>
        </pc:spChg>
        <pc:spChg chg="mod">
          <ac:chgData name="Herrmann, Christian (UT-ET)" userId="78c1f4a0-8286-4f6e-ad04-67d3547ca4b6" providerId="ADAL" clId="{C3F759E1-ABCC-4526-9C0A-77F6F5F7C989}" dt="2025-03-26T15:54:53.126" v="2899" actId="1036"/>
          <ac:spMkLst>
            <pc:docMk/>
            <pc:sldMk cId="2116977534" sldId="257"/>
            <ac:spMk id="42" creationId="{2824D122-F2C4-4442-BC5A-63598C91D54D}"/>
          </ac:spMkLst>
        </pc:spChg>
        <pc:spChg chg="mod">
          <ac:chgData name="Herrmann, Christian (UT-ET)" userId="78c1f4a0-8286-4f6e-ad04-67d3547ca4b6" providerId="ADAL" clId="{C3F759E1-ABCC-4526-9C0A-77F6F5F7C989}" dt="2025-03-26T16:01:38.765" v="3166" actId="1076"/>
          <ac:spMkLst>
            <pc:docMk/>
            <pc:sldMk cId="2116977534" sldId="257"/>
            <ac:spMk id="45" creationId="{7EBEA491-6606-4E0A-9CEE-B89C65F3F728}"/>
          </ac:spMkLst>
        </pc:spChg>
        <pc:spChg chg="mod">
          <ac:chgData name="Herrmann, Christian (UT-ET)" userId="78c1f4a0-8286-4f6e-ad04-67d3547ca4b6" providerId="ADAL" clId="{C3F759E1-ABCC-4526-9C0A-77F6F5F7C989}" dt="2025-03-26T16:01:22.057" v="3163" actId="20577"/>
          <ac:spMkLst>
            <pc:docMk/>
            <pc:sldMk cId="2116977534" sldId="257"/>
            <ac:spMk id="66" creationId="{864C30A9-FDD0-0CE5-FDCE-EE6FAEC58A78}"/>
          </ac:spMkLst>
        </pc:spChg>
        <pc:picChg chg="mod">
          <ac:chgData name="Herrmann, Christian (UT-ET)" userId="78c1f4a0-8286-4f6e-ad04-67d3547ca4b6" providerId="ADAL" clId="{C3F759E1-ABCC-4526-9C0A-77F6F5F7C989}" dt="2025-03-26T16:17:28.033" v="3545" actId="1076"/>
          <ac:picMkLst>
            <pc:docMk/>
            <pc:sldMk cId="2116977534" sldId="257"/>
            <ac:picMk id="71" creationId="{D9F0CCD8-6195-46BD-10AE-AC46D3C07835}"/>
          </ac:picMkLst>
        </pc:picChg>
        <pc:cxnChg chg="mod">
          <ac:chgData name="Herrmann, Christian (UT-ET)" userId="78c1f4a0-8286-4f6e-ad04-67d3547ca4b6" providerId="ADAL" clId="{C3F759E1-ABCC-4526-9C0A-77F6F5F7C989}" dt="2025-03-26T16:16:36.658" v="3502" actId="1036"/>
          <ac:cxnSpMkLst>
            <pc:docMk/>
            <pc:sldMk cId="2116977534" sldId="257"/>
            <ac:cxnSpMk id="10" creationId="{67A2A81B-C179-410A-B1DF-B4A71BA579A8}"/>
          </ac:cxnSpMkLst>
        </pc:cxnChg>
        <pc:cxnChg chg="add mod">
          <ac:chgData name="Herrmann, Christian (UT-ET)" userId="78c1f4a0-8286-4f6e-ad04-67d3547ca4b6" providerId="ADAL" clId="{C3F759E1-ABCC-4526-9C0A-77F6F5F7C989}" dt="2025-03-26T15:54:53.126" v="2899" actId="1036"/>
          <ac:cxnSpMkLst>
            <pc:docMk/>
            <pc:sldMk cId="2116977534" sldId="257"/>
            <ac:cxnSpMk id="20" creationId="{4A9BF0A0-92B8-4470-8DFA-7A7C0E4BAAF7}"/>
          </ac:cxnSpMkLst>
        </pc:cxnChg>
        <pc:cxnChg chg="add mod">
          <ac:chgData name="Herrmann, Christian (UT-ET)" userId="78c1f4a0-8286-4f6e-ad04-67d3547ca4b6" providerId="ADAL" clId="{C3F759E1-ABCC-4526-9C0A-77F6F5F7C989}" dt="2025-03-26T16:16:36.658" v="3502" actId="1036"/>
          <ac:cxnSpMkLst>
            <pc:docMk/>
            <pc:sldMk cId="2116977534" sldId="257"/>
            <ac:cxnSpMk id="25" creationId="{F43C4DA5-4D01-0A46-34AF-49B3E355ABBC}"/>
          </ac:cxnSpMkLst>
        </pc:cxnChg>
        <pc:cxnChg chg="mod">
          <ac:chgData name="Herrmann, Christian (UT-ET)" userId="78c1f4a0-8286-4f6e-ad04-67d3547ca4b6" providerId="ADAL" clId="{C3F759E1-ABCC-4526-9C0A-77F6F5F7C989}" dt="2025-03-26T15:54:53.126" v="2899" actId="1036"/>
          <ac:cxnSpMkLst>
            <pc:docMk/>
            <pc:sldMk cId="2116977534" sldId="257"/>
            <ac:cxnSpMk id="41" creationId="{F60028CA-6113-48B9-AE49-0FBE366A1E28}"/>
          </ac:cxnSpMkLst>
        </pc:cxnChg>
        <pc:cxnChg chg="mod">
          <ac:chgData name="Herrmann, Christian (UT-ET)" userId="78c1f4a0-8286-4f6e-ad04-67d3547ca4b6" providerId="ADAL" clId="{C3F759E1-ABCC-4526-9C0A-77F6F5F7C989}" dt="2025-03-26T16:01:38.765" v="3166" actId="1076"/>
          <ac:cxnSpMkLst>
            <pc:docMk/>
            <pc:sldMk cId="2116977534" sldId="257"/>
            <ac:cxnSpMk id="64" creationId="{E3A5FD8F-4FE1-F24D-FF86-3F46AAB0B712}"/>
          </ac:cxnSpMkLst>
        </pc:cxnChg>
      </pc:sldChg>
      <pc:sldMasterChg chg="addSp delSp modSp mod modSldLayout">
        <pc:chgData name="Herrmann, Christian (UT-ET)" userId="78c1f4a0-8286-4f6e-ad04-67d3547ca4b6" providerId="ADAL" clId="{C3F759E1-ABCC-4526-9C0A-77F6F5F7C989}" dt="2025-03-26T16:14:03.481" v="3354" actId="1076"/>
        <pc:sldMasterMkLst>
          <pc:docMk/>
          <pc:sldMasterMk cId="113703299" sldId="2147483696"/>
        </pc:sldMasterMkLst>
        <pc:spChg chg="add mod">
          <ac:chgData name="Herrmann, Christian (UT-ET)" userId="78c1f4a0-8286-4f6e-ad04-67d3547ca4b6" providerId="ADAL" clId="{C3F759E1-ABCC-4526-9C0A-77F6F5F7C989}" dt="2025-03-26T16:09:24.899" v="3230" actId="20577"/>
          <ac:spMkLst>
            <pc:docMk/>
            <pc:sldMasterMk cId="113703299" sldId="2147483696"/>
            <ac:spMk id="2" creationId="{BEDC3E3E-791A-BE7D-7A4A-48E1AAC6AB7B}"/>
          </ac:spMkLst>
        </pc:spChg>
        <pc:spChg chg="add del mod">
          <ac:chgData name="Herrmann, Christian (UT-ET)" userId="78c1f4a0-8286-4f6e-ad04-67d3547ca4b6" providerId="ADAL" clId="{C3F759E1-ABCC-4526-9C0A-77F6F5F7C989}" dt="2025-03-26T16:10:07.373" v="3273" actId="1038"/>
          <ac:spMkLst>
            <pc:docMk/>
            <pc:sldMasterMk cId="113703299" sldId="2147483696"/>
            <ac:spMk id="8" creationId="{C7CA3B5E-D2EC-C125-CD2B-08DFF6BAF815}"/>
          </ac:spMkLst>
        </pc:spChg>
        <pc:spChg chg="add del mod">
          <ac:chgData name="Herrmann, Christian (UT-ET)" userId="78c1f4a0-8286-4f6e-ad04-67d3547ca4b6" providerId="ADAL" clId="{C3F759E1-ABCC-4526-9C0A-77F6F5F7C989}" dt="2025-03-26T16:10:07.373" v="3273" actId="1038"/>
          <ac:spMkLst>
            <pc:docMk/>
            <pc:sldMasterMk cId="113703299" sldId="2147483696"/>
            <ac:spMk id="9" creationId="{22EF0B2B-6CB0-9877-1195-D35C80727C56}"/>
          </ac:spMkLst>
        </pc:spChg>
        <pc:spChg chg="add del mod">
          <ac:chgData name="Herrmann, Christian (UT-ET)" userId="78c1f4a0-8286-4f6e-ad04-67d3547ca4b6" providerId="ADAL" clId="{C3F759E1-ABCC-4526-9C0A-77F6F5F7C989}" dt="2025-03-26T16:10:07.373" v="3273" actId="1038"/>
          <ac:spMkLst>
            <pc:docMk/>
            <pc:sldMasterMk cId="113703299" sldId="2147483696"/>
            <ac:spMk id="11" creationId="{24F7EFAF-43B2-74CB-8456-62A4FE76282D}"/>
          </ac:spMkLst>
        </pc:spChg>
        <pc:spChg chg="add mod">
          <ac:chgData name="Herrmann, Christian (UT-ET)" userId="78c1f4a0-8286-4f6e-ad04-67d3547ca4b6" providerId="ADAL" clId="{C3F759E1-ABCC-4526-9C0A-77F6F5F7C989}" dt="2025-03-26T16:08:44.595" v="3222" actId="14100"/>
          <ac:spMkLst>
            <pc:docMk/>
            <pc:sldMasterMk cId="113703299" sldId="2147483696"/>
            <ac:spMk id="15" creationId="{FE7C0513-9541-6739-38B4-4FFA8FB6297A}"/>
          </ac:spMkLst>
        </pc:spChg>
        <pc:spChg chg="add mod">
          <ac:chgData name="Herrmann, Christian (UT-ET)" userId="78c1f4a0-8286-4f6e-ad04-67d3547ca4b6" providerId="ADAL" clId="{C3F759E1-ABCC-4526-9C0A-77F6F5F7C989}" dt="2025-03-26T16:11:12.107" v="3282" actId="1076"/>
          <ac:spMkLst>
            <pc:docMk/>
            <pc:sldMasterMk cId="113703299" sldId="2147483696"/>
            <ac:spMk id="18" creationId="{CF6A14E1-CC73-B555-1DF5-6168EAF8DE7F}"/>
          </ac:spMkLst>
        </pc:spChg>
        <pc:spChg chg="add mod">
          <ac:chgData name="Herrmann, Christian (UT-ET)" userId="78c1f4a0-8286-4f6e-ad04-67d3547ca4b6" providerId="ADAL" clId="{C3F759E1-ABCC-4526-9C0A-77F6F5F7C989}" dt="2025-03-26T16:13:35.574" v="3331" actId="14100"/>
          <ac:spMkLst>
            <pc:docMk/>
            <pc:sldMasterMk cId="113703299" sldId="2147483696"/>
            <ac:spMk id="19" creationId="{7B478D14-E4A7-D63F-7E05-ED08C353D3AF}"/>
          </ac:spMkLst>
        </pc:spChg>
        <pc:spChg chg="add mod">
          <ac:chgData name="Herrmann, Christian (UT-ET)" userId="78c1f4a0-8286-4f6e-ad04-67d3547ca4b6" providerId="ADAL" clId="{C3F759E1-ABCC-4526-9C0A-77F6F5F7C989}" dt="2025-03-26T16:13:35.893" v="3332" actId="14100"/>
          <ac:spMkLst>
            <pc:docMk/>
            <pc:sldMasterMk cId="113703299" sldId="2147483696"/>
            <ac:spMk id="20" creationId="{5031ECF4-ECF2-C825-0DF4-BD0EB7B327E0}"/>
          </ac:spMkLst>
        </pc:spChg>
        <pc:spChg chg="add mod">
          <ac:chgData name="Herrmann, Christian (UT-ET)" userId="78c1f4a0-8286-4f6e-ad04-67d3547ca4b6" providerId="ADAL" clId="{C3F759E1-ABCC-4526-9C0A-77F6F5F7C989}" dt="2025-03-26T16:08:42.349" v="3221" actId="1076"/>
          <ac:spMkLst>
            <pc:docMk/>
            <pc:sldMasterMk cId="113703299" sldId="2147483696"/>
            <ac:spMk id="23" creationId="{896519FC-069A-64A5-F662-1B9113987896}"/>
          </ac:spMkLst>
        </pc:spChg>
        <pc:spChg chg="add del mod">
          <ac:chgData name="Herrmann, Christian (UT-ET)" userId="78c1f4a0-8286-4f6e-ad04-67d3547ca4b6" providerId="ADAL" clId="{C3F759E1-ABCC-4526-9C0A-77F6F5F7C989}" dt="2025-03-26T16:09:49.402" v="3249" actId="1076"/>
          <ac:spMkLst>
            <pc:docMk/>
            <pc:sldMasterMk cId="113703299" sldId="2147483696"/>
            <ac:spMk id="27" creationId="{E7A0FE48-162A-4BC7-8ABE-D8B9DD53F932}"/>
          </ac:spMkLst>
        </pc:spChg>
        <pc:spChg chg="mod">
          <ac:chgData name="Herrmann, Christian (UT-ET)" userId="78c1f4a0-8286-4f6e-ad04-67d3547ca4b6" providerId="ADAL" clId="{C3F759E1-ABCC-4526-9C0A-77F6F5F7C989}" dt="2025-03-26T16:14:03.481" v="3354" actId="1076"/>
          <ac:spMkLst>
            <pc:docMk/>
            <pc:sldMasterMk cId="113703299" sldId="2147483696"/>
            <ac:spMk id="30" creationId="{EECCFC91-2597-4261-9A49-EEBD1361046C}"/>
          </ac:spMkLst>
        </pc:spChg>
        <pc:picChg chg="mod">
          <ac:chgData name="Herrmann, Christian (UT-ET)" userId="78c1f4a0-8286-4f6e-ad04-67d3547ca4b6" providerId="ADAL" clId="{C3F759E1-ABCC-4526-9C0A-77F6F5F7C989}" dt="2025-03-26T16:10:07.373" v="3273" actId="1038"/>
          <ac:picMkLst>
            <pc:docMk/>
            <pc:sldMasterMk cId="113703299" sldId="2147483696"/>
            <ac:picMk id="12" creationId="{8F5F8F5A-DD4F-AC53-0548-36C1D33B87A1}"/>
          </ac:picMkLst>
        </pc:picChg>
        <pc:picChg chg="mod">
          <ac:chgData name="Herrmann, Christian (UT-ET)" userId="78c1f4a0-8286-4f6e-ad04-67d3547ca4b6" providerId="ADAL" clId="{C3F759E1-ABCC-4526-9C0A-77F6F5F7C989}" dt="2025-03-26T16:10:07.373" v="3273" actId="1038"/>
          <ac:picMkLst>
            <pc:docMk/>
            <pc:sldMasterMk cId="113703299" sldId="2147483696"/>
            <ac:picMk id="13" creationId="{44EDF6D9-02EB-3731-DBCE-953BCA2FAD8C}"/>
          </ac:picMkLst>
        </pc:picChg>
        <pc:picChg chg="mod">
          <ac:chgData name="Herrmann, Christian (UT-ET)" userId="78c1f4a0-8286-4f6e-ad04-67d3547ca4b6" providerId="ADAL" clId="{C3F759E1-ABCC-4526-9C0A-77F6F5F7C989}" dt="2025-03-26T16:10:07.373" v="3273" actId="1038"/>
          <ac:picMkLst>
            <pc:docMk/>
            <pc:sldMasterMk cId="113703299" sldId="2147483696"/>
            <ac:picMk id="14" creationId="{BDB0D839-0CE1-7E5A-BCA9-69425D124272}"/>
          </ac:picMkLst>
        </pc:picChg>
        <pc:picChg chg="add mod">
          <ac:chgData name="Herrmann, Christian (UT-ET)" userId="78c1f4a0-8286-4f6e-ad04-67d3547ca4b6" providerId="ADAL" clId="{C3F759E1-ABCC-4526-9C0A-77F6F5F7C989}" dt="2025-03-26T16:08:20.947" v="3217" actId="1076"/>
          <ac:picMkLst>
            <pc:docMk/>
            <pc:sldMasterMk cId="113703299" sldId="2147483696"/>
            <ac:picMk id="24" creationId="{859E91BA-7B6E-5ECD-5DF4-F7B737AB556A}"/>
          </ac:picMkLst>
        </pc:picChg>
        <pc:cxnChg chg="mod">
          <ac:chgData name="Herrmann, Christian (UT-ET)" userId="78c1f4a0-8286-4f6e-ad04-67d3547ca4b6" providerId="ADAL" clId="{C3F759E1-ABCC-4526-9C0A-77F6F5F7C989}" dt="2025-03-26T16:10:30.688" v="3278" actId="1076"/>
          <ac:cxnSpMkLst>
            <pc:docMk/>
            <pc:sldMasterMk cId="113703299" sldId="2147483696"/>
            <ac:cxnSpMk id="3" creationId="{940E47FF-143E-4479-B033-AADC4651C91F}"/>
          </ac:cxnSpMkLst>
        </pc:cxnChg>
        <pc:cxnChg chg="mod">
          <ac:chgData name="Herrmann, Christian (UT-ET)" userId="78c1f4a0-8286-4f6e-ad04-67d3547ca4b6" providerId="ADAL" clId="{C3F759E1-ABCC-4526-9C0A-77F6F5F7C989}" dt="2025-03-26T16:10:13.013" v="3277" actId="1037"/>
          <ac:cxnSpMkLst>
            <pc:docMk/>
            <pc:sldMasterMk cId="113703299" sldId="2147483696"/>
            <ac:cxnSpMk id="22" creationId="{95F98BBC-1168-4EDE-AE6E-E673E562C813}"/>
          </ac:cxnSpMkLst>
        </pc:cxnChg>
        <pc:sldLayoutChg chg="addSp delSp modSp mod">
          <pc:chgData name="Herrmann, Christian (UT-ET)" userId="78c1f4a0-8286-4f6e-ad04-67d3547ca4b6" providerId="ADAL" clId="{C3F759E1-ABCC-4526-9C0A-77F6F5F7C989}" dt="2025-03-26T16:07:10.025" v="3200" actId="478"/>
          <pc:sldLayoutMkLst>
            <pc:docMk/>
            <pc:sldMasterMk cId="113703299" sldId="2147483696"/>
            <pc:sldLayoutMk cId="682305206" sldId="2147483697"/>
          </pc:sldLayoutMkLst>
        </pc:sldLayoutChg>
      </pc:sldMasterChg>
    </pc:docChg>
  </pc:docChgLst>
  <pc:docChgLst>
    <pc:chgData name="Herrmann, Christian (UT-ET)" userId="78c1f4a0-8286-4f6e-ad04-67d3547ca4b6" providerId="ADAL" clId="{48E674B5-12B1-4699-8F88-62E1585DB9E3}"/>
    <pc:docChg chg="custSel modSld modMainMaster">
      <pc:chgData name="Herrmann, Christian (UT-ET)" userId="78c1f4a0-8286-4f6e-ad04-67d3547ca4b6" providerId="ADAL" clId="{48E674B5-12B1-4699-8F88-62E1585DB9E3}" dt="2025-05-12T12:48:33.094" v="8" actId="113"/>
      <pc:docMkLst>
        <pc:docMk/>
      </pc:docMkLst>
      <pc:sldChg chg="modSp mod setBg">
        <pc:chgData name="Herrmann, Christian (UT-ET)" userId="78c1f4a0-8286-4f6e-ad04-67d3547ca4b6" providerId="ADAL" clId="{48E674B5-12B1-4699-8F88-62E1585DB9E3}" dt="2025-05-12T12:48:33.094" v="8" actId="113"/>
        <pc:sldMkLst>
          <pc:docMk/>
          <pc:sldMk cId="2116977534" sldId="257"/>
        </pc:sldMkLst>
        <pc:spChg chg="mod">
          <ac:chgData name="Herrmann, Christian (UT-ET)" userId="78c1f4a0-8286-4f6e-ad04-67d3547ca4b6" providerId="ADAL" clId="{48E674B5-12B1-4699-8F88-62E1585DB9E3}" dt="2025-05-12T12:48:33.094" v="8" actId="113"/>
          <ac:spMkLst>
            <pc:docMk/>
            <pc:sldMk cId="2116977534" sldId="257"/>
            <ac:spMk id="18" creationId="{7348B86F-28C4-407D-A633-7345FBA2DE9B}"/>
          </ac:spMkLst>
        </pc:spChg>
      </pc:sldChg>
      <pc:sldMasterChg chg="setBg modSldLayout">
        <pc:chgData name="Herrmann, Christian (UT-ET)" userId="78c1f4a0-8286-4f6e-ad04-67d3547ca4b6" providerId="ADAL" clId="{48E674B5-12B1-4699-8F88-62E1585DB9E3}" dt="2025-05-12T12:43:34.194" v="2"/>
        <pc:sldMasterMkLst>
          <pc:docMk/>
          <pc:sldMasterMk cId="113703299" sldId="2147483696"/>
        </pc:sldMasterMkLst>
        <pc:sldLayoutChg chg="setBg">
          <pc:chgData name="Herrmann, Christian (UT-ET)" userId="78c1f4a0-8286-4f6e-ad04-67d3547ca4b6" providerId="ADAL" clId="{48E674B5-12B1-4699-8F88-62E1585DB9E3}" dt="2025-05-12T12:43:34.194" v="2"/>
          <pc:sldLayoutMkLst>
            <pc:docMk/>
            <pc:sldMasterMk cId="113703299" sldId="2147483696"/>
            <pc:sldLayoutMk cId="682305206" sldId="2147483697"/>
          </pc:sldLayoutMkLst>
        </pc:sldLayoutChg>
      </pc:sldMasterChg>
    </pc:docChg>
  </pc:docChgLst>
  <pc:docChgLst>
    <pc:chgData name="Herrmann, Christian (UT-ET)" userId="78c1f4a0-8286-4f6e-ad04-67d3547ca4b6" providerId="ADAL" clId="{B711EFAD-B461-43DB-AD12-A3B8802DB00F}"/>
    <pc:docChg chg="modSld modMainMaster">
      <pc:chgData name="Herrmann, Christian (UT-ET)" userId="78c1f4a0-8286-4f6e-ad04-67d3547ca4b6" providerId="ADAL" clId="{B711EFAD-B461-43DB-AD12-A3B8802DB00F}" dt="2025-05-02T11:51:48.331" v="100" actId="113"/>
      <pc:docMkLst>
        <pc:docMk/>
      </pc:docMkLst>
      <pc:sldChg chg="addSp modSp mod">
        <pc:chgData name="Herrmann, Christian (UT-ET)" userId="78c1f4a0-8286-4f6e-ad04-67d3547ca4b6" providerId="ADAL" clId="{B711EFAD-B461-43DB-AD12-A3B8802DB00F}" dt="2025-05-02T11:51:48.331" v="100" actId="113"/>
        <pc:sldMkLst>
          <pc:docMk/>
          <pc:sldMk cId="2116977534" sldId="257"/>
        </pc:sldMkLst>
        <pc:spChg chg="add mod">
          <ac:chgData name="Herrmann, Christian (UT-ET)" userId="78c1f4a0-8286-4f6e-ad04-67d3547ca4b6" providerId="ADAL" clId="{B711EFAD-B461-43DB-AD12-A3B8802DB00F}" dt="2025-05-02T11:49:58.111" v="89" actId="1076"/>
          <ac:spMkLst>
            <pc:docMk/>
            <pc:sldMk cId="2116977534" sldId="257"/>
            <ac:spMk id="4" creationId="{2A9C835A-2246-04CF-D4C7-D804F661792A}"/>
          </ac:spMkLst>
        </pc:spChg>
        <pc:spChg chg="mod">
          <ac:chgData name="Herrmann, Christian (UT-ET)" userId="78c1f4a0-8286-4f6e-ad04-67d3547ca4b6" providerId="ADAL" clId="{B711EFAD-B461-43DB-AD12-A3B8802DB00F}" dt="2025-05-02T11:50:34.112" v="98" actId="20577"/>
          <ac:spMkLst>
            <pc:docMk/>
            <pc:sldMk cId="2116977534" sldId="257"/>
            <ac:spMk id="18" creationId="{7348B86F-28C4-407D-A633-7345FBA2DE9B}"/>
          </ac:spMkLst>
        </pc:spChg>
        <pc:spChg chg="mod">
          <ac:chgData name="Herrmann, Christian (UT-ET)" userId="78c1f4a0-8286-4f6e-ad04-67d3547ca4b6" providerId="ADAL" clId="{B711EFAD-B461-43DB-AD12-A3B8802DB00F}" dt="2025-05-02T11:51:48.331" v="100" actId="113"/>
          <ac:spMkLst>
            <pc:docMk/>
            <pc:sldMk cId="2116977534" sldId="257"/>
            <ac:spMk id="66" creationId="{864C30A9-FDD0-0CE5-FDCE-EE6FAEC58A78}"/>
          </ac:spMkLst>
        </pc:spChg>
      </pc:sldChg>
      <pc:sldMasterChg chg="modSp mod">
        <pc:chgData name="Herrmann, Christian (UT-ET)" userId="78c1f4a0-8286-4f6e-ad04-67d3547ca4b6" providerId="ADAL" clId="{B711EFAD-B461-43DB-AD12-A3B8802DB00F}" dt="2025-05-02T11:47:29.828" v="10" actId="20577"/>
        <pc:sldMasterMkLst>
          <pc:docMk/>
          <pc:sldMasterMk cId="113703299" sldId="2147483696"/>
        </pc:sldMasterMkLst>
        <pc:spChg chg="mod">
          <ac:chgData name="Herrmann, Christian (UT-ET)" userId="78c1f4a0-8286-4f6e-ad04-67d3547ca4b6" providerId="ADAL" clId="{B711EFAD-B461-43DB-AD12-A3B8802DB00F}" dt="2025-05-02T11:47:15.837" v="0" actId="14100"/>
          <ac:spMkLst>
            <pc:docMk/>
            <pc:sldMasterMk cId="113703299" sldId="2147483696"/>
            <ac:spMk id="18" creationId="{CF6A14E1-CC73-B555-1DF5-6168EAF8DE7F}"/>
          </ac:spMkLst>
        </pc:spChg>
        <pc:spChg chg="mod">
          <ac:chgData name="Herrmann, Christian (UT-ET)" userId="78c1f4a0-8286-4f6e-ad04-67d3547ca4b6" providerId="ADAL" clId="{B711EFAD-B461-43DB-AD12-A3B8802DB00F}" dt="2025-05-02T11:47:29.828" v="10" actId="20577"/>
          <ac:spMkLst>
            <pc:docMk/>
            <pc:sldMasterMk cId="113703299" sldId="2147483696"/>
            <ac:spMk id="19" creationId="{7B478D14-E4A7-D63F-7E05-ED08C353D3AF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D4FF-081B-4E98-84CD-CD4321B0C14B}" type="datetimeFigureOut">
              <a:rPr lang="en-GB" smtClean="0"/>
              <a:t>12/05/2025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1920B-1CBD-4745-AB54-A2E84590DC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90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51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85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68" algn="l" defTabSz="91436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7">
            <a:extLst>
              <a:ext uri="{FF2B5EF4-FFF2-40B4-BE49-F238E27FC236}">
                <a16:creationId xmlns:a16="http://schemas.microsoft.com/office/drawing/2014/main" id="{7FCAFD4A-3A59-40A0-9DF9-68BF6E3A898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7012" y="2423280"/>
            <a:ext cx="19558090" cy="606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003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Authors</a:t>
            </a:r>
            <a:endParaRPr lang="en-GB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2CB6687F-761F-4A9B-BEF4-970F03223C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7012" y="525575"/>
            <a:ext cx="19558090" cy="930006"/>
          </a:xfrm>
          <a:prstGeom prst="rect">
            <a:avLst/>
          </a:prstGeom>
        </p:spPr>
        <p:txBody>
          <a:bodyPr/>
          <a:lstStyle>
            <a:lvl1pPr marL="0" indent="0">
              <a:defRPr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7DF00D8C-4FA5-4642-8CAB-3BE3DFBC6FE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7012" y="1513948"/>
            <a:ext cx="19558090" cy="6066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4803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305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36" userDrawn="1">
          <p15:clr>
            <a:srgbClr val="FBAE40"/>
          </p15:clr>
        </p15:guide>
        <p15:guide id="2" pos="566" userDrawn="1">
          <p15:clr>
            <a:srgbClr val="FBAE40"/>
          </p15:clr>
        </p15:guide>
        <p15:guide id="3" pos="12904" userDrawn="1">
          <p15:clr>
            <a:srgbClr val="FBAE40"/>
          </p15:clr>
        </p15:guide>
        <p15:guide id="4" pos="7076" userDrawn="1">
          <p15:clr>
            <a:srgbClr val="FBAE40"/>
          </p15:clr>
        </p15:guide>
        <p15:guide id="5" pos="639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74C01B9-6C7E-49E7-A495-2FEA7EBB7695}"/>
              </a:ext>
            </a:extLst>
          </p:cNvPr>
          <p:cNvSpPr/>
          <p:nvPr userDrawn="1"/>
        </p:nvSpPr>
        <p:spPr>
          <a:xfrm>
            <a:off x="0" y="5"/>
            <a:ext cx="21383625" cy="3446540"/>
          </a:xfrm>
          <a:prstGeom prst="rect">
            <a:avLst/>
          </a:prstGeom>
          <a:solidFill>
            <a:srgbClr val="C94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924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A76CE87-447C-4813-AE15-7BF3E149C0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" b="35064"/>
          <a:stretch/>
        </p:blipFill>
        <p:spPr>
          <a:xfrm>
            <a:off x="11895881" y="-10540"/>
            <a:ext cx="9487748" cy="345708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7A0FE48-162A-4BC7-8ABE-D8B9DD53F932}"/>
              </a:ext>
            </a:extLst>
          </p:cNvPr>
          <p:cNvSpPr/>
          <p:nvPr userDrawn="1"/>
        </p:nvSpPr>
        <p:spPr>
          <a:xfrm>
            <a:off x="1" y="28205748"/>
            <a:ext cx="21383624" cy="2058011"/>
          </a:xfrm>
          <a:prstGeom prst="rect">
            <a:avLst/>
          </a:prstGeom>
          <a:solidFill>
            <a:srgbClr val="C949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924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CCFC91-2597-4261-9A49-EEBD1361046C}"/>
              </a:ext>
            </a:extLst>
          </p:cNvPr>
          <p:cNvSpPr txBox="1"/>
          <p:nvPr userDrawn="1"/>
        </p:nvSpPr>
        <p:spPr>
          <a:xfrm>
            <a:off x="11752565" y="28631996"/>
            <a:ext cx="2088390" cy="121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41" dirty="0">
                <a:solidFill>
                  <a:schemeClr val="bg1"/>
                </a:solidFill>
              </a:rPr>
              <a:t>Affiliation text More affiliation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0E47FF-143E-4479-B033-AADC4651C9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379277" y="28513619"/>
            <a:ext cx="0" cy="1519634"/>
          </a:xfrm>
          <a:prstGeom prst="line">
            <a:avLst/>
          </a:prstGeom>
          <a:ln w="952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5F98BBC-1168-4EDE-AE6E-E673E562C813}"/>
              </a:ext>
            </a:extLst>
          </p:cNvPr>
          <p:cNvCxnSpPr>
            <a:cxnSpLocks/>
          </p:cNvCxnSpPr>
          <p:nvPr userDrawn="1"/>
        </p:nvCxnSpPr>
        <p:spPr>
          <a:xfrm flipV="1">
            <a:off x="3294741" y="28474936"/>
            <a:ext cx="0" cy="1519634"/>
          </a:xfrm>
          <a:prstGeom prst="line">
            <a:avLst/>
          </a:prstGeom>
          <a:ln w="952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98D07B-73D3-454A-A429-5E2D6E1D3EA2}"/>
              </a:ext>
            </a:extLst>
          </p:cNvPr>
          <p:cNvCxnSpPr>
            <a:cxnSpLocks/>
          </p:cNvCxnSpPr>
          <p:nvPr userDrawn="1"/>
        </p:nvCxnSpPr>
        <p:spPr>
          <a:xfrm>
            <a:off x="10691813" y="3764280"/>
            <a:ext cx="0" cy="22003049"/>
          </a:xfrm>
          <a:prstGeom prst="line">
            <a:avLst/>
          </a:prstGeom>
          <a:ln w="12700">
            <a:solidFill>
              <a:srgbClr val="C94967"/>
            </a:solidFill>
            <a:prstDash val="lg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7CA3B5E-D2EC-C125-CD2B-08DFF6BAF815}"/>
              </a:ext>
            </a:extLst>
          </p:cNvPr>
          <p:cNvSpPr txBox="1">
            <a:spLocks/>
          </p:cNvSpPr>
          <p:nvPr userDrawn="1"/>
        </p:nvSpPr>
        <p:spPr>
          <a:xfrm>
            <a:off x="4101096" y="28560164"/>
            <a:ext cx="6220079" cy="606672"/>
          </a:xfrm>
          <a:prstGeom prst="rect">
            <a:avLst/>
          </a:prstGeom>
        </p:spPr>
        <p:txBody>
          <a:bodyPr/>
          <a:lstStyle>
            <a:lvl1pPr marL="534709" indent="-534709" algn="l" defTabSz="2138836" rtl="0" eaLnBrk="1" latinLnBrk="0" hangingPunct="1">
              <a:lnSpc>
                <a:spcPct val="90000"/>
              </a:lnSpc>
              <a:spcBef>
                <a:spcPts val="233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04127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73544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42962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2385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81803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1221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20638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90061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Your </a:t>
            </a:r>
            <a:r>
              <a:rPr lang="en-US" sz="2000" dirty="0" err="1">
                <a:solidFill>
                  <a:schemeClr val="bg1"/>
                </a:solidFill>
              </a:rPr>
              <a:t>LinkedInl</a:t>
            </a:r>
            <a:r>
              <a:rPr lang="en-US" sz="2000" dirty="0">
                <a:solidFill>
                  <a:schemeClr val="bg1"/>
                </a:solidFill>
              </a:rPr>
              <a:t>-link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2EF0B2B-6CB0-9877-1195-D35C80727C56}"/>
              </a:ext>
            </a:extLst>
          </p:cNvPr>
          <p:cNvSpPr txBox="1">
            <a:spLocks/>
          </p:cNvSpPr>
          <p:nvPr userDrawn="1"/>
        </p:nvSpPr>
        <p:spPr>
          <a:xfrm>
            <a:off x="4101097" y="29065835"/>
            <a:ext cx="6220081" cy="354904"/>
          </a:xfrm>
          <a:prstGeom prst="rect">
            <a:avLst/>
          </a:prstGeom>
        </p:spPr>
        <p:txBody>
          <a:bodyPr/>
          <a:lstStyle>
            <a:lvl1pPr marL="534709" indent="-534709" algn="l" defTabSz="2138836" rtl="0" eaLnBrk="1" latinLnBrk="0" hangingPunct="1">
              <a:lnSpc>
                <a:spcPct val="90000"/>
              </a:lnSpc>
              <a:spcBef>
                <a:spcPts val="2337"/>
              </a:spcBef>
              <a:buFont typeface="Arial" panose="020B0604020202020204" pitchFamily="34" charset="0"/>
              <a:buChar char="•"/>
              <a:defRPr sz="65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04127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73544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42962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2385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81803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1221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20638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90061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Your e-mail </a:t>
            </a:r>
            <a:r>
              <a:rPr lang="en-US" sz="2000" dirty="0" err="1">
                <a:solidFill>
                  <a:schemeClr val="bg1"/>
                </a:solidFill>
              </a:rPr>
              <a:t>adress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4F7EFAF-43B2-74CB-8456-62A4FE76282D}"/>
              </a:ext>
            </a:extLst>
          </p:cNvPr>
          <p:cNvSpPr txBox="1">
            <a:spLocks/>
          </p:cNvSpPr>
          <p:nvPr userDrawn="1"/>
        </p:nvSpPr>
        <p:spPr>
          <a:xfrm>
            <a:off x="4101097" y="29531751"/>
            <a:ext cx="6220081" cy="412590"/>
          </a:xfrm>
          <a:prstGeom prst="rect">
            <a:avLst/>
          </a:prstGeom>
        </p:spPr>
        <p:txBody>
          <a:bodyPr/>
          <a:lstStyle>
            <a:lvl1pPr marL="534709" indent="-534709" algn="l" defTabSz="2138836" rtl="0" eaLnBrk="1" latinLnBrk="0" hangingPunct="1">
              <a:lnSpc>
                <a:spcPct val="90000"/>
              </a:lnSpc>
              <a:spcBef>
                <a:spcPts val="2337"/>
              </a:spcBef>
              <a:buFont typeface="Arial" panose="020B0604020202020204" pitchFamily="34" charset="0"/>
              <a:buChar char="•"/>
              <a:defRPr sz="65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04127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56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73544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6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742962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12385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881803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1221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020638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090061" indent="-534709" algn="l" defTabSz="2138836" rtl="0" eaLnBrk="1" latinLnBrk="0" hangingPunct="1">
              <a:lnSpc>
                <a:spcPct val="90000"/>
              </a:lnSpc>
              <a:spcBef>
                <a:spcPts val="1171"/>
              </a:spcBef>
              <a:buFont typeface="Arial" panose="020B0604020202020204" pitchFamily="34" charset="0"/>
              <a:buChar char="•"/>
              <a:defRPr sz="42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Website people link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12" name="Picture 31" descr="Icon&#10;&#10;Description automatically generated">
            <a:extLst>
              <a:ext uri="{FF2B5EF4-FFF2-40B4-BE49-F238E27FC236}">
                <a16:creationId xmlns:a16="http://schemas.microsoft.com/office/drawing/2014/main" id="{8F5F8F5A-DD4F-AC53-0548-36C1D33B87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15" y="28567277"/>
            <a:ext cx="318124" cy="318126"/>
          </a:xfrm>
          <a:prstGeom prst="rect">
            <a:avLst/>
          </a:prstGeom>
        </p:spPr>
      </p:pic>
      <p:pic>
        <p:nvPicPr>
          <p:cNvPr id="13" name="Picture 33" descr="Icon&#10;&#10;Description automatically generated">
            <a:extLst>
              <a:ext uri="{FF2B5EF4-FFF2-40B4-BE49-F238E27FC236}">
                <a16:creationId xmlns:a16="http://schemas.microsoft.com/office/drawing/2014/main" id="{44EDF6D9-02EB-3731-DBCE-953BCA2FAD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253" y="29082524"/>
            <a:ext cx="445449" cy="318126"/>
          </a:xfrm>
          <a:prstGeom prst="rect">
            <a:avLst/>
          </a:prstGeom>
        </p:spPr>
      </p:pic>
      <p:pic>
        <p:nvPicPr>
          <p:cNvPr id="14" name="Picture 34" descr="Icon&#10;&#10;Description automatically generated">
            <a:extLst>
              <a:ext uri="{FF2B5EF4-FFF2-40B4-BE49-F238E27FC236}">
                <a16:creationId xmlns:a16="http://schemas.microsoft.com/office/drawing/2014/main" id="{BDB0D839-0CE1-7E5A-BCA9-69425D1242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15" y="29578983"/>
            <a:ext cx="318124" cy="31812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DC3E3E-791A-BE7D-7A4A-48E1AAC6AB7B}"/>
              </a:ext>
            </a:extLst>
          </p:cNvPr>
          <p:cNvSpPr/>
          <p:nvPr userDrawn="1"/>
        </p:nvSpPr>
        <p:spPr>
          <a:xfrm>
            <a:off x="227101" y="28474936"/>
            <a:ext cx="2777098" cy="1519634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Company Logo</a:t>
            </a:r>
            <a:endParaRPr lang="de-DE" sz="3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7C0513-9541-6739-38B4-4FFA8FB6297A}"/>
              </a:ext>
            </a:extLst>
          </p:cNvPr>
          <p:cNvSpPr/>
          <p:nvPr userDrawn="1"/>
        </p:nvSpPr>
        <p:spPr>
          <a:xfrm>
            <a:off x="8621572" y="28474936"/>
            <a:ext cx="2468522" cy="1519634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QR code to personal web site</a:t>
            </a:r>
            <a:endParaRPr lang="de-DE" sz="3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6A14E1-CC73-B555-1DF5-6168EAF8DE7F}"/>
              </a:ext>
            </a:extLst>
          </p:cNvPr>
          <p:cNvSpPr/>
          <p:nvPr userDrawn="1"/>
        </p:nvSpPr>
        <p:spPr>
          <a:xfrm>
            <a:off x="280224" y="26416925"/>
            <a:ext cx="2723975" cy="1519634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QR code to project website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478D14-E4A7-D63F-7E05-ED08C353D3AF}"/>
              </a:ext>
            </a:extLst>
          </p:cNvPr>
          <p:cNvSpPr/>
          <p:nvPr userDrawn="1"/>
        </p:nvSpPr>
        <p:spPr>
          <a:xfrm>
            <a:off x="3625915" y="26416925"/>
            <a:ext cx="6695260" cy="1519634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Project Company logos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31ECF4-ECF2-C825-0DF4-BD0EB7B327E0}"/>
              </a:ext>
            </a:extLst>
          </p:cNvPr>
          <p:cNvSpPr/>
          <p:nvPr userDrawn="1"/>
        </p:nvSpPr>
        <p:spPr>
          <a:xfrm>
            <a:off x="11090095" y="26419046"/>
            <a:ext cx="9931802" cy="1519634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Funding text if applicable </a:t>
            </a:r>
            <a:endParaRPr lang="de-DE" sz="3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6519FC-069A-64A5-F662-1B9113987896}"/>
              </a:ext>
            </a:extLst>
          </p:cNvPr>
          <p:cNvSpPr/>
          <p:nvPr userDrawn="1"/>
        </p:nvSpPr>
        <p:spPr>
          <a:xfrm>
            <a:off x="14214243" y="28474936"/>
            <a:ext cx="2088390" cy="1519634"/>
          </a:xfrm>
          <a:prstGeom prst="rect">
            <a:avLst/>
          </a:prstGeom>
          <a:noFill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/>
              <a:t>Company Logos</a:t>
            </a:r>
            <a:endParaRPr lang="de-DE" sz="3600" dirty="0"/>
          </a:p>
        </p:txBody>
      </p:sp>
      <p:pic>
        <p:nvPicPr>
          <p:cNvPr id="24" name="Picture 23" descr="A yellow letters and numbers&#10;&#10;AI-generated content may be incorrect.">
            <a:extLst>
              <a:ext uri="{FF2B5EF4-FFF2-40B4-BE49-F238E27FC236}">
                <a16:creationId xmlns:a16="http://schemas.microsoft.com/office/drawing/2014/main" id="{859E91BA-7B6E-5ECD-5DF4-F7B737AB556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094" y="28513619"/>
            <a:ext cx="4570019" cy="14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2138836" rtl="0" eaLnBrk="1" latinLnBrk="0" hangingPunct="1">
        <a:lnSpc>
          <a:spcPct val="90000"/>
        </a:lnSpc>
        <a:spcBef>
          <a:spcPct val="0"/>
        </a:spcBef>
        <a:buNone/>
        <a:defRPr lang="en-GB" sz="8000" b="1" kern="120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534709" indent="-534709" algn="l" defTabSz="2138836" rtl="0" eaLnBrk="1" latinLnBrk="0" hangingPunct="1">
        <a:lnSpc>
          <a:spcPct val="90000"/>
        </a:lnSpc>
        <a:spcBef>
          <a:spcPts val="2337"/>
        </a:spcBef>
        <a:buFont typeface="Arial" panose="020B0604020202020204" pitchFamily="34" charset="0"/>
        <a:buChar char="•"/>
        <a:defRPr sz="6552" kern="1200">
          <a:solidFill>
            <a:schemeClr val="tx1"/>
          </a:solidFill>
          <a:latin typeface="+mn-lt"/>
          <a:ea typeface="+mn-ea"/>
          <a:cs typeface="+mn-cs"/>
        </a:defRPr>
      </a:lvl1pPr>
      <a:lvl2pPr marL="1604127" indent="-534709" algn="l" defTabSz="2138836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544" indent="-534709" algn="l" defTabSz="2138836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680" kern="1200">
          <a:solidFill>
            <a:schemeClr val="tx1"/>
          </a:solidFill>
          <a:latin typeface="+mn-lt"/>
          <a:ea typeface="+mn-ea"/>
          <a:cs typeface="+mn-cs"/>
        </a:defRPr>
      </a:lvl3pPr>
      <a:lvl4pPr marL="3742962" indent="-534709" algn="l" defTabSz="2138836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385" indent="-534709" algn="l" defTabSz="2138836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803" indent="-534709" algn="l" defTabSz="2138836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1221" indent="-534709" algn="l" defTabSz="2138836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638" indent="-534709" algn="l" defTabSz="2138836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90061" indent="-534709" algn="l" defTabSz="2138836" rtl="0" eaLnBrk="1" latinLnBrk="0" hangingPunct="1">
        <a:lnSpc>
          <a:spcPct val="90000"/>
        </a:lnSpc>
        <a:spcBef>
          <a:spcPts val="1171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836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418" algn="l" defTabSz="2138836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836" algn="l" defTabSz="2138836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258" algn="l" defTabSz="2138836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676" algn="l" defTabSz="2138836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7094" algn="l" defTabSz="2138836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512" algn="l" defTabSz="2138836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929" algn="l" defTabSz="2138836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5347" algn="l" defTabSz="2138836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60" userDrawn="1">
          <p15:clr>
            <a:srgbClr val="F26B43"/>
          </p15:clr>
        </p15:guide>
        <p15:guide id="2" orient="horz" pos="2268" userDrawn="1">
          <p15:clr>
            <a:srgbClr val="F26B43"/>
          </p15:clr>
        </p15:guide>
        <p15:guide id="3" orient="horz" pos="17824" userDrawn="1">
          <p15:clr>
            <a:srgbClr val="F26B43"/>
          </p15:clr>
        </p15:guide>
        <p15:guide id="4" orient="horz" pos="17532" userDrawn="1">
          <p15:clr>
            <a:srgbClr val="F26B43"/>
          </p15:clr>
        </p15:guide>
        <p15:guide id="5" orient="horz" pos="9478" userDrawn="1">
          <p15:clr>
            <a:srgbClr val="F26B43"/>
          </p15:clr>
        </p15:guide>
        <p15:guide id="6" pos="67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rafik 70" descr="Ein Bild, das Natur, Kreis, Krater enthält.&#10;&#10;Automatisch generierte Beschreibung">
            <a:extLst>
              <a:ext uri="{FF2B5EF4-FFF2-40B4-BE49-F238E27FC236}">
                <a16:creationId xmlns:a16="http://schemas.microsoft.com/office/drawing/2014/main" id="{D9F0CCD8-6195-46BD-10AE-AC46D3C07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4878" y="9415545"/>
            <a:ext cx="7135761" cy="619660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22702FE-83C4-4008-85B2-76F91F62B7E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0236" y="2423280"/>
            <a:ext cx="19558090" cy="606682"/>
          </a:xfrm>
        </p:spPr>
        <p:txBody>
          <a:bodyPr/>
          <a:lstStyle/>
          <a:p>
            <a:r>
              <a:rPr lang="en-GB" sz="3800" dirty="0"/>
              <a:t>A. Author, B. Author, etc. (font size ~38)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94FCD0-8B34-4F3C-87FE-C40C65A7D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6" y="601774"/>
            <a:ext cx="12787604" cy="1775599"/>
          </a:xfrm>
        </p:spPr>
        <p:txBody>
          <a:bodyPr/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en-GB" sz="5600" b="1" kern="1400" cap="all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TEMPLATE FOR POSTER SUBMITTED TO LIPSS2025 (FONT size ~56)</a:t>
            </a:r>
            <a:endParaRPr lang="de-DE" sz="5600" b="1" kern="1400" cap="all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A2A81B-C179-410A-B1DF-B4A71BA579A8}"/>
              </a:ext>
            </a:extLst>
          </p:cNvPr>
          <p:cNvCxnSpPr>
            <a:cxnSpLocks/>
          </p:cNvCxnSpPr>
          <p:nvPr/>
        </p:nvCxnSpPr>
        <p:spPr>
          <a:xfrm flipH="1">
            <a:off x="444304" y="14548159"/>
            <a:ext cx="10017965" cy="0"/>
          </a:xfrm>
          <a:prstGeom prst="line">
            <a:avLst/>
          </a:prstGeom>
          <a:ln w="12700">
            <a:solidFill>
              <a:srgbClr val="C9496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007A11C-A749-492D-81FB-F0D28AFE7084}"/>
              </a:ext>
            </a:extLst>
          </p:cNvPr>
          <p:cNvSpPr txBox="1"/>
          <p:nvPr/>
        </p:nvSpPr>
        <p:spPr>
          <a:xfrm>
            <a:off x="375277" y="3629727"/>
            <a:ext cx="9250308" cy="83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3" b="1" dirty="0">
                <a:solidFill>
                  <a:srgbClr val="C94967"/>
                </a:solidFill>
              </a:rPr>
              <a:t>Introduction</a:t>
            </a:r>
            <a:endParaRPr lang="en-GB" sz="4803" b="1" dirty="0">
              <a:solidFill>
                <a:srgbClr val="C94967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496A1D-5E25-42A5-A42D-590092C7EF25}"/>
              </a:ext>
            </a:extLst>
          </p:cNvPr>
          <p:cNvSpPr txBox="1"/>
          <p:nvPr/>
        </p:nvSpPr>
        <p:spPr>
          <a:xfrm>
            <a:off x="321252" y="14742572"/>
            <a:ext cx="9242219" cy="83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3" b="1" dirty="0">
                <a:solidFill>
                  <a:srgbClr val="C94967"/>
                </a:solidFill>
              </a:rPr>
              <a:t>Fonts and </a:t>
            </a:r>
            <a:r>
              <a:rPr lang="en-US" sz="4803" b="1" dirty="0" err="1">
                <a:solidFill>
                  <a:srgbClr val="C94967"/>
                </a:solidFill>
              </a:rPr>
              <a:t>sizings</a:t>
            </a:r>
            <a:endParaRPr lang="en-GB" sz="4803" b="1" dirty="0">
              <a:solidFill>
                <a:srgbClr val="C94967"/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7348B86F-28C4-407D-A633-7345FBA2D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26" y="5425473"/>
            <a:ext cx="9763555" cy="787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85C63"/>
                </a:solidFill>
              </a:rPr>
              <a:t>The poster session is design to make the workshop more engaging, so please take the opportunity to design one</a:t>
            </a:r>
          </a:p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85C63"/>
                </a:solidFill>
              </a:rPr>
              <a:t>The poster must be written in </a:t>
            </a:r>
            <a:r>
              <a:rPr lang="en-US" sz="3200" b="1" dirty="0">
                <a:solidFill>
                  <a:srgbClr val="685C63"/>
                </a:solidFill>
              </a:rPr>
              <a:t>English</a:t>
            </a:r>
          </a:p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85C63"/>
                </a:solidFill>
              </a:rPr>
              <a:t>The LIPSS logo must be on the poster</a:t>
            </a:r>
            <a:endParaRPr lang="en-US" sz="3200" b="1" dirty="0">
              <a:solidFill>
                <a:srgbClr val="685C63"/>
              </a:solidFill>
            </a:endParaRPr>
          </a:p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85C63"/>
                </a:solidFill>
              </a:rPr>
              <a:t>The poster is </a:t>
            </a:r>
            <a:r>
              <a:rPr lang="en-US" altLang="en-US" sz="3200" b="1" dirty="0">
                <a:solidFill>
                  <a:srgbClr val="685C63"/>
                </a:solidFill>
              </a:rPr>
              <a:t>just this/one page </a:t>
            </a:r>
            <a:r>
              <a:rPr lang="en-US" altLang="en-US" sz="3200" dirty="0">
                <a:solidFill>
                  <a:srgbClr val="685C63"/>
                </a:solidFill>
              </a:rPr>
              <a:t>and </a:t>
            </a:r>
            <a:r>
              <a:rPr lang="en-US" altLang="en-US" sz="3200" b="1" dirty="0">
                <a:solidFill>
                  <a:srgbClr val="685C63"/>
                </a:solidFill>
              </a:rPr>
              <a:t>must</a:t>
            </a:r>
            <a:r>
              <a:rPr lang="en-US" altLang="en-US" sz="3200" dirty="0">
                <a:solidFill>
                  <a:srgbClr val="685C63"/>
                </a:solidFill>
              </a:rPr>
              <a:t> be printed in </a:t>
            </a:r>
            <a:r>
              <a:rPr lang="en-US" altLang="en-US" sz="3200" b="1" dirty="0">
                <a:solidFill>
                  <a:srgbClr val="685C63"/>
                </a:solidFill>
              </a:rPr>
              <a:t>A1 format; larger posters may be just declined</a:t>
            </a:r>
          </a:p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85C63"/>
                </a:solidFill>
              </a:rPr>
              <a:t>The layout is </a:t>
            </a:r>
            <a:r>
              <a:rPr lang="en-US" altLang="en-US" sz="3200" b="1" dirty="0">
                <a:solidFill>
                  <a:srgbClr val="685C63"/>
                </a:solidFill>
              </a:rPr>
              <a:t>should be in vertical format</a:t>
            </a:r>
          </a:p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85C63"/>
                </a:solidFill>
              </a:rPr>
              <a:t>Bullet points or short sentences are recommended</a:t>
            </a:r>
          </a:p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85C63"/>
                </a:solidFill>
              </a:rPr>
              <a:t>Single or double columns may be used depending on your needs</a:t>
            </a:r>
          </a:p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85C63"/>
                </a:solidFill>
              </a:rPr>
              <a:t>You can divide areas just as it is done in this template</a:t>
            </a:r>
          </a:p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685C63"/>
                </a:solidFill>
              </a:rPr>
              <a:t>You are allowed to use this template for this workshop</a:t>
            </a:r>
          </a:p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85C63"/>
                </a:solidFill>
                <a:highlight>
                  <a:srgbClr val="FFFF00"/>
                </a:highlight>
              </a:rPr>
              <a:t>You can change the coloring of the poster </a:t>
            </a:r>
          </a:p>
          <a:p>
            <a:pPr marL="457200" indent="-457200" algn="just" defTabSz="91466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685C63"/>
                </a:solidFill>
                <a:highlight>
                  <a:srgbClr val="FFFF00"/>
                </a:highlight>
              </a:rPr>
              <a:t>You can change some properties in the Foil Master section in Power Point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2071DF-82BC-49BE-B5D4-8C2FCB0862F4}"/>
              </a:ext>
            </a:extLst>
          </p:cNvPr>
          <p:cNvSpPr txBox="1"/>
          <p:nvPr/>
        </p:nvSpPr>
        <p:spPr>
          <a:xfrm>
            <a:off x="321252" y="15683889"/>
            <a:ext cx="980634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Font family: Calibri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Size: Be consistent with sizes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Title: size 56; bold font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Author line: size 38; normal font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Section Captions: size 48; bold font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Main text: size 32, not smaller than 28; typically normal font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Equations / mathematic symbols: italic symbols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Figure text: size 24, not smaller than 20, normal font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Figure numbering: Same as figure text, bold font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85C63"/>
              </a:solidFill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60028CA-6113-48B9-AE49-0FBE366A1E28}"/>
              </a:ext>
            </a:extLst>
          </p:cNvPr>
          <p:cNvCxnSpPr>
            <a:cxnSpLocks/>
          </p:cNvCxnSpPr>
          <p:nvPr/>
        </p:nvCxnSpPr>
        <p:spPr>
          <a:xfrm flipH="1" flipV="1">
            <a:off x="10955505" y="19384690"/>
            <a:ext cx="9982644" cy="0"/>
          </a:xfrm>
          <a:prstGeom prst="line">
            <a:avLst/>
          </a:prstGeom>
          <a:ln w="12700">
            <a:solidFill>
              <a:srgbClr val="C9496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824D122-F2C4-4442-BC5A-63598C91D54D}"/>
              </a:ext>
            </a:extLst>
          </p:cNvPr>
          <p:cNvSpPr txBox="1"/>
          <p:nvPr/>
        </p:nvSpPr>
        <p:spPr>
          <a:xfrm>
            <a:off x="10954800" y="17085557"/>
            <a:ext cx="9252383" cy="83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3" b="1" dirty="0">
                <a:solidFill>
                  <a:srgbClr val="C94967"/>
                </a:solidFill>
              </a:rPr>
              <a:t>Conclusion</a:t>
            </a:r>
            <a:endParaRPr lang="en-GB" sz="4803" b="1" dirty="0">
              <a:solidFill>
                <a:srgbClr val="C94967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BEA491-6606-4E0A-9CEE-B89C65F3F728}"/>
              </a:ext>
            </a:extLst>
          </p:cNvPr>
          <p:cNvSpPr txBox="1"/>
          <p:nvPr/>
        </p:nvSpPr>
        <p:spPr>
          <a:xfrm>
            <a:off x="10952720" y="22640850"/>
            <a:ext cx="7408920" cy="83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3" b="1" dirty="0">
                <a:solidFill>
                  <a:srgbClr val="C94967"/>
                </a:solidFill>
              </a:rPr>
              <a:t>References</a:t>
            </a:r>
            <a:endParaRPr lang="en-GB" sz="4803" b="1" dirty="0">
              <a:solidFill>
                <a:srgbClr val="C94967"/>
              </a:solidFill>
            </a:endParaRPr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1792D935-37FA-0E47-3B7E-A6EA0086E6B2}"/>
              </a:ext>
            </a:extLst>
          </p:cNvPr>
          <p:cNvSpPr txBox="1"/>
          <p:nvPr/>
        </p:nvSpPr>
        <p:spPr>
          <a:xfrm>
            <a:off x="10954800" y="23558947"/>
            <a:ext cx="966273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340" indent="-180340" algn="just"/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[1]	E. F. Author and G. H. Author, "Title of paper", Journal </a:t>
            </a:r>
            <a:r>
              <a:rPr lang="en-GB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page numbers (year of publication).</a:t>
            </a:r>
            <a:endParaRPr lang="de-D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 algn="just"/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[2]	I. J. Author, K. L. Author and M. N. Author, </a:t>
            </a:r>
            <a:r>
              <a:rPr lang="en-GB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Book</a:t>
            </a: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r>
              <a:rPr lang="en-GB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Publishers, page numbers (year of publication).</a:t>
            </a:r>
            <a:endParaRPr lang="de-DE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altLang="nl-NL" sz="2800" dirty="0">
              <a:solidFill>
                <a:srgbClr val="685C63"/>
              </a:solidFill>
            </a:endParaRP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68CCDA7B-F87B-A552-6F78-111E0644F3CD}"/>
              </a:ext>
            </a:extLst>
          </p:cNvPr>
          <p:cNvSpPr txBox="1"/>
          <p:nvPr/>
        </p:nvSpPr>
        <p:spPr>
          <a:xfrm>
            <a:off x="10954800" y="17884728"/>
            <a:ext cx="966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nl-NL" sz="3200" dirty="0">
                <a:solidFill>
                  <a:srgbClr val="685C63"/>
                </a:solidFill>
              </a:rPr>
              <a:t>Some bullet points go here</a:t>
            </a:r>
            <a:endParaRPr lang="en-GB" sz="3200" dirty="0">
              <a:solidFill>
                <a:srgbClr val="685C6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nl-NL" sz="3200" dirty="0">
                <a:solidFill>
                  <a:srgbClr val="685C63"/>
                </a:solidFill>
              </a:rPr>
              <a:t>Some bullet points go here</a:t>
            </a:r>
          </a:p>
        </p:txBody>
      </p:sp>
      <p:cxnSp>
        <p:nvCxnSpPr>
          <p:cNvPr id="64" name="Straight Connector 40">
            <a:extLst>
              <a:ext uri="{FF2B5EF4-FFF2-40B4-BE49-F238E27FC236}">
                <a16:creationId xmlns:a16="http://schemas.microsoft.com/office/drawing/2014/main" id="{E3A5FD8F-4FE1-F24D-FF86-3F46AAB0B712}"/>
              </a:ext>
            </a:extLst>
          </p:cNvPr>
          <p:cNvCxnSpPr>
            <a:cxnSpLocks/>
          </p:cNvCxnSpPr>
          <p:nvPr/>
        </p:nvCxnSpPr>
        <p:spPr>
          <a:xfrm flipH="1" flipV="1">
            <a:off x="11114337" y="22244301"/>
            <a:ext cx="9982644" cy="0"/>
          </a:xfrm>
          <a:prstGeom prst="line">
            <a:avLst/>
          </a:prstGeom>
          <a:ln w="12700">
            <a:solidFill>
              <a:srgbClr val="C9496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40">
            <a:extLst>
              <a:ext uri="{FF2B5EF4-FFF2-40B4-BE49-F238E27FC236}">
                <a16:creationId xmlns:a16="http://schemas.microsoft.com/office/drawing/2014/main" id="{F7D17855-C320-C868-40FC-B03F60E4DC71}"/>
              </a:ext>
            </a:extLst>
          </p:cNvPr>
          <p:cNvCxnSpPr>
            <a:cxnSpLocks/>
          </p:cNvCxnSpPr>
          <p:nvPr/>
        </p:nvCxnSpPr>
        <p:spPr>
          <a:xfrm flipH="1" flipV="1">
            <a:off x="10885361" y="26194837"/>
            <a:ext cx="9982644" cy="0"/>
          </a:xfrm>
          <a:prstGeom prst="line">
            <a:avLst/>
          </a:prstGeom>
          <a:ln w="12700">
            <a:solidFill>
              <a:srgbClr val="C9496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82">
            <a:extLst>
              <a:ext uri="{FF2B5EF4-FFF2-40B4-BE49-F238E27FC236}">
                <a16:creationId xmlns:a16="http://schemas.microsoft.com/office/drawing/2014/main" id="{864C30A9-FDD0-0CE5-FDCE-EE6FAEC58A78}"/>
              </a:ext>
            </a:extLst>
          </p:cNvPr>
          <p:cNvSpPr txBox="1"/>
          <p:nvPr/>
        </p:nvSpPr>
        <p:spPr>
          <a:xfrm>
            <a:off x="10952721" y="15791318"/>
            <a:ext cx="9985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685C63"/>
                </a:solidFill>
              </a:rPr>
              <a:t>Figure 1</a:t>
            </a:r>
            <a:r>
              <a:rPr lang="en-US" sz="2400" dirty="0">
                <a:solidFill>
                  <a:srgbClr val="685C63"/>
                </a:solidFill>
              </a:rPr>
              <a:t>: Some </a:t>
            </a:r>
            <a:r>
              <a:rPr lang="en-US" sz="2400" b="1" dirty="0">
                <a:solidFill>
                  <a:srgbClr val="685C63"/>
                </a:solidFill>
              </a:rPr>
              <a:t>shor</a:t>
            </a:r>
            <a:r>
              <a:rPr lang="en-US" sz="2400" dirty="0">
                <a:solidFill>
                  <a:srgbClr val="685C63"/>
                </a:solidFill>
              </a:rPr>
              <a:t>t! description of the image above for the LIPSS 2025 Internation workshop. (size ~24)</a:t>
            </a:r>
          </a:p>
        </p:txBody>
      </p:sp>
      <p:cxnSp>
        <p:nvCxnSpPr>
          <p:cNvPr id="67" name="Straight Connector 9">
            <a:extLst>
              <a:ext uri="{FF2B5EF4-FFF2-40B4-BE49-F238E27FC236}">
                <a16:creationId xmlns:a16="http://schemas.microsoft.com/office/drawing/2014/main" id="{3CC6DE88-C23A-4D79-D77C-EB5410700588}"/>
              </a:ext>
            </a:extLst>
          </p:cNvPr>
          <p:cNvCxnSpPr>
            <a:cxnSpLocks/>
          </p:cNvCxnSpPr>
          <p:nvPr/>
        </p:nvCxnSpPr>
        <p:spPr>
          <a:xfrm flipH="1">
            <a:off x="342529" y="26194837"/>
            <a:ext cx="10120985" cy="0"/>
          </a:xfrm>
          <a:prstGeom prst="line">
            <a:avLst/>
          </a:prstGeom>
          <a:ln w="12700">
            <a:solidFill>
              <a:srgbClr val="C9496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0">
            <a:extLst>
              <a:ext uri="{FF2B5EF4-FFF2-40B4-BE49-F238E27FC236}">
                <a16:creationId xmlns:a16="http://schemas.microsoft.com/office/drawing/2014/main" id="{E85A581F-8426-9FDB-824C-64938FF33900}"/>
              </a:ext>
            </a:extLst>
          </p:cNvPr>
          <p:cNvSpPr txBox="1"/>
          <p:nvPr/>
        </p:nvSpPr>
        <p:spPr>
          <a:xfrm>
            <a:off x="10973981" y="3685610"/>
            <a:ext cx="9248381" cy="83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3" b="1" dirty="0">
                <a:solidFill>
                  <a:srgbClr val="C94967"/>
                </a:solidFill>
              </a:rPr>
              <a:t>Further guidelines</a:t>
            </a:r>
            <a:endParaRPr lang="en-GB" sz="4803" b="1" dirty="0">
              <a:solidFill>
                <a:srgbClr val="C94967"/>
              </a:solidFill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8062115E-3767-5907-1422-114A94D81894}"/>
              </a:ext>
            </a:extLst>
          </p:cNvPr>
          <p:cNvSpPr txBox="1"/>
          <p:nvPr/>
        </p:nvSpPr>
        <p:spPr>
          <a:xfrm>
            <a:off x="753275" y="20696885"/>
            <a:ext cx="76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5FA8FF73-D3E2-31FD-388B-07AE266C1710}"/>
              </a:ext>
            </a:extLst>
          </p:cNvPr>
          <p:cNvSpPr txBox="1"/>
          <p:nvPr/>
        </p:nvSpPr>
        <p:spPr>
          <a:xfrm>
            <a:off x="10952720" y="13398830"/>
            <a:ext cx="761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A27DFC-AEA5-1DC6-2DFE-8D9A005629C7}"/>
              </a:ext>
            </a:extLst>
          </p:cNvPr>
          <p:cNvSpPr txBox="1"/>
          <p:nvPr/>
        </p:nvSpPr>
        <p:spPr>
          <a:xfrm>
            <a:off x="10973511" y="4517056"/>
            <a:ext cx="9806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Use rounded brackets (1) for equations and figures and square brackets [1] for references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Use SI units when units are required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  <a:highlight>
                  <a:srgbClr val="FFFF00"/>
                </a:highlight>
              </a:rPr>
              <a:t>Do not put every references in here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Your poster should include an introduction and conclusion section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you can add a section with future work and outlook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Mention grants which funded the work, if applicable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85C63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A9BF0A0-92B8-4470-8DFA-7A7C0E4BAAF7}"/>
              </a:ext>
            </a:extLst>
          </p:cNvPr>
          <p:cNvCxnSpPr>
            <a:cxnSpLocks/>
          </p:cNvCxnSpPr>
          <p:nvPr/>
        </p:nvCxnSpPr>
        <p:spPr>
          <a:xfrm flipH="1" flipV="1">
            <a:off x="10941437" y="16840782"/>
            <a:ext cx="9982644" cy="0"/>
          </a:xfrm>
          <a:prstGeom prst="line">
            <a:avLst/>
          </a:prstGeom>
          <a:ln w="12700">
            <a:solidFill>
              <a:srgbClr val="C9496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1BBA385-ECDA-C85D-B7B5-0FAD43DCB766}"/>
              </a:ext>
            </a:extLst>
          </p:cNvPr>
          <p:cNvSpPr txBox="1"/>
          <p:nvPr/>
        </p:nvSpPr>
        <p:spPr>
          <a:xfrm>
            <a:off x="10941437" y="19590168"/>
            <a:ext cx="7408920" cy="83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3" b="1" dirty="0">
                <a:solidFill>
                  <a:srgbClr val="C94967"/>
                </a:solidFill>
              </a:rPr>
              <a:t>Future work/Outlook</a:t>
            </a:r>
            <a:endParaRPr lang="en-GB" sz="4803" b="1" dirty="0">
              <a:solidFill>
                <a:srgbClr val="C94967"/>
              </a:solidFill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C5B5B2E7-58B3-68F8-E173-71824F514493}"/>
              </a:ext>
            </a:extLst>
          </p:cNvPr>
          <p:cNvSpPr txBox="1"/>
          <p:nvPr/>
        </p:nvSpPr>
        <p:spPr>
          <a:xfrm>
            <a:off x="10885361" y="20385266"/>
            <a:ext cx="96627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nl-NL" sz="3200" dirty="0">
                <a:solidFill>
                  <a:srgbClr val="685C63"/>
                </a:solidFill>
              </a:rPr>
              <a:t>Some bullet points go here</a:t>
            </a:r>
            <a:endParaRPr lang="en-GB" sz="3200" dirty="0">
              <a:solidFill>
                <a:srgbClr val="685C63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nl-NL" sz="3200" dirty="0">
                <a:solidFill>
                  <a:srgbClr val="685C63"/>
                </a:solidFill>
              </a:rPr>
              <a:t>Some bullet points go here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43C4DA5-4D01-0A46-34AF-49B3E355ABBC}"/>
              </a:ext>
            </a:extLst>
          </p:cNvPr>
          <p:cNvCxnSpPr>
            <a:cxnSpLocks/>
          </p:cNvCxnSpPr>
          <p:nvPr/>
        </p:nvCxnSpPr>
        <p:spPr>
          <a:xfrm flipH="1">
            <a:off x="363785" y="21938804"/>
            <a:ext cx="10017965" cy="0"/>
          </a:xfrm>
          <a:prstGeom prst="line">
            <a:avLst/>
          </a:prstGeom>
          <a:ln w="12700">
            <a:solidFill>
              <a:srgbClr val="C94967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79DC44D8-A10E-83C7-CE7F-88D4BABCCB80}"/>
              </a:ext>
            </a:extLst>
          </p:cNvPr>
          <p:cNvSpPr txBox="1"/>
          <p:nvPr/>
        </p:nvSpPr>
        <p:spPr>
          <a:xfrm>
            <a:off x="240733" y="22133217"/>
            <a:ext cx="9242219" cy="83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3" b="1" dirty="0">
                <a:solidFill>
                  <a:srgbClr val="C94967"/>
                </a:solidFill>
              </a:rPr>
              <a:t>Logos &amp; QR codes</a:t>
            </a:r>
            <a:endParaRPr lang="en-GB" sz="4803" b="1" dirty="0">
              <a:solidFill>
                <a:srgbClr val="C94967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16C23A-A53F-F9BA-4D8B-C4A7F0C1391F}"/>
              </a:ext>
            </a:extLst>
          </p:cNvPr>
          <p:cNvSpPr txBox="1"/>
          <p:nvPr/>
        </p:nvSpPr>
        <p:spPr>
          <a:xfrm>
            <a:off x="240733" y="23074534"/>
            <a:ext cx="9806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Put Logos on top or bottom on the page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Use QR codes to link to your page on e.g. LinkedIn, chair website or similar for the main contributor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685C63"/>
                </a:solidFill>
              </a:rPr>
              <a:t>Take the opportunity to use QR code to link to the project website if applicable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85C63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685C6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9C835A-2246-04CF-D4C7-D804F661792A}"/>
              </a:ext>
            </a:extLst>
          </p:cNvPr>
          <p:cNvSpPr txBox="1"/>
          <p:nvPr/>
        </p:nvSpPr>
        <p:spPr>
          <a:xfrm>
            <a:off x="-4861554" y="26613964"/>
            <a:ext cx="42640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dirty="0"/>
              <a:t>You can go in foil master mode to replace the designate places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116977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40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01F90E6F1D149A461AF09191E505D" ma:contentTypeVersion="11" ma:contentTypeDescription="Create a new document." ma:contentTypeScope="" ma:versionID="d9130befbc6efa00ec7a15bc9fe4bea5">
  <xsd:schema xmlns:xsd="http://www.w3.org/2001/XMLSchema" xmlns:xs="http://www.w3.org/2001/XMLSchema" xmlns:p="http://schemas.microsoft.com/office/2006/metadata/properties" xmlns:ns2="20f0039f-930e-4b0c-98ad-605a705bc40f" xmlns:ns3="65e90142-afa1-45d2-9f2c-69a89c24c71e" targetNamespace="http://schemas.microsoft.com/office/2006/metadata/properties" ma:root="true" ma:fieldsID="ca03fa73ed143c9074f3831f4e062a7a" ns2:_="" ns3:_="">
    <xsd:import namespace="20f0039f-930e-4b0c-98ad-605a705bc40f"/>
    <xsd:import namespace="65e90142-afa1-45d2-9f2c-69a89c24c7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f0039f-930e-4b0c-98ad-605a705bc4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af58ba8-1e8d-4aec-a6f5-993f6032dc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90142-afa1-45d2-9f2c-69a89c24c71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750df26-9815-4507-8a28-5eaf0d64eec4}" ma:internalName="TaxCatchAll" ma:showField="CatchAllData" ma:web="65e90142-afa1-45d2-9f2c-69a89c24c7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5e90142-afa1-45d2-9f2c-69a89c24c71e" xsi:nil="true"/>
    <lcf76f155ced4ddcb4097134ff3c332f xmlns="20f0039f-930e-4b0c-98ad-605a705bc40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29F5F5-5996-45C3-8D19-69DC8F923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f0039f-930e-4b0c-98ad-605a705bc40f"/>
    <ds:schemaRef ds:uri="65e90142-afa1-45d2-9f2c-69a89c24c7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45BFD9-F801-4216-A7AC-C06AAD5FA847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033ae4ea-3a23-409b-8c42-5fce9f686dee"/>
    <ds:schemaRef ds:uri="http://schemas.microsoft.com/office/2006/metadata/properties"/>
    <ds:schemaRef ds:uri="http://schemas.microsoft.com/office/infopath/2007/PartnerControls"/>
    <ds:schemaRef ds:uri="3da93a95-edc1-4d1b-994d-54603903ce2a"/>
    <ds:schemaRef ds:uri="http://purl.org/dc/dcmitype/"/>
    <ds:schemaRef ds:uri="65e90142-afa1-45d2-9f2c-69a89c24c71e"/>
    <ds:schemaRef ds:uri="20f0039f-930e-4b0c-98ad-605a705bc40f"/>
  </ds:schemaRefs>
</ds:datastoreItem>
</file>

<file path=customXml/itemProps3.xml><?xml version="1.0" encoding="utf-8"?>
<ds:datastoreItem xmlns:ds="http://schemas.openxmlformats.org/officeDocument/2006/customXml" ds:itemID="{20A03EFC-4F65-469C-969E-A07033463E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479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TEMPLATE FOR POSTER SUBMITTED TO LIPSS2025 (FONT size ~56)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Dijk, W. van (ET)</dc:creator>
  <cp:lastModifiedBy>Herrmann, Christian (UT-ET)</cp:lastModifiedBy>
  <cp:revision>94</cp:revision>
  <cp:lastPrinted>2021-03-11T15:03:58Z</cp:lastPrinted>
  <dcterms:created xsi:type="dcterms:W3CDTF">2021-03-10T14:37:35Z</dcterms:created>
  <dcterms:modified xsi:type="dcterms:W3CDTF">2025-05-12T12:48:36Z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0x01010063501F90E6F1D149A461AF09191E505D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