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nl-NL" smtClean="0"/>
              <a:t>Klik om de stijl te bewerken</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D7E6FDB7-F4F5-4527-B7F5-6467367BE74F}" type="datetimeFigureOut">
              <a:rPr lang="nl-NL" smtClean="0"/>
              <a:t>21-7-2017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D7E6FDB7-F4F5-4527-B7F5-6467367BE74F}" type="datetimeFigureOut">
              <a:rPr lang="nl-NL" smtClean="0"/>
              <a:t>21-7-2017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nl-NL" smtClean="0"/>
              <a:t>Klik om de stijl te bewerken</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D7E6FDB7-F4F5-4527-B7F5-6467367BE74F}" type="datetimeFigureOut">
              <a:rPr lang="nl-NL" smtClean="0"/>
              <a:t>21-7-2017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smtClean="0"/>
          </a:p>
        </p:txBody>
      </p:sp>
      <p:sp>
        <p:nvSpPr>
          <p:cNvPr id="4" name="Date Placeholder 3"/>
          <p:cNvSpPr>
            <a:spLocks noGrp="1"/>
          </p:cNvSpPr>
          <p:nvPr>
            <p:ph type="dt" sz="half" idx="10"/>
          </p:nvPr>
        </p:nvSpPr>
        <p:spPr/>
        <p:txBody>
          <a:bodyPr/>
          <a:lstStyle/>
          <a:p>
            <a:fld id="{D7E6FDB7-F4F5-4527-B7F5-6467367BE74F}" type="datetimeFigureOut">
              <a:rPr lang="nl-NL" smtClean="0"/>
              <a:t>21-7-2017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nl-NL" smtClean="0"/>
              <a:t>Klik om de stijl te bewerken</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D7E6FDB7-F4F5-4527-B7F5-6467367BE74F}" type="datetimeFigureOut">
              <a:rPr lang="nl-NL" smtClean="0"/>
              <a:t>21-7-2017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nl-NL" smtClean="0"/>
              <a:t>Klik om de stijl te bewerken</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D7E6FDB7-F4F5-4527-B7F5-6467367BE74F}" type="datetimeFigureOut">
              <a:rPr lang="nl-NL" smtClean="0"/>
              <a:t>21-7-2017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Date Placeholder 6"/>
          <p:cNvSpPr>
            <a:spLocks noGrp="1"/>
          </p:cNvSpPr>
          <p:nvPr>
            <p:ph type="dt" sz="half" idx="10"/>
          </p:nvPr>
        </p:nvSpPr>
        <p:spPr/>
        <p:txBody>
          <a:bodyPr/>
          <a:lstStyle/>
          <a:p>
            <a:fld id="{D7E6FDB7-F4F5-4527-B7F5-6467367BE74F}" type="datetimeFigureOut">
              <a:rPr lang="nl-NL" smtClean="0"/>
              <a:t>21-7-2017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D7E6FDB7-F4F5-4527-B7F5-6467367BE74F}" type="datetimeFigureOut">
              <a:rPr lang="nl-NL" smtClean="0"/>
              <a:t>21-7-2017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6FDB7-F4F5-4527-B7F5-6467367BE74F}" type="datetimeFigureOut">
              <a:rPr lang="nl-NL" smtClean="0"/>
              <a:t>21-7-2017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nl-NL" smtClean="0"/>
              <a:t>Klik om de stijl te bewerken</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D7E6FDB7-F4F5-4527-B7F5-6467367BE74F}" type="datetimeFigureOut">
              <a:rPr lang="nl-NL" smtClean="0"/>
              <a:t>21-7-2017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8EC65A5-5B1E-4793-AFA3-6DF7C05D49DD}"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nl-NL" smtClean="0"/>
              <a:t>Klik om de stijl te bewerken</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D7E6FDB7-F4F5-4527-B7F5-6467367BE74F}" type="datetimeFigureOut">
              <a:rPr lang="nl-NL" smtClean="0"/>
              <a:t>21-7-2017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8EC65A5-5B1E-4793-AFA3-6DF7C05D49DD}" type="slidenum">
              <a:rPr lang="nl-NL" smtClean="0"/>
              <a:t>‹nr.›</a:t>
            </a:fld>
            <a:endParaRPr lang="nl-NL"/>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nl-NL" smtClean="0"/>
              <a:t>Klik op het pictogram als u een afbeelding wilt toevoegen</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nl-NL" smtClean="0"/>
              <a:t>Klik om de stijl te bewerken</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D7E6FDB7-F4F5-4527-B7F5-6467367BE74F}" type="datetimeFigureOut">
              <a:rPr lang="nl-NL" smtClean="0"/>
              <a:t>21-7-2017</a:t>
            </a:fld>
            <a:endParaRPr lang="nl-NL"/>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58EC65A5-5B1E-4793-AFA3-6DF7C05D49DD}" type="slidenum">
              <a:rPr lang="nl-NL" smtClean="0"/>
              <a:t>‹nr.›</a:t>
            </a:fld>
            <a:endParaRPr lang="nl-NL"/>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De gemiddelde leerling…</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000462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Beschrijft veel tekstueel…</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a:t>Wij maken een bellenblazer die origineel moet zijn maar dan moeten we wel weten wat we kunnen maken. Wat we weten is dat we een materiaal moeten gebruiken dat water kan opnemen. Maar we hebben een uitdaging want we willen het flexibel doen dus we kiezen ijzerdraad maar het moet niet teveel moeite kosten om het te buigen want een klein kind moet ermee kunnen spelen.</a:t>
            </a:r>
          </a:p>
          <a:p>
            <a:pPr marL="0" indent="0">
              <a:buNone/>
            </a:pPr>
            <a:r>
              <a:rPr lang="nl-NL" dirty="0"/>
              <a:t>Wat niet mogelijk is dat we een vierkant gebruiken want het moet rond kunnen gaan. Wij moeten dan ook nog kijken over de materialen voor de verpakking want we kunnen niet snel aan geel en groen komen qua plastic en we gebruiken geen machines behalve snijmachines maar bijvoorbeeld plastic kunnen wij voor de bellenblaas niet gebruiken dus moeten we buigbare maar ook die blijven zitten moet en vinden en dat is best moeilijk want het moet er ook een beetje leuk uitzien.</a:t>
            </a:r>
          </a:p>
          <a:p>
            <a:pPr marL="0" indent="0">
              <a:buNone/>
            </a:pPr>
            <a:r>
              <a:rPr lang="nl-NL" dirty="0"/>
              <a:t>Voorkeuren: onze voorkeur is dat het compact is en dat een kindje er mee kan spelen en het ook leuk vindt. En we willen leuke kleurtjes gebruiken en niet een eentonige flut ding. Verder hebben we onze voorkeur bij iets wat nog niet bestaat en niet iets overnieuw maken en iets kleins toevoegen.</a:t>
            </a:r>
          </a:p>
          <a:p>
            <a:endParaRPr lang="nl-NL" dirty="0"/>
          </a:p>
        </p:txBody>
      </p:sp>
    </p:spTree>
    <p:extLst>
      <p:ext uri="{BB962C8B-B14F-4D97-AF65-F5344CB8AC3E}">
        <p14:creationId xmlns:p14="http://schemas.microsoft.com/office/powerpoint/2010/main" val="108008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538983"/>
            <a:ext cx="8928992" cy="5780034"/>
          </a:xfrm>
        </p:spPr>
      </p:pic>
    </p:spTree>
    <p:extLst>
      <p:ext uri="{BB962C8B-B14F-4D97-AF65-F5344CB8AC3E}">
        <p14:creationId xmlns:p14="http://schemas.microsoft.com/office/powerpoint/2010/main" val="1473091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van de workshop</a:t>
            </a:r>
            <a:endParaRPr lang="nl-NL" dirty="0"/>
          </a:p>
        </p:txBody>
      </p:sp>
      <p:sp>
        <p:nvSpPr>
          <p:cNvPr id="3" name="Tijdelijke aanduiding voor inhoud 2"/>
          <p:cNvSpPr>
            <a:spLocks noGrp="1"/>
          </p:cNvSpPr>
          <p:nvPr>
            <p:ph idx="1"/>
          </p:nvPr>
        </p:nvSpPr>
        <p:spPr/>
        <p:txBody>
          <a:bodyPr>
            <a:normAutofit/>
          </a:bodyPr>
          <a:lstStyle/>
          <a:p>
            <a:pPr marL="0" indent="0" algn="ctr">
              <a:buNone/>
            </a:pPr>
            <a:r>
              <a:rPr lang="nl-NL" sz="3200" b="1" dirty="0" smtClean="0"/>
              <a:t>Kennis maken met een andere manier van informatie weergave</a:t>
            </a:r>
            <a:endParaRPr lang="nl-NL" sz="3200" b="1" dirty="0"/>
          </a:p>
        </p:txBody>
      </p:sp>
    </p:spTree>
    <p:extLst>
      <p:ext uri="{BB962C8B-B14F-4D97-AF65-F5344CB8AC3E}">
        <p14:creationId xmlns:p14="http://schemas.microsoft.com/office/powerpoint/2010/main" val="177955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Workshop</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sz="2800" b="1" dirty="0"/>
              <a:t>Stap 1:</a:t>
            </a:r>
            <a:r>
              <a:rPr lang="nl-NL" sz="2800" dirty="0"/>
              <a:t> </a:t>
            </a:r>
          </a:p>
          <a:p>
            <a:pPr marL="0" indent="0">
              <a:buNone/>
            </a:pPr>
            <a:r>
              <a:rPr lang="nl-NL" dirty="0"/>
              <a:t>Je gaat in groepen van 2 een kort onderzoekje doen naar het gebruik van infographics bij de projecten van O&amp;O.</a:t>
            </a:r>
          </a:p>
          <a:p>
            <a:pPr marL="0" indent="0">
              <a:buNone/>
            </a:pPr>
            <a:r>
              <a:rPr lang="nl-NL" dirty="0"/>
              <a:t> </a:t>
            </a:r>
          </a:p>
          <a:p>
            <a:pPr marL="0" indent="0">
              <a:buNone/>
            </a:pPr>
            <a:r>
              <a:rPr lang="nl-NL" dirty="0"/>
              <a:t>Je </a:t>
            </a:r>
            <a:r>
              <a:rPr lang="nl-NL" dirty="0" smtClean="0"/>
              <a:t>beantwoordt </a:t>
            </a:r>
            <a:r>
              <a:rPr lang="nl-NL" dirty="0" smtClean="0"/>
              <a:t>de volgende vragen;</a:t>
            </a:r>
            <a:endParaRPr lang="nl-NL" dirty="0"/>
          </a:p>
          <a:p>
            <a:pPr marL="0" indent="0">
              <a:buNone/>
            </a:pPr>
            <a:r>
              <a:rPr lang="nl-NL" dirty="0"/>
              <a:t> </a:t>
            </a:r>
          </a:p>
          <a:p>
            <a:r>
              <a:rPr lang="nl-NL" dirty="0" smtClean="0"/>
              <a:t>Wat is een infographic eigenlijk?</a:t>
            </a:r>
            <a:endParaRPr lang="nl-NL" dirty="0"/>
          </a:p>
          <a:p>
            <a:r>
              <a:rPr lang="nl-NL" dirty="0"/>
              <a:t>Waar kun je ze voor gebruiken?</a:t>
            </a:r>
          </a:p>
          <a:p>
            <a:r>
              <a:rPr lang="nl-NL" dirty="0"/>
              <a:t>Hoe maak je een infographic?</a:t>
            </a:r>
          </a:p>
          <a:p>
            <a:r>
              <a:rPr lang="nl-NL" dirty="0"/>
              <a:t>Hoe past het gebruik van infographics binnen het vak O&amp;O?</a:t>
            </a:r>
          </a:p>
          <a:p>
            <a:r>
              <a:rPr lang="nl-NL" dirty="0" smtClean="0"/>
              <a:t>Wat zijn de voor- en nadelen van </a:t>
            </a:r>
            <a:r>
              <a:rPr lang="nl-NL" dirty="0" err="1" smtClean="0"/>
              <a:t>infographics</a:t>
            </a:r>
            <a:r>
              <a:rPr lang="nl-NL" dirty="0" smtClean="0"/>
              <a:t>?</a:t>
            </a:r>
            <a:endParaRPr lang="nl-NL" dirty="0"/>
          </a:p>
          <a:p>
            <a:r>
              <a:rPr lang="nl-NL" dirty="0"/>
              <a:t>In welke fasen van een project is het gebruik handig</a:t>
            </a:r>
            <a:r>
              <a:rPr lang="nl-NL" dirty="0" smtClean="0"/>
              <a:t>?</a:t>
            </a:r>
            <a:endParaRPr lang="nl-NL" dirty="0"/>
          </a:p>
        </p:txBody>
      </p:sp>
    </p:spTree>
    <p:extLst>
      <p:ext uri="{BB962C8B-B14F-4D97-AF65-F5344CB8AC3E}">
        <p14:creationId xmlns:p14="http://schemas.microsoft.com/office/powerpoint/2010/main" val="3957395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Workshop </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sz="3100" b="1" dirty="0"/>
              <a:t>Stap </a:t>
            </a:r>
            <a:r>
              <a:rPr lang="nl-NL" sz="3100" b="1" dirty="0" smtClean="0"/>
              <a:t>2:</a:t>
            </a:r>
            <a:r>
              <a:rPr lang="nl-NL" sz="3100" dirty="0" smtClean="0"/>
              <a:t> </a:t>
            </a:r>
            <a:endParaRPr lang="nl-NL" sz="3100" dirty="0"/>
          </a:p>
          <a:p>
            <a:pPr marL="0" indent="0">
              <a:buNone/>
            </a:pPr>
            <a:endParaRPr lang="nl-NL" dirty="0" smtClean="0"/>
          </a:p>
          <a:p>
            <a:pPr marL="0" indent="0">
              <a:buNone/>
            </a:pPr>
            <a:r>
              <a:rPr lang="nl-NL" dirty="0" smtClean="0"/>
              <a:t>In </a:t>
            </a:r>
            <a:r>
              <a:rPr lang="nl-NL" dirty="0"/>
              <a:t>deel 2 van de opdracht gaan jullie kijken naar de volgende website met templates voor infographics:</a:t>
            </a:r>
          </a:p>
          <a:p>
            <a:pPr marL="0" indent="0">
              <a:buNone/>
            </a:pPr>
            <a:r>
              <a:rPr lang="nl-NL" i="1" dirty="0"/>
              <a:t> </a:t>
            </a:r>
            <a:endParaRPr lang="nl-NL" dirty="0"/>
          </a:p>
          <a:p>
            <a:pPr marL="0" indent="0">
              <a:buNone/>
            </a:pPr>
            <a:r>
              <a:rPr lang="nl-NL" i="1" dirty="0"/>
              <a:t>www.easel.ly</a:t>
            </a:r>
            <a:endParaRPr lang="nl-NL" sz="1200" dirty="0"/>
          </a:p>
          <a:p>
            <a:pPr marL="0" indent="0">
              <a:buNone/>
            </a:pPr>
            <a:r>
              <a:rPr lang="nl-NL" dirty="0"/>
              <a:t> </a:t>
            </a:r>
          </a:p>
          <a:p>
            <a:pPr marL="0" lvl="0" indent="0">
              <a:buNone/>
            </a:pPr>
            <a:r>
              <a:rPr lang="nl-NL" b="1" i="1" u="sng" dirty="0"/>
              <a:t>Je gaat met behulp van deze website een infographic ontwerpen</a:t>
            </a:r>
            <a:endParaRPr lang="nl-NL" dirty="0"/>
          </a:p>
          <a:p>
            <a:pPr lvl="0">
              <a:buFont typeface="+mj-lt"/>
              <a:buAutoNum type="arabicPeriod"/>
            </a:pPr>
            <a:r>
              <a:rPr lang="nl-NL" dirty="0"/>
              <a:t>Kies een </a:t>
            </a:r>
            <a:r>
              <a:rPr lang="nl-NL" dirty="0" smtClean="0"/>
              <a:t>onderwerp</a:t>
            </a:r>
            <a:r>
              <a:rPr lang="nl-NL" dirty="0"/>
              <a:t> </a:t>
            </a:r>
          </a:p>
          <a:p>
            <a:pPr>
              <a:buAutoNum type="arabicPeriod" startAt="2"/>
            </a:pPr>
            <a:r>
              <a:rPr lang="nl-NL" dirty="0" smtClean="0"/>
              <a:t>Verzamel informatie</a:t>
            </a:r>
          </a:p>
          <a:p>
            <a:pPr>
              <a:buAutoNum type="arabicPeriod" startAt="2"/>
            </a:pPr>
            <a:r>
              <a:rPr lang="nl-NL" dirty="0" smtClean="0"/>
              <a:t>Maak je infographic</a:t>
            </a:r>
          </a:p>
          <a:p>
            <a:pPr>
              <a:buAutoNum type="arabicPeriod" startAt="2"/>
            </a:pPr>
            <a:r>
              <a:rPr lang="nl-NL" dirty="0" smtClean="0"/>
              <a:t>Klaar? -&gt; uitprinten en ophangen</a:t>
            </a:r>
            <a:r>
              <a:rPr lang="nl-NL" dirty="0"/>
              <a:t> </a:t>
            </a:r>
          </a:p>
          <a:p>
            <a:pPr marL="0" indent="0">
              <a:buNone/>
            </a:pPr>
            <a:endParaRPr lang="nl-NL" dirty="0"/>
          </a:p>
        </p:txBody>
      </p:sp>
    </p:spTree>
    <p:extLst>
      <p:ext uri="{BB962C8B-B14F-4D97-AF65-F5344CB8AC3E}">
        <p14:creationId xmlns:p14="http://schemas.microsoft.com/office/powerpoint/2010/main" val="1247964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9291" y="0"/>
            <a:ext cx="7272739" cy="6858000"/>
          </a:xfrm>
        </p:spPr>
      </p:pic>
    </p:spTree>
    <p:extLst>
      <p:ext uri="{BB962C8B-B14F-4D97-AF65-F5344CB8AC3E}">
        <p14:creationId xmlns:p14="http://schemas.microsoft.com/office/powerpoint/2010/main" val="4127937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13" y="-27384"/>
            <a:ext cx="9437977" cy="6885384"/>
          </a:xfrm>
        </p:spPr>
      </p:pic>
    </p:spTree>
    <p:extLst>
      <p:ext uri="{BB962C8B-B14F-4D97-AF65-F5344CB8AC3E}">
        <p14:creationId xmlns:p14="http://schemas.microsoft.com/office/powerpoint/2010/main" val="3891916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workshop</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sz="2600" b="1" dirty="0" smtClean="0"/>
              <a:t>Stap 3:</a:t>
            </a:r>
          </a:p>
          <a:p>
            <a:pPr marL="0" indent="0">
              <a:buNone/>
            </a:pPr>
            <a:endParaRPr lang="nl-NL" sz="1700" b="1" dirty="0"/>
          </a:p>
          <a:p>
            <a:pPr marL="0" indent="0">
              <a:buNone/>
            </a:pPr>
            <a:r>
              <a:rPr lang="nl-NL" sz="1700" b="1" i="1" u="sng" dirty="0" smtClean="0"/>
              <a:t>Alle infographics hangen aan de muur</a:t>
            </a:r>
          </a:p>
          <a:p>
            <a:pPr marL="0" indent="0">
              <a:buNone/>
            </a:pPr>
            <a:r>
              <a:rPr lang="nl-NL" sz="1700" b="1" smtClean="0"/>
              <a:t>Bespreken:</a:t>
            </a:r>
            <a:endParaRPr lang="nl-NL" sz="1700" b="1" dirty="0" smtClean="0"/>
          </a:p>
          <a:p>
            <a:r>
              <a:rPr lang="nl-NL" sz="1700" b="1" dirty="0" smtClean="0"/>
              <a:t>Welke springt er nu echt uit? Hoe komt dat?</a:t>
            </a:r>
          </a:p>
          <a:p>
            <a:r>
              <a:rPr lang="nl-NL" sz="1700" b="1" dirty="0" smtClean="0"/>
              <a:t>Welke trekt je aandacht juist niet? Hoe komt dat?</a:t>
            </a:r>
          </a:p>
          <a:p>
            <a:r>
              <a:rPr lang="nl-NL" sz="1700" b="1" dirty="0" smtClean="0"/>
              <a:t>Welke vertelt echt een verhaal? Waarom?</a:t>
            </a:r>
          </a:p>
          <a:p>
            <a:endParaRPr lang="nl-NL" sz="1700" b="1" dirty="0"/>
          </a:p>
          <a:p>
            <a:pPr marL="0" indent="0">
              <a:buNone/>
            </a:pPr>
            <a:r>
              <a:rPr lang="nl-NL" sz="1700" b="1" dirty="0" smtClean="0"/>
              <a:t>Tijdsduur: 4 uur</a:t>
            </a:r>
          </a:p>
          <a:p>
            <a:pPr marL="0" indent="0">
              <a:buNone/>
            </a:pPr>
            <a:r>
              <a:rPr lang="nl-NL" sz="1700" b="1" dirty="0" smtClean="0"/>
              <a:t>Feedback: Leuk, handig, gebruikt in project</a:t>
            </a:r>
          </a:p>
          <a:p>
            <a:pPr marL="0" indent="0">
              <a:buNone/>
            </a:pPr>
            <a:endParaRPr lang="nl-NL" sz="1700" b="1" dirty="0"/>
          </a:p>
        </p:txBody>
      </p:sp>
    </p:spTree>
    <p:extLst>
      <p:ext uri="{BB962C8B-B14F-4D97-AF65-F5344CB8AC3E}">
        <p14:creationId xmlns:p14="http://schemas.microsoft.com/office/powerpoint/2010/main" val="2526274447"/>
      </p:ext>
    </p:extLst>
  </p:cSld>
  <p:clrMapOvr>
    <a:masterClrMapping/>
  </p:clrMapOvr>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Zomer</Template>
  <TotalTime>26</TotalTime>
  <Words>333</Words>
  <Application>Microsoft Office PowerPoint</Application>
  <PresentationFormat>Diavoorstelling (4:3)</PresentationFormat>
  <Paragraphs>42</Paragraphs>
  <Slides>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Courier New</vt:lpstr>
      <vt:lpstr>Trebuchet MS</vt:lpstr>
      <vt:lpstr>Verdana</vt:lpstr>
      <vt:lpstr>Wingdings 2</vt:lpstr>
      <vt:lpstr>Summer</vt:lpstr>
      <vt:lpstr>De gemiddelde leerling…</vt:lpstr>
      <vt:lpstr>Beschrijft veel tekstueel…</vt:lpstr>
      <vt:lpstr>PowerPoint-presentatie</vt:lpstr>
      <vt:lpstr>Doel van de workshop</vt:lpstr>
      <vt:lpstr>Workshop</vt:lpstr>
      <vt:lpstr>Workshop </vt:lpstr>
      <vt:lpstr>PowerPoint-presentatie</vt:lpstr>
      <vt:lpstr>PowerPoint-presentatie</vt:lpstr>
      <vt:lpstr>workshop</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gemiddelde leerling</dc:title>
  <dc:creator>eigenaar</dc:creator>
  <cp:lastModifiedBy>Heerink, J.L.M. (BMS)</cp:lastModifiedBy>
  <cp:revision>4</cp:revision>
  <dcterms:created xsi:type="dcterms:W3CDTF">2016-05-25T16:38:26Z</dcterms:created>
  <dcterms:modified xsi:type="dcterms:W3CDTF">2017-07-21T10:10:26Z</dcterms:modified>
</cp:coreProperties>
</file>