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969" r:id="rId5"/>
    <p:sldMasterId id="2147483959" r:id="rId6"/>
    <p:sldMasterId id="2147483823" r:id="rId7"/>
    <p:sldMasterId id="2147483853" r:id="rId8"/>
    <p:sldMasterId id="2147483876" r:id="rId9"/>
    <p:sldMasterId id="2147483901" r:id="rId10"/>
    <p:sldMasterId id="2147483928" r:id="rId11"/>
    <p:sldMasterId id="2147483952" r:id="rId12"/>
  </p:sldMasterIdLst>
  <p:notesMasterIdLst>
    <p:notesMasterId r:id="rId81"/>
  </p:notesMasterIdLst>
  <p:handoutMasterIdLst>
    <p:handoutMasterId r:id="rId82"/>
  </p:handoutMasterIdLst>
  <p:sldIdLst>
    <p:sldId id="259" r:id="rId13"/>
    <p:sldId id="260" r:id="rId14"/>
    <p:sldId id="562" r:id="rId15"/>
    <p:sldId id="563" r:id="rId16"/>
    <p:sldId id="624" r:id="rId17"/>
    <p:sldId id="625" r:id="rId18"/>
    <p:sldId id="565" r:id="rId19"/>
    <p:sldId id="631" r:id="rId20"/>
    <p:sldId id="566" r:id="rId21"/>
    <p:sldId id="567" r:id="rId22"/>
    <p:sldId id="570" r:id="rId23"/>
    <p:sldId id="630" r:id="rId24"/>
    <p:sldId id="573" r:id="rId25"/>
    <p:sldId id="574" r:id="rId26"/>
    <p:sldId id="575" r:id="rId27"/>
    <p:sldId id="576" r:id="rId28"/>
    <p:sldId id="577" r:id="rId29"/>
    <p:sldId id="578" r:id="rId30"/>
    <p:sldId id="579" r:id="rId31"/>
    <p:sldId id="580" r:id="rId32"/>
    <p:sldId id="581" r:id="rId33"/>
    <p:sldId id="582" r:id="rId34"/>
    <p:sldId id="583" r:id="rId35"/>
    <p:sldId id="584" r:id="rId36"/>
    <p:sldId id="585" r:id="rId37"/>
    <p:sldId id="586" r:id="rId38"/>
    <p:sldId id="587" r:id="rId39"/>
    <p:sldId id="632" r:id="rId40"/>
    <p:sldId id="588" r:id="rId41"/>
    <p:sldId id="589" r:id="rId42"/>
    <p:sldId id="590" r:id="rId43"/>
    <p:sldId id="591" r:id="rId44"/>
    <p:sldId id="592" r:id="rId45"/>
    <p:sldId id="593" r:id="rId46"/>
    <p:sldId id="594" r:id="rId47"/>
    <p:sldId id="595" r:id="rId48"/>
    <p:sldId id="596" r:id="rId49"/>
    <p:sldId id="634" r:id="rId50"/>
    <p:sldId id="633" r:id="rId51"/>
    <p:sldId id="597" r:id="rId52"/>
    <p:sldId id="598" r:id="rId53"/>
    <p:sldId id="599" r:id="rId54"/>
    <p:sldId id="600" r:id="rId55"/>
    <p:sldId id="601" r:id="rId56"/>
    <p:sldId id="602" r:id="rId57"/>
    <p:sldId id="603" r:id="rId58"/>
    <p:sldId id="604" r:id="rId59"/>
    <p:sldId id="605" r:id="rId60"/>
    <p:sldId id="606" r:id="rId61"/>
    <p:sldId id="607" r:id="rId62"/>
    <p:sldId id="608" r:id="rId63"/>
    <p:sldId id="609" r:id="rId64"/>
    <p:sldId id="610" r:id="rId65"/>
    <p:sldId id="611" r:id="rId66"/>
    <p:sldId id="550" r:id="rId67"/>
    <p:sldId id="551" r:id="rId68"/>
    <p:sldId id="552" r:id="rId69"/>
    <p:sldId id="615" r:id="rId70"/>
    <p:sldId id="616" r:id="rId71"/>
    <p:sldId id="617" r:id="rId72"/>
    <p:sldId id="618" r:id="rId73"/>
    <p:sldId id="619" r:id="rId74"/>
    <p:sldId id="620" r:id="rId75"/>
    <p:sldId id="621" r:id="rId76"/>
    <p:sldId id="622" r:id="rId77"/>
    <p:sldId id="623" r:id="rId78"/>
    <p:sldId id="627" r:id="rId79"/>
    <p:sldId id="628" r:id="rId80"/>
  </p:sldIdLst>
  <p:sldSz cx="12192000" cy="6858000"/>
  <p:notesSz cx="6858000" cy="9144000"/>
  <p:custDataLst>
    <p:tags r:id="rId8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1F20"/>
    <a:srgbClr val="1E2328"/>
    <a:srgbClr val="000000"/>
    <a:srgbClr val="59595B"/>
    <a:srgbClr val="F0F0F0"/>
    <a:srgbClr val="9395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8BC15C-AE0C-430C-903D-87BB01C7D9BA}" v="467" dt="2023-06-28T07:15:08.3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83" autoAdjust="0"/>
    <p:restoredTop sz="96485" autoAdjust="0"/>
  </p:normalViewPr>
  <p:slideViewPr>
    <p:cSldViewPr snapToGrid="0">
      <p:cViewPr varScale="1">
        <p:scale>
          <a:sx n="114" d="100"/>
          <a:sy n="114" d="100"/>
        </p:scale>
        <p:origin x="84" y="204"/>
      </p:cViewPr>
      <p:guideLst/>
    </p:cSldViewPr>
  </p:slideViewPr>
  <p:outlineViewPr>
    <p:cViewPr>
      <p:scale>
        <a:sx n="33" d="100"/>
        <a:sy n="33" d="100"/>
      </p:scale>
      <p:origin x="0" y="-14148"/>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90" d="100"/>
          <a:sy n="90" d="100"/>
        </p:scale>
        <p:origin x="278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84" Type="http://schemas.openxmlformats.org/officeDocument/2006/relationships/presProps" Target="presProps.xml"/><Relationship Id="rId89"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slide" Target="slides/slide59.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87"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49.xml"/><Relationship Id="rId82" Type="http://schemas.openxmlformats.org/officeDocument/2006/relationships/handoutMaster" Target="handoutMasters/handoutMaster1.xml"/><Relationship Id="rId19" Type="http://schemas.openxmlformats.org/officeDocument/2006/relationships/slide" Target="slides/slide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tags" Target="tags/tag1.xml"/><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notesMaster" Target="notesMasters/notesMaster1.xml"/><Relationship Id="rId86"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ek, Jeroen van (UT-CES)" userId="S::j.a.vanhoek@utwente.nl::596c4cef-6dbd-4124-aea3-25eaa9b3e4c1" providerId="AD" clId="Web-{3123C3A5-BA97-E30D-671D-D63B628ADD55}"/>
    <pc:docChg chg="modSld">
      <pc:chgData name="Hoek, Jeroen van (UT-CES)" userId="S::j.a.vanhoek@utwente.nl::596c4cef-6dbd-4124-aea3-25eaa9b3e4c1" providerId="AD" clId="Web-{3123C3A5-BA97-E30D-671D-D63B628ADD55}" dt="2023-06-13T10:42:47.473" v="1" actId="20577"/>
      <pc:docMkLst>
        <pc:docMk/>
      </pc:docMkLst>
      <pc:sldChg chg="modSp">
        <pc:chgData name="Hoek, Jeroen van (UT-CES)" userId="S::j.a.vanhoek@utwente.nl::596c4cef-6dbd-4124-aea3-25eaa9b3e4c1" providerId="AD" clId="Web-{3123C3A5-BA97-E30D-671D-D63B628ADD55}" dt="2023-06-13T10:42:47.473" v="1" actId="20577"/>
        <pc:sldMkLst>
          <pc:docMk/>
          <pc:sldMk cId="2407062844" sldId="575"/>
        </pc:sldMkLst>
        <pc:spChg chg="mod">
          <ac:chgData name="Hoek, Jeroen van (UT-CES)" userId="S::j.a.vanhoek@utwente.nl::596c4cef-6dbd-4124-aea3-25eaa9b3e4c1" providerId="AD" clId="Web-{3123C3A5-BA97-E30D-671D-D63B628ADD55}" dt="2023-06-13T10:42:47.473" v="1" actId="20577"/>
          <ac:spMkLst>
            <pc:docMk/>
            <pc:sldMk cId="2407062844" sldId="575"/>
            <ac:spMk id="4" creationId="{00000000-0000-0000-0000-000000000000}"/>
          </ac:spMkLst>
        </pc:spChg>
      </pc:sldChg>
    </pc:docChg>
  </pc:docChgLst>
  <pc:docChgLst>
    <pc:chgData name="Onnink, Liset (UT-CES)" userId="47f87b41-00c6-4a08-924e-97c992687c4f" providerId="ADAL" clId="{9DEBDD4A-E7F1-40B2-B784-2BCE4EE7C569}"/>
    <pc:docChg chg="modSld">
      <pc:chgData name="Onnink, Liset (UT-CES)" userId="47f87b41-00c6-4a08-924e-97c992687c4f" providerId="ADAL" clId="{9DEBDD4A-E7F1-40B2-B784-2BCE4EE7C569}" dt="2023-06-16T07:22:58.787" v="7" actId="20577"/>
      <pc:docMkLst>
        <pc:docMk/>
      </pc:docMkLst>
      <pc:sldChg chg="modSp">
        <pc:chgData name="Onnink, Liset (UT-CES)" userId="47f87b41-00c6-4a08-924e-97c992687c4f" providerId="ADAL" clId="{9DEBDD4A-E7F1-40B2-B784-2BCE4EE7C569}" dt="2023-06-16T07:22:58.787" v="7" actId="20577"/>
        <pc:sldMkLst>
          <pc:docMk/>
          <pc:sldMk cId="0" sldId="588"/>
        </pc:sldMkLst>
        <pc:spChg chg="mod">
          <ac:chgData name="Onnink, Liset (UT-CES)" userId="47f87b41-00c6-4a08-924e-97c992687c4f" providerId="ADAL" clId="{9DEBDD4A-E7F1-40B2-B784-2BCE4EE7C569}" dt="2023-06-16T07:22:58.787" v="7" actId="20577"/>
          <ac:spMkLst>
            <pc:docMk/>
            <pc:sldMk cId="0" sldId="588"/>
            <ac:spMk id="4" creationId="{00000000-0000-0000-0000-000000000000}"/>
          </ac:spMkLst>
        </pc:spChg>
      </pc:sldChg>
    </pc:docChg>
  </pc:docChgLst>
  <pc:docChgLst>
    <pc:chgData name="Peters, Ellen (UT-CES)" userId="S::e.m.a.peters@utwente.nl::7907639b-2040-4c9f-943d-22ba3d62974d" providerId="AD" clId="Web-{0F220153-5BAD-4E6E-B99D-A03508C8B746}"/>
    <pc:docChg chg="modSld">
      <pc:chgData name="Peters, Ellen (UT-CES)" userId="S::e.m.a.peters@utwente.nl::7907639b-2040-4c9f-943d-22ba3d62974d" providerId="AD" clId="Web-{0F220153-5BAD-4E6E-B99D-A03508C8B746}" dt="2023-06-13T12:49:25.450" v="66"/>
      <pc:docMkLst>
        <pc:docMk/>
      </pc:docMkLst>
      <pc:sldChg chg="modSp">
        <pc:chgData name="Peters, Ellen (UT-CES)" userId="S::e.m.a.peters@utwente.nl::7907639b-2040-4c9f-943d-22ba3d62974d" providerId="AD" clId="Web-{0F220153-5BAD-4E6E-B99D-A03508C8B746}" dt="2023-06-13T12:44:19.940" v="1" actId="20577"/>
        <pc:sldMkLst>
          <pc:docMk/>
          <pc:sldMk cId="2856951418" sldId="552"/>
        </pc:sldMkLst>
        <pc:spChg chg="mod">
          <ac:chgData name="Peters, Ellen (UT-CES)" userId="S::e.m.a.peters@utwente.nl::7907639b-2040-4c9f-943d-22ba3d62974d" providerId="AD" clId="Web-{0F220153-5BAD-4E6E-B99D-A03508C8B746}" dt="2023-06-13T12:44:19.940" v="1" actId="20577"/>
          <ac:spMkLst>
            <pc:docMk/>
            <pc:sldMk cId="2856951418" sldId="552"/>
            <ac:spMk id="4" creationId="{DAE7C21A-08AF-4573-94CC-14FD99786098}"/>
          </ac:spMkLst>
        </pc:spChg>
      </pc:sldChg>
      <pc:sldChg chg="modSp">
        <pc:chgData name="Peters, Ellen (UT-CES)" userId="S::e.m.a.peters@utwente.nl::7907639b-2040-4c9f-943d-22ba3d62974d" providerId="AD" clId="Web-{0F220153-5BAD-4E6E-B99D-A03508C8B746}" dt="2023-06-13T12:48:14.432" v="48" actId="20577"/>
        <pc:sldMkLst>
          <pc:docMk/>
          <pc:sldMk cId="2617296232" sldId="599"/>
        </pc:sldMkLst>
        <pc:spChg chg="mod">
          <ac:chgData name="Peters, Ellen (UT-CES)" userId="S::e.m.a.peters@utwente.nl::7907639b-2040-4c9f-943d-22ba3d62974d" providerId="AD" clId="Web-{0F220153-5BAD-4E6E-B99D-A03508C8B746}" dt="2023-06-13T12:48:14.432" v="48" actId="20577"/>
          <ac:spMkLst>
            <pc:docMk/>
            <pc:sldMk cId="2617296232" sldId="599"/>
            <ac:spMk id="4" creationId="{00000000-0000-0000-0000-000000000000}"/>
          </ac:spMkLst>
        </pc:spChg>
      </pc:sldChg>
      <pc:sldChg chg="modSp">
        <pc:chgData name="Peters, Ellen (UT-CES)" userId="S::e.m.a.peters@utwente.nl::7907639b-2040-4c9f-943d-22ba3d62974d" providerId="AD" clId="Web-{0F220153-5BAD-4E6E-B99D-A03508C8B746}" dt="2023-06-13T12:48:43.308" v="56" actId="20577"/>
        <pc:sldMkLst>
          <pc:docMk/>
          <pc:sldMk cId="3170753521" sldId="602"/>
        </pc:sldMkLst>
        <pc:spChg chg="mod">
          <ac:chgData name="Peters, Ellen (UT-CES)" userId="S::e.m.a.peters@utwente.nl::7907639b-2040-4c9f-943d-22ba3d62974d" providerId="AD" clId="Web-{0F220153-5BAD-4E6E-B99D-A03508C8B746}" dt="2023-06-13T12:48:43.308" v="56" actId="20577"/>
          <ac:spMkLst>
            <pc:docMk/>
            <pc:sldMk cId="3170753521" sldId="602"/>
            <ac:spMk id="4" creationId="{00000000-0000-0000-0000-000000000000}"/>
          </ac:spMkLst>
        </pc:spChg>
      </pc:sldChg>
      <pc:sldChg chg="delSp modSp addAnim delAnim">
        <pc:chgData name="Peters, Ellen (UT-CES)" userId="S::e.m.a.peters@utwente.nl::7907639b-2040-4c9f-943d-22ba3d62974d" providerId="AD" clId="Web-{0F220153-5BAD-4E6E-B99D-A03508C8B746}" dt="2023-06-13T12:49:25.450" v="66"/>
        <pc:sldMkLst>
          <pc:docMk/>
          <pc:sldMk cId="3011816743" sldId="603"/>
        </pc:sldMkLst>
        <pc:spChg chg="del">
          <ac:chgData name="Peters, Ellen (UT-CES)" userId="S::e.m.a.peters@utwente.nl::7907639b-2040-4c9f-943d-22ba3d62974d" providerId="AD" clId="Web-{0F220153-5BAD-4E6E-B99D-A03508C8B746}" dt="2023-06-13T12:49:25.450" v="66"/>
          <ac:spMkLst>
            <pc:docMk/>
            <pc:sldMk cId="3011816743" sldId="603"/>
            <ac:spMk id="3" creationId="{00000000-0000-0000-0000-000000000000}"/>
          </ac:spMkLst>
        </pc:spChg>
        <pc:spChg chg="mod">
          <ac:chgData name="Peters, Ellen (UT-CES)" userId="S::e.m.a.peters@utwente.nl::7907639b-2040-4c9f-943d-22ba3d62974d" providerId="AD" clId="Web-{0F220153-5BAD-4E6E-B99D-A03508C8B746}" dt="2023-06-13T12:49:08.184" v="62" actId="20577"/>
          <ac:spMkLst>
            <pc:docMk/>
            <pc:sldMk cId="3011816743" sldId="603"/>
            <ac:spMk id="4" creationId="{00000000-0000-0000-0000-000000000000}"/>
          </ac:spMkLst>
        </pc:spChg>
        <pc:picChg chg="mod">
          <ac:chgData name="Peters, Ellen (UT-CES)" userId="S::e.m.a.peters@utwente.nl::7907639b-2040-4c9f-943d-22ba3d62974d" providerId="AD" clId="Web-{0F220153-5BAD-4E6E-B99D-A03508C8B746}" dt="2023-06-13T12:49:14.497" v="65" actId="1076"/>
          <ac:picMkLst>
            <pc:docMk/>
            <pc:sldMk cId="3011816743" sldId="603"/>
            <ac:picMk id="1028" creationId="{00000000-0000-0000-0000-000000000000}"/>
          </ac:picMkLst>
        </pc:picChg>
      </pc:sldChg>
      <pc:sldChg chg="modSp">
        <pc:chgData name="Peters, Ellen (UT-CES)" userId="S::e.m.a.peters@utwente.nl::7907639b-2040-4c9f-943d-22ba3d62974d" providerId="AD" clId="Web-{0F220153-5BAD-4E6E-B99D-A03508C8B746}" dt="2023-06-13T12:45:41.599" v="4" actId="20577"/>
        <pc:sldMkLst>
          <pc:docMk/>
          <pc:sldMk cId="4197595824" sldId="633"/>
        </pc:sldMkLst>
        <pc:spChg chg="mod">
          <ac:chgData name="Peters, Ellen (UT-CES)" userId="S::e.m.a.peters@utwente.nl::7907639b-2040-4c9f-943d-22ba3d62974d" providerId="AD" clId="Web-{0F220153-5BAD-4E6E-B99D-A03508C8B746}" dt="2023-06-13T12:45:41.599" v="4" actId="20577"/>
          <ac:spMkLst>
            <pc:docMk/>
            <pc:sldMk cId="4197595824" sldId="633"/>
            <ac:spMk id="6" creationId="{00000000-0000-0000-0000-000000000000}"/>
          </ac:spMkLst>
        </pc:spChg>
      </pc:sldChg>
    </pc:docChg>
  </pc:docChgLst>
  <pc:docChgLst>
    <pc:chgData name="Hoek, Jeroen van (UT-CES)" userId="S::j.a.vanhoek@utwente.nl::596c4cef-6dbd-4124-aea3-25eaa9b3e4c1" providerId="AD" clId="Web-{65924CCE-96D0-8B59-6181-F744B037B6F9}"/>
    <pc:docChg chg="modSld">
      <pc:chgData name="Hoek, Jeroen van (UT-CES)" userId="S::j.a.vanhoek@utwente.nl::596c4cef-6dbd-4124-aea3-25eaa9b3e4c1" providerId="AD" clId="Web-{65924CCE-96D0-8B59-6181-F744B037B6F9}" dt="2023-06-13T10:34:01.111" v="127" actId="20577"/>
      <pc:docMkLst>
        <pc:docMk/>
      </pc:docMkLst>
      <pc:sldChg chg="modSp">
        <pc:chgData name="Hoek, Jeroen van (UT-CES)" userId="S::j.a.vanhoek@utwente.nl::596c4cef-6dbd-4124-aea3-25eaa9b3e4c1" providerId="AD" clId="Web-{65924CCE-96D0-8B59-6181-F744B037B6F9}" dt="2023-06-13T10:25:17.066" v="14" actId="20577"/>
        <pc:sldMkLst>
          <pc:docMk/>
          <pc:sldMk cId="2407062844" sldId="575"/>
        </pc:sldMkLst>
        <pc:spChg chg="mod">
          <ac:chgData name="Hoek, Jeroen van (UT-CES)" userId="S::j.a.vanhoek@utwente.nl::596c4cef-6dbd-4124-aea3-25eaa9b3e4c1" providerId="AD" clId="Web-{65924CCE-96D0-8B59-6181-F744B037B6F9}" dt="2023-06-13T10:25:17.066" v="14" actId="20577"/>
          <ac:spMkLst>
            <pc:docMk/>
            <pc:sldMk cId="2407062844" sldId="575"/>
            <ac:spMk id="4" creationId="{00000000-0000-0000-0000-000000000000}"/>
          </ac:spMkLst>
        </pc:spChg>
      </pc:sldChg>
      <pc:sldChg chg="modSp">
        <pc:chgData name="Hoek, Jeroen van (UT-CES)" userId="S::j.a.vanhoek@utwente.nl::596c4cef-6dbd-4124-aea3-25eaa9b3e4c1" providerId="AD" clId="Web-{65924CCE-96D0-8B59-6181-F744B037B6F9}" dt="2023-06-13T10:34:01.111" v="127" actId="20577"/>
        <pc:sldMkLst>
          <pc:docMk/>
          <pc:sldMk cId="2165043693" sldId="577"/>
        </pc:sldMkLst>
        <pc:spChg chg="mod">
          <ac:chgData name="Hoek, Jeroen van (UT-CES)" userId="S::j.a.vanhoek@utwente.nl::596c4cef-6dbd-4124-aea3-25eaa9b3e4c1" providerId="AD" clId="Web-{65924CCE-96D0-8B59-6181-F744B037B6F9}" dt="2023-06-13T10:34:01.111" v="127" actId="20577"/>
          <ac:spMkLst>
            <pc:docMk/>
            <pc:sldMk cId="2165043693" sldId="577"/>
            <ac:spMk id="4" creationId="{00000000-0000-0000-0000-000000000000}"/>
          </ac:spMkLst>
        </pc:spChg>
      </pc:sldChg>
    </pc:docChg>
  </pc:docChgLst>
  <pc:docChgLst>
    <pc:chgData name="Amoruso, Nicola (UT-CES)" userId="S::n.amoruso@utwente.nl::a6b88b09-d225-444a-a5a2-a3f49ac779c9" providerId="AD" clId="Web-{F05742AD-7509-50E6-9DD2-DB92616C3D1F}"/>
    <pc:docChg chg="modSld">
      <pc:chgData name="Amoruso, Nicola (UT-CES)" userId="S::n.amoruso@utwente.nl::a6b88b09-d225-444a-a5a2-a3f49ac779c9" providerId="AD" clId="Web-{F05742AD-7509-50E6-9DD2-DB92616C3D1F}" dt="2023-05-22T11:40:13.085" v="4" actId="20577"/>
      <pc:docMkLst>
        <pc:docMk/>
      </pc:docMkLst>
      <pc:sldChg chg="modSp">
        <pc:chgData name="Amoruso, Nicola (UT-CES)" userId="S::n.amoruso@utwente.nl::a6b88b09-d225-444a-a5a2-a3f49ac779c9" providerId="AD" clId="Web-{F05742AD-7509-50E6-9DD2-DB92616C3D1F}" dt="2023-05-22T11:37:57.626" v="2" actId="20577"/>
        <pc:sldMkLst>
          <pc:docMk/>
          <pc:sldMk cId="0" sldId="260"/>
        </pc:sldMkLst>
        <pc:spChg chg="mod">
          <ac:chgData name="Amoruso, Nicola (UT-CES)" userId="S::n.amoruso@utwente.nl::a6b88b09-d225-444a-a5a2-a3f49ac779c9" providerId="AD" clId="Web-{F05742AD-7509-50E6-9DD2-DB92616C3D1F}" dt="2023-05-22T11:37:57.626" v="2" actId="20577"/>
          <ac:spMkLst>
            <pc:docMk/>
            <pc:sldMk cId="0" sldId="260"/>
            <ac:spMk id="6" creationId="{00000000-0000-0000-0000-000000000000}"/>
          </ac:spMkLst>
        </pc:spChg>
      </pc:sldChg>
      <pc:sldChg chg="modSp">
        <pc:chgData name="Amoruso, Nicola (UT-CES)" userId="S::n.amoruso@utwente.nl::a6b88b09-d225-444a-a5a2-a3f49ac779c9" providerId="AD" clId="Web-{F05742AD-7509-50E6-9DD2-DB92616C3D1F}" dt="2023-05-22T11:40:13.085" v="4" actId="20577"/>
        <pc:sldMkLst>
          <pc:docMk/>
          <pc:sldMk cId="0" sldId="582"/>
        </pc:sldMkLst>
        <pc:spChg chg="mod">
          <ac:chgData name="Amoruso, Nicola (UT-CES)" userId="S::n.amoruso@utwente.nl::a6b88b09-d225-444a-a5a2-a3f49ac779c9" providerId="AD" clId="Web-{F05742AD-7509-50E6-9DD2-DB92616C3D1F}" dt="2023-05-22T11:40:13.085" v="4" actId="20577"/>
          <ac:spMkLst>
            <pc:docMk/>
            <pc:sldMk cId="0" sldId="582"/>
            <ac:spMk id="2" creationId="{00000000-0000-0000-0000-000000000000}"/>
          </ac:spMkLst>
        </pc:spChg>
      </pc:sldChg>
    </pc:docChg>
  </pc:docChgLst>
  <pc:docChgLst>
    <pc:chgData name="Bergmans-Blijleven, Laura (UT-CES)" userId="b6d06f0e-08bd-45ea-b60e-4a5c3b76df97" providerId="ADAL" clId="{4C8BC15C-AE0C-430C-903D-87BB01C7D9BA}"/>
    <pc:docChg chg="undo custSel addSld delSld modSld">
      <pc:chgData name="Bergmans-Blijleven, Laura (UT-CES)" userId="b6d06f0e-08bd-45ea-b60e-4a5c3b76df97" providerId="ADAL" clId="{4C8BC15C-AE0C-430C-903D-87BB01C7D9BA}" dt="2023-06-28T07:29:31.324" v="1329" actId="20577"/>
      <pc:docMkLst>
        <pc:docMk/>
      </pc:docMkLst>
      <pc:sldChg chg="modSp mod modAnim">
        <pc:chgData name="Bergmans-Blijleven, Laura (UT-CES)" userId="b6d06f0e-08bd-45ea-b60e-4a5c3b76df97" providerId="ADAL" clId="{4C8BC15C-AE0C-430C-903D-87BB01C7D9BA}" dt="2023-06-28T07:11:59.120" v="816" actId="1076"/>
        <pc:sldMkLst>
          <pc:docMk/>
          <pc:sldMk cId="2190091457" sldId="562"/>
        </pc:sldMkLst>
        <pc:spChg chg="mod">
          <ac:chgData name="Bergmans-Blijleven, Laura (UT-CES)" userId="b6d06f0e-08bd-45ea-b60e-4a5c3b76df97" providerId="ADAL" clId="{4C8BC15C-AE0C-430C-903D-87BB01C7D9BA}" dt="2023-06-27T11:40:44.913" v="53" actId="20577"/>
          <ac:spMkLst>
            <pc:docMk/>
            <pc:sldMk cId="2190091457" sldId="562"/>
            <ac:spMk id="2" creationId="{00000000-0000-0000-0000-000000000000}"/>
          </ac:spMkLst>
        </pc:spChg>
        <pc:spChg chg="mod">
          <ac:chgData name="Bergmans-Blijleven, Laura (UT-CES)" userId="b6d06f0e-08bd-45ea-b60e-4a5c3b76df97" providerId="ADAL" clId="{4C8BC15C-AE0C-430C-903D-87BB01C7D9BA}" dt="2023-06-27T11:49:46.229" v="175" actId="20577"/>
          <ac:spMkLst>
            <pc:docMk/>
            <pc:sldMk cId="2190091457" sldId="562"/>
            <ac:spMk id="6" creationId="{00000000-0000-0000-0000-000000000000}"/>
          </ac:spMkLst>
        </pc:spChg>
        <pc:picChg chg="mod ord">
          <ac:chgData name="Bergmans-Blijleven, Laura (UT-CES)" userId="b6d06f0e-08bd-45ea-b60e-4a5c3b76df97" providerId="ADAL" clId="{4C8BC15C-AE0C-430C-903D-87BB01C7D9BA}" dt="2023-06-27T11:49:15.637" v="164" actId="1076"/>
          <ac:picMkLst>
            <pc:docMk/>
            <pc:sldMk cId="2190091457" sldId="562"/>
            <ac:picMk id="4" creationId="{C6CB246C-B19B-9448-B794-93524E425361}"/>
          </ac:picMkLst>
        </pc:picChg>
        <pc:picChg chg="mod ord">
          <ac:chgData name="Bergmans-Blijleven, Laura (UT-CES)" userId="b6d06f0e-08bd-45ea-b60e-4a5c3b76df97" providerId="ADAL" clId="{4C8BC15C-AE0C-430C-903D-87BB01C7D9BA}" dt="2023-06-28T07:11:59.120" v="816" actId="1076"/>
          <ac:picMkLst>
            <pc:docMk/>
            <pc:sldMk cId="2190091457" sldId="562"/>
            <ac:picMk id="9" creationId="{63865749-DAC0-2F8E-84C5-A541EB934E90}"/>
          </ac:picMkLst>
        </pc:picChg>
        <pc:picChg chg="mod ord">
          <ac:chgData name="Bergmans-Blijleven, Laura (UT-CES)" userId="b6d06f0e-08bd-45ea-b60e-4a5c3b76df97" providerId="ADAL" clId="{4C8BC15C-AE0C-430C-903D-87BB01C7D9BA}" dt="2023-06-27T11:49:04.164" v="162" actId="14861"/>
          <ac:picMkLst>
            <pc:docMk/>
            <pc:sldMk cId="2190091457" sldId="562"/>
            <ac:picMk id="14" creationId="{00000000-0000-0000-0000-000000000000}"/>
          </ac:picMkLst>
        </pc:picChg>
        <pc:picChg chg="mod">
          <ac:chgData name="Bergmans-Blijleven, Laura (UT-CES)" userId="b6d06f0e-08bd-45ea-b60e-4a5c3b76df97" providerId="ADAL" clId="{4C8BC15C-AE0C-430C-903D-87BB01C7D9BA}" dt="2023-06-27T11:48:49.354" v="159" actId="14861"/>
          <ac:picMkLst>
            <pc:docMk/>
            <pc:sldMk cId="2190091457" sldId="562"/>
            <ac:picMk id="1032" creationId="{00000000-0000-0000-0000-000000000000}"/>
          </ac:picMkLst>
        </pc:picChg>
        <pc:picChg chg="mod">
          <ac:chgData name="Bergmans-Blijleven, Laura (UT-CES)" userId="b6d06f0e-08bd-45ea-b60e-4a5c3b76df97" providerId="ADAL" clId="{4C8BC15C-AE0C-430C-903D-87BB01C7D9BA}" dt="2023-06-27T11:49:26.411" v="165" actId="1076"/>
          <ac:picMkLst>
            <pc:docMk/>
            <pc:sldMk cId="2190091457" sldId="562"/>
            <ac:picMk id="5121" creationId="{00000000-0000-0000-0000-000000000000}"/>
          </ac:picMkLst>
        </pc:picChg>
      </pc:sldChg>
      <pc:sldChg chg="addSp delSp modSp mod">
        <pc:chgData name="Bergmans-Blijleven, Laura (UT-CES)" userId="b6d06f0e-08bd-45ea-b60e-4a5c3b76df97" providerId="ADAL" clId="{4C8BC15C-AE0C-430C-903D-87BB01C7D9BA}" dt="2023-06-27T12:05:26.868" v="442" actId="478"/>
        <pc:sldMkLst>
          <pc:docMk/>
          <pc:sldMk cId="0" sldId="566"/>
        </pc:sldMkLst>
        <pc:spChg chg="add del mod">
          <ac:chgData name="Bergmans-Blijleven, Laura (UT-CES)" userId="b6d06f0e-08bd-45ea-b60e-4a5c3b76df97" providerId="ADAL" clId="{4C8BC15C-AE0C-430C-903D-87BB01C7D9BA}" dt="2023-06-27T12:05:26.868" v="442" actId="478"/>
          <ac:spMkLst>
            <pc:docMk/>
            <pc:sldMk cId="0" sldId="566"/>
            <ac:spMk id="16" creationId="{D93E3EC0-C894-F80E-BC55-0C1A3E3D80F1}"/>
          </ac:spMkLst>
        </pc:spChg>
      </pc:sldChg>
      <pc:sldChg chg="modSp modAnim">
        <pc:chgData name="Bergmans-Blijleven, Laura (UT-CES)" userId="b6d06f0e-08bd-45ea-b60e-4a5c3b76df97" providerId="ADAL" clId="{4C8BC15C-AE0C-430C-903D-87BB01C7D9BA}" dt="2023-06-27T12:13:15.089" v="545" actId="20577"/>
        <pc:sldMkLst>
          <pc:docMk/>
          <pc:sldMk cId="0" sldId="567"/>
        </pc:sldMkLst>
        <pc:spChg chg="mod">
          <ac:chgData name="Bergmans-Blijleven, Laura (UT-CES)" userId="b6d06f0e-08bd-45ea-b60e-4a5c3b76df97" providerId="ADAL" clId="{4C8BC15C-AE0C-430C-903D-87BB01C7D9BA}" dt="2023-06-27T12:13:15.089" v="545" actId="20577"/>
          <ac:spMkLst>
            <pc:docMk/>
            <pc:sldMk cId="0" sldId="567"/>
            <ac:spMk id="4" creationId="{00000000-0000-0000-0000-000000000000}"/>
          </ac:spMkLst>
        </pc:spChg>
      </pc:sldChg>
      <pc:sldChg chg="modSp mod">
        <pc:chgData name="Bergmans-Blijleven, Laura (UT-CES)" userId="b6d06f0e-08bd-45ea-b60e-4a5c3b76df97" providerId="ADAL" clId="{4C8BC15C-AE0C-430C-903D-87BB01C7D9BA}" dt="2023-06-27T12:14:05.483" v="592" actId="20577"/>
        <pc:sldMkLst>
          <pc:docMk/>
          <pc:sldMk cId="0" sldId="570"/>
        </pc:sldMkLst>
        <pc:spChg chg="mod">
          <ac:chgData name="Bergmans-Blijleven, Laura (UT-CES)" userId="b6d06f0e-08bd-45ea-b60e-4a5c3b76df97" providerId="ADAL" clId="{4C8BC15C-AE0C-430C-903D-87BB01C7D9BA}" dt="2023-06-27T12:14:05.483" v="592" actId="20577"/>
          <ac:spMkLst>
            <pc:docMk/>
            <pc:sldMk cId="0" sldId="570"/>
            <ac:spMk id="4" creationId="{00000000-0000-0000-0000-000000000000}"/>
          </ac:spMkLst>
        </pc:spChg>
        <pc:picChg chg="mod">
          <ac:chgData name="Bergmans-Blijleven, Laura (UT-CES)" userId="b6d06f0e-08bd-45ea-b60e-4a5c3b76df97" providerId="ADAL" clId="{4C8BC15C-AE0C-430C-903D-87BB01C7D9BA}" dt="2023-06-27T12:11:18.673" v="447" actId="14100"/>
          <ac:picMkLst>
            <pc:docMk/>
            <pc:sldMk cId="0" sldId="570"/>
            <ac:picMk id="17" creationId="{368A47CE-889D-43A1-DC33-57EBD7CE6D24}"/>
          </ac:picMkLst>
        </pc:picChg>
      </pc:sldChg>
      <pc:sldChg chg="modSp mod">
        <pc:chgData name="Bergmans-Blijleven, Laura (UT-CES)" userId="b6d06f0e-08bd-45ea-b60e-4a5c3b76df97" providerId="ADAL" clId="{4C8BC15C-AE0C-430C-903D-87BB01C7D9BA}" dt="2023-06-27T12:19:39.061" v="693" actId="1076"/>
        <pc:sldMkLst>
          <pc:docMk/>
          <pc:sldMk cId="0" sldId="582"/>
        </pc:sldMkLst>
        <pc:picChg chg="mod">
          <ac:chgData name="Bergmans-Blijleven, Laura (UT-CES)" userId="b6d06f0e-08bd-45ea-b60e-4a5c3b76df97" providerId="ADAL" clId="{4C8BC15C-AE0C-430C-903D-87BB01C7D9BA}" dt="2023-06-27T12:19:39.061" v="693" actId="1076"/>
          <ac:picMkLst>
            <pc:docMk/>
            <pc:sldMk cId="0" sldId="582"/>
            <ac:picMk id="12" creationId="{FFBAA1CE-6259-45B5-4D47-9FDE515154AA}"/>
          </ac:picMkLst>
        </pc:picChg>
      </pc:sldChg>
      <pc:sldChg chg="modSp">
        <pc:chgData name="Bergmans-Blijleven, Laura (UT-CES)" userId="b6d06f0e-08bd-45ea-b60e-4a5c3b76df97" providerId="ADAL" clId="{4C8BC15C-AE0C-430C-903D-87BB01C7D9BA}" dt="2023-06-27T12:20:06.091" v="694" actId="20577"/>
        <pc:sldMkLst>
          <pc:docMk/>
          <pc:sldMk cId="0" sldId="583"/>
        </pc:sldMkLst>
        <pc:spChg chg="mod">
          <ac:chgData name="Bergmans-Blijleven, Laura (UT-CES)" userId="b6d06f0e-08bd-45ea-b60e-4a5c3b76df97" providerId="ADAL" clId="{4C8BC15C-AE0C-430C-903D-87BB01C7D9BA}" dt="2023-06-27T12:20:06.091" v="694" actId="20577"/>
          <ac:spMkLst>
            <pc:docMk/>
            <pc:sldMk cId="0" sldId="583"/>
            <ac:spMk id="6" creationId="{00000000-0000-0000-0000-000000000000}"/>
          </ac:spMkLst>
        </pc:spChg>
      </pc:sldChg>
      <pc:sldChg chg="modSp">
        <pc:chgData name="Bergmans-Blijleven, Laura (UT-CES)" userId="b6d06f0e-08bd-45ea-b60e-4a5c3b76df97" providerId="ADAL" clId="{4C8BC15C-AE0C-430C-903D-87BB01C7D9BA}" dt="2023-06-27T12:23:39.664" v="695" actId="20577"/>
        <pc:sldMkLst>
          <pc:docMk/>
          <pc:sldMk cId="3848966009" sldId="617"/>
        </pc:sldMkLst>
        <pc:spChg chg="mod">
          <ac:chgData name="Bergmans-Blijleven, Laura (UT-CES)" userId="b6d06f0e-08bd-45ea-b60e-4a5c3b76df97" providerId="ADAL" clId="{4C8BC15C-AE0C-430C-903D-87BB01C7D9BA}" dt="2023-06-27T12:23:39.664" v="695" actId="20577"/>
          <ac:spMkLst>
            <pc:docMk/>
            <pc:sldMk cId="3848966009" sldId="617"/>
            <ac:spMk id="4" creationId="{00000000-0000-0000-0000-000000000000}"/>
          </ac:spMkLst>
        </pc:spChg>
      </pc:sldChg>
      <pc:sldChg chg="del">
        <pc:chgData name="Bergmans-Blijleven, Laura (UT-CES)" userId="b6d06f0e-08bd-45ea-b60e-4a5c3b76df97" providerId="ADAL" clId="{4C8BC15C-AE0C-430C-903D-87BB01C7D9BA}" dt="2023-06-27T12:26:38.097" v="696" actId="2696"/>
        <pc:sldMkLst>
          <pc:docMk/>
          <pc:sldMk cId="801812134" sldId="624"/>
        </pc:sldMkLst>
      </pc:sldChg>
      <pc:sldChg chg="modSp add mod">
        <pc:chgData name="Bergmans-Blijleven, Laura (UT-CES)" userId="b6d06f0e-08bd-45ea-b60e-4a5c3b76df97" providerId="ADAL" clId="{4C8BC15C-AE0C-430C-903D-87BB01C7D9BA}" dt="2023-06-28T07:29:31.324" v="1329" actId="20577"/>
        <pc:sldMkLst>
          <pc:docMk/>
          <pc:sldMk cId="2959590609" sldId="624"/>
        </pc:sldMkLst>
        <pc:spChg chg="mod">
          <ac:chgData name="Bergmans-Blijleven, Laura (UT-CES)" userId="b6d06f0e-08bd-45ea-b60e-4a5c3b76df97" providerId="ADAL" clId="{4C8BC15C-AE0C-430C-903D-87BB01C7D9BA}" dt="2023-06-28T07:29:31.324" v="1329" actId="20577"/>
          <ac:spMkLst>
            <pc:docMk/>
            <pc:sldMk cId="2959590609" sldId="624"/>
            <ac:spMk id="6" creationId="{00000000-0000-0000-0000-000000000000}"/>
          </ac:spMkLst>
        </pc:spChg>
      </pc:sldChg>
      <pc:sldChg chg="modSp add mod">
        <pc:chgData name="Bergmans-Blijleven, Laura (UT-CES)" userId="b6d06f0e-08bd-45ea-b60e-4a5c3b76df97" providerId="ADAL" clId="{4C8BC15C-AE0C-430C-903D-87BB01C7D9BA}" dt="2023-06-28T07:28:48.570" v="1284" actId="20577"/>
        <pc:sldMkLst>
          <pc:docMk/>
          <pc:sldMk cId="1003144746" sldId="625"/>
        </pc:sldMkLst>
        <pc:spChg chg="mod">
          <ac:chgData name="Bergmans-Blijleven, Laura (UT-CES)" userId="b6d06f0e-08bd-45ea-b60e-4a5c3b76df97" providerId="ADAL" clId="{4C8BC15C-AE0C-430C-903D-87BB01C7D9BA}" dt="2023-06-28T07:15:08.339" v="840" actId="20577"/>
          <ac:spMkLst>
            <pc:docMk/>
            <pc:sldMk cId="1003144746" sldId="625"/>
            <ac:spMk id="2" creationId="{00000000-0000-0000-0000-000000000000}"/>
          </ac:spMkLst>
        </pc:spChg>
        <pc:spChg chg="mod">
          <ac:chgData name="Bergmans-Blijleven, Laura (UT-CES)" userId="b6d06f0e-08bd-45ea-b60e-4a5c3b76df97" providerId="ADAL" clId="{4C8BC15C-AE0C-430C-903D-87BB01C7D9BA}" dt="2023-06-28T07:28:48.570" v="1284" actId="20577"/>
          <ac:spMkLst>
            <pc:docMk/>
            <pc:sldMk cId="1003144746" sldId="625"/>
            <ac:spMk id="6" creationId="{00000000-0000-0000-0000-000000000000}"/>
          </ac:spMkLst>
        </pc:spChg>
      </pc:sldChg>
      <pc:sldChg chg="del">
        <pc:chgData name="Bergmans-Blijleven, Laura (UT-CES)" userId="b6d06f0e-08bd-45ea-b60e-4a5c3b76df97" providerId="ADAL" clId="{4C8BC15C-AE0C-430C-903D-87BB01C7D9BA}" dt="2023-06-27T12:26:38.097" v="696" actId="2696"/>
        <pc:sldMkLst>
          <pc:docMk/>
          <pc:sldMk cId="4069395413" sldId="625"/>
        </pc:sldMkLst>
      </pc:sldChg>
      <pc:sldChg chg="modSp del mod">
        <pc:chgData name="Bergmans-Blijleven, Laura (UT-CES)" userId="b6d06f0e-08bd-45ea-b60e-4a5c3b76df97" providerId="ADAL" clId="{4C8BC15C-AE0C-430C-903D-87BB01C7D9BA}" dt="2023-06-27T12:14:37.741" v="593" actId="47"/>
        <pc:sldMkLst>
          <pc:docMk/>
          <pc:sldMk cId="2169425599" sldId="629"/>
        </pc:sldMkLst>
        <pc:spChg chg="mod">
          <ac:chgData name="Bergmans-Blijleven, Laura (UT-CES)" userId="b6d06f0e-08bd-45ea-b60e-4a5c3b76df97" providerId="ADAL" clId="{4C8BC15C-AE0C-430C-903D-87BB01C7D9BA}" dt="2023-06-27T12:11:02.298" v="444" actId="5793"/>
          <ac:spMkLst>
            <pc:docMk/>
            <pc:sldMk cId="2169425599" sldId="629"/>
            <ac:spMk id="4" creationId="{00000000-0000-0000-0000-000000000000}"/>
          </ac:spMkLst>
        </pc:spChg>
      </pc:sldChg>
      <pc:sldChg chg="modSp mod">
        <pc:chgData name="Bergmans-Blijleven, Laura (UT-CES)" userId="b6d06f0e-08bd-45ea-b60e-4a5c3b76df97" providerId="ADAL" clId="{4C8BC15C-AE0C-430C-903D-87BB01C7D9BA}" dt="2023-06-27T12:16:25.675" v="692" actId="6549"/>
        <pc:sldMkLst>
          <pc:docMk/>
          <pc:sldMk cId="3235143185" sldId="630"/>
        </pc:sldMkLst>
        <pc:spChg chg="mod">
          <ac:chgData name="Bergmans-Blijleven, Laura (UT-CES)" userId="b6d06f0e-08bd-45ea-b60e-4a5c3b76df97" providerId="ADAL" clId="{4C8BC15C-AE0C-430C-903D-87BB01C7D9BA}" dt="2023-06-27T12:16:25.675" v="692" actId="6549"/>
          <ac:spMkLst>
            <pc:docMk/>
            <pc:sldMk cId="3235143185" sldId="630"/>
            <ac:spMk id="4" creationId="{00000000-0000-0000-0000-000000000000}"/>
          </ac:spMkLst>
        </pc:spChg>
        <pc:grpChg chg="mod">
          <ac:chgData name="Bergmans-Blijleven, Laura (UT-CES)" userId="b6d06f0e-08bd-45ea-b60e-4a5c3b76df97" providerId="ADAL" clId="{4C8BC15C-AE0C-430C-903D-87BB01C7D9BA}" dt="2023-06-27T12:14:50.651" v="594" actId="14100"/>
          <ac:grpSpMkLst>
            <pc:docMk/>
            <pc:sldMk cId="3235143185" sldId="630"/>
            <ac:grpSpMk id="10" creationId="{C2E494A4-5432-F9AB-4641-5675CB5162BD}"/>
          </ac:grpSpMkLst>
        </pc:grpChg>
      </pc:sldChg>
      <pc:sldChg chg="addSp delSp modSp add del mod delAnim modAnim">
        <pc:chgData name="Bergmans-Blijleven, Laura (UT-CES)" userId="b6d06f0e-08bd-45ea-b60e-4a5c3b76df97" providerId="ADAL" clId="{4C8BC15C-AE0C-430C-903D-87BB01C7D9BA}" dt="2023-06-27T12:26:48.074" v="698" actId="47"/>
        <pc:sldMkLst>
          <pc:docMk/>
          <pc:sldMk cId="2443454677" sldId="635"/>
        </pc:sldMkLst>
        <pc:spChg chg="mod">
          <ac:chgData name="Bergmans-Blijleven, Laura (UT-CES)" userId="b6d06f0e-08bd-45ea-b60e-4a5c3b76df97" providerId="ADAL" clId="{4C8BC15C-AE0C-430C-903D-87BB01C7D9BA}" dt="2023-06-27T11:52:08.803" v="228" actId="20577"/>
          <ac:spMkLst>
            <pc:docMk/>
            <pc:sldMk cId="2443454677" sldId="635"/>
            <ac:spMk id="2" creationId="{00000000-0000-0000-0000-000000000000}"/>
          </ac:spMkLst>
        </pc:spChg>
        <pc:spChg chg="mod">
          <ac:chgData name="Bergmans-Blijleven, Laura (UT-CES)" userId="b6d06f0e-08bd-45ea-b60e-4a5c3b76df97" providerId="ADAL" clId="{4C8BC15C-AE0C-430C-903D-87BB01C7D9BA}" dt="2023-06-27T11:51:53.325" v="180" actId="3626"/>
          <ac:spMkLst>
            <pc:docMk/>
            <pc:sldMk cId="2443454677" sldId="635"/>
            <ac:spMk id="3" creationId="{7E14FB3A-6962-A264-951B-CE89BA8439FE}"/>
          </ac:spMkLst>
        </pc:spChg>
        <pc:spChg chg="mod">
          <ac:chgData name="Bergmans-Blijleven, Laura (UT-CES)" userId="b6d06f0e-08bd-45ea-b60e-4a5c3b76df97" providerId="ADAL" clId="{4C8BC15C-AE0C-430C-903D-87BB01C7D9BA}" dt="2023-06-27T11:57:42.215" v="423" actId="20577"/>
          <ac:spMkLst>
            <pc:docMk/>
            <pc:sldMk cId="2443454677" sldId="635"/>
            <ac:spMk id="4" creationId="{00000000-0000-0000-0000-000000000000}"/>
          </ac:spMkLst>
        </pc:spChg>
        <pc:spChg chg="del mod">
          <ac:chgData name="Bergmans-Blijleven, Laura (UT-CES)" userId="b6d06f0e-08bd-45ea-b60e-4a5c3b76df97" providerId="ADAL" clId="{4C8BC15C-AE0C-430C-903D-87BB01C7D9BA}" dt="2023-06-27T11:54:15.891" v="378" actId="478"/>
          <ac:spMkLst>
            <pc:docMk/>
            <pc:sldMk cId="2443454677" sldId="635"/>
            <ac:spMk id="12" creationId="{4DC37633-E69D-491E-926D-A8FD19728453}"/>
          </ac:spMkLst>
        </pc:spChg>
        <pc:picChg chg="del">
          <ac:chgData name="Bergmans-Blijleven, Laura (UT-CES)" userId="b6d06f0e-08bd-45ea-b60e-4a5c3b76df97" providerId="ADAL" clId="{4C8BC15C-AE0C-430C-903D-87BB01C7D9BA}" dt="2023-06-27T11:52:12.206" v="229" actId="478"/>
          <ac:picMkLst>
            <pc:docMk/>
            <pc:sldMk cId="2443454677" sldId="635"/>
            <ac:picMk id="6" creationId="{A2543E22-6AC0-199D-4380-C74BA2BABFA2}"/>
          </ac:picMkLst>
        </pc:picChg>
        <pc:picChg chg="add del mod">
          <ac:chgData name="Bergmans-Blijleven, Laura (UT-CES)" userId="b6d06f0e-08bd-45ea-b60e-4a5c3b76df97" providerId="ADAL" clId="{4C8BC15C-AE0C-430C-903D-87BB01C7D9BA}" dt="2023-06-27T11:57:17.862" v="408" actId="478"/>
          <ac:picMkLst>
            <pc:docMk/>
            <pc:sldMk cId="2443454677" sldId="635"/>
            <ac:picMk id="7" creationId="{2596F0F4-1979-E334-30E1-BEFC931975D8}"/>
          </ac:picMkLst>
        </pc:picChg>
        <pc:picChg chg="del">
          <ac:chgData name="Bergmans-Blijleven, Laura (UT-CES)" userId="b6d06f0e-08bd-45ea-b60e-4a5c3b76df97" providerId="ADAL" clId="{4C8BC15C-AE0C-430C-903D-87BB01C7D9BA}" dt="2023-06-27T11:51:42.876" v="178" actId="478"/>
          <ac:picMkLst>
            <pc:docMk/>
            <pc:sldMk cId="2443454677" sldId="635"/>
            <ac:picMk id="9" creationId="{C801130F-E363-10D7-0CEE-B47583014779}"/>
          </ac:picMkLst>
        </pc:picChg>
        <pc:picChg chg="add del mod">
          <ac:chgData name="Bergmans-Blijleven, Laura (UT-CES)" userId="b6d06f0e-08bd-45ea-b60e-4a5c3b76df97" providerId="ADAL" clId="{4C8BC15C-AE0C-430C-903D-87BB01C7D9BA}" dt="2023-06-27T11:59:02.339" v="424" actId="478"/>
          <ac:picMkLst>
            <pc:docMk/>
            <pc:sldMk cId="2443454677" sldId="635"/>
            <ac:picMk id="10" creationId="{9812D87C-B154-37D0-F2D2-C16E915F6943}"/>
          </ac:picMkLst>
        </pc:picChg>
        <pc:picChg chg="add mod">
          <ac:chgData name="Bergmans-Blijleven, Laura (UT-CES)" userId="b6d06f0e-08bd-45ea-b60e-4a5c3b76df97" providerId="ADAL" clId="{4C8BC15C-AE0C-430C-903D-87BB01C7D9BA}" dt="2023-06-27T11:59:17.328" v="428" actId="14861"/>
          <ac:picMkLst>
            <pc:docMk/>
            <pc:sldMk cId="2443454677" sldId="635"/>
            <ac:picMk id="13" creationId="{AE7AE96C-737E-401D-3F0F-6118F56334B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5928AB-FB45-41B6-B767-6E1FCD9592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D226F71-6231-44FB-B6F9-3F3800C944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B8B7CBE-E149-4CA6-8DBA-76B57A442203}" type="datetimeFigureOut">
              <a:rPr lang="en-GB" smtClean="0"/>
              <a:t>24/08/2023</a:t>
            </a:fld>
            <a:endParaRPr lang="en-GB"/>
          </a:p>
        </p:txBody>
      </p:sp>
      <p:sp>
        <p:nvSpPr>
          <p:cNvPr id="4" name="Footer Placeholder 3">
            <a:extLst>
              <a:ext uri="{FF2B5EF4-FFF2-40B4-BE49-F238E27FC236}">
                <a16:creationId xmlns:a16="http://schemas.microsoft.com/office/drawing/2014/main" id="{6818812E-8804-4DAE-A81E-98036292BE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2876627-61FB-497E-81F6-FC5F7D1B83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187E6D-93D8-415D-8B98-2E560EE57356}" type="slidenum">
              <a:rPr lang="en-GB" smtClean="0"/>
              <a:t>‹#›</a:t>
            </a:fld>
            <a:endParaRPr lang="en-GB"/>
          </a:p>
        </p:txBody>
      </p:sp>
    </p:spTree>
    <p:extLst>
      <p:ext uri="{BB962C8B-B14F-4D97-AF65-F5344CB8AC3E}">
        <p14:creationId xmlns:p14="http://schemas.microsoft.com/office/powerpoint/2010/main" val="538939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76D6D1-7FB2-45E8-B273-A80E97A1EA94}" type="datetimeFigureOut">
              <a:rPr lang="en-NL" smtClean="0"/>
              <a:t>08/24/2023</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B2F331-159D-485C-8E1A-F390AB4F927B}" type="slidenum">
              <a:rPr lang="en-NL" smtClean="0"/>
              <a:t>‹#›</a:t>
            </a:fld>
            <a:endParaRPr lang="en-NL"/>
          </a:p>
        </p:txBody>
      </p:sp>
    </p:spTree>
    <p:extLst>
      <p:ext uri="{BB962C8B-B14F-4D97-AF65-F5344CB8AC3E}">
        <p14:creationId xmlns:p14="http://schemas.microsoft.com/office/powerpoint/2010/main" val="3915487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90495CE-4E9E-4687-896D-DD1C9E726AEA}" type="slidenum">
              <a:rPr lang="nl-NL" smtClean="0"/>
              <a:pPr>
                <a:defRPr/>
              </a:pPr>
              <a:t>2</a:t>
            </a:fld>
            <a:endParaRPr lang="nl-NL"/>
          </a:p>
        </p:txBody>
      </p:sp>
    </p:spTree>
    <p:extLst>
      <p:ext uri="{BB962C8B-B14F-4D97-AF65-F5344CB8AC3E}">
        <p14:creationId xmlns:p14="http://schemas.microsoft.com/office/powerpoint/2010/main" val="1993435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pPr eaLnBrk="1" hangingPunct="1"/>
            <a:endParaRPr lang="en-US"/>
          </a:p>
        </p:txBody>
      </p:sp>
      <p:sp>
        <p:nvSpPr>
          <p:cNvPr id="57348" name="Slide Number Placeholder 3"/>
          <p:cNvSpPr>
            <a:spLocks noGrp="1"/>
          </p:cNvSpPr>
          <p:nvPr>
            <p:ph type="sldNum" sz="quarter" idx="5"/>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DB94DA5D-5DFD-457A-984B-538C99D9143A}" type="slidenum">
              <a:rPr lang="nl-NL" smtClean="0"/>
              <a:pPr eaLnBrk="1" hangingPunct="1">
                <a:defRPr/>
              </a:pPr>
              <a:t>3</a:t>
            </a:fld>
            <a:endParaRPr lang="nl-NL"/>
          </a:p>
        </p:txBody>
      </p:sp>
    </p:spTree>
    <p:extLst>
      <p:ext uri="{BB962C8B-B14F-4D97-AF65-F5344CB8AC3E}">
        <p14:creationId xmlns:p14="http://schemas.microsoft.com/office/powerpoint/2010/main" val="3060311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3FB2F331-159D-485C-8E1A-F390AB4F927B}" type="slidenum">
              <a:rPr lang="en-NL" smtClean="0"/>
              <a:t>5</a:t>
            </a:fld>
            <a:endParaRPr lang="en-NL"/>
          </a:p>
        </p:txBody>
      </p:sp>
    </p:spTree>
    <p:extLst>
      <p:ext uri="{BB962C8B-B14F-4D97-AF65-F5344CB8AC3E}">
        <p14:creationId xmlns:p14="http://schemas.microsoft.com/office/powerpoint/2010/main" val="520788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90495CE-4E9E-4687-896D-DD1C9E726AEA}" type="slidenum">
              <a:rPr lang="nl-NL" smtClean="0"/>
              <a:pPr>
                <a:defRPr/>
              </a:pPr>
              <a:t>37</a:t>
            </a:fld>
            <a:endParaRPr lang="nl-NL"/>
          </a:p>
        </p:txBody>
      </p:sp>
    </p:spTree>
    <p:extLst>
      <p:ext uri="{BB962C8B-B14F-4D97-AF65-F5344CB8AC3E}">
        <p14:creationId xmlns:p14="http://schemas.microsoft.com/office/powerpoint/2010/main" val="1581235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90495CE-4E9E-4687-896D-DD1C9E726AEA}" type="slidenum">
              <a:rPr lang="nl-NL" smtClean="0"/>
              <a:pPr>
                <a:defRPr/>
              </a:pPr>
              <a:t>39</a:t>
            </a:fld>
            <a:endParaRPr lang="nl-NL"/>
          </a:p>
        </p:txBody>
      </p:sp>
    </p:spTree>
    <p:extLst>
      <p:ext uri="{BB962C8B-B14F-4D97-AF65-F5344CB8AC3E}">
        <p14:creationId xmlns:p14="http://schemas.microsoft.com/office/powerpoint/2010/main" val="2937568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Master" Target="../slideMasters/slideMaster4.xml"/><Relationship Id="rId4" Type="http://schemas.openxmlformats.org/officeDocument/2006/relationships/image" Target="../media/image7.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Master" Target="../slideMasters/slideMaster4.xml"/><Relationship Id="rId4" Type="http://schemas.openxmlformats.org/officeDocument/2006/relationships/image" Target="../media/image7.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Master" Target="../slideMasters/slideMaster5.xml"/><Relationship Id="rId4" Type="http://schemas.openxmlformats.org/officeDocument/2006/relationships/image" Target="../media/image5.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g"/><Relationship Id="rId1" Type="http://schemas.openxmlformats.org/officeDocument/2006/relationships/slideMaster" Target="../slideMasters/slideMaster5.xml"/><Relationship Id="rId4" Type="http://schemas.openxmlformats.org/officeDocument/2006/relationships/image" Target="../media/image7.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Master" Target="../slideMasters/slideMaster5.xml"/><Relationship Id="rId4" Type="http://schemas.openxmlformats.org/officeDocument/2006/relationships/image" Target="../media/image7.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g"/><Relationship Id="rId1" Type="http://schemas.openxmlformats.org/officeDocument/2006/relationships/slideMaster" Target="../slideMasters/slideMaster6.xml"/><Relationship Id="rId4" Type="http://schemas.openxmlformats.org/officeDocument/2006/relationships/image" Target="../media/image5.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g"/><Relationship Id="rId1" Type="http://schemas.openxmlformats.org/officeDocument/2006/relationships/slideMaster" Target="../slideMasters/slideMaster6.xml"/><Relationship Id="rId4"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g"/><Relationship Id="rId1" Type="http://schemas.openxmlformats.org/officeDocument/2006/relationships/slideMaster" Target="../slideMasters/slideMaster6.xml"/><Relationship Id="rId4" Type="http://schemas.openxmlformats.org/officeDocument/2006/relationships/image" Target="../media/image7.sv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g"/><Relationship Id="rId1" Type="http://schemas.openxmlformats.org/officeDocument/2006/relationships/slideMaster" Target="../slideMasters/slideMaster7.xml"/><Relationship Id="rId4" Type="http://schemas.openxmlformats.org/officeDocument/2006/relationships/image" Target="../media/image5.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g"/><Relationship Id="rId1" Type="http://schemas.openxmlformats.org/officeDocument/2006/relationships/slideMaster" Target="../slideMasters/slideMaster7.xml"/><Relationship Id="rId4" Type="http://schemas.openxmlformats.org/officeDocument/2006/relationships/image" Target="../media/image5.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png"/></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g"/><Relationship Id="rId1" Type="http://schemas.openxmlformats.org/officeDocument/2006/relationships/slideMaster" Target="../slideMasters/slideMaster9.xml"/><Relationship Id="rId4" Type="http://schemas.openxmlformats.org/officeDocument/2006/relationships/image" Target="../media/image5.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g"/><Relationship Id="rId1" Type="http://schemas.openxmlformats.org/officeDocument/2006/relationships/slideMaster" Target="../slideMasters/slideMaster9.xml"/><Relationship Id="rId4" Type="http://schemas.openxmlformats.org/officeDocument/2006/relationships/image" Target="../media/image7.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g"/><Relationship Id="rId1" Type="http://schemas.openxmlformats.org/officeDocument/2006/relationships/slideMaster" Target="../slideMasters/slideMaster9.xml"/><Relationship Id="rId4" Type="http://schemas.openxmlformats.org/officeDocument/2006/relationships/image" Target="../media/image7.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hite with image full">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7B26CFC-DD8F-413E-8D8F-ECDE90506C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tx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063513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5916C-A97B-7992-3C89-03AA9F6582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5686DA90-C918-8BED-0E0F-3C7174E3C5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E0AE79-8CB4-CB09-25D6-F39A8D73EAC1}"/>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E7BD0AB2-73BE-61A3-8740-09BDEEBE2698}"/>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B4668C2C-13DF-615F-5607-A1C6AD2FE517}"/>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145506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18130-B5B0-3848-D0E2-B5424DCBB709}"/>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AF0EFF30-1D2A-DD00-AD89-96E12889DB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60C61C28-B638-EE1D-9363-931EA51BB3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225A0F36-6B19-6BF6-69F1-CF7CCBB66402}"/>
              </a:ext>
            </a:extLst>
          </p:cNvPr>
          <p:cNvSpPr>
            <a:spLocks noGrp="1"/>
          </p:cNvSpPr>
          <p:nvPr>
            <p:ph type="dt" sz="half" idx="10"/>
          </p:nvPr>
        </p:nvSpPr>
        <p:spPr/>
        <p:txBody>
          <a:bodyPr/>
          <a:lstStyle/>
          <a:p>
            <a:endParaRPr lang="nl-NL"/>
          </a:p>
        </p:txBody>
      </p:sp>
      <p:sp>
        <p:nvSpPr>
          <p:cNvPr id="6" name="Footer Placeholder 5">
            <a:extLst>
              <a:ext uri="{FF2B5EF4-FFF2-40B4-BE49-F238E27FC236}">
                <a16:creationId xmlns:a16="http://schemas.microsoft.com/office/drawing/2014/main" id="{595BC084-6B14-5623-713D-208CEF0F9707}"/>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6E142587-E164-BACF-5E69-CA9CF52B0D99}"/>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3802528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2D6ED-0169-56F4-B440-7160D50BFC8D}"/>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46A138CD-730D-C3D6-13FF-F2255F9E2F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A1635D-BCB7-9117-3223-9C9A930FC8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8B45CFFA-DE66-AC24-CD62-6FF437D215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6F654B-5E76-B8C3-1A22-618FACBCF2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165B4FF7-83AE-7899-37A3-416FE91823EC}"/>
              </a:ext>
            </a:extLst>
          </p:cNvPr>
          <p:cNvSpPr>
            <a:spLocks noGrp="1"/>
          </p:cNvSpPr>
          <p:nvPr>
            <p:ph type="dt" sz="half" idx="10"/>
          </p:nvPr>
        </p:nvSpPr>
        <p:spPr/>
        <p:txBody>
          <a:bodyPr/>
          <a:lstStyle/>
          <a:p>
            <a:endParaRPr lang="nl-NL"/>
          </a:p>
        </p:txBody>
      </p:sp>
      <p:sp>
        <p:nvSpPr>
          <p:cNvPr id="8" name="Footer Placeholder 7">
            <a:extLst>
              <a:ext uri="{FF2B5EF4-FFF2-40B4-BE49-F238E27FC236}">
                <a16:creationId xmlns:a16="http://schemas.microsoft.com/office/drawing/2014/main" id="{E59F6A78-BE2B-7B6B-851A-58A7E3434472}"/>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7AD19A36-6A80-98AD-CD6F-BFA7481F6818}"/>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4183910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FEF74-B556-A68B-8245-A97476E30F21}"/>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7481B0B7-9BD7-DF48-0A59-2E6B7298EF19}"/>
              </a:ext>
            </a:extLst>
          </p:cNvPr>
          <p:cNvSpPr>
            <a:spLocks noGrp="1"/>
          </p:cNvSpPr>
          <p:nvPr>
            <p:ph type="dt" sz="half" idx="10"/>
          </p:nvPr>
        </p:nvSpPr>
        <p:spPr/>
        <p:txBody>
          <a:bodyPr/>
          <a:lstStyle/>
          <a:p>
            <a:endParaRPr lang="nl-NL"/>
          </a:p>
        </p:txBody>
      </p:sp>
      <p:sp>
        <p:nvSpPr>
          <p:cNvPr id="4" name="Footer Placeholder 3">
            <a:extLst>
              <a:ext uri="{FF2B5EF4-FFF2-40B4-BE49-F238E27FC236}">
                <a16:creationId xmlns:a16="http://schemas.microsoft.com/office/drawing/2014/main" id="{A4E6A037-1FB0-E406-9765-25F299125891}"/>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890337E8-18E9-6C2B-CFE9-F528120DE779}"/>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114659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61EC4-F3E2-2733-5082-D61F5260A792}"/>
              </a:ext>
            </a:extLst>
          </p:cNvPr>
          <p:cNvSpPr>
            <a:spLocks noGrp="1"/>
          </p:cNvSpPr>
          <p:nvPr>
            <p:ph type="dt" sz="half" idx="10"/>
          </p:nvPr>
        </p:nvSpPr>
        <p:spPr/>
        <p:txBody>
          <a:bodyPr/>
          <a:lstStyle/>
          <a:p>
            <a:endParaRPr lang="nl-NL"/>
          </a:p>
        </p:txBody>
      </p:sp>
      <p:sp>
        <p:nvSpPr>
          <p:cNvPr id="3" name="Footer Placeholder 2">
            <a:extLst>
              <a:ext uri="{FF2B5EF4-FFF2-40B4-BE49-F238E27FC236}">
                <a16:creationId xmlns:a16="http://schemas.microsoft.com/office/drawing/2014/main" id="{B018D065-93AE-E3AE-F0A6-634051564FC8}"/>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28BCA51C-58FD-BBAB-1E3B-FE6A6EF882EF}"/>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384810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684A1-9DCE-2FE8-AA90-8F7E6019F3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F733EF1D-D25F-DF5A-D8A6-4F6B3F56D2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DF16EDAF-00AE-144F-478D-44F514DC2F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AD9710-3D37-2C60-C691-985593AEDCCC}"/>
              </a:ext>
            </a:extLst>
          </p:cNvPr>
          <p:cNvSpPr>
            <a:spLocks noGrp="1"/>
          </p:cNvSpPr>
          <p:nvPr>
            <p:ph type="dt" sz="half" idx="10"/>
          </p:nvPr>
        </p:nvSpPr>
        <p:spPr/>
        <p:txBody>
          <a:bodyPr/>
          <a:lstStyle/>
          <a:p>
            <a:endParaRPr lang="nl-NL"/>
          </a:p>
        </p:txBody>
      </p:sp>
      <p:sp>
        <p:nvSpPr>
          <p:cNvPr id="6" name="Footer Placeholder 5">
            <a:extLst>
              <a:ext uri="{FF2B5EF4-FFF2-40B4-BE49-F238E27FC236}">
                <a16:creationId xmlns:a16="http://schemas.microsoft.com/office/drawing/2014/main" id="{62856F68-7476-F93A-C11E-927B35026291}"/>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417F1726-AFF9-84ED-7404-E71A28C3BE20}"/>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80315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B1ACF-32D4-E506-506F-39E7D33479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372E6A21-6D9E-D2AA-D4B2-20C797630A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D4844334-E23B-B36D-FAA7-8141120B2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01B3BA-A4CE-D497-2AA5-3B59BD195533}"/>
              </a:ext>
            </a:extLst>
          </p:cNvPr>
          <p:cNvSpPr>
            <a:spLocks noGrp="1"/>
          </p:cNvSpPr>
          <p:nvPr>
            <p:ph type="dt" sz="half" idx="10"/>
          </p:nvPr>
        </p:nvSpPr>
        <p:spPr/>
        <p:txBody>
          <a:bodyPr/>
          <a:lstStyle/>
          <a:p>
            <a:endParaRPr lang="nl-NL"/>
          </a:p>
        </p:txBody>
      </p:sp>
      <p:sp>
        <p:nvSpPr>
          <p:cNvPr id="6" name="Footer Placeholder 5">
            <a:extLst>
              <a:ext uri="{FF2B5EF4-FFF2-40B4-BE49-F238E27FC236}">
                <a16:creationId xmlns:a16="http://schemas.microsoft.com/office/drawing/2014/main" id="{6468ED91-90DB-BF99-B13E-17ACD6DBB633}"/>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B31EADFC-16FD-0194-7404-648A3AD23B5B}"/>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4238383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988BE-3DFF-FA4E-08B3-B93921685868}"/>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BB534DB6-C915-B81B-1160-3699C9CE4F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64021F95-4A29-4A8B-BADF-FF7CEE869591}"/>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5A7A20D2-2B8C-0567-FE40-F0D8EC2F6DBC}"/>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F0463816-C7E1-E99C-E15E-65E3379C44C6}"/>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85556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6B25EC-E700-BE61-553B-2B87EE50352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23586018-9AD7-EC81-9D5A-0084DCF40A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6467B40B-396A-81BC-3B7D-BA4329022601}"/>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4890F39D-F33E-A7E8-D20D-F51C7436692C}"/>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EAFEC6B5-A8A0-EF50-E1A9-B60EBEF3311C}"/>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8383242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white #1">
    <p:spTree>
      <p:nvGrpSpPr>
        <p:cNvPr id="1" name=""/>
        <p:cNvGrpSpPr/>
        <p:nvPr/>
      </p:nvGrpSpPr>
      <p:grpSpPr>
        <a:xfrm>
          <a:off x="0" y="0"/>
          <a:ext cx="0" cy="0"/>
          <a:chOff x="0" y="0"/>
          <a:chExt cx="0" cy="0"/>
        </a:xfrm>
      </p:grpSpPr>
      <p:pic>
        <p:nvPicPr>
          <p:cNvPr id="7" name="UniversumWit slow loop_1">
            <a:hlinkClick r:id="" action="ppaction://media"/>
            <a:extLst>
              <a:ext uri="{FF2B5EF4-FFF2-40B4-BE49-F238E27FC236}">
                <a16:creationId xmlns:a16="http://schemas.microsoft.com/office/drawing/2014/main" id="{AA9D2689-F75B-4671-9C00-8B69E030B31B}"/>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r>
              <a:rPr lang="en-US"/>
              <a:t>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10" name="Tekstvak 9">
            <a:extLst>
              <a:ext uri="{FF2B5EF4-FFF2-40B4-BE49-F238E27FC236}">
                <a16:creationId xmlns:a16="http://schemas.microsoft.com/office/drawing/2014/main" id="{29D88BB8-CE53-491C-9B2E-2409CEEC8A3F}"/>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308938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full image">
    <p:bg>
      <p:bgPr>
        <a:solidFill>
          <a:schemeClr val="accent5"/>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0" y="0"/>
            <a:ext cx="12192000" cy="6858000"/>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42146562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Slide black #1">
    <p:bg>
      <p:bgPr>
        <a:solidFill>
          <a:srgbClr val="000000"/>
        </a:solidFill>
        <a:effectLst/>
      </p:bgPr>
    </p:bg>
    <p:spTree>
      <p:nvGrpSpPr>
        <p:cNvPr id="1" name=""/>
        <p:cNvGrpSpPr/>
        <p:nvPr/>
      </p:nvGrpSpPr>
      <p:grpSpPr>
        <a:xfrm>
          <a:off x="0" y="0"/>
          <a:ext cx="0" cy="0"/>
          <a:chOff x="0" y="0"/>
          <a:chExt cx="0" cy="0"/>
        </a:xfrm>
      </p:grpSpPr>
      <p:pic>
        <p:nvPicPr>
          <p:cNvPr id="8" name="UniversumZwart slow loop">
            <a:hlinkClick r:id="" action="ppaction://media"/>
            <a:extLst>
              <a:ext uri="{FF2B5EF4-FFF2-40B4-BE49-F238E27FC236}">
                <a16:creationId xmlns:a16="http://schemas.microsoft.com/office/drawing/2014/main" id="{A5B4BBAE-2630-47FC-B95C-5BE3F173186C}"/>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7533892"/>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r>
              <a:rPr lang="en-US"/>
              <a:t>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10" name="Tekstvak 9">
            <a:extLst>
              <a:ext uri="{FF2B5EF4-FFF2-40B4-BE49-F238E27FC236}">
                <a16:creationId xmlns:a16="http://schemas.microsoft.com/office/drawing/2014/main" id="{167B42C4-430F-4C9B-A8A9-98F854EBC82D}"/>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35315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black #2">
    <p:bg>
      <p:bgPr>
        <a:solidFill>
          <a:schemeClr val="bg1"/>
        </a:solidFill>
        <a:effectLst/>
      </p:bgPr>
    </p:bg>
    <p:spTree>
      <p:nvGrpSpPr>
        <p:cNvPr id="1" name=""/>
        <p:cNvGrpSpPr/>
        <p:nvPr/>
      </p:nvGrpSpPr>
      <p:grpSpPr>
        <a:xfrm>
          <a:off x="0" y="0"/>
          <a:ext cx="0" cy="0"/>
          <a:chOff x="0" y="0"/>
          <a:chExt cx="0" cy="0"/>
        </a:xfrm>
      </p:grpSpPr>
      <p:pic>
        <p:nvPicPr>
          <p:cNvPr id="14" name="Picture 13">
            <a:hlinkClick r:id="" action="ppaction://media"/>
            <a:extLst>
              <a:ext uri="{FF2B5EF4-FFF2-40B4-BE49-F238E27FC236}">
                <a16:creationId xmlns:a16="http://schemas.microsoft.com/office/drawing/2014/main" id="{D8CD8FD4-42F5-4228-BBAC-B5B0238F0E2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rcRect r="47608"/>
          <a:stretch>
            <a:fillRect/>
          </a:stretch>
        </p:blipFill>
        <p:spPr>
          <a:xfrm>
            <a:off x="6378001" y="0"/>
            <a:ext cx="5814581" cy="6858000"/>
          </a:xfrm>
          <a:custGeom>
            <a:avLst/>
            <a:gdLst>
              <a:gd name="connsiteX0" fmla="*/ 0 w 5814581"/>
              <a:gd name="connsiteY0" fmla="*/ 0 h 6858000"/>
              <a:gd name="connsiteX1" fmla="*/ 5814581 w 5814581"/>
              <a:gd name="connsiteY1" fmla="*/ 0 h 6858000"/>
              <a:gd name="connsiteX2" fmla="*/ 5814581 w 5814581"/>
              <a:gd name="connsiteY2" fmla="*/ 6858000 h 6858000"/>
              <a:gd name="connsiteX3" fmla="*/ 0 w 58145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14581" h="6858000">
                <a:moveTo>
                  <a:pt x="0" y="0"/>
                </a:moveTo>
                <a:lnTo>
                  <a:pt x="5814581" y="0"/>
                </a:lnTo>
                <a:lnTo>
                  <a:pt x="5814581" y="6858000"/>
                </a:lnTo>
                <a:lnTo>
                  <a:pt x="0" y="6858000"/>
                </a:lnTo>
                <a:close/>
              </a:path>
            </a:pathLst>
          </a:cu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tx1"/>
                </a:solidFill>
              </a:defRPr>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r>
              <a:rPr lang="en-US"/>
              <a:t>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tx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10" name="Tekstvak 9">
            <a:extLst>
              <a:ext uri="{FF2B5EF4-FFF2-40B4-BE49-F238E27FC236}">
                <a16:creationId xmlns:a16="http://schemas.microsoft.com/office/drawing/2014/main" id="{B7A8D25C-0FAC-4D82-AB1C-939EFBD51801}"/>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32850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white #2">
    <p:bg>
      <p:bgPr>
        <a:solidFill>
          <a:srgbClr val="000000"/>
        </a:solidFill>
        <a:effectLst/>
      </p:bgPr>
    </p:bg>
    <p:spTree>
      <p:nvGrpSpPr>
        <p:cNvPr id="1" name=""/>
        <p:cNvGrpSpPr/>
        <p:nvPr/>
      </p:nvGrpSpPr>
      <p:grpSpPr>
        <a:xfrm>
          <a:off x="0" y="0"/>
          <a:ext cx="0" cy="0"/>
          <a:chOff x="0" y="0"/>
          <a:chExt cx="0" cy="0"/>
        </a:xfrm>
      </p:grpSpPr>
      <p:pic>
        <p:nvPicPr>
          <p:cNvPr id="15" name="Picture 14">
            <a:hlinkClick r:id="" action="ppaction://media"/>
            <a:extLst>
              <a:ext uri="{FF2B5EF4-FFF2-40B4-BE49-F238E27FC236}">
                <a16:creationId xmlns:a16="http://schemas.microsoft.com/office/drawing/2014/main" id="{0238D2A0-DB3C-4C7B-BFFC-C9389AD6D13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rcRect r="52281"/>
          <a:stretch>
            <a:fillRect/>
          </a:stretch>
        </p:blipFill>
        <p:spPr>
          <a:xfrm>
            <a:off x="6374054" y="0"/>
            <a:ext cx="5817946" cy="6858000"/>
          </a:xfrm>
          <a:custGeom>
            <a:avLst/>
            <a:gdLst>
              <a:gd name="connsiteX0" fmla="*/ 0 w 5817946"/>
              <a:gd name="connsiteY0" fmla="*/ 0 h 6858000"/>
              <a:gd name="connsiteX1" fmla="*/ 5817946 w 5817946"/>
              <a:gd name="connsiteY1" fmla="*/ 0 h 6858000"/>
              <a:gd name="connsiteX2" fmla="*/ 5817946 w 5817946"/>
              <a:gd name="connsiteY2" fmla="*/ 6858000 h 6858000"/>
              <a:gd name="connsiteX3" fmla="*/ 0 w 581794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17946" h="6858000">
                <a:moveTo>
                  <a:pt x="0" y="0"/>
                </a:moveTo>
                <a:lnTo>
                  <a:pt x="5817946" y="0"/>
                </a:lnTo>
                <a:lnTo>
                  <a:pt x="5817946" y="6858000"/>
                </a:lnTo>
                <a:lnTo>
                  <a:pt x="0" y="6858000"/>
                </a:lnTo>
                <a:close/>
              </a:path>
            </a:pathLst>
          </a:cu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r>
              <a:rPr lang="en-US"/>
              <a:t>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10" name="Tekstvak 9">
            <a:extLst>
              <a:ext uri="{FF2B5EF4-FFF2-40B4-BE49-F238E27FC236}">
                <a16:creationId xmlns:a16="http://schemas.microsoft.com/office/drawing/2014/main" id="{596F6254-901B-4F80-B3ED-3890E0D82CFB}"/>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139754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able of contents white">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C64EBF-DA96-4D09-B6A0-839B57073C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755999"/>
            <a:ext cx="543525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9" name="Text Placeholder 8">
            <a:extLst>
              <a:ext uri="{FF2B5EF4-FFF2-40B4-BE49-F238E27FC236}">
                <a16:creationId xmlns:a16="http://schemas.microsoft.com/office/drawing/2014/main" id="{CA76F85B-DDA2-45F5-B69F-D4602ACFEA3A}"/>
              </a:ext>
            </a:extLst>
          </p:cNvPr>
          <p:cNvSpPr>
            <a:spLocks noGrp="1"/>
          </p:cNvSpPr>
          <p:nvPr>
            <p:ph type="body" sz="quarter" idx="16" hasCustomPrompt="1"/>
          </p:nvPr>
        </p:nvSpPr>
        <p:spPr>
          <a:xfrm>
            <a:off x="7285383" y="755998"/>
            <a:ext cx="4516092" cy="4679999"/>
          </a:xfrm>
        </p:spPr>
        <p:txBody>
          <a:bodyPr/>
          <a:lstStyle>
            <a:lvl1pPr marL="0" indent="0">
              <a:buFontTx/>
              <a:buNone/>
              <a:defRPr>
                <a:solidFill>
                  <a:schemeClr val="tx1"/>
                </a:solidFill>
              </a:defRPr>
            </a:lvl1pPr>
          </a:lstStyle>
          <a:p>
            <a:pPr lvl="0"/>
            <a:r>
              <a:rPr lang="en-US"/>
              <a:t>Tekst</a:t>
            </a:r>
            <a:endParaRPr lang="en-US" dirty="0"/>
          </a:p>
        </p:txBody>
      </p:sp>
      <p:sp>
        <p:nvSpPr>
          <p:cNvPr id="15" name="Text Placeholder 8">
            <a:extLst>
              <a:ext uri="{FF2B5EF4-FFF2-40B4-BE49-F238E27FC236}">
                <a16:creationId xmlns:a16="http://schemas.microsoft.com/office/drawing/2014/main" id="{416AF036-6112-4361-9813-A1037B4996B4}"/>
              </a:ext>
            </a:extLst>
          </p:cNvPr>
          <p:cNvSpPr>
            <a:spLocks noGrp="1"/>
          </p:cNvSpPr>
          <p:nvPr>
            <p:ph type="body" sz="quarter" idx="17" hasCustomPrompt="1"/>
          </p:nvPr>
        </p:nvSpPr>
        <p:spPr>
          <a:xfrm>
            <a:off x="6564000" y="755999"/>
            <a:ext cx="523721" cy="4679999"/>
          </a:xfrm>
        </p:spPr>
        <p:txBody>
          <a:bodyPr/>
          <a:lstStyle>
            <a:lvl1pPr marL="0" indent="0">
              <a:buFontTx/>
              <a:buNone/>
              <a:defRPr>
                <a:solidFill>
                  <a:schemeClr val="tx1"/>
                </a:solidFill>
              </a:defRPr>
            </a:lvl1pPr>
          </a:lstStyle>
          <a:p>
            <a:pPr lvl="0"/>
            <a:r>
              <a:rPr lang="en-US"/>
              <a:t>01.</a:t>
            </a:r>
            <a:endParaRPr lang="en-US" dirty="0"/>
          </a:p>
        </p:txBody>
      </p:sp>
    </p:spTree>
    <p:extLst>
      <p:ext uri="{BB962C8B-B14F-4D97-AF65-F5344CB8AC3E}">
        <p14:creationId xmlns:p14="http://schemas.microsoft.com/office/powerpoint/2010/main" val="25772836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able of contents black">
    <p:bg>
      <p:bgPr>
        <a:solidFill>
          <a:srgbClr val="00000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F4EE8F-F2A7-4157-BF05-F800ACCB3B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755999"/>
            <a:ext cx="543525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9" name="Text Placeholder 8">
            <a:extLst>
              <a:ext uri="{FF2B5EF4-FFF2-40B4-BE49-F238E27FC236}">
                <a16:creationId xmlns:a16="http://schemas.microsoft.com/office/drawing/2014/main" id="{CA76F85B-DDA2-45F5-B69F-D4602ACFEA3A}"/>
              </a:ext>
            </a:extLst>
          </p:cNvPr>
          <p:cNvSpPr>
            <a:spLocks noGrp="1"/>
          </p:cNvSpPr>
          <p:nvPr>
            <p:ph type="body" sz="quarter" idx="16" hasCustomPrompt="1"/>
          </p:nvPr>
        </p:nvSpPr>
        <p:spPr>
          <a:xfrm>
            <a:off x="7285383" y="755998"/>
            <a:ext cx="4516092" cy="4679999"/>
          </a:xfrm>
        </p:spPr>
        <p:txBody>
          <a:bodyPr/>
          <a:lstStyle>
            <a:lvl1pPr marL="0" indent="0">
              <a:buFontTx/>
              <a:buNone/>
              <a:defRPr>
                <a:solidFill>
                  <a:schemeClr val="bg1"/>
                </a:solidFill>
              </a:defRPr>
            </a:lvl1pPr>
          </a:lstStyle>
          <a:p>
            <a:pPr lvl="0"/>
            <a:r>
              <a:rPr lang="en-US"/>
              <a:t>Tekst</a:t>
            </a:r>
            <a:endParaRPr lang="en-US" dirty="0"/>
          </a:p>
        </p:txBody>
      </p:sp>
      <p:sp>
        <p:nvSpPr>
          <p:cNvPr id="15" name="Text Placeholder 8">
            <a:extLst>
              <a:ext uri="{FF2B5EF4-FFF2-40B4-BE49-F238E27FC236}">
                <a16:creationId xmlns:a16="http://schemas.microsoft.com/office/drawing/2014/main" id="{416AF036-6112-4361-9813-A1037B4996B4}"/>
              </a:ext>
            </a:extLst>
          </p:cNvPr>
          <p:cNvSpPr>
            <a:spLocks noGrp="1"/>
          </p:cNvSpPr>
          <p:nvPr>
            <p:ph type="body" sz="quarter" idx="17" hasCustomPrompt="1"/>
          </p:nvPr>
        </p:nvSpPr>
        <p:spPr>
          <a:xfrm>
            <a:off x="6564000" y="755999"/>
            <a:ext cx="523721" cy="4679999"/>
          </a:xfrm>
        </p:spPr>
        <p:txBody>
          <a:bodyPr/>
          <a:lstStyle>
            <a:lvl1pPr marL="0" indent="0">
              <a:buFontTx/>
              <a:buNone/>
              <a:defRPr>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30133087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able of contents dark-grey">
    <p:bg>
      <p:bgPr>
        <a:solidFill>
          <a:srgbClr val="1E232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854F08-E09D-43C4-93DA-C8C47BBB18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755999"/>
            <a:ext cx="543525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9" name="Text Placeholder 8">
            <a:extLst>
              <a:ext uri="{FF2B5EF4-FFF2-40B4-BE49-F238E27FC236}">
                <a16:creationId xmlns:a16="http://schemas.microsoft.com/office/drawing/2014/main" id="{CA76F85B-DDA2-45F5-B69F-D4602ACFEA3A}"/>
              </a:ext>
            </a:extLst>
          </p:cNvPr>
          <p:cNvSpPr>
            <a:spLocks noGrp="1"/>
          </p:cNvSpPr>
          <p:nvPr>
            <p:ph type="body" sz="quarter" idx="16" hasCustomPrompt="1"/>
          </p:nvPr>
        </p:nvSpPr>
        <p:spPr>
          <a:xfrm>
            <a:off x="7285383" y="755998"/>
            <a:ext cx="4516092" cy="4679999"/>
          </a:xfrm>
        </p:spPr>
        <p:txBody>
          <a:bodyPr/>
          <a:lstStyle>
            <a:lvl1pPr marL="0" indent="0">
              <a:buFontTx/>
              <a:buNone/>
              <a:defRPr>
                <a:solidFill>
                  <a:schemeClr val="bg1"/>
                </a:solidFill>
              </a:defRPr>
            </a:lvl1pPr>
          </a:lstStyle>
          <a:p>
            <a:pPr lvl="0"/>
            <a:r>
              <a:rPr lang="en-US"/>
              <a:t>Tekst</a:t>
            </a:r>
            <a:endParaRPr lang="en-US" dirty="0"/>
          </a:p>
        </p:txBody>
      </p:sp>
      <p:sp>
        <p:nvSpPr>
          <p:cNvPr id="15" name="Text Placeholder 8">
            <a:extLst>
              <a:ext uri="{FF2B5EF4-FFF2-40B4-BE49-F238E27FC236}">
                <a16:creationId xmlns:a16="http://schemas.microsoft.com/office/drawing/2014/main" id="{416AF036-6112-4361-9813-A1037B4996B4}"/>
              </a:ext>
            </a:extLst>
          </p:cNvPr>
          <p:cNvSpPr>
            <a:spLocks noGrp="1"/>
          </p:cNvSpPr>
          <p:nvPr>
            <p:ph type="body" sz="quarter" idx="17" hasCustomPrompt="1"/>
          </p:nvPr>
        </p:nvSpPr>
        <p:spPr>
          <a:xfrm>
            <a:off x="6564000" y="755999"/>
            <a:ext cx="523721" cy="4679999"/>
          </a:xfrm>
        </p:spPr>
        <p:txBody>
          <a:bodyPr/>
          <a:lstStyle>
            <a:lvl1pPr marL="0" indent="0">
              <a:buFontTx/>
              <a:buNone/>
              <a:defRPr>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35490468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white">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8EC462-1631-40E8-B0D5-89831A4613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17" name="Subtitle 2">
            <a:extLst>
              <a:ext uri="{FF2B5EF4-FFF2-40B4-BE49-F238E27FC236}">
                <a16:creationId xmlns:a16="http://schemas.microsoft.com/office/drawing/2014/main" id="{5587DDDD-DBF8-4307-9F46-3189076B1E03}"/>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Title 1">
            <a:extLst>
              <a:ext uri="{FF2B5EF4-FFF2-40B4-BE49-F238E27FC236}">
                <a16:creationId xmlns:a16="http://schemas.microsoft.com/office/drawing/2014/main" id="{326B359A-ACE1-438C-842E-0AD778A5BC34}"/>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tx1"/>
                </a:solidFill>
              </a:defRPr>
            </a:lvl1pPr>
          </a:lstStyle>
          <a:p>
            <a:r>
              <a:rPr lang="en-US"/>
              <a:t>Click to edit Master title style</a:t>
            </a:r>
            <a:endParaRPr lang="en-US" dirty="0"/>
          </a:p>
        </p:txBody>
      </p:sp>
      <p:sp>
        <p:nvSpPr>
          <p:cNvPr id="18" name="Text Placeholder 8">
            <a:extLst>
              <a:ext uri="{FF2B5EF4-FFF2-40B4-BE49-F238E27FC236}">
                <a16:creationId xmlns:a16="http://schemas.microsoft.com/office/drawing/2014/main" id="{1A27E718-AB76-41A3-AB05-76B47C2E6001}"/>
              </a:ext>
            </a:extLst>
          </p:cNvPr>
          <p:cNvSpPr>
            <a:spLocks noGrp="1"/>
          </p:cNvSpPr>
          <p:nvPr>
            <p:ph type="body" sz="quarter" idx="17" hasCustomPrompt="1"/>
          </p:nvPr>
        </p:nvSpPr>
        <p:spPr>
          <a:xfrm>
            <a:off x="755650" y="2507102"/>
            <a:ext cx="489952" cy="426900"/>
          </a:xfrm>
        </p:spPr>
        <p:txBody>
          <a:bodyPr tIns="108000" anchor="b"/>
          <a:lstStyle>
            <a:lvl1pPr marL="0" indent="0">
              <a:lnSpc>
                <a:spcPct val="100000"/>
              </a:lnSpc>
              <a:buFontTx/>
              <a:buNone/>
              <a:defRPr sz="2100">
                <a:solidFill>
                  <a:schemeClr val="tx1"/>
                </a:solidFill>
              </a:defRPr>
            </a:lvl1pPr>
          </a:lstStyle>
          <a:p>
            <a:pPr lvl="0"/>
            <a:r>
              <a:rPr lang="en-US"/>
              <a:t>01</a:t>
            </a:r>
            <a:endParaRPr lang="en-US" dirty="0"/>
          </a:p>
        </p:txBody>
      </p:sp>
    </p:spTree>
    <p:extLst>
      <p:ext uri="{BB962C8B-B14F-4D97-AF65-F5344CB8AC3E}">
        <p14:creationId xmlns:p14="http://schemas.microsoft.com/office/powerpoint/2010/main" val="25283945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black">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4F1681-82CD-4EAF-83C7-52708EF47B4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2C8685BA-749B-4E69-9ED0-2B395E8AE1BF}"/>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FFC4176D-6512-4994-8E8D-2D32A2565541}"/>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bg1"/>
                </a:solidFill>
              </a:defRPr>
            </a:lvl1pPr>
          </a:lstStyle>
          <a:p>
            <a:r>
              <a:rPr lang="en-US"/>
              <a:t>Click to edit Master title style</a:t>
            </a:r>
            <a:endParaRPr lang="en-US" dirty="0"/>
          </a:p>
        </p:txBody>
      </p:sp>
      <p:sp>
        <p:nvSpPr>
          <p:cNvPr id="18" name="Text Placeholder 8">
            <a:extLst>
              <a:ext uri="{FF2B5EF4-FFF2-40B4-BE49-F238E27FC236}">
                <a16:creationId xmlns:a16="http://schemas.microsoft.com/office/drawing/2014/main" id="{1A27E718-AB76-41A3-AB05-76B47C2E6001}"/>
              </a:ext>
            </a:extLst>
          </p:cNvPr>
          <p:cNvSpPr>
            <a:spLocks noGrp="1"/>
          </p:cNvSpPr>
          <p:nvPr>
            <p:ph type="body" sz="quarter" idx="17" hasCustomPrompt="1"/>
          </p:nvPr>
        </p:nvSpPr>
        <p:spPr>
          <a:xfrm>
            <a:off x="755650" y="2507102"/>
            <a:ext cx="489952" cy="426900"/>
          </a:xfrm>
        </p:spPr>
        <p:txBody>
          <a:bodyPr tIns="108000"/>
          <a:lstStyle>
            <a:lvl1pPr marL="0" indent="0">
              <a:lnSpc>
                <a:spcPct val="100000"/>
              </a:lnSpc>
              <a:buFontTx/>
              <a:buNone/>
              <a:defRPr sz="2100">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3673029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dark-grey">
    <p:bg>
      <p:bgPr>
        <a:solidFill>
          <a:srgbClr val="1E232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76853F-5114-4150-8985-629770C189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DCDC7C8E-A2EE-4B12-9D11-4A9C62FEFDDE}"/>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752A28D3-3B72-4C61-8367-D3BF0CF8FF4D}"/>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bg1"/>
                </a:solidFill>
              </a:defRPr>
            </a:lvl1pPr>
          </a:lstStyle>
          <a:p>
            <a:r>
              <a:rPr lang="en-US"/>
              <a:t>Click to edit Master title style</a:t>
            </a:r>
            <a:endParaRPr lang="en-US" dirty="0"/>
          </a:p>
        </p:txBody>
      </p:sp>
      <p:sp>
        <p:nvSpPr>
          <p:cNvPr id="18" name="Text Placeholder 8">
            <a:extLst>
              <a:ext uri="{FF2B5EF4-FFF2-40B4-BE49-F238E27FC236}">
                <a16:creationId xmlns:a16="http://schemas.microsoft.com/office/drawing/2014/main" id="{1A27E718-AB76-41A3-AB05-76B47C2E6001}"/>
              </a:ext>
            </a:extLst>
          </p:cNvPr>
          <p:cNvSpPr>
            <a:spLocks noGrp="1"/>
          </p:cNvSpPr>
          <p:nvPr>
            <p:ph type="body" sz="quarter" idx="17" hasCustomPrompt="1"/>
          </p:nvPr>
        </p:nvSpPr>
        <p:spPr>
          <a:xfrm>
            <a:off x="755650" y="2507102"/>
            <a:ext cx="489952" cy="426900"/>
          </a:xfrm>
        </p:spPr>
        <p:txBody>
          <a:bodyPr tIns="108000"/>
          <a:lstStyle>
            <a:lvl1pPr marL="0" indent="0">
              <a:lnSpc>
                <a:spcPct val="100000"/>
              </a:lnSpc>
              <a:buFontTx/>
              <a:buNone/>
              <a:defRPr sz="2100">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3031284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grey picture right">
    <p:bg>
      <p:bgPr>
        <a:solidFill>
          <a:schemeClr val="bg1"/>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4CE5D35A-252D-4E52-B59E-887EA3B80598}"/>
              </a:ext>
            </a:extLst>
          </p:cNvPr>
          <p:cNvSpPr>
            <a:spLocks noGrp="1"/>
          </p:cNvSpPr>
          <p:nvPr>
            <p:ph type="pic" sz="quarter" idx="19"/>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tx1"/>
                </a:solidFill>
              </a:defRPr>
            </a:lvl1pPr>
          </a:lstStyle>
          <a:p>
            <a:r>
              <a:rPr lang="en-US"/>
              <a:t>Click to edit Master title style</a:t>
            </a:r>
            <a:endParaRPr lang="en-US" dirty="0"/>
          </a:p>
        </p:txBody>
      </p:sp>
      <p:sp>
        <p:nvSpPr>
          <p:cNvPr id="13" name="Text Placeholder 8">
            <a:extLst>
              <a:ext uri="{FF2B5EF4-FFF2-40B4-BE49-F238E27FC236}">
                <a16:creationId xmlns:a16="http://schemas.microsoft.com/office/drawing/2014/main" id="{2725E1A9-F5F3-4DFB-833B-43237D6CDA9F}"/>
              </a:ext>
            </a:extLst>
          </p:cNvPr>
          <p:cNvSpPr>
            <a:spLocks noGrp="1"/>
          </p:cNvSpPr>
          <p:nvPr>
            <p:ph type="body" sz="quarter" idx="17" hasCustomPrompt="1"/>
          </p:nvPr>
        </p:nvSpPr>
        <p:spPr>
          <a:xfrm>
            <a:off x="755650" y="2507102"/>
            <a:ext cx="489952" cy="426900"/>
          </a:xfrm>
        </p:spPr>
        <p:txBody>
          <a:bodyPr tIns="108000" anchor="b"/>
          <a:lstStyle>
            <a:lvl1pPr marL="0" indent="0">
              <a:lnSpc>
                <a:spcPct val="100000"/>
              </a:lnSpc>
              <a:buFontTx/>
              <a:buNone/>
              <a:defRPr sz="2100">
                <a:solidFill>
                  <a:schemeClr val="tx1"/>
                </a:solidFill>
              </a:defRPr>
            </a:lvl1pPr>
          </a:lstStyle>
          <a:p>
            <a:pPr lvl="0"/>
            <a:r>
              <a:rPr lang="en-US"/>
              <a:t>01</a:t>
            </a:r>
            <a:endParaRPr lang="en-US" dirty="0"/>
          </a:p>
        </p:txBody>
      </p:sp>
    </p:spTree>
    <p:extLst>
      <p:ext uri="{BB962C8B-B14F-4D97-AF65-F5344CB8AC3E}">
        <p14:creationId xmlns:p14="http://schemas.microsoft.com/office/powerpoint/2010/main" val="1402278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full">
    <p:bg>
      <p:bgPr>
        <a:solidFill>
          <a:srgbClr val="000000"/>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ADE169-F6EA-4730-84DD-DF2C98144C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9780511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black picture right">
    <p:bg>
      <p:bgPr>
        <a:solidFill>
          <a:srgbClr val="000000"/>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48595740-23EA-4A7F-99CE-69F6FD2505EF}"/>
              </a:ext>
            </a:extLst>
          </p:cNvPr>
          <p:cNvSpPr>
            <a:spLocks noGrp="1"/>
          </p:cNvSpPr>
          <p:nvPr>
            <p:ph type="pic" sz="quarter" idx="19"/>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3" name="Subtitle 2">
            <a:extLst>
              <a:ext uri="{FF2B5EF4-FFF2-40B4-BE49-F238E27FC236}">
                <a16:creationId xmlns:a16="http://schemas.microsoft.com/office/drawing/2014/main" id="{44EEF054-662C-4787-A87A-4951A0016B0F}"/>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Title 1">
            <a:extLst>
              <a:ext uri="{FF2B5EF4-FFF2-40B4-BE49-F238E27FC236}">
                <a16:creationId xmlns:a16="http://schemas.microsoft.com/office/drawing/2014/main" id="{96EDA23A-69F6-474A-A6FD-A25F98AF77BC}"/>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bg1"/>
                </a:solidFill>
              </a:defRPr>
            </a:lvl1pPr>
          </a:lstStyle>
          <a:p>
            <a:r>
              <a:rPr lang="en-US"/>
              <a:t>Click to edit Master title style</a:t>
            </a:r>
            <a:endParaRPr lang="en-US" dirty="0"/>
          </a:p>
        </p:txBody>
      </p:sp>
      <p:sp>
        <p:nvSpPr>
          <p:cNvPr id="10" name="Text Placeholder 8">
            <a:extLst>
              <a:ext uri="{FF2B5EF4-FFF2-40B4-BE49-F238E27FC236}">
                <a16:creationId xmlns:a16="http://schemas.microsoft.com/office/drawing/2014/main" id="{5084EE5F-6C4B-413E-B0DD-8A2CBA80FD12}"/>
              </a:ext>
            </a:extLst>
          </p:cNvPr>
          <p:cNvSpPr>
            <a:spLocks noGrp="1"/>
          </p:cNvSpPr>
          <p:nvPr>
            <p:ph type="body" sz="quarter" idx="17" hasCustomPrompt="1"/>
          </p:nvPr>
        </p:nvSpPr>
        <p:spPr>
          <a:xfrm>
            <a:off x="755650" y="2507102"/>
            <a:ext cx="489952" cy="426900"/>
          </a:xfrm>
        </p:spPr>
        <p:txBody>
          <a:bodyPr tIns="108000"/>
          <a:lstStyle>
            <a:lvl1pPr marL="0" indent="0">
              <a:lnSpc>
                <a:spcPct val="100000"/>
              </a:lnSpc>
              <a:buFontTx/>
              <a:buNone/>
              <a:defRPr sz="2100">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7986889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Heading or Chapter dark-grey picture right">
    <p:bg>
      <p:bgPr>
        <a:solidFill>
          <a:srgbClr val="1E2328"/>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1782213A-5203-4F9B-A874-7C6B03F26055}"/>
              </a:ext>
            </a:extLst>
          </p:cNvPr>
          <p:cNvSpPr>
            <a:spLocks noGrp="1"/>
          </p:cNvSpPr>
          <p:nvPr>
            <p:ph type="pic" sz="quarter" idx="19"/>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3" name="Subtitle 2">
            <a:extLst>
              <a:ext uri="{FF2B5EF4-FFF2-40B4-BE49-F238E27FC236}">
                <a16:creationId xmlns:a16="http://schemas.microsoft.com/office/drawing/2014/main" id="{9647F2CA-4D89-4F30-8416-98E600605660}"/>
              </a:ext>
            </a:extLst>
          </p:cNvPr>
          <p:cNvSpPr>
            <a:spLocks noGrp="1"/>
          </p:cNvSpPr>
          <p:nvPr>
            <p:ph type="subTitle" idx="1" hasCustomPrompt="1"/>
          </p:nvPr>
        </p:nvSpPr>
        <p:spPr>
          <a:xfrm>
            <a:off x="1245601" y="3092149"/>
            <a:ext cx="487800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Title 1">
            <a:extLst>
              <a:ext uri="{FF2B5EF4-FFF2-40B4-BE49-F238E27FC236}">
                <a16:creationId xmlns:a16="http://schemas.microsoft.com/office/drawing/2014/main" id="{5EA9EAC9-CBFD-4B5C-8FE6-28D45CE9FAD8}"/>
              </a:ext>
            </a:extLst>
          </p:cNvPr>
          <p:cNvSpPr>
            <a:spLocks noGrp="1"/>
          </p:cNvSpPr>
          <p:nvPr>
            <p:ph type="ctrTitle" hasCustomPrompt="1"/>
          </p:nvPr>
        </p:nvSpPr>
        <p:spPr>
          <a:xfrm>
            <a:off x="1245601" y="2010778"/>
            <a:ext cx="4878000" cy="972000"/>
          </a:xfrm>
        </p:spPr>
        <p:txBody>
          <a:bodyPr anchor="b"/>
          <a:lstStyle>
            <a:lvl1pPr algn="l">
              <a:lnSpc>
                <a:spcPts val="3900"/>
              </a:lnSpc>
              <a:defRPr sz="3600" baseline="0">
                <a:solidFill>
                  <a:schemeClr val="bg1"/>
                </a:solidFill>
              </a:defRPr>
            </a:lvl1pPr>
          </a:lstStyle>
          <a:p>
            <a:r>
              <a:rPr lang="en-US"/>
              <a:t>Click to edit Master title style</a:t>
            </a:r>
            <a:endParaRPr lang="en-US" dirty="0"/>
          </a:p>
        </p:txBody>
      </p:sp>
      <p:sp>
        <p:nvSpPr>
          <p:cNvPr id="10" name="Text Placeholder 8">
            <a:extLst>
              <a:ext uri="{FF2B5EF4-FFF2-40B4-BE49-F238E27FC236}">
                <a16:creationId xmlns:a16="http://schemas.microsoft.com/office/drawing/2014/main" id="{9F4DE129-7BC9-481F-8B33-0063CF0D959A}"/>
              </a:ext>
            </a:extLst>
          </p:cNvPr>
          <p:cNvSpPr>
            <a:spLocks noGrp="1"/>
          </p:cNvSpPr>
          <p:nvPr>
            <p:ph type="body" sz="quarter" idx="17" hasCustomPrompt="1"/>
          </p:nvPr>
        </p:nvSpPr>
        <p:spPr>
          <a:xfrm>
            <a:off x="755650" y="2507102"/>
            <a:ext cx="489952" cy="426900"/>
          </a:xfrm>
        </p:spPr>
        <p:txBody>
          <a:bodyPr tIns="108000"/>
          <a:lstStyle>
            <a:lvl1pPr marL="0" indent="0">
              <a:lnSpc>
                <a:spcPct val="100000"/>
              </a:lnSpc>
              <a:buFontTx/>
              <a:buNone/>
              <a:defRPr sz="2100">
                <a:solidFill>
                  <a:schemeClr val="bg1"/>
                </a:solidFill>
              </a:defRPr>
            </a:lvl1pPr>
          </a:lstStyle>
          <a:p>
            <a:pPr lvl="0"/>
            <a:r>
              <a:rPr lang="en-US"/>
              <a:t>01</a:t>
            </a:r>
            <a:endParaRPr lang="en-US" dirty="0"/>
          </a:p>
        </p:txBody>
      </p:sp>
    </p:spTree>
    <p:extLst>
      <p:ext uri="{BB962C8B-B14F-4D97-AF65-F5344CB8AC3E}">
        <p14:creationId xmlns:p14="http://schemas.microsoft.com/office/powerpoint/2010/main" val="31165035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ntent">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3" name="Content Placeholder 2">
            <a:extLst>
              <a:ext uri="{FF2B5EF4-FFF2-40B4-BE49-F238E27FC236}">
                <a16:creationId xmlns:a16="http://schemas.microsoft.com/office/drawing/2014/main" id="{321F5BD0-C32D-4D2D-9F81-F5B4B6D0A7F6}"/>
              </a:ext>
            </a:extLst>
          </p:cNvPr>
          <p:cNvSpPr>
            <a:spLocks noGrp="1"/>
          </p:cNvSpPr>
          <p:nvPr>
            <p:ph sz="quarter" idx="17" hasCustomPrompt="1"/>
          </p:nvPr>
        </p:nvSpPr>
        <p:spPr>
          <a:xfrm>
            <a:off x="756000" y="2124000"/>
            <a:ext cx="11052000" cy="374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40229965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ntent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DC3E122A-64FC-4F53-9E99-157797213053}"/>
              </a:ext>
            </a:extLst>
          </p:cNvPr>
          <p:cNvSpPr>
            <a:spLocks noGrp="1"/>
          </p:cNvSpPr>
          <p:nvPr>
            <p:ph sz="quarter" idx="17" hasCustomPrompt="1"/>
          </p:nvPr>
        </p:nvSpPr>
        <p:spPr>
          <a:xfrm>
            <a:off x="756000" y="2124000"/>
            <a:ext cx="11052000" cy="374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02842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ntent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5999"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3C2A2BD9-4896-4077-8A03-F1BC1549C1F2}"/>
              </a:ext>
            </a:extLst>
          </p:cNvPr>
          <p:cNvSpPr>
            <a:spLocks noGrp="1"/>
          </p:cNvSpPr>
          <p:nvPr>
            <p:ph sz="quarter" idx="17" hasCustomPrompt="1"/>
          </p:nvPr>
        </p:nvSpPr>
        <p:spPr>
          <a:xfrm>
            <a:off x="756000" y="2124000"/>
            <a:ext cx="11052000" cy="374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59571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7181860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only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5942375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only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5999"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9950628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el subtitle 2 text columns and picture grey">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9BFD0F-6B49-48DF-92B3-F4D5EED86FD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0" y="2483997"/>
            <a:ext cx="4577425" cy="2952002"/>
          </a:xfrm>
        </p:spPr>
        <p:txBody>
          <a:bodyPr/>
          <a:lstStyle>
            <a:lvl1pPr>
              <a:spcBef>
                <a:spcPts val="2000"/>
              </a:spcBef>
              <a:defRPr>
                <a:solidFill>
                  <a:schemeClr val="tx1"/>
                </a:solidFill>
              </a:defRPr>
            </a:lvl1pPr>
            <a:lvl2pPr>
              <a:defRPr>
                <a:solidFill>
                  <a:schemeClr val="tx1"/>
                </a:solidFill>
              </a:defRPr>
            </a:lvl2pPr>
            <a:lvl3pPr>
              <a:defRPr>
                <a:solidFill>
                  <a:schemeClr val="tx1"/>
                </a:solidFill>
              </a:defRPr>
            </a:lvl3pPr>
            <a:lvl4pPr>
              <a:spcBef>
                <a:spcPts val="2000"/>
              </a:spcBef>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71192838-A27A-42A6-9CBC-01ED70E20F10}"/>
              </a:ext>
            </a:extLst>
          </p:cNvPr>
          <p:cNvSpPr>
            <a:spLocks noGrp="1"/>
          </p:cNvSpPr>
          <p:nvPr>
            <p:ph type="body" sz="quarter" idx="17" hasCustomPrompt="1"/>
          </p:nvPr>
        </p:nvSpPr>
        <p:spPr>
          <a:xfrm>
            <a:off x="6378000" y="2483997"/>
            <a:ext cx="4579200" cy="2952002"/>
          </a:xfrm>
        </p:spPr>
        <p:txBody>
          <a:bodyPr/>
          <a:lstStyle>
            <a:lvl1pPr>
              <a:spcBef>
                <a:spcPts val="2000"/>
              </a:spcBef>
              <a:defRPr>
                <a:solidFill>
                  <a:schemeClr val="tx1"/>
                </a:solidFill>
              </a:defRPr>
            </a:lvl1pPr>
            <a:lvl2pPr>
              <a:defRPr>
                <a:solidFill>
                  <a:schemeClr val="tx1"/>
                </a:solidFill>
              </a:defRPr>
            </a:lvl2pPr>
            <a:lvl3pPr>
              <a:defRPr>
                <a:solidFill>
                  <a:schemeClr val="tx1"/>
                </a:solidFill>
              </a:defRPr>
            </a:lvl3pPr>
            <a:lvl4pPr>
              <a:spcBef>
                <a:spcPts val="2000"/>
              </a:spcBef>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0201199"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0201199"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2131979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el subtitle 2 text columns and picture black">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B5388F-93AE-4259-9994-2234545285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0" y="2483997"/>
            <a:ext cx="4577425"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71192838-A27A-42A6-9CBC-01ED70E20F10}"/>
              </a:ext>
            </a:extLst>
          </p:cNvPr>
          <p:cNvSpPr>
            <a:spLocks noGrp="1"/>
          </p:cNvSpPr>
          <p:nvPr>
            <p:ph type="body" sz="quarter" idx="17" hasCustomPrompt="1"/>
          </p:nvPr>
        </p:nvSpPr>
        <p:spPr>
          <a:xfrm>
            <a:off x="6378000" y="2483997"/>
            <a:ext cx="45792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0201199"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0201199"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188636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dark-grey with image full">
    <p:bg>
      <p:bgPr>
        <a:solidFill>
          <a:srgbClr val="1E232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F5328C5-1A3D-45BA-BB8D-438E09FA41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42579905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el subtitle 2 text columns and picture blue">
    <p:bg>
      <p:bgPr>
        <a:solidFill>
          <a:srgbClr val="1E2328"/>
        </a:solidFill>
        <a:effectLst/>
      </p:bgPr>
    </p:bg>
    <p:spTree>
      <p:nvGrpSpPr>
        <p:cNvPr id="1" name=""/>
        <p:cNvGrpSpPr/>
        <p:nvPr/>
      </p:nvGrpSpPr>
      <p:grpSpPr>
        <a:xfrm>
          <a:off x="0" y="0"/>
          <a:ext cx="0" cy="0"/>
          <a:chOff x="0" y="0"/>
          <a:chExt cx="0" cy="0"/>
        </a:xfrm>
      </p:grpSpPr>
      <p:pic>
        <p:nvPicPr>
          <p:cNvPr id="3" name="Picture 2" descr="Shape&#10;&#10;Description automatically generated with low confidence">
            <a:extLst>
              <a:ext uri="{FF2B5EF4-FFF2-40B4-BE49-F238E27FC236}">
                <a16:creationId xmlns:a16="http://schemas.microsoft.com/office/drawing/2014/main" id="{5BA5F046-D55E-4D3A-8D9D-68D237FB2D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0" y="2483997"/>
            <a:ext cx="4577425"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71192838-A27A-42A6-9CBC-01ED70E20F10}"/>
              </a:ext>
            </a:extLst>
          </p:cNvPr>
          <p:cNvSpPr>
            <a:spLocks noGrp="1"/>
          </p:cNvSpPr>
          <p:nvPr>
            <p:ph type="body" sz="quarter" idx="17" hasCustomPrompt="1"/>
          </p:nvPr>
        </p:nvSpPr>
        <p:spPr>
          <a:xfrm>
            <a:off x="6378000" y="2483997"/>
            <a:ext cx="45792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0201199"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0201199"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747519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tree pictures right">
    <p:bg>
      <p:bgPr>
        <a:solidFill>
          <a:schemeClr val="bg1"/>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CE6E18C3-B18C-4259-BE5E-9992831168AB}"/>
              </a:ext>
            </a:extLst>
          </p:cNvPr>
          <p:cNvSpPr>
            <a:spLocks noGrp="1"/>
          </p:cNvSpPr>
          <p:nvPr>
            <p:ph type="pic" sz="quarter" idx="19"/>
          </p:nvPr>
        </p:nvSpPr>
        <p:spPr>
          <a:xfrm>
            <a:off x="8124000" y="0"/>
            <a:ext cx="4068000" cy="2286000"/>
          </a:xfrm>
          <a:noFill/>
        </p:spPr>
        <p:txBody>
          <a:bodyPr tIns="72000"/>
          <a:lstStyle>
            <a:lvl1pPr marL="0" indent="0" algn="ctr">
              <a:buNone/>
              <a:defRPr>
                <a:solidFill>
                  <a:schemeClr val="tx2"/>
                </a:solidFill>
              </a:defRPr>
            </a:lvl1pPr>
          </a:lstStyle>
          <a:p>
            <a:endParaRPr lang="en-US" dirty="0"/>
          </a:p>
        </p:txBody>
      </p:sp>
      <p:sp>
        <p:nvSpPr>
          <p:cNvPr id="14" name="Picture Placeholder 7">
            <a:extLst>
              <a:ext uri="{FF2B5EF4-FFF2-40B4-BE49-F238E27FC236}">
                <a16:creationId xmlns:a16="http://schemas.microsoft.com/office/drawing/2014/main" id="{70D65982-D398-43E3-90F7-CEE79989B575}"/>
              </a:ext>
            </a:extLst>
          </p:cNvPr>
          <p:cNvSpPr>
            <a:spLocks noGrp="1"/>
          </p:cNvSpPr>
          <p:nvPr>
            <p:ph type="pic" sz="quarter" idx="21"/>
          </p:nvPr>
        </p:nvSpPr>
        <p:spPr>
          <a:xfrm>
            <a:off x="8124000" y="2286000"/>
            <a:ext cx="4068000" cy="2286000"/>
          </a:xfrm>
          <a:noFill/>
        </p:spPr>
        <p:txBody>
          <a:bodyPr tIns="72000"/>
          <a:lstStyle>
            <a:lvl1pPr marL="0" indent="0" algn="ctr">
              <a:buNone/>
              <a:defRPr>
                <a:solidFill>
                  <a:schemeClr val="tx2"/>
                </a:solidFill>
              </a:defRPr>
            </a:lvl1pPr>
          </a:lstStyle>
          <a:p>
            <a:endParaRPr lang="en-US" dirty="0"/>
          </a:p>
        </p:txBody>
      </p:sp>
      <p:sp>
        <p:nvSpPr>
          <p:cNvPr id="18" name="Picture Placeholder 7">
            <a:extLst>
              <a:ext uri="{FF2B5EF4-FFF2-40B4-BE49-F238E27FC236}">
                <a16:creationId xmlns:a16="http://schemas.microsoft.com/office/drawing/2014/main" id="{098F7AC7-6059-4E83-B969-AFC459700F08}"/>
              </a:ext>
            </a:extLst>
          </p:cNvPr>
          <p:cNvSpPr>
            <a:spLocks noGrp="1"/>
          </p:cNvSpPr>
          <p:nvPr>
            <p:ph type="pic" sz="quarter" idx="20"/>
          </p:nvPr>
        </p:nvSpPr>
        <p:spPr>
          <a:xfrm>
            <a:off x="8124000" y="4572000"/>
            <a:ext cx="4068000" cy="2286000"/>
          </a:xfrm>
          <a:noFill/>
        </p:spPr>
        <p:txBody>
          <a:bodyPr tIns="72000"/>
          <a:lstStyle>
            <a:lvl1pPr marL="0" indent="0" algn="ctr">
              <a:buNone/>
              <a:defRPr>
                <a:solidFill>
                  <a:schemeClr val="tx2"/>
                </a:solidFill>
              </a:defRPr>
            </a:lvl1pPr>
          </a:lstStyle>
          <a:p>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lvl1pPr>
            <a:lvl4pPr>
              <a:spcBef>
                <a:spcPts val="2000"/>
              </a:spcBef>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07528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tree pictures right black">
    <p:bg>
      <p:bgPr>
        <a:solidFill>
          <a:srgbClr val="000000"/>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30FD15DA-3BE8-47D2-96E2-19374E513E89}"/>
              </a:ext>
            </a:extLst>
          </p:cNvPr>
          <p:cNvSpPr>
            <a:spLocks noGrp="1"/>
          </p:cNvSpPr>
          <p:nvPr>
            <p:ph type="pic" sz="quarter" idx="19"/>
          </p:nvPr>
        </p:nvSpPr>
        <p:spPr>
          <a:xfrm>
            <a:off x="8124000" y="0"/>
            <a:ext cx="4068000" cy="2286000"/>
          </a:xfrm>
          <a:noFill/>
        </p:spPr>
        <p:txBody>
          <a:bodyPr tIns="72000"/>
          <a:lstStyle>
            <a:lvl1pPr marL="0" indent="0" algn="ctr">
              <a:buNone/>
              <a:defRPr>
                <a:solidFill>
                  <a:schemeClr val="tx2"/>
                </a:solidFill>
              </a:defRPr>
            </a:lvl1pPr>
          </a:lstStyle>
          <a:p>
            <a:endParaRPr lang="en-US" dirty="0"/>
          </a:p>
        </p:txBody>
      </p:sp>
      <p:sp>
        <p:nvSpPr>
          <p:cNvPr id="18" name="Picture Placeholder 7">
            <a:extLst>
              <a:ext uri="{FF2B5EF4-FFF2-40B4-BE49-F238E27FC236}">
                <a16:creationId xmlns:a16="http://schemas.microsoft.com/office/drawing/2014/main" id="{7486728F-362C-4E02-A94F-127389790206}"/>
              </a:ext>
            </a:extLst>
          </p:cNvPr>
          <p:cNvSpPr>
            <a:spLocks noGrp="1"/>
          </p:cNvSpPr>
          <p:nvPr>
            <p:ph type="pic" sz="quarter" idx="21"/>
          </p:nvPr>
        </p:nvSpPr>
        <p:spPr>
          <a:xfrm>
            <a:off x="8124000" y="2286000"/>
            <a:ext cx="4068000" cy="2286000"/>
          </a:xfrm>
          <a:noFill/>
        </p:spPr>
        <p:txBody>
          <a:bodyPr tIns="72000"/>
          <a:lstStyle>
            <a:lvl1pPr marL="0" indent="0" algn="ctr">
              <a:buNone/>
              <a:defRPr>
                <a:solidFill>
                  <a:schemeClr val="tx2"/>
                </a:solidFill>
              </a:defRPr>
            </a:lvl1pPr>
          </a:lstStyle>
          <a:p>
            <a:endParaRPr lang="en-US" dirty="0"/>
          </a:p>
        </p:txBody>
      </p:sp>
      <p:sp>
        <p:nvSpPr>
          <p:cNvPr id="19" name="Picture Placeholder 7">
            <a:extLst>
              <a:ext uri="{FF2B5EF4-FFF2-40B4-BE49-F238E27FC236}">
                <a16:creationId xmlns:a16="http://schemas.microsoft.com/office/drawing/2014/main" id="{ABE66C64-9272-4FD8-9E61-381CA0D1C667}"/>
              </a:ext>
            </a:extLst>
          </p:cNvPr>
          <p:cNvSpPr>
            <a:spLocks noGrp="1"/>
          </p:cNvSpPr>
          <p:nvPr>
            <p:ph type="pic" sz="quarter" idx="20"/>
          </p:nvPr>
        </p:nvSpPr>
        <p:spPr>
          <a:xfrm>
            <a:off x="8124000" y="4572000"/>
            <a:ext cx="4068000" cy="2286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7331318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tree pictures right dark-grey">
    <p:bg>
      <p:bgPr>
        <a:solidFill>
          <a:srgbClr val="1E2328"/>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25BB7299-E43B-4887-B7AB-E0EEC2F1AFFF}"/>
              </a:ext>
            </a:extLst>
          </p:cNvPr>
          <p:cNvSpPr>
            <a:spLocks noGrp="1"/>
          </p:cNvSpPr>
          <p:nvPr>
            <p:ph type="pic" sz="quarter" idx="19"/>
          </p:nvPr>
        </p:nvSpPr>
        <p:spPr>
          <a:xfrm>
            <a:off x="8124000" y="0"/>
            <a:ext cx="4068000" cy="2286000"/>
          </a:xfrm>
          <a:noFill/>
        </p:spPr>
        <p:txBody>
          <a:bodyPr tIns="72000"/>
          <a:lstStyle>
            <a:lvl1pPr marL="0" indent="0" algn="ctr">
              <a:buNone/>
              <a:defRPr>
                <a:solidFill>
                  <a:schemeClr val="tx2"/>
                </a:solidFill>
              </a:defRPr>
            </a:lvl1pPr>
          </a:lstStyle>
          <a:p>
            <a:endParaRPr lang="en-US" dirty="0"/>
          </a:p>
        </p:txBody>
      </p:sp>
      <p:sp>
        <p:nvSpPr>
          <p:cNvPr id="13" name="Picture Placeholder 7">
            <a:extLst>
              <a:ext uri="{FF2B5EF4-FFF2-40B4-BE49-F238E27FC236}">
                <a16:creationId xmlns:a16="http://schemas.microsoft.com/office/drawing/2014/main" id="{F65C82EE-BAB0-4895-BD11-A7C5EC151808}"/>
              </a:ext>
            </a:extLst>
          </p:cNvPr>
          <p:cNvSpPr>
            <a:spLocks noGrp="1"/>
          </p:cNvSpPr>
          <p:nvPr>
            <p:ph type="pic" sz="quarter" idx="21"/>
          </p:nvPr>
        </p:nvSpPr>
        <p:spPr>
          <a:xfrm>
            <a:off x="8124000" y="2286000"/>
            <a:ext cx="4068000" cy="2286000"/>
          </a:xfrm>
          <a:noFill/>
        </p:spPr>
        <p:txBody>
          <a:bodyPr tIns="72000"/>
          <a:lstStyle>
            <a:lvl1pPr marL="0" indent="0" algn="ctr">
              <a:buNone/>
              <a:defRPr>
                <a:solidFill>
                  <a:schemeClr val="tx2"/>
                </a:solidFill>
              </a:defRPr>
            </a:lvl1pPr>
          </a:lstStyle>
          <a:p>
            <a:endParaRPr lang="en-US" dirty="0"/>
          </a:p>
        </p:txBody>
      </p:sp>
      <p:sp>
        <p:nvSpPr>
          <p:cNvPr id="18" name="Picture Placeholder 7">
            <a:extLst>
              <a:ext uri="{FF2B5EF4-FFF2-40B4-BE49-F238E27FC236}">
                <a16:creationId xmlns:a16="http://schemas.microsoft.com/office/drawing/2014/main" id="{E589C669-C739-4FE2-A258-D242C4C1ACD9}"/>
              </a:ext>
            </a:extLst>
          </p:cNvPr>
          <p:cNvSpPr>
            <a:spLocks noGrp="1"/>
          </p:cNvSpPr>
          <p:nvPr>
            <p:ph type="pic" sz="quarter" idx="20"/>
          </p:nvPr>
        </p:nvSpPr>
        <p:spPr>
          <a:xfrm>
            <a:off x="8124000" y="4572000"/>
            <a:ext cx="4068000" cy="2286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0416861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wo pictures">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756000" y="2483997"/>
            <a:ext cx="5427001" cy="3456000"/>
          </a:xfrm>
          <a:noFill/>
        </p:spPr>
        <p:txBody>
          <a:bodyPr tIns="72000"/>
          <a:lstStyle>
            <a:lvl1pPr marL="0" indent="0" algn="ctr">
              <a:buNone/>
              <a:defRPr>
                <a:solidFill>
                  <a:schemeClr val="tx2"/>
                </a:solidFill>
              </a:defRPr>
            </a:lvl1pPr>
          </a:lstStyle>
          <a:p>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1051999"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1999"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15" name="Picture Placeholder 7">
            <a:extLst>
              <a:ext uri="{FF2B5EF4-FFF2-40B4-BE49-F238E27FC236}">
                <a16:creationId xmlns:a16="http://schemas.microsoft.com/office/drawing/2014/main" id="{B904D424-F312-42E5-B5A3-8F8DD3B05F99}"/>
              </a:ext>
            </a:extLst>
          </p:cNvPr>
          <p:cNvSpPr>
            <a:spLocks noGrp="1"/>
          </p:cNvSpPr>
          <p:nvPr>
            <p:ph type="pic" sz="quarter" idx="20"/>
          </p:nvPr>
        </p:nvSpPr>
        <p:spPr>
          <a:xfrm>
            <a:off x="6380999" y="2483997"/>
            <a:ext cx="5426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24516883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wo pictures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1105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3" name="Picture Placeholder 7">
            <a:extLst>
              <a:ext uri="{FF2B5EF4-FFF2-40B4-BE49-F238E27FC236}">
                <a16:creationId xmlns:a16="http://schemas.microsoft.com/office/drawing/2014/main" id="{FE340821-A047-490E-BAF7-4F3868F7EB42}"/>
              </a:ext>
            </a:extLst>
          </p:cNvPr>
          <p:cNvSpPr>
            <a:spLocks noGrp="1"/>
          </p:cNvSpPr>
          <p:nvPr>
            <p:ph type="pic" sz="quarter" idx="19"/>
          </p:nvPr>
        </p:nvSpPr>
        <p:spPr>
          <a:xfrm>
            <a:off x="756000" y="2483997"/>
            <a:ext cx="5427001" cy="34560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A968BA15-1A2D-4DC8-88C1-AE340AD81A23}"/>
              </a:ext>
            </a:extLst>
          </p:cNvPr>
          <p:cNvSpPr>
            <a:spLocks noGrp="1"/>
          </p:cNvSpPr>
          <p:nvPr>
            <p:ph type="pic" sz="quarter" idx="20"/>
          </p:nvPr>
        </p:nvSpPr>
        <p:spPr>
          <a:xfrm>
            <a:off x="6380999" y="2483997"/>
            <a:ext cx="5426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10328936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wo pictures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1105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3" name="Picture Placeholder 7">
            <a:extLst>
              <a:ext uri="{FF2B5EF4-FFF2-40B4-BE49-F238E27FC236}">
                <a16:creationId xmlns:a16="http://schemas.microsoft.com/office/drawing/2014/main" id="{FE340821-A047-490E-BAF7-4F3868F7EB42}"/>
              </a:ext>
            </a:extLst>
          </p:cNvPr>
          <p:cNvSpPr>
            <a:spLocks noGrp="1"/>
          </p:cNvSpPr>
          <p:nvPr>
            <p:ph type="pic" sz="quarter" idx="19"/>
          </p:nvPr>
        </p:nvSpPr>
        <p:spPr>
          <a:xfrm>
            <a:off x="756000" y="2483997"/>
            <a:ext cx="5427001" cy="34560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A968BA15-1A2D-4DC8-88C1-AE340AD81A23}"/>
              </a:ext>
            </a:extLst>
          </p:cNvPr>
          <p:cNvSpPr>
            <a:spLocks noGrp="1"/>
          </p:cNvSpPr>
          <p:nvPr>
            <p:ph type="pic" sz="quarter" idx="20"/>
          </p:nvPr>
        </p:nvSpPr>
        <p:spPr>
          <a:xfrm>
            <a:off x="6380999" y="2483997"/>
            <a:ext cx="5426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35076124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hree pictures">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756001" y="2483997"/>
            <a:ext cx="3551999" cy="3456000"/>
          </a:xfrm>
          <a:noFill/>
        </p:spPr>
        <p:txBody>
          <a:bodyPr tIns="72000"/>
          <a:lstStyle>
            <a:lvl1pPr marL="0" indent="0" algn="ctr">
              <a:buNone/>
              <a:defRPr>
                <a:solidFill>
                  <a:schemeClr val="tx2"/>
                </a:solidFill>
              </a:defRPr>
            </a:lvl1pPr>
          </a:lstStyle>
          <a:p>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1051999"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1999"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15" name="Picture Placeholder 7">
            <a:extLst>
              <a:ext uri="{FF2B5EF4-FFF2-40B4-BE49-F238E27FC236}">
                <a16:creationId xmlns:a16="http://schemas.microsoft.com/office/drawing/2014/main" id="{B904D424-F312-42E5-B5A3-8F8DD3B05F99}"/>
              </a:ext>
            </a:extLst>
          </p:cNvPr>
          <p:cNvSpPr>
            <a:spLocks noGrp="1"/>
          </p:cNvSpPr>
          <p:nvPr>
            <p:ph type="pic" sz="quarter" idx="20"/>
          </p:nvPr>
        </p:nvSpPr>
        <p:spPr>
          <a:xfrm>
            <a:off x="4506000" y="2483997"/>
            <a:ext cx="3551999" cy="34560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727566EC-0A78-4984-9F77-67D3486704C4}"/>
              </a:ext>
            </a:extLst>
          </p:cNvPr>
          <p:cNvSpPr>
            <a:spLocks noGrp="1"/>
          </p:cNvSpPr>
          <p:nvPr>
            <p:ph type="pic" sz="quarter" idx="21"/>
          </p:nvPr>
        </p:nvSpPr>
        <p:spPr>
          <a:xfrm>
            <a:off x="8256001" y="2483997"/>
            <a:ext cx="3551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15320610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hree pictures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1105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2" name="Picture Placeholder 7">
            <a:extLst>
              <a:ext uri="{FF2B5EF4-FFF2-40B4-BE49-F238E27FC236}">
                <a16:creationId xmlns:a16="http://schemas.microsoft.com/office/drawing/2014/main" id="{A0D74F6A-2615-476E-AC1F-19E04356FB76}"/>
              </a:ext>
            </a:extLst>
          </p:cNvPr>
          <p:cNvSpPr>
            <a:spLocks noGrp="1"/>
          </p:cNvSpPr>
          <p:nvPr>
            <p:ph type="pic" sz="quarter" idx="19"/>
          </p:nvPr>
        </p:nvSpPr>
        <p:spPr>
          <a:xfrm>
            <a:off x="756001" y="2483997"/>
            <a:ext cx="3551999" cy="3456000"/>
          </a:xfrm>
          <a:noFill/>
        </p:spPr>
        <p:txBody>
          <a:bodyPr tIns="72000"/>
          <a:lstStyle>
            <a:lvl1pPr marL="0" indent="0" algn="ctr">
              <a:buNone/>
              <a:defRPr>
                <a:solidFill>
                  <a:schemeClr val="tx2"/>
                </a:solidFill>
              </a:defRPr>
            </a:lvl1pPr>
          </a:lstStyle>
          <a:p>
            <a:endParaRPr lang="en-US" dirty="0"/>
          </a:p>
        </p:txBody>
      </p:sp>
      <p:sp>
        <p:nvSpPr>
          <p:cNvPr id="14" name="Picture Placeholder 7">
            <a:extLst>
              <a:ext uri="{FF2B5EF4-FFF2-40B4-BE49-F238E27FC236}">
                <a16:creationId xmlns:a16="http://schemas.microsoft.com/office/drawing/2014/main" id="{228812AD-D596-454C-9B7F-43B25290DA64}"/>
              </a:ext>
            </a:extLst>
          </p:cNvPr>
          <p:cNvSpPr>
            <a:spLocks noGrp="1"/>
          </p:cNvSpPr>
          <p:nvPr>
            <p:ph type="pic" sz="quarter" idx="20"/>
          </p:nvPr>
        </p:nvSpPr>
        <p:spPr>
          <a:xfrm>
            <a:off x="4506000" y="2483997"/>
            <a:ext cx="3551999" cy="3456000"/>
          </a:xfrm>
          <a:noFill/>
        </p:spPr>
        <p:txBody>
          <a:bodyPr tIns="72000"/>
          <a:lstStyle>
            <a:lvl1pPr marL="0" indent="0" algn="ctr">
              <a:buNone/>
              <a:defRPr>
                <a:solidFill>
                  <a:schemeClr val="tx2"/>
                </a:solidFill>
              </a:defRPr>
            </a:lvl1pPr>
          </a:lstStyle>
          <a:p>
            <a:endParaRPr lang="en-US" dirty="0"/>
          </a:p>
        </p:txBody>
      </p:sp>
      <p:sp>
        <p:nvSpPr>
          <p:cNvPr id="15" name="Picture Placeholder 7">
            <a:extLst>
              <a:ext uri="{FF2B5EF4-FFF2-40B4-BE49-F238E27FC236}">
                <a16:creationId xmlns:a16="http://schemas.microsoft.com/office/drawing/2014/main" id="{FB89E14B-5832-4E5F-AF7E-52A87D706E65}"/>
              </a:ext>
            </a:extLst>
          </p:cNvPr>
          <p:cNvSpPr>
            <a:spLocks noGrp="1"/>
          </p:cNvSpPr>
          <p:nvPr>
            <p:ph type="pic" sz="quarter" idx="21"/>
          </p:nvPr>
        </p:nvSpPr>
        <p:spPr>
          <a:xfrm>
            <a:off x="8256001" y="2483997"/>
            <a:ext cx="3551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27008649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el subtitle and three pictures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1105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2" name="Picture Placeholder 7">
            <a:extLst>
              <a:ext uri="{FF2B5EF4-FFF2-40B4-BE49-F238E27FC236}">
                <a16:creationId xmlns:a16="http://schemas.microsoft.com/office/drawing/2014/main" id="{6F59E21A-4AF8-4AC8-8219-86AF3F077E9B}"/>
              </a:ext>
            </a:extLst>
          </p:cNvPr>
          <p:cNvSpPr>
            <a:spLocks noGrp="1"/>
          </p:cNvSpPr>
          <p:nvPr>
            <p:ph type="pic" sz="quarter" idx="19"/>
          </p:nvPr>
        </p:nvSpPr>
        <p:spPr>
          <a:xfrm>
            <a:off x="756001" y="2483997"/>
            <a:ext cx="3551999" cy="3456000"/>
          </a:xfrm>
          <a:noFill/>
        </p:spPr>
        <p:txBody>
          <a:bodyPr tIns="72000"/>
          <a:lstStyle>
            <a:lvl1pPr marL="0" indent="0" algn="ctr">
              <a:buNone/>
              <a:defRPr>
                <a:solidFill>
                  <a:schemeClr val="tx2"/>
                </a:solidFill>
              </a:defRPr>
            </a:lvl1pPr>
          </a:lstStyle>
          <a:p>
            <a:endParaRPr lang="en-US" dirty="0"/>
          </a:p>
        </p:txBody>
      </p:sp>
      <p:sp>
        <p:nvSpPr>
          <p:cNvPr id="14" name="Picture Placeholder 7">
            <a:extLst>
              <a:ext uri="{FF2B5EF4-FFF2-40B4-BE49-F238E27FC236}">
                <a16:creationId xmlns:a16="http://schemas.microsoft.com/office/drawing/2014/main" id="{88E6C37B-B244-41A5-801F-6362B5380629}"/>
              </a:ext>
            </a:extLst>
          </p:cNvPr>
          <p:cNvSpPr>
            <a:spLocks noGrp="1"/>
          </p:cNvSpPr>
          <p:nvPr>
            <p:ph type="pic" sz="quarter" idx="20"/>
          </p:nvPr>
        </p:nvSpPr>
        <p:spPr>
          <a:xfrm>
            <a:off x="4506000" y="2483997"/>
            <a:ext cx="3551999" cy="3456000"/>
          </a:xfrm>
          <a:noFill/>
        </p:spPr>
        <p:txBody>
          <a:bodyPr tIns="72000"/>
          <a:lstStyle>
            <a:lvl1pPr marL="0" indent="0" algn="ctr">
              <a:buNone/>
              <a:defRPr>
                <a:solidFill>
                  <a:schemeClr val="tx2"/>
                </a:solidFill>
              </a:defRPr>
            </a:lvl1pPr>
          </a:lstStyle>
          <a:p>
            <a:endParaRPr lang="en-US" dirty="0"/>
          </a:p>
        </p:txBody>
      </p:sp>
      <p:sp>
        <p:nvSpPr>
          <p:cNvPr id="15" name="Picture Placeholder 7">
            <a:extLst>
              <a:ext uri="{FF2B5EF4-FFF2-40B4-BE49-F238E27FC236}">
                <a16:creationId xmlns:a16="http://schemas.microsoft.com/office/drawing/2014/main" id="{9E8B9B13-5913-43D9-8CF3-E61AC4BC3C81}"/>
              </a:ext>
            </a:extLst>
          </p:cNvPr>
          <p:cNvSpPr>
            <a:spLocks noGrp="1"/>
          </p:cNvSpPr>
          <p:nvPr>
            <p:ph type="pic" sz="quarter" idx="21"/>
          </p:nvPr>
        </p:nvSpPr>
        <p:spPr>
          <a:xfrm>
            <a:off x="8256001" y="2483997"/>
            <a:ext cx="3551999" cy="3456000"/>
          </a:xfrm>
          <a:noFill/>
        </p:spPr>
        <p:txBody>
          <a:bodyPr tIns="72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1071917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hite with image right">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6378000" y="0"/>
            <a:ext cx="5814000" cy="6858000"/>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tx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12288987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Full image">
    <p:bg>
      <p:bgPr>
        <a:solidFill>
          <a:schemeClr val="accent5"/>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0" y="0"/>
            <a:ext cx="12192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672487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Four pictures left">
    <p:bg>
      <p:bgPr>
        <a:solidFill>
          <a:schemeClr val="accent5"/>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2DAFBA46-EEC7-4052-9FA2-B8181C724B32}"/>
              </a:ext>
            </a:extLst>
          </p:cNvPr>
          <p:cNvSpPr>
            <a:spLocks noGrp="1"/>
          </p:cNvSpPr>
          <p:nvPr>
            <p:ph type="pic" sz="quarter" idx="19"/>
          </p:nvPr>
        </p:nvSpPr>
        <p:spPr>
          <a:xfrm>
            <a:off x="5254800" y="0"/>
            <a:ext cx="6937200" cy="34308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5E813E56-EED2-40BB-8944-270EADCEF537}"/>
              </a:ext>
            </a:extLst>
          </p:cNvPr>
          <p:cNvSpPr>
            <a:spLocks noGrp="1"/>
          </p:cNvSpPr>
          <p:nvPr>
            <p:ph type="pic" sz="quarter" idx="20"/>
          </p:nvPr>
        </p:nvSpPr>
        <p:spPr>
          <a:xfrm>
            <a:off x="-2" y="0"/>
            <a:ext cx="5256000" cy="3430800"/>
          </a:xfrm>
          <a:noFill/>
        </p:spPr>
        <p:txBody>
          <a:bodyPr tIns="72000"/>
          <a:lstStyle>
            <a:lvl1pPr marL="0" indent="0" algn="ctr">
              <a:buNone/>
              <a:defRPr>
                <a:solidFill>
                  <a:schemeClr val="tx2"/>
                </a:solidFill>
              </a:defRPr>
            </a:lvl1pPr>
          </a:lstStyle>
          <a:p>
            <a:endParaRPr lang="en-US" dirty="0"/>
          </a:p>
        </p:txBody>
      </p:sp>
      <p:sp>
        <p:nvSpPr>
          <p:cNvPr id="20" name="Picture Placeholder 7">
            <a:extLst>
              <a:ext uri="{FF2B5EF4-FFF2-40B4-BE49-F238E27FC236}">
                <a16:creationId xmlns:a16="http://schemas.microsoft.com/office/drawing/2014/main" id="{E0EBA4A4-BF0A-43A4-8D3D-EB264C3F68B6}"/>
              </a:ext>
            </a:extLst>
          </p:cNvPr>
          <p:cNvSpPr>
            <a:spLocks noGrp="1"/>
          </p:cNvSpPr>
          <p:nvPr>
            <p:ph type="pic" sz="quarter" idx="21"/>
          </p:nvPr>
        </p:nvSpPr>
        <p:spPr>
          <a:xfrm>
            <a:off x="5254800" y="3427200"/>
            <a:ext cx="6937200" cy="3430800"/>
          </a:xfrm>
          <a:noFill/>
        </p:spPr>
        <p:txBody>
          <a:bodyPr tIns="72000"/>
          <a:lstStyle>
            <a:lvl1pPr marL="0" indent="0" algn="ctr">
              <a:buNone/>
              <a:defRPr>
                <a:solidFill>
                  <a:schemeClr val="tx2"/>
                </a:solidFill>
              </a:defRPr>
            </a:lvl1pPr>
          </a:lstStyle>
          <a:p>
            <a:endParaRPr lang="en-US" dirty="0"/>
          </a:p>
        </p:txBody>
      </p:sp>
      <p:sp>
        <p:nvSpPr>
          <p:cNvPr id="21" name="Picture Placeholder 7">
            <a:extLst>
              <a:ext uri="{FF2B5EF4-FFF2-40B4-BE49-F238E27FC236}">
                <a16:creationId xmlns:a16="http://schemas.microsoft.com/office/drawing/2014/main" id="{D34A1E8D-3EB1-4F28-B551-F58E076020E0}"/>
              </a:ext>
            </a:extLst>
          </p:cNvPr>
          <p:cNvSpPr>
            <a:spLocks noGrp="1"/>
          </p:cNvSpPr>
          <p:nvPr>
            <p:ph type="pic" sz="quarter" idx="22"/>
          </p:nvPr>
        </p:nvSpPr>
        <p:spPr>
          <a:xfrm>
            <a:off x="0" y="3427200"/>
            <a:ext cx="5256000" cy="34308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42275632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Four pictures">
    <p:bg>
      <p:bgPr>
        <a:solidFill>
          <a:schemeClr val="accent5"/>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2DAFBA46-EEC7-4052-9FA2-B8181C724B32}"/>
              </a:ext>
            </a:extLst>
          </p:cNvPr>
          <p:cNvSpPr>
            <a:spLocks noGrp="1"/>
          </p:cNvSpPr>
          <p:nvPr>
            <p:ph type="pic" sz="quarter" idx="19"/>
          </p:nvPr>
        </p:nvSpPr>
        <p:spPr>
          <a:xfrm>
            <a:off x="-2" y="0"/>
            <a:ext cx="6084000" cy="3430800"/>
          </a:xfrm>
          <a:noFill/>
        </p:spPr>
        <p:txBody>
          <a:bodyPr tIns="72000"/>
          <a:lstStyle>
            <a:lvl1pPr marL="0" indent="0" algn="ctr">
              <a:buNone/>
              <a:defRPr>
                <a:solidFill>
                  <a:schemeClr val="tx2"/>
                </a:solidFill>
              </a:defRPr>
            </a:lvl1pPr>
          </a:lstStyle>
          <a:p>
            <a:endParaRPr lang="en-US" dirty="0"/>
          </a:p>
        </p:txBody>
      </p:sp>
      <p:sp>
        <p:nvSpPr>
          <p:cNvPr id="17" name="Picture Placeholder 7">
            <a:extLst>
              <a:ext uri="{FF2B5EF4-FFF2-40B4-BE49-F238E27FC236}">
                <a16:creationId xmlns:a16="http://schemas.microsoft.com/office/drawing/2014/main" id="{5E813E56-EED2-40BB-8944-270EADCEF537}"/>
              </a:ext>
            </a:extLst>
          </p:cNvPr>
          <p:cNvSpPr>
            <a:spLocks noGrp="1"/>
          </p:cNvSpPr>
          <p:nvPr>
            <p:ph type="pic" sz="quarter" idx="20"/>
          </p:nvPr>
        </p:nvSpPr>
        <p:spPr>
          <a:xfrm>
            <a:off x="6083998" y="0"/>
            <a:ext cx="6108002" cy="3430800"/>
          </a:xfrm>
          <a:noFill/>
        </p:spPr>
        <p:txBody>
          <a:bodyPr tIns="72000"/>
          <a:lstStyle>
            <a:lvl1pPr marL="0" indent="0" algn="ctr">
              <a:buNone/>
              <a:defRPr>
                <a:solidFill>
                  <a:schemeClr val="tx2"/>
                </a:solidFill>
              </a:defRPr>
            </a:lvl1pPr>
          </a:lstStyle>
          <a:p>
            <a:endParaRPr lang="en-US" dirty="0"/>
          </a:p>
        </p:txBody>
      </p:sp>
      <p:sp>
        <p:nvSpPr>
          <p:cNvPr id="20" name="Picture Placeholder 7">
            <a:extLst>
              <a:ext uri="{FF2B5EF4-FFF2-40B4-BE49-F238E27FC236}">
                <a16:creationId xmlns:a16="http://schemas.microsoft.com/office/drawing/2014/main" id="{E0EBA4A4-BF0A-43A4-8D3D-EB264C3F68B6}"/>
              </a:ext>
            </a:extLst>
          </p:cNvPr>
          <p:cNvSpPr>
            <a:spLocks noGrp="1"/>
          </p:cNvSpPr>
          <p:nvPr>
            <p:ph type="pic" sz="quarter" idx="21"/>
          </p:nvPr>
        </p:nvSpPr>
        <p:spPr>
          <a:xfrm>
            <a:off x="0" y="3427200"/>
            <a:ext cx="6084000" cy="3430800"/>
          </a:xfrm>
          <a:noFill/>
        </p:spPr>
        <p:txBody>
          <a:bodyPr tIns="72000"/>
          <a:lstStyle>
            <a:lvl1pPr marL="0" indent="0" algn="ctr">
              <a:buNone/>
              <a:defRPr>
                <a:solidFill>
                  <a:schemeClr val="tx2"/>
                </a:solidFill>
              </a:defRPr>
            </a:lvl1pPr>
          </a:lstStyle>
          <a:p>
            <a:endParaRPr lang="en-US" dirty="0"/>
          </a:p>
        </p:txBody>
      </p:sp>
      <p:sp>
        <p:nvSpPr>
          <p:cNvPr id="21" name="Picture Placeholder 7">
            <a:extLst>
              <a:ext uri="{FF2B5EF4-FFF2-40B4-BE49-F238E27FC236}">
                <a16:creationId xmlns:a16="http://schemas.microsoft.com/office/drawing/2014/main" id="{D34A1E8D-3EB1-4F28-B551-F58E076020E0}"/>
              </a:ext>
            </a:extLst>
          </p:cNvPr>
          <p:cNvSpPr>
            <a:spLocks noGrp="1"/>
          </p:cNvSpPr>
          <p:nvPr>
            <p:ph type="pic" sz="quarter" idx="22"/>
          </p:nvPr>
        </p:nvSpPr>
        <p:spPr>
          <a:xfrm>
            <a:off x="6084000" y="3427200"/>
            <a:ext cx="6108000" cy="34308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1725497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with video">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6FAFE8B0-0239-4281-A522-797E8CD2B961}"/>
              </a:ext>
            </a:extLst>
          </p:cNvPr>
          <p:cNvSpPr>
            <a:spLocks noGrp="1"/>
          </p:cNvSpPr>
          <p:nvPr>
            <p:ph type="media" sz="quarter" idx="16"/>
          </p:nvPr>
        </p:nvSpPr>
        <p:spPr>
          <a:xfrm>
            <a:off x="2304000" y="2124000"/>
            <a:ext cx="7656000" cy="3978000"/>
          </a:xfrm>
        </p:spPr>
        <p:txBody>
          <a:bodyPr tIns="108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21760637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with video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E3BA7EF1-9E25-47B8-B50C-58DA6008E799}"/>
              </a:ext>
            </a:extLst>
          </p:cNvPr>
          <p:cNvSpPr>
            <a:spLocks noGrp="1"/>
          </p:cNvSpPr>
          <p:nvPr>
            <p:ph type="media" sz="quarter" idx="16"/>
          </p:nvPr>
        </p:nvSpPr>
        <p:spPr>
          <a:xfrm>
            <a:off x="2304000" y="2124000"/>
            <a:ext cx="7656000" cy="3978000"/>
          </a:xfrm>
        </p:spPr>
        <p:txBody>
          <a:bodyPr tIns="108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15070713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p:bg>
      <p:bgPr>
        <a:solidFill>
          <a:schemeClr val="bg1"/>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lvl1pPr>
            <a:lvl4pPr>
              <a:spcBef>
                <a:spcPts val="2000"/>
              </a:spcBef>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3306919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black">
    <p:bg>
      <p:bgPr>
        <a:solidFill>
          <a:srgbClr val="000000"/>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6D261289-4307-4AB1-BA5F-97F18882D0C5}"/>
              </a:ext>
            </a:extLst>
          </p:cNvPr>
          <p:cNvSpPr>
            <a:spLocks noGrp="1"/>
          </p:cNvSpPr>
          <p:nvPr>
            <p:ph type="pic" sz="quarter" idx="17"/>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2561539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dark-grey">
    <p:bg>
      <p:bgPr>
        <a:solidFill>
          <a:srgbClr val="1E2328"/>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56BF6F3-6E66-485D-A465-0E942262064F}"/>
              </a:ext>
            </a:extLst>
          </p:cNvPr>
          <p:cNvSpPr>
            <a:spLocks noGrp="1"/>
          </p:cNvSpPr>
          <p:nvPr>
            <p:ph type="pic" sz="quarter" idx="17"/>
          </p:nvPr>
        </p:nvSpPr>
        <p:spPr>
          <a:xfrm>
            <a:off x="6378000" y="0"/>
            <a:ext cx="581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4572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1" y="1745998"/>
            <a:ext cx="4572000" cy="540000"/>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457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16471831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wide dark-grey">
    <p:bg>
      <p:bgPr>
        <a:solidFill>
          <a:srgbClr val="1E2328"/>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56BF6F3-6E66-485D-A465-0E942262064F}"/>
              </a:ext>
            </a:extLst>
          </p:cNvPr>
          <p:cNvSpPr>
            <a:spLocks noGrp="1"/>
          </p:cNvSpPr>
          <p:nvPr>
            <p:ph type="pic" sz="quarter" idx="17"/>
          </p:nvPr>
        </p:nvSpPr>
        <p:spPr>
          <a:xfrm>
            <a:off x="3948000" y="0"/>
            <a:ext cx="824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2700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2700000" cy="756000"/>
          </a:xfrm>
        </p:spPr>
        <p:txBody>
          <a:bodyPr anchor="t"/>
          <a:lstStyle>
            <a:lvl1pPr algn="l">
              <a:lnSpc>
                <a:spcPts val="3000"/>
              </a:lnSpc>
              <a:defRPr sz="2700" baseline="0">
                <a:solidFill>
                  <a:schemeClr val="bg1"/>
                </a:solidFill>
              </a:defRPr>
            </a:lvl1pPr>
          </a:lstStyle>
          <a:p>
            <a:r>
              <a:rPr lang="en-US"/>
              <a:t>title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12366609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wide">
    <p:bg>
      <p:bgPr>
        <a:solidFill>
          <a:schemeClr val="bg1"/>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0A029DF7-0697-4FDB-B053-4D5258DE8F56}"/>
              </a:ext>
            </a:extLst>
          </p:cNvPr>
          <p:cNvSpPr>
            <a:spLocks noGrp="1"/>
          </p:cNvSpPr>
          <p:nvPr>
            <p:ph type="pic" sz="quarter" idx="19"/>
          </p:nvPr>
        </p:nvSpPr>
        <p:spPr>
          <a:xfrm>
            <a:off x="3948000" y="0"/>
            <a:ext cx="824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2700000" cy="2952002"/>
          </a:xfrm>
        </p:spPr>
        <p:txBody>
          <a:bodyPr/>
          <a:lstStyle>
            <a:lvl1pPr>
              <a:spcBef>
                <a:spcPts val="2000"/>
              </a:spcBef>
              <a:defRPr/>
            </a:lvl1pPr>
            <a:lvl4pPr>
              <a:spcBef>
                <a:spcPts val="2000"/>
              </a:spcBef>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2700000" cy="756000"/>
          </a:xfrm>
        </p:spPr>
        <p:txBody>
          <a:bodyPr anchor="t"/>
          <a:lstStyle>
            <a:lvl1pPr algn="l">
              <a:lnSpc>
                <a:spcPts val="3000"/>
              </a:lnSpc>
              <a:defRPr sz="2700" baseline="0">
                <a:solidFill>
                  <a:schemeClr val="tx1"/>
                </a:solidFill>
              </a:defRPr>
            </a:lvl1pPr>
          </a:lstStyle>
          <a:p>
            <a:r>
              <a:rPr lang="en-US"/>
              <a:t>Title</a:t>
            </a:r>
            <a:br>
              <a:rPr lang="en-US"/>
            </a:br>
            <a:r>
              <a:rPr lang="en-US"/>
              <a:t>regel 2</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4136791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black with image right">
    <p:bg>
      <p:bgPr>
        <a:solidFill>
          <a:srgbClr val="000000"/>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6378000" y="0"/>
            <a:ext cx="5814000" cy="6858000"/>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8557114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el subtitle text column and picture right wide black">
    <p:bg>
      <p:bgPr>
        <a:solidFill>
          <a:srgbClr val="000000"/>
        </a:solidFill>
        <a:effectLst/>
      </p:bgPr>
    </p:bg>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6D261289-4307-4AB1-BA5F-97F18882D0C5}"/>
              </a:ext>
            </a:extLst>
          </p:cNvPr>
          <p:cNvSpPr>
            <a:spLocks noGrp="1"/>
          </p:cNvSpPr>
          <p:nvPr>
            <p:ph type="pic" sz="quarter" idx="17"/>
          </p:nvPr>
        </p:nvSpPr>
        <p:spPr>
          <a:xfrm>
            <a:off x="3948000" y="0"/>
            <a:ext cx="8244000" cy="6858000"/>
          </a:xfrm>
          <a:noFill/>
        </p:spPr>
        <p:txBody>
          <a:bodyPr tIns="72000"/>
          <a:lstStyle>
            <a:lvl1pPr marL="0" indent="0" algn="ctr">
              <a:buNone/>
              <a:defRPr>
                <a:solidFill>
                  <a:schemeClr val="tx2"/>
                </a:solidFill>
              </a:defRPr>
            </a:lvl1pPr>
          </a:lstStyle>
          <a:p>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1" y="2483997"/>
            <a:ext cx="2700000" cy="2952002"/>
          </a:xfrm>
        </p:spPr>
        <p:txBody>
          <a:bodyPr/>
          <a:lstStyle>
            <a:lvl1pPr>
              <a:spcBef>
                <a:spcPts val="2000"/>
              </a:spcBef>
              <a:defRPr>
                <a:solidFill>
                  <a:schemeClr val="bg1"/>
                </a:solidFill>
              </a:defRPr>
            </a:lvl1pPr>
            <a:lvl2pPr>
              <a:defRPr>
                <a:solidFill>
                  <a:schemeClr val="bg1"/>
                </a:solidFill>
              </a:defRPr>
            </a:lvl2pPr>
            <a:lvl3pPr>
              <a:defRPr>
                <a:solidFill>
                  <a:schemeClr val="bg1"/>
                </a:solidFill>
              </a:defRPr>
            </a:lvl3pPr>
            <a:lvl4pPr>
              <a:spcBef>
                <a:spcPts val="2000"/>
              </a:spcBef>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1" y="755999"/>
            <a:ext cx="2700000" cy="756000"/>
          </a:xfrm>
        </p:spPr>
        <p:txBody>
          <a:bodyPr anchor="t"/>
          <a:lstStyle>
            <a:lvl1pPr algn="l">
              <a:lnSpc>
                <a:spcPts val="3000"/>
              </a:lnSpc>
              <a:defRPr sz="2700" baseline="0">
                <a:solidFill>
                  <a:schemeClr val="bg1"/>
                </a:solidFill>
              </a:defRPr>
            </a:lvl1pPr>
          </a:lstStyle>
          <a:p>
            <a:r>
              <a:rPr lang="en-US"/>
              <a:t>title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9956814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Title and info with picture full white">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5F53D3-821D-49BE-80CC-D220C7D078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3132000"/>
            <a:ext cx="5435250" cy="1116000"/>
          </a:xfrm>
        </p:spPr>
        <p:txBody>
          <a:bodyPr anchor="t"/>
          <a:lstStyle>
            <a:lvl1pPr algn="l">
              <a:lnSpc>
                <a:spcPts val="3900"/>
              </a:lnSpc>
              <a:defRPr sz="3600" baseline="0"/>
            </a:lvl1pPr>
          </a:lstStyle>
          <a:p>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5113234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Titel subtitle 2 text columns and picture grey">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9BFD0F-6B49-48DF-92B3-F4D5EED86FD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
        <p:nvSpPr>
          <p:cNvPr id="7" name="Text Placeholder 6">
            <a:extLst>
              <a:ext uri="{FF2B5EF4-FFF2-40B4-BE49-F238E27FC236}">
                <a16:creationId xmlns:a16="http://schemas.microsoft.com/office/drawing/2014/main" id="{09F5A529-C2C2-480A-BC34-25F45978E620}"/>
              </a:ext>
            </a:extLst>
          </p:cNvPr>
          <p:cNvSpPr>
            <a:spLocks noGrp="1"/>
          </p:cNvSpPr>
          <p:nvPr>
            <p:ph type="body" sz="quarter" idx="16" hasCustomPrompt="1"/>
          </p:nvPr>
        </p:nvSpPr>
        <p:spPr>
          <a:xfrm>
            <a:off x="756000" y="2483997"/>
            <a:ext cx="4577425" cy="2952002"/>
          </a:xfrm>
        </p:spPr>
        <p:txBody>
          <a:bodyPr/>
          <a:lstStyle>
            <a:lvl1pPr>
              <a:spcBef>
                <a:spcPts val="2000"/>
              </a:spcBef>
              <a:defRPr>
                <a:solidFill>
                  <a:schemeClr val="tx1"/>
                </a:solidFill>
              </a:defRPr>
            </a:lvl1pPr>
            <a:lvl2pPr>
              <a:defRPr>
                <a:solidFill>
                  <a:schemeClr val="tx1"/>
                </a:solidFill>
              </a:defRPr>
            </a:lvl2pPr>
            <a:lvl3pPr>
              <a:defRPr>
                <a:solidFill>
                  <a:schemeClr val="tx1"/>
                </a:solidFill>
              </a:defRPr>
            </a:lvl3pPr>
            <a:lvl4pPr>
              <a:spcBef>
                <a:spcPts val="2000"/>
              </a:spcBef>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71192838-A27A-42A6-9CBC-01ED70E20F10}"/>
              </a:ext>
            </a:extLst>
          </p:cNvPr>
          <p:cNvSpPr>
            <a:spLocks noGrp="1"/>
          </p:cNvSpPr>
          <p:nvPr>
            <p:ph type="body" sz="quarter" idx="17" hasCustomPrompt="1"/>
          </p:nvPr>
        </p:nvSpPr>
        <p:spPr>
          <a:xfrm>
            <a:off x="6378000" y="2483997"/>
            <a:ext cx="4579200" cy="2952002"/>
          </a:xfrm>
        </p:spPr>
        <p:txBody>
          <a:bodyPr/>
          <a:lstStyle>
            <a:lvl1pPr>
              <a:spcBef>
                <a:spcPts val="2000"/>
              </a:spcBef>
              <a:defRPr>
                <a:solidFill>
                  <a:schemeClr val="tx1"/>
                </a:solidFill>
              </a:defRPr>
            </a:lvl1pPr>
            <a:lvl2pPr>
              <a:defRPr>
                <a:solidFill>
                  <a:schemeClr val="tx1"/>
                </a:solidFill>
              </a:defRPr>
            </a:lvl2pPr>
            <a:lvl3pPr>
              <a:defRPr>
                <a:solidFill>
                  <a:schemeClr val="tx1"/>
                </a:solidFill>
              </a:defRPr>
            </a:lvl3pPr>
            <a:lvl4pPr>
              <a:spcBef>
                <a:spcPts val="2000"/>
              </a:spcBef>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ubtitle 2">
            <a:extLst>
              <a:ext uri="{FF2B5EF4-FFF2-40B4-BE49-F238E27FC236}">
                <a16:creationId xmlns:a16="http://schemas.microsoft.com/office/drawing/2014/main" id="{F8213F7D-7E1E-45AD-9776-952BBB5407A0}"/>
              </a:ext>
            </a:extLst>
          </p:cNvPr>
          <p:cNvSpPr>
            <a:spLocks noGrp="1"/>
          </p:cNvSpPr>
          <p:nvPr>
            <p:ph type="subTitle" idx="1" hasCustomPrompt="1"/>
          </p:nvPr>
        </p:nvSpPr>
        <p:spPr>
          <a:xfrm>
            <a:off x="756000" y="1745998"/>
            <a:ext cx="10201199" cy="540000"/>
          </a:xfrm>
        </p:spPr>
        <p:txBody>
          <a:bodyPr/>
          <a:lstStyle>
            <a:lvl1pPr marL="0" indent="0" algn="l">
              <a:buNone/>
              <a:defRPr sz="2200" b="1"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0201199"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41553160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with video">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tx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6FAFE8B0-0239-4281-A522-797E8CD2B961}"/>
              </a:ext>
            </a:extLst>
          </p:cNvPr>
          <p:cNvSpPr>
            <a:spLocks noGrp="1"/>
          </p:cNvSpPr>
          <p:nvPr>
            <p:ph type="media" sz="quarter" idx="16"/>
          </p:nvPr>
        </p:nvSpPr>
        <p:spPr>
          <a:xfrm>
            <a:off x="2304000" y="2124000"/>
            <a:ext cx="7656000" cy="3978000"/>
          </a:xfrm>
        </p:spPr>
        <p:txBody>
          <a:bodyPr tIns="108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30849423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with video black">
    <p:bg>
      <p:bgPr>
        <a:solidFill>
          <a:srgbClr val="000000"/>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6000"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E3BA7EF1-9E25-47B8-B50C-58DA6008E799}"/>
              </a:ext>
            </a:extLst>
          </p:cNvPr>
          <p:cNvSpPr>
            <a:spLocks noGrp="1"/>
          </p:cNvSpPr>
          <p:nvPr>
            <p:ph type="media" sz="quarter" idx="16"/>
          </p:nvPr>
        </p:nvSpPr>
        <p:spPr>
          <a:xfrm>
            <a:off x="2304000" y="2124000"/>
            <a:ext cx="7656000" cy="3978000"/>
          </a:xfrm>
        </p:spPr>
        <p:txBody>
          <a:bodyPr tIns="108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30988980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with video dark-grey">
    <p:bg>
      <p:bgPr>
        <a:solidFill>
          <a:srgbClr val="1E2328"/>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AF29215A-A3AF-4036-AB1D-81A1281D41C0}"/>
              </a:ext>
            </a:extLst>
          </p:cNvPr>
          <p:cNvSpPr>
            <a:spLocks noGrp="1"/>
          </p:cNvSpPr>
          <p:nvPr>
            <p:ph type="ctrTitle" hasCustomPrompt="1"/>
          </p:nvPr>
        </p:nvSpPr>
        <p:spPr>
          <a:xfrm>
            <a:off x="755999" y="755999"/>
            <a:ext cx="11052000" cy="972000"/>
          </a:xfrm>
        </p:spPr>
        <p:txBody>
          <a:bodyPr anchor="t"/>
          <a:lstStyle>
            <a:lvl1pPr algn="l">
              <a:lnSpc>
                <a:spcPts val="3900"/>
              </a:lnSpc>
              <a:defRPr sz="3600" baseline="0">
                <a:solidFill>
                  <a:schemeClr val="bg1"/>
                </a:solidFill>
              </a:defRPr>
            </a:lvl1pPr>
          </a:lstStyle>
          <a:p>
            <a:r>
              <a:rPr lang="en-US"/>
              <a:t>Click to edit Master title style</a:t>
            </a:r>
            <a:endParaRPr lang="en-US" dirty="0"/>
          </a:p>
        </p:txBody>
      </p:sp>
      <p:sp>
        <p:nvSpPr>
          <p:cNvPr id="8" name="Media Placeholder 7">
            <a:extLst>
              <a:ext uri="{FF2B5EF4-FFF2-40B4-BE49-F238E27FC236}">
                <a16:creationId xmlns:a16="http://schemas.microsoft.com/office/drawing/2014/main" id="{2C575653-961B-4ECF-8634-7F69D4D7F5BE}"/>
              </a:ext>
            </a:extLst>
          </p:cNvPr>
          <p:cNvSpPr>
            <a:spLocks noGrp="1"/>
          </p:cNvSpPr>
          <p:nvPr>
            <p:ph type="media" sz="quarter" idx="16"/>
          </p:nvPr>
        </p:nvSpPr>
        <p:spPr>
          <a:xfrm>
            <a:off x="2304000" y="2124000"/>
            <a:ext cx="7656000" cy="3978000"/>
          </a:xfrm>
        </p:spPr>
        <p:txBody>
          <a:bodyPr tIns="108000"/>
          <a:lstStyle>
            <a:lvl1pPr marL="0" indent="0" algn="ctr">
              <a:buNone/>
              <a:defRPr>
                <a:solidFill>
                  <a:schemeClr val="tx2"/>
                </a:solidFill>
              </a:defRPr>
            </a:lvl1pPr>
          </a:lstStyle>
          <a:p>
            <a:endParaRPr lang="en-US" dirty="0"/>
          </a:p>
        </p:txBody>
      </p:sp>
    </p:spTree>
    <p:extLst>
      <p:ext uri="{BB962C8B-B14F-4D97-AF65-F5344CB8AC3E}">
        <p14:creationId xmlns:p14="http://schemas.microsoft.com/office/powerpoint/2010/main" val="1073176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and info white with video">
    <p:spTree>
      <p:nvGrpSpPr>
        <p:cNvPr id="1" name=""/>
        <p:cNvGrpSpPr/>
        <p:nvPr/>
      </p:nvGrpSpPr>
      <p:grpSpPr>
        <a:xfrm>
          <a:off x="0" y="0"/>
          <a:ext cx="0" cy="0"/>
          <a:chOff x="0" y="0"/>
          <a:chExt cx="0" cy="0"/>
        </a:xfrm>
      </p:grpSpPr>
      <p:pic>
        <p:nvPicPr>
          <p:cNvPr id="7" name="UniversumWit slow loop_1">
            <a:hlinkClick r:id="" action="ppaction://media"/>
            <a:extLst>
              <a:ext uri="{FF2B5EF4-FFF2-40B4-BE49-F238E27FC236}">
                <a16:creationId xmlns:a16="http://schemas.microsoft.com/office/drawing/2014/main" id="{E2DDDE18-55F3-4C9C-92D3-156E4BA7891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3132000"/>
            <a:ext cx="5435250" cy="1116000"/>
          </a:xfrm>
        </p:spPr>
        <p:txBody>
          <a:bodyPr anchor="t"/>
          <a:lstStyle>
            <a:lvl1pPr algn="l">
              <a:lnSpc>
                <a:spcPts val="3900"/>
              </a:lnSpc>
              <a:defRPr sz="3600" baseline="0"/>
            </a:lvl1pPr>
          </a:lstStyle>
          <a:p>
            <a:r>
              <a:rPr lang="en-US" dirty="0"/>
              <a:t>Click to edit Master </a:t>
            </a:r>
            <a:r>
              <a:rPr lang="en-US"/>
              <a:t>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8" name="Tekstvak 7">
            <a:extLst>
              <a:ext uri="{FF2B5EF4-FFF2-40B4-BE49-F238E27FC236}">
                <a16:creationId xmlns:a16="http://schemas.microsoft.com/office/drawing/2014/main" id="{C5A6904C-8433-470E-AA2E-D6EDC945E16E}"/>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190739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and info black with video">
    <p:bg>
      <p:bgPr>
        <a:solidFill>
          <a:srgbClr val="000000"/>
        </a:solidFill>
        <a:effectLst/>
      </p:bgPr>
    </p:bg>
    <p:spTree>
      <p:nvGrpSpPr>
        <p:cNvPr id="1" name=""/>
        <p:cNvGrpSpPr/>
        <p:nvPr/>
      </p:nvGrpSpPr>
      <p:grpSpPr>
        <a:xfrm>
          <a:off x="0" y="0"/>
          <a:ext cx="0" cy="0"/>
          <a:chOff x="0" y="0"/>
          <a:chExt cx="0" cy="0"/>
        </a:xfrm>
      </p:grpSpPr>
      <p:pic>
        <p:nvPicPr>
          <p:cNvPr id="7" name="TitelSlide-Zwart-02">
            <a:hlinkClick r:id="" action="ppaction://media"/>
            <a:extLst>
              <a:ext uri="{FF2B5EF4-FFF2-40B4-BE49-F238E27FC236}">
                <a16:creationId xmlns:a16="http://schemas.microsoft.com/office/drawing/2014/main" id="{3FFCAD3A-CE81-47AF-B3E8-501583BF59BF}"/>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sz="100"/>
            </a:lvl1pPr>
          </a:lstStyle>
          <a:p>
            <a:pPr lvl="0"/>
            <a:r>
              <a:rPr lang="en-US"/>
              <a:t>.</a:t>
            </a:r>
            <a:endParaRPr lang="en-US" dirty="0"/>
          </a:p>
        </p:txBody>
      </p:sp>
      <p:sp>
        <p:nvSpPr>
          <p:cNvPr id="10" name="Title 1">
            <a:extLst>
              <a:ext uri="{FF2B5EF4-FFF2-40B4-BE49-F238E27FC236}">
                <a16:creationId xmlns:a16="http://schemas.microsoft.com/office/drawing/2014/main" id="{E7654BB1-9854-475A-A7D8-5376F0C25776}"/>
              </a:ext>
            </a:extLst>
          </p:cNvPr>
          <p:cNvSpPr>
            <a:spLocks noGrp="1"/>
          </p:cNvSpPr>
          <p:nvPr>
            <p:ph type="ctrTitle" hasCustomPrompt="1"/>
          </p:nvPr>
        </p:nvSpPr>
        <p:spPr>
          <a:xfrm>
            <a:off x="756000" y="3132000"/>
            <a:ext cx="5435250" cy="1116000"/>
          </a:xfrm>
        </p:spPr>
        <p:txBody>
          <a:bodyPr anchor="t"/>
          <a:lstStyle>
            <a:lvl1pPr algn="l">
              <a:lnSpc>
                <a:spcPts val="3900"/>
              </a:lnSpc>
              <a:defRPr sz="3600" baseline="0">
                <a:solidFill>
                  <a:schemeClr val="bg1"/>
                </a:solidFill>
              </a:defRPr>
            </a:lvl1pPr>
          </a:lstStyle>
          <a:p>
            <a:r>
              <a:rPr lang="en-US" dirty="0"/>
              <a:t>Click to edit Master </a:t>
            </a:r>
            <a:r>
              <a:rPr lang="en-US"/>
              <a:t>title style</a:t>
            </a:r>
            <a:endParaRPr lang="en-US" dirty="0"/>
          </a:p>
        </p:txBody>
      </p:sp>
      <p:sp>
        <p:nvSpPr>
          <p:cNvPr id="11" name="Subtitle 2">
            <a:extLst>
              <a:ext uri="{FF2B5EF4-FFF2-40B4-BE49-F238E27FC236}">
                <a16:creationId xmlns:a16="http://schemas.microsoft.com/office/drawing/2014/main" id="{00E03D01-8A3A-4B1E-814B-BDE053F093AC}"/>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9" name="Tekstvak 8">
            <a:extLst>
              <a:ext uri="{FF2B5EF4-FFF2-40B4-BE49-F238E27FC236}">
                <a16:creationId xmlns:a16="http://schemas.microsoft.com/office/drawing/2014/main" id="{B5828224-059E-4E26-BD83-DAC159E1F253}"/>
              </a:ext>
            </a:extLst>
          </p:cNvPr>
          <p:cNvSpPr txBox="1"/>
          <p:nvPr userDrawn="1"/>
        </p:nvSpPr>
        <p:spPr>
          <a:xfrm>
            <a:off x="762545" y="-450332"/>
            <a:ext cx="1375698" cy="369332"/>
          </a:xfrm>
          <a:prstGeom prst="rect">
            <a:avLst/>
          </a:prstGeom>
          <a:solidFill>
            <a:schemeClr val="accent2"/>
          </a:solidFill>
        </p:spPr>
        <p:txBody>
          <a:bodyPr wrap="none" rtlCol="0">
            <a:spAutoFit/>
          </a:bodyPr>
          <a:lstStyle/>
          <a:p>
            <a:r>
              <a:rPr lang="en-US" cap="all" baseline="0" dirty="0"/>
              <a:t>Video slide</a:t>
            </a:r>
          </a:p>
        </p:txBody>
      </p:sp>
    </p:spTree>
    <p:extLst>
      <p:ext uri="{BB962C8B-B14F-4D97-AF65-F5344CB8AC3E}">
        <p14:creationId xmlns:p14="http://schemas.microsoft.com/office/powerpoint/2010/main" val="333815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and info with picture full white">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5F53D3-821D-49BE-80CC-D220C7D078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3132000"/>
            <a:ext cx="5435250" cy="1116000"/>
          </a:xfrm>
        </p:spPr>
        <p:txBody>
          <a:bodyPr anchor="t"/>
          <a:lstStyle>
            <a:lvl1pPr algn="l">
              <a:lnSpc>
                <a:spcPts val="3900"/>
              </a:lnSpc>
              <a:defRPr sz="3600" baseline="0"/>
            </a:lvl1pPr>
          </a:lstStyle>
          <a:p>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716329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and info with picture full black">
    <p:bg>
      <p:bgPr>
        <a:solidFill>
          <a:srgbClr val="00000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9C91B8D-134A-4193-BBDD-96B51BBA84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3132000"/>
            <a:ext cx="5435250" cy="1116000"/>
          </a:xfrm>
        </p:spPr>
        <p:txBody>
          <a:bodyPr anchor="t"/>
          <a:lstStyle>
            <a:lvl1pPr algn="l">
              <a:lnSpc>
                <a:spcPts val="3900"/>
              </a:lnSpc>
              <a:defRPr sz="3600" baseline="0">
                <a:solidFill>
                  <a:schemeClr val="bg1"/>
                </a:solidFill>
              </a:defRPr>
            </a:lvl1pPr>
          </a:lstStyle>
          <a:p>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1676033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dark-grey with image right">
    <p:bg>
      <p:bgPr>
        <a:solidFill>
          <a:srgbClr val="1E2328"/>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8B30C1-42C0-49A8-9A72-1CDA9DE3E599}"/>
              </a:ext>
            </a:extLst>
          </p:cNvPr>
          <p:cNvSpPr>
            <a:spLocks noGrp="1"/>
          </p:cNvSpPr>
          <p:nvPr>
            <p:ph type="pic" sz="quarter" idx="16"/>
          </p:nvPr>
        </p:nvSpPr>
        <p:spPr>
          <a:xfrm>
            <a:off x="6378000" y="0"/>
            <a:ext cx="5814000" cy="6858000"/>
          </a:xfrm>
          <a:noFill/>
        </p:spPr>
        <p:txBody>
          <a:bodyPr tIns="72000"/>
          <a:lstStyle>
            <a:lvl1pPr marL="0" indent="0" algn="ctr">
              <a:buNone/>
              <a:defRPr>
                <a:solidFill>
                  <a:schemeClr val="tx2"/>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7CA1D534-BFC6-4C15-927F-317BADF96C9D}"/>
              </a:ext>
            </a:extLst>
          </p:cNvPr>
          <p:cNvSpPr>
            <a:spLocks noGrp="1"/>
          </p:cNvSpPr>
          <p:nvPr>
            <p:ph type="ctrTitle" hasCustomPrompt="1"/>
          </p:nvPr>
        </p:nvSpPr>
        <p:spPr>
          <a:xfrm>
            <a:off x="756000" y="2088000"/>
            <a:ext cx="5435250" cy="1116000"/>
          </a:xfrm>
        </p:spPr>
        <p:txBody>
          <a:bodyPr anchor="t"/>
          <a:lstStyle>
            <a:lvl1pPr algn="l">
              <a:defRPr sz="4500" baseline="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3923999"/>
            <a:ext cx="5435250" cy="1514775"/>
          </a:xfrm>
        </p:spPr>
        <p:txBody>
          <a:bodyPr/>
          <a:lstStyle>
            <a:lvl1pPr marL="0" indent="0" algn="l">
              <a:buNone/>
              <a:defRPr sz="2200" b="1"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lgn="r">
              <a:defRPr>
                <a:solidFill>
                  <a:srgbClr val="F0F0F0"/>
                </a:solidFill>
              </a:defRPr>
            </a:lvl1pPr>
          </a:lstStyle>
          <a:p>
            <a:fld id="{F9FB0CC8-2783-4C0F-826D-494942753165}" type="slidenum">
              <a:rPr lang="en-US" smtClean="0"/>
              <a:pPr/>
              <a:t>‹#›</a:t>
            </a:fld>
            <a:endParaRPr lang="en-US" dirty="0"/>
          </a:p>
        </p:txBody>
      </p:sp>
      <p:sp>
        <p:nvSpPr>
          <p:cNvPr id="12" name="Text Placeholder 11">
            <a:extLst>
              <a:ext uri="{FF2B5EF4-FFF2-40B4-BE49-F238E27FC236}">
                <a16:creationId xmlns:a16="http://schemas.microsoft.com/office/drawing/2014/main" id="{A279B465-2A50-47B3-8A31-6CA484194FB5}"/>
              </a:ext>
            </a:extLst>
          </p:cNvPr>
          <p:cNvSpPr>
            <a:spLocks noGrp="1"/>
          </p:cNvSpPr>
          <p:nvPr>
            <p:ph type="body" sz="quarter" idx="14" hasCustomPrompt="1"/>
          </p:nvPr>
        </p:nvSpPr>
        <p:spPr>
          <a:xfrm>
            <a:off x="756000" y="755999"/>
            <a:ext cx="3564000" cy="144000"/>
          </a:xfrm>
        </p:spPr>
        <p:txBody>
          <a:bodyPr wrap="square"/>
          <a:lstStyle>
            <a:lvl1pPr marL="0" indent="0" algn="l">
              <a:lnSpc>
                <a:spcPts val="1000"/>
              </a:lnSpc>
              <a:buNone/>
              <a:defRPr sz="900" b="1">
                <a:solidFill>
                  <a:schemeClr val="bg1"/>
                </a:solidFill>
              </a:defRPr>
            </a:lvl1pPr>
          </a:lstStyle>
          <a:p>
            <a:pPr lvl="0"/>
            <a:r>
              <a:rPr lang="en-US"/>
              <a:t>Faculty / Departement name</a:t>
            </a:r>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3253403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and info with picture full dark-grey">
    <p:bg>
      <p:bgPr>
        <a:solidFill>
          <a:srgbClr val="00000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285FE3-8AD2-44B8-9821-2A495C9EC89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A1D534-BFC6-4C15-927F-317BADF96C9D}"/>
              </a:ext>
            </a:extLst>
          </p:cNvPr>
          <p:cNvSpPr>
            <a:spLocks noGrp="1"/>
          </p:cNvSpPr>
          <p:nvPr>
            <p:ph type="ctrTitle"/>
          </p:nvPr>
        </p:nvSpPr>
        <p:spPr>
          <a:xfrm>
            <a:off x="756000" y="3132000"/>
            <a:ext cx="5435250" cy="1116000"/>
          </a:xfrm>
        </p:spPr>
        <p:txBody>
          <a:bodyPr anchor="t"/>
          <a:lstStyle>
            <a:lvl1pPr algn="l">
              <a:lnSpc>
                <a:spcPts val="3900"/>
              </a:lnSpc>
              <a:defRPr sz="3600" baseline="0">
                <a:solidFill>
                  <a:schemeClr val="bg1"/>
                </a:solidFill>
              </a:defRPr>
            </a:lvl1pPr>
          </a:lstStyle>
          <a:p>
            <a:endParaRPr lang="en-US" dirty="0"/>
          </a:p>
        </p:txBody>
      </p:sp>
      <p:sp>
        <p:nvSpPr>
          <p:cNvPr id="3" name="Subtitle 2">
            <a:extLst>
              <a:ext uri="{FF2B5EF4-FFF2-40B4-BE49-F238E27FC236}">
                <a16:creationId xmlns:a16="http://schemas.microsoft.com/office/drawing/2014/main" id="{5953C3D9-7BAD-4D34-93C8-0BBD791270CA}"/>
              </a:ext>
            </a:extLst>
          </p:cNvPr>
          <p:cNvSpPr>
            <a:spLocks noGrp="1"/>
          </p:cNvSpPr>
          <p:nvPr>
            <p:ph type="subTitle" idx="1" hasCustomPrompt="1"/>
          </p:nvPr>
        </p:nvSpPr>
        <p:spPr>
          <a:xfrm>
            <a:off x="756000" y="5616000"/>
            <a:ext cx="5435250" cy="864000"/>
          </a:xfrm>
        </p:spPr>
        <p:txBody>
          <a:bodyPr anchor="b"/>
          <a:lstStyle>
            <a:lvl1pPr marL="0" indent="0" algn="l">
              <a:lnSpc>
                <a:spcPts val="2400"/>
              </a:lnSpc>
              <a:buNone/>
              <a:defRPr sz="1800" b="0" cap="all" baseline="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a:t>
            </a:r>
            <a:br>
              <a:rPr lang="en-US"/>
            </a:br>
            <a:r>
              <a:rPr lang="en-US"/>
              <a:t>Faculty	/ Department </a:t>
            </a:r>
            <a:br>
              <a:rPr lang="en-US"/>
            </a:br>
            <a:r>
              <a:rPr lang="en-US"/>
              <a:t>Mail address</a:t>
            </a:r>
            <a:endParaRPr lang="en-US" dirty="0"/>
          </a:p>
        </p:txBody>
      </p:sp>
      <p:sp>
        <p:nvSpPr>
          <p:cNvPr id="4" name="Date Placeholder 3">
            <a:extLst>
              <a:ext uri="{FF2B5EF4-FFF2-40B4-BE49-F238E27FC236}">
                <a16:creationId xmlns:a16="http://schemas.microsoft.com/office/drawing/2014/main" id="{67A40098-905F-4E29-B84C-4EE5C5FA624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53856D2-F2C7-4A79-9527-2A90E51FEE0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A7D2DA5-11C3-4269-915A-7510F28927F8}"/>
              </a:ext>
            </a:extLst>
          </p:cNvPr>
          <p:cNvSpPr>
            <a:spLocks noGrp="1"/>
          </p:cNvSpPr>
          <p:nvPr>
            <p:ph type="sldNum" sz="quarter" idx="12"/>
          </p:nvPr>
        </p:nvSpPr>
        <p:spPr>
          <a:xfrm>
            <a:off x="762545" y="7020000"/>
            <a:ext cx="511175" cy="180000"/>
          </a:xfrm>
        </p:spPr>
        <p:txBody>
          <a:bodyPr/>
          <a:lstStyle>
            <a:lvl1pPr>
              <a:defRPr>
                <a:solidFill>
                  <a:srgbClr val="F0F0F0"/>
                </a:solidFill>
              </a:defRPr>
            </a:lvl1pPr>
          </a:lstStyle>
          <a:p>
            <a:fld id="{F9FB0CC8-2783-4C0F-826D-494942753165}" type="slidenum">
              <a:rPr lang="en-US" smtClean="0"/>
              <a:pPr/>
              <a:t>‹#›</a:t>
            </a:fld>
            <a:endParaRPr lang="en-US" dirty="0"/>
          </a:p>
        </p:txBody>
      </p:sp>
      <p:sp>
        <p:nvSpPr>
          <p:cNvPr id="16" name="Text Placeholder 15">
            <a:extLst>
              <a:ext uri="{FF2B5EF4-FFF2-40B4-BE49-F238E27FC236}">
                <a16:creationId xmlns:a16="http://schemas.microsoft.com/office/drawing/2014/main" id="{481E1DEF-2B94-4C73-8D26-52C70E65D675}"/>
              </a:ext>
            </a:extLst>
          </p:cNvPr>
          <p:cNvSpPr>
            <a:spLocks noGrp="1"/>
          </p:cNvSpPr>
          <p:nvPr>
            <p:ph type="body" sz="quarter" idx="15" hasCustomPrompt="1"/>
          </p:nvPr>
        </p:nvSpPr>
        <p:spPr>
          <a:xfrm>
            <a:off x="10942365" y="6175971"/>
            <a:ext cx="871637" cy="306000"/>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2587074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2A820-6359-F021-AB68-BFA3A0310D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09F22DFF-48AB-0E8F-203F-C5BB622382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7D1FD436-DB58-39CA-4748-C149C7B8E30E}"/>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E11D1B4A-E5BE-D4BB-9D06-0AB67D681DFC}"/>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367C989B-A9FD-9125-3965-0FD70E01739C}"/>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1083125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F5B8D-5680-D030-17E3-ABFBD0A88287}"/>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B8436756-A1B4-3A2B-4C00-578BF5734F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93A12A95-B64E-57FF-82C8-083A2DD24A7F}"/>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3C57682A-0B25-0FA4-CEFB-DDD068902A4B}"/>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4FA55DB-77A7-3510-CDB0-24FCDC999ECC}"/>
              </a:ext>
            </a:extLst>
          </p:cNvPr>
          <p:cNvSpPr>
            <a:spLocks noGrp="1"/>
          </p:cNvSpPr>
          <p:nvPr>
            <p:ph type="sldNum" sz="quarter" idx="12"/>
          </p:nvPr>
        </p:nvSpPr>
        <p:spPr/>
        <p:txBody>
          <a:bodyPr/>
          <a:lstStyle/>
          <a:p>
            <a:fld id="{CD276A68-2F83-4F89-8A84-3369BE4A9EF3}" type="slidenum">
              <a:rPr lang="nl-NL" smtClean="0"/>
              <a:t>‹#›</a:t>
            </a:fld>
            <a:endParaRPr lang="nl-NL"/>
          </a:p>
        </p:txBody>
      </p:sp>
    </p:spTree>
    <p:extLst>
      <p:ext uri="{BB962C8B-B14F-4D97-AF65-F5344CB8AC3E}">
        <p14:creationId xmlns:p14="http://schemas.microsoft.com/office/powerpoint/2010/main" val="2200883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2.sv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image" Target="../media/image2.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image" Target="../media/image2.sv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image" Target="../media/image1.png"/><Relationship Id="rId5" Type="http://schemas.openxmlformats.org/officeDocument/2006/relationships/slideLayout" Target="../slideLayouts/slideLayout36.xml"/><Relationship Id="rId10" Type="http://schemas.openxmlformats.org/officeDocument/2006/relationships/theme" Target="../theme/theme6.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image" Target="../media/image2.svg"/><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image" Target="../media/image1.png"/><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theme" Target="../theme/theme7.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68.xml"/><Relationship Id="rId7" Type="http://schemas.openxmlformats.org/officeDocument/2006/relationships/image" Target="../media/image1.png"/><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theme" Target="../theme/theme9.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3528971813"/>
      </p:ext>
    </p:extLst>
  </p:cSld>
  <p:clrMap bg1="lt1" tx1="dk1" bg2="lt2" tx2="dk2" accent1="accent1" accent2="accent2" accent3="accent3" accent4="accent4" accent5="accent5" accent6="accent6" hlink="hlink" folHlink="folHlink"/>
  <p:sldLayoutIdLst>
    <p:sldLayoutId id="2147483663" r:id="rId1"/>
    <p:sldLayoutId id="2147483669" r:id="rId2"/>
    <p:sldLayoutId id="2147483847" r:id="rId3"/>
    <p:sldLayoutId id="2147483849" r:id="rId4"/>
    <p:sldLayoutId id="2147483666" r:id="rId5"/>
    <p:sldLayoutId id="2147483848" r:id="rId6"/>
    <p:sldLayoutId id="2147483850" r:id="rId7"/>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78B65-C882-65F9-C3A7-E59177CC3C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BE7E271A-37CA-B4AA-3328-A9EC1D0BB8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1D39E482-CE59-C970-F789-33D6269018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a:p>
        </p:txBody>
      </p:sp>
      <p:sp>
        <p:nvSpPr>
          <p:cNvPr id="5" name="Footer Placeholder 4">
            <a:extLst>
              <a:ext uri="{FF2B5EF4-FFF2-40B4-BE49-F238E27FC236}">
                <a16:creationId xmlns:a16="http://schemas.microsoft.com/office/drawing/2014/main" id="{F351D9ED-4EBE-DD17-2152-977C0923B3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6" name="Slide Number Placeholder 5">
            <a:extLst>
              <a:ext uri="{FF2B5EF4-FFF2-40B4-BE49-F238E27FC236}">
                <a16:creationId xmlns:a16="http://schemas.microsoft.com/office/drawing/2014/main" id="{90C1E870-5D7E-1D39-5491-A9433FB261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276A68-2F83-4F89-8A84-3369BE4A9EF3}" type="slidenum">
              <a:rPr lang="nl-NL" smtClean="0"/>
              <a:t>‹#›</a:t>
            </a:fld>
            <a:endParaRPr lang="nl-NL"/>
          </a:p>
        </p:txBody>
      </p:sp>
    </p:spTree>
    <p:extLst>
      <p:ext uri="{BB962C8B-B14F-4D97-AF65-F5344CB8AC3E}">
        <p14:creationId xmlns:p14="http://schemas.microsoft.com/office/powerpoint/2010/main" val="2277191826"/>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4017152502"/>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2342061550"/>
      </p:ext>
    </p:extLst>
  </p:cSld>
  <p:clrMap bg1="lt1" tx1="dk1" bg2="lt2" tx2="dk2" accent1="accent1" accent2="accent2" accent3="accent3" accent4="accent4" accent5="accent5" accent6="accent6" hlink="hlink" folHlink="folHlink"/>
  <p:sldLayoutIdLst>
    <p:sldLayoutId id="2147483829" r:id="rId1"/>
    <p:sldLayoutId id="2147483852" r:id="rId2"/>
    <p:sldLayoutId id="2147483851" r:id="rId3"/>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3089068714"/>
      </p:ext>
    </p:extLst>
  </p:cSld>
  <p:clrMap bg1="lt1" tx1="dk1" bg2="lt2" tx2="dk2" accent1="accent1" accent2="accent2" accent3="accent3" accent4="accent4" accent5="accent5" accent6="accent6" hlink="hlink" folHlink="folHlink"/>
  <p:sldLayoutIdLst>
    <p:sldLayoutId id="2147483857" r:id="rId1"/>
    <p:sldLayoutId id="2147483872" r:id="rId2"/>
    <p:sldLayoutId id="2147483874" r:id="rId3"/>
    <p:sldLayoutId id="2147483858" r:id="rId4"/>
    <p:sldLayoutId id="2147483873" r:id="rId5"/>
    <p:sldLayoutId id="2147483875" r:id="rId6"/>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1210969641"/>
      </p:ext>
    </p:extLst>
  </p:cSld>
  <p:clrMap bg1="lt1" tx1="dk1" bg2="lt2" tx2="dk2" accent1="accent1" accent2="accent2" accent3="accent3" accent4="accent4" accent5="accent5" accent6="accent6" hlink="hlink" folHlink="folHlink"/>
  <p:sldLayoutIdLst>
    <p:sldLayoutId id="2147483898" r:id="rId1"/>
    <p:sldLayoutId id="2147483897" r:id="rId2"/>
    <p:sldLayoutId id="2147483900" r:id="rId3"/>
    <p:sldLayoutId id="2147483964" r:id="rId4"/>
    <p:sldLayoutId id="2147483965" r:id="rId5"/>
    <p:sldLayoutId id="2147483966" r:id="rId6"/>
    <p:sldLayoutId id="2147483883" r:id="rId7"/>
    <p:sldLayoutId id="2147483896" r:id="rId8"/>
    <p:sldLayoutId id="2147483899" r:id="rId9"/>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3147935581"/>
      </p:ext>
    </p:extLst>
  </p:cSld>
  <p:clrMap bg1="lt1" tx1="dk1" bg2="lt2" tx2="dk2" accent1="accent1" accent2="accent2" accent3="accent3" accent4="accent4" accent5="accent5" accent6="accent6" hlink="hlink" folHlink="folHlink"/>
  <p:sldLayoutIdLst>
    <p:sldLayoutId id="2147483908" r:id="rId1"/>
    <p:sldLayoutId id="2147483919" r:id="rId2"/>
    <p:sldLayoutId id="2147483925" r:id="rId3"/>
    <p:sldLayoutId id="2147483910" r:id="rId4"/>
    <p:sldLayoutId id="2147483920" r:id="rId5"/>
    <p:sldLayoutId id="2147483927" r:id="rId6"/>
    <p:sldLayoutId id="2147483909" r:id="rId7"/>
    <p:sldLayoutId id="2147483921" r:id="rId8"/>
    <p:sldLayoutId id="2147483926" r:id="rId9"/>
    <p:sldLayoutId id="2147483911" r:id="rId10"/>
    <p:sldLayoutId id="2147483912" r:id="rId11"/>
    <p:sldLayoutId id="2147483913" r:id="rId12"/>
    <p:sldLayoutId id="2147483914" r:id="rId13"/>
    <p:sldLayoutId id="2147483922" r:id="rId14"/>
    <p:sldLayoutId id="2147483915" r:id="rId15"/>
    <p:sldLayoutId id="2147483923" r:id="rId16"/>
    <p:sldLayoutId id="2147483950" r:id="rId17"/>
    <p:sldLayoutId id="2147483951" r:id="rId18"/>
    <p:sldLayoutId id="2147483916" r:id="rId19"/>
    <p:sldLayoutId id="2147483924" r:id="rId20"/>
    <p:sldLayoutId id="2147483968" r:id="rId21"/>
    <p:sldLayoutId id="2147483981" r:id="rId22"/>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3814700833"/>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9" r:id="rId3"/>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M" hidden="1">
            <a:extLst>
              <a:ext uri="{FF2B5EF4-FFF2-40B4-BE49-F238E27FC236}">
                <a16:creationId xmlns:a16="http://schemas.microsoft.com/office/drawing/2014/main" id="{7A134EDE-8DAC-478E-8F3F-B1E52EB0CFD3}"/>
              </a:ext>
            </a:extLst>
          </p:cNvPr>
          <p:cNvSpPr/>
          <p:nvPr userDrawn="1"/>
        </p:nvSpPr>
        <p:spPr>
          <a:xfrm>
            <a:off x="0" y="-1"/>
            <a:ext cx="12192000" cy="7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M onder" hidden="1">
            <a:extLst>
              <a:ext uri="{FF2B5EF4-FFF2-40B4-BE49-F238E27FC236}">
                <a16:creationId xmlns:a16="http://schemas.microsoft.com/office/drawing/2014/main" id="{37E4E175-E941-41E7-BFB9-D6C8007AFE84}"/>
              </a:ext>
            </a:extLst>
          </p:cNvPr>
          <p:cNvSpPr/>
          <p:nvPr userDrawn="1"/>
        </p:nvSpPr>
        <p:spPr>
          <a:xfrm>
            <a:off x="0" y="6480000"/>
            <a:ext cx="12192000" cy="37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M boven" hidden="1">
            <a:extLst>
              <a:ext uri="{FF2B5EF4-FFF2-40B4-BE49-F238E27FC236}">
                <a16:creationId xmlns:a16="http://schemas.microsoft.com/office/drawing/2014/main" id="{00E90C22-DDD1-4763-BDB0-EE01BA216A72}"/>
              </a:ext>
            </a:extLst>
          </p:cNvPr>
          <p:cNvSpPr/>
          <p:nvPr userDrawn="1"/>
        </p:nvSpPr>
        <p:spPr>
          <a:xfrm>
            <a:off x="0" y="6174000"/>
            <a:ext cx="12192000" cy="306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LM" hidden="1">
            <a:extLst>
              <a:ext uri="{FF2B5EF4-FFF2-40B4-BE49-F238E27FC236}">
                <a16:creationId xmlns:a16="http://schemas.microsoft.com/office/drawing/2014/main" id="{76B37DB9-EE0A-417A-88CD-FF35EBD8F078}"/>
              </a:ext>
            </a:extLst>
          </p:cNvPr>
          <p:cNvSpPr/>
          <p:nvPr userDrawn="1"/>
        </p:nvSpPr>
        <p:spPr>
          <a:xfrm>
            <a:off x="0" y="0"/>
            <a:ext cx="756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M" hidden="1">
            <a:extLst>
              <a:ext uri="{FF2B5EF4-FFF2-40B4-BE49-F238E27FC236}">
                <a16:creationId xmlns:a16="http://schemas.microsoft.com/office/drawing/2014/main" id="{25BBDBEA-7988-41F3-A6A1-9D4C41D671E4}"/>
              </a:ext>
            </a:extLst>
          </p:cNvPr>
          <p:cNvSpPr/>
          <p:nvPr userDrawn="1"/>
        </p:nvSpPr>
        <p:spPr>
          <a:xfrm>
            <a:off x="11814000" y="0"/>
            <a:ext cx="378000" cy="685799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UT Logoblok" hidden="1">
            <a:extLst>
              <a:ext uri="{FF2B5EF4-FFF2-40B4-BE49-F238E27FC236}">
                <a16:creationId xmlns:a16="http://schemas.microsoft.com/office/drawing/2014/main" id="{F1F4B18A-F86E-49DE-BDA5-34C98A4B0C74}"/>
              </a:ext>
            </a:extLst>
          </p:cNvPr>
          <p:cNvSpPr/>
          <p:nvPr userDrawn="1"/>
        </p:nvSpPr>
        <p:spPr>
          <a:xfrm>
            <a:off x="10914000" y="6174000"/>
            <a:ext cx="900000" cy="306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UT Logo">
            <a:extLst>
              <a:ext uri="{FF2B5EF4-FFF2-40B4-BE49-F238E27FC236}">
                <a16:creationId xmlns:a16="http://schemas.microsoft.com/office/drawing/2014/main" id="{DD722C5C-9BEC-4902-A9E7-70E73E50C644}"/>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942364" y="6175971"/>
            <a:ext cx="871636" cy="306000"/>
          </a:xfrm>
          <a:prstGeom prst="rect">
            <a:avLst/>
          </a:prstGeom>
        </p:spPr>
      </p:pic>
      <p:sp>
        <p:nvSpPr>
          <p:cNvPr id="28" name="UT Content Height" hidden="1">
            <a:extLst>
              <a:ext uri="{FF2B5EF4-FFF2-40B4-BE49-F238E27FC236}">
                <a16:creationId xmlns:a16="http://schemas.microsoft.com/office/drawing/2014/main" id="{D4633B6D-2C76-45F0-B817-3DF5A1FA385C}"/>
              </a:ext>
            </a:extLst>
          </p:cNvPr>
          <p:cNvSpPr/>
          <p:nvPr userDrawn="1"/>
        </p:nvSpPr>
        <p:spPr>
          <a:xfrm>
            <a:off x="756000" y="755999"/>
            <a:ext cx="11058000" cy="4680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UT Width Right" hidden="1">
            <a:extLst>
              <a:ext uri="{FF2B5EF4-FFF2-40B4-BE49-F238E27FC236}">
                <a16:creationId xmlns:a16="http://schemas.microsoft.com/office/drawing/2014/main" id="{F1F915E6-3920-49A5-BB38-0A5164C5F208}"/>
              </a:ext>
            </a:extLst>
          </p:cNvPr>
          <p:cNvSpPr/>
          <p:nvPr userDrawn="1"/>
        </p:nvSpPr>
        <p:spPr>
          <a:xfrm>
            <a:off x="6378000" y="755999"/>
            <a:ext cx="5814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UT Design Center block" hidden="1">
            <a:extLst>
              <a:ext uri="{FF2B5EF4-FFF2-40B4-BE49-F238E27FC236}">
                <a16:creationId xmlns:a16="http://schemas.microsoft.com/office/drawing/2014/main" id="{2F9B9707-9DDA-4E15-9947-BB0E0848191F}"/>
              </a:ext>
            </a:extLst>
          </p:cNvPr>
          <p:cNvSpPr/>
          <p:nvPr userDrawn="1"/>
        </p:nvSpPr>
        <p:spPr>
          <a:xfrm>
            <a:off x="5814001" y="-1"/>
            <a:ext cx="563999" cy="685799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UT Titel left" hidden="1">
            <a:extLst>
              <a:ext uri="{FF2B5EF4-FFF2-40B4-BE49-F238E27FC236}">
                <a16:creationId xmlns:a16="http://schemas.microsoft.com/office/drawing/2014/main" id="{BA457F34-907E-4793-AA89-B056533AFC50}"/>
              </a:ext>
            </a:extLst>
          </p:cNvPr>
          <p:cNvSpPr/>
          <p:nvPr userDrawn="1"/>
        </p:nvSpPr>
        <p:spPr>
          <a:xfrm>
            <a:off x="756001" y="755999"/>
            <a:ext cx="5436000" cy="13320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UT Title 2 Block" hidden="1">
            <a:extLst>
              <a:ext uri="{FF2B5EF4-FFF2-40B4-BE49-F238E27FC236}">
                <a16:creationId xmlns:a16="http://schemas.microsoft.com/office/drawing/2014/main" id="{351A245D-3BE5-4231-A097-72A8C6BD5A9D}"/>
              </a:ext>
            </a:extLst>
          </p:cNvPr>
          <p:cNvSpPr/>
          <p:nvPr userDrawn="1"/>
        </p:nvSpPr>
        <p:spPr>
          <a:xfrm>
            <a:off x="756001" y="2087999"/>
            <a:ext cx="11058000" cy="1836000"/>
          </a:xfrm>
          <a:prstGeom prst="rect">
            <a:avLst/>
          </a:prstGeom>
          <a:solidFill>
            <a:schemeClr val="accent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UT Centerblock" hidden="1">
            <a:extLst>
              <a:ext uri="{FF2B5EF4-FFF2-40B4-BE49-F238E27FC236}">
                <a16:creationId xmlns:a16="http://schemas.microsoft.com/office/drawing/2014/main" id="{92F5DD48-DBDA-4615-A1FF-410322E1F359}"/>
              </a:ext>
            </a:extLst>
          </p:cNvPr>
          <p:cNvSpPr/>
          <p:nvPr userDrawn="1"/>
        </p:nvSpPr>
        <p:spPr>
          <a:xfrm>
            <a:off x="6192000" y="1"/>
            <a:ext cx="186000" cy="6857999"/>
          </a:xfrm>
          <a:prstGeom prst="rect">
            <a:avLst/>
          </a:prstGeom>
          <a:solidFill>
            <a:schemeClr val="accent4">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UT Subtitle Space" hidden="1">
            <a:extLst>
              <a:ext uri="{FF2B5EF4-FFF2-40B4-BE49-F238E27FC236}">
                <a16:creationId xmlns:a16="http://schemas.microsoft.com/office/drawing/2014/main" id="{9842D5A3-A059-437E-A150-940911242607}"/>
              </a:ext>
            </a:extLst>
          </p:cNvPr>
          <p:cNvSpPr/>
          <p:nvPr userDrawn="1"/>
        </p:nvSpPr>
        <p:spPr>
          <a:xfrm>
            <a:off x="749455" y="3923999"/>
            <a:ext cx="11058000" cy="1440000"/>
          </a:xfrm>
          <a:prstGeom prst="rect">
            <a:avLst/>
          </a:pr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hidden="1">
            <a:extLst>
              <a:ext uri="{FF2B5EF4-FFF2-40B4-BE49-F238E27FC236}">
                <a16:creationId xmlns:a16="http://schemas.microsoft.com/office/drawing/2014/main" id="{01656BA6-6573-47C5-BED1-D0862580EF89}"/>
              </a:ext>
            </a:extLst>
          </p:cNvPr>
          <p:cNvSpPr/>
          <p:nvPr userDrawn="1"/>
        </p:nvSpPr>
        <p:spPr>
          <a:xfrm>
            <a:off x="756001" y="746562"/>
            <a:ext cx="3564000" cy="8144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UT Left indent" hidden="1">
            <a:extLst>
              <a:ext uri="{FF2B5EF4-FFF2-40B4-BE49-F238E27FC236}">
                <a16:creationId xmlns:a16="http://schemas.microsoft.com/office/drawing/2014/main" id="{B3CE972E-8EF0-4967-A6F2-8C939D24C4A5}"/>
              </a:ext>
            </a:extLst>
          </p:cNvPr>
          <p:cNvSpPr/>
          <p:nvPr userDrawn="1"/>
        </p:nvSpPr>
        <p:spPr>
          <a:xfrm>
            <a:off x="756001" y="754028"/>
            <a:ext cx="489600" cy="54180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4E11C7E7-59AD-4E60-9839-D5DDE50440A9}"/>
              </a:ext>
            </a:extLst>
          </p:cNvPr>
          <p:cNvSpPr>
            <a:spLocks noGrp="1"/>
          </p:cNvSpPr>
          <p:nvPr>
            <p:ph type="title"/>
          </p:nvPr>
        </p:nvSpPr>
        <p:spPr>
          <a:xfrm>
            <a:off x="756001" y="755999"/>
            <a:ext cx="11051454" cy="1116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76575F-5585-47DF-9F39-3C8D63649F37}"/>
              </a:ext>
            </a:extLst>
          </p:cNvPr>
          <p:cNvSpPr>
            <a:spLocks noGrp="1"/>
          </p:cNvSpPr>
          <p:nvPr>
            <p:ph type="body" idx="1"/>
          </p:nvPr>
        </p:nvSpPr>
        <p:spPr>
          <a:xfrm>
            <a:off x="756001" y="2087999"/>
            <a:ext cx="11051454" cy="33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Subtitle</a:t>
            </a:r>
          </a:p>
          <a:p>
            <a:pPr lvl="7"/>
            <a:r>
              <a:rPr lang="en-US" baseline="0"/>
              <a:t>Standard paragraph</a:t>
            </a:r>
          </a:p>
          <a:p>
            <a:pPr lvl="8"/>
            <a:r>
              <a:rPr lang="en-US" baseline="0"/>
              <a:t>Standard paragraph</a:t>
            </a:r>
            <a:endParaRPr lang="en-US" dirty="0"/>
          </a:p>
        </p:txBody>
      </p:sp>
      <p:sp>
        <p:nvSpPr>
          <p:cNvPr id="4" name="Date Placeholder 3" hidden="1">
            <a:extLst>
              <a:ext uri="{FF2B5EF4-FFF2-40B4-BE49-F238E27FC236}">
                <a16:creationId xmlns:a16="http://schemas.microsoft.com/office/drawing/2014/main" id="{9A896647-2E8E-4E8A-BD41-1A4117F65E57}"/>
              </a:ext>
            </a:extLst>
          </p:cNvPr>
          <p:cNvSpPr>
            <a:spLocks noGrp="1"/>
          </p:cNvSpPr>
          <p:nvPr>
            <p:ph type="dt" sz="half" idx="2"/>
          </p:nvPr>
        </p:nvSpPr>
        <p:spPr>
          <a:xfrm>
            <a:off x="6378575" y="7020000"/>
            <a:ext cx="709146"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5" name="Footer Placeholder 4" hidden="1">
            <a:extLst>
              <a:ext uri="{FF2B5EF4-FFF2-40B4-BE49-F238E27FC236}">
                <a16:creationId xmlns:a16="http://schemas.microsoft.com/office/drawing/2014/main" id="{99076071-3077-44EA-B06F-F2C798C4B415}"/>
              </a:ext>
            </a:extLst>
          </p:cNvPr>
          <p:cNvSpPr>
            <a:spLocks noGrp="1"/>
          </p:cNvSpPr>
          <p:nvPr>
            <p:ph type="ftr" sz="quarter" idx="3"/>
          </p:nvPr>
        </p:nvSpPr>
        <p:spPr>
          <a:xfrm>
            <a:off x="1572518" y="7020000"/>
            <a:ext cx="4237202" cy="180000"/>
          </a:xfrm>
          <a:prstGeom prst="rect">
            <a:avLst/>
          </a:prstGeom>
        </p:spPr>
        <p:txBody>
          <a:bodyPr vert="horz" lIns="0" tIns="0" rIns="0" bIns="0" rtlCol="0" anchor="b">
            <a:noAutofit/>
          </a:bodyPr>
          <a:lstStyle>
            <a:lvl1pPr algn="l">
              <a:defRPr sz="700">
                <a:solidFill>
                  <a:srgbClr val="F0F0F0"/>
                </a:solidFill>
              </a:defRPr>
            </a:lvl1pPr>
          </a:lstStyle>
          <a:p>
            <a:endParaRPr lang="en-US" dirty="0"/>
          </a:p>
        </p:txBody>
      </p:sp>
      <p:sp>
        <p:nvSpPr>
          <p:cNvPr id="6" name="Slide Number Placeholder 5" hidden="1">
            <a:extLst>
              <a:ext uri="{FF2B5EF4-FFF2-40B4-BE49-F238E27FC236}">
                <a16:creationId xmlns:a16="http://schemas.microsoft.com/office/drawing/2014/main" id="{8DE21F9C-BAFC-49BC-A41D-D9F19C5F101A}"/>
              </a:ext>
            </a:extLst>
          </p:cNvPr>
          <p:cNvSpPr>
            <a:spLocks noGrp="1"/>
          </p:cNvSpPr>
          <p:nvPr>
            <p:ph type="sldNum" sz="quarter" idx="4"/>
          </p:nvPr>
        </p:nvSpPr>
        <p:spPr>
          <a:xfrm>
            <a:off x="762545" y="6298029"/>
            <a:ext cx="511175" cy="180000"/>
          </a:xfrm>
          <a:prstGeom prst="rect">
            <a:avLst/>
          </a:prstGeom>
        </p:spPr>
        <p:txBody>
          <a:bodyPr vert="horz" lIns="0" tIns="0" rIns="0" bIns="0" rtlCol="0" anchor="b">
            <a:noAutofit/>
          </a:bodyPr>
          <a:lstStyle>
            <a:lvl1pPr algn="l">
              <a:defRPr sz="700">
                <a:solidFill>
                  <a:schemeClr val="tx1">
                    <a:tint val="75000"/>
                  </a:schemeClr>
                </a:solidFill>
              </a:defRPr>
            </a:lvl1pPr>
          </a:lstStyle>
          <a:p>
            <a:fld id="{F9FB0CC8-2783-4C0F-826D-494942753165}" type="slidenum">
              <a:rPr lang="en-US" smtClean="0"/>
              <a:pPr/>
              <a:t>‹#›</a:t>
            </a:fld>
            <a:endParaRPr lang="en-US" dirty="0"/>
          </a:p>
        </p:txBody>
      </p:sp>
    </p:spTree>
    <p:extLst>
      <p:ext uri="{BB962C8B-B14F-4D97-AF65-F5344CB8AC3E}">
        <p14:creationId xmlns:p14="http://schemas.microsoft.com/office/powerpoint/2010/main" val="760411402"/>
      </p:ext>
    </p:extLst>
  </p:cSld>
  <p:clrMap bg1="lt1" tx1="dk1" bg2="lt2" tx2="dk2" accent1="accent1" accent2="accent2" accent3="accent3" accent4="accent4" accent5="accent5" accent6="accent6" hlink="hlink" folHlink="folHlink"/>
  <p:sldLayoutIdLst>
    <p:sldLayoutId id="2147483957" r:id="rId1"/>
    <p:sldLayoutId id="2147483821" r:id="rId2"/>
    <p:sldLayoutId id="2147483958" r:id="rId3"/>
    <p:sldLayoutId id="2147483763" r:id="rId4"/>
    <p:sldLayoutId id="2147483816" r:id="rId5"/>
  </p:sldLayoutIdLst>
  <p:hf sldNum="0" hdr="0" dt="0"/>
  <p:txStyles>
    <p:titleStyle>
      <a:lvl1pPr algn="l" defTabSz="914400" rtl="0" eaLnBrk="1" latinLnBrk="0" hangingPunct="1">
        <a:lnSpc>
          <a:spcPts val="4800"/>
        </a:lnSpc>
        <a:spcBef>
          <a:spcPct val="0"/>
        </a:spcBef>
        <a:buNone/>
        <a:defRPr sz="4500" b="1" kern="1200" cap="all" spc="0" baseline="0">
          <a:solidFill>
            <a:schemeClr val="tx1"/>
          </a:solidFill>
          <a:latin typeface="+mj-lt"/>
          <a:ea typeface="+mj-ea"/>
          <a:cs typeface="+mj-cs"/>
        </a:defRPr>
      </a:lvl1pPr>
    </p:titleStyle>
    <p:body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userDrawn="1">
          <p15:clr>
            <a:srgbClr val="F26B43"/>
          </p15:clr>
        </p15:guide>
        <p15:guide id="2" pos="3960" userDrawn="1">
          <p15:clr>
            <a:srgbClr val="F26B43"/>
          </p15:clr>
        </p15:guide>
        <p15:guide id="3" pos="743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66.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1.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1.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1.xm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2" Type="http://schemas.openxmlformats.org/officeDocument/2006/relationships/hyperlink" Target="http://www.snt.utwente.nl/" TargetMode="Externa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rb.utwente.nl/" TargetMode="External"/><Relationship Id="rId1" Type="http://schemas.openxmlformats.org/officeDocument/2006/relationships/slideLayout" Target="../slideLayouts/slideLayout4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0.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2.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1.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hyperlink" Target="https://youtube.com/playlist?list=PLtjDpPswvRlvgiTvx58exo31vEgkytplI" TargetMode="External"/><Relationship Id="rId2" Type="http://schemas.openxmlformats.org/officeDocument/2006/relationships/notesSlide" Target="../notesSlides/notesSlide1.xml"/><Relationship Id="rId1" Type="http://schemas.openxmlformats.org/officeDocument/2006/relationships/slideLayout" Target="../slideLayouts/slideLayout41.xml"/><Relationship Id="rId5" Type="http://schemas.openxmlformats.org/officeDocument/2006/relationships/hyperlink" Target="https://www.youtube.com/playlist?list=PLtjDpPswvRlvgiTvx58exo31vEgkytplI" TargetMode="External"/><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1.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osiris.utwente.nl/student" TargetMode="External"/><Relationship Id="rId1" Type="http://schemas.openxmlformats.org/officeDocument/2006/relationships/slideLayout" Target="../slideLayouts/slideLayout41.xml"/><Relationship Id="rId6" Type="http://schemas.openxmlformats.org/officeDocument/2006/relationships/image" Target="../media/image56.png"/><Relationship Id="rId5" Type="http://schemas.openxmlformats.org/officeDocument/2006/relationships/image" Target="../media/image5.sv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7.jpe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9.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0.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osiris.utwente.nl/student/" TargetMode="External"/><Relationship Id="rId1" Type="http://schemas.openxmlformats.org/officeDocument/2006/relationships/slideLayout" Target="../slideLayouts/slideLayout41.xml"/><Relationship Id="rId5" Type="http://schemas.openxmlformats.org/officeDocument/2006/relationships/image" Target="../media/image61.jpeg"/><Relationship Id="rId4" Type="http://schemas.openxmlformats.org/officeDocument/2006/relationships/image" Target="../media/image5.svg"/></Relationships>
</file>

<file path=ppt/slides/_rels/slide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1.xml"/><Relationship Id="rId5" Type="http://schemas.openxmlformats.org/officeDocument/2006/relationships/image" Target="../media/image62.jpeg"/><Relationship Id="rId4" Type="http://schemas.openxmlformats.org/officeDocument/2006/relationships/hyperlink" Target="https://osiris.utwente.nl/student/" TargetMode="External"/></Relationships>
</file>

<file path=ppt/slides/_rels/slide29.xml.rels><?xml version="1.0" encoding="UTF-8" standalone="yes"?>
<Relationships xmlns="http://schemas.openxmlformats.org/package/2006/relationships"><Relationship Id="rId2" Type="http://schemas.openxmlformats.org/officeDocument/2006/relationships/hyperlink" Target="http://www.utwente.nl/register" TargetMode="Externa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8" Type="http://schemas.openxmlformats.org/officeDocument/2006/relationships/hyperlink" Target="https://rb.utwente.nl/" TargetMode="External"/><Relationship Id="rId13" Type="http://schemas.openxmlformats.org/officeDocument/2006/relationships/image" Target="../media/image30.tiff"/><Relationship Id="rId3" Type="http://schemas.openxmlformats.org/officeDocument/2006/relationships/image" Target="../media/image26.jpeg"/><Relationship Id="rId7" Type="http://schemas.openxmlformats.org/officeDocument/2006/relationships/hyperlink" Target="https://utwente.nl/timetable" TargetMode="External"/><Relationship Id="rId12"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hyperlink" Target="http://utwente.nl/lisa/newstudents" TargetMode="External"/><Relationship Id="rId11" Type="http://schemas.openxmlformats.org/officeDocument/2006/relationships/image" Target="../media/image28.png"/><Relationship Id="rId5" Type="http://schemas.openxmlformats.org/officeDocument/2006/relationships/hyperlink" Target="http://www.utwente.nl/students" TargetMode="External"/><Relationship Id="rId10" Type="http://schemas.openxmlformats.org/officeDocument/2006/relationships/image" Target="../media/image5.svg"/><Relationship Id="rId4" Type="http://schemas.openxmlformats.org/officeDocument/2006/relationships/image" Target="../media/image27.jpeg"/><Relationship Id="rId9"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3.jpe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4.jpe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5.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3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1.xml"/><Relationship Id="rId4" Type="http://schemas.openxmlformats.org/officeDocument/2006/relationships/image" Target="../media/image66.jpeg"/></Relationships>
</file>

<file path=ppt/slides/_rels/slide3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8.jpe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4.xml"/></Relationships>
</file>

<file path=ppt/slides/_rels/slide37.xml.rels><?xml version="1.0" encoding="UTF-8" standalone="yes"?>
<Relationships xmlns="http://schemas.openxmlformats.org/package/2006/relationships"><Relationship Id="rId3" Type="http://schemas.openxmlformats.org/officeDocument/2006/relationships/hyperlink" Target="https://www.utwente.nl/recommendation" TargetMode="External"/><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3" Type="http://schemas.openxmlformats.org/officeDocument/2006/relationships/hyperlink" Target="https://canvas.utwente.nl/" TargetMode="External"/><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utwente.nl/students" TargetMode="External"/><Relationship Id="rId1" Type="http://schemas.openxmlformats.org/officeDocument/2006/relationships/slideLayout" Target="../slideLayouts/slideLayout41.xml"/><Relationship Id="rId6" Type="http://schemas.openxmlformats.org/officeDocument/2006/relationships/image" Target="../media/image32.png"/><Relationship Id="rId5" Type="http://schemas.openxmlformats.org/officeDocument/2006/relationships/image" Target="../media/image5.sv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1.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1.xml"/><Relationship Id="rId5" Type="http://schemas.openxmlformats.org/officeDocument/2006/relationships/image" Target="../media/image5.sv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4.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5.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6.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4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8.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9.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0.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hyperlink" Target="../Archief/Presentation%20+%20animation%201st%20yr%20students%202022%20-%202023/www.utwente.nl/lisa/newstudents" TargetMode="External"/><Relationship Id="rId2" Type="http://schemas.openxmlformats.org/officeDocument/2006/relationships/notesSlide" Target="../notesSlides/notesSlide3.xml"/><Relationship Id="rId1" Type="http://schemas.openxmlformats.org/officeDocument/2006/relationships/slideLayout" Target="../slideLayouts/slideLayout62.xml"/><Relationship Id="rId4" Type="http://schemas.openxmlformats.org/officeDocument/2006/relationships/hyperlink" Target="http://www.utwente.nl/eduroam"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2.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3.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86.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7.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8.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4.xml"/><Relationship Id="rId4" Type="http://schemas.openxmlformats.org/officeDocument/2006/relationships/image" Target="../media/image91.png"/></Relationships>
</file>

<file path=ppt/slides/_rels/slide57.xml.rels><?xml version="1.0" encoding="UTF-8" standalone="yes"?>
<Relationships xmlns="http://schemas.openxmlformats.org/package/2006/relationships"><Relationship Id="rId2" Type="http://schemas.openxmlformats.org/officeDocument/2006/relationships/hyperlink" Target="https://www.utwente.nl/en/learning-teaching/Expertises/online-lectures/online-lectures/canvas-conferences/#technical-requirements-and-advice" TargetMode="External"/><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2.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3.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2" Type="http://schemas.openxmlformats.org/officeDocument/2006/relationships/hyperlink" Target="http://www.utwente.nl/nsc" TargetMode="External"/><Relationship Id="rId1" Type="http://schemas.openxmlformats.org/officeDocument/2006/relationships/slideLayout" Target="../slideLayouts/slideLayout62.xml"/></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94.png"/><Relationship Id="rId1" Type="http://schemas.openxmlformats.org/officeDocument/2006/relationships/slideLayout" Target="../slideLayouts/slideLayout41.xml"/><Relationship Id="rId5" Type="http://schemas.openxmlformats.org/officeDocument/2006/relationships/image" Target="../media/image5.svg"/><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41.xml"/><Relationship Id="rId5" Type="http://schemas.openxmlformats.org/officeDocument/2006/relationships/image" Target="../media/image5.svg"/><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7.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1.xml"/><Relationship Id="rId5" Type="http://schemas.openxmlformats.org/officeDocument/2006/relationships/image" Target="../media/image5.svg"/><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0.png"/><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6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41.xml"/><Relationship Id="rId5" Type="http://schemas.openxmlformats.org/officeDocument/2006/relationships/image" Target="../media/image5.svg"/><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hyperlink" Target="http://www.utwente.nl/students" TargetMode="External"/><Relationship Id="rId2" Type="http://schemas.openxmlformats.org/officeDocument/2006/relationships/slideLayout" Target="../slideLayouts/slideLayout38.xml"/><Relationship Id="rId1" Type="http://schemas.openxmlformats.org/officeDocument/2006/relationships/themeOverride" Target="../theme/themeOverride1.xml"/><Relationship Id="rId4" Type="http://schemas.openxmlformats.org/officeDocument/2006/relationships/hyperlink" Target="../Archief/Presentation%20+%20animation%201st%20yr%20students%202022%20-%202023/canvas.utwente.nl"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www.utwente.nl/educationalsystems/" TargetMode="External"/><Relationship Id="rId7" Type="http://schemas.openxmlformats.org/officeDocument/2006/relationships/image" Target="../media/image25.png"/><Relationship Id="rId2" Type="http://schemas.openxmlformats.org/officeDocument/2006/relationships/hyperlink" Target="mailto:studentservices@utwente.nl" TargetMode="External"/><Relationship Id="rId1" Type="http://schemas.openxmlformats.org/officeDocument/2006/relationships/slideLayout" Target="../slideLayouts/slideLayout41.xml"/><Relationship Id="rId6" Type="http://schemas.openxmlformats.org/officeDocument/2006/relationships/hyperlink" Target="https://youtube.com/playlist?list=PLtjDpPswvRlvgiTvx58exo31vEgkytplI" TargetMode="External"/><Relationship Id="rId5" Type="http://schemas.openxmlformats.org/officeDocument/2006/relationships/hyperlink" Target="http://www.utwente.nl/students" TargetMode="External"/><Relationship Id="rId4" Type="http://schemas.openxmlformats.org/officeDocument/2006/relationships/hyperlink" Target="https://www.youtube.com/playlist?list=PLtjDpPswvRlvgiTvx58exo31vEgkytplI"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3.tiff"/><Relationship Id="rId7" Type="http://schemas.openxmlformats.org/officeDocument/2006/relationships/image" Target="../media/image4.png"/><Relationship Id="rId2" Type="http://schemas.openxmlformats.org/officeDocument/2006/relationships/hyperlink" Target="https://itunes.apple.com/app/campus-university-of-twente/id1139813761?mt=8" TargetMode="External"/><Relationship Id="rId1" Type="http://schemas.openxmlformats.org/officeDocument/2006/relationships/slideLayout" Target="../slideLayouts/slideLayout41.xml"/><Relationship Id="rId6" Type="http://schemas.openxmlformats.org/officeDocument/2006/relationships/image" Target="../media/image35.tiff"/><Relationship Id="rId5" Type="http://schemas.openxmlformats.org/officeDocument/2006/relationships/image" Target="../media/image34.tiff"/><Relationship Id="rId10" Type="http://schemas.openxmlformats.org/officeDocument/2006/relationships/image" Target="cid:image001.png@01D64659.30F6E990" TargetMode="External"/><Relationship Id="rId4" Type="http://schemas.openxmlformats.org/officeDocument/2006/relationships/hyperlink" Target="https://play.google.com/store/apps/details?id=com.appnormal.universityoftwente.campus" TargetMode="External"/><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1.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utwente.nl/timetable" TargetMode="External"/><Relationship Id="rId1" Type="http://schemas.openxmlformats.org/officeDocument/2006/relationships/slideLayout" Target="../slideLayouts/slideLayout41.xml"/><Relationship Id="rId5" Type="http://schemas.openxmlformats.org/officeDocument/2006/relationships/image" Target="../media/image5.sv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ctrTitle"/>
          </p:nvPr>
        </p:nvSpPr>
        <p:spPr>
          <a:xfrm>
            <a:off x="756000" y="3132000"/>
            <a:ext cx="4616100" cy="1116000"/>
          </a:xfrm>
        </p:spPr>
        <p:txBody>
          <a:bodyPr/>
          <a:lstStyle/>
          <a:p>
            <a:pPr eaLnBrk="1" hangingPunct="1">
              <a:defRPr/>
            </a:pPr>
            <a:r>
              <a:rPr lang="nl-NL" dirty="0" err="1"/>
              <a:t>Educational</a:t>
            </a:r>
            <a:r>
              <a:rPr lang="nl-NL" dirty="0"/>
              <a:t> Applications at UT</a:t>
            </a:r>
          </a:p>
        </p:txBody>
      </p:sp>
      <p:sp>
        <p:nvSpPr>
          <p:cNvPr id="9" name="Ondertitel 8"/>
          <p:cNvSpPr>
            <a:spLocks noGrp="1"/>
          </p:cNvSpPr>
          <p:nvPr>
            <p:ph type="subTitle" idx="1"/>
          </p:nvPr>
        </p:nvSpPr>
        <p:spPr/>
        <p:txBody>
          <a:bodyPr/>
          <a:lstStyle/>
          <a:p>
            <a:pPr eaLnBrk="1" hangingPunct="1">
              <a:defRPr/>
            </a:pPr>
            <a:r>
              <a:rPr lang="nl-NL" dirty="0">
                <a:latin typeface="Arial Narrow"/>
              </a:rPr>
              <a:t>As </a:t>
            </a:r>
            <a:r>
              <a:rPr lang="nl-NL" dirty="0" err="1">
                <a:latin typeface="Arial Narrow"/>
              </a:rPr>
              <a:t>used</a:t>
            </a:r>
            <a:r>
              <a:rPr lang="nl-NL" dirty="0">
                <a:latin typeface="Arial Narrow"/>
              </a:rPr>
              <a:t> for Bachelor of </a:t>
            </a:r>
            <a:r>
              <a:rPr lang="nl-NL" dirty="0" err="1">
                <a:latin typeface="Arial Narrow"/>
              </a:rPr>
              <a:t>science</a:t>
            </a:r>
            <a:r>
              <a:rPr lang="nl-NL" dirty="0">
                <a:latin typeface="Arial Narrow"/>
              </a:rPr>
              <a:t> students</a:t>
            </a:r>
          </a:p>
        </p:txBody>
      </p:sp>
      <p:sp>
        <p:nvSpPr>
          <p:cNvPr id="13316" name="TextBox 1"/>
          <p:cNvSpPr txBox="1">
            <a:spLocks noChangeArrowheads="1"/>
          </p:cNvSpPr>
          <p:nvPr/>
        </p:nvSpPr>
        <p:spPr bwMode="auto">
          <a:xfrm>
            <a:off x="6240464" y="4005264"/>
            <a:ext cx="2454583" cy="646331"/>
          </a:xfrm>
          <a:prstGeom prst="rect">
            <a:avLst/>
          </a:prstGeom>
          <a:noFill/>
          <a:ln w="9525">
            <a:noFill/>
            <a:miter lim="800000"/>
            <a:headEnd/>
            <a:tailEnd/>
          </a:ln>
        </p:spPr>
        <p:txBody>
          <a:bodyPr wrap="none" anchor="t">
            <a:spAutoFit/>
          </a:bodyPr>
          <a:lstStyle/>
          <a:p>
            <a:r>
              <a:rPr lang="nl-NL" dirty="0">
                <a:solidFill>
                  <a:schemeClr val="bg1"/>
                </a:solidFill>
              </a:rPr>
              <a:t>CES	</a:t>
            </a:r>
          </a:p>
          <a:p>
            <a:r>
              <a:rPr lang="nl-NL">
                <a:solidFill>
                  <a:schemeClr val="bg1"/>
                </a:solidFill>
                <a:latin typeface="Arial"/>
                <a:cs typeface="Arial"/>
              </a:rPr>
              <a:t>Version 10.4 Juli 2022</a:t>
            </a:r>
            <a:endParaRPr lang="nl-NL" dirty="0">
              <a:solidFill>
                <a:schemeClr val="bg1"/>
              </a:solidFill>
              <a:latin typeface="Arial"/>
              <a:cs typeface="Arial"/>
            </a:endParaRPr>
          </a:p>
        </p:txBody>
      </p:sp>
      <p:sp>
        <p:nvSpPr>
          <p:cNvPr id="7" name="Text Placeholder 1">
            <a:extLst>
              <a:ext uri="{FF2B5EF4-FFF2-40B4-BE49-F238E27FC236}">
                <a16:creationId xmlns:a16="http://schemas.microsoft.com/office/drawing/2014/main" id="{E7C5D1C5-0D17-4453-8EF6-CB5A4ED3FCF7}"/>
              </a:ext>
            </a:extLst>
          </p:cNvPr>
          <p:cNvSpPr>
            <a:spLocks noGrp="1"/>
          </p:cNvSpPr>
          <p:nvPr>
            <p:ph type="body" sz="quarter" idx="15"/>
          </p:nvPr>
        </p:nvSpPr>
        <p:spPr>
          <a:prstGeom prst="rect">
            <a:avLst/>
          </a:prstGeom>
          <a:blipFill>
            <a:blip r:embed="rId2">
              <a:extLst>
                <a:ext uri="{96DAC541-7B7A-43D3-8B79-37D633B846F1}">
                  <asvg:svgBlip xmlns:asvg="http://schemas.microsoft.com/office/drawing/2016/SVG/main" r:embed="rId3"/>
                </a:ext>
              </a:extLst>
            </a:blip>
            <a:stretch>
              <a:fillRect/>
            </a:stretch>
          </a:blipFill>
        </p:spPr>
        <p:txBody>
          <a:bodyPr vert="horz" lIns="0" tIns="0" rIns="0" bIns="0" rtlCol="0">
            <a:noAutofit/>
          </a:bodyPr>
          <a:lstStyle/>
          <a:p>
            <a:endParaRPr lang="nl-NL"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483997"/>
            <a:ext cx="7156358" cy="2952002"/>
          </a:xfrm>
        </p:spPr>
        <p:txBody>
          <a:bodyPr/>
          <a:lstStyle/>
          <a:p>
            <a:pPr>
              <a:lnSpc>
                <a:spcPct val="100000"/>
              </a:lnSpc>
              <a:spcBef>
                <a:spcPts val="0"/>
              </a:spcBef>
            </a:pPr>
            <a:r>
              <a:rPr lang="nl-NL" dirty="0" err="1"/>
              <a:t>Add</a:t>
            </a:r>
            <a:r>
              <a:rPr lang="nl-NL" dirty="0"/>
              <a:t> modules or module </a:t>
            </a:r>
            <a:r>
              <a:rPr lang="nl-NL" dirty="0" err="1"/>
              <a:t>components</a:t>
            </a:r>
            <a:endParaRPr lang="nl-NL" dirty="0"/>
          </a:p>
          <a:p>
            <a:pPr>
              <a:lnSpc>
                <a:spcPct val="100000"/>
              </a:lnSpc>
              <a:spcBef>
                <a:spcPts val="0"/>
              </a:spcBef>
            </a:pPr>
            <a:r>
              <a:rPr lang="nl-NL" dirty="0"/>
              <a:t>Make </a:t>
            </a:r>
            <a:r>
              <a:rPr lang="nl-NL" dirty="0" err="1"/>
              <a:t>sure</a:t>
            </a:r>
            <a:r>
              <a:rPr lang="nl-NL" dirty="0"/>
              <a:t> to select  </a:t>
            </a:r>
            <a:r>
              <a:rPr lang="nl-NL" dirty="0" err="1"/>
              <a:t>the</a:t>
            </a:r>
            <a:r>
              <a:rPr lang="nl-NL" dirty="0"/>
              <a:t> right </a:t>
            </a:r>
            <a:r>
              <a:rPr lang="nl-NL" dirty="0" err="1"/>
              <a:t>academic</a:t>
            </a:r>
            <a:r>
              <a:rPr lang="nl-NL" dirty="0"/>
              <a:t> </a:t>
            </a:r>
            <a:r>
              <a:rPr lang="nl-NL" dirty="0" err="1"/>
              <a:t>year</a:t>
            </a:r>
            <a:endParaRPr lang="nl-NL" dirty="0"/>
          </a:p>
          <a:p>
            <a:pPr marL="0" indent="0">
              <a:lnSpc>
                <a:spcPct val="100000"/>
              </a:lnSpc>
              <a:spcBef>
                <a:spcPts val="0"/>
              </a:spcBef>
              <a:buNone/>
            </a:pPr>
            <a:endParaRPr lang="nl-NL" dirty="0"/>
          </a:p>
          <a:p>
            <a:pPr>
              <a:lnSpc>
                <a:spcPct val="100000"/>
              </a:lnSpc>
              <a:spcBef>
                <a:spcPts val="0"/>
              </a:spcBef>
            </a:pPr>
            <a:r>
              <a:rPr lang="nl-NL" dirty="0"/>
              <a:t>Search </a:t>
            </a:r>
            <a:r>
              <a:rPr lang="nl-NL" dirty="0" err="1"/>
              <a:t>for</a:t>
            </a:r>
            <a:r>
              <a:rPr lang="nl-NL" dirty="0"/>
              <a:t> a module </a:t>
            </a:r>
            <a:r>
              <a:rPr lang="nl-NL" dirty="0" err="1"/>
              <a:t>by</a:t>
            </a:r>
            <a:r>
              <a:rPr lang="nl-NL" dirty="0"/>
              <a:t> </a:t>
            </a:r>
            <a:r>
              <a:rPr lang="nl-NL" dirty="0" err="1"/>
              <a:t>its</a:t>
            </a:r>
            <a:r>
              <a:rPr lang="nl-NL" dirty="0"/>
              <a:t> name or filter </a:t>
            </a:r>
            <a:r>
              <a:rPr lang="nl-NL" dirty="0" err="1"/>
              <a:t>by</a:t>
            </a:r>
            <a:r>
              <a:rPr lang="nl-NL" dirty="0"/>
              <a:t> </a:t>
            </a:r>
            <a:r>
              <a:rPr lang="nl-NL" dirty="0" err="1"/>
              <a:t>study</a:t>
            </a:r>
            <a:r>
              <a:rPr lang="nl-NL" dirty="0"/>
              <a:t> </a:t>
            </a:r>
            <a:r>
              <a:rPr lang="nl-NL" dirty="0" err="1"/>
              <a:t>programme</a:t>
            </a:r>
            <a:r>
              <a:rPr lang="nl-NL" dirty="0"/>
              <a:t>/block</a:t>
            </a:r>
          </a:p>
          <a:p>
            <a:pPr>
              <a:lnSpc>
                <a:spcPct val="100000"/>
              </a:lnSpc>
              <a:spcBef>
                <a:spcPts val="0"/>
              </a:spcBef>
            </a:pPr>
            <a:r>
              <a:rPr lang="nl-NL" dirty="0"/>
              <a:t>Display </a:t>
            </a:r>
            <a:r>
              <a:rPr lang="nl-NL" dirty="0" err="1"/>
              <a:t>only</a:t>
            </a:r>
            <a:r>
              <a:rPr lang="nl-NL" dirty="0"/>
              <a:t> </a:t>
            </a:r>
            <a:r>
              <a:rPr lang="nl-NL" dirty="0" err="1"/>
              <a:t>the</a:t>
            </a:r>
            <a:r>
              <a:rPr lang="nl-NL" dirty="0"/>
              <a:t> </a:t>
            </a:r>
            <a:r>
              <a:rPr lang="nl-NL" dirty="0" err="1"/>
              <a:t>schedule</a:t>
            </a:r>
            <a:r>
              <a:rPr lang="nl-NL" dirty="0"/>
              <a:t> </a:t>
            </a:r>
            <a:r>
              <a:rPr lang="nl-NL" dirty="0" err="1"/>
              <a:t>for</a:t>
            </a:r>
            <a:r>
              <a:rPr lang="nl-NL" dirty="0"/>
              <a:t> </a:t>
            </a:r>
            <a:r>
              <a:rPr lang="nl-NL" dirty="0" err="1"/>
              <a:t>your</a:t>
            </a:r>
            <a:r>
              <a:rPr lang="nl-NL" dirty="0"/>
              <a:t> </a:t>
            </a:r>
            <a:r>
              <a:rPr lang="nl-NL" dirty="0" err="1"/>
              <a:t>own</a:t>
            </a:r>
            <a:r>
              <a:rPr lang="nl-NL" dirty="0"/>
              <a:t> </a:t>
            </a:r>
            <a:r>
              <a:rPr lang="nl-NL" dirty="0" err="1"/>
              <a:t>study</a:t>
            </a:r>
            <a:r>
              <a:rPr lang="nl-NL" dirty="0"/>
              <a:t> </a:t>
            </a:r>
            <a:r>
              <a:rPr lang="nl-NL" dirty="0" err="1"/>
              <a:t>group</a:t>
            </a:r>
            <a:r>
              <a:rPr lang="nl-NL" dirty="0"/>
              <a:t> (or select </a:t>
            </a:r>
            <a:r>
              <a:rPr lang="nl-NL" dirty="0" err="1"/>
              <a:t>them</a:t>
            </a:r>
            <a:r>
              <a:rPr lang="nl-NL" dirty="0"/>
              <a:t> </a:t>
            </a:r>
            <a:r>
              <a:rPr lang="nl-NL" dirty="0" err="1"/>
              <a:t>all</a:t>
            </a:r>
            <a:r>
              <a:rPr lang="nl-NL" dirty="0"/>
              <a:t>)</a:t>
            </a:r>
          </a:p>
          <a:p>
            <a:pPr marL="0" indent="0">
              <a:lnSpc>
                <a:spcPct val="100000"/>
              </a:lnSpc>
              <a:spcBef>
                <a:spcPts val="0"/>
              </a:spcBef>
              <a:buNone/>
            </a:pPr>
            <a:endParaRPr lang="nl-NL" dirty="0"/>
          </a:p>
          <a:p>
            <a:pPr>
              <a:lnSpc>
                <a:spcPct val="100000"/>
              </a:lnSpc>
              <a:spcBef>
                <a:spcPts val="0"/>
              </a:spcBef>
            </a:pPr>
            <a:endParaRPr lang="nl-NL" dirty="0"/>
          </a:p>
        </p:txBody>
      </p:sp>
      <p:sp>
        <p:nvSpPr>
          <p:cNvPr id="2" name="Content Placeholder 1"/>
          <p:cNvSpPr>
            <a:spLocks noGrp="1"/>
          </p:cNvSpPr>
          <p:nvPr>
            <p:ph type="subTitle" idx="1"/>
          </p:nvPr>
        </p:nvSpPr>
        <p:spPr/>
        <p:txBody>
          <a:bodyPr/>
          <a:lstStyle/>
          <a:p>
            <a:pPr>
              <a:lnSpc>
                <a:spcPct val="100000"/>
              </a:lnSpc>
            </a:pPr>
            <a:r>
              <a:rPr lang="nl-NL" dirty="0" err="1"/>
              <a:t>Adding</a:t>
            </a:r>
            <a:r>
              <a:rPr lang="nl-NL" dirty="0"/>
              <a:t> a timetable</a:t>
            </a:r>
          </a:p>
        </p:txBody>
      </p:sp>
      <p:sp>
        <p:nvSpPr>
          <p:cNvPr id="7" name="Title 6">
            <a:extLst>
              <a:ext uri="{FF2B5EF4-FFF2-40B4-BE49-F238E27FC236}">
                <a16:creationId xmlns:a16="http://schemas.microsoft.com/office/drawing/2014/main" id="{527F0FC3-7697-0E5D-FE58-1A511BC71914}"/>
              </a:ext>
            </a:extLst>
          </p:cNvPr>
          <p:cNvSpPr>
            <a:spLocks noGrp="1"/>
          </p:cNvSpPr>
          <p:nvPr>
            <p:ph type="ctrTitle"/>
          </p:nvPr>
        </p:nvSpPr>
        <p:spPr/>
        <p:txBody>
          <a:bodyPr/>
          <a:lstStyle/>
          <a:p>
            <a:r>
              <a:rPr lang="en-GB" dirty="0" err="1"/>
              <a:t>Mytimetable</a:t>
            </a:r>
            <a:endParaRPr lang="en-NL" dirty="0"/>
          </a:p>
        </p:txBody>
      </p:sp>
      <p:sp>
        <p:nvSpPr>
          <p:cNvPr id="3" name="Text Placeholder 2"/>
          <p:cNvSpPr>
            <a:spLocks noGrp="1"/>
          </p:cNvSpPr>
          <p:nvPr>
            <p:ph type="body" sz="quarter" idx="4294967295"/>
          </p:nvPr>
        </p:nvSpPr>
        <p:spPr>
          <a:xfrm>
            <a:off x="10942365" y="6175971"/>
            <a:ext cx="871637" cy="306000"/>
          </a:xfrm>
        </p:spPr>
        <p:txBody>
          <a:bodyPr/>
          <a:lstStyle/>
          <a:p>
            <a:r>
              <a:rPr lang="nl-NL" dirty="0"/>
              <a:t>MyTimetable</a:t>
            </a:r>
          </a:p>
        </p:txBody>
      </p:sp>
      <p:pic>
        <p:nvPicPr>
          <p:cNvPr id="15" name="Picture 14">
            <a:extLst>
              <a:ext uri="{FF2B5EF4-FFF2-40B4-BE49-F238E27FC236}">
                <a16:creationId xmlns:a16="http://schemas.microsoft.com/office/drawing/2014/main" id="{187B128A-7DA2-2E48-59B7-1372FA3BB5FD}"/>
              </a:ext>
            </a:extLst>
          </p:cNvPr>
          <p:cNvPicPr>
            <a:picLocks noChangeAspect="1"/>
          </p:cNvPicPr>
          <p:nvPr/>
        </p:nvPicPr>
        <p:blipFill>
          <a:blip r:embed="rId2"/>
          <a:stretch>
            <a:fillRect/>
          </a:stretch>
        </p:blipFill>
        <p:spPr>
          <a:xfrm>
            <a:off x="8186011" y="0"/>
            <a:ext cx="4005989" cy="3000778"/>
          </a:xfrm>
          <a:prstGeom prst="rect">
            <a:avLst/>
          </a:prstGeom>
        </p:spPr>
      </p:pic>
      <p:pic>
        <p:nvPicPr>
          <p:cNvPr id="16" name="Picture 15">
            <a:extLst>
              <a:ext uri="{FF2B5EF4-FFF2-40B4-BE49-F238E27FC236}">
                <a16:creationId xmlns:a16="http://schemas.microsoft.com/office/drawing/2014/main" id="{462F04D2-FA5B-22BA-A62F-E5AF92D2406D}"/>
              </a:ext>
            </a:extLst>
          </p:cNvPr>
          <p:cNvPicPr>
            <a:picLocks noChangeAspect="1"/>
          </p:cNvPicPr>
          <p:nvPr/>
        </p:nvPicPr>
        <p:blipFill>
          <a:blip r:embed="rId3"/>
          <a:stretch>
            <a:fillRect/>
          </a:stretch>
        </p:blipFill>
        <p:spPr>
          <a:xfrm>
            <a:off x="8231303" y="3200537"/>
            <a:ext cx="3960697" cy="3657463"/>
          </a:xfrm>
          <a:prstGeom prst="rect">
            <a:avLst/>
          </a:prstGeom>
        </p:spPr>
      </p:pic>
      <p:cxnSp>
        <p:nvCxnSpPr>
          <p:cNvPr id="10" name="Straight Arrow Connector 9">
            <a:extLst>
              <a:ext uri="{FF2B5EF4-FFF2-40B4-BE49-F238E27FC236}">
                <a16:creationId xmlns:a16="http://schemas.microsoft.com/office/drawing/2014/main" id="{73865BCF-3F9D-EEBE-06C9-B69C79AFA5E1}"/>
              </a:ext>
            </a:extLst>
          </p:cNvPr>
          <p:cNvCxnSpPr/>
          <p:nvPr/>
        </p:nvCxnSpPr>
        <p:spPr>
          <a:xfrm>
            <a:off x="6858000" y="3429000"/>
            <a:ext cx="1259633" cy="6111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7" name="Picture 16">
            <a:extLst>
              <a:ext uri="{FF2B5EF4-FFF2-40B4-BE49-F238E27FC236}">
                <a16:creationId xmlns:a16="http://schemas.microsoft.com/office/drawing/2014/main" id="{08A1B5C6-9765-B1BE-A8E4-92A09644ECE7}"/>
              </a:ext>
            </a:extLst>
          </p:cNvPr>
          <p:cNvPicPr>
            <a:picLocks noChangeAspect="1"/>
          </p:cNvPicPr>
          <p:nvPr/>
        </p:nvPicPr>
        <p:blipFill>
          <a:blip r:embed="rId4"/>
          <a:stretch>
            <a:fillRect/>
          </a:stretch>
        </p:blipFill>
        <p:spPr>
          <a:xfrm>
            <a:off x="1273720" y="4727041"/>
            <a:ext cx="4208959" cy="1374960"/>
          </a:xfrm>
          <a:prstGeom prst="rect">
            <a:avLst/>
          </a:prstGeom>
        </p:spPr>
      </p:pic>
      <p:cxnSp>
        <p:nvCxnSpPr>
          <p:cNvPr id="18" name="Straight Arrow Connector 17">
            <a:extLst>
              <a:ext uri="{FF2B5EF4-FFF2-40B4-BE49-F238E27FC236}">
                <a16:creationId xmlns:a16="http://schemas.microsoft.com/office/drawing/2014/main" id="{30859954-2A24-CBF6-5716-4FDFB4421881}"/>
              </a:ext>
            </a:extLst>
          </p:cNvPr>
          <p:cNvCxnSpPr/>
          <p:nvPr/>
        </p:nvCxnSpPr>
        <p:spPr>
          <a:xfrm>
            <a:off x="3312367" y="3959998"/>
            <a:ext cx="0" cy="6586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F4AE2C53-F331-20F4-96CA-83D3573589DB}"/>
              </a:ext>
            </a:extLst>
          </p:cNvPr>
          <p:cNvCxnSpPr>
            <a:cxnSpLocks/>
          </p:cNvCxnSpPr>
          <p:nvPr/>
        </p:nvCxnSpPr>
        <p:spPr>
          <a:xfrm>
            <a:off x="4967542" y="2894959"/>
            <a:ext cx="305848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483997"/>
            <a:ext cx="2949224" cy="2952002"/>
          </a:xfrm>
        </p:spPr>
        <p:txBody>
          <a:bodyPr/>
          <a:lstStyle/>
          <a:p>
            <a:pPr marL="0" indent="0">
              <a:buNone/>
            </a:pPr>
            <a:r>
              <a:rPr lang="nl-NL" dirty="0"/>
              <a:t>Turn on or off modules or subjects</a:t>
            </a:r>
          </a:p>
          <a:p>
            <a:pPr marL="0" indent="0">
              <a:buNone/>
            </a:pPr>
            <a:r>
              <a:rPr lang="nl-NL" dirty="0" err="1"/>
              <a:t>Use</a:t>
            </a:r>
            <a:r>
              <a:rPr lang="nl-NL" dirty="0"/>
              <a:t> </a:t>
            </a:r>
            <a:r>
              <a:rPr lang="nl-NL" dirty="0" err="1"/>
              <a:t>the</a:t>
            </a:r>
            <a:r>
              <a:rPr lang="nl-NL" dirty="0"/>
              <a:t> </a:t>
            </a:r>
            <a:r>
              <a:rPr lang="nl-NL" dirty="0" err="1"/>
              <a:t>checkboxes</a:t>
            </a:r>
            <a:r>
              <a:rPr lang="nl-NL" dirty="0"/>
              <a:t> </a:t>
            </a:r>
            <a:r>
              <a:rPr lang="nl-NL" dirty="0" err="1"/>
              <a:t>to</a:t>
            </a:r>
            <a:r>
              <a:rPr lang="nl-NL" dirty="0"/>
              <a:t> show or </a:t>
            </a:r>
            <a:r>
              <a:rPr lang="nl-NL" dirty="0" err="1"/>
              <a:t>hide</a:t>
            </a:r>
            <a:r>
              <a:rPr lang="nl-NL" dirty="0"/>
              <a:t> </a:t>
            </a:r>
            <a:r>
              <a:rPr lang="nl-NL" dirty="0" err="1"/>
              <a:t>parts</a:t>
            </a:r>
            <a:r>
              <a:rPr lang="nl-NL" dirty="0"/>
              <a:t> of </a:t>
            </a:r>
            <a:r>
              <a:rPr lang="nl-NL" dirty="0" err="1"/>
              <a:t>the</a:t>
            </a:r>
            <a:r>
              <a:rPr lang="nl-NL" dirty="0"/>
              <a:t> </a:t>
            </a:r>
            <a:r>
              <a:rPr lang="nl-NL" dirty="0" err="1"/>
              <a:t>schedule</a:t>
            </a:r>
            <a:endParaRPr lang="nl-NL" dirty="0"/>
          </a:p>
          <a:p>
            <a:pPr marL="360000" lvl="1" indent="0">
              <a:lnSpc>
                <a:spcPct val="100000"/>
              </a:lnSpc>
              <a:buNone/>
            </a:pPr>
            <a:endParaRPr lang="en-US" sz="1800" dirty="0"/>
          </a:p>
          <a:p>
            <a:pPr lvl="1"/>
            <a:endParaRPr lang="en-US" dirty="0"/>
          </a:p>
          <a:p>
            <a:endParaRPr lang="nl-NL" dirty="0"/>
          </a:p>
          <a:p>
            <a:endParaRPr lang="en-US" dirty="0"/>
          </a:p>
        </p:txBody>
      </p:sp>
      <p:sp>
        <p:nvSpPr>
          <p:cNvPr id="16" name="Subtitle 15">
            <a:extLst>
              <a:ext uri="{FF2B5EF4-FFF2-40B4-BE49-F238E27FC236}">
                <a16:creationId xmlns:a16="http://schemas.microsoft.com/office/drawing/2014/main" id="{BE3FE85D-59A7-93E0-4808-642A09237E40}"/>
              </a:ext>
            </a:extLst>
          </p:cNvPr>
          <p:cNvSpPr>
            <a:spLocks noGrp="1"/>
          </p:cNvSpPr>
          <p:nvPr>
            <p:ph type="subTitle" idx="1"/>
          </p:nvPr>
        </p:nvSpPr>
        <p:spPr>
          <a:xfrm>
            <a:off x="756001" y="1823687"/>
            <a:ext cx="4572000" cy="540000"/>
          </a:xfrm>
        </p:spPr>
        <p:txBody>
          <a:bodyPr/>
          <a:lstStyle/>
          <a:p>
            <a:r>
              <a:rPr lang="en-GB" dirty="0"/>
              <a:t>Personalise</a:t>
            </a:r>
            <a:endParaRPr lang="en-NL" dirty="0"/>
          </a:p>
        </p:txBody>
      </p:sp>
      <p:sp>
        <p:nvSpPr>
          <p:cNvPr id="9" name="Title 8">
            <a:extLst>
              <a:ext uri="{FF2B5EF4-FFF2-40B4-BE49-F238E27FC236}">
                <a16:creationId xmlns:a16="http://schemas.microsoft.com/office/drawing/2014/main" id="{904E1C6B-24CF-14EB-CD31-06827A842CB6}"/>
              </a:ext>
            </a:extLst>
          </p:cNvPr>
          <p:cNvSpPr>
            <a:spLocks noGrp="1"/>
          </p:cNvSpPr>
          <p:nvPr>
            <p:ph type="ctrTitle"/>
          </p:nvPr>
        </p:nvSpPr>
        <p:spPr/>
        <p:txBody>
          <a:bodyPr/>
          <a:lstStyle/>
          <a:p>
            <a:r>
              <a:rPr lang="en-GB" dirty="0" err="1"/>
              <a:t>MYtimetable</a:t>
            </a:r>
            <a:endParaRPr lang="en-NL" dirty="0"/>
          </a:p>
        </p:txBody>
      </p:sp>
      <p:sp>
        <p:nvSpPr>
          <p:cNvPr id="15" name="Text Placeholder 1">
            <a:extLst>
              <a:ext uri="{FF2B5EF4-FFF2-40B4-BE49-F238E27FC236}">
                <a16:creationId xmlns:a16="http://schemas.microsoft.com/office/drawing/2014/main" id="{5C46B893-B35A-ABDA-3CB9-F271E76C4D76}"/>
              </a:ext>
            </a:extLst>
          </p:cNvPr>
          <p:cNvSpPr>
            <a:spLocks noGrp="1"/>
          </p:cNvSpPr>
          <p:nvPr>
            <p:ph type="body" sz="quarter" idx="4294967295"/>
          </p:nvPr>
        </p:nvSpPr>
        <p:spPr>
          <a:xfrm>
            <a:off x="10942365" y="6175971"/>
            <a:ext cx="871637" cy="306000"/>
          </a:xfrm>
          <a:prstGeom prst="rect">
            <a:avLst/>
          </a:prstGeom>
          <a:blipFill>
            <a:blip r:embed="rId2">
              <a:extLst>
                <a:ext uri="{96DAC541-7B7A-43D3-8B79-37D633B846F1}">
                  <asvg:svgBlip xmlns:asvg="http://schemas.microsoft.com/office/drawing/2016/SVG/main" r:embed="rId3"/>
                </a:ext>
              </a:extLst>
            </a:blip>
            <a:stretch>
              <a:fillRect/>
            </a:stretch>
          </a:blipFill>
        </p:spPr>
        <p:txBody>
          <a:bodyPr vert="horz" lIns="0" tIns="0" rIns="0" bIns="0" rtlCol="0">
            <a:noAutofit/>
          </a:bodyPr>
          <a:lstStyle/>
          <a:p>
            <a:endParaRPr lang="nl-NL" dirty="0"/>
          </a:p>
        </p:txBody>
      </p:sp>
      <p:pic>
        <p:nvPicPr>
          <p:cNvPr id="17" name="Picture 16">
            <a:extLst>
              <a:ext uri="{FF2B5EF4-FFF2-40B4-BE49-F238E27FC236}">
                <a16:creationId xmlns:a16="http://schemas.microsoft.com/office/drawing/2014/main" id="{368A47CE-889D-43A1-DC33-57EBD7CE6D24}"/>
              </a:ext>
            </a:extLst>
          </p:cNvPr>
          <p:cNvPicPr>
            <a:picLocks noChangeAspect="1"/>
          </p:cNvPicPr>
          <p:nvPr/>
        </p:nvPicPr>
        <p:blipFill>
          <a:blip r:embed="rId4"/>
          <a:stretch>
            <a:fillRect/>
          </a:stretch>
        </p:blipFill>
        <p:spPr>
          <a:xfrm>
            <a:off x="3841973" y="1534552"/>
            <a:ext cx="8043815" cy="404709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0" y="2483997"/>
            <a:ext cx="6180059" cy="2952002"/>
          </a:xfrm>
        </p:spPr>
        <p:txBody>
          <a:bodyPr/>
          <a:lstStyle/>
          <a:p>
            <a:pPr marL="0" indent="0">
              <a:lnSpc>
                <a:spcPct val="100000"/>
              </a:lnSpc>
              <a:spcBef>
                <a:spcPts val="0"/>
              </a:spcBef>
              <a:buNone/>
            </a:pPr>
            <a:r>
              <a:rPr lang="nl-NL" dirty="0"/>
              <a:t>Turn on or off </a:t>
            </a:r>
            <a:r>
              <a:rPr lang="nl-NL" dirty="0" err="1"/>
              <a:t>activity</a:t>
            </a:r>
            <a:r>
              <a:rPr lang="nl-NL" dirty="0"/>
              <a:t> types:</a:t>
            </a:r>
          </a:p>
          <a:p>
            <a:pPr lvl="1">
              <a:lnSpc>
                <a:spcPct val="100000"/>
              </a:lnSpc>
            </a:pPr>
            <a:r>
              <a:rPr lang="nl-NL" dirty="0"/>
              <a:t>Click “</a:t>
            </a:r>
            <a:r>
              <a:rPr lang="nl-NL" dirty="0" err="1"/>
              <a:t>Activities</a:t>
            </a:r>
            <a:r>
              <a:rPr lang="nl-NL" dirty="0"/>
              <a:t> of </a:t>
            </a:r>
            <a:r>
              <a:rPr lang="nl-NL" dirty="0" err="1"/>
              <a:t>all</a:t>
            </a:r>
            <a:r>
              <a:rPr lang="nl-NL" dirty="0"/>
              <a:t> types </a:t>
            </a:r>
            <a:r>
              <a:rPr lang="nl-NL" dirty="0" err="1"/>
              <a:t>shown</a:t>
            </a:r>
            <a:r>
              <a:rPr lang="nl-NL" dirty="0"/>
              <a:t>”</a:t>
            </a:r>
            <a:endParaRPr lang="en-US" dirty="0"/>
          </a:p>
          <a:p>
            <a:pPr lvl="1">
              <a:lnSpc>
                <a:spcPct val="100000"/>
              </a:lnSpc>
            </a:pPr>
            <a:r>
              <a:rPr lang="nl-NL" sz="1800" dirty="0" err="1"/>
              <a:t>Uncheck</a:t>
            </a:r>
            <a:r>
              <a:rPr lang="nl-NL" sz="1800" dirty="0"/>
              <a:t> </a:t>
            </a:r>
            <a:r>
              <a:rPr lang="nl-NL" sz="1800" dirty="0" err="1"/>
              <a:t>unwanted</a:t>
            </a:r>
            <a:r>
              <a:rPr lang="nl-NL" sz="1800" dirty="0"/>
              <a:t> </a:t>
            </a:r>
            <a:r>
              <a:rPr lang="nl-NL" sz="1800" dirty="0" err="1"/>
              <a:t>activity</a:t>
            </a:r>
            <a:r>
              <a:rPr lang="nl-NL" sz="1800" dirty="0"/>
              <a:t> types</a:t>
            </a:r>
          </a:p>
          <a:p>
            <a:pPr lvl="1">
              <a:lnSpc>
                <a:spcPct val="100000"/>
              </a:lnSpc>
            </a:pPr>
            <a:r>
              <a:rPr lang="nl-NL" sz="1800" dirty="0"/>
              <a:t>Or “Select none”; </a:t>
            </a:r>
            <a:r>
              <a:rPr lang="nl-NL" sz="1800" dirty="0" err="1"/>
              <a:t>then</a:t>
            </a:r>
            <a:r>
              <a:rPr lang="nl-NL" sz="1800" dirty="0"/>
              <a:t> check </a:t>
            </a:r>
            <a:r>
              <a:rPr lang="nl-NL" sz="1800" dirty="0" err="1"/>
              <a:t>only</a:t>
            </a:r>
            <a:r>
              <a:rPr lang="nl-NL" sz="1800" dirty="0"/>
              <a:t> </a:t>
            </a:r>
            <a:r>
              <a:rPr lang="nl-NL" sz="1800" dirty="0" err="1"/>
              <a:t>specific</a:t>
            </a:r>
            <a:r>
              <a:rPr lang="nl-NL" sz="1800" dirty="0"/>
              <a:t> </a:t>
            </a:r>
            <a:r>
              <a:rPr lang="nl-NL" sz="1800" dirty="0" err="1"/>
              <a:t>activity</a:t>
            </a:r>
            <a:r>
              <a:rPr lang="nl-NL" sz="1800" dirty="0"/>
              <a:t> types</a:t>
            </a:r>
          </a:p>
          <a:p>
            <a:pPr lvl="1">
              <a:lnSpc>
                <a:spcPct val="100000"/>
              </a:lnSpc>
            </a:pPr>
            <a:r>
              <a:rPr lang="en-US" sz="1800" b="1" kern="0" dirty="0"/>
              <a:t>This way, you can e.g. filter for only exams</a:t>
            </a:r>
            <a:endParaRPr lang="en-US" sz="1600" b="1" kern="0" dirty="0"/>
          </a:p>
          <a:p>
            <a:pPr lvl="1">
              <a:lnSpc>
                <a:spcPct val="100000"/>
              </a:lnSpc>
            </a:pPr>
            <a:endParaRPr lang="en-US" sz="1800" dirty="0"/>
          </a:p>
          <a:p>
            <a:pPr lvl="1"/>
            <a:endParaRPr lang="en-US" dirty="0"/>
          </a:p>
          <a:p>
            <a:endParaRPr lang="nl-NL" dirty="0"/>
          </a:p>
          <a:p>
            <a:endParaRPr lang="en-US" dirty="0"/>
          </a:p>
        </p:txBody>
      </p:sp>
      <p:sp>
        <p:nvSpPr>
          <p:cNvPr id="16" name="Subtitle 15">
            <a:extLst>
              <a:ext uri="{FF2B5EF4-FFF2-40B4-BE49-F238E27FC236}">
                <a16:creationId xmlns:a16="http://schemas.microsoft.com/office/drawing/2014/main" id="{BE3FE85D-59A7-93E0-4808-642A09237E40}"/>
              </a:ext>
            </a:extLst>
          </p:cNvPr>
          <p:cNvSpPr>
            <a:spLocks noGrp="1"/>
          </p:cNvSpPr>
          <p:nvPr>
            <p:ph type="subTitle" idx="1"/>
          </p:nvPr>
        </p:nvSpPr>
        <p:spPr>
          <a:xfrm>
            <a:off x="756001" y="1823687"/>
            <a:ext cx="4572000" cy="540000"/>
          </a:xfrm>
        </p:spPr>
        <p:txBody>
          <a:bodyPr/>
          <a:lstStyle/>
          <a:p>
            <a:r>
              <a:rPr lang="en-GB" dirty="0"/>
              <a:t>Personalise</a:t>
            </a:r>
            <a:endParaRPr lang="en-NL" dirty="0"/>
          </a:p>
        </p:txBody>
      </p:sp>
      <p:sp>
        <p:nvSpPr>
          <p:cNvPr id="9" name="Title 8">
            <a:extLst>
              <a:ext uri="{FF2B5EF4-FFF2-40B4-BE49-F238E27FC236}">
                <a16:creationId xmlns:a16="http://schemas.microsoft.com/office/drawing/2014/main" id="{904E1C6B-24CF-14EB-CD31-06827A842CB6}"/>
              </a:ext>
            </a:extLst>
          </p:cNvPr>
          <p:cNvSpPr>
            <a:spLocks noGrp="1"/>
          </p:cNvSpPr>
          <p:nvPr>
            <p:ph type="ctrTitle"/>
          </p:nvPr>
        </p:nvSpPr>
        <p:spPr/>
        <p:txBody>
          <a:bodyPr/>
          <a:lstStyle/>
          <a:p>
            <a:r>
              <a:rPr lang="en-GB" dirty="0" err="1"/>
              <a:t>MYtimetable</a:t>
            </a:r>
            <a:endParaRPr lang="en-NL" dirty="0"/>
          </a:p>
        </p:txBody>
      </p:sp>
      <p:sp>
        <p:nvSpPr>
          <p:cNvPr id="15" name="Text Placeholder 1">
            <a:extLst>
              <a:ext uri="{FF2B5EF4-FFF2-40B4-BE49-F238E27FC236}">
                <a16:creationId xmlns:a16="http://schemas.microsoft.com/office/drawing/2014/main" id="{5C46B893-B35A-ABDA-3CB9-F271E76C4D76}"/>
              </a:ext>
            </a:extLst>
          </p:cNvPr>
          <p:cNvSpPr>
            <a:spLocks noGrp="1"/>
          </p:cNvSpPr>
          <p:nvPr>
            <p:ph type="body" sz="quarter" idx="4294967295"/>
          </p:nvPr>
        </p:nvSpPr>
        <p:spPr>
          <a:xfrm>
            <a:off x="10942365" y="6175971"/>
            <a:ext cx="871637" cy="306000"/>
          </a:xfrm>
          <a:prstGeom prst="rect">
            <a:avLst/>
          </a:prstGeom>
          <a:blipFill>
            <a:blip r:embed="rId2">
              <a:extLst>
                <a:ext uri="{96DAC541-7B7A-43D3-8B79-37D633B846F1}">
                  <asvg:svgBlip xmlns:asvg="http://schemas.microsoft.com/office/drawing/2016/SVG/main" r:embed="rId3"/>
                </a:ext>
              </a:extLst>
            </a:blip>
            <a:stretch>
              <a:fillRect/>
            </a:stretch>
          </a:blipFill>
        </p:spPr>
        <p:txBody>
          <a:bodyPr vert="horz" lIns="0" tIns="0" rIns="0" bIns="0" rtlCol="0">
            <a:noAutofit/>
          </a:bodyPr>
          <a:lstStyle/>
          <a:p>
            <a:endParaRPr lang="nl-NL" dirty="0"/>
          </a:p>
        </p:txBody>
      </p:sp>
      <p:grpSp>
        <p:nvGrpSpPr>
          <p:cNvPr id="10" name="Group 9">
            <a:extLst>
              <a:ext uri="{FF2B5EF4-FFF2-40B4-BE49-F238E27FC236}">
                <a16:creationId xmlns:a16="http://schemas.microsoft.com/office/drawing/2014/main" id="{C2E494A4-5432-F9AB-4641-5675CB5162BD}"/>
              </a:ext>
            </a:extLst>
          </p:cNvPr>
          <p:cNvGrpSpPr/>
          <p:nvPr/>
        </p:nvGrpSpPr>
        <p:grpSpPr>
          <a:xfrm>
            <a:off x="7423605" y="2419350"/>
            <a:ext cx="2434770" cy="2795521"/>
            <a:chOff x="6330785" y="2066673"/>
            <a:chExt cx="2362531" cy="2730874"/>
          </a:xfrm>
        </p:grpSpPr>
        <p:pic>
          <p:nvPicPr>
            <p:cNvPr id="11" name="Picture 10">
              <a:extLst>
                <a:ext uri="{FF2B5EF4-FFF2-40B4-BE49-F238E27FC236}">
                  <a16:creationId xmlns:a16="http://schemas.microsoft.com/office/drawing/2014/main" id="{561F6F82-0C43-0639-B02B-022A7ADCB731}"/>
                </a:ext>
              </a:extLst>
            </p:cNvPr>
            <p:cNvPicPr>
              <a:picLocks noChangeAspect="1"/>
            </p:cNvPicPr>
            <p:nvPr/>
          </p:nvPicPr>
          <p:blipFill>
            <a:blip r:embed="rId4"/>
            <a:stretch>
              <a:fillRect/>
            </a:stretch>
          </p:blipFill>
          <p:spPr>
            <a:xfrm>
              <a:off x="6330785" y="2066673"/>
              <a:ext cx="2362530" cy="1638529"/>
            </a:xfrm>
            <a:prstGeom prst="rect">
              <a:avLst/>
            </a:prstGeom>
          </p:spPr>
        </p:pic>
        <p:pic>
          <p:nvPicPr>
            <p:cNvPr id="12" name="Picture 11">
              <a:extLst>
                <a:ext uri="{FF2B5EF4-FFF2-40B4-BE49-F238E27FC236}">
                  <a16:creationId xmlns:a16="http://schemas.microsoft.com/office/drawing/2014/main" id="{DA8030D7-E382-4097-EDDC-5C2EA3A999CE}"/>
                </a:ext>
              </a:extLst>
            </p:cNvPr>
            <p:cNvPicPr>
              <a:picLocks noChangeAspect="1"/>
            </p:cNvPicPr>
            <p:nvPr/>
          </p:nvPicPr>
          <p:blipFill>
            <a:blip r:embed="rId5"/>
            <a:stretch>
              <a:fillRect/>
            </a:stretch>
          </p:blipFill>
          <p:spPr>
            <a:xfrm>
              <a:off x="6349839" y="3721072"/>
              <a:ext cx="2343477" cy="1076475"/>
            </a:xfrm>
            <a:prstGeom prst="rect">
              <a:avLst/>
            </a:prstGeom>
          </p:spPr>
        </p:pic>
      </p:grpSp>
    </p:spTree>
    <p:extLst>
      <p:ext uri="{BB962C8B-B14F-4D97-AF65-F5344CB8AC3E}">
        <p14:creationId xmlns:p14="http://schemas.microsoft.com/office/powerpoint/2010/main" val="323514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pPr>
            <a:r>
              <a:rPr lang="en-US" dirty="0"/>
              <a:t>Subscription</a:t>
            </a:r>
            <a:r>
              <a:rPr lang="nl-NL" dirty="0"/>
              <a:t> in</a:t>
            </a:r>
          </a:p>
          <a:p>
            <a:pPr lvl="1">
              <a:lnSpc>
                <a:spcPct val="100000"/>
              </a:lnSpc>
            </a:pPr>
            <a:r>
              <a:rPr lang="nl-NL" sz="1600" dirty="0"/>
              <a:t>Microsoft Outlook</a:t>
            </a:r>
          </a:p>
          <a:p>
            <a:pPr lvl="1">
              <a:lnSpc>
                <a:spcPct val="100000"/>
              </a:lnSpc>
            </a:pPr>
            <a:r>
              <a:rPr lang="nl-NL" sz="1600" dirty="0"/>
              <a:t>Google </a:t>
            </a:r>
            <a:r>
              <a:rPr lang="nl-NL" sz="1600" dirty="0" err="1"/>
              <a:t>Calendar</a:t>
            </a:r>
            <a:endParaRPr lang="nl-NL" sz="1600" dirty="0"/>
          </a:p>
          <a:p>
            <a:pPr lvl="1">
              <a:lnSpc>
                <a:spcPct val="100000"/>
              </a:lnSpc>
            </a:pPr>
            <a:r>
              <a:rPr lang="nl-NL" sz="1600" dirty="0"/>
              <a:t>Apple </a:t>
            </a:r>
            <a:r>
              <a:rPr lang="nl-NL" sz="1600" dirty="0" err="1"/>
              <a:t>Calendar</a:t>
            </a:r>
            <a:endParaRPr lang="nl-NL" sz="1600" dirty="0"/>
          </a:p>
          <a:p>
            <a:pPr lvl="1">
              <a:lnSpc>
                <a:spcPct val="100000"/>
              </a:lnSpc>
            </a:pPr>
            <a:r>
              <a:rPr lang="nl-NL" sz="1600" dirty="0" err="1"/>
              <a:t>Other</a:t>
            </a:r>
            <a:r>
              <a:rPr lang="nl-NL" sz="1600" dirty="0"/>
              <a:t> </a:t>
            </a:r>
            <a:r>
              <a:rPr lang="nl-NL" sz="1600" dirty="0" err="1"/>
              <a:t>programme</a:t>
            </a:r>
            <a:r>
              <a:rPr lang="nl-NL" sz="1600" dirty="0"/>
              <a:t> (</a:t>
            </a:r>
            <a:r>
              <a:rPr lang="nl-NL" sz="1600" dirty="0" err="1"/>
              <a:t>using</a:t>
            </a:r>
            <a:r>
              <a:rPr lang="nl-NL" sz="1600" dirty="0"/>
              <a:t> </a:t>
            </a:r>
            <a:r>
              <a:rPr lang="nl-NL" sz="1600" dirty="0" err="1"/>
              <a:t>iCal</a:t>
            </a:r>
            <a:r>
              <a:rPr lang="nl-NL" sz="1600" dirty="0"/>
              <a:t> link)</a:t>
            </a:r>
          </a:p>
          <a:p>
            <a:pPr lvl="1">
              <a:lnSpc>
                <a:spcPct val="100000"/>
              </a:lnSpc>
            </a:pPr>
            <a:r>
              <a:rPr lang="nl-NL" sz="1600" dirty="0"/>
              <a:t>UT Campus app</a:t>
            </a:r>
          </a:p>
          <a:p>
            <a:pPr>
              <a:lnSpc>
                <a:spcPct val="100000"/>
              </a:lnSpc>
              <a:spcBef>
                <a:spcPts val="0"/>
              </a:spcBef>
            </a:pPr>
            <a:r>
              <a:rPr lang="nl-NL" dirty="0"/>
              <a:t>Export as</a:t>
            </a:r>
          </a:p>
          <a:p>
            <a:pPr lvl="1">
              <a:lnSpc>
                <a:spcPct val="100000"/>
              </a:lnSpc>
            </a:pPr>
            <a:r>
              <a:rPr lang="nl-NL" sz="1600" dirty="0"/>
              <a:t>PDF</a:t>
            </a:r>
          </a:p>
          <a:p>
            <a:pPr lvl="1">
              <a:lnSpc>
                <a:spcPct val="100000"/>
              </a:lnSpc>
            </a:pPr>
            <a:r>
              <a:rPr lang="nl-NL" sz="1600" dirty="0"/>
              <a:t>CSV</a:t>
            </a:r>
          </a:p>
          <a:p>
            <a:pPr lvl="1">
              <a:lnSpc>
                <a:spcPct val="100000"/>
              </a:lnSpc>
            </a:pPr>
            <a:r>
              <a:rPr lang="nl-NL" sz="1600" dirty="0"/>
              <a:t>Excel</a:t>
            </a:r>
          </a:p>
        </p:txBody>
      </p:sp>
      <p:sp>
        <p:nvSpPr>
          <p:cNvPr id="2" name="Content Placeholder 1"/>
          <p:cNvSpPr>
            <a:spLocks noGrp="1"/>
          </p:cNvSpPr>
          <p:nvPr>
            <p:ph type="subTitle" idx="1"/>
          </p:nvPr>
        </p:nvSpPr>
        <p:spPr/>
        <p:txBody>
          <a:bodyPr/>
          <a:lstStyle/>
          <a:p>
            <a:pPr>
              <a:lnSpc>
                <a:spcPct val="100000"/>
              </a:lnSpc>
            </a:pPr>
            <a:r>
              <a:rPr lang="nl-NL" dirty="0" err="1"/>
              <a:t>Subscribing</a:t>
            </a:r>
            <a:r>
              <a:rPr lang="nl-NL" dirty="0"/>
              <a:t> </a:t>
            </a:r>
            <a:r>
              <a:rPr lang="nl-NL" dirty="0" err="1"/>
              <a:t>and</a:t>
            </a:r>
            <a:r>
              <a:rPr lang="nl-NL" dirty="0"/>
              <a:t> </a:t>
            </a:r>
            <a:r>
              <a:rPr lang="nl-NL" dirty="0" err="1"/>
              <a:t>exporting</a:t>
            </a:r>
            <a:endParaRPr lang="nl-NL" dirty="0"/>
          </a:p>
          <a:p>
            <a:pPr>
              <a:lnSpc>
                <a:spcPct val="100000"/>
              </a:lnSpc>
            </a:pPr>
            <a:endParaRPr lang="nl-NL" sz="1600" i="1" dirty="0"/>
          </a:p>
        </p:txBody>
      </p:sp>
      <p:sp>
        <p:nvSpPr>
          <p:cNvPr id="7" name="Title 6">
            <a:extLst>
              <a:ext uri="{FF2B5EF4-FFF2-40B4-BE49-F238E27FC236}">
                <a16:creationId xmlns:a16="http://schemas.microsoft.com/office/drawing/2014/main" id="{CA9D2825-7FFF-3051-889D-EE0E3398E7A1}"/>
              </a:ext>
            </a:extLst>
          </p:cNvPr>
          <p:cNvSpPr>
            <a:spLocks noGrp="1"/>
          </p:cNvSpPr>
          <p:nvPr>
            <p:ph type="ctrTitle"/>
          </p:nvPr>
        </p:nvSpPr>
        <p:spPr/>
        <p:txBody>
          <a:bodyPr/>
          <a:lstStyle/>
          <a:p>
            <a:r>
              <a:rPr lang="en-GB" dirty="0" err="1"/>
              <a:t>MYtimetable</a:t>
            </a:r>
            <a:endParaRPr lang="en-NL" dirty="0"/>
          </a:p>
        </p:txBody>
      </p:sp>
      <p:sp>
        <p:nvSpPr>
          <p:cNvPr id="14" name="Text Placeholder 1">
            <a:extLst>
              <a:ext uri="{FF2B5EF4-FFF2-40B4-BE49-F238E27FC236}">
                <a16:creationId xmlns:a16="http://schemas.microsoft.com/office/drawing/2014/main" id="{9EF7A038-2E38-4A19-2DF2-FC3EA03DB838}"/>
              </a:ext>
            </a:extLst>
          </p:cNvPr>
          <p:cNvSpPr>
            <a:spLocks noGrp="1"/>
          </p:cNvSpPr>
          <p:nvPr>
            <p:ph type="body" sz="quarter" idx="4294967295"/>
          </p:nvPr>
        </p:nvSpPr>
        <p:spPr>
          <a:xfrm>
            <a:off x="10942365" y="6175971"/>
            <a:ext cx="871637" cy="306000"/>
          </a:xfrm>
          <a:prstGeom prst="rect">
            <a:avLst/>
          </a:prstGeom>
          <a:blipFill>
            <a:blip r:embed="rId2">
              <a:extLst>
                <a:ext uri="{96DAC541-7B7A-43D3-8B79-37D633B846F1}">
                  <asvg:svgBlip xmlns:asvg="http://schemas.microsoft.com/office/drawing/2016/SVG/main" r:embed="rId3"/>
                </a:ext>
              </a:extLst>
            </a:blip>
            <a:stretch>
              <a:fillRect/>
            </a:stretch>
          </a:blipFill>
        </p:spPr>
        <p:txBody>
          <a:bodyPr vert="horz" lIns="0" tIns="0" rIns="0" bIns="0" rtlCol="0">
            <a:noAutofit/>
          </a:bodyPr>
          <a:lstStyle/>
          <a:p>
            <a:endParaRPr lang="nl-NL" dirty="0"/>
          </a:p>
        </p:txBody>
      </p:sp>
      <p:grpSp>
        <p:nvGrpSpPr>
          <p:cNvPr id="15" name="Group 14">
            <a:extLst>
              <a:ext uri="{FF2B5EF4-FFF2-40B4-BE49-F238E27FC236}">
                <a16:creationId xmlns:a16="http://schemas.microsoft.com/office/drawing/2014/main" id="{51CE5A46-A2E4-8936-CE8C-C1387618D5A2}"/>
              </a:ext>
            </a:extLst>
          </p:cNvPr>
          <p:cNvGrpSpPr/>
          <p:nvPr/>
        </p:nvGrpSpPr>
        <p:grpSpPr>
          <a:xfrm>
            <a:off x="4990030" y="1918011"/>
            <a:ext cx="5804350" cy="4269180"/>
            <a:chOff x="4990030" y="2219475"/>
            <a:chExt cx="5530335" cy="3967715"/>
          </a:xfrm>
        </p:grpSpPr>
        <p:pic>
          <p:nvPicPr>
            <p:cNvPr id="16" name="Picture 15">
              <a:extLst>
                <a:ext uri="{FF2B5EF4-FFF2-40B4-BE49-F238E27FC236}">
                  <a16:creationId xmlns:a16="http://schemas.microsoft.com/office/drawing/2014/main" id="{A7535BCE-DFBE-5345-AEB2-1A76B847E43D}"/>
                </a:ext>
              </a:extLst>
            </p:cNvPr>
            <p:cNvPicPr>
              <a:picLocks noChangeAspect="1"/>
            </p:cNvPicPr>
            <p:nvPr/>
          </p:nvPicPr>
          <p:blipFill>
            <a:blip r:embed="rId4"/>
            <a:stretch>
              <a:fillRect/>
            </a:stretch>
          </p:blipFill>
          <p:spPr>
            <a:xfrm>
              <a:off x="4990030" y="2219475"/>
              <a:ext cx="5530335" cy="2789663"/>
            </a:xfrm>
            <a:prstGeom prst="rect">
              <a:avLst/>
            </a:prstGeom>
          </p:spPr>
        </p:pic>
        <p:pic>
          <p:nvPicPr>
            <p:cNvPr id="17" name="Picture 16">
              <a:extLst>
                <a:ext uri="{FF2B5EF4-FFF2-40B4-BE49-F238E27FC236}">
                  <a16:creationId xmlns:a16="http://schemas.microsoft.com/office/drawing/2014/main" id="{96A58C49-F8DE-7FB8-36B8-CF495649C587}"/>
                </a:ext>
              </a:extLst>
            </p:cNvPr>
            <p:cNvPicPr>
              <a:picLocks noChangeAspect="1"/>
            </p:cNvPicPr>
            <p:nvPr/>
          </p:nvPicPr>
          <p:blipFill>
            <a:blip r:embed="rId5"/>
            <a:stretch>
              <a:fillRect/>
            </a:stretch>
          </p:blipFill>
          <p:spPr>
            <a:xfrm>
              <a:off x="7473589" y="3893820"/>
              <a:ext cx="1720027" cy="2293370"/>
            </a:xfrm>
            <a:prstGeom prst="rect">
              <a:avLst/>
            </a:prstGeom>
          </p:spPr>
        </p:pic>
        <p:pic>
          <p:nvPicPr>
            <p:cNvPr id="18" name="Picture 17">
              <a:extLst>
                <a:ext uri="{FF2B5EF4-FFF2-40B4-BE49-F238E27FC236}">
                  <a16:creationId xmlns:a16="http://schemas.microsoft.com/office/drawing/2014/main" id="{5021807D-7A5B-73B6-9DB9-20F2168558BB}"/>
                </a:ext>
              </a:extLst>
            </p:cNvPr>
            <p:cNvPicPr>
              <a:picLocks noChangeAspect="1"/>
            </p:cNvPicPr>
            <p:nvPr/>
          </p:nvPicPr>
          <p:blipFill>
            <a:blip r:embed="rId6"/>
            <a:stretch>
              <a:fillRect/>
            </a:stretch>
          </p:blipFill>
          <p:spPr>
            <a:xfrm>
              <a:off x="5608599" y="3893820"/>
              <a:ext cx="1471651" cy="180165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nl-NL" dirty="0"/>
              <a:t>MyTimetable</a:t>
            </a:r>
          </a:p>
        </p:txBody>
      </p:sp>
      <p:sp>
        <p:nvSpPr>
          <p:cNvPr id="4" name="Text Placeholder 3"/>
          <p:cNvSpPr>
            <a:spLocks noGrp="1"/>
          </p:cNvSpPr>
          <p:nvPr>
            <p:ph type="body" sz="quarter" idx="16"/>
          </p:nvPr>
        </p:nvSpPr>
        <p:spPr>
          <a:xfrm>
            <a:off x="756000" y="2483997"/>
            <a:ext cx="9640728" cy="2952002"/>
          </a:xfrm>
        </p:spPr>
        <p:txBody>
          <a:bodyPr/>
          <a:lstStyle/>
          <a:p>
            <a:pPr>
              <a:lnSpc>
                <a:spcPct val="100000"/>
              </a:lnSpc>
              <a:spcBef>
                <a:spcPts val="0"/>
              </a:spcBef>
            </a:pPr>
            <a:r>
              <a:rPr lang="nl-NL" dirty="0"/>
              <a:t>Mobile </a:t>
            </a:r>
            <a:r>
              <a:rPr lang="nl-NL" dirty="0" err="1"/>
              <a:t>version</a:t>
            </a:r>
            <a:r>
              <a:rPr lang="nl-NL" dirty="0"/>
              <a:t> </a:t>
            </a:r>
            <a:r>
              <a:rPr lang="nl-NL" dirty="0" err="1"/>
              <a:t>available</a:t>
            </a:r>
            <a:endParaRPr lang="nl-NL" dirty="0"/>
          </a:p>
          <a:p>
            <a:pPr>
              <a:lnSpc>
                <a:spcPct val="100000"/>
              </a:lnSpc>
              <a:spcBef>
                <a:spcPts val="0"/>
              </a:spcBef>
            </a:pPr>
            <a:r>
              <a:rPr lang="nl-NL" dirty="0" err="1"/>
              <a:t>Calendar</a:t>
            </a:r>
            <a:r>
              <a:rPr lang="nl-NL" dirty="0"/>
              <a:t> </a:t>
            </a:r>
            <a:r>
              <a:rPr lang="nl-NL" dirty="0" err="1"/>
              <a:t>can</a:t>
            </a:r>
            <a:r>
              <a:rPr lang="nl-NL" dirty="0"/>
              <a:t> </a:t>
            </a:r>
            <a:r>
              <a:rPr lang="nl-NL" dirty="0" err="1"/>
              <a:t>be</a:t>
            </a:r>
            <a:r>
              <a:rPr lang="nl-NL" dirty="0"/>
              <a:t> </a:t>
            </a:r>
            <a:r>
              <a:rPr lang="nl-NL" dirty="0" err="1"/>
              <a:t>tweaked</a:t>
            </a:r>
            <a:r>
              <a:rPr lang="nl-NL" dirty="0"/>
              <a:t> </a:t>
            </a:r>
            <a:r>
              <a:rPr lang="nl-NL" dirty="0" err="1"/>
              <a:t>to</a:t>
            </a:r>
            <a:r>
              <a:rPr lang="nl-NL" dirty="0"/>
              <a:t> your </a:t>
            </a:r>
            <a:r>
              <a:rPr lang="nl-NL" dirty="0" err="1"/>
              <a:t>own</a:t>
            </a:r>
            <a:r>
              <a:rPr lang="nl-NL" dirty="0"/>
              <a:t> </a:t>
            </a:r>
            <a:r>
              <a:rPr lang="nl-NL" dirty="0" err="1"/>
              <a:t>demands</a:t>
            </a:r>
            <a:endParaRPr lang="nl-NL" dirty="0"/>
          </a:p>
          <a:p>
            <a:pPr lvl="1">
              <a:lnSpc>
                <a:spcPct val="100000"/>
              </a:lnSpc>
            </a:pPr>
            <a:r>
              <a:rPr lang="nl-NL" sz="1600" i="1" dirty="0"/>
              <a:t>Filter </a:t>
            </a:r>
            <a:r>
              <a:rPr lang="nl-NL" sz="1600" i="1" dirty="0" err="1"/>
              <a:t>by</a:t>
            </a:r>
            <a:r>
              <a:rPr lang="nl-NL" sz="1600" i="1" dirty="0"/>
              <a:t> subjects</a:t>
            </a:r>
          </a:p>
          <a:p>
            <a:pPr lvl="1">
              <a:lnSpc>
                <a:spcPct val="100000"/>
              </a:lnSpc>
            </a:pPr>
            <a:r>
              <a:rPr lang="nl-NL" sz="1600" i="1" dirty="0"/>
              <a:t>Filter </a:t>
            </a:r>
            <a:r>
              <a:rPr lang="nl-NL" sz="1600" i="1" dirty="0" err="1"/>
              <a:t>by</a:t>
            </a:r>
            <a:r>
              <a:rPr lang="nl-NL" sz="1600" i="1" dirty="0"/>
              <a:t> </a:t>
            </a:r>
            <a:r>
              <a:rPr lang="nl-NL" sz="1600" i="1" dirty="0" err="1"/>
              <a:t>activity</a:t>
            </a:r>
            <a:r>
              <a:rPr lang="nl-NL" sz="1600" i="1" dirty="0"/>
              <a:t> types</a:t>
            </a:r>
          </a:p>
          <a:p>
            <a:pPr>
              <a:lnSpc>
                <a:spcPct val="100000"/>
              </a:lnSpc>
              <a:spcBef>
                <a:spcPts val="0"/>
              </a:spcBef>
            </a:pPr>
            <a:r>
              <a:rPr lang="nl-NL" dirty="0" err="1"/>
              <a:t>When</a:t>
            </a:r>
            <a:r>
              <a:rPr lang="nl-NL" dirty="0"/>
              <a:t> </a:t>
            </a:r>
            <a:r>
              <a:rPr lang="nl-NL" dirty="0" err="1"/>
              <a:t>subscribed</a:t>
            </a:r>
            <a:r>
              <a:rPr lang="nl-NL" dirty="0"/>
              <a:t> </a:t>
            </a:r>
            <a:r>
              <a:rPr lang="nl-NL" dirty="0" err="1"/>
              <a:t>to</a:t>
            </a:r>
            <a:r>
              <a:rPr lang="nl-NL" dirty="0"/>
              <a:t> a timetable, changes are made </a:t>
            </a:r>
            <a:r>
              <a:rPr lang="nl-NL" b="1" dirty="0" err="1"/>
              <a:t>automatically</a:t>
            </a:r>
            <a:r>
              <a:rPr lang="nl-NL" b="1" dirty="0"/>
              <a:t> </a:t>
            </a:r>
            <a:r>
              <a:rPr lang="nl-NL" dirty="0" err="1"/>
              <a:t>within</a:t>
            </a:r>
            <a:r>
              <a:rPr lang="nl-NL" dirty="0"/>
              <a:t> 15 minutes</a:t>
            </a:r>
          </a:p>
          <a:p>
            <a:pPr>
              <a:lnSpc>
                <a:spcPct val="100000"/>
              </a:lnSpc>
              <a:spcBef>
                <a:spcPts val="0"/>
              </a:spcBef>
            </a:pPr>
            <a:r>
              <a:rPr lang="nl-NL" dirty="0" err="1"/>
              <a:t>Questions</a:t>
            </a:r>
            <a:r>
              <a:rPr lang="nl-NL" dirty="0"/>
              <a:t>? </a:t>
            </a:r>
          </a:p>
          <a:p>
            <a:pPr lvl="1">
              <a:lnSpc>
                <a:spcPct val="100000"/>
              </a:lnSpc>
            </a:pPr>
            <a:r>
              <a:rPr lang="nl-NL" sz="1600" i="1" dirty="0"/>
              <a:t>Check </a:t>
            </a:r>
            <a:r>
              <a:rPr lang="nl-NL" sz="1600" i="1" dirty="0" err="1"/>
              <a:t>the</a:t>
            </a:r>
            <a:r>
              <a:rPr lang="nl-NL" sz="1600" i="1" dirty="0"/>
              <a:t> built-in HELP </a:t>
            </a:r>
            <a:r>
              <a:rPr lang="nl-NL" sz="1600" i="1" dirty="0" err="1"/>
              <a:t>functionality</a:t>
            </a:r>
            <a:endParaRPr lang="nl-NL" sz="1600" i="1" dirty="0"/>
          </a:p>
          <a:p>
            <a:pPr lvl="1">
              <a:lnSpc>
                <a:spcPct val="100000"/>
              </a:lnSpc>
            </a:pPr>
            <a:r>
              <a:rPr lang="nl-NL" sz="1600" i="1" dirty="0"/>
              <a:t>Contact SNT (</a:t>
            </a:r>
            <a:r>
              <a:rPr lang="nl-NL" u="sng" dirty="0">
                <a:hlinkClick r:id="rId2"/>
              </a:rPr>
              <a:t>www.snt.utwente.nl</a:t>
            </a:r>
            <a:r>
              <a:rPr lang="nl-NL" u="sng" dirty="0"/>
              <a:t>)</a:t>
            </a:r>
            <a:r>
              <a:rPr lang="nl-NL" dirty="0"/>
              <a:t>	</a:t>
            </a:r>
          </a:p>
        </p:txBody>
      </p:sp>
      <p:sp>
        <p:nvSpPr>
          <p:cNvPr id="2" name="Content Placeholder 1"/>
          <p:cNvSpPr>
            <a:spLocks noGrp="1"/>
          </p:cNvSpPr>
          <p:nvPr>
            <p:ph type="subTitle" idx="1"/>
          </p:nvPr>
        </p:nvSpPr>
        <p:spPr/>
        <p:txBody>
          <a:bodyPr/>
          <a:lstStyle/>
          <a:p>
            <a:pPr>
              <a:lnSpc>
                <a:spcPct val="100000"/>
              </a:lnSpc>
            </a:pPr>
            <a:r>
              <a:rPr lang="nl-NL" dirty="0" err="1"/>
              <a:t>Functionality</a:t>
            </a:r>
            <a:endParaRPr lang="nl-NL" dirty="0"/>
          </a:p>
          <a:p>
            <a:pPr>
              <a:lnSpc>
                <a:spcPct val="100000"/>
              </a:lnSpc>
            </a:pPr>
            <a:endParaRPr lang="nl-NL" sz="1600" i="1" dirty="0"/>
          </a:p>
        </p:txBody>
      </p:sp>
      <p:sp>
        <p:nvSpPr>
          <p:cNvPr id="7" name="Title 6">
            <a:extLst>
              <a:ext uri="{FF2B5EF4-FFF2-40B4-BE49-F238E27FC236}">
                <a16:creationId xmlns:a16="http://schemas.microsoft.com/office/drawing/2014/main" id="{3B841FE3-5BBF-1640-3EA2-CAE6E32FE22E}"/>
              </a:ext>
            </a:extLst>
          </p:cNvPr>
          <p:cNvSpPr>
            <a:spLocks noGrp="1"/>
          </p:cNvSpPr>
          <p:nvPr>
            <p:ph type="ctrTitle"/>
          </p:nvPr>
        </p:nvSpPr>
        <p:spPr/>
        <p:txBody>
          <a:bodyPr/>
          <a:lstStyle/>
          <a:p>
            <a:r>
              <a:rPr lang="en-GB" dirty="0" err="1"/>
              <a:t>MYtimetable</a:t>
            </a:r>
            <a:endParaRPr lang="en-NL" dirty="0"/>
          </a:p>
        </p:txBody>
      </p:sp>
      <p:sp>
        <p:nvSpPr>
          <p:cNvPr id="12" name="Footer Placeholder 11">
            <a:extLst>
              <a:ext uri="{FF2B5EF4-FFF2-40B4-BE49-F238E27FC236}">
                <a16:creationId xmlns:a16="http://schemas.microsoft.com/office/drawing/2014/main" id="{473EFB66-832D-F9B5-405E-111099D91E54}"/>
              </a:ext>
            </a:extLst>
          </p:cNvPr>
          <p:cNvSpPr>
            <a:spLocks noGrp="1"/>
          </p:cNvSpPr>
          <p:nvPr>
            <p:ph type="ftr" sz="quarter" idx="11"/>
          </p:nvPr>
        </p:nvSpPr>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0" y="2483997"/>
            <a:ext cx="5053719" cy="2952002"/>
          </a:xfrm>
        </p:spPr>
        <p:txBody>
          <a:bodyPr vert="horz" lIns="0" tIns="0" rIns="0" bIns="0" rtlCol="0" anchor="t">
            <a:noAutofit/>
          </a:bodyPr>
          <a:lstStyle/>
          <a:p>
            <a:pPr marL="359410" indent="-359410">
              <a:lnSpc>
                <a:spcPct val="100000"/>
              </a:lnSpc>
              <a:spcBef>
                <a:spcPts val="0"/>
              </a:spcBef>
            </a:pPr>
            <a:r>
              <a:rPr lang="nl-NL" dirty="0" err="1"/>
              <a:t>Meant</a:t>
            </a:r>
            <a:r>
              <a:rPr lang="nl-NL" dirty="0"/>
              <a:t> </a:t>
            </a:r>
            <a:r>
              <a:rPr lang="nl-NL" dirty="0" err="1"/>
              <a:t>for</a:t>
            </a:r>
            <a:r>
              <a:rPr lang="nl-NL" dirty="0"/>
              <a:t> </a:t>
            </a:r>
            <a:r>
              <a:rPr lang="nl-NL" dirty="0" err="1"/>
              <a:t>booking</a:t>
            </a:r>
            <a:r>
              <a:rPr lang="nl-NL" dirty="0"/>
              <a:t> of rooms </a:t>
            </a:r>
            <a:r>
              <a:rPr lang="nl-NL" dirty="0" err="1"/>
              <a:t>for</a:t>
            </a:r>
            <a:r>
              <a:rPr lang="nl-NL" dirty="0"/>
              <a:t> e.g. </a:t>
            </a:r>
            <a:r>
              <a:rPr lang="nl-NL" dirty="0" err="1"/>
              <a:t>group</a:t>
            </a:r>
            <a:r>
              <a:rPr lang="nl-NL" dirty="0"/>
              <a:t> </a:t>
            </a:r>
            <a:r>
              <a:rPr lang="nl-NL" dirty="0" err="1"/>
              <a:t>work</a:t>
            </a:r>
            <a:endParaRPr lang="nl-NL" dirty="0"/>
          </a:p>
          <a:p>
            <a:pPr marL="359410" indent="-359410">
              <a:lnSpc>
                <a:spcPct val="100000"/>
              </a:lnSpc>
              <a:spcBef>
                <a:spcPts val="0"/>
              </a:spcBef>
            </a:pPr>
            <a:r>
              <a:rPr lang="nl-NL"/>
              <a:t>Via </a:t>
            </a:r>
            <a:r>
              <a:rPr lang="nl-NL" dirty="0">
                <a:hlinkClick r:id="rId2"/>
              </a:rPr>
              <a:t>rb.utwente.nl</a:t>
            </a:r>
            <a:r>
              <a:rPr lang="nl-NL" dirty="0"/>
              <a:t> </a:t>
            </a:r>
          </a:p>
          <a:p>
            <a:pPr marL="359410" indent="-359410">
              <a:lnSpc>
                <a:spcPct val="100000"/>
              </a:lnSpc>
              <a:spcBef>
                <a:spcPts val="0"/>
              </a:spcBef>
            </a:pPr>
            <a:r>
              <a:rPr lang="nl-NL" dirty="0"/>
              <a:t>Log in </a:t>
            </a:r>
            <a:r>
              <a:rPr lang="nl-NL" dirty="0" err="1"/>
              <a:t>with</a:t>
            </a:r>
            <a:r>
              <a:rPr lang="nl-NL" dirty="0"/>
              <a:t> your student account</a:t>
            </a:r>
          </a:p>
          <a:p>
            <a:pPr marL="359410" indent="-359410">
              <a:lnSpc>
                <a:spcPct val="100000"/>
              </a:lnSpc>
              <a:spcBef>
                <a:spcPts val="0"/>
              </a:spcBef>
            </a:pPr>
            <a:r>
              <a:rPr lang="nl-NL" dirty="0"/>
              <a:t>Click ‘</a:t>
            </a:r>
            <a:r>
              <a:rPr lang="nl-NL" dirty="0" err="1"/>
              <a:t>Book</a:t>
            </a:r>
            <a:r>
              <a:rPr lang="nl-NL" dirty="0"/>
              <a:t> A Project Room’</a:t>
            </a:r>
          </a:p>
          <a:p>
            <a:pPr marL="359410" indent="-359410"/>
            <a:endParaRPr lang="nl-NL" dirty="0"/>
          </a:p>
        </p:txBody>
      </p:sp>
      <p:sp>
        <p:nvSpPr>
          <p:cNvPr id="2" name="Content Placeholder 1"/>
          <p:cNvSpPr>
            <a:spLocks noGrp="1"/>
          </p:cNvSpPr>
          <p:nvPr>
            <p:ph type="subTitle" idx="1"/>
          </p:nvPr>
        </p:nvSpPr>
        <p:spPr/>
        <p:txBody>
          <a:bodyPr/>
          <a:lstStyle/>
          <a:p>
            <a:pPr>
              <a:lnSpc>
                <a:spcPct val="100000"/>
              </a:lnSpc>
            </a:pPr>
            <a:r>
              <a:rPr lang="nl-NL" dirty="0"/>
              <a:t>Login</a:t>
            </a:r>
          </a:p>
        </p:txBody>
      </p:sp>
      <p:sp>
        <p:nvSpPr>
          <p:cNvPr id="9" name="Title 8">
            <a:extLst>
              <a:ext uri="{FF2B5EF4-FFF2-40B4-BE49-F238E27FC236}">
                <a16:creationId xmlns:a16="http://schemas.microsoft.com/office/drawing/2014/main" id="{D2E3119C-0C2E-5536-78EA-046C0FCA8340}"/>
              </a:ext>
            </a:extLst>
          </p:cNvPr>
          <p:cNvSpPr>
            <a:spLocks noGrp="1"/>
          </p:cNvSpPr>
          <p:nvPr>
            <p:ph type="ctrTitle"/>
          </p:nvPr>
        </p:nvSpPr>
        <p:spPr>
          <a:xfrm>
            <a:off x="756000" y="755999"/>
            <a:ext cx="4779385" cy="972000"/>
          </a:xfrm>
        </p:spPr>
        <p:txBody>
          <a:bodyPr/>
          <a:lstStyle/>
          <a:p>
            <a:r>
              <a:rPr lang="en-GB" dirty="0"/>
              <a:t>Room booking system</a:t>
            </a:r>
            <a:endParaRPr lang="en-NL" dirty="0"/>
          </a:p>
        </p:txBody>
      </p:sp>
      <p:sp>
        <p:nvSpPr>
          <p:cNvPr id="13" name="Text Placeholder 1">
            <a:extLst>
              <a:ext uri="{FF2B5EF4-FFF2-40B4-BE49-F238E27FC236}">
                <a16:creationId xmlns:a16="http://schemas.microsoft.com/office/drawing/2014/main" id="{4C1FB04E-B37C-F612-6212-5FFEDF3DC9BE}"/>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pic>
        <p:nvPicPr>
          <p:cNvPr id="14" name="Picture 13">
            <a:extLst>
              <a:ext uri="{FF2B5EF4-FFF2-40B4-BE49-F238E27FC236}">
                <a16:creationId xmlns:a16="http://schemas.microsoft.com/office/drawing/2014/main" id="{73204C5C-9ABE-EED5-B2FD-66E638FC005C}"/>
              </a:ext>
            </a:extLst>
          </p:cNvPr>
          <p:cNvPicPr>
            <a:picLocks noChangeAspect="1"/>
          </p:cNvPicPr>
          <p:nvPr/>
        </p:nvPicPr>
        <p:blipFill>
          <a:blip r:embed="rId5"/>
          <a:stretch>
            <a:fillRect/>
          </a:stretch>
        </p:blipFill>
        <p:spPr>
          <a:xfrm>
            <a:off x="6894286" y="1745998"/>
            <a:ext cx="3196235" cy="1820403"/>
          </a:xfrm>
          <a:prstGeom prst="rect">
            <a:avLst/>
          </a:prstGeom>
        </p:spPr>
      </p:pic>
      <p:pic>
        <p:nvPicPr>
          <p:cNvPr id="15" name="Picture 14">
            <a:extLst>
              <a:ext uri="{FF2B5EF4-FFF2-40B4-BE49-F238E27FC236}">
                <a16:creationId xmlns:a16="http://schemas.microsoft.com/office/drawing/2014/main" id="{F8CF3FE7-E8CF-E773-575C-E581A87B9A28}"/>
              </a:ext>
            </a:extLst>
          </p:cNvPr>
          <p:cNvPicPr>
            <a:picLocks noChangeAspect="1"/>
          </p:cNvPicPr>
          <p:nvPr/>
        </p:nvPicPr>
        <p:blipFill>
          <a:blip r:embed="rId6"/>
          <a:stretch>
            <a:fillRect/>
          </a:stretch>
        </p:blipFill>
        <p:spPr>
          <a:xfrm>
            <a:off x="6628493" y="3746231"/>
            <a:ext cx="3727820" cy="2429740"/>
          </a:xfrm>
          <a:prstGeom prst="rect">
            <a:avLst/>
          </a:prstGeom>
        </p:spPr>
      </p:pic>
    </p:spTree>
    <p:extLst>
      <p:ext uri="{BB962C8B-B14F-4D97-AF65-F5344CB8AC3E}">
        <p14:creationId xmlns:p14="http://schemas.microsoft.com/office/powerpoint/2010/main" val="240706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spcBef>
                <a:spcPts val="0"/>
              </a:spcBef>
            </a:pPr>
            <a:r>
              <a:rPr lang="en-US" dirty="0"/>
              <a:t>On the right, refine your search</a:t>
            </a:r>
          </a:p>
          <a:p>
            <a:pPr>
              <a:lnSpc>
                <a:spcPct val="100000"/>
              </a:lnSpc>
              <a:spcBef>
                <a:spcPts val="0"/>
              </a:spcBef>
            </a:pPr>
            <a:r>
              <a:rPr lang="en-US" dirty="0"/>
              <a:t>Choose a date and timeslot</a:t>
            </a:r>
          </a:p>
        </p:txBody>
      </p:sp>
      <p:sp>
        <p:nvSpPr>
          <p:cNvPr id="2" name="Content Placeholder 1"/>
          <p:cNvSpPr>
            <a:spLocks noGrp="1"/>
          </p:cNvSpPr>
          <p:nvPr>
            <p:ph type="subTitle" idx="1"/>
          </p:nvPr>
        </p:nvSpPr>
        <p:spPr/>
        <p:txBody>
          <a:bodyPr/>
          <a:lstStyle/>
          <a:p>
            <a:pPr>
              <a:lnSpc>
                <a:spcPct val="100000"/>
              </a:lnSpc>
            </a:pPr>
            <a:r>
              <a:rPr lang="en-US" dirty="0"/>
              <a:t>Refine your search</a:t>
            </a:r>
          </a:p>
        </p:txBody>
      </p:sp>
      <p:sp>
        <p:nvSpPr>
          <p:cNvPr id="8" name="Title 7">
            <a:extLst>
              <a:ext uri="{FF2B5EF4-FFF2-40B4-BE49-F238E27FC236}">
                <a16:creationId xmlns:a16="http://schemas.microsoft.com/office/drawing/2014/main" id="{03D31140-EC75-DE14-6B25-652023772633}"/>
              </a:ext>
            </a:extLst>
          </p:cNvPr>
          <p:cNvSpPr>
            <a:spLocks noGrp="1"/>
          </p:cNvSpPr>
          <p:nvPr>
            <p:ph type="ctrTitle"/>
          </p:nvPr>
        </p:nvSpPr>
        <p:spPr>
          <a:xfrm>
            <a:off x="756001" y="755999"/>
            <a:ext cx="4714070" cy="972000"/>
          </a:xfrm>
        </p:spPr>
        <p:txBody>
          <a:bodyPr/>
          <a:lstStyle/>
          <a:p>
            <a:r>
              <a:rPr lang="en-GB" dirty="0"/>
              <a:t>Rook booking system</a:t>
            </a:r>
            <a:endParaRPr lang="en-NL" dirty="0"/>
          </a:p>
        </p:txBody>
      </p:sp>
      <p:pic>
        <p:nvPicPr>
          <p:cNvPr id="10" name="Picture 9">
            <a:extLst>
              <a:ext uri="{FF2B5EF4-FFF2-40B4-BE49-F238E27FC236}">
                <a16:creationId xmlns:a16="http://schemas.microsoft.com/office/drawing/2014/main" id="{7602CE81-7C09-5267-F291-645DE1CD818E}"/>
              </a:ext>
            </a:extLst>
          </p:cNvPr>
          <p:cNvPicPr>
            <a:picLocks noChangeAspect="1"/>
          </p:cNvPicPr>
          <p:nvPr/>
        </p:nvPicPr>
        <p:blipFill>
          <a:blip r:embed="rId2"/>
          <a:stretch>
            <a:fillRect/>
          </a:stretch>
        </p:blipFill>
        <p:spPr>
          <a:xfrm>
            <a:off x="6638231" y="1727999"/>
            <a:ext cx="4011859" cy="3897468"/>
          </a:xfrm>
          <a:prstGeom prst="rect">
            <a:avLst/>
          </a:prstGeom>
        </p:spPr>
      </p:pic>
      <p:sp>
        <p:nvSpPr>
          <p:cNvPr id="13" name="Text Placeholder 1">
            <a:extLst>
              <a:ext uri="{FF2B5EF4-FFF2-40B4-BE49-F238E27FC236}">
                <a16:creationId xmlns:a16="http://schemas.microsoft.com/office/drawing/2014/main" id="{E54B472A-D613-9755-AA1C-B448B2752D35}"/>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73896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vert="horz" lIns="0" tIns="0" rIns="0" bIns="0" rtlCol="0" anchor="t">
            <a:noAutofit/>
          </a:bodyPr>
          <a:lstStyle/>
          <a:p>
            <a:pPr marL="359410" indent="-359410">
              <a:lnSpc>
                <a:spcPct val="100000"/>
              </a:lnSpc>
              <a:spcBef>
                <a:spcPts val="0"/>
              </a:spcBef>
            </a:pPr>
            <a:r>
              <a:rPr lang="en-US" dirty="0"/>
              <a:t>On the left of the screen, the available rooms will be displayed</a:t>
            </a:r>
          </a:p>
          <a:p>
            <a:pPr marL="359410" indent="-359410">
              <a:lnSpc>
                <a:spcPct val="100000"/>
              </a:lnSpc>
              <a:spcBef>
                <a:spcPts val="0"/>
              </a:spcBef>
            </a:pPr>
            <a:r>
              <a:rPr lang="en-US" dirty="0"/>
              <a:t>Choose your preferred room</a:t>
            </a:r>
          </a:p>
          <a:p>
            <a:pPr marL="359410" indent="-359410">
              <a:lnSpc>
                <a:spcPct val="100000"/>
              </a:lnSpc>
              <a:spcBef>
                <a:spcPts val="0"/>
              </a:spcBef>
            </a:pPr>
            <a:r>
              <a:rPr lang="en-US" dirty="0"/>
              <a:t>Please note: There are some rules concerning maximum time for a booking, number of bookings per week, how many days in advance bookings are allowed</a:t>
            </a:r>
          </a:p>
          <a:p>
            <a:pPr marL="359410" indent="-359410"/>
            <a:endParaRPr lang="en-US" dirty="0"/>
          </a:p>
        </p:txBody>
      </p:sp>
      <p:sp>
        <p:nvSpPr>
          <p:cNvPr id="2" name="Content Placeholder 1"/>
          <p:cNvSpPr>
            <a:spLocks noGrp="1"/>
          </p:cNvSpPr>
          <p:nvPr>
            <p:ph type="subTitle" idx="1"/>
          </p:nvPr>
        </p:nvSpPr>
        <p:spPr/>
        <p:txBody>
          <a:bodyPr/>
          <a:lstStyle/>
          <a:p>
            <a:pPr>
              <a:lnSpc>
                <a:spcPct val="100000"/>
              </a:lnSpc>
            </a:pPr>
            <a:r>
              <a:rPr lang="en-US" dirty="0"/>
              <a:t>Choose a room</a:t>
            </a:r>
          </a:p>
        </p:txBody>
      </p:sp>
      <p:sp>
        <p:nvSpPr>
          <p:cNvPr id="9" name="Title 8">
            <a:extLst>
              <a:ext uri="{FF2B5EF4-FFF2-40B4-BE49-F238E27FC236}">
                <a16:creationId xmlns:a16="http://schemas.microsoft.com/office/drawing/2014/main" id="{DD50CEC3-BB9F-1BA5-A46C-02885D0BC0B5}"/>
              </a:ext>
            </a:extLst>
          </p:cNvPr>
          <p:cNvSpPr>
            <a:spLocks noGrp="1"/>
          </p:cNvSpPr>
          <p:nvPr>
            <p:ph type="ctrTitle"/>
          </p:nvPr>
        </p:nvSpPr>
        <p:spPr>
          <a:xfrm>
            <a:off x="756000" y="755999"/>
            <a:ext cx="4738563" cy="972000"/>
          </a:xfrm>
        </p:spPr>
        <p:txBody>
          <a:bodyPr/>
          <a:lstStyle/>
          <a:p>
            <a:r>
              <a:rPr lang="en-GB" dirty="0"/>
              <a:t>Room Booking system</a:t>
            </a:r>
            <a:endParaRPr lang="en-NL" dirty="0"/>
          </a:p>
        </p:txBody>
      </p:sp>
      <p:pic>
        <p:nvPicPr>
          <p:cNvPr id="10" name="Picture 9">
            <a:extLst>
              <a:ext uri="{FF2B5EF4-FFF2-40B4-BE49-F238E27FC236}">
                <a16:creationId xmlns:a16="http://schemas.microsoft.com/office/drawing/2014/main" id="{606E4B7B-305C-42AA-6DD0-B210DD868A84}"/>
              </a:ext>
            </a:extLst>
          </p:cNvPr>
          <p:cNvPicPr>
            <a:picLocks noChangeAspect="1"/>
          </p:cNvPicPr>
          <p:nvPr/>
        </p:nvPicPr>
        <p:blipFill>
          <a:blip r:embed="rId2"/>
          <a:stretch>
            <a:fillRect/>
          </a:stretch>
        </p:blipFill>
        <p:spPr>
          <a:xfrm>
            <a:off x="6096000" y="1745998"/>
            <a:ext cx="4984123" cy="3391850"/>
          </a:xfrm>
          <a:prstGeom prst="rect">
            <a:avLst/>
          </a:prstGeom>
        </p:spPr>
      </p:pic>
      <p:sp>
        <p:nvSpPr>
          <p:cNvPr id="13" name="Text Placeholder 1">
            <a:extLst>
              <a:ext uri="{FF2B5EF4-FFF2-40B4-BE49-F238E27FC236}">
                <a16:creationId xmlns:a16="http://schemas.microsoft.com/office/drawing/2014/main" id="{54B839A9-6CC6-A75F-6DF0-D906FB81FBDD}"/>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16504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spcBef>
                <a:spcPts val="0"/>
              </a:spcBef>
            </a:pPr>
            <a:r>
              <a:rPr lang="en-US" dirty="0"/>
              <a:t>Type a Booking title</a:t>
            </a:r>
          </a:p>
          <a:p>
            <a:pPr>
              <a:lnSpc>
                <a:spcPct val="100000"/>
              </a:lnSpc>
              <a:spcBef>
                <a:spcPts val="0"/>
              </a:spcBef>
            </a:pPr>
            <a:r>
              <a:rPr lang="en-US" dirty="0"/>
              <a:t>Click BOOK and the booking has been made</a:t>
            </a:r>
          </a:p>
        </p:txBody>
      </p:sp>
      <p:sp>
        <p:nvSpPr>
          <p:cNvPr id="2" name="Content Placeholder 1"/>
          <p:cNvSpPr>
            <a:spLocks noGrp="1"/>
          </p:cNvSpPr>
          <p:nvPr>
            <p:ph type="subTitle" idx="1"/>
          </p:nvPr>
        </p:nvSpPr>
        <p:spPr/>
        <p:txBody>
          <a:bodyPr/>
          <a:lstStyle/>
          <a:p>
            <a:r>
              <a:rPr lang="en-US" dirty="0"/>
              <a:t>Confirm</a:t>
            </a:r>
          </a:p>
          <a:p>
            <a:endParaRPr lang="en-US" dirty="0"/>
          </a:p>
        </p:txBody>
      </p:sp>
      <p:sp>
        <p:nvSpPr>
          <p:cNvPr id="8" name="Title 7">
            <a:extLst>
              <a:ext uri="{FF2B5EF4-FFF2-40B4-BE49-F238E27FC236}">
                <a16:creationId xmlns:a16="http://schemas.microsoft.com/office/drawing/2014/main" id="{06E5D393-3956-051A-F472-4A9ECA17ECD2}"/>
              </a:ext>
            </a:extLst>
          </p:cNvPr>
          <p:cNvSpPr>
            <a:spLocks noGrp="1"/>
          </p:cNvSpPr>
          <p:nvPr>
            <p:ph type="ctrTitle"/>
          </p:nvPr>
        </p:nvSpPr>
        <p:spPr>
          <a:xfrm>
            <a:off x="756000" y="755999"/>
            <a:ext cx="4795713" cy="972000"/>
          </a:xfrm>
        </p:spPr>
        <p:txBody>
          <a:bodyPr/>
          <a:lstStyle/>
          <a:p>
            <a:r>
              <a:rPr lang="en-GB" dirty="0"/>
              <a:t>Room booking system</a:t>
            </a:r>
            <a:endParaRPr lang="en-NL" dirty="0"/>
          </a:p>
        </p:txBody>
      </p:sp>
      <p:pic>
        <p:nvPicPr>
          <p:cNvPr id="10" name="Picture 9">
            <a:extLst>
              <a:ext uri="{FF2B5EF4-FFF2-40B4-BE49-F238E27FC236}">
                <a16:creationId xmlns:a16="http://schemas.microsoft.com/office/drawing/2014/main" id="{D1FB18C1-E6BC-556D-0589-9FDE9222CFD6}"/>
              </a:ext>
            </a:extLst>
          </p:cNvPr>
          <p:cNvPicPr>
            <a:picLocks noChangeAspect="1"/>
          </p:cNvPicPr>
          <p:nvPr/>
        </p:nvPicPr>
        <p:blipFill>
          <a:blip r:embed="rId2"/>
          <a:stretch>
            <a:fillRect/>
          </a:stretch>
        </p:blipFill>
        <p:spPr>
          <a:xfrm>
            <a:off x="6539238" y="2285998"/>
            <a:ext cx="3449788" cy="3111824"/>
          </a:xfrm>
          <a:prstGeom prst="rect">
            <a:avLst/>
          </a:prstGeom>
        </p:spPr>
      </p:pic>
      <p:sp>
        <p:nvSpPr>
          <p:cNvPr id="13" name="Text Placeholder 1">
            <a:extLst>
              <a:ext uri="{FF2B5EF4-FFF2-40B4-BE49-F238E27FC236}">
                <a16:creationId xmlns:a16="http://schemas.microsoft.com/office/drawing/2014/main" id="{2A62A416-728B-8105-D269-8CCD7CB2CE76}"/>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24173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483997"/>
            <a:ext cx="3788567" cy="2952002"/>
          </a:xfrm>
        </p:spPr>
        <p:txBody>
          <a:bodyPr/>
          <a:lstStyle/>
          <a:p>
            <a:pPr>
              <a:spcBef>
                <a:spcPts val="0"/>
              </a:spcBef>
            </a:pPr>
            <a:r>
              <a:rPr lang="en-US" dirty="0"/>
              <a:t>You can edit the booking by clicking the Edit button</a:t>
            </a:r>
          </a:p>
          <a:p>
            <a:pPr>
              <a:lnSpc>
                <a:spcPct val="100000"/>
              </a:lnSpc>
              <a:spcBef>
                <a:spcPts val="0"/>
              </a:spcBef>
            </a:pPr>
            <a:r>
              <a:rPr lang="en-US" dirty="0"/>
              <a:t>Click Cancel to cancel the booking</a:t>
            </a:r>
          </a:p>
          <a:p>
            <a:endParaRPr lang="en-US" dirty="0"/>
          </a:p>
        </p:txBody>
      </p:sp>
      <p:sp>
        <p:nvSpPr>
          <p:cNvPr id="2" name="Content Placeholder 1"/>
          <p:cNvSpPr>
            <a:spLocks noGrp="1"/>
          </p:cNvSpPr>
          <p:nvPr>
            <p:ph type="subTitle" idx="1"/>
          </p:nvPr>
        </p:nvSpPr>
        <p:spPr/>
        <p:txBody>
          <a:bodyPr/>
          <a:lstStyle/>
          <a:p>
            <a:r>
              <a:rPr lang="en-US" dirty="0"/>
              <a:t>EDIT &amp; CANCEL</a:t>
            </a:r>
          </a:p>
          <a:p>
            <a:pPr marL="0" indent="0">
              <a:buNone/>
            </a:pPr>
            <a:endParaRPr lang="en-US" dirty="0"/>
          </a:p>
        </p:txBody>
      </p:sp>
      <p:sp>
        <p:nvSpPr>
          <p:cNvPr id="9" name="Title 8">
            <a:extLst>
              <a:ext uri="{FF2B5EF4-FFF2-40B4-BE49-F238E27FC236}">
                <a16:creationId xmlns:a16="http://schemas.microsoft.com/office/drawing/2014/main" id="{9F8163A9-F7F7-AC32-DB24-36E6EB239794}"/>
              </a:ext>
            </a:extLst>
          </p:cNvPr>
          <p:cNvSpPr>
            <a:spLocks noGrp="1"/>
          </p:cNvSpPr>
          <p:nvPr>
            <p:ph type="ctrTitle"/>
          </p:nvPr>
        </p:nvSpPr>
        <p:spPr>
          <a:xfrm>
            <a:off x="756001" y="755999"/>
            <a:ext cx="4803878" cy="972000"/>
          </a:xfrm>
        </p:spPr>
        <p:txBody>
          <a:bodyPr/>
          <a:lstStyle/>
          <a:p>
            <a:r>
              <a:rPr lang="en-GB" dirty="0"/>
              <a:t>Room booking system</a:t>
            </a:r>
            <a:endParaRPr lang="en-NL" dirty="0"/>
          </a:p>
        </p:txBody>
      </p:sp>
      <p:sp>
        <p:nvSpPr>
          <p:cNvPr id="12" name="Text Placeholder 1">
            <a:extLst>
              <a:ext uri="{FF2B5EF4-FFF2-40B4-BE49-F238E27FC236}">
                <a16:creationId xmlns:a16="http://schemas.microsoft.com/office/drawing/2014/main" id="{A111FA05-8A0B-E466-8874-FDEFD2D8F207}"/>
              </a:ext>
            </a:extLst>
          </p:cNvPr>
          <p:cNvSpPr>
            <a:spLocks noGrp="1"/>
          </p:cNvSpPr>
          <p:nvPr>
            <p:ph type="body" sz="quarter" idx="4294967295"/>
          </p:nvPr>
        </p:nvSpPr>
        <p:spPr>
          <a:xfrm>
            <a:off x="10942365" y="6175971"/>
            <a:ext cx="871637" cy="306000"/>
          </a:xfrm>
          <a:prstGeom prst="rect">
            <a:avLst/>
          </a:prstGeom>
          <a:blipFill>
            <a:blip r:embed="rId2">
              <a:extLst>
                <a:ext uri="{96DAC541-7B7A-43D3-8B79-37D633B846F1}">
                  <asvg:svgBlip xmlns:asvg="http://schemas.microsoft.com/office/drawing/2016/SVG/main" r:embed="rId3"/>
                </a:ext>
              </a:extLst>
            </a:blip>
            <a:stretch>
              <a:fillRect/>
            </a:stretch>
          </a:blipFill>
        </p:spPr>
        <p:txBody>
          <a:bodyPr vert="horz" lIns="0" tIns="0" rIns="0" bIns="0" rtlCol="0">
            <a:noAutofit/>
          </a:bodyPr>
          <a:lstStyle/>
          <a:p>
            <a:endParaRPr lang="nl-NL" dirty="0"/>
          </a:p>
        </p:txBody>
      </p:sp>
      <p:pic>
        <p:nvPicPr>
          <p:cNvPr id="13" name="Picture 12">
            <a:extLst>
              <a:ext uri="{FF2B5EF4-FFF2-40B4-BE49-F238E27FC236}">
                <a16:creationId xmlns:a16="http://schemas.microsoft.com/office/drawing/2014/main" id="{34F9F5D9-412F-7935-8AE7-C536D5D646E7}"/>
              </a:ext>
            </a:extLst>
          </p:cNvPr>
          <p:cNvPicPr>
            <a:picLocks noChangeAspect="1"/>
          </p:cNvPicPr>
          <p:nvPr/>
        </p:nvPicPr>
        <p:blipFill>
          <a:blip r:embed="rId4"/>
          <a:stretch>
            <a:fillRect/>
          </a:stretch>
        </p:blipFill>
        <p:spPr>
          <a:xfrm>
            <a:off x="5289550" y="2101955"/>
            <a:ext cx="5092730" cy="3338880"/>
          </a:xfrm>
          <a:prstGeom prst="rect">
            <a:avLst/>
          </a:prstGeom>
        </p:spPr>
      </p:pic>
    </p:spTree>
    <p:extLst>
      <p:ext uri="{BB962C8B-B14F-4D97-AF65-F5344CB8AC3E}">
        <p14:creationId xmlns:p14="http://schemas.microsoft.com/office/powerpoint/2010/main" val="703058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756000" y="2448000"/>
            <a:ext cx="5408035" cy="4544834"/>
          </a:xfrm>
        </p:spPr>
        <p:txBody>
          <a:bodyPr vert="horz" lIns="0" tIns="0" rIns="0" bIns="0" rtlCol="0" anchor="t">
            <a:noAutofit/>
          </a:bodyPr>
          <a:lstStyle/>
          <a:p>
            <a:pPr marL="359410" indent="-359410">
              <a:lnSpc>
                <a:spcPct val="100000"/>
              </a:lnSpc>
              <a:spcBef>
                <a:spcPts val="0"/>
              </a:spcBef>
            </a:pPr>
            <a:r>
              <a:rPr lang="nl-NL" dirty="0"/>
              <a:t>Course </a:t>
            </a:r>
            <a:r>
              <a:rPr lang="nl-NL" dirty="0" err="1"/>
              <a:t>enrolment</a:t>
            </a:r>
          </a:p>
          <a:p>
            <a:pPr>
              <a:lnSpc>
                <a:spcPct val="100000"/>
              </a:lnSpc>
              <a:spcBef>
                <a:spcPts val="0"/>
              </a:spcBef>
            </a:pPr>
            <a:r>
              <a:rPr lang="nl-NL" dirty="0"/>
              <a:t>Course information </a:t>
            </a:r>
            <a:r>
              <a:rPr lang="nl-NL" dirty="0" err="1"/>
              <a:t>and</a:t>
            </a:r>
            <a:r>
              <a:rPr lang="nl-NL" dirty="0"/>
              <a:t> </a:t>
            </a:r>
            <a:r>
              <a:rPr lang="nl-NL" dirty="0" err="1"/>
              <a:t>materials</a:t>
            </a:r>
            <a:endParaRPr lang="nl-NL" dirty="0"/>
          </a:p>
          <a:p>
            <a:pPr>
              <a:lnSpc>
                <a:spcPct val="100000"/>
              </a:lnSpc>
              <a:spcBef>
                <a:spcPts val="0"/>
              </a:spcBef>
            </a:pPr>
            <a:r>
              <a:rPr lang="nl-NL" dirty="0"/>
              <a:t>Personal </a:t>
            </a:r>
            <a:r>
              <a:rPr lang="nl-NL" dirty="0" err="1"/>
              <a:t>timetables</a:t>
            </a:r>
            <a:endParaRPr lang="nl-NL" dirty="0"/>
          </a:p>
          <a:p>
            <a:pPr>
              <a:lnSpc>
                <a:spcPct val="100000"/>
              </a:lnSpc>
              <a:spcBef>
                <a:spcPts val="0"/>
              </a:spcBef>
            </a:pPr>
            <a:r>
              <a:rPr lang="nl-NL" dirty="0" err="1"/>
              <a:t>Booking</a:t>
            </a:r>
            <a:r>
              <a:rPr lang="nl-NL" dirty="0"/>
              <a:t> a </a:t>
            </a:r>
            <a:r>
              <a:rPr lang="nl-NL" dirty="0" err="1"/>
              <a:t>study</a:t>
            </a:r>
            <a:r>
              <a:rPr lang="nl-NL" dirty="0"/>
              <a:t> or meeting room</a:t>
            </a:r>
          </a:p>
          <a:p>
            <a:pPr>
              <a:lnSpc>
                <a:spcPct val="100000"/>
              </a:lnSpc>
              <a:spcBef>
                <a:spcPts val="0"/>
              </a:spcBef>
            </a:pPr>
            <a:r>
              <a:rPr lang="nl-NL" dirty="0" err="1"/>
              <a:t>Educational</a:t>
            </a:r>
            <a:r>
              <a:rPr lang="nl-NL" dirty="0"/>
              <a:t> </a:t>
            </a:r>
            <a:r>
              <a:rPr lang="nl-NL" dirty="0" err="1"/>
              <a:t>announcements</a:t>
            </a:r>
            <a:endParaRPr lang="nl-NL" dirty="0"/>
          </a:p>
          <a:p>
            <a:pPr>
              <a:lnSpc>
                <a:spcPct val="100000"/>
              </a:lnSpc>
              <a:spcBef>
                <a:spcPts val="0"/>
              </a:spcBef>
            </a:pPr>
            <a:r>
              <a:rPr lang="nl-NL" dirty="0" err="1"/>
              <a:t>Registering</a:t>
            </a:r>
            <a:r>
              <a:rPr lang="nl-NL" dirty="0"/>
              <a:t> </a:t>
            </a:r>
            <a:r>
              <a:rPr lang="nl-NL" dirty="0" err="1"/>
              <a:t>results</a:t>
            </a:r>
            <a:endParaRPr lang="nl-NL" dirty="0"/>
          </a:p>
          <a:p>
            <a:pPr>
              <a:lnSpc>
                <a:spcPct val="100000"/>
              </a:lnSpc>
              <a:spcBef>
                <a:spcPts val="0"/>
              </a:spcBef>
            </a:pPr>
            <a:r>
              <a:rPr lang="nl-NL" dirty="0" err="1"/>
              <a:t>Education</a:t>
            </a:r>
            <a:r>
              <a:rPr lang="nl-NL" dirty="0"/>
              <a:t>!</a:t>
            </a:r>
          </a:p>
          <a:p>
            <a:pPr lvl="1">
              <a:lnSpc>
                <a:spcPct val="100000"/>
              </a:lnSpc>
            </a:pPr>
            <a:r>
              <a:rPr lang="nl-NL" dirty="0"/>
              <a:t>Contact </a:t>
            </a:r>
            <a:r>
              <a:rPr lang="nl-NL" dirty="0" err="1"/>
              <a:t>with</a:t>
            </a:r>
            <a:r>
              <a:rPr lang="nl-NL" dirty="0"/>
              <a:t> </a:t>
            </a:r>
            <a:r>
              <a:rPr lang="nl-NL" dirty="0" err="1"/>
              <a:t>your</a:t>
            </a:r>
            <a:r>
              <a:rPr lang="nl-NL" dirty="0"/>
              <a:t> </a:t>
            </a:r>
            <a:r>
              <a:rPr lang="nl-NL" dirty="0" err="1"/>
              <a:t>instructors</a:t>
            </a:r>
            <a:endParaRPr lang="nl-NL" dirty="0"/>
          </a:p>
          <a:p>
            <a:pPr lvl="1">
              <a:lnSpc>
                <a:spcPct val="100000"/>
              </a:lnSpc>
            </a:pPr>
            <a:r>
              <a:rPr lang="nl-NL" dirty="0" err="1"/>
              <a:t>Handing</a:t>
            </a:r>
            <a:r>
              <a:rPr lang="nl-NL" dirty="0"/>
              <a:t> in </a:t>
            </a:r>
            <a:r>
              <a:rPr lang="nl-NL" dirty="0" err="1"/>
              <a:t>your</a:t>
            </a:r>
            <a:r>
              <a:rPr lang="nl-NL" dirty="0"/>
              <a:t> </a:t>
            </a:r>
            <a:r>
              <a:rPr lang="nl-NL" dirty="0" err="1"/>
              <a:t>assignments</a:t>
            </a:r>
            <a:endParaRPr lang="nl-NL" dirty="0"/>
          </a:p>
          <a:p>
            <a:endParaRPr lang="en-US" dirty="0"/>
          </a:p>
        </p:txBody>
      </p:sp>
      <p:sp>
        <p:nvSpPr>
          <p:cNvPr id="2" name="Content Placeholder 1"/>
          <p:cNvSpPr>
            <a:spLocks noGrp="1"/>
          </p:cNvSpPr>
          <p:nvPr>
            <p:ph type="subTitle" idx="1"/>
          </p:nvPr>
        </p:nvSpPr>
        <p:spPr/>
        <p:txBody>
          <a:bodyPr/>
          <a:lstStyle/>
          <a:p>
            <a:r>
              <a:rPr lang="nl-NL" dirty="0" err="1"/>
              <a:t>What</a:t>
            </a:r>
            <a:r>
              <a:rPr lang="nl-NL" dirty="0"/>
              <a:t> </a:t>
            </a:r>
            <a:r>
              <a:rPr lang="nl-NL" dirty="0" err="1"/>
              <a:t>they</a:t>
            </a:r>
            <a:r>
              <a:rPr lang="nl-NL" dirty="0"/>
              <a:t> are </a:t>
            </a:r>
            <a:r>
              <a:rPr lang="nl-NL" dirty="0" err="1"/>
              <a:t>used</a:t>
            </a:r>
            <a:r>
              <a:rPr lang="nl-NL" dirty="0"/>
              <a:t> </a:t>
            </a:r>
            <a:r>
              <a:rPr lang="nl-NL" dirty="0" err="1"/>
              <a:t>for</a:t>
            </a:r>
            <a:endParaRPr lang="nl-NL" dirty="0"/>
          </a:p>
          <a:p>
            <a:endParaRPr lang="nl-NL" dirty="0"/>
          </a:p>
        </p:txBody>
      </p:sp>
      <p:sp>
        <p:nvSpPr>
          <p:cNvPr id="20" name="Title 19">
            <a:extLst>
              <a:ext uri="{FF2B5EF4-FFF2-40B4-BE49-F238E27FC236}">
                <a16:creationId xmlns:a16="http://schemas.microsoft.com/office/drawing/2014/main" id="{9708811F-55EC-480C-B62A-59AE77FCC7C8}"/>
              </a:ext>
            </a:extLst>
          </p:cNvPr>
          <p:cNvSpPr>
            <a:spLocks noGrp="1"/>
          </p:cNvSpPr>
          <p:nvPr>
            <p:ph type="ctrTitle"/>
          </p:nvPr>
        </p:nvSpPr>
        <p:spPr>
          <a:xfrm>
            <a:off x="756000" y="755999"/>
            <a:ext cx="5053719" cy="962833"/>
          </a:xfrm>
        </p:spPr>
        <p:txBody>
          <a:bodyPr/>
          <a:lstStyle/>
          <a:p>
            <a:r>
              <a:rPr lang="en-US" dirty="0"/>
              <a:t>Educational</a:t>
            </a:r>
            <a:r>
              <a:rPr lang="nl-NL" dirty="0"/>
              <a:t> Systems</a:t>
            </a:r>
            <a:br>
              <a:rPr lang="en-US" dirty="0"/>
            </a:br>
            <a:endParaRPr lang="en-NL" dirty="0"/>
          </a:p>
        </p:txBody>
      </p:sp>
      <p:pic>
        <p:nvPicPr>
          <p:cNvPr id="8" name="Afbeelding 7">
            <a:hlinkClick r:id="rId3"/>
            <a:extLst>
              <a:ext uri="{FF2B5EF4-FFF2-40B4-BE49-F238E27FC236}">
                <a16:creationId xmlns:a16="http://schemas.microsoft.com/office/drawing/2014/main" id="{338D1552-4075-4408-9056-47FC0DCBFB09}"/>
              </a:ext>
            </a:extLst>
          </p:cNvPr>
          <p:cNvPicPr>
            <a:picLocks noChangeAspect="1"/>
          </p:cNvPicPr>
          <p:nvPr/>
        </p:nvPicPr>
        <p:blipFill>
          <a:blip r:embed="rId4"/>
          <a:stretch>
            <a:fillRect/>
          </a:stretch>
        </p:blipFill>
        <p:spPr>
          <a:xfrm>
            <a:off x="8133907" y="0"/>
            <a:ext cx="4058093" cy="6867540"/>
          </a:xfrm>
          <a:prstGeom prst="rect">
            <a:avLst/>
          </a:prstGeom>
        </p:spPr>
      </p:pic>
      <p:sp>
        <p:nvSpPr>
          <p:cNvPr id="12" name="Tekstvak 11">
            <a:extLst>
              <a:ext uri="{FF2B5EF4-FFF2-40B4-BE49-F238E27FC236}">
                <a16:creationId xmlns:a16="http://schemas.microsoft.com/office/drawing/2014/main" id="{4B3AD1B8-D99A-4D94-8254-97FA4768C636}"/>
              </a:ext>
            </a:extLst>
          </p:cNvPr>
          <p:cNvSpPr txBox="1"/>
          <p:nvPr/>
        </p:nvSpPr>
        <p:spPr>
          <a:xfrm>
            <a:off x="4058094" y="5932724"/>
            <a:ext cx="4450352" cy="338554"/>
          </a:xfrm>
          <a:prstGeom prst="rect">
            <a:avLst/>
          </a:prstGeom>
          <a:noFill/>
        </p:spPr>
        <p:txBody>
          <a:bodyPr wrap="square">
            <a:spAutoFit/>
          </a:bodyPr>
          <a:lstStyle/>
          <a:p>
            <a:r>
              <a:rPr lang="nl-NL" sz="1600" dirty="0">
                <a:solidFill>
                  <a:srgbClr val="231F20"/>
                </a:solidFill>
              </a:rPr>
              <a:t>YouTube Playlist: </a:t>
            </a:r>
            <a:r>
              <a:rPr lang="nl-NL" sz="1600" u="sng" dirty="0">
                <a:solidFill>
                  <a:srgbClr val="0070C0"/>
                </a:solidFill>
                <a:hlinkClick r:id="rId5"/>
              </a:rPr>
              <a:t>utwente.nl/</a:t>
            </a:r>
            <a:r>
              <a:rPr lang="nl-NL" sz="1600" u="sng" dirty="0" err="1">
                <a:solidFill>
                  <a:srgbClr val="0070C0"/>
                </a:solidFill>
                <a:hlinkClick r:id="rId5"/>
              </a:rPr>
              <a:t>yteducationalsystems</a:t>
            </a:r>
            <a:endParaRPr lang="nl-NL" sz="1600" u="sng"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50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nodeType="afterEffect">
                                  <p:stCondLst>
                                    <p:cond delay="50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nodeType="afterEffect">
                                  <p:stCondLst>
                                    <p:cond delay="500"/>
                                  </p:stCondLst>
                                  <p:childTnLst>
                                    <p:set>
                                      <p:cBhvr>
                                        <p:cTn id="17" dur="1" fill="hold">
                                          <p:stCondLst>
                                            <p:cond delay="0"/>
                                          </p:stCondLst>
                                        </p:cTn>
                                        <p:tgtEl>
                                          <p:spTgt spid="6">
                                            <p:txEl>
                                              <p:pRg st="2" end="2"/>
                                            </p:txEl>
                                          </p:spTgt>
                                        </p:tgtEl>
                                        <p:attrNameLst>
                                          <p:attrName>style.visibility</p:attrName>
                                        </p:attrNameLst>
                                      </p:cBhvr>
                                      <p:to>
                                        <p:strVal val="visible"/>
                                      </p:to>
                                    </p:set>
                                  </p:childTnLst>
                                </p:cTn>
                              </p:par>
                            </p:childTnLst>
                          </p:cTn>
                        </p:par>
                        <p:par>
                          <p:cTn id="18" fill="hold">
                            <p:stCondLst>
                              <p:cond delay="1500"/>
                            </p:stCondLst>
                            <p:childTnLst>
                              <p:par>
                                <p:cTn id="19" presetID="1" presetClass="entr" presetSubtype="0" fill="hold" nodeType="afterEffect">
                                  <p:stCondLst>
                                    <p:cond delay="50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nodeType="afterEffect">
                                  <p:stCondLst>
                                    <p:cond delay="500"/>
                                  </p:stCondLst>
                                  <p:childTnLst>
                                    <p:set>
                                      <p:cBhvr>
                                        <p:cTn id="23" dur="1" fill="hold">
                                          <p:stCondLst>
                                            <p:cond delay="0"/>
                                          </p:stCondLst>
                                        </p:cTn>
                                        <p:tgtEl>
                                          <p:spTgt spid="6">
                                            <p:txEl>
                                              <p:pRg st="4" end="4"/>
                                            </p:txEl>
                                          </p:spTgt>
                                        </p:tgtEl>
                                        <p:attrNameLst>
                                          <p:attrName>style.visibility</p:attrName>
                                        </p:attrNameLst>
                                      </p:cBhvr>
                                      <p:to>
                                        <p:strVal val="visible"/>
                                      </p:to>
                                    </p:set>
                                  </p:childTnLst>
                                </p:cTn>
                              </p:par>
                            </p:childTnLst>
                          </p:cTn>
                        </p:par>
                        <p:par>
                          <p:cTn id="24" fill="hold">
                            <p:stCondLst>
                              <p:cond delay="2500"/>
                            </p:stCondLst>
                            <p:childTnLst>
                              <p:par>
                                <p:cTn id="25" presetID="1" presetClass="entr" presetSubtype="0" fill="hold" nodeType="afterEffect">
                                  <p:stCondLst>
                                    <p:cond delay="50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par>
                          <p:cTn id="27" fill="hold">
                            <p:stCondLst>
                              <p:cond delay="3000"/>
                            </p:stCondLst>
                            <p:childTnLst>
                              <p:par>
                                <p:cTn id="28" presetID="1" presetClass="entr" presetSubtype="0" fill="hold" nodeType="afterEffect">
                                  <p:stCondLst>
                                    <p:cond delay="500"/>
                                  </p:stCondLst>
                                  <p:childTnLst>
                                    <p:set>
                                      <p:cBhvr>
                                        <p:cTn id="29" dur="1" fill="hold">
                                          <p:stCondLst>
                                            <p:cond delay="0"/>
                                          </p:stCondLst>
                                        </p:cTn>
                                        <p:tgtEl>
                                          <p:spTgt spid="6">
                                            <p:txEl>
                                              <p:pRg st="6" end="6"/>
                                            </p:txEl>
                                          </p:spTgt>
                                        </p:tgtEl>
                                        <p:attrNameLst>
                                          <p:attrName>style.visibility</p:attrName>
                                        </p:attrNameLst>
                                      </p:cBhvr>
                                      <p:to>
                                        <p:strVal val="visible"/>
                                      </p:to>
                                    </p:set>
                                  </p:childTnLst>
                                </p:cTn>
                              </p:par>
                            </p:childTnLst>
                          </p:cTn>
                        </p:par>
                        <p:par>
                          <p:cTn id="30" fill="hold">
                            <p:stCondLst>
                              <p:cond delay="3500"/>
                            </p:stCondLst>
                            <p:childTnLst>
                              <p:par>
                                <p:cTn id="31" presetID="1" presetClass="entr" presetSubtype="0" fill="hold" nodeType="afterEffect">
                                  <p:stCondLst>
                                    <p:cond delay="500"/>
                                  </p:stCondLst>
                                  <p:childTnLst>
                                    <p:set>
                                      <p:cBhvr>
                                        <p:cTn id="32" dur="1" fill="hold">
                                          <p:stCondLst>
                                            <p:cond delay="0"/>
                                          </p:stCondLst>
                                        </p:cTn>
                                        <p:tgtEl>
                                          <p:spTgt spid="6">
                                            <p:txEl>
                                              <p:pRg st="7" end="7"/>
                                            </p:txEl>
                                          </p:spTgt>
                                        </p:tgtEl>
                                        <p:attrNameLst>
                                          <p:attrName>style.visibility</p:attrName>
                                        </p:attrNameLst>
                                      </p:cBhvr>
                                      <p:to>
                                        <p:strVal val="visible"/>
                                      </p:to>
                                    </p:set>
                                  </p:childTnLst>
                                </p:cTn>
                              </p:par>
                            </p:childTnLst>
                          </p:cTn>
                        </p:par>
                        <p:par>
                          <p:cTn id="33" fill="hold">
                            <p:stCondLst>
                              <p:cond delay="4000"/>
                            </p:stCondLst>
                            <p:childTnLst>
                              <p:par>
                                <p:cTn id="34" presetID="1" presetClass="entr" presetSubtype="0" fill="hold" nodeType="afterEffect">
                                  <p:stCondLst>
                                    <p:cond delay="500"/>
                                  </p:stCondLst>
                                  <p:childTnLst>
                                    <p:set>
                                      <p:cBhvr>
                                        <p:cTn id="35"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0" y="2483997"/>
            <a:ext cx="5500421" cy="2952002"/>
          </a:xfrm>
        </p:spPr>
        <p:txBody>
          <a:bodyPr/>
          <a:lstStyle/>
          <a:p>
            <a:pPr>
              <a:spcBef>
                <a:spcPts val="0"/>
              </a:spcBef>
            </a:pPr>
            <a:r>
              <a:rPr lang="en-US" dirty="0"/>
              <a:t>In ‘My Bookings’, all your current bookings can be viewed</a:t>
            </a:r>
          </a:p>
          <a:p>
            <a:pPr>
              <a:spcBef>
                <a:spcPts val="0"/>
              </a:spcBef>
            </a:pPr>
            <a:r>
              <a:rPr lang="en-US" dirty="0"/>
              <a:t>Click a booking to edit or cancel the booking</a:t>
            </a:r>
          </a:p>
          <a:p>
            <a:endParaRPr lang="en-US" dirty="0"/>
          </a:p>
        </p:txBody>
      </p:sp>
      <p:sp>
        <p:nvSpPr>
          <p:cNvPr id="2" name="Content Placeholder 1"/>
          <p:cNvSpPr>
            <a:spLocks noGrp="1"/>
          </p:cNvSpPr>
          <p:nvPr>
            <p:ph type="subTitle" idx="1"/>
          </p:nvPr>
        </p:nvSpPr>
        <p:spPr/>
        <p:txBody>
          <a:bodyPr/>
          <a:lstStyle/>
          <a:p>
            <a:r>
              <a:rPr lang="en-US" dirty="0"/>
              <a:t>My bookings</a:t>
            </a:r>
          </a:p>
          <a:p>
            <a:endParaRPr lang="en-US" dirty="0"/>
          </a:p>
        </p:txBody>
      </p:sp>
      <p:sp>
        <p:nvSpPr>
          <p:cNvPr id="8" name="Title 7">
            <a:extLst>
              <a:ext uri="{FF2B5EF4-FFF2-40B4-BE49-F238E27FC236}">
                <a16:creationId xmlns:a16="http://schemas.microsoft.com/office/drawing/2014/main" id="{B976E0BF-07C4-79B6-1D6F-961BB0F9D914}"/>
              </a:ext>
            </a:extLst>
          </p:cNvPr>
          <p:cNvSpPr>
            <a:spLocks noGrp="1"/>
          </p:cNvSpPr>
          <p:nvPr>
            <p:ph type="ctrTitle"/>
          </p:nvPr>
        </p:nvSpPr>
        <p:spPr>
          <a:xfrm>
            <a:off x="756000" y="755999"/>
            <a:ext cx="4712113" cy="972000"/>
          </a:xfrm>
        </p:spPr>
        <p:txBody>
          <a:bodyPr/>
          <a:lstStyle/>
          <a:p>
            <a:r>
              <a:rPr lang="en-GB" dirty="0"/>
              <a:t>Room booking system</a:t>
            </a:r>
            <a:endParaRPr lang="en-NL" dirty="0"/>
          </a:p>
        </p:txBody>
      </p:sp>
      <p:sp>
        <p:nvSpPr>
          <p:cNvPr id="12" name="Text Placeholder 1">
            <a:extLst>
              <a:ext uri="{FF2B5EF4-FFF2-40B4-BE49-F238E27FC236}">
                <a16:creationId xmlns:a16="http://schemas.microsoft.com/office/drawing/2014/main" id="{CAC21475-1948-662B-1203-BA0F15B3740A}"/>
              </a:ext>
            </a:extLst>
          </p:cNvPr>
          <p:cNvSpPr>
            <a:spLocks noGrp="1"/>
          </p:cNvSpPr>
          <p:nvPr>
            <p:ph type="body" sz="quarter" idx="4294967295"/>
          </p:nvPr>
        </p:nvSpPr>
        <p:spPr>
          <a:xfrm>
            <a:off x="10942365" y="6175971"/>
            <a:ext cx="871637" cy="306000"/>
          </a:xfrm>
          <a:prstGeom prst="rect">
            <a:avLst/>
          </a:prstGeom>
          <a:blipFill>
            <a:blip r:embed="rId2">
              <a:extLst>
                <a:ext uri="{96DAC541-7B7A-43D3-8B79-37D633B846F1}">
                  <asvg:svgBlip xmlns:asvg="http://schemas.microsoft.com/office/drawing/2016/SVG/main" r:embed="rId3"/>
                </a:ext>
              </a:extLst>
            </a:blip>
            <a:stretch>
              <a:fillRect/>
            </a:stretch>
          </a:blipFill>
        </p:spPr>
        <p:txBody>
          <a:bodyPr vert="horz" lIns="0" tIns="0" rIns="0" bIns="0" rtlCol="0">
            <a:noAutofit/>
          </a:bodyPr>
          <a:lstStyle/>
          <a:p>
            <a:endParaRPr lang="nl-NL" dirty="0"/>
          </a:p>
        </p:txBody>
      </p:sp>
      <p:pic>
        <p:nvPicPr>
          <p:cNvPr id="13" name="Picture 12">
            <a:extLst>
              <a:ext uri="{FF2B5EF4-FFF2-40B4-BE49-F238E27FC236}">
                <a16:creationId xmlns:a16="http://schemas.microsoft.com/office/drawing/2014/main" id="{1AAFB824-EA7A-E2AC-AF65-BF48B94E0BD0}"/>
              </a:ext>
            </a:extLst>
          </p:cNvPr>
          <p:cNvPicPr>
            <a:picLocks noChangeAspect="1"/>
          </p:cNvPicPr>
          <p:nvPr/>
        </p:nvPicPr>
        <p:blipFill>
          <a:blip r:embed="rId4"/>
          <a:stretch>
            <a:fillRect/>
          </a:stretch>
        </p:blipFill>
        <p:spPr>
          <a:xfrm>
            <a:off x="6386686" y="2390427"/>
            <a:ext cx="5049314" cy="3139142"/>
          </a:xfrm>
          <a:prstGeom prst="rect">
            <a:avLst/>
          </a:prstGeom>
        </p:spPr>
      </p:pic>
    </p:spTree>
    <p:extLst>
      <p:ext uri="{BB962C8B-B14F-4D97-AF65-F5344CB8AC3E}">
        <p14:creationId xmlns:p14="http://schemas.microsoft.com/office/powerpoint/2010/main" val="2647409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lstStyle/>
          <a:p>
            <a:pPr eaLnBrk="1" hangingPunct="1">
              <a:defRPr/>
            </a:pPr>
            <a:r>
              <a:rPr lang="nl-NL"/>
              <a:t>OSIRIS</a:t>
            </a:r>
            <a:endParaRPr lang="en-US"/>
          </a:p>
        </p:txBody>
      </p:sp>
      <p:sp>
        <p:nvSpPr>
          <p:cNvPr id="6" name="Text Placeholder 5"/>
          <p:cNvSpPr>
            <a:spLocks noGrp="1"/>
          </p:cNvSpPr>
          <p:nvPr>
            <p:ph type="body" sz="quarter" idx="16"/>
          </p:nvPr>
        </p:nvSpPr>
        <p:spPr>
          <a:xfrm>
            <a:off x="756000" y="2483997"/>
            <a:ext cx="8561736" cy="2952002"/>
          </a:xfrm>
        </p:spPr>
        <p:txBody>
          <a:bodyPr/>
          <a:lstStyle/>
          <a:p>
            <a:pPr eaLnBrk="1" hangingPunct="1">
              <a:lnSpc>
                <a:spcPct val="100000"/>
              </a:lnSpc>
            </a:pPr>
            <a:r>
              <a:rPr lang="nl-NL" dirty="0"/>
              <a:t>Is </a:t>
            </a:r>
            <a:r>
              <a:rPr lang="nl-NL" dirty="0" err="1"/>
              <a:t>used</a:t>
            </a:r>
            <a:r>
              <a:rPr lang="nl-NL" dirty="0"/>
              <a:t> </a:t>
            </a:r>
            <a:r>
              <a:rPr lang="nl-NL" dirty="0" err="1"/>
              <a:t>for</a:t>
            </a:r>
            <a:endParaRPr lang="nl-NL" dirty="0"/>
          </a:p>
          <a:p>
            <a:pPr lvl="1" eaLnBrk="1" hangingPunct="1"/>
            <a:r>
              <a:rPr lang="nl-NL" dirty="0" err="1"/>
              <a:t>Study</a:t>
            </a:r>
            <a:r>
              <a:rPr lang="nl-NL" dirty="0"/>
              <a:t> </a:t>
            </a:r>
            <a:r>
              <a:rPr lang="nl-NL" dirty="0" err="1"/>
              <a:t>counselling</a:t>
            </a:r>
            <a:endParaRPr lang="nl-NL" dirty="0"/>
          </a:p>
          <a:p>
            <a:pPr lvl="1" eaLnBrk="1" hangingPunct="1">
              <a:lnSpc>
                <a:spcPct val="100000"/>
              </a:lnSpc>
            </a:pPr>
            <a:r>
              <a:rPr lang="nl-NL" dirty="0" err="1"/>
              <a:t>Registering</a:t>
            </a:r>
            <a:r>
              <a:rPr lang="nl-NL" dirty="0"/>
              <a:t> </a:t>
            </a:r>
            <a:r>
              <a:rPr lang="nl-NL" dirty="0" err="1"/>
              <a:t>and</a:t>
            </a:r>
            <a:r>
              <a:rPr lang="nl-NL" dirty="0"/>
              <a:t> </a:t>
            </a:r>
            <a:r>
              <a:rPr lang="nl-NL" dirty="0" err="1"/>
              <a:t>deregistering</a:t>
            </a:r>
            <a:r>
              <a:rPr lang="nl-NL" dirty="0"/>
              <a:t> </a:t>
            </a:r>
            <a:r>
              <a:rPr lang="nl-NL" dirty="0" err="1"/>
              <a:t>for</a:t>
            </a:r>
            <a:r>
              <a:rPr lang="nl-NL" dirty="0"/>
              <a:t> modules</a:t>
            </a:r>
          </a:p>
          <a:p>
            <a:pPr lvl="1" eaLnBrk="1" hangingPunct="1">
              <a:lnSpc>
                <a:spcPct val="100000"/>
              </a:lnSpc>
            </a:pPr>
            <a:r>
              <a:rPr lang="nl-NL" dirty="0" err="1"/>
              <a:t>Checking</a:t>
            </a:r>
            <a:r>
              <a:rPr lang="nl-NL" dirty="0"/>
              <a:t> recent </a:t>
            </a:r>
            <a:r>
              <a:rPr lang="nl-NL" dirty="0" err="1"/>
              <a:t>study</a:t>
            </a:r>
            <a:r>
              <a:rPr lang="nl-NL" dirty="0"/>
              <a:t> </a:t>
            </a:r>
            <a:r>
              <a:rPr lang="nl-NL" dirty="0" err="1"/>
              <a:t>results</a:t>
            </a:r>
            <a:endParaRPr lang="nl-NL" dirty="0"/>
          </a:p>
          <a:p>
            <a:pPr lvl="1" eaLnBrk="1" hangingPunct="1">
              <a:lnSpc>
                <a:spcPct val="100000"/>
              </a:lnSpc>
            </a:pPr>
            <a:r>
              <a:rPr lang="nl-NL" dirty="0"/>
              <a:t>An </a:t>
            </a:r>
            <a:r>
              <a:rPr lang="nl-NL" dirty="0" err="1"/>
              <a:t>overview</a:t>
            </a:r>
            <a:r>
              <a:rPr lang="nl-NL" dirty="0"/>
              <a:t> of </a:t>
            </a:r>
            <a:r>
              <a:rPr lang="nl-NL" dirty="0" err="1"/>
              <a:t>the</a:t>
            </a:r>
            <a:r>
              <a:rPr lang="nl-NL" dirty="0"/>
              <a:t> </a:t>
            </a:r>
            <a:r>
              <a:rPr lang="nl-NL" dirty="0" err="1"/>
              <a:t>study</a:t>
            </a:r>
            <a:r>
              <a:rPr lang="nl-NL" dirty="0"/>
              <a:t> </a:t>
            </a:r>
            <a:r>
              <a:rPr lang="nl-NL" dirty="0" err="1"/>
              <a:t>progress</a:t>
            </a:r>
            <a:endParaRPr lang="nl-NL" dirty="0"/>
          </a:p>
          <a:p>
            <a:pPr lvl="1" eaLnBrk="1" hangingPunct="1">
              <a:lnSpc>
                <a:spcPct val="100000"/>
              </a:lnSpc>
            </a:pPr>
            <a:r>
              <a:rPr lang="nl-NL" dirty="0" err="1"/>
              <a:t>Checking</a:t>
            </a:r>
            <a:r>
              <a:rPr lang="nl-NL" dirty="0"/>
              <a:t> information </a:t>
            </a:r>
            <a:r>
              <a:rPr lang="nl-NL" dirty="0" err="1"/>
              <a:t>about</a:t>
            </a:r>
            <a:r>
              <a:rPr lang="nl-NL" dirty="0"/>
              <a:t> </a:t>
            </a:r>
            <a:r>
              <a:rPr lang="nl-NL" dirty="0" err="1"/>
              <a:t>the</a:t>
            </a:r>
            <a:r>
              <a:rPr lang="nl-NL" dirty="0"/>
              <a:t> content of courses</a:t>
            </a:r>
          </a:p>
          <a:p>
            <a:pPr eaLnBrk="1" hangingPunct="1">
              <a:defRPr/>
            </a:pPr>
            <a:endParaRPr lang="en-US" dirty="0"/>
          </a:p>
        </p:txBody>
      </p:sp>
      <p:sp>
        <p:nvSpPr>
          <p:cNvPr id="10" name="Subtitle 9">
            <a:extLst>
              <a:ext uri="{FF2B5EF4-FFF2-40B4-BE49-F238E27FC236}">
                <a16:creationId xmlns:a16="http://schemas.microsoft.com/office/drawing/2014/main" id="{88F41014-82F5-1DFE-EA59-58BA1F4E3B34}"/>
              </a:ext>
            </a:extLst>
          </p:cNvPr>
          <p:cNvSpPr>
            <a:spLocks noGrp="1"/>
          </p:cNvSpPr>
          <p:nvPr>
            <p:ph type="subTitle" idx="1"/>
          </p:nvPr>
        </p:nvSpPr>
        <p:spPr/>
        <p:txBody>
          <a:bodyPr/>
          <a:lstStyle/>
          <a:p>
            <a:r>
              <a:rPr lang="nl-NL" dirty="0"/>
              <a:t>Summary</a:t>
            </a:r>
          </a:p>
          <a:p>
            <a:endParaRPr lang="en-NL" dirty="0"/>
          </a:p>
        </p:txBody>
      </p:sp>
      <p:sp>
        <p:nvSpPr>
          <p:cNvPr id="3" name="Title 2">
            <a:extLst>
              <a:ext uri="{FF2B5EF4-FFF2-40B4-BE49-F238E27FC236}">
                <a16:creationId xmlns:a16="http://schemas.microsoft.com/office/drawing/2014/main" id="{69DF916B-1FCE-AA71-3689-6CEAF4D6B978}"/>
              </a:ext>
            </a:extLst>
          </p:cNvPr>
          <p:cNvSpPr>
            <a:spLocks noGrp="1"/>
          </p:cNvSpPr>
          <p:nvPr>
            <p:ph type="ctrTitle"/>
          </p:nvPr>
        </p:nvSpPr>
        <p:spPr/>
        <p:txBody>
          <a:bodyPr/>
          <a:lstStyle/>
          <a:p>
            <a:r>
              <a:rPr lang="en-GB" dirty="0"/>
              <a:t>Osiris</a:t>
            </a:r>
            <a:endParaRPr lang="en-NL" dirty="0"/>
          </a:p>
        </p:txBody>
      </p:sp>
      <p:sp>
        <p:nvSpPr>
          <p:cNvPr id="9" name="Footer Placeholder 8">
            <a:extLst>
              <a:ext uri="{FF2B5EF4-FFF2-40B4-BE49-F238E27FC236}">
                <a16:creationId xmlns:a16="http://schemas.microsoft.com/office/drawing/2014/main" id="{F46CD4E0-30ED-9ABF-AE98-FC6843A3FB21}"/>
              </a:ext>
            </a:extLst>
          </p:cNvPr>
          <p:cNvSpPr>
            <a:spLocks noGrp="1"/>
          </p:cNvSpPr>
          <p:nvPr>
            <p:ph type="ftr" sz="quarter" idx="11"/>
          </p:nvPr>
        </p:nvSpPr>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p:txBody>
          <a:bodyPr/>
          <a:lstStyle/>
          <a:p>
            <a:pPr eaLnBrk="1" hangingPunct="1">
              <a:lnSpc>
                <a:spcPct val="100000"/>
              </a:lnSpc>
              <a:spcBef>
                <a:spcPts val="0"/>
              </a:spcBef>
            </a:pPr>
            <a:r>
              <a:rPr lang="nl-NL" dirty="0"/>
              <a:t>Via </a:t>
            </a:r>
            <a:r>
              <a:rPr lang="nl-NL" dirty="0">
                <a:hlinkClick r:id="rId2"/>
              </a:rPr>
              <a:t>osiris.utwente.nl/student</a:t>
            </a:r>
            <a:r>
              <a:rPr lang="nl-NL" dirty="0"/>
              <a:t> </a:t>
            </a:r>
          </a:p>
          <a:p>
            <a:pPr eaLnBrk="1" hangingPunct="1">
              <a:lnSpc>
                <a:spcPct val="100000"/>
              </a:lnSpc>
              <a:spcBef>
                <a:spcPts val="0"/>
              </a:spcBef>
            </a:pPr>
            <a:r>
              <a:rPr lang="nl-NL" dirty="0"/>
              <a:t>Log in </a:t>
            </a:r>
            <a:r>
              <a:rPr lang="nl-NL" dirty="0" err="1"/>
              <a:t>with</a:t>
            </a:r>
            <a:r>
              <a:rPr lang="nl-NL" dirty="0"/>
              <a:t> your student account</a:t>
            </a:r>
            <a:endParaRPr lang="en-US" dirty="0"/>
          </a:p>
        </p:txBody>
      </p:sp>
      <p:sp>
        <p:nvSpPr>
          <p:cNvPr id="2" name="Content Placeholder 1"/>
          <p:cNvSpPr>
            <a:spLocks noGrp="1"/>
          </p:cNvSpPr>
          <p:nvPr>
            <p:ph type="subTitle" idx="1"/>
          </p:nvPr>
        </p:nvSpPr>
        <p:spPr/>
        <p:txBody>
          <a:bodyPr vert="horz" lIns="0" tIns="0" rIns="0" bIns="0" rtlCol="0" anchor="t">
            <a:noAutofit/>
          </a:bodyPr>
          <a:lstStyle/>
          <a:p>
            <a:pPr>
              <a:lnSpc>
                <a:spcPct val="100000"/>
              </a:lnSpc>
            </a:pPr>
            <a:r>
              <a:rPr lang="nl-NL" dirty="0" err="1"/>
              <a:t>Logging</a:t>
            </a:r>
            <a:r>
              <a:rPr lang="nl-NL" dirty="0"/>
              <a:t> in</a:t>
            </a:r>
          </a:p>
          <a:p>
            <a:pPr eaLnBrk="1" hangingPunct="1">
              <a:lnSpc>
                <a:spcPct val="100000"/>
              </a:lnSpc>
            </a:pPr>
            <a:endParaRPr lang="en-US" dirty="0"/>
          </a:p>
        </p:txBody>
      </p:sp>
      <p:sp>
        <p:nvSpPr>
          <p:cNvPr id="3" name="Title 2">
            <a:extLst>
              <a:ext uri="{FF2B5EF4-FFF2-40B4-BE49-F238E27FC236}">
                <a16:creationId xmlns:a16="http://schemas.microsoft.com/office/drawing/2014/main" id="{B29EE777-1EC5-6DB4-17BB-F93B1822B00E}"/>
              </a:ext>
            </a:extLst>
          </p:cNvPr>
          <p:cNvSpPr>
            <a:spLocks noGrp="1"/>
          </p:cNvSpPr>
          <p:nvPr>
            <p:ph type="ctrTitle"/>
          </p:nvPr>
        </p:nvSpPr>
        <p:spPr/>
        <p:txBody>
          <a:bodyPr/>
          <a:lstStyle/>
          <a:p>
            <a:r>
              <a:rPr lang="en-GB" dirty="0"/>
              <a:t>Osiris</a:t>
            </a:r>
            <a:endParaRPr lang="en-NL" dirty="0"/>
          </a:p>
        </p:txBody>
      </p:sp>
      <p:pic>
        <p:nvPicPr>
          <p:cNvPr id="6146" name="Picture 2"/>
          <p:cNvPicPr>
            <a:picLocks noChangeAspect="1" noChangeArrowheads="1"/>
          </p:cNvPicPr>
          <p:nvPr/>
        </p:nvPicPr>
        <p:blipFill>
          <a:blip r:embed="rId3" cstate="screen"/>
          <a:stretch>
            <a:fillRect/>
          </a:stretch>
        </p:blipFill>
        <p:spPr bwMode="auto">
          <a:xfrm>
            <a:off x="6565900" y="122632"/>
            <a:ext cx="4500750" cy="4326732"/>
          </a:xfrm>
          <a:prstGeom prst="rect">
            <a:avLst/>
          </a:prstGeom>
          <a:noFill/>
          <a:ln w="9525">
            <a:noFill/>
            <a:miter lim="800000"/>
            <a:headEnd/>
            <a:tailEnd/>
          </a:ln>
        </p:spPr>
      </p:pic>
      <p:sp>
        <p:nvSpPr>
          <p:cNvPr id="14" name="Text Placeholder 1">
            <a:extLst>
              <a:ext uri="{FF2B5EF4-FFF2-40B4-BE49-F238E27FC236}">
                <a16:creationId xmlns:a16="http://schemas.microsoft.com/office/drawing/2014/main" id="{ACEC0EB7-6A61-2241-E810-EF6DD46D400D}"/>
              </a:ext>
            </a:extLst>
          </p:cNvPr>
          <p:cNvSpPr>
            <a:spLocks noGrp="1"/>
          </p:cNvSpPr>
          <p:nvPr>
            <p:ph type="body" sz="quarter" idx="4294967295"/>
          </p:nvPr>
        </p:nvSpPr>
        <p:spPr>
          <a:xfrm>
            <a:off x="10942365" y="6175971"/>
            <a:ext cx="871637" cy="306000"/>
          </a:xfrm>
          <a:prstGeom prst="rect">
            <a:avLst/>
          </a:prstGeom>
          <a:blipFill>
            <a:blip r:embed="rId4">
              <a:extLst>
                <a:ext uri="{96DAC541-7B7A-43D3-8B79-37D633B846F1}">
                  <asvg:svgBlip xmlns:asvg="http://schemas.microsoft.com/office/drawing/2016/SVG/main" r:embed="rId5"/>
                </a:ext>
              </a:extLst>
            </a:blip>
            <a:stretch>
              <a:fillRect/>
            </a:stretch>
          </a:blipFill>
        </p:spPr>
        <p:txBody>
          <a:bodyPr vert="horz" lIns="0" tIns="0" rIns="0" bIns="0" rtlCol="0">
            <a:noAutofit/>
          </a:bodyPr>
          <a:lstStyle/>
          <a:p>
            <a:endParaRPr lang="nl-NL" dirty="0"/>
          </a:p>
        </p:txBody>
      </p:sp>
      <p:pic>
        <p:nvPicPr>
          <p:cNvPr id="12" name="Picture 11">
            <a:extLst>
              <a:ext uri="{FF2B5EF4-FFF2-40B4-BE49-F238E27FC236}">
                <a16:creationId xmlns:a16="http://schemas.microsoft.com/office/drawing/2014/main" id="{FFBAA1CE-6259-45B5-4D47-9FDE515154AA}"/>
              </a:ext>
            </a:extLst>
          </p:cNvPr>
          <p:cNvPicPr>
            <a:picLocks noChangeAspect="1"/>
          </p:cNvPicPr>
          <p:nvPr/>
        </p:nvPicPr>
        <p:blipFill>
          <a:blip r:embed="rId6"/>
          <a:stretch>
            <a:fillRect/>
          </a:stretch>
        </p:blipFill>
        <p:spPr>
          <a:xfrm>
            <a:off x="377998" y="3535767"/>
            <a:ext cx="6750806" cy="31996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6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B70AF607-0477-4297-811F-C3699AF528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0613" y="1104900"/>
            <a:ext cx="7704088" cy="485711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p:cNvSpPr>
            <a:spLocks noGrp="1"/>
          </p:cNvSpPr>
          <p:nvPr>
            <p:ph type="body" sz="quarter" idx="16"/>
          </p:nvPr>
        </p:nvSpPr>
        <p:spPr>
          <a:xfrm>
            <a:off x="756001" y="2483997"/>
            <a:ext cx="3243344" cy="2952002"/>
          </a:xfrm>
        </p:spPr>
        <p:txBody>
          <a:bodyPr/>
          <a:lstStyle/>
          <a:p>
            <a:pPr eaLnBrk="1" hangingPunct="1">
              <a:lnSpc>
                <a:spcPct val="100000"/>
              </a:lnSpc>
              <a:spcBef>
                <a:spcPts val="0"/>
              </a:spcBef>
            </a:pPr>
            <a:r>
              <a:rPr lang="nl-NL" dirty="0"/>
              <a:t>Your personal details as </a:t>
            </a:r>
            <a:r>
              <a:rPr lang="nl-NL" dirty="0" err="1"/>
              <a:t>they</a:t>
            </a:r>
            <a:r>
              <a:rPr lang="nl-NL" dirty="0"/>
              <a:t> are </a:t>
            </a:r>
            <a:r>
              <a:rPr lang="nl-NL" dirty="0" err="1"/>
              <a:t>known</a:t>
            </a:r>
            <a:r>
              <a:rPr lang="nl-NL" dirty="0"/>
              <a:t> </a:t>
            </a:r>
            <a:r>
              <a:rPr lang="nl-NL" dirty="0" err="1"/>
              <a:t>to</a:t>
            </a:r>
            <a:r>
              <a:rPr lang="nl-NL" dirty="0"/>
              <a:t> </a:t>
            </a:r>
            <a:r>
              <a:rPr lang="nl-NL" dirty="0" err="1"/>
              <a:t>the</a:t>
            </a:r>
            <a:r>
              <a:rPr lang="nl-NL" dirty="0"/>
              <a:t> UT</a:t>
            </a:r>
          </a:p>
          <a:p>
            <a:pPr eaLnBrk="1" hangingPunct="1">
              <a:lnSpc>
                <a:spcPct val="100000"/>
              </a:lnSpc>
              <a:spcBef>
                <a:spcPts val="0"/>
              </a:spcBef>
            </a:pPr>
            <a:r>
              <a:rPr lang="nl-NL" dirty="0" err="1"/>
              <a:t>Something</a:t>
            </a:r>
            <a:r>
              <a:rPr lang="nl-NL" dirty="0"/>
              <a:t> wrong? Contact Student Services</a:t>
            </a:r>
          </a:p>
          <a:p>
            <a:pPr eaLnBrk="1" hangingPunct="1">
              <a:lnSpc>
                <a:spcPct val="100000"/>
              </a:lnSpc>
              <a:spcBef>
                <a:spcPts val="0"/>
              </a:spcBef>
            </a:pPr>
            <a:r>
              <a:rPr lang="nl-NL" dirty="0" err="1"/>
              <a:t>You</a:t>
            </a:r>
            <a:r>
              <a:rPr lang="nl-NL" dirty="0"/>
              <a:t> </a:t>
            </a:r>
            <a:r>
              <a:rPr lang="nl-NL" dirty="0" err="1"/>
              <a:t>can</a:t>
            </a:r>
            <a:r>
              <a:rPr lang="nl-NL" dirty="0"/>
              <a:t> change your </a:t>
            </a:r>
            <a:r>
              <a:rPr lang="nl-NL" dirty="0" err="1"/>
              <a:t>photo</a:t>
            </a:r>
            <a:r>
              <a:rPr lang="nl-NL" dirty="0"/>
              <a:t> </a:t>
            </a:r>
            <a:r>
              <a:rPr lang="nl-NL" dirty="0" err="1"/>
              <a:t>yourself</a:t>
            </a:r>
            <a:endParaRPr lang="en-US" dirty="0"/>
          </a:p>
          <a:p>
            <a:pPr eaLnBrk="1" hangingPunct="1">
              <a:defRPr/>
            </a:pPr>
            <a:endParaRPr lang="en-US" dirty="0"/>
          </a:p>
        </p:txBody>
      </p:sp>
      <p:sp>
        <p:nvSpPr>
          <p:cNvPr id="2" name="Content Placeholder 1"/>
          <p:cNvSpPr>
            <a:spLocks noGrp="1"/>
          </p:cNvSpPr>
          <p:nvPr>
            <p:ph type="subTitle" idx="1"/>
          </p:nvPr>
        </p:nvSpPr>
        <p:spPr/>
        <p:txBody>
          <a:bodyPr/>
          <a:lstStyle/>
          <a:p>
            <a:pPr>
              <a:lnSpc>
                <a:spcPct val="100000"/>
              </a:lnSpc>
            </a:pPr>
            <a:r>
              <a:rPr lang="nl-NL" dirty="0"/>
              <a:t>Personal details</a:t>
            </a:r>
          </a:p>
          <a:p>
            <a:pPr eaLnBrk="1" hangingPunct="1">
              <a:lnSpc>
                <a:spcPct val="100000"/>
              </a:lnSpc>
            </a:pPr>
            <a:endParaRPr lang="en-US" dirty="0"/>
          </a:p>
        </p:txBody>
      </p:sp>
      <p:sp>
        <p:nvSpPr>
          <p:cNvPr id="3" name="Title 2">
            <a:extLst>
              <a:ext uri="{FF2B5EF4-FFF2-40B4-BE49-F238E27FC236}">
                <a16:creationId xmlns:a16="http://schemas.microsoft.com/office/drawing/2014/main" id="{8E834472-ADC7-7888-0D3D-9DB6E7B90492}"/>
              </a:ext>
            </a:extLst>
          </p:cNvPr>
          <p:cNvSpPr>
            <a:spLocks noGrp="1"/>
          </p:cNvSpPr>
          <p:nvPr>
            <p:ph type="ctrTitle"/>
          </p:nvPr>
        </p:nvSpPr>
        <p:spPr/>
        <p:txBody>
          <a:bodyPr/>
          <a:lstStyle/>
          <a:p>
            <a:r>
              <a:rPr lang="en-GB" dirty="0" err="1"/>
              <a:t>OSIris</a:t>
            </a:r>
            <a:endParaRPr lang="en-NL" dirty="0"/>
          </a:p>
        </p:txBody>
      </p:sp>
      <p:sp>
        <p:nvSpPr>
          <p:cNvPr id="12" name="Text Placeholder 1">
            <a:extLst>
              <a:ext uri="{FF2B5EF4-FFF2-40B4-BE49-F238E27FC236}">
                <a16:creationId xmlns:a16="http://schemas.microsoft.com/office/drawing/2014/main" id="{2B655918-DB15-2E0F-7FE5-1B9233E48481}"/>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756000" y="2483997"/>
            <a:ext cx="6614617" cy="2952002"/>
          </a:xfrm>
        </p:spPr>
        <p:txBody>
          <a:bodyPr/>
          <a:lstStyle/>
          <a:p>
            <a:pPr>
              <a:defRPr/>
            </a:pPr>
            <a:r>
              <a:rPr lang="nl-NL" dirty="0"/>
              <a:t>Your tutor </a:t>
            </a:r>
            <a:r>
              <a:rPr lang="nl-NL" dirty="0" err="1"/>
              <a:t>can</a:t>
            </a:r>
            <a:r>
              <a:rPr lang="nl-NL" dirty="0"/>
              <a:t> keep </a:t>
            </a:r>
            <a:r>
              <a:rPr lang="nl-NL" dirty="0" err="1"/>
              <a:t>notes</a:t>
            </a:r>
            <a:r>
              <a:rPr lang="nl-NL" dirty="0"/>
              <a:t> of </a:t>
            </a:r>
            <a:r>
              <a:rPr lang="nl-NL" dirty="0" err="1"/>
              <a:t>conversations</a:t>
            </a:r>
            <a:r>
              <a:rPr lang="nl-NL" dirty="0"/>
              <a:t> </a:t>
            </a:r>
            <a:r>
              <a:rPr lang="nl-NL" dirty="0" err="1"/>
              <a:t>and</a:t>
            </a:r>
            <a:r>
              <a:rPr lang="nl-NL" dirty="0"/>
              <a:t> </a:t>
            </a:r>
            <a:r>
              <a:rPr lang="nl-NL" dirty="0" err="1"/>
              <a:t>appointments</a:t>
            </a:r>
            <a:r>
              <a:rPr lang="nl-NL" dirty="0"/>
              <a:t> here</a:t>
            </a:r>
            <a:endParaRPr lang="en-US" dirty="0"/>
          </a:p>
          <a:p>
            <a:pPr eaLnBrk="1" hangingPunct="1">
              <a:defRPr/>
            </a:pPr>
            <a:endParaRPr lang="en-US" dirty="0"/>
          </a:p>
        </p:txBody>
      </p:sp>
      <p:sp>
        <p:nvSpPr>
          <p:cNvPr id="3" name="Title 2">
            <a:extLst>
              <a:ext uri="{FF2B5EF4-FFF2-40B4-BE49-F238E27FC236}">
                <a16:creationId xmlns:a16="http://schemas.microsoft.com/office/drawing/2014/main" id="{00509726-FF95-7B08-EA73-F10824D844C5}"/>
              </a:ext>
            </a:extLst>
          </p:cNvPr>
          <p:cNvSpPr>
            <a:spLocks noGrp="1"/>
          </p:cNvSpPr>
          <p:nvPr>
            <p:ph type="ctrTitle"/>
          </p:nvPr>
        </p:nvSpPr>
        <p:spPr/>
        <p:txBody>
          <a:bodyPr/>
          <a:lstStyle/>
          <a:p>
            <a:r>
              <a:rPr lang="en-GB" dirty="0"/>
              <a:t>Osiris</a:t>
            </a:r>
            <a:endParaRPr lang="en-NL" dirty="0"/>
          </a:p>
        </p:txBody>
      </p:sp>
      <p:pic>
        <p:nvPicPr>
          <p:cNvPr id="10" name="Picture 3">
            <a:extLst>
              <a:ext uri="{FF2B5EF4-FFF2-40B4-BE49-F238E27FC236}">
                <a16:creationId xmlns:a16="http://schemas.microsoft.com/office/drawing/2014/main" id="{7CAF9BE9-8F61-47D8-B7DC-32A5118F4E3E}"/>
              </a:ext>
            </a:extLst>
          </p:cNvPr>
          <p:cNvPicPr>
            <a:picLocks noChangeAspect="1"/>
          </p:cNvPicPr>
          <p:nvPr/>
        </p:nvPicPr>
        <p:blipFill>
          <a:blip r:embed="rId2"/>
          <a:stretch>
            <a:fillRect/>
          </a:stretch>
        </p:blipFill>
        <p:spPr>
          <a:xfrm>
            <a:off x="1018132" y="3041996"/>
            <a:ext cx="6172365" cy="3417454"/>
          </a:xfrm>
          <a:prstGeom prst="rect">
            <a:avLst/>
          </a:prstGeom>
        </p:spPr>
      </p:pic>
      <p:sp>
        <p:nvSpPr>
          <p:cNvPr id="16" name="Content Placeholder 1">
            <a:extLst>
              <a:ext uri="{FF2B5EF4-FFF2-40B4-BE49-F238E27FC236}">
                <a16:creationId xmlns:a16="http://schemas.microsoft.com/office/drawing/2014/main" id="{162864B3-1FB0-E636-AE82-8E1E32A3387A}"/>
              </a:ext>
            </a:extLst>
          </p:cNvPr>
          <p:cNvSpPr>
            <a:spLocks noGrp="1"/>
          </p:cNvSpPr>
          <p:nvPr>
            <p:ph type="subTitle" idx="1"/>
          </p:nvPr>
        </p:nvSpPr>
        <p:spPr>
          <a:xfrm>
            <a:off x="756001" y="1745998"/>
            <a:ext cx="4572000" cy="540000"/>
          </a:xfrm>
        </p:spPr>
        <p:txBody>
          <a:bodyPr/>
          <a:lstStyle/>
          <a:p>
            <a:pPr eaLnBrk="1" hangingPunct="1">
              <a:lnSpc>
                <a:spcPct val="100000"/>
              </a:lnSpc>
            </a:pPr>
            <a:r>
              <a:rPr lang="nl-NL" dirty="0"/>
              <a:t>Tutors</a:t>
            </a:r>
          </a:p>
        </p:txBody>
      </p:sp>
      <p:sp>
        <p:nvSpPr>
          <p:cNvPr id="12" name="Text Placeholder 1">
            <a:extLst>
              <a:ext uri="{FF2B5EF4-FFF2-40B4-BE49-F238E27FC236}">
                <a16:creationId xmlns:a16="http://schemas.microsoft.com/office/drawing/2014/main" id="{E3BAF96C-394C-C929-852F-7363E0E58558}"/>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756001" y="2483997"/>
            <a:ext cx="5478544" cy="2952002"/>
          </a:xfrm>
        </p:spPr>
        <p:txBody>
          <a:bodyPr/>
          <a:lstStyle/>
          <a:p>
            <a:pPr>
              <a:defRPr/>
            </a:pPr>
            <a:r>
              <a:rPr lang="nl-NL" dirty="0"/>
              <a:t>Information </a:t>
            </a:r>
            <a:r>
              <a:rPr lang="nl-NL" dirty="0" err="1"/>
              <a:t>about</a:t>
            </a:r>
            <a:r>
              <a:rPr lang="nl-NL" dirty="0"/>
              <a:t> your tutors </a:t>
            </a:r>
            <a:r>
              <a:rPr lang="nl-NL" dirty="0" err="1"/>
              <a:t>can</a:t>
            </a:r>
            <a:r>
              <a:rPr lang="nl-NL" dirty="0"/>
              <a:t> </a:t>
            </a:r>
            <a:r>
              <a:rPr lang="nl-NL" dirty="0" err="1"/>
              <a:t>be</a:t>
            </a:r>
            <a:r>
              <a:rPr lang="nl-NL" dirty="0"/>
              <a:t> found here:</a:t>
            </a:r>
          </a:p>
          <a:p>
            <a:pPr eaLnBrk="1" hangingPunct="1">
              <a:defRPr/>
            </a:pPr>
            <a:endParaRPr lang="en-US" dirty="0"/>
          </a:p>
        </p:txBody>
      </p:sp>
      <p:sp>
        <p:nvSpPr>
          <p:cNvPr id="2" name="Content Placeholder 1"/>
          <p:cNvSpPr>
            <a:spLocks noGrp="1"/>
          </p:cNvSpPr>
          <p:nvPr>
            <p:ph type="subTitle" idx="1"/>
          </p:nvPr>
        </p:nvSpPr>
        <p:spPr/>
        <p:txBody>
          <a:bodyPr/>
          <a:lstStyle/>
          <a:p>
            <a:pPr eaLnBrk="1" hangingPunct="1">
              <a:lnSpc>
                <a:spcPct val="100000"/>
              </a:lnSpc>
            </a:pPr>
            <a:r>
              <a:rPr lang="nl-NL" dirty="0"/>
              <a:t>Tutors</a:t>
            </a:r>
          </a:p>
        </p:txBody>
      </p:sp>
      <p:sp>
        <p:nvSpPr>
          <p:cNvPr id="3" name="Title 2">
            <a:extLst>
              <a:ext uri="{FF2B5EF4-FFF2-40B4-BE49-F238E27FC236}">
                <a16:creationId xmlns:a16="http://schemas.microsoft.com/office/drawing/2014/main" id="{B105F8CB-5F29-BCA0-C4C8-2B7101DB004C}"/>
              </a:ext>
            </a:extLst>
          </p:cNvPr>
          <p:cNvSpPr>
            <a:spLocks noGrp="1"/>
          </p:cNvSpPr>
          <p:nvPr>
            <p:ph type="ctrTitle"/>
          </p:nvPr>
        </p:nvSpPr>
        <p:spPr/>
        <p:txBody>
          <a:bodyPr/>
          <a:lstStyle/>
          <a:p>
            <a:r>
              <a:rPr lang="en-GB" dirty="0"/>
              <a:t>Osiris</a:t>
            </a:r>
            <a:endParaRPr lang="en-NL" dirty="0"/>
          </a:p>
        </p:txBody>
      </p:sp>
      <p:pic>
        <p:nvPicPr>
          <p:cNvPr id="10" name="Picture 2">
            <a:extLst>
              <a:ext uri="{FF2B5EF4-FFF2-40B4-BE49-F238E27FC236}">
                <a16:creationId xmlns:a16="http://schemas.microsoft.com/office/drawing/2014/main" id="{F64347F0-A4DD-41E6-AEBC-123D3857758A}"/>
              </a:ext>
            </a:extLst>
          </p:cNvPr>
          <p:cNvPicPr>
            <a:picLocks noChangeAspect="1"/>
          </p:cNvPicPr>
          <p:nvPr/>
        </p:nvPicPr>
        <p:blipFill>
          <a:blip r:embed="rId2"/>
          <a:stretch>
            <a:fillRect/>
          </a:stretch>
        </p:blipFill>
        <p:spPr>
          <a:xfrm>
            <a:off x="1018132" y="2957515"/>
            <a:ext cx="7146813" cy="3524456"/>
          </a:xfrm>
          <a:prstGeom prst="rect">
            <a:avLst/>
          </a:prstGeom>
        </p:spPr>
      </p:pic>
      <p:sp>
        <p:nvSpPr>
          <p:cNvPr id="12" name="Text Placeholder 1">
            <a:extLst>
              <a:ext uri="{FF2B5EF4-FFF2-40B4-BE49-F238E27FC236}">
                <a16:creationId xmlns:a16="http://schemas.microsoft.com/office/drawing/2014/main" id="{E83322CF-9CE6-9E60-B20C-B27B7A560906}"/>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9943D162-DC4B-4CEE-A789-36D3ED57EE61}"/>
              </a:ext>
            </a:extLst>
          </p:cNvPr>
          <p:cNvPicPr>
            <a:picLocks noChangeAspect="1"/>
          </p:cNvPicPr>
          <p:nvPr/>
        </p:nvPicPr>
        <p:blipFill>
          <a:blip r:embed="rId2"/>
          <a:stretch>
            <a:fillRect/>
          </a:stretch>
        </p:blipFill>
        <p:spPr>
          <a:xfrm>
            <a:off x="1018132" y="3312000"/>
            <a:ext cx="6343565" cy="3266584"/>
          </a:xfrm>
          <a:prstGeom prst="rect">
            <a:avLst/>
          </a:prstGeom>
        </p:spPr>
      </p:pic>
      <p:sp>
        <p:nvSpPr>
          <p:cNvPr id="6" name="Text Placeholder 5"/>
          <p:cNvSpPr>
            <a:spLocks noGrp="1"/>
          </p:cNvSpPr>
          <p:nvPr>
            <p:ph type="body" sz="quarter" idx="16"/>
          </p:nvPr>
        </p:nvSpPr>
        <p:spPr>
          <a:xfrm>
            <a:off x="756001" y="2483997"/>
            <a:ext cx="9921235" cy="2952002"/>
          </a:xfrm>
        </p:spPr>
        <p:txBody>
          <a:bodyPr/>
          <a:lstStyle/>
          <a:p>
            <a:pPr>
              <a:defRPr/>
            </a:pPr>
            <a:r>
              <a:rPr lang="nl-NL" dirty="0" err="1"/>
              <a:t>You</a:t>
            </a:r>
            <a:r>
              <a:rPr lang="nl-NL" dirty="0"/>
              <a:t> </a:t>
            </a:r>
            <a:r>
              <a:rPr lang="nl-NL" dirty="0" err="1"/>
              <a:t>can</a:t>
            </a:r>
            <a:r>
              <a:rPr lang="nl-NL" dirty="0"/>
              <a:t> keep track of your </a:t>
            </a:r>
            <a:r>
              <a:rPr lang="nl-NL" dirty="0" err="1"/>
              <a:t>extracurricular</a:t>
            </a:r>
            <a:r>
              <a:rPr lang="nl-NL" dirty="0"/>
              <a:t> </a:t>
            </a:r>
            <a:r>
              <a:rPr lang="nl-NL" dirty="0" err="1"/>
              <a:t>activities</a:t>
            </a:r>
            <a:r>
              <a:rPr lang="nl-NL" dirty="0"/>
              <a:t> (</a:t>
            </a:r>
            <a:r>
              <a:rPr lang="nl-NL" dirty="0" err="1"/>
              <a:t>such</a:t>
            </a:r>
            <a:r>
              <a:rPr lang="nl-NL" dirty="0"/>
              <a:t> as a job/your </a:t>
            </a:r>
            <a:r>
              <a:rPr lang="nl-NL" dirty="0" err="1"/>
              <a:t>own</a:t>
            </a:r>
            <a:r>
              <a:rPr lang="nl-NL" dirty="0"/>
              <a:t> company, </a:t>
            </a:r>
            <a:r>
              <a:rPr lang="nl-NL" dirty="0" err="1"/>
              <a:t>committees</a:t>
            </a:r>
            <a:r>
              <a:rPr lang="nl-NL" dirty="0"/>
              <a:t>, a board </a:t>
            </a:r>
            <a:r>
              <a:rPr lang="nl-NL" dirty="0" err="1"/>
              <a:t>membership</a:t>
            </a:r>
            <a:r>
              <a:rPr lang="nl-NL" dirty="0"/>
              <a:t>, </a:t>
            </a:r>
            <a:r>
              <a:rPr lang="nl-NL" dirty="0" err="1"/>
              <a:t>volunteer</a:t>
            </a:r>
            <a:r>
              <a:rPr lang="nl-NL" dirty="0"/>
              <a:t> </a:t>
            </a:r>
            <a:r>
              <a:rPr lang="nl-NL" dirty="0" err="1"/>
              <a:t>aid</a:t>
            </a:r>
            <a:r>
              <a:rPr lang="nl-NL" dirty="0"/>
              <a:t> or top-class sport/culture), </a:t>
            </a:r>
            <a:r>
              <a:rPr lang="nl-NL" dirty="0" err="1"/>
              <a:t>to</a:t>
            </a:r>
            <a:r>
              <a:rPr lang="nl-NL" dirty="0"/>
              <a:t> keep your tutor </a:t>
            </a:r>
            <a:r>
              <a:rPr lang="nl-NL" dirty="0" err="1"/>
              <a:t>informed</a:t>
            </a:r>
            <a:endParaRPr lang="en-US" dirty="0"/>
          </a:p>
          <a:p>
            <a:pPr eaLnBrk="1" hangingPunct="1">
              <a:defRPr/>
            </a:pPr>
            <a:endParaRPr lang="en-US" dirty="0"/>
          </a:p>
        </p:txBody>
      </p:sp>
      <p:sp>
        <p:nvSpPr>
          <p:cNvPr id="2" name="Content Placeholder 1"/>
          <p:cNvSpPr>
            <a:spLocks noGrp="1"/>
          </p:cNvSpPr>
          <p:nvPr>
            <p:ph type="subTitle" idx="1"/>
          </p:nvPr>
        </p:nvSpPr>
        <p:spPr/>
        <p:txBody>
          <a:bodyPr/>
          <a:lstStyle/>
          <a:p>
            <a:pPr>
              <a:lnSpc>
                <a:spcPct val="100000"/>
              </a:lnSpc>
            </a:pPr>
            <a:r>
              <a:rPr lang="nl-NL" dirty="0"/>
              <a:t>Tutors</a:t>
            </a:r>
          </a:p>
          <a:p>
            <a:pPr eaLnBrk="1" hangingPunct="1">
              <a:lnSpc>
                <a:spcPct val="100000"/>
              </a:lnSpc>
            </a:pPr>
            <a:endParaRPr lang="en-US" dirty="0"/>
          </a:p>
        </p:txBody>
      </p:sp>
      <p:sp>
        <p:nvSpPr>
          <p:cNvPr id="3" name="Title 2">
            <a:extLst>
              <a:ext uri="{FF2B5EF4-FFF2-40B4-BE49-F238E27FC236}">
                <a16:creationId xmlns:a16="http://schemas.microsoft.com/office/drawing/2014/main" id="{ECFE4C97-EE90-FCF3-560A-C9CDCA396977}"/>
              </a:ext>
            </a:extLst>
          </p:cNvPr>
          <p:cNvSpPr>
            <a:spLocks noGrp="1"/>
          </p:cNvSpPr>
          <p:nvPr>
            <p:ph type="ctrTitle"/>
          </p:nvPr>
        </p:nvSpPr>
        <p:spPr/>
        <p:txBody>
          <a:bodyPr/>
          <a:lstStyle/>
          <a:p>
            <a:r>
              <a:rPr lang="en-GB" dirty="0"/>
              <a:t>Osiris</a:t>
            </a:r>
            <a:endParaRPr lang="en-NL" dirty="0"/>
          </a:p>
        </p:txBody>
      </p:sp>
      <p:sp>
        <p:nvSpPr>
          <p:cNvPr id="12" name="Text Placeholder 1">
            <a:extLst>
              <a:ext uri="{FF2B5EF4-FFF2-40B4-BE49-F238E27FC236}">
                <a16:creationId xmlns:a16="http://schemas.microsoft.com/office/drawing/2014/main" id="{69CE2786-2C65-29CA-9DE2-B622D4546D1B}"/>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756000" y="2483997"/>
            <a:ext cx="5904107" cy="2952002"/>
          </a:xfrm>
        </p:spPr>
        <p:txBody>
          <a:bodyPr/>
          <a:lstStyle/>
          <a:p>
            <a:pPr marL="0" lvl="0" indent="0">
              <a:spcBef>
                <a:spcPts val="0"/>
              </a:spcBef>
              <a:buNone/>
            </a:pPr>
            <a:r>
              <a:rPr lang="nl-NL" sz="1800" b="1" dirty="0">
                <a:solidFill>
                  <a:srgbClr val="000000"/>
                </a:solidFill>
                <a:latin typeface="Arial" panose="020B0604020202020204" pitchFamily="34" charset="0"/>
              </a:rPr>
              <a:t>Register for </a:t>
            </a:r>
            <a:r>
              <a:rPr lang="nl-NL" sz="1800" b="1" dirty="0" err="1">
                <a:solidFill>
                  <a:srgbClr val="000000"/>
                </a:solidFill>
                <a:latin typeface="Arial" panose="020B0604020202020204" pitchFamily="34" charset="0"/>
              </a:rPr>
              <a:t>the</a:t>
            </a:r>
            <a:r>
              <a:rPr lang="nl-NL" sz="1800" b="1" dirty="0">
                <a:solidFill>
                  <a:srgbClr val="000000"/>
                </a:solidFill>
                <a:latin typeface="Arial" panose="020B0604020202020204" pitchFamily="34" charset="0"/>
              </a:rPr>
              <a:t> courses of </a:t>
            </a:r>
            <a:r>
              <a:rPr lang="nl-NL" sz="1800" b="1" dirty="0" err="1">
                <a:solidFill>
                  <a:srgbClr val="000000"/>
                </a:solidFill>
                <a:latin typeface="Arial" panose="020B0604020202020204" pitchFamily="34" charset="0"/>
              </a:rPr>
              <a:t>an</a:t>
            </a:r>
            <a:r>
              <a:rPr lang="nl-NL" sz="1800" b="1" dirty="0">
                <a:solidFill>
                  <a:srgbClr val="000000"/>
                </a:solidFill>
                <a:latin typeface="Arial" panose="020B0604020202020204" pitchFamily="34" charset="0"/>
              </a:rPr>
              <a:t> </a:t>
            </a:r>
            <a:r>
              <a:rPr lang="nl-NL" sz="1800" b="1" dirty="0" err="1">
                <a:solidFill>
                  <a:srgbClr val="000000"/>
                </a:solidFill>
                <a:latin typeface="Arial" panose="020B0604020202020204" pitchFamily="34" charset="0"/>
              </a:rPr>
              <a:t>exam</a:t>
            </a:r>
            <a:r>
              <a:rPr lang="nl-NL" sz="1800" b="1" dirty="0">
                <a:solidFill>
                  <a:srgbClr val="000000"/>
                </a:solidFill>
                <a:latin typeface="Arial" panose="020B0604020202020204" pitchFamily="34" charset="0"/>
              </a:rPr>
              <a:t> component</a:t>
            </a:r>
            <a:r>
              <a:rPr lang="en-US" sz="1800" dirty="0">
                <a:solidFill>
                  <a:srgbClr val="000000"/>
                </a:solidFill>
                <a:latin typeface="Arial" panose="020B0604020202020204" pitchFamily="34" charset="0"/>
              </a:rPr>
              <a:t>​</a:t>
            </a:r>
            <a:r>
              <a:rPr lang="en-US" sz="1800" dirty="0">
                <a:solidFill>
                  <a:srgbClr val="000000"/>
                </a:solidFill>
                <a:latin typeface="Segoe UI" panose="020B0502040204020203" pitchFamily="34" charset="0"/>
              </a:rPr>
              <a:t>:</a:t>
            </a:r>
          </a:p>
          <a:p>
            <a:pPr marL="342900" indent="-342900">
              <a:spcBef>
                <a:spcPts val="0"/>
              </a:spcBef>
              <a:buFont typeface="+mj-lt"/>
              <a:buAutoNum type="arabicPeriod"/>
            </a:pPr>
            <a:r>
              <a:rPr lang="en-US" sz="1800" dirty="0">
                <a:solidFill>
                  <a:srgbClr val="000000"/>
                </a:solidFill>
                <a:latin typeface="Arial" panose="020B0604020202020204" pitchFamily="34" charset="0"/>
              </a:rPr>
              <a:t>Log in on ‘Osiris Student’ </a:t>
            </a:r>
            <a:r>
              <a:rPr lang="en-US" sz="1800" dirty="0">
                <a:latin typeface="Arial" panose="020B0604020202020204" pitchFamily="34" charset="0"/>
              </a:rPr>
              <a:t>(use your UT log in):</a:t>
            </a:r>
            <a:br>
              <a:rPr lang="en-US" sz="1800" dirty="0">
                <a:latin typeface="Arial" panose="020B0604020202020204" pitchFamily="34" charset="0"/>
              </a:rPr>
            </a:br>
            <a:r>
              <a:rPr lang="en-US" sz="1800" u="sng" dirty="0">
                <a:latin typeface="Arial" panose="020B0604020202020204" pitchFamily="34" charset="0"/>
                <a:hlinkClick r:id="rId2">
                  <a:extLst>
                    <a:ext uri="{A12FA001-AC4F-418D-AE19-62706E023703}">
                      <ahyp:hlinkClr xmlns:ahyp="http://schemas.microsoft.com/office/drawing/2018/hyperlinkcolor" val="tx"/>
                    </a:ext>
                  </a:extLst>
                </a:hlinkClick>
              </a:rPr>
              <a:t>osiris.utwente.nl/student/</a:t>
            </a:r>
            <a:r>
              <a:rPr lang="en-US" sz="1800" dirty="0">
                <a:latin typeface="Arial" panose="020B0604020202020204" pitchFamily="34" charset="0"/>
              </a:rPr>
              <a:t>​</a:t>
            </a:r>
          </a:p>
          <a:p>
            <a:pPr marL="342900" indent="-342900">
              <a:spcBef>
                <a:spcPts val="0"/>
              </a:spcBef>
              <a:buFont typeface="+mj-lt"/>
              <a:buAutoNum type="arabicPeriod"/>
            </a:pPr>
            <a:r>
              <a:rPr lang="en-US" sz="1800" dirty="0">
                <a:latin typeface="Arial" panose="020B0604020202020204" pitchFamily="34" charset="0"/>
              </a:rPr>
              <a:t>Go to ‘Register’​</a:t>
            </a:r>
          </a:p>
          <a:p>
            <a:pPr marL="342900" indent="-342900">
              <a:spcBef>
                <a:spcPts val="0"/>
              </a:spcBef>
              <a:buFont typeface="+mj-lt"/>
              <a:buAutoNum type="arabicPeriod"/>
            </a:pPr>
            <a:r>
              <a:rPr lang="en-US" sz="1800" dirty="0">
                <a:latin typeface="Arial" panose="020B0604020202020204" pitchFamily="34" charset="0"/>
              </a:rPr>
              <a:t>Click ‘Exam component’​</a:t>
            </a:r>
          </a:p>
          <a:p>
            <a:pPr marL="342900" indent="-342900">
              <a:spcBef>
                <a:spcPts val="0"/>
              </a:spcBef>
              <a:buFont typeface="+mj-lt"/>
              <a:buAutoNum type="arabicPeriod"/>
            </a:pPr>
            <a:r>
              <a:rPr lang="en-US" sz="1800" dirty="0">
                <a:solidFill>
                  <a:schemeClr val="bg1">
                    <a:lumMod val="75000"/>
                  </a:schemeClr>
                </a:solidFill>
                <a:latin typeface="Arial"/>
                <a:cs typeface="Arial"/>
              </a:rPr>
              <a:t>Select your study </a:t>
            </a:r>
            <a:r>
              <a:rPr lang="en-US" sz="1800" dirty="0" err="1">
                <a:solidFill>
                  <a:schemeClr val="bg1">
                    <a:lumMod val="75000"/>
                  </a:schemeClr>
                </a:solidFill>
                <a:latin typeface="Arial"/>
                <a:cs typeface="Arial"/>
              </a:rPr>
              <a:t>programme</a:t>
            </a:r>
            <a:endParaRPr lang="en-US" sz="1800" i="1" dirty="0">
              <a:solidFill>
                <a:schemeClr val="bg1">
                  <a:lumMod val="75000"/>
                </a:schemeClr>
              </a:solidFill>
              <a:latin typeface="Arial"/>
              <a:cs typeface="Arial"/>
            </a:endParaRPr>
          </a:p>
          <a:p>
            <a:pPr marL="342900" indent="-342900">
              <a:spcBef>
                <a:spcPts val="0"/>
              </a:spcBef>
              <a:buFont typeface="+mj-lt"/>
              <a:buAutoNum type="arabicPeriod"/>
            </a:pPr>
            <a:r>
              <a:rPr lang="en-US" sz="1800" dirty="0">
                <a:solidFill>
                  <a:schemeClr val="bg1">
                    <a:lumMod val="75000"/>
                  </a:schemeClr>
                </a:solidFill>
                <a:latin typeface="Arial" panose="020B0604020202020204" pitchFamily="34" charset="0"/>
              </a:rPr>
              <a:t>Click the module (exam component), you want to enroll for​</a:t>
            </a:r>
          </a:p>
          <a:p>
            <a:pPr marL="342900" indent="-342900">
              <a:spcBef>
                <a:spcPts val="0"/>
              </a:spcBef>
              <a:buFont typeface="+mj-lt"/>
              <a:buAutoNum type="arabicPeriod"/>
            </a:pPr>
            <a:r>
              <a:rPr lang="en-US" sz="1800" dirty="0">
                <a:solidFill>
                  <a:schemeClr val="bg1">
                    <a:lumMod val="75000"/>
                  </a:schemeClr>
                </a:solidFill>
                <a:latin typeface="Arial" panose="020B0604020202020204" pitchFamily="34" charset="0"/>
              </a:rPr>
              <a:t>Click ‘Next’ ​</a:t>
            </a:r>
          </a:p>
          <a:p>
            <a:pPr marL="342900" indent="-342900">
              <a:spcBef>
                <a:spcPts val="0"/>
              </a:spcBef>
              <a:buFont typeface="+mj-lt"/>
              <a:buAutoNum type="arabicPeriod"/>
            </a:pPr>
            <a:r>
              <a:rPr lang="en-US" sz="1800" dirty="0">
                <a:solidFill>
                  <a:schemeClr val="bg1">
                    <a:lumMod val="75000"/>
                  </a:schemeClr>
                </a:solidFill>
                <a:latin typeface="Arial" panose="020B0604020202020204" pitchFamily="34" charset="0"/>
              </a:rPr>
              <a:t>Click ‘Register’</a:t>
            </a:r>
          </a:p>
          <a:p>
            <a:pPr marL="0" lvl="0" indent="0">
              <a:spcBef>
                <a:spcPts val="0"/>
              </a:spcBef>
              <a:buNone/>
            </a:pPr>
            <a:endParaRPr lang="en-US" sz="1600" dirty="0"/>
          </a:p>
          <a:p>
            <a:pPr marL="0" lvl="0" indent="0">
              <a:spcBef>
                <a:spcPts val="0"/>
              </a:spcBef>
              <a:buNone/>
            </a:pPr>
            <a:r>
              <a:rPr lang="en-US" sz="1600" dirty="0">
                <a:solidFill>
                  <a:schemeClr val="bg1">
                    <a:lumMod val="75000"/>
                  </a:schemeClr>
                </a:solidFill>
              </a:rPr>
              <a:t>You are now registered for all the study units (including instructional modes and the first attempt of tests) which are part of that module. </a:t>
            </a:r>
            <a:endParaRPr lang="nl-NL" sz="1600" dirty="0">
              <a:solidFill>
                <a:schemeClr val="bg1">
                  <a:lumMod val="75000"/>
                </a:schemeClr>
              </a:solidFill>
            </a:endParaRPr>
          </a:p>
          <a:p>
            <a:pPr eaLnBrk="1" hangingPunct="1">
              <a:defRPr/>
            </a:pPr>
            <a:endParaRPr lang="nl-NL" dirty="0"/>
          </a:p>
        </p:txBody>
      </p:sp>
      <p:sp>
        <p:nvSpPr>
          <p:cNvPr id="7" name="Subtitle 6">
            <a:extLst>
              <a:ext uri="{FF2B5EF4-FFF2-40B4-BE49-F238E27FC236}">
                <a16:creationId xmlns:a16="http://schemas.microsoft.com/office/drawing/2014/main" id="{E2A479AA-5F35-9F26-30EF-3FE905F2FEDB}"/>
              </a:ext>
            </a:extLst>
          </p:cNvPr>
          <p:cNvSpPr>
            <a:spLocks noGrp="1"/>
          </p:cNvSpPr>
          <p:nvPr>
            <p:ph type="subTitle" idx="1"/>
          </p:nvPr>
        </p:nvSpPr>
        <p:spPr/>
        <p:txBody>
          <a:bodyPr/>
          <a:lstStyle/>
          <a:p>
            <a:r>
              <a:rPr lang="nl-NL" dirty="0"/>
              <a:t>Register</a:t>
            </a:r>
          </a:p>
          <a:p>
            <a:endParaRPr lang="en-NL" dirty="0"/>
          </a:p>
        </p:txBody>
      </p:sp>
      <p:sp>
        <p:nvSpPr>
          <p:cNvPr id="3" name="Title 2">
            <a:extLst>
              <a:ext uri="{FF2B5EF4-FFF2-40B4-BE49-F238E27FC236}">
                <a16:creationId xmlns:a16="http://schemas.microsoft.com/office/drawing/2014/main" id="{31300000-B279-1189-8439-FEB2347267EE}"/>
              </a:ext>
            </a:extLst>
          </p:cNvPr>
          <p:cNvSpPr>
            <a:spLocks noGrp="1"/>
          </p:cNvSpPr>
          <p:nvPr>
            <p:ph type="ctrTitle"/>
          </p:nvPr>
        </p:nvSpPr>
        <p:spPr/>
        <p:txBody>
          <a:bodyPr/>
          <a:lstStyle/>
          <a:p>
            <a:r>
              <a:rPr lang="en-GB" dirty="0"/>
              <a:t>Osiris</a:t>
            </a:r>
            <a:endParaRPr lang="en-NL" dirty="0"/>
          </a:p>
        </p:txBody>
      </p:sp>
      <p:sp>
        <p:nvSpPr>
          <p:cNvPr id="14" name="Text Placeholder 1">
            <a:extLst>
              <a:ext uri="{FF2B5EF4-FFF2-40B4-BE49-F238E27FC236}">
                <a16:creationId xmlns:a16="http://schemas.microsoft.com/office/drawing/2014/main" id="{5BC156B1-E76C-CFC9-ED32-363A794E389D}"/>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pic>
        <p:nvPicPr>
          <p:cNvPr id="11" name="Picture 2">
            <a:extLst>
              <a:ext uri="{FF2B5EF4-FFF2-40B4-BE49-F238E27FC236}">
                <a16:creationId xmlns:a16="http://schemas.microsoft.com/office/drawing/2014/main" id="{9570C569-1414-84EB-D9C2-1D629C2E4FB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1037"/>
          <a:stretch/>
        </p:blipFill>
        <p:spPr bwMode="auto">
          <a:xfrm>
            <a:off x="7118642" y="1745998"/>
            <a:ext cx="4317357" cy="41419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E2A479AA-5F35-9F26-30EF-3FE905F2FEDB}"/>
              </a:ext>
            </a:extLst>
          </p:cNvPr>
          <p:cNvSpPr>
            <a:spLocks noGrp="1"/>
          </p:cNvSpPr>
          <p:nvPr>
            <p:ph type="subTitle" idx="1"/>
          </p:nvPr>
        </p:nvSpPr>
        <p:spPr/>
        <p:txBody>
          <a:bodyPr/>
          <a:lstStyle/>
          <a:p>
            <a:r>
              <a:rPr lang="nl-NL" dirty="0"/>
              <a:t>Register</a:t>
            </a:r>
          </a:p>
          <a:p>
            <a:endParaRPr lang="en-NL" dirty="0"/>
          </a:p>
        </p:txBody>
      </p:sp>
      <p:sp>
        <p:nvSpPr>
          <p:cNvPr id="3" name="Title 2">
            <a:extLst>
              <a:ext uri="{FF2B5EF4-FFF2-40B4-BE49-F238E27FC236}">
                <a16:creationId xmlns:a16="http://schemas.microsoft.com/office/drawing/2014/main" id="{31300000-B279-1189-8439-FEB2347267EE}"/>
              </a:ext>
            </a:extLst>
          </p:cNvPr>
          <p:cNvSpPr>
            <a:spLocks noGrp="1"/>
          </p:cNvSpPr>
          <p:nvPr>
            <p:ph type="ctrTitle"/>
          </p:nvPr>
        </p:nvSpPr>
        <p:spPr/>
        <p:txBody>
          <a:bodyPr/>
          <a:lstStyle/>
          <a:p>
            <a:r>
              <a:rPr lang="en-GB" dirty="0"/>
              <a:t>Osiris</a:t>
            </a:r>
            <a:endParaRPr lang="en-NL" dirty="0"/>
          </a:p>
        </p:txBody>
      </p:sp>
      <p:sp>
        <p:nvSpPr>
          <p:cNvPr id="14" name="Text Placeholder 1">
            <a:extLst>
              <a:ext uri="{FF2B5EF4-FFF2-40B4-BE49-F238E27FC236}">
                <a16:creationId xmlns:a16="http://schemas.microsoft.com/office/drawing/2014/main" id="{5BC156B1-E76C-CFC9-ED32-363A794E389D}"/>
              </a:ext>
            </a:extLst>
          </p:cNvPr>
          <p:cNvSpPr>
            <a:spLocks noGrp="1"/>
          </p:cNvSpPr>
          <p:nvPr>
            <p:ph type="body" sz="quarter" idx="4294967295"/>
          </p:nvPr>
        </p:nvSpPr>
        <p:spPr>
          <a:xfrm>
            <a:off x="10942365" y="6175971"/>
            <a:ext cx="871637" cy="306000"/>
          </a:xfrm>
          <a:prstGeom prst="rect">
            <a:avLst/>
          </a:prstGeom>
          <a:blipFill>
            <a:blip r:embed="rId2">
              <a:extLst>
                <a:ext uri="{96DAC541-7B7A-43D3-8B79-37D633B846F1}">
                  <asvg:svgBlip xmlns:asvg="http://schemas.microsoft.com/office/drawing/2016/SVG/main" r:embed="rId3"/>
                </a:ext>
              </a:extLst>
            </a:blip>
            <a:stretch>
              <a:fillRect/>
            </a:stretch>
          </a:blipFill>
        </p:spPr>
        <p:txBody>
          <a:bodyPr vert="horz" lIns="0" tIns="0" rIns="0" bIns="0" rtlCol="0">
            <a:noAutofit/>
          </a:bodyPr>
          <a:lstStyle/>
          <a:p>
            <a:endParaRPr lang="nl-NL" dirty="0"/>
          </a:p>
        </p:txBody>
      </p:sp>
      <p:sp>
        <p:nvSpPr>
          <p:cNvPr id="12" name="Text Placeholder 5">
            <a:extLst>
              <a:ext uri="{FF2B5EF4-FFF2-40B4-BE49-F238E27FC236}">
                <a16:creationId xmlns:a16="http://schemas.microsoft.com/office/drawing/2014/main" id="{B23817F5-5FCD-DEC0-D861-06E1DDBFDAF0}"/>
              </a:ext>
            </a:extLst>
          </p:cNvPr>
          <p:cNvSpPr>
            <a:spLocks noGrp="1"/>
          </p:cNvSpPr>
          <p:nvPr>
            <p:ph type="body" sz="quarter" idx="16"/>
          </p:nvPr>
        </p:nvSpPr>
        <p:spPr>
          <a:xfrm>
            <a:off x="756000" y="2483997"/>
            <a:ext cx="5904107" cy="2952002"/>
          </a:xfrm>
        </p:spPr>
        <p:txBody>
          <a:bodyPr/>
          <a:lstStyle/>
          <a:p>
            <a:pPr marL="0" lvl="0" indent="0">
              <a:spcBef>
                <a:spcPts val="0"/>
              </a:spcBef>
              <a:buNone/>
            </a:pPr>
            <a:r>
              <a:rPr lang="nl-NL" sz="1800" b="1" dirty="0">
                <a:solidFill>
                  <a:schemeClr val="bg1">
                    <a:lumMod val="75000"/>
                  </a:schemeClr>
                </a:solidFill>
                <a:latin typeface="Arial" panose="020B0604020202020204" pitchFamily="34" charset="0"/>
              </a:rPr>
              <a:t>Register for </a:t>
            </a:r>
            <a:r>
              <a:rPr lang="nl-NL" sz="1800" b="1" dirty="0" err="1">
                <a:solidFill>
                  <a:schemeClr val="bg1">
                    <a:lumMod val="75000"/>
                  </a:schemeClr>
                </a:solidFill>
                <a:latin typeface="Arial" panose="020B0604020202020204" pitchFamily="34" charset="0"/>
              </a:rPr>
              <a:t>the</a:t>
            </a:r>
            <a:r>
              <a:rPr lang="nl-NL" sz="1800" b="1" dirty="0">
                <a:solidFill>
                  <a:schemeClr val="bg1">
                    <a:lumMod val="75000"/>
                  </a:schemeClr>
                </a:solidFill>
                <a:latin typeface="Arial" panose="020B0604020202020204" pitchFamily="34" charset="0"/>
              </a:rPr>
              <a:t> courses of </a:t>
            </a:r>
            <a:r>
              <a:rPr lang="nl-NL" sz="1800" b="1" dirty="0" err="1">
                <a:solidFill>
                  <a:schemeClr val="bg1">
                    <a:lumMod val="75000"/>
                  </a:schemeClr>
                </a:solidFill>
                <a:latin typeface="Arial" panose="020B0604020202020204" pitchFamily="34" charset="0"/>
              </a:rPr>
              <a:t>an</a:t>
            </a:r>
            <a:r>
              <a:rPr lang="nl-NL" sz="1800" b="1" dirty="0">
                <a:solidFill>
                  <a:schemeClr val="bg1">
                    <a:lumMod val="75000"/>
                  </a:schemeClr>
                </a:solidFill>
                <a:latin typeface="Arial" panose="020B0604020202020204" pitchFamily="34" charset="0"/>
              </a:rPr>
              <a:t> </a:t>
            </a:r>
            <a:r>
              <a:rPr lang="nl-NL" sz="1800" b="1" dirty="0" err="1">
                <a:solidFill>
                  <a:schemeClr val="bg1">
                    <a:lumMod val="75000"/>
                  </a:schemeClr>
                </a:solidFill>
                <a:latin typeface="Arial" panose="020B0604020202020204" pitchFamily="34" charset="0"/>
              </a:rPr>
              <a:t>exam</a:t>
            </a:r>
            <a:r>
              <a:rPr lang="nl-NL" sz="1800" b="1" dirty="0">
                <a:solidFill>
                  <a:schemeClr val="bg1">
                    <a:lumMod val="75000"/>
                  </a:schemeClr>
                </a:solidFill>
                <a:latin typeface="Arial" panose="020B0604020202020204" pitchFamily="34" charset="0"/>
              </a:rPr>
              <a:t> component</a:t>
            </a:r>
            <a:r>
              <a:rPr lang="en-US" sz="1800" dirty="0">
                <a:solidFill>
                  <a:schemeClr val="bg1">
                    <a:lumMod val="75000"/>
                  </a:schemeClr>
                </a:solidFill>
                <a:latin typeface="Arial" panose="020B0604020202020204" pitchFamily="34" charset="0"/>
              </a:rPr>
              <a:t>​</a:t>
            </a:r>
            <a:r>
              <a:rPr lang="en-US" sz="1800" dirty="0">
                <a:solidFill>
                  <a:schemeClr val="bg1">
                    <a:lumMod val="75000"/>
                  </a:schemeClr>
                </a:solidFill>
                <a:latin typeface="Segoe UI" panose="020B0502040204020203" pitchFamily="34" charset="0"/>
              </a:rPr>
              <a:t>:</a:t>
            </a:r>
          </a:p>
          <a:p>
            <a:pPr marL="342900" indent="-342900">
              <a:spcBef>
                <a:spcPts val="0"/>
              </a:spcBef>
              <a:buFont typeface="+mj-lt"/>
              <a:buAutoNum type="arabicPeriod"/>
            </a:pPr>
            <a:r>
              <a:rPr lang="en-US" sz="1800" dirty="0">
                <a:solidFill>
                  <a:schemeClr val="bg1">
                    <a:lumMod val="75000"/>
                  </a:schemeClr>
                </a:solidFill>
                <a:latin typeface="Arial" panose="020B0604020202020204" pitchFamily="34" charset="0"/>
              </a:rPr>
              <a:t>Log in on ‘Osiris Student’ (use your UT log in):</a:t>
            </a:r>
            <a:br>
              <a:rPr lang="en-US" sz="1800" dirty="0">
                <a:solidFill>
                  <a:schemeClr val="bg1">
                    <a:lumMod val="75000"/>
                  </a:schemeClr>
                </a:solidFill>
                <a:latin typeface="Arial" panose="020B0604020202020204" pitchFamily="34" charset="0"/>
              </a:rPr>
            </a:br>
            <a:r>
              <a:rPr lang="en-US" sz="1800" u="sng" dirty="0">
                <a:solidFill>
                  <a:schemeClr val="bg1">
                    <a:lumMod val="75000"/>
                  </a:schemeClr>
                </a:solidFill>
                <a:latin typeface="Arial" panose="020B0604020202020204" pitchFamily="34" charset="0"/>
                <a:hlinkClick r:id="rId4">
                  <a:extLst>
                    <a:ext uri="{A12FA001-AC4F-418D-AE19-62706E023703}">
                      <ahyp:hlinkClr xmlns:ahyp="http://schemas.microsoft.com/office/drawing/2018/hyperlinkcolor" val="tx"/>
                    </a:ext>
                  </a:extLst>
                </a:hlinkClick>
              </a:rPr>
              <a:t>osiris.utwente.nl/student/</a:t>
            </a:r>
            <a:r>
              <a:rPr lang="en-US" sz="1800" dirty="0">
                <a:solidFill>
                  <a:schemeClr val="bg1">
                    <a:lumMod val="75000"/>
                  </a:schemeClr>
                </a:solidFill>
                <a:latin typeface="Arial" panose="020B0604020202020204" pitchFamily="34" charset="0"/>
              </a:rPr>
              <a:t>​</a:t>
            </a:r>
          </a:p>
          <a:p>
            <a:pPr marL="342900" indent="-342900">
              <a:spcBef>
                <a:spcPts val="0"/>
              </a:spcBef>
              <a:buFont typeface="+mj-lt"/>
              <a:buAutoNum type="arabicPeriod"/>
            </a:pPr>
            <a:r>
              <a:rPr lang="en-US" sz="1800" dirty="0">
                <a:solidFill>
                  <a:schemeClr val="bg1">
                    <a:lumMod val="75000"/>
                  </a:schemeClr>
                </a:solidFill>
                <a:latin typeface="Arial" panose="020B0604020202020204" pitchFamily="34" charset="0"/>
              </a:rPr>
              <a:t>Go to ‘Register’​</a:t>
            </a:r>
          </a:p>
          <a:p>
            <a:pPr marL="342900" indent="-342900">
              <a:spcBef>
                <a:spcPts val="0"/>
              </a:spcBef>
              <a:buFont typeface="+mj-lt"/>
              <a:buAutoNum type="arabicPeriod"/>
            </a:pPr>
            <a:r>
              <a:rPr lang="en-US" sz="1800" dirty="0">
                <a:solidFill>
                  <a:schemeClr val="bg1">
                    <a:lumMod val="75000"/>
                  </a:schemeClr>
                </a:solidFill>
                <a:latin typeface="Arial" panose="020B0604020202020204" pitchFamily="34" charset="0"/>
              </a:rPr>
              <a:t>Click ‘Exam component’​</a:t>
            </a:r>
          </a:p>
          <a:p>
            <a:pPr marL="342900" indent="-342900">
              <a:spcBef>
                <a:spcPts val="0"/>
              </a:spcBef>
              <a:buFont typeface="+mj-lt"/>
              <a:buAutoNum type="arabicPeriod"/>
            </a:pPr>
            <a:r>
              <a:rPr lang="en-US" sz="1800" dirty="0">
                <a:latin typeface="Arial"/>
                <a:cs typeface="Arial"/>
              </a:rPr>
              <a:t>Select your study </a:t>
            </a:r>
            <a:r>
              <a:rPr lang="en-US" sz="1800" dirty="0" err="1">
                <a:latin typeface="Arial"/>
                <a:cs typeface="Arial"/>
              </a:rPr>
              <a:t>programme</a:t>
            </a:r>
            <a:endParaRPr lang="en-US" sz="1800" i="1" dirty="0">
              <a:latin typeface="Arial"/>
              <a:cs typeface="Arial"/>
            </a:endParaRPr>
          </a:p>
          <a:p>
            <a:pPr marL="342900" indent="-342900">
              <a:spcBef>
                <a:spcPts val="0"/>
              </a:spcBef>
              <a:buFont typeface="+mj-lt"/>
              <a:buAutoNum type="arabicPeriod"/>
            </a:pPr>
            <a:r>
              <a:rPr lang="en-US" sz="1800" dirty="0">
                <a:latin typeface="Arial" panose="020B0604020202020204" pitchFamily="34" charset="0"/>
              </a:rPr>
              <a:t>Click the module (exam component), you want to enroll for​</a:t>
            </a:r>
          </a:p>
          <a:p>
            <a:pPr marL="342900" indent="-342900">
              <a:spcBef>
                <a:spcPts val="0"/>
              </a:spcBef>
              <a:buFont typeface="+mj-lt"/>
              <a:buAutoNum type="arabicPeriod"/>
            </a:pPr>
            <a:r>
              <a:rPr lang="en-US" sz="1800" dirty="0">
                <a:latin typeface="Arial" panose="020B0604020202020204" pitchFamily="34" charset="0"/>
              </a:rPr>
              <a:t>Click ‘Next’ ​</a:t>
            </a:r>
          </a:p>
          <a:p>
            <a:pPr marL="342900" indent="-342900">
              <a:spcBef>
                <a:spcPts val="0"/>
              </a:spcBef>
              <a:buFont typeface="+mj-lt"/>
              <a:buAutoNum type="arabicPeriod"/>
            </a:pPr>
            <a:r>
              <a:rPr lang="en-US" sz="1800" dirty="0">
                <a:latin typeface="Arial" panose="020B0604020202020204" pitchFamily="34" charset="0"/>
              </a:rPr>
              <a:t>Click ‘Register’</a:t>
            </a:r>
          </a:p>
          <a:p>
            <a:pPr marL="0" lvl="0" indent="0">
              <a:spcBef>
                <a:spcPts val="0"/>
              </a:spcBef>
              <a:buNone/>
            </a:pPr>
            <a:endParaRPr lang="en-US" sz="1600" dirty="0"/>
          </a:p>
          <a:p>
            <a:pPr marL="0" lvl="0" indent="0">
              <a:spcBef>
                <a:spcPts val="0"/>
              </a:spcBef>
              <a:buNone/>
            </a:pPr>
            <a:r>
              <a:rPr lang="en-US" sz="1600" dirty="0"/>
              <a:t>You are now registered for all the study units (including instructional modes and the first attempt of tests) which are part of that module. </a:t>
            </a:r>
            <a:endParaRPr lang="nl-NL" sz="1600" dirty="0"/>
          </a:p>
          <a:p>
            <a:pPr eaLnBrk="1" hangingPunct="1">
              <a:defRPr/>
            </a:pPr>
            <a:endParaRPr lang="nl-NL" dirty="0"/>
          </a:p>
        </p:txBody>
      </p:sp>
      <p:pic>
        <p:nvPicPr>
          <p:cNvPr id="13" name="Picture 2">
            <a:extLst>
              <a:ext uri="{FF2B5EF4-FFF2-40B4-BE49-F238E27FC236}">
                <a16:creationId xmlns:a16="http://schemas.microsoft.com/office/drawing/2014/main" id="{BEEAB637-407E-839C-6AEB-4BCFD33508D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0316"/>
          <a:stretch/>
        </p:blipFill>
        <p:spPr bwMode="auto">
          <a:xfrm>
            <a:off x="7001445" y="1727998"/>
            <a:ext cx="4812557" cy="4288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393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nl-NL"/>
              <a:t>Osiris</a:t>
            </a:r>
            <a:endParaRPr lang="en-US"/>
          </a:p>
        </p:txBody>
      </p:sp>
      <p:sp>
        <p:nvSpPr>
          <p:cNvPr id="4" name="Text Placeholder 3"/>
          <p:cNvSpPr>
            <a:spLocks noGrp="1"/>
          </p:cNvSpPr>
          <p:nvPr>
            <p:ph type="body" sz="quarter" idx="16"/>
          </p:nvPr>
        </p:nvSpPr>
        <p:spPr>
          <a:xfrm>
            <a:off x="756000" y="2483997"/>
            <a:ext cx="10706327" cy="2952002"/>
          </a:xfrm>
        </p:spPr>
        <p:txBody>
          <a:bodyPr/>
          <a:lstStyle/>
          <a:p>
            <a:pPr eaLnBrk="1" hangingPunct="1">
              <a:lnSpc>
                <a:spcPct val="100000"/>
              </a:lnSpc>
              <a:spcBef>
                <a:spcPts val="0"/>
              </a:spcBef>
            </a:pPr>
            <a:r>
              <a:rPr lang="nl-NL" dirty="0" err="1"/>
              <a:t>Registration</a:t>
            </a:r>
            <a:r>
              <a:rPr lang="nl-NL" dirty="0"/>
              <a:t> </a:t>
            </a:r>
            <a:r>
              <a:rPr lang="nl-NL" dirty="0" err="1"/>
              <a:t>for</a:t>
            </a:r>
            <a:r>
              <a:rPr lang="nl-NL" dirty="0"/>
              <a:t> courses </a:t>
            </a:r>
            <a:r>
              <a:rPr lang="nl-NL" dirty="0" err="1"/>
              <a:t>can</a:t>
            </a:r>
            <a:r>
              <a:rPr lang="nl-NL" dirty="0"/>
              <a:t> </a:t>
            </a:r>
            <a:r>
              <a:rPr lang="nl-NL" dirty="0" err="1"/>
              <a:t>be</a:t>
            </a:r>
            <a:r>
              <a:rPr lang="nl-NL" dirty="0"/>
              <a:t> </a:t>
            </a:r>
            <a:r>
              <a:rPr lang="nl-NL" dirty="0" err="1"/>
              <a:t>done</a:t>
            </a:r>
            <a:r>
              <a:rPr lang="nl-NL" dirty="0"/>
              <a:t> up </a:t>
            </a:r>
            <a:r>
              <a:rPr lang="nl-NL" dirty="0" err="1"/>
              <a:t>to</a:t>
            </a:r>
            <a:r>
              <a:rPr lang="nl-NL" dirty="0"/>
              <a:t> </a:t>
            </a:r>
            <a:r>
              <a:rPr lang="nl-NL" dirty="0" err="1"/>
              <a:t>one</a:t>
            </a:r>
            <a:r>
              <a:rPr lang="nl-NL" dirty="0"/>
              <a:t> </a:t>
            </a:r>
            <a:r>
              <a:rPr lang="nl-NL" dirty="0" err="1"/>
              <a:t>day</a:t>
            </a:r>
            <a:r>
              <a:rPr lang="nl-NL" dirty="0"/>
              <a:t> </a:t>
            </a:r>
            <a:r>
              <a:rPr lang="nl-NL" dirty="0" err="1"/>
              <a:t>before</a:t>
            </a:r>
            <a:r>
              <a:rPr lang="nl-NL" dirty="0"/>
              <a:t> </a:t>
            </a:r>
            <a:r>
              <a:rPr lang="nl-NL" dirty="0" err="1"/>
              <a:t>the</a:t>
            </a:r>
            <a:r>
              <a:rPr lang="nl-NL" dirty="0"/>
              <a:t> start of </a:t>
            </a:r>
            <a:r>
              <a:rPr lang="nl-NL" dirty="0" err="1"/>
              <a:t>the</a:t>
            </a:r>
            <a:r>
              <a:rPr lang="nl-NL" dirty="0"/>
              <a:t> </a:t>
            </a:r>
            <a:r>
              <a:rPr lang="nl-NL" dirty="0" err="1"/>
              <a:t>quartile</a:t>
            </a:r>
            <a:endParaRPr lang="nl-NL" dirty="0"/>
          </a:p>
          <a:p>
            <a:pPr eaLnBrk="1" hangingPunct="1">
              <a:lnSpc>
                <a:spcPct val="100000"/>
              </a:lnSpc>
              <a:spcBef>
                <a:spcPts val="0"/>
              </a:spcBef>
            </a:pPr>
            <a:r>
              <a:rPr lang="nl-NL" dirty="0" err="1"/>
              <a:t>Deregistration</a:t>
            </a:r>
            <a:r>
              <a:rPr lang="nl-NL" dirty="0"/>
              <a:t> </a:t>
            </a:r>
            <a:r>
              <a:rPr lang="nl-NL" dirty="0" err="1"/>
              <a:t>for</a:t>
            </a:r>
            <a:r>
              <a:rPr lang="nl-NL" dirty="0"/>
              <a:t> a course or test </a:t>
            </a:r>
            <a:r>
              <a:rPr lang="nl-NL" dirty="0" err="1"/>
              <a:t>can</a:t>
            </a:r>
            <a:r>
              <a:rPr lang="nl-NL" dirty="0"/>
              <a:t> </a:t>
            </a:r>
            <a:r>
              <a:rPr lang="nl-NL" dirty="0" err="1"/>
              <a:t>be</a:t>
            </a:r>
            <a:r>
              <a:rPr lang="nl-NL" dirty="0"/>
              <a:t> </a:t>
            </a:r>
            <a:r>
              <a:rPr lang="nl-NL" dirty="0" err="1"/>
              <a:t>done</a:t>
            </a:r>
            <a:r>
              <a:rPr lang="nl-NL" dirty="0"/>
              <a:t> up </a:t>
            </a:r>
            <a:r>
              <a:rPr lang="nl-NL" dirty="0" err="1"/>
              <a:t>to</a:t>
            </a:r>
            <a:r>
              <a:rPr lang="nl-NL" dirty="0"/>
              <a:t> </a:t>
            </a:r>
            <a:r>
              <a:rPr lang="nl-NL" dirty="0" err="1"/>
              <a:t>one</a:t>
            </a:r>
            <a:r>
              <a:rPr lang="nl-NL" dirty="0"/>
              <a:t> </a:t>
            </a:r>
            <a:r>
              <a:rPr lang="nl-NL" dirty="0" err="1"/>
              <a:t>day</a:t>
            </a:r>
            <a:r>
              <a:rPr lang="nl-NL" dirty="0"/>
              <a:t> </a:t>
            </a:r>
            <a:r>
              <a:rPr lang="nl-NL" dirty="0" err="1"/>
              <a:t>before</a:t>
            </a:r>
            <a:r>
              <a:rPr lang="nl-NL" dirty="0"/>
              <a:t> </a:t>
            </a:r>
            <a:r>
              <a:rPr lang="nl-NL" dirty="0" err="1"/>
              <a:t>the</a:t>
            </a:r>
            <a:r>
              <a:rPr lang="nl-NL" dirty="0"/>
              <a:t> start of </a:t>
            </a:r>
            <a:r>
              <a:rPr lang="nl-NL" dirty="0" err="1"/>
              <a:t>the</a:t>
            </a:r>
            <a:r>
              <a:rPr lang="nl-NL" dirty="0"/>
              <a:t> </a:t>
            </a:r>
            <a:r>
              <a:rPr lang="nl-NL" dirty="0" err="1"/>
              <a:t>quartile</a:t>
            </a:r>
            <a:r>
              <a:rPr lang="nl-NL" dirty="0"/>
              <a:t>, </a:t>
            </a:r>
            <a:r>
              <a:rPr lang="nl-NL" dirty="0" err="1"/>
              <a:t>and</a:t>
            </a:r>
            <a:r>
              <a:rPr lang="nl-NL" dirty="0"/>
              <a:t> </a:t>
            </a:r>
            <a:r>
              <a:rPr lang="nl-NL" dirty="0" err="1"/>
              <a:t>after</a:t>
            </a:r>
            <a:r>
              <a:rPr lang="nl-NL" dirty="0"/>
              <a:t> </a:t>
            </a:r>
            <a:r>
              <a:rPr lang="nl-NL" dirty="0" err="1"/>
              <a:t>that</a:t>
            </a:r>
            <a:r>
              <a:rPr lang="nl-NL" dirty="0"/>
              <a:t> </a:t>
            </a:r>
            <a:r>
              <a:rPr lang="nl-NL" dirty="0" err="1"/>
              <a:t>only</a:t>
            </a:r>
            <a:r>
              <a:rPr lang="nl-NL" dirty="0"/>
              <a:t> </a:t>
            </a:r>
            <a:r>
              <a:rPr lang="nl-NL" dirty="0" err="1"/>
              <a:t>after</a:t>
            </a:r>
            <a:r>
              <a:rPr lang="nl-NL" dirty="0"/>
              <a:t> </a:t>
            </a:r>
            <a:r>
              <a:rPr lang="nl-NL" dirty="0" err="1"/>
              <a:t>consultation</a:t>
            </a:r>
            <a:r>
              <a:rPr lang="nl-NL" dirty="0"/>
              <a:t> </a:t>
            </a:r>
            <a:r>
              <a:rPr lang="nl-NL" dirty="0" err="1"/>
              <a:t>with</a:t>
            </a:r>
            <a:r>
              <a:rPr lang="nl-NL" dirty="0"/>
              <a:t> your </a:t>
            </a:r>
            <a:r>
              <a:rPr lang="nl-NL" dirty="0" err="1"/>
              <a:t>study</a:t>
            </a:r>
            <a:r>
              <a:rPr lang="nl-NL" dirty="0"/>
              <a:t> </a:t>
            </a:r>
            <a:r>
              <a:rPr lang="nl-NL" dirty="0" err="1"/>
              <a:t>programme</a:t>
            </a:r>
            <a:r>
              <a:rPr lang="nl-NL" dirty="0"/>
              <a:t> (e.g. </a:t>
            </a:r>
            <a:r>
              <a:rPr lang="nl-NL" dirty="0" err="1"/>
              <a:t>the</a:t>
            </a:r>
            <a:r>
              <a:rPr lang="nl-NL" dirty="0"/>
              <a:t> </a:t>
            </a:r>
            <a:r>
              <a:rPr lang="nl-NL" dirty="0" err="1"/>
              <a:t>study</a:t>
            </a:r>
            <a:r>
              <a:rPr lang="nl-NL" dirty="0"/>
              <a:t> </a:t>
            </a:r>
            <a:r>
              <a:rPr lang="nl-NL" dirty="0" err="1"/>
              <a:t>adviser</a:t>
            </a:r>
            <a:r>
              <a:rPr lang="nl-NL" dirty="0"/>
              <a:t>)</a:t>
            </a:r>
          </a:p>
          <a:p>
            <a:pPr eaLnBrk="1" hangingPunct="1">
              <a:lnSpc>
                <a:spcPct val="100000"/>
              </a:lnSpc>
              <a:spcBef>
                <a:spcPts val="0"/>
              </a:spcBef>
            </a:pPr>
            <a:r>
              <a:rPr lang="nl-NL" dirty="0"/>
              <a:t>Information </a:t>
            </a:r>
            <a:r>
              <a:rPr lang="nl-NL" dirty="0" err="1"/>
              <a:t>about</a:t>
            </a:r>
            <a:r>
              <a:rPr lang="nl-NL" dirty="0"/>
              <a:t> (de)</a:t>
            </a:r>
            <a:r>
              <a:rPr lang="nl-NL" dirty="0" err="1"/>
              <a:t>registering</a:t>
            </a:r>
            <a:r>
              <a:rPr lang="nl-NL" dirty="0"/>
              <a:t>: </a:t>
            </a:r>
            <a:r>
              <a:rPr lang="nl-NL" u="sng" dirty="0">
                <a:hlinkClick r:id="rId2"/>
              </a:rPr>
              <a:t>https://www.utwente.nl/register</a:t>
            </a:r>
            <a:endParaRPr lang="en-US" dirty="0"/>
          </a:p>
          <a:p>
            <a:endParaRPr lang="en-US" dirty="0"/>
          </a:p>
        </p:txBody>
      </p:sp>
      <p:sp>
        <p:nvSpPr>
          <p:cNvPr id="2" name="Content Placeholder 1"/>
          <p:cNvSpPr>
            <a:spLocks noGrp="1"/>
          </p:cNvSpPr>
          <p:nvPr>
            <p:ph type="subTitle" idx="1"/>
          </p:nvPr>
        </p:nvSpPr>
        <p:spPr/>
        <p:txBody>
          <a:bodyPr/>
          <a:lstStyle/>
          <a:p>
            <a:pPr>
              <a:lnSpc>
                <a:spcPct val="100000"/>
              </a:lnSpc>
            </a:pPr>
            <a:r>
              <a:rPr lang="nl-NL" dirty="0"/>
              <a:t>Register</a:t>
            </a:r>
          </a:p>
          <a:p>
            <a:pPr eaLnBrk="1" hangingPunct="1">
              <a:lnSpc>
                <a:spcPct val="100000"/>
              </a:lnSpc>
            </a:pPr>
            <a:endParaRPr lang="en-US" dirty="0"/>
          </a:p>
        </p:txBody>
      </p:sp>
      <p:sp>
        <p:nvSpPr>
          <p:cNvPr id="8" name="Title 7">
            <a:extLst>
              <a:ext uri="{FF2B5EF4-FFF2-40B4-BE49-F238E27FC236}">
                <a16:creationId xmlns:a16="http://schemas.microsoft.com/office/drawing/2014/main" id="{764A0E4E-5D81-E525-3F75-1F890C6D4F3E}"/>
              </a:ext>
            </a:extLst>
          </p:cNvPr>
          <p:cNvSpPr>
            <a:spLocks noGrp="1"/>
          </p:cNvSpPr>
          <p:nvPr>
            <p:ph type="ctrTitle"/>
          </p:nvPr>
        </p:nvSpPr>
        <p:spPr/>
        <p:txBody>
          <a:bodyPr/>
          <a:lstStyle/>
          <a:p>
            <a:r>
              <a:rPr lang="en-GB" dirty="0"/>
              <a:t>Osiris</a:t>
            </a:r>
            <a:endParaRPr lang="en-NL" dirty="0"/>
          </a:p>
        </p:txBody>
      </p:sp>
      <p:sp>
        <p:nvSpPr>
          <p:cNvPr id="10" name="Footer Placeholder 9">
            <a:extLst>
              <a:ext uri="{FF2B5EF4-FFF2-40B4-BE49-F238E27FC236}">
                <a16:creationId xmlns:a16="http://schemas.microsoft.com/office/drawing/2014/main" id="{B0E8A7E4-D434-D46D-0609-9087CA44846A}"/>
              </a:ext>
            </a:extLst>
          </p:cNvPr>
          <p:cNvSpPr>
            <a:spLocks noGrp="1"/>
          </p:cNvSpPr>
          <p:nvPr>
            <p:ph type="ftr" sz="quarter" idx="11"/>
          </p:nvPr>
        </p:nvSpPr>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rotWithShape="1">
          <a:blip r:embed="rId3" cstate="screen"/>
          <a:srcRect b="36464"/>
          <a:stretch/>
        </p:blipFill>
        <p:spPr bwMode="auto">
          <a:xfrm>
            <a:off x="5413726" y="133451"/>
            <a:ext cx="4193426" cy="23335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5121" name="Picture 1" descr="C:\Users\Pjotr\Documents\Werk\S&amp;O\Presentaties\Presentatie nieuwe studenten\2013\Plaatjes\mtt.JPG"/>
          <p:cNvPicPr>
            <a:picLocks noChangeAspect="1" noChangeArrowheads="1"/>
          </p:cNvPicPr>
          <p:nvPr/>
        </p:nvPicPr>
        <p:blipFill>
          <a:blip r:embed="rId4" cstate="screen"/>
          <a:stretch>
            <a:fillRect/>
          </a:stretch>
        </p:blipFill>
        <p:spPr bwMode="auto">
          <a:xfrm>
            <a:off x="7576488" y="2934127"/>
            <a:ext cx="4302818" cy="2401123"/>
          </a:xfrm>
          <a:prstGeom prst="rect">
            <a:avLst/>
          </a:prstGeom>
          <a:noFill/>
          <a:effectLst>
            <a:outerShdw blurRad="50800" dist="38100" dir="2700000" algn="tl" rotWithShape="0">
              <a:prstClr val="black">
                <a:alpha val="40000"/>
              </a:prstClr>
            </a:outerShdw>
          </a:effectLst>
        </p:spPr>
      </p:pic>
      <p:sp>
        <p:nvSpPr>
          <p:cNvPr id="6" name="Text Placeholder 5"/>
          <p:cNvSpPr>
            <a:spLocks noGrp="1"/>
          </p:cNvSpPr>
          <p:nvPr>
            <p:ph type="body" sz="quarter" idx="16"/>
          </p:nvPr>
        </p:nvSpPr>
        <p:spPr>
          <a:xfrm>
            <a:off x="756001" y="2483997"/>
            <a:ext cx="4572000" cy="2952002"/>
          </a:xfrm>
        </p:spPr>
        <p:txBody>
          <a:bodyPr/>
          <a:lstStyle/>
          <a:p>
            <a:pPr marL="255270" indent="-255270">
              <a:lnSpc>
                <a:spcPct val="100000"/>
              </a:lnSpc>
              <a:spcBef>
                <a:spcPts val="0"/>
              </a:spcBef>
            </a:pPr>
            <a:r>
              <a:rPr lang="nl-NL" sz="1600" u="sng" dirty="0">
                <a:hlinkClick r:id="rId5"/>
              </a:rPr>
              <a:t>utwente.nl/</a:t>
            </a:r>
            <a:r>
              <a:rPr lang="nl-NL" sz="1600" dirty="0">
                <a:hlinkClick r:id="rId5"/>
              </a:rPr>
              <a:t>students</a:t>
            </a:r>
            <a:r>
              <a:rPr lang="nl-NL" sz="1600" dirty="0"/>
              <a:t>: </a:t>
            </a:r>
            <a:r>
              <a:rPr lang="nl-NL" sz="1600" dirty="0">
                <a:ea typeface="+mn-lt"/>
                <a:cs typeface="+mn-lt"/>
              </a:rPr>
              <a:t>website for easy access to </a:t>
            </a:r>
            <a:r>
              <a:rPr lang="nl-NL" sz="1600" dirty="0" err="1">
                <a:ea typeface="+mn-lt"/>
                <a:cs typeface="+mn-lt"/>
              </a:rPr>
              <a:t>educational</a:t>
            </a:r>
            <a:r>
              <a:rPr lang="nl-NL" sz="1600" dirty="0">
                <a:ea typeface="+mn-lt"/>
                <a:cs typeface="+mn-lt"/>
              </a:rPr>
              <a:t> systems, </a:t>
            </a:r>
            <a:r>
              <a:rPr lang="nl-NL" sz="1600" dirty="0" err="1">
                <a:ea typeface="+mn-lt"/>
                <a:cs typeface="+mn-lt"/>
              </a:rPr>
              <a:t>news</a:t>
            </a:r>
            <a:r>
              <a:rPr lang="nl-NL" sz="1600" dirty="0">
                <a:ea typeface="+mn-lt"/>
                <a:cs typeface="+mn-lt"/>
              </a:rPr>
              <a:t>/events </a:t>
            </a:r>
            <a:r>
              <a:rPr lang="nl-NL" sz="1600" dirty="0" err="1">
                <a:ea typeface="+mn-lt"/>
                <a:cs typeface="+mn-lt"/>
              </a:rPr>
              <a:t>and</a:t>
            </a:r>
            <a:r>
              <a:rPr lang="nl-NL" sz="1600" dirty="0">
                <a:ea typeface="+mn-lt"/>
                <a:cs typeface="+mn-lt"/>
              </a:rPr>
              <a:t> Student Services Contact Centre</a:t>
            </a:r>
          </a:p>
          <a:p>
            <a:pPr marL="255270" indent="-255270">
              <a:lnSpc>
                <a:spcPct val="100000"/>
              </a:lnSpc>
              <a:spcBef>
                <a:spcPts val="0"/>
              </a:spcBef>
            </a:pPr>
            <a:r>
              <a:rPr lang="nl-NL" sz="1600" dirty="0">
                <a:hlinkClick r:id="rId6"/>
              </a:rPr>
              <a:t>utwente.nl/</a:t>
            </a:r>
            <a:r>
              <a:rPr lang="nl-NL" sz="1600" dirty="0" err="1">
                <a:hlinkClick r:id="rId6"/>
              </a:rPr>
              <a:t>lisa</a:t>
            </a:r>
            <a:r>
              <a:rPr lang="nl-NL" sz="1600" dirty="0">
                <a:hlinkClick r:id="rId6"/>
              </a:rPr>
              <a:t>/</a:t>
            </a:r>
            <a:r>
              <a:rPr lang="nl-NL" sz="1600" dirty="0" err="1">
                <a:hlinkClick r:id="rId6"/>
              </a:rPr>
              <a:t>newstudents</a:t>
            </a:r>
            <a:r>
              <a:rPr lang="nl-NL" sz="1600" dirty="0"/>
              <a:t>: </a:t>
            </a:r>
            <a:r>
              <a:rPr lang="nl-NL" sz="1600" dirty="0" err="1"/>
              <a:t>answers</a:t>
            </a:r>
            <a:r>
              <a:rPr lang="nl-NL" sz="1600" dirty="0"/>
              <a:t> </a:t>
            </a:r>
            <a:r>
              <a:rPr lang="nl-NL" sz="1600" dirty="0" err="1"/>
              <a:t>to</a:t>
            </a:r>
            <a:r>
              <a:rPr lang="nl-NL" sz="1600" dirty="0"/>
              <a:t> common </a:t>
            </a:r>
            <a:r>
              <a:rPr lang="nl-NL" sz="1600" dirty="0" err="1"/>
              <a:t>technical</a:t>
            </a:r>
            <a:r>
              <a:rPr lang="nl-NL" sz="1600" dirty="0"/>
              <a:t> support </a:t>
            </a:r>
            <a:r>
              <a:rPr lang="nl-NL" sz="1600" dirty="0" err="1"/>
              <a:t>questions</a:t>
            </a:r>
            <a:endParaRPr lang="nl-NL" sz="1600" dirty="0"/>
          </a:p>
          <a:p>
            <a:pPr marL="255270" indent="-255270">
              <a:lnSpc>
                <a:spcPct val="100000"/>
              </a:lnSpc>
              <a:spcBef>
                <a:spcPts val="0"/>
              </a:spcBef>
              <a:defRPr/>
            </a:pPr>
            <a:r>
              <a:rPr lang="nl-NL" sz="1600" dirty="0">
                <a:ea typeface="+mn-lt"/>
                <a:cs typeface="+mn-lt"/>
              </a:rPr>
              <a:t>Campus app &amp; </a:t>
            </a:r>
            <a:r>
              <a:rPr lang="nl-NL" sz="1600" dirty="0" err="1">
                <a:ea typeface="+mn-lt"/>
                <a:cs typeface="+mn-lt"/>
              </a:rPr>
              <a:t>Mazemap</a:t>
            </a:r>
            <a:r>
              <a:rPr lang="nl-NL" sz="1600" dirty="0">
                <a:ea typeface="+mn-lt"/>
                <a:cs typeface="+mn-lt"/>
              </a:rPr>
              <a:t> app</a:t>
            </a:r>
            <a:endParaRPr lang="nl-NL" sz="1600" dirty="0"/>
          </a:p>
          <a:p>
            <a:pPr marL="537845" lvl="1" indent="-280670">
              <a:lnSpc>
                <a:spcPct val="100000"/>
              </a:lnSpc>
              <a:defRPr/>
            </a:pPr>
            <a:r>
              <a:rPr lang="nl-NL" sz="1600" dirty="0" err="1">
                <a:ea typeface="+mn-lt"/>
                <a:cs typeface="+mn-lt"/>
              </a:rPr>
              <a:t>Navigation</a:t>
            </a:r>
            <a:endParaRPr lang="nl-NL" sz="1600" dirty="0">
              <a:ea typeface="+mn-lt"/>
              <a:cs typeface="+mn-lt"/>
            </a:endParaRPr>
          </a:p>
          <a:p>
            <a:pPr marL="537845" lvl="1" indent="-280670">
              <a:lnSpc>
                <a:spcPct val="100000"/>
              </a:lnSpc>
              <a:defRPr/>
            </a:pPr>
            <a:r>
              <a:rPr lang="nl-NL" sz="1600" dirty="0" err="1">
                <a:ea typeface="+mn-lt"/>
                <a:cs typeface="+mn-lt"/>
              </a:rPr>
              <a:t>To</a:t>
            </a:r>
            <a:r>
              <a:rPr lang="nl-NL" sz="1600" dirty="0">
                <a:ea typeface="+mn-lt"/>
                <a:cs typeface="+mn-lt"/>
              </a:rPr>
              <a:t> do list </a:t>
            </a:r>
            <a:r>
              <a:rPr lang="nl-NL" sz="1600" dirty="0" err="1">
                <a:ea typeface="+mn-lt"/>
                <a:cs typeface="+mn-lt"/>
              </a:rPr>
              <a:t>for</a:t>
            </a:r>
            <a:r>
              <a:rPr lang="nl-NL" sz="1600" dirty="0">
                <a:ea typeface="+mn-lt"/>
                <a:cs typeface="+mn-lt"/>
              </a:rPr>
              <a:t> new </a:t>
            </a:r>
            <a:r>
              <a:rPr lang="nl-NL" sz="1600" dirty="0" err="1">
                <a:ea typeface="+mn-lt"/>
                <a:cs typeface="+mn-lt"/>
              </a:rPr>
              <a:t>students</a:t>
            </a:r>
            <a:endParaRPr lang="nl-NL" sz="1600" dirty="0">
              <a:ea typeface="+mn-lt"/>
              <a:cs typeface="+mn-lt"/>
            </a:endParaRPr>
          </a:p>
          <a:p>
            <a:pPr marL="255270" indent="-255270">
              <a:lnSpc>
                <a:spcPct val="100000"/>
              </a:lnSpc>
              <a:spcBef>
                <a:spcPts val="0"/>
              </a:spcBef>
            </a:pPr>
            <a:r>
              <a:rPr lang="nl-NL" sz="1600" dirty="0" err="1">
                <a:ea typeface="+mn-lt"/>
                <a:cs typeface="+mn-lt"/>
              </a:rPr>
              <a:t>Timetabling</a:t>
            </a:r>
            <a:r>
              <a:rPr lang="nl-NL" sz="1600" dirty="0">
                <a:ea typeface="+mn-lt"/>
                <a:cs typeface="+mn-lt"/>
              </a:rPr>
              <a:t> systems</a:t>
            </a:r>
            <a:endParaRPr lang="nl-NL" sz="1600" dirty="0"/>
          </a:p>
          <a:p>
            <a:pPr marL="537845" lvl="1" indent="-280670">
              <a:lnSpc>
                <a:spcPct val="100000"/>
              </a:lnSpc>
            </a:pPr>
            <a:r>
              <a:rPr lang="nl-NL" sz="1600" dirty="0">
                <a:ea typeface="+mn-lt"/>
                <a:cs typeface="+mn-lt"/>
              </a:rPr>
              <a:t>Personal timetable (</a:t>
            </a:r>
            <a:r>
              <a:rPr lang="nl-NL" sz="1600" dirty="0">
                <a:ea typeface="+mn-lt"/>
                <a:cs typeface="+mn-lt"/>
                <a:hlinkClick r:id="rId7"/>
              </a:rPr>
              <a:t>MyTimetable</a:t>
            </a:r>
            <a:r>
              <a:rPr lang="nl-NL" sz="1600" dirty="0">
                <a:ea typeface="+mn-lt"/>
                <a:cs typeface="+mn-lt"/>
              </a:rPr>
              <a:t>)</a:t>
            </a:r>
            <a:endParaRPr lang="nl-NL" sz="1600" dirty="0"/>
          </a:p>
          <a:p>
            <a:pPr marL="537845" lvl="1" indent="-280670">
              <a:lnSpc>
                <a:spcPct val="100000"/>
              </a:lnSpc>
            </a:pPr>
            <a:r>
              <a:rPr lang="nl-NL" sz="1600" dirty="0" err="1">
                <a:ea typeface="+mn-lt"/>
                <a:cs typeface="+mn-lt"/>
              </a:rPr>
              <a:t>Booking</a:t>
            </a:r>
            <a:r>
              <a:rPr lang="nl-NL" sz="1600" dirty="0">
                <a:ea typeface="+mn-lt"/>
                <a:cs typeface="+mn-lt"/>
              </a:rPr>
              <a:t> </a:t>
            </a:r>
            <a:r>
              <a:rPr lang="nl-NL" sz="1600" dirty="0" err="1">
                <a:ea typeface="+mn-lt"/>
                <a:cs typeface="+mn-lt"/>
              </a:rPr>
              <a:t>study</a:t>
            </a:r>
            <a:r>
              <a:rPr lang="nl-NL" sz="1600" dirty="0">
                <a:ea typeface="+mn-lt"/>
                <a:cs typeface="+mn-lt"/>
              </a:rPr>
              <a:t> rooms (</a:t>
            </a:r>
            <a:r>
              <a:rPr lang="nl-NL" sz="1600" dirty="0">
                <a:ea typeface="+mn-lt"/>
                <a:cs typeface="+mn-lt"/>
                <a:hlinkClick r:id="rId8"/>
              </a:rPr>
              <a:t>Resource </a:t>
            </a:r>
            <a:r>
              <a:rPr lang="nl-NL" sz="1600" dirty="0" err="1">
                <a:ea typeface="+mn-lt"/>
                <a:cs typeface="+mn-lt"/>
                <a:hlinkClick r:id="rId8"/>
              </a:rPr>
              <a:t>Booker</a:t>
            </a:r>
            <a:r>
              <a:rPr lang="nl-NL" sz="1600" dirty="0">
                <a:ea typeface="+mn-lt"/>
                <a:cs typeface="+mn-lt"/>
              </a:rPr>
              <a:t>)</a:t>
            </a:r>
          </a:p>
          <a:p>
            <a:pPr defTabSz="238125">
              <a:spcBef>
                <a:spcPts val="0"/>
              </a:spcBef>
              <a:buFont typeface="Arial" panose="020B0604020202020204" pitchFamily="34" charset="0"/>
              <a:buChar char="•"/>
              <a:defRPr/>
            </a:pPr>
            <a:r>
              <a:rPr lang="nl-NL" sz="1600" dirty="0">
                <a:ea typeface="+mn-lt"/>
                <a:cs typeface="+mn-lt"/>
              </a:rPr>
              <a:t>Osiris</a:t>
            </a:r>
          </a:p>
          <a:p>
            <a:pPr marL="742950" lvl="1" indent="-285750" defTabSz="238125"/>
            <a:r>
              <a:rPr lang="nl-NL" sz="1600" kern="0" dirty="0" err="1"/>
              <a:t>Enrolment</a:t>
            </a:r>
            <a:endParaRPr lang="nl-NL" sz="1600" kern="0" dirty="0"/>
          </a:p>
          <a:p>
            <a:pPr marL="742950" lvl="1" indent="-285750" defTabSz="238125"/>
            <a:r>
              <a:rPr lang="nl-NL" sz="1600" kern="0" dirty="0" err="1"/>
              <a:t>Study</a:t>
            </a:r>
            <a:r>
              <a:rPr lang="nl-NL" sz="1600" kern="0" dirty="0"/>
              <a:t> </a:t>
            </a:r>
            <a:r>
              <a:rPr lang="nl-NL" sz="1600" kern="0" dirty="0" err="1"/>
              <a:t>progress</a:t>
            </a:r>
            <a:endParaRPr lang="nl-NL" sz="1600" kern="0" dirty="0"/>
          </a:p>
          <a:p>
            <a:pPr defTabSz="238125" fontAlgn="base">
              <a:spcBef>
                <a:spcPts val="0"/>
              </a:spcBef>
              <a:spcAft>
                <a:spcPct val="0"/>
              </a:spcAft>
              <a:buFont typeface="Arial" panose="020B0604020202020204" pitchFamily="34" charset="0"/>
              <a:buChar char="•"/>
              <a:defRPr/>
            </a:pPr>
            <a:r>
              <a:rPr lang="nl-NL" sz="1600" dirty="0">
                <a:ea typeface="+mn-lt"/>
                <a:cs typeface="+mn-lt"/>
              </a:rPr>
              <a:t>Canvas</a:t>
            </a:r>
          </a:p>
          <a:p>
            <a:pPr lvl="1" defTabSz="238125" fontAlgn="base">
              <a:spcAft>
                <a:spcPct val="0"/>
              </a:spcAft>
              <a:defRPr/>
            </a:pPr>
            <a:r>
              <a:rPr lang="nl-NL" sz="1600" kern="0" dirty="0"/>
              <a:t>Educational </a:t>
            </a:r>
            <a:r>
              <a:rPr lang="nl-NL" sz="1600" kern="0" dirty="0" err="1"/>
              <a:t>materials</a:t>
            </a:r>
            <a:endParaRPr lang="nl-NL" sz="1600" kern="0" dirty="0"/>
          </a:p>
          <a:p>
            <a:pPr marL="537845" lvl="1" indent="-280670">
              <a:lnSpc>
                <a:spcPct val="100000"/>
              </a:lnSpc>
            </a:pPr>
            <a:endParaRPr lang="nl-NL" sz="1600" dirty="0">
              <a:ea typeface="+mn-lt"/>
              <a:cs typeface="+mn-lt"/>
            </a:endParaRPr>
          </a:p>
        </p:txBody>
      </p:sp>
      <p:sp>
        <p:nvSpPr>
          <p:cNvPr id="2" name="Content Placeholder 1"/>
          <p:cNvSpPr>
            <a:spLocks noGrp="1"/>
          </p:cNvSpPr>
          <p:nvPr>
            <p:ph type="subTitle" idx="1"/>
          </p:nvPr>
        </p:nvSpPr>
        <p:spPr/>
        <p:txBody>
          <a:bodyPr/>
          <a:lstStyle/>
          <a:p>
            <a:pPr marL="255270" indent="-255270"/>
            <a:r>
              <a:rPr lang="nl-NL" sz="1600" dirty="0" err="1"/>
              <a:t>Which</a:t>
            </a:r>
            <a:r>
              <a:rPr lang="nl-NL" sz="1600" dirty="0"/>
              <a:t> systems are in </a:t>
            </a:r>
            <a:r>
              <a:rPr lang="nl-NL" sz="1600" dirty="0" err="1"/>
              <a:t>use</a:t>
            </a:r>
            <a:r>
              <a:rPr lang="nl-NL" sz="1600" dirty="0"/>
              <a:t> at UT?</a:t>
            </a:r>
          </a:p>
        </p:txBody>
      </p:sp>
      <p:sp>
        <p:nvSpPr>
          <p:cNvPr id="8" name="Title 7">
            <a:extLst>
              <a:ext uri="{FF2B5EF4-FFF2-40B4-BE49-F238E27FC236}">
                <a16:creationId xmlns:a16="http://schemas.microsoft.com/office/drawing/2014/main" id="{49EF5BAD-C5F6-4A2F-BBA4-8F127CE5D6B4}"/>
              </a:ext>
            </a:extLst>
          </p:cNvPr>
          <p:cNvSpPr>
            <a:spLocks noGrp="1"/>
          </p:cNvSpPr>
          <p:nvPr>
            <p:ph type="ctrTitle"/>
          </p:nvPr>
        </p:nvSpPr>
        <p:spPr>
          <a:xfrm>
            <a:off x="756001" y="755999"/>
            <a:ext cx="5115410" cy="972000"/>
          </a:xfrm>
        </p:spPr>
        <p:txBody>
          <a:bodyPr/>
          <a:lstStyle/>
          <a:p>
            <a:r>
              <a:rPr lang="en-GB" dirty="0"/>
              <a:t>Educational Systems</a:t>
            </a:r>
            <a:endParaRPr lang="en-NL" dirty="0"/>
          </a:p>
        </p:txBody>
      </p:sp>
      <p:sp>
        <p:nvSpPr>
          <p:cNvPr id="20" name="Text Placeholder 1">
            <a:extLst>
              <a:ext uri="{FF2B5EF4-FFF2-40B4-BE49-F238E27FC236}">
                <a16:creationId xmlns:a16="http://schemas.microsoft.com/office/drawing/2014/main" id="{C5C12A3C-6BF4-017A-34C9-BE0CB3C304E1}"/>
              </a:ext>
            </a:extLst>
          </p:cNvPr>
          <p:cNvSpPr>
            <a:spLocks noGrp="1"/>
          </p:cNvSpPr>
          <p:nvPr>
            <p:ph type="body" sz="quarter" idx="4294967295"/>
          </p:nvPr>
        </p:nvSpPr>
        <p:spPr>
          <a:xfrm>
            <a:off x="10942365" y="6175971"/>
            <a:ext cx="871637" cy="306000"/>
          </a:xfrm>
          <a:prstGeom prst="rect">
            <a:avLst/>
          </a:prstGeom>
          <a:blipFill>
            <a:blip r:embed="rId9">
              <a:extLst>
                <a:ext uri="{96DAC541-7B7A-43D3-8B79-37D633B846F1}">
                  <asvg:svgBlip xmlns:asvg="http://schemas.microsoft.com/office/drawing/2016/SVG/main" r:embed="rId10"/>
                </a:ext>
              </a:extLst>
            </a:blip>
            <a:stretch>
              <a:fillRect/>
            </a:stretch>
          </a:blipFill>
        </p:spPr>
        <p:txBody>
          <a:bodyPr vert="horz" lIns="0" tIns="0" rIns="0" bIns="0" rtlCol="0">
            <a:noAutofit/>
          </a:bodyPr>
          <a:lstStyle/>
          <a:p>
            <a:endParaRPr lang="nl-NL" dirty="0"/>
          </a:p>
        </p:txBody>
      </p:sp>
      <p:pic>
        <p:nvPicPr>
          <p:cNvPr id="14" name="Picture 3"/>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4418229" y="3643135"/>
            <a:ext cx="3798849" cy="297373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63865749-DAC0-2F8E-84C5-A541EB934E90}"/>
              </a:ext>
            </a:extLst>
          </p:cNvPr>
          <p:cNvPicPr>
            <a:picLocks noChangeAspect="1"/>
          </p:cNvPicPr>
          <p:nvPr/>
        </p:nvPicPr>
        <p:blipFill>
          <a:blip r:embed="rId12"/>
          <a:stretch>
            <a:fillRect/>
          </a:stretch>
        </p:blipFill>
        <p:spPr>
          <a:xfrm>
            <a:off x="7968806" y="528690"/>
            <a:ext cx="4033839" cy="2297757"/>
          </a:xfrm>
          <a:prstGeom prst="rect">
            <a:avLst/>
          </a:prstGeom>
          <a:effectLst>
            <a:outerShdw blurRad="50800" dist="38100" dir="2700000" algn="tl" rotWithShape="0">
              <a:prstClr val="black">
                <a:alpha val="40000"/>
              </a:prstClr>
            </a:outerShdw>
          </a:effectLst>
        </p:spPr>
      </p:pic>
      <p:pic>
        <p:nvPicPr>
          <p:cNvPr id="4" name="Afbeelding 3">
            <a:extLst>
              <a:ext uri="{FF2B5EF4-FFF2-40B4-BE49-F238E27FC236}">
                <a16:creationId xmlns:a16="http://schemas.microsoft.com/office/drawing/2014/main" id="{C6CB246C-B19B-9448-B794-93524E425361}"/>
              </a:ext>
            </a:extLst>
          </p:cNvPr>
          <p:cNvPicPr>
            <a:picLocks noChangeAspect="1"/>
          </p:cNvPicPr>
          <p:nvPr/>
        </p:nvPicPr>
        <p:blipFill>
          <a:blip r:embed="rId13"/>
          <a:stretch>
            <a:fillRect/>
          </a:stretch>
        </p:blipFill>
        <p:spPr>
          <a:xfrm>
            <a:off x="8158161" y="5197574"/>
            <a:ext cx="2714625" cy="152697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9009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4"/>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51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8" end="8"/>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xEl>
                                              <p:pRg st="10" end="1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32"/>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512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
                                            <p:txEl>
                                              <p:pRg st="11" end="1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
                                            <p:txEl>
                                              <p:pRg st="12" end="1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par>
                                <p:cTn id="57" presetID="1" presetClass="exit" presetSubtype="0" fill="hold" nodeType="withEffect">
                                  <p:stCondLst>
                                    <p:cond delay="0"/>
                                  </p:stCondLst>
                                  <p:childTnLst>
                                    <p:set>
                                      <p:cBhvr>
                                        <p:cTn id="58" dur="1" fill="hold">
                                          <p:stCondLst>
                                            <p:cond delay="0"/>
                                          </p:stCondLst>
                                        </p:cTn>
                                        <p:tgtEl>
                                          <p:spTgt spid="10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756001" y="2483997"/>
            <a:ext cx="4961308" cy="2952002"/>
          </a:xfrm>
        </p:spPr>
        <p:txBody>
          <a:bodyPr/>
          <a:lstStyle/>
          <a:p>
            <a:pPr marL="171450" indent="-171450">
              <a:spcBef>
                <a:spcPts val="0"/>
              </a:spcBef>
              <a:buFont typeface="Arial" panose="020B0604020202020204" pitchFamily="34" charset="0"/>
              <a:buChar char="•"/>
            </a:pPr>
            <a:r>
              <a:rPr lang="en-US" sz="1800" dirty="0"/>
              <a:t>You can use the possibility to deregister until the last day before the start of the quartile; ​</a:t>
            </a:r>
          </a:p>
          <a:p>
            <a:pPr>
              <a:spcBef>
                <a:spcPts val="0"/>
              </a:spcBef>
            </a:pPr>
            <a:endParaRPr lang="en-US" sz="1800" dirty="0"/>
          </a:p>
          <a:p>
            <a:pPr marL="171450" indent="-171450">
              <a:spcBef>
                <a:spcPts val="0"/>
              </a:spcBef>
              <a:buFont typeface="Arial" panose="020B0604020202020204" pitchFamily="34" charset="0"/>
              <a:buChar char="•"/>
            </a:pPr>
            <a:r>
              <a:rPr lang="en-US" sz="1800" dirty="0"/>
              <a:t>You can only deregister for a test, after consultation with your study </a:t>
            </a:r>
            <a:r>
              <a:rPr lang="en-US" sz="1800" dirty="0" err="1"/>
              <a:t>programme</a:t>
            </a:r>
            <a:r>
              <a:rPr lang="en-US" sz="1800" dirty="0"/>
              <a:t> (e.g. the study adviser);​</a:t>
            </a:r>
          </a:p>
          <a:p>
            <a:pPr>
              <a:spcBef>
                <a:spcPts val="0"/>
              </a:spcBef>
            </a:pPr>
            <a:endParaRPr lang="en-US" sz="1800" dirty="0"/>
          </a:p>
          <a:p>
            <a:pPr marL="171450" indent="-171450">
              <a:spcBef>
                <a:spcPts val="0"/>
              </a:spcBef>
              <a:buFont typeface="Arial" panose="020B0604020202020204" pitchFamily="34" charset="0"/>
              <a:buChar char="•"/>
            </a:pPr>
            <a:r>
              <a:rPr lang="en-US" sz="1800" dirty="0"/>
              <a:t>Deregistration for a course in OSIRIS automatically leads to unenrollment for the accompanying Canvas course.</a:t>
            </a:r>
            <a:endParaRPr lang="nl-NL" sz="1800" dirty="0"/>
          </a:p>
        </p:txBody>
      </p:sp>
      <p:sp>
        <p:nvSpPr>
          <p:cNvPr id="3" name="Subtitle 2">
            <a:extLst>
              <a:ext uri="{FF2B5EF4-FFF2-40B4-BE49-F238E27FC236}">
                <a16:creationId xmlns:a16="http://schemas.microsoft.com/office/drawing/2014/main" id="{0C16FCD0-4758-FD58-E62A-E29E081766FA}"/>
              </a:ext>
            </a:extLst>
          </p:cNvPr>
          <p:cNvSpPr>
            <a:spLocks noGrp="1"/>
          </p:cNvSpPr>
          <p:nvPr>
            <p:ph type="subTitle" idx="1"/>
          </p:nvPr>
        </p:nvSpPr>
        <p:spPr/>
        <p:txBody>
          <a:bodyPr/>
          <a:lstStyle/>
          <a:p>
            <a:r>
              <a:rPr lang="en-GB" dirty="0"/>
              <a:t>Deregister</a:t>
            </a:r>
            <a:endParaRPr lang="en-NL" dirty="0"/>
          </a:p>
        </p:txBody>
      </p:sp>
      <p:sp>
        <p:nvSpPr>
          <p:cNvPr id="2" name="Title 1">
            <a:extLst>
              <a:ext uri="{FF2B5EF4-FFF2-40B4-BE49-F238E27FC236}">
                <a16:creationId xmlns:a16="http://schemas.microsoft.com/office/drawing/2014/main" id="{A2AE3366-9A48-BE66-E02B-4A4F24C35A3E}"/>
              </a:ext>
            </a:extLst>
          </p:cNvPr>
          <p:cNvSpPr>
            <a:spLocks noGrp="1"/>
          </p:cNvSpPr>
          <p:nvPr>
            <p:ph type="ctrTitle"/>
          </p:nvPr>
        </p:nvSpPr>
        <p:spPr/>
        <p:txBody>
          <a:bodyPr/>
          <a:lstStyle/>
          <a:p>
            <a:r>
              <a:rPr lang="en-GB" dirty="0"/>
              <a:t>Osiris</a:t>
            </a:r>
            <a:endParaRPr lang="en-NL" dirty="0"/>
          </a:p>
        </p:txBody>
      </p:sp>
      <p:pic>
        <p:nvPicPr>
          <p:cNvPr id="10" name="Picture 2">
            <a:extLst>
              <a:ext uri="{FF2B5EF4-FFF2-40B4-BE49-F238E27FC236}">
                <a16:creationId xmlns:a16="http://schemas.microsoft.com/office/drawing/2014/main" id="{82AFE547-095C-4055-81E0-ACC9CD165E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727999"/>
            <a:ext cx="5808330" cy="3672408"/>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
            <a:extLst>
              <a:ext uri="{FF2B5EF4-FFF2-40B4-BE49-F238E27FC236}">
                <a16:creationId xmlns:a16="http://schemas.microsoft.com/office/drawing/2014/main" id="{3774B46E-C864-B046-D50D-3DDF30E079AE}"/>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subTitle" idx="1"/>
          </p:nvPr>
        </p:nvSpPr>
        <p:spPr/>
        <p:txBody>
          <a:bodyPr/>
          <a:lstStyle/>
          <a:p>
            <a:pPr>
              <a:lnSpc>
                <a:spcPct val="100000"/>
              </a:lnSpc>
            </a:pPr>
            <a:r>
              <a:rPr lang="nl-NL" dirty="0" err="1"/>
              <a:t>Results</a:t>
            </a:r>
            <a:endParaRPr lang="nl-NL" dirty="0"/>
          </a:p>
          <a:p>
            <a:pPr eaLnBrk="1" hangingPunct="1">
              <a:lnSpc>
                <a:spcPct val="100000"/>
              </a:lnSpc>
            </a:pPr>
            <a:endParaRPr lang="nl-NL" dirty="0"/>
          </a:p>
        </p:txBody>
      </p:sp>
      <p:sp>
        <p:nvSpPr>
          <p:cNvPr id="3" name="Title 2">
            <a:extLst>
              <a:ext uri="{FF2B5EF4-FFF2-40B4-BE49-F238E27FC236}">
                <a16:creationId xmlns:a16="http://schemas.microsoft.com/office/drawing/2014/main" id="{AE055236-ADC0-F56B-E174-B526F1F5B443}"/>
              </a:ext>
            </a:extLst>
          </p:cNvPr>
          <p:cNvSpPr>
            <a:spLocks noGrp="1"/>
          </p:cNvSpPr>
          <p:nvPr>
            <p:ph type="ctrTitle"/>
          </p:nvPr>
        </p:nvSpPr>
        <p:spPr/>
        <p:txBody>
          <a:bodyPr/>
          <a:lstStyle/>
          <a:p>
            <a:r>
              <a:rPr lang="en-GB" dirty="0"/>
              <a:t>Osiris</a:t>
            </a:r>
            <a:endParaRPr lang="en-NL" dirty="0"/>
          </a:p>
        </p:txBody>
      </p:sp>
      <p:pic>
        <p:nvPicPr>
          <p:cNvPr id="12" name="Picture 2">
            <a:extLst>
              <a:ext uri="{FF2B5EF4-FFF2-40B4-BE49-F238E27FC236}">
                <a16:creationId xmlns:a16="http://schemas.microsoft.com/office/drawing/2014/main" id="{7A7074F5-E51F-4BF3-9E60-D9C81DFD64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000" y="2214830"/>
            <a:ext cx="7460899" cy="4267141"/>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1">
            <a:extLst>
              <a:ext uri="{FF2B5EF4-FFF2-40B4-BE49-F238E27FC236}">
                <a16:creationId xmlns:a16="http://schemas.microsoft.com/office/drawing/2014/main" id="{C735ECA2-9586-CFC5-3BC7-B8F9254DBEB5}"/>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756001" y="2483997"/>
            <a:ext cx="9126908" cy="2952002"/>
          </a:xfrm>
        </p:spPr>
        <p:txBody>
          <a:bodyPr/>
          <a:lstStyle/>
          <a:p>
            <a:pPr eaLnBrk="1" hangingPunct="1">
              <a:lnSpc>
                <a:spcPct val="100000"/>
              </a:lnSpc>
            </a:pPr>
            <a:r>
              <a:rPr lang="nl-NL" dirty="0" err="1"/>
              <a:t>You</a:t>
            </a:r>
            <a:r>
              <a:rPr lang="nl-NL" dirty="0"/>
              <a:t> </a:t>
            </a:r>
            <a:r>
              <a:rPr lang="nl-NL" dirty="0" err="1"/>
              <a:t>can</a:t>
            </a:r>
            <a:r>
              <a:rPr lang="nl-NL" dirty="0"/>
              <a:t> </a:t>
            </a:r>
            <a:r>
              <a:rPr lang="nl-NL" dirty="0" err="1"/>
              <a:t>create</a:t>
            </a:r>
            <a:r>
              <a:rPr lang="nl-NL" dirty="0"/>
              <a:t> a </a:t>
            </a:r>
            <a:r>
              <a:rPr lang="nl-NL" dirty="0" err="1"/>
              <a:t>study</a:t>
            </a:r>
            <a:r>
              <a:rPr lang="nl-NL" dirty="0"/>
              <a:t> </a:t>
            </a:r>
            <a:r>
              <a:rPr lang="nl-NL" dirty="0" err="1"/>
              <a:t>progress</a:t>
            </a:r>
            <a:r>
              <a:rPr lang="nl-NL" dirty="0"/>
              <a:t> review </a:t>
            </a:r>
            <a:r>
              <a:rPr lang="nl-NL" dirty="0" err="1"/>
              <a:t>and</a:t>
            </a:r>
            <a:r>
              <a:rPr lang="nl-NL" dirty="0"/>
              <a:t> a file </a:t>
            </a:r>
            <a:r>
              <a:rPr lang="nl-NL" dirty="0" err="1"/>
              <a:t>overview</a:t>
            </a:r>
            <a:r>
              <a:rPr lang="nl-NL" dirty="0"/>
              <a:t> here:</a:t>
            </a:r>
          </a:p>
          <a:p>
            <a:pPr lvl="1" eaLnBrk="1" hangingPunct="1">
              <a:lnSpc>
                <a:spcPct val="100000"/>
              </a:lnSpc>
            </a:pPr>
            <a:r>
              <a:rPr lang="nl-NL" dirty="0"/>
              <a:t>Study </a:t>
            </a:r>
            <a:r>
              <a:rPr lang="nl-NL" dirty="0" err="1"/>
              <a:t>progress</a:t>
            </a:r>
            <a:r>
              <a:rPr lang="nl-NL" dirty="0"/>
              <a:t> review: a list of </a:t>
            </a:r>
            <a:r>
              <a:rPr lang="nl-NL" dirty="0" err="1"/>
              <a:t>all</a:t>
            </a:r>
            <a:r>
              <a:rPr lang="nl-NL" dirty="0"/>
              <a:t> </a:t>
            </a:r>
            <a:r>
              <a:rPr lang="nl-NL" u="sng" dirty="0"/>
              <a:t>courses</a:t>
            </a:r>
            <a:r>
              <a:rPr lang="nl-NL" dirty="0"/>
              <a:t> </a:t>
            </a:r>
            <a:r>
              <a:rPr lang="nl-NL" dirty="0" err="1"/>
              <a:t>you</a:t>
            </a:r>
            <a:r>
              <a:rPr lang="nl-NL" dirty="0"/>
              <a:t> have </a:t>
            </a:r>
            <a:r>
              <a:rPr lang="nl-NL" dirty="0" err="1"/>
              <a:t>passed</a:t>
            </a:r>
            <a:r>
              <a:rPr lang="nl-NL" dirty="0"/>
              <a:t> or </a:t>
            </a:r>
            <a:r>
              <a:rPr lang="nl-NL" dirty="0" err="1"/>
              <a:t>failed</a:t>
            </a:r>
            <a:endParaRPr lang="nl-NL" u="sng" dirty="0"/>
          </a:p>
          <a:p>
            <a:pPr lvl="1" eaLnBrk="1" hangingPunct="1">
              <a:lnSpc>
                <a:spcPct val="100000"/>
              </a:lnSpc>
            </a:pPr>
            <a:r>
              <a:rPr lang="nl-NL" dirty="0"/>
              <a:t>File </a:t>
            </a:r>
            <a:r>
              <a:rPr lang="nl-NL" dirty="0" err="1"/>
              <a:t>overview</a:t>
            </a:r>
            <a:r>
              <a:rPr lang="nl-NL" dirty="0"/>
              <a:t>: a list of your </a:t>
            </a:r>
            <a:r>
              <a:rPr lang="nl-NL" u="sng" dirty="0" err="1"/>
              <a:t>grades</a:t>
            </a:r>
            <a:endParaRPr lang="en-US" u="sng" dirty="0"/>
          </a:p>
          <a:p>
            <a:pPr eaLnBrk="1" hangingPunct="1">
              <a:defRPr/>
            </a:pPr>
            <a:endParaRPr lang="en-US" dirty="0"/>
          </a:p>
        </p:txBody>
      </p:sp>
      <p:sp>
        <p:nvSpPr>
          <p:cNvPr id="2" name="Content Placeholder 1"/>
          <p:cNvSpPr>
            <a:spLocks noGrp="1"/>
          </p:cNvSpPr>
          <p:nvPr>
            <p:ph type="subTitle" idx="1"/>
          </p:nvPr>
        </p:nvSpPr>
        <p:spPr/>
        <p:txBody>
          <a:bodyPr/>
          <a:lstStyle/>
          <a:p>
            <a:pPr>
              <a:lnSpc>
                <a:spcPct val="100000"/>
              </a:lnSpc>
            </a:pPr>
            <a:r>
              <a:rPr lang="nl-NL" dirty="0" err="1"/>
              <a:t>Progress</a:t>
            </a:r>
            <a:endParaRPr lang="nl-NL" dirty="0"/>
          </a:p>
          <a:p>
            <a:pPr eaLnBrk="1" hangingPunct="1">
              <a:lnSpc>
                <a:spcPct val="100000"/>
              </a:lnSpc>
            </a:pPr>
            <a:endParaRPr lang="en-US" sz="1600" u="sng" dirty="0"/>
          </a:p>
        </p:txBody>
      </p:sp>
      <p:sp>
        <p:nvSpPr>
          <p:cNvPr id="4" name="Title 3">
            <a:extLst>
              <a:ext uri="{FF2B5EF4-FFF2-40B4-BE49-F238E27FC236}">
                <a16:creationId xmlns:a16="http://schemas.microsoft.com/office/drawing/2014/main" id="{498B0224-5520-6581-DCDB-72F8AD6A6CF3}"/>
              </a:ext>
            </a:extLst>
          </p:cNvPr>
          <p:cNvSpPr>
            <a:spLocks noGrp="1"/>
          </p:cNvSpPr>
          <p:nvPr>
            <p:ph type="ctrTitle"/>
          </p:nvPr>
        </p:nvSpPr>
        <p:spPr/>
        <p:txBody>
          <a:bodyPr/>
          <a:lstStyle/>
          <a:p>
            <a:r>
              <a:rPr lang="en-GB" dirty="0"/>
              <a:t>Osiris</a:t>
            </a:r>
            <a:endParaRPr lang="en-NL" dirty="0"/>
          </a:p>
        </p:txBody>
      </p:sp>
      <p:pic>
        <p:nvPicPr>
          <p:cNvPr id="3" name="Afbeelding 2">
            <a:extLst>
              <a:ext uri="{FF2B5EF4-FFF2-40B4-BE49-F238E27FC236}">
                <a16:creationId xmlns:a16="http://schemas.microsoft.com/office/drawing/2014/main" id="{7F54C0CC-A0ED-47E0-A70A-EEFEA9387C6A}"/>
              </a:ext>
            </a:extLst>
          </p:cNvPr>
          <p:cNvPicPr>
            <a:picLocks noChangeAspect="1"/>
          </p:cNvPicPr>
          <p:nvPr/>
        </p:nvPicPr>
        <p:blipFill>
          <a:blip r:embed="rId2"/>
          <a:stretch>
            <a:fillRect/>
          </a:stretch>
        </p:blipFill>
        <p:spPr>
          <a:xfrm>
            <a:off x="1273720" y="3568059"/>
            <a:ext cx="5542716" cy="3015512"/>
          </a:xfrm>
          <a:prstGeom prst="rect">
            <a:avLst/>
          </a:prstGeom>
        </p:spPr>
      </p:pic>
      <p:sp>
        <p:nvSpPr>
          <p:cNvPr id="12" name="Text Placeholder 1">
            <a:extLst>
              <a:ext uri="{FF2B5EF4-FFF2-40B4-BE49-F238E27FC236}">
                <a16:creationId xmlns:a16="http://schemas.microsoft.com/office/drawing/2014/main" id="{17E747CC-5E6F-4F17-3697-2AFEFCED3F44}"/>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756001" y="2483997"/>
            <a:ext cx="6836290" cy="2952002"/>
          </a:xfrm>
        </p:spPr>
        <p:txBody>
          <a:bodyPr/>
          <a:lstStyle/>
          <a:p>
            <a:pPr>
              <a:defRPr/>
            </a:pPr>
            <a:r>
              <a:rPr lang="nl-NL" dirty="0"/>
              <a:t>Printing options </a:t>
            </a:r>
            <a:r>
              <a:rPr lang="nl-NL" dirty="0" err="1"/>
              <a:t>for</a:t>
            </a:r>
            <a:r>
              <a:rPr lang="nl-NL" dirty="0"/>
              <a:t> test </a:t>
            </a:r>
            <a:r>
              <a:rPr lang="nl-NL" dirty="0" err="1"/>
              <a:t>results</a:t>
            </a:r>
            <a:r>
              <a:rPr lang="nl-NL" dirty="0"/>
              <a:t> </a:t>
            </a:r>
            <a:r>
              <a:rPr lang="nl-NL" dirty="0" err="1"/>
              <a:t>and</a:t>
            </a:r>
            <a:r>
              <a:rPr lang="nl-NL" dirty="0"/>
              <a:t> courses </a:t>
            </a:r>
            <a:r>
              <a:rPr lang="nl-NL" dirty="0" err="1"/>
              <a:t>still</a:t>
            </a:r>
            <a:r>
              <a:rPr lang="nl-NL" dirty="0"/>
              <a:t> </a:t>
            </a:r>
            <a:r>
              <a:rPr lang="nl-NL" dirty="0" err="1"/>
              <a:t>to</a:t>
            </a:r>
            <a:r>
              <a:rPr lang="nl-NL" dirty="0"/>
              <a:t> </a:t>
            </a:r>
            <a:r>
              <a:rPr lang="nl-NL" dirty="0" err="1"/>
              <a:t>be</a:t>
            </a:r>
            <a:r>
              <a:rPr lang="nl-NL" dirty="0"/>
              <a:t> taken</a:t>
            </a:r>
            <a:endParaRPr lang="en-US" dirty="0"/>
          </a:p>
          <a:p>
            <a:pPr eaLnBrk="1" hangingPunct="1">
              <a:defRPr/>
            </a:pPr>
            <a:endParaRPr lang="en-US" dirty="0"/>
          </a:p>
        </p:txBody>
      </p:sp>
      <p:sp>
        <p:nvSpPr>
          <p:cNvPr id="2" name="Content Placeholder 1"/>
          <p:cNvSpPr>
            <a:spLocks noGrp="1"/>
          </p:cNvSpPr>
          <p:nvPr>
            <p:ph type="subTitle" idx="1"/>
          </p:nvPr>
        </p:nvSpPr>
        <p:spPr/>
        <p:txBody>
          <a:bodyPr/>
          <a:lstStyle/>
          <a:p>
            <a:pPr>
              <a:lnSpc>
                <a:spcPct val="100000"/>
              </a:lnSpc>
            </a:pPr>
            <a:r>
              <a:rPr lang="nl-NL" dirty="0" err="1"/>
              <a:t>Study</a:t>
            </a:r>
            <a:r>
              <a:rPr lang="nl-NL" dirty="0"/>
              <a:t> </a:t>
            </a:r>
            <a:r>
              <a:rPr lang="nl-NL" dirty="0" err="1"/>
              <a:t>progress</a:t>
            </a:r>
            <a:r>
              <a:rPr lang="nl-NL" dirty="0"/>
              <a:t> review</a:t>
            </a:r>
          </a:p>
          <a:p>
            <a:pPr eaLnBrk="1" hangingPunct="1">
              <a:lnSpc>
                <a:spcPct val="100000"/>
              </a:lnSpc>
            </a:pPr>
            <a:endParaRPr lang="en-US" dirty="0"/>
          </a:p>
        </p:txBody>
      </p:sp>
      <p:sp>
        <p:nvSpPr>
          <p:cNvPr id="4" name="Title 3">
            <a:extLst>
              <a:ext uri="{FF2B5EF4-FFF2-40B4-BE49-F238E27FC236}">
                <a16:creationId xmlns:a16="http://schemas.microsoft.com/office/drawing/2014/main" id="{4B7561B6-582A-D155-7E6A-EDF43F2F6709}"/>
              </a:ext>
            </a:extLst>
          </p:cNvPr>
          <p:cNvSpPr>
            <a:spLocks noGrp="1"/>
          </p:cNvSpPr>
          <p:nvPr>
            <p:ph type="ctrTitle"/>
          </p:nvPr>
        </p:nvSpPr>
        <p:spPr/>
        <p:txBody>
          <a:bodyPr/>
          <a:lstStyle/>
          <a:p>
            <a:r>
              <a:rPr lang="en-GB" dirty="0"/>
              <a:t>Osiris</a:t>
            </a:r>
            <a:endParaRPr lang="en-NL" dirty="0"/>
          </a:p>
        </p:txBody>
      </p:sp>
      <p:sp>
        <p:nvSpPr>
          <p:cNvPr id="12" name="Text Placeholder 1">
            <a:extLst>
              <a:ext uri="{FF2B5EF4-FFF2-40B4-BE49-F238E27FC236}">
                <a16:creationId xmlns:a16="http://schemas.microsoft.com/office/drawing/2014/main" id="{56FB72A4-E530-C07F-6C75-231FED822A8C}"/>
              </a:ext>
            </a:extLst>
          </p:cNvPr>
          <p:cNvSpPr>
            <a:spLocks noGrp="1"/>
          </p:cNvSpPr>
          <p:nvPr>
            <p:ph type="body" sz="quarter" idx="4294967295"/>
          </p:nvPr>
        </p:nvSpPr>
        <p:spPr>
          <a:xfrm>
            <a:off x="10942365" y="6175971"/>
            <a:ext cx="871637" cy="306000"/>
          </a:xfrm>
          <a:prstGeom prst="rect">
            <a:avLst/>
          </a:prstGeom>
          <a:blipFill>
            <a:blip r:embed="rId2">
              <a:extLst>
                <a:ext uri="{96DAC541-7B7A-43D3-8B79-37D633B846F1}">
                  <asvg:svgBlip xmlns:asvg="http://schemas.microsoft.com/office/drawing/2016/SVG/main" r:embed="rId3"/>
                </a:ext>
              </a:extLst>
            </a:blip>
            <a:stretch>
              <a:fillRect/>
            </a:stretch>
          </a:blipFill>
        </p:spPr>
        <p:txBody>
          <a:bodyPr vert="horz" lIns="0" tIns="0" rIns="0" bIns="0" rtlCol="0">
            <a:noAutofit/>
          </a:bodyPr>
          <a:lstStyle/>
          <a:p>
            <a:endParaRPr lang="nl-NL" dirty="0"/>
          </a:p>
        </p:txBody>
      </p:sp>
      <p:pic>
        <p:nvPicPr>
          <p:cNvPr id="7" name="Picture 2">
            <a:extLst>
              <a:ext uri="{FF2B5EF4-FFF2-40B4-BE49-F238E27FC236}">
                <a16:creationId xmlns:a16="http://schemas.microsoft.com/office/drawing/2014/main" id="{37AEB547-74DD-692C-9D0E-6CFEFA992A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000" y="2954062"/>
            <a:ext cx="6511073" cy="35932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lstStyle/>
          <a:p>
            <a:pPr eaLnBrk="1" hangingPunct="1">
              <a:defRPr/>
            </a:pPr>
            <a:r>
              <a:rPr lang="nl-NL"/>
              <a:t>OSIRIS</a:t>
            </a:r>
            <a:endParaRPr lang="en-US"/>
          </a:p>
        </p:txBody>
      </p:sp>
      <p:sp>
        <p:nvSpPr>
          <p:cNvPr id="6" name="Text Placeholder 5"/>
          <p:cNvSpPr>
            <a:spLocks noGrp="1"/>
          </p:cNvSpPr>
          <p:nvPr>
            <p:ph type="subTitle" idx="1"/>
          </p:nvPr>
        </p:nvSpPr>
        <p:spPr/>
        <p:txBody>
          <a:bodyPr/>
          <a:lstStyle/>
          <a:p>
            <a:pPr eaLnBrk="1" hangingPunct="1">
              <a:defRPr/>
            </a:pPr>
            <a:r>
              <a:rPr lang="nl-NL" dirty="0"/>
              <a:t>Study </a:t>
            </a:r>
            <a:r>
              <a:rPr lang="nl-NL" dirty="0" err="1"/>
              <a:t>progress</a:t>
            </a:r>
            <a:r>
              <a:rPr lang="nl-NL" dirty="0"/>
              <a:t> review: show test </a:t>
            </a:r>
            <a:r>
              <a:rPr lang="nl-NL" dirty="0" err="1"/>
              <a:t>results</a:t>
            </a:r>
            <a:r>
              <a:rPr lang="nl-NL" dirty="0"/>
              <a:t>/courses</a:t>
            </a:r>
            <a:endParaRPr lang="en-US" dirty="0"/>
          </a:p>
        </p:txBody>
      </p:sp>
      <p:sp>
        <p:nvSpPr>
          <p:cNvPr id="2" name="Title 1">
            <a:extLst>
              <a:ext uri="{FF2B5EF4-FFF2-40B4-BE49-F238E27FC236}">
                <a16:creationId xmlns:a16="http://schemas.microsoft.com/office/drawing/2014/main" id="{27E5C6F1-586F-CB98-DC6A-38582F9B13EE}"/>
              </a:ext>
            </a:extLst>
          </p:cNvPr>
          <p:cNvSpPr>
            <a:spLocks noGrp="1"/>
          </p:cNvSpPr>
          <p:nvPr>
            <p:ph type="ctrTitle"/>
          </p:nvPr>
        </p:nvSpPr>
        <p:spPr/>
        <p:txBody>
          <a:bodyPr/>
          <a:lstStyle/>
          <a:p>
            <a:r>
              <a:rPr lang="en-GB" dirty="0"/>
              <a:t>Osiris</a:t>
            </a:r>
            <a:endParaRPr lang="en-NL" dirty="0"/>
          </a:p>
        </p:txBody>
      </p:sp>
      <p:sp>
        <p:nvSpPr>
          <p:cNvPr id="8" name="Footer Placeholder 7">
            <a:extLst>
              <a:ext uri="{FF2B5EF4-FFF2-40B4-BE49-F238E27FC236}">
                <a16:creationId xmlns:a16="http://schemas.microsoft.com/office/drawing/2014/main" id="{DA3DA346-4ED2-6237-6A35-6525CFD9D148}"/>
              </a:ext>
            </a:extLst>
          </p:cNvPr>
          <p:cNvSpPr>
            <a:spLocks noGrp="1"/>
          </p:cNvSpPr>
          <p:nvPr>
            <p:ph type="ftr" sz="quarter" idx="11"/>
          </p:nvPr>
        </p:nvSpPr>
        <p:spPr/>
        <p:txBody>
          <a:bodyPr/>
          <a:lstStyle/>
          <a:p>
            <a:endParaRPr lang="en-US" dirty="0"/>
          </a:p>
        </p:txBody>
      </p:sp>
      <p:pic>
        <p:nvPicPr>
          <p:cNvPr id="7" name="Picture 2">
            <a:extLst>
              <a:ext uri="{FF2B5EF4-FFF2-40B4-BE49-F238E27FC236}">
                <a16:creationId xmlns:a16="http://schemas.microsoft.com/office/drawing/2014/main" id="{6193393D-4C47-ACCC-E767-BD096E0E70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000" y="2080166"/>
            <a:ext cx="7020892" cy="45536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p:txBody>
          <a:bodyPr/>
          <a:lstStyle/>
          <a:p>
            <a:pPr>
              <a:defRPr/>
            </a:pPr>
            <a:r>
              <a:rPr lang="nl-NL" dirty="0" err="1"/>
              <a:t>Choice</a:t>
            </a:r>
            <a:r>
              <a:rPr lang="nl-NL" dirty="0"/>
              <a:t> in detail, type of </a:t>
            </a:r>
            <a:r>
              <a:rPr lang="nl-NL" dirty="0" err="1"/>
              <a:t>results</a:t>
            </a:r>
            <a:r>
              <a:rPr lang="nl-NL" dirty="0"/>
              <a:t>, </a:t>
            </a:r>
            <a:r>
              <a:rPr lang="nl-NL" dirty="0" err="1"/>
              <a:t>exam</a:t>
            </a:r>
            <a:r>
              <a:rPr lang="nl-NL" dirty="0"/>
              <a:t> stage</a:t>
            </a:r>
            <a:endParaRPr lang="en-US" dirty="0"/>
          </a:p>
          <a:p>
            <a:pPr eaLnBrk="1" hangingPunct="1">
              <a:defRPr/>
            </a:pPr>
            <a:endParaRPr lang="nl-NL" dirty="0"/>
          </a:p>
        </p:txBody>
      </p:sp>
      <p:sp>
        <p:nvSpPr>
          <p:cNvPr id="2" name="Content Placeholder 1"/>
          <p:cNvSpPr>
            <a:spLocks noGrp="1"/>
          </p:cNvSpPr>
          <p:nvPr>
            <p:ph type="subTitle" idx="1"/>
          </p:nvPr>
        </p:nvSpPr>
        <p:spPr/>
        <p:txBody>
          <a:bodyPr/>
          <a:lstStyle/>
          <a:p>
            <a:pPr>
              <a:lnSpc>
                <a:spcPct val="100000"/>
              </a:lnSpc>
            </a:pPr>
            <a:r>
              <a:rPr lang="nl-NL" dirty="0"/>
              <a:t>File </a:t>
            </a:r>
            <a:r>
              <a:rPr lang="nl-NL" dirty="0" err="1"/>
              <a:t>overview</a:t>
            </a:r>
            <a:endParaRPr lang="nl-NL" dirty="0"/>
          </a:p>
          <a:p>
            <a:pPr eaLnBrk="1" hangingPunct="1">
              <a:lnSpc>
                <a:spcPct val="100000"/>
              </a:lnSpc>
            </a:pPr>
            <a:endParaRPr lang="en-US" dirty="0"/>
          </a:p>
        </p:txBody>
      </p:sp>
      <p:sp>
        <p:nvSpPr>
          <p:cNvPr id="3" name="Title 2">
            <a:extLst>
              <a:ext uri="{FF2B5EF4-FFF2-40B4-BE49-F238E27FC236}">
                <a16:creationId xmlns:a16="http://schemas.microsoft.com/office/drawing/2014/main" id="{09306FFB-2694-6F69-4736-9CCC50EBCE24}"/>
              </a:ext>
            </a:extLst>
          </p:cNvPr>
          <p:cNvSpPr>
            <a:spLocks noGrp="1"/>
          </p:cNvSpPr>
          <p:nvPr>
            <p:ph type="ctrTitle"/>
          </p:nvPr>
        </p:nvSpPr>
        <p:spPr/>
        <p:txBody>
          <a:bodyPr/>
          <a:lstStyle/>
          <a:p>
            <a:r>
              <a:rPr lang="en-GB" dirty="0"/>
              <a:t>Osiris</a:t>
            </a:r>
            <a:endParaRPr lang="en-NL" dirty="0"/>
          </a:p>
        </p:txBody>
      </p:sp>
      <p:pic>
        <p:nvPicPr>
          <p:cNvPr id="11" name="Picture 2">
            <a:extLst>
              <a:ext uri="{FF2B5EF4-FFF2-40B4-BE49-F238E27FC236}">
                <a16:creationId xmlns:a16="http://schemas.microsoft.com/office/drawing/2014/main" id="{04720B51-648C-4242-AA3D-8869187EFE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132" y="3020291"/>
            <a:ext cx="6632848" cy="3673688"/>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
            <a:extLst>
              <a:ext uri="{FF2B5EF4-FFF2-40B4-BE49-F238E27FC236}">
                <a16:creationId xmlns:a16="http://schemas.microsoft.com/office/drawing/2014/main" id="{CC93F8EB-0477-490D-585A-5726922B1A2E}"/>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lstStyle/>
          <a:p>
            <a:pPr eaLnBrk="1" hangingPunct="1">
              <a:defRPr/>
            </a:pPr>
            <a:r>
              <a:rPr lang="nl-NL"/>
              <a:t>OSIRIS</a:t>
            </a:r>
            <a:endParaRPr lang="en-US"/>
          </a:p>
        </p:txBody>
      </p:sp>
      <p:sp>
        <p:nvSpPr>
          <p:cNvPr id="6" name="Text Placeholder 5"/>
          <p:cNvSpPr>
            <a:spLocks noGrp="1"/>
          </p:cNvSpPr>
          <p:nvPr>
            <p:ph type="subTitle" idx="1"/>
          </p:nvPr>
        </p:nvSpPr>
        <p:spPr/>
        <p:txBody>
          <a:bodyPr/>
          <a:lstStyle/>
          <a:p>
            <a:pPr eaLnBrk="1" hangingPunct="1">
              <a:defRPr/>
            </a:pPr>
            <a:r>
              <a:rPr lang="nl-NL" dirty="0"/>
              <a:t>File </a:t>
            </a:r>
            <a:r>
              <a:rPr lang="nl-NL" dirty="0" err="1"/>
              <a:t>overview</a:t>
            </a:r>
            <a:endParaRPr lang="en-US" dirty="0"/>
          </a:p>
        </p:txBody>
      </p:sp>
      <p:sp>
        <p:nvSpPr>
          <p:cNvPr id="2" name="Title 1">
            <a:extLst>
              <a:ext uri="{FF2B5EF4-FFF2-40B4-BE49-F238E27FC236}">
                <a16:creationId xmlns:a16="http://schemas.microsoft.com/office/drawing/2014/main" id="{28C1FA64-0C43-62EA-4335-DAE63257DC02}"/>
              </a:ext>
            </a:extLst>
          </p:cNvPr>
          <p:cNvSpPr>
            <a:spLocks noGrp="1"/>
          </p:cNvSpPr>
          <p:nvPr>
            <p:ph type="ctrTitle"/>
          </p:nvPr>
        </p:nvSpPr>
        <p:spPr/>
        <p:txBody>
          <a:bodyPr/>
          <a:lstStyle/>
          <a:p>
            <a:r>
              <a:rPr lang="en-GB" dirty="0"/>
              <a:t>Osiris</a:t>
            </a:r>
            <a:endParaRPr lang="en-NL" dirty="0"/>
          </a:p>
        </p:txBody>
      </p:sp>
      <p:pic>
        <p:nvPicPr>
          <p:cNvPr id="4" name="Afbeelding 3">
            <a:extLst>
              <a:ext uri="{FF2B5EF4-FFF2-40B4-BE49-F238E27FC236}">
                <a16:creationId xmlns:a16="http://schemas.microsoft.com/office/drawing/2014/main" id="{9F3C7252-714E-4A27-96B0-98B3E2C41814}"/>
              </a:ext>
            </a:extLst>
          </p:cNvPr>
          <p:cNvPicPr>
            <a:picLocks noChangeAspect="1"/>
          </p:cNvPicPr>
          <p:nvPr/>
        </p:nvPicPr>
        <p:blipFill>
          <a:blip r:embed="rId2"/>
          <a:stretch>
            <a:fillRect/>
          </a:stretch>
        </p:blipFill>
        <p:spPr>
          <a:xfrm>
            <a:off x="756000" y="2155536"/>
            <a:ext cx="6877050" cy="4486275"/>
          </a:xfrm>
          <a:prstGeom prst="rect">
            <a:avLst/>
          </a:prstGeom>
        </p:spPr>
      </p:pic>
      <p:sp>
        <p:nvSpPr>
          <p:cNvPr id="9" name="Footer Placeholder 8">
            <a:extLst>
              <a:ext uri="{FF2B5EF4-FFF2-40B4-BE49-F238E27FC236}">
                <a16:creationId xmlns:a16="http://schemas.microsoft.com/office/drawing/2014/main" id="{FBE541B9-1FBE-A547-C93E-9C0DD4F66D8E}"/>
              </a:ext>
            </a:extLst>
          </p:cNvPr>
          <p:cNvSpPr>
            <a:spLocks noGrp="1"/>
          </p:cNvSpPr>
          <p:nvPr>
            <p:ph type="ftr" sz="quarter" idx="11"/>
          </p:nvPr>
        </p:nvSpPr>
        <p:spPr/>
        <p:txBody>
          <a:bodyPr/>
          <a:lstStyle/>
          <a:p>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lstStyle/>
          <a:p>
            <a:pPr eaLnBrk="1" hangingPunct="1">
              <a:defRPr/>
            </a:pPr>
            <a:r>
              <a:rPr lang="nl-NL"/>
              <a:t>Canvas</a:t>
            </a:r>
            <a:endParaRPr lang="en-US" dirty="0"/>
          </a:p>
        </p:txBody>
      </p:sp>
      <p:sp>
        <p:nvSpPr>
          <p:cNvPr id="6" name="Text Placeholder 5"/>
          <p:cNvSpPr>
            <a:spLocks noGrp="1"/>
          </p:cNvSpPr>
          <p:nvPr>
            <p:ph type="body" sz="quarter" idx="16"/>
          </p:nvPr>
        </p:nvSpPr>
        <p:spPr>
          <a:xfrm>
            <a:off x="756000" y="2483997"/>
            <a:ext cx="10186365" cy="2952002"/>
          </a:xfrm>
        </p:spPr>
        <p:txBody>
          <a:bodyPr/>
          <a:lstStyle/>
          <a:p>
            <a:pPr eaLnBrk="1" hangingPunct="1">
              <a:lnSpc>
                <a:spcPct val="100000"/>
              </a:lnSpc>
              <a:spcBef>
                <a:spcPts val="0"/>
              </a:spcBef>
            </a:pPr>
            <a:r>
              <a:rPr lang="en-US" dirty="0"/>
              <a:t>Norm: 45 EC = 3 modules</a:t>
            </a:r>
          </a:p>
          <a:p>
            <a:pPr eaLnBrk="1" hangingPunct="1">
              <a:lnSpc>
                <a:spcPct val="100000"/>
              </a:lnSpc>
              <a:spcBef>
                <a:spcPts val="0"/>
              </a:spcBef>
            </a:pPr>
            <a:r>
              <a:rPr lang="en-US" dirty="0"/>
              <a:t>Introductory meeting, temporary recommendation, final recommendation</a:t>
            </a:r>
          </a:p>
          <a:p>
            <a:pPr eaLnBrk="1" hangingPunct="1">
              <a:lnSpc>
                <a:spcPct val="100000"/>
              </a:lnSpc>
              <a:spcBef>
                <a:spcPts val="0"/>
              </a:spcBef>
            </a:pPr>
            <a:r>
              <a:rPr lang="en-US" dirty="0"/>
              <a:t>Personal circumstances should be stated as soon as possible</a:t>
            </a:r>
          </a:p>
          <a:p>
            <a:pPr eaLnBrk="1" hangingPunct="1">
              <a:lnSpc>
                <a:spcPct val="100000"/>
              </a:lnSpc>
              <a:spcBef>
                <a:spcPts val="0"/>
              </a:spcBef>
            </a:pPr>
            <a:r>
              <a:rPr lang="en-US" dirty="0"/>
              <a:t>For detailed information: </a:t>
            </a:r>
            <a:r>
              <a:rPr lang="en-US" dirty="0">
                <a:hlinkClick r:id="rId3"/>
              </a:rPr>
              <a:t>utwente.nl/recommendation</a:t>
            </a:r>
            <a:endParaRPr lang="en-US" dirty="0"/>
          </a:p>
        </p:txBody>
      </p:sp>
      <p:sp>
        <p:nvSpPr>
          <p:cNvPr id="2" name="Content Placeholder 1"/>
          <p:cNvSpPr>
            <a:spLocks noGrp="1"/>
          </p:cNvSpPr>
          <p:nvPr>
            <p:ph type="subTitle" idx="1"/>
          </p:nvPr>
        </p:nvSpPr>
        <p:spPr/>
        <p:txBody>
          <a:bodyPr/>
          <a:lstStyle/>
          <a:p>
            <a:pPr marL="0" lvl="1" algn="l"/>
            <a:r>
              <a:rPr lang="nl-NL" sz="2200" b="1" cap="all" dirty="0">
                <a:solidFill>
                  <a:schemeClr val="tx2"/>
                </a:solidFill>
              </a:rPr>
              <a:t>Binding </a:t>
            </a:r>
            <a:r>
              <a:rPr lang="nl-NL" sz="2200" b="1" cap="all" dirty="0" err="1">
                <a:solidFill>
                  <a:schemeClr val="tx2"/>
                </a:solidFill>
              </a:rPr>
              <a:t>recommendation</a:t>
            </a:r>
            <a:endParaRPr lang="nl-NL" sz="2200" b="1" cap="all" dirty="0">
              <a:solidFill>
                <a:schemeClr val="tx2"/>
              </a:solidFill>
            </a:endParaRPr>
          </a:p>
          <a:p>
            <a:pPr lvl="1" algn="l" eaLnBrk="1" hangingPunct="1"/>
            <a:endParaRPr lang="nl-NL" dirty="0"/>
          </a:p>
          <a:p>
            <a:pPr lvl="1" eaLnBrk="1" hangingPunct="1"/>
            <a:endParaRPr lang="en-US" dirty="0"/>
          </a:p>
        </p:txBody>
      </p:sp>
      <p:sp>
        <p:nvSpPr>
          <p:cNvPr id="14" name="Title 13">
            <a:extLst>
              <a:ext uri="{FF2B5EF4-FFF2-40B4-BE49-F238E27FC236}">
                <a16:creationId xmlns:a16="http://schemas.microsoft.com/office/drawing/2014/main" id="{5796F4F7-12B1-8C51-8B3B-EF688595EB65}"/>
              </a:ext>
            </a:extLst>
          </p:cNvPr>
          <p:cNvSpPr>
            <a:spLocks noGrp="1"/>
          </p:cNvSpPr>
          <p:nvPr>
            <p:ph type="ctrTitle"/>
          </p:nvPr>
        </p:nvSpPr>
        <p:spPr/>
        <p:txBody>
          <a:bodyPr/>
          <a:lstStyle/>
          <a:p>
            <a:r>
              <a:rPr lang="en-GB" dirty="0"/>
              <a:t>Osiris</a:t>
            </a:r>
            <a:endParaRPr lang="en-NL" dirty="0"/>
          </a:p>
        </p:txBody>
      </p:sp>
      <p:sp>
        <p:nvSpPr>
          <p:cNvPr id="8" name="Footer Placeholder 7">
            <a:extLst>
              <a:ext uri="{FF2B5EF4-FFF2-40B4-BE49-F238E27FC236}">
                <a16:creationId xmlns:a16="http://schemas.microsoft.com/office/drawing/2014/main" id="{426575A3-5C12-0E34-3E79-ECC1A9C25D8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416406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lstStyle/>
          <a:p>
            <a:pPr eaLnBrk="1" hangingPunct="1">
              <a:defRPr/>
            </a:pPr>
            <a:r>
              <a:rPr lang="nl-NL"/>
              <a:t>OSIRIS</a:t>
            </a:r>
            <a:endParaRPr lang="en-US"/>
          </a:p>
        </p:txBody>
      </p:sp>
      <p:sp>
        <p:nvSpPr>
          <p:cNvPr id="6" name="Text Placeholder 5"/>
          <p:cNvSpPr>
            <a:spLocks noGrp="1"/>
          </p:cNvSpPr>
          <p:nvPr>
            <p:ph type="subTitle" idx="1"/>
          </p:nvPr>
        </p:nvSpPr>
        <p:spPr/>
        <p:txBody>
          <a:bodyPr/>
          <a:lstStyle/>
          <a:p>
            <a:pPr eaLnBrk="1" hangingPunct="1">
              <a:defRPr/>
            </a:pPr>
            <a:r>
              <a:rPr lang="nl-NL" dirty="0"/>
              <a:t>Binding </a:t>
            </a:r>
            <a:r>
              <a:rPr lang="nl-NL" dirty="0" err="1"/>
              <a:t>recommendation</a:t>
            </a:r>
            <a:endParaRPr lang="en-US" dirty="0"/>
          </a:p>
        </p:txBody>
      </p:sp>
      <p:sp>
        <p:nvSpPr>
          <p:cNvPr id="2" name="Title 1">
            <a:extLst>
              <a:ext uri="{FF2B5EF4-FFF2-40B4-BE49-F238E27FC236}">
                <a16:creationId xmlns:a16="http://schemas.microsoft.com/office/drawing/2014/main" id="{28C1FA64-0C43-62EA-4335-DAE63257DC02}"/>
              </a:ext>
            </a:extLst>
          </p:cNvPr>
          <p:cNvSpPr>
            <a:spLocks noGrp="1"/>
          </p:cNvSpPr>
          <p:nvPr>
            <p:ph type="ctrTitle"/>
          </p:nvPr>
        </p:nvSpPr>
        <p:spPr/>
        <p:txBody>
          <a:bodyPr/>
          <a:lstStyle/>
          <a:p>
            <a:r>
              <a:rPr lang="en-GB" dirty="0"/>
              <a:t>Osiris</a:t>
            </a:r>
            <a:endParaRPr lang="en-NL" dirty="0"/>
          </a:p>
        </p:txBody>
      </p:sp>
      <p:sp>
        <p:nvSpPr>
          <p:cNvPr id="9" name="Footer Placeholder 8">
            <a:extLst>
              <a:ext uri="{FF2B5EF4-FFF2-40B4-BE49-F238E27FC236}">
                <a16:creationId xmlns:a16="http://schemas.microsoft.com/office/drawing/2014/main" id="{FBE541B9-1FBE-A547-C93E-9C0DD4F66D8E}"/>
              </a:ext>
            </a:extLst>
          </p:cNvPr>
          <p:cNvSpPr>
            <a:spLocks noGrp="1"/>
          </p:cNvSpPr>
          <p:nvPr>
            <p:ph type="ftr" sz="quarter" idx="11"/>
          </p:nvPr>
        </p:nvSpPr>
        <p:spPr/>
        <p:txBody>
          <a:bodyPr/>
          <a:lstStyle/>
          <a:p>
            <a:endParaRPr lang="en-US" dirty="0"/>
          </a:p>
        </p:txBody>
      </p:sp>
      <p:sp>
        <p:nvSpPr>
          <p:cNvPr id="8" name="Text Placeholder 5">
            <a:extLst>
              <a:ext uri="{FF2B5EF4-FFF2-40B4-BE49-F238E27FC236}">
                <a16:creationId xmlns:a16="http://schemas.microsoft.com/office/drawing/2014/main" id="{C13C13DD-23BC-7B88-BABF-CEBD6C90A48F}"/>
              </a:ext>
            </a:extLst>
          </p:cNvPr>
          <p:cNvSpPr txBox="1">
            <a:spLocks/>
          </p:cNvSpPr>
          <p:nvPr/>
        </p:nvSpPr>
        <p:spPr>
          <a:xfrm>
            <a:off x="756000" y="2483997"/>
            <a:ext cx="10186365" cy="2952002"/>
          </a:xfrm>
          <a:prstGeom prst="rect">
            <a:avLst/>
          </a:prstGeom>
        </p:spPr>
        <p:txBody>
          <a:bodyPr/>
          <a:lstStyle>
            <a:lvl1pPr marL="360000" indent="-360000" algn="l" defTabSz="914400" rtl="0" eaLnBrk="1" latinLnBrk="0" hangingPunct="1">
              <a:lnSpc>
                <a:spcPts val="2000"/>
              </a:lnSpc>
              <a:spcBef>
                <a:spcPts val="0"/>
              </a:spcBef>
              <a:spcAft>
                <a:spcPts val="0"/>
              </a:spcAft>
              <a:buFont typeface="Arial Narrow" panose="020B0606020202030204" pitchFamily="34" charset="0"/>
              <a:buChar char="•"/>
              <a:defRPr sz="1800" b="0" kern="1200">
                <a:solidFill>
                  <a:schemeClr val="tx1"/>
                </a:solidFill>
                <a:latin typeface="+mn-lt"/>
                <a:ea typeface="+mn-ea"/>
                <a:cs typeface="+mn-cs"/>
              </a:defRPr>
            </a:lvl1pPr>
            <a:lvl2pPr marL="72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2pPr>
            <a:lvl3pPr marL="1080000" indent="-360000" algn="l" defTabSz="914400" rtl="0" eaLnBrk="1" latinLnBrk="0" hangingPunct="1">
              <a:lnSpc>
                <a:spcPts val="2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360000" indent="-360000" algn="l" defTabSz="914400" rtl="0" eaLnBrk="1" latinLnBrk="0" hangingPunct="1">
              <a:lnSpc>
                <a:spcPts val="2000"/>
              </a:lnSpc>
              <a:spcBef>
                <a:spcPts val="0"/>
              </a:spcBef>
              <a:spcAft>
                <a:spcPts val="0"/>
              </a:spcAft>
              <a:buFont typeface="+mj-lt"/>
              <a:buAutoNum type="arabicPeriod"/>
              <a:defRPr sz="1800" kern="1200">
                <a:solidFill>
                  <a:schemeClr val="tx1"/>
                </a:solidFill>
                <a:latin typeface="+mn-lt"/>
                <a:ea typeface="+mn-ea"/>
                <a:cs typeface="+mn-cs"/>
              </a:defRPr>
            </a:lvl4pPr>
            <a:lvl5pPr marL="720000" indent="-360000" algn="l" defTabSz="914400" rtl="0" eaLnBrk="1" latinLnBrk="0" hangingPunct="1">
              <a:lnSpc>
                <a:spcPts val="2000"/>
              </a:lnSpc>
              <a:spcBef>
                <a:spcPts val="0"/>
              </a:spcBef>
              <a:spcAft>
                <a:spcPts val="0"/>
              </a:spcAft>
              <a:buFont typeface="+mj-lt"/>
              <a:buAutoNum type="alphaLcPeriod"/>
              <a:defRPr sz="1800" kern="1200">
                <a:solidFill>
                  <a:schemeClr val="tx1"/>
                </a:solidFill>
                <a:latin typeface="+mn-lt"/>
                <a:ea typeface="+mn-ea"/>
                <a:cs typeface="+mn-cs"/>
              </a:defRPr>
            </a:lvl5pPr>
            <a:lvl6pPr marL="1120050" indent="-400050" algn="l" defTabSz="914400" rtl="0" eaLnBrk="1" latinLnBrk="0" hangingPunct="1">
              <a:lnSpc>
                <a:spcPts val="2000"/>
              </a:lnSpc>
              <a:spcBef>
                <a:spcPts val="0"/>
              </a:spcBef>
              <a:buFont typeface="+mj-lt"/>
              <a:buAutoNum type="romanLcPeriod"/>
              <a:defRPr sz="1800" kern="1200">
                <a:solidFill>
                  <a:schemeClr val="tx1"/>
                </a:solidFill>
                <a:latin typeface="+mn-lt"/>
                <a:ea typeface="+mn-ea"/>
                <a:cs typeface="+mn-cs"/>
              </a:defRPr>
            </a:lvl6pPr>
            <a:lvl7pPr marL="0" indent="0" algn="l" defTabSz="914400" rtl="0" eaLnBrk="1" latinLnBrk="0" hangingPunct="1">
              <a:lnSpc>
                <a:spcPts val="2500"/>
              </a:lnSpc>
              <a:spcBef>
                <a:spcPts val="0"/>
              </a:spcBef>
              <a:buFontTx/>
              <a:buNone/>
              <a:defRPr sz="2200" b="1" kern="1200" cap="all" baseline="0">
                <a:solidFill>
                  <a:schemeClr val="tx1"/>
                </a:solidFill>
                <a:latin typeface="+mn-lt"/>
                <a:ea typeface="+mn-ea"/>
                <a:cs typeface="+mn-cs"/>
              </a:defRPr>
            </a:lvl7pPr>
            <a:lvl8pPr marL="0" indent="0" algn="l" defTabSz="914400" rtl="0" eaLnBrk="1" latinLnBrk="0" hangingPunct="1">
              <a:lnSpc>
                <a:spcPts val="2000"/>
              </a:lnSpc>
              <a:spcBef>
                <a:spcPts val="0"/>
              </a:spcBef>
              <a:buFontTx/>
              <a:buNone/>
              <a:defRPr sz="1800" kern="1200" baseline="0">
                <a:solidFill>
                  <a:schemeClr val="tx1"/>
                </a:solidFill>
                <a:latin typeface="+mn-lt"/>
                <a:ea typeface="+mn-ea"/>
                <a:cs typeface="+mn-cs"/>
              </a:defRPr>
            </a:lvl8pPr>
            <a:lvl9pPr marL="0" indent="0" algn="l" defTabSz="914400" rtl="0" eaLnBrk="1" latinLnBrk="0" hangingPunct="1">
              <a:lnSpc>
                <a:spcPts val="2000"/>
              </a:lnSpc>
              <a:spcBef>
                <a:spcPts val="0"/>
              </a:spcBef>
              <a:buFont typeface="Arial" panose="020B0604020202020204" pitchFamily="34" charset="0"/>
              <a:buNone/>
              <a:defRPr sz="1800" kern="1200">
                <a:solidFill>
                  <a:schemeClr val="tx1"/>
                </a:solidFill>
                <a:latin typeface="+mn-lt"/>
                <a:ea typeface="+mn-ea"/>
                <a:cs typeface="+mn-cs"/>
              </a:defRPr>
            </a:lvl9pPr>
          </a:lstStyle>
          <a:p>
            <a:pPr>
              <a:lnSpc>
                <a:spcPct val="100000"/>
              </a:lnSpc>
            </a:pPr>
            <a:r>
              <a:rPr lang="en-US" dirty="0"/>
              <a:t>Recommendation letters are sent per mail to your student e-mail address</a:t>
            </a:r>
          </a:p>
          <a:p>
            <a:pPr>
              <a:lnSpc>
                <a:spcPct val="100000"/>
              </a:lnSpc>
            </a:pPr>
            <a:r>
              <a:rPr lang="en-US" dirty="0"/>
              <a:t>The recommendations are also available in OSIRIS:</a:t>
            </a:r>
            <a:br>
              <a:rPr lang="en-US" dirty="0"/>
            </a:br>
            <a:endParaRPr lang="en-US" dirty="0"/>
          </a:p>
        </p:txBody>
      </p:sp>
      <p:pic>
        <p:nvPicPr>
          <p:cNvPr id="10" name="Picture 9">
            <a:extLst>
              <a:ext uri="{FF2B5EF4-FFF2-40B4-BE49-F238E27FC236}">
                <a16:creationId xmlns:a16="http://schemas.microsoft.com/office/drawing/2014/main" id="{4A600295-A2E2-8957-65EE-342744875472}"/>
              </a:ext>
            </a:extLst>
          </p:cNvPr>
          <p:cNvPicPr>
            <a:picLocks noChangeAspect="1"/>
          </p:cNvPicPr>
          <p:nvPr/>
        </p:nvPicPr>
        <p:blipFill rotWithShape="1">
          <a:blip r:embed="rId2"/>
          <a:srcRect r="3730" b="7961"/>
          <a:stretch/>
        </p:blipFill>
        <p:spPr>
          <a:xfrm>
            <a:off x="1249635" y="3311999"/>
            <a:ext cx="8423754" cy="3180641"/>
          </a:xfrm>
          <a:prstGeom prst="rect">
            <a:avLst/>
          </a:prstGeom>
        </p:spPr>
      </p:pic>
    </p:spTree>
    <p:extLst>
      <p:ext uri="{BB962C8B-B14F-4D97-AF65-F5344CB8AC3E}">
        <p14:creationId xmlns:p14="http://schemas.microsoft.com/office/powerpoint/2010/main" val="23025965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lstStyle/>
          <a:p>
            <a:pPr eaLnBrk="1" hangingPunct="1">
              <a:defRPr/>
            </a:pPr>
            <a:r>
              <a:rPr lang="nl-NL"/>
              <a:t>Canvas</a:t>
            </a:r>
            <a:endParaRPr lang="en-US" dirty="0"/>
          </a:p>
        </p:txBody>
      </p:sp>
      <p:sp>
        <p:nvSpPr>
          <p:cNvPr id="6" name="Text Placeholder 5"/>
          <p:cNvSpPr>
            <a:spLocks noGrp="1"/>
          </p:cNvSpPr>
          <p:nvPr>
            <p:ph type="body" sz="quarter" idx="16"/>
          </p:nvPr>
        </p:nvSpPr>
        <p:spPr>
          <a:xfrm>
            <a:off x="756000" y="2483997"/>
            <a:ext cx="10186365" cy="2952002"/>
          </a:xfrm>
        </p:spPr>
        <p:txBody>
          <a:bodyPr vert="horz" lIns="0" tIns="0" rIns="0" bIns="0" rtlCol="0" anchor="t">
            <a:noAutofit/>
          </a:bodyPr>
          <a:lstStyle/>
          <a:p>
            <a:pPr marL="359410" indent="-359410" eaLnBrk="1" hangingPunct="1">
              <a:lnSpc>
                <a:spcPct val="100000"/>
              </a:lnSpc>
            </a:pPr>
            <a:r>
              <a:rPr lang="en-US" dirty="0"/>
              <a:t>Canvas is our </a:t>
            </a:r>
            <a:r>
              <a:rPr lang="en-US" b="1" dirty="0"/>
              <a:t>Learning Management System </a:t>
            </a:r>
            <a:r>
              <a:rPr lang="en-US" dirty="0"/>
              <a:t>at the University of Twente. You use Canvas to:</a:t>
            </a:r>
            <a:endParaRPr lang="en-US"/>
          </a:p>
          <a:p>
            <a:pPr marL="1079500" lvl="2" indent="-359410">
              <a:lnSpc>
                <a:spcPct val="100000"/>
              </a:lnSpc>
            </a:pPr>
            <a:r>
              <a:rPr lang="en-US" dirty="0"/>
              <a:t>Access module content (for example lecture slides)</a:t>
            </a:r>
          </a:p>
          <a:p>
            <a:pPr marL="1079500" lvl="2" indent="-359410" eaLnBrk="1" hangingPunct="1">
              <a:lnSpc>
                <a:spcPct val="100000"/>
              </a:lnSpc>
              <a:buFont typeface="Arial" panose="020B0604020202020204" pitchFamily="34" charset="0"/>
              <a:buChar char="•"/>
            </a:pPr>
            <a:r>
              <a:rPr lang="en-US" dirty="0"/>
              <a:t>See announcements and messages from teachers</a:t>
            </a:r>
          </a:p>
          <a:p>
            <a:pPr marL="1079500" lvl="2" indent="-359410" eaLnBrk="1" hangingPunct="1">
              <a:lnSpc>
                <a:spcPct val="100000"/>
              </a:lnSpc>
              <a:buFont typeface="Arial" panose="020B0604020202020204" pitchFamily="34" charset="0"/>
              <a:buChar char="•"/>
            </a:pPr>
            <a:r>
              <a:rPr lang="nl-NL" dirty="0" err="1"/>
              <a:t>Sign</a:t>
            </a:r>
            <a:r>
              <a:rPr lang="nl-NL" dirty="0"/>
              <a:t> up </a:t>
            </a:r>
            <a:r>
              <a:rPr lang="nl-NL" dirty="0" err="1"/>
              <a:t>for</a:t>
            </a:r>
            <a:r>
              <a:rPr lang="nl-NL" dirty="0"/>
              <a:t> </a:t>
            </a:r>
            <a:r>
              <a:rPr lang="nl-NL" dirty="0" err="1"/>
              <a:t>groups</a:t>
            </a:r>
            <a:endParaRPr lang="nl-NL" dirty="0"/>
          </a:p>
          <a:p>
            <a:pPr marL="1079500" lvl="2" indent="-359410" eaLnBrk="1" hangingPunct="1">
              <a:lnSpc>
                <a:spcPct val="100000"/>
              </a:lnSpc>
              <a:buFont typeface="Arial" panose="020B0604020202020204" pitchFamily="34" charset="0"/>
              <a:buChar char="•"/>
            </a:pPr>
            <a:r>
              <a:rPr lang="nl-NL" dirty="0" err="1"/>
              <a:t>Collaborate</a:t>
            </a:r>
            <a:r>
              <a:rPr lang="nl-NL" dirty="0"/>
              <a:t> </a:t>
            </a:r>
            <a:r>
              <a:rPr lang="nl-NL" dirty="0" err="1"/>
              <a:t>with</a:t>
            </a:r>
            <a:r>
              <a:rPr lang="nl-NL" dirty="0"/>
              <a:t> your </a:t>
            </a:r>
            <a:r>
              <a:rPr lang="nl-NL" dirty="0" err="1"/>
              <a:t>group</a:t>
            </a:r>
            <a:endParaRPr lang="nl-NL" dirty="0"/>
          </a:p>
          <a:p>
            <a:pPr marL="1079500" lvl="2" indent="-359410" eaLnBrk="1" hangingPunct="1">
              <a:lnSpc>
                <a:spcPct val="100000"/>
              </a:lnSpc>
              <a:buFont typeface="Arial" panose="020B0604020202020204" pitchFamily="34" charset="0"/>
              <a:buChar char="•"/>
            </a:pPr>
            <a:r>
              <a:rPr lang="en-US" dirty="0"/>
              <a:t>View and submit assignments</a:t>
            </a:r>
          </a:p>
          <a:p>
            <a:pPr marL="1079500" lvl="2" indent="-359410" eaLnBrk="1" hangingPunct="1">
              <a:lnSpc>
                <a:spcPct val="100000"/>
              </a:lnSpc>
              <a:buFont typeface="Arial" panose="020B0604020202020204" pitchFamily="34" charset="0"/>
              <a:buChar char="•"/>
            </a:pPr>
            <a:r>
              <a:rPr lang="en-US" dirty="0"/>
              <a:t>Take online (practice) quizzes</a:t>
            </a:r>
          </a:p>
          <a:p>
            <a:pPr marL="1079500" lvl="2" indent="-359410" eaLnBrk="1" hangingPunct="1">
              <a:lnSpc>
                <a:spcPct val="100000"/>
              </a:lnSpc>
              <a:buFont typeface="Arial" panose="020B0604020202020204" pitchFamily="34" charset="0"/>
              <a:buChar char="•"/>
            </a:pPr>
            <a:r>
              <a:rPr lang="nl-NL" dirty="0"/>
              <a:t>Check feedback </a:t>
            </a:r>
            <a:r>
              <a:rPr lang="nl-NL" dirty="0" err="1"/>
              <a:t>and</a:t>
            </a:r>
            <a:r>
              <a:rPr lang="nl-NL" dirty="0"/>
              <a:t> (</a:t>
            </a:r>
            <a:r>
              <a:rPr lang="nl-NL" dirty="0" err="1"/>
              <a:t>partial</a:t>
            </a:r>
            <a:r>
              <a:rPr lang="nl-NL" dirty="0"/>
              <a:t>) </a:t>
            </a:r>
            <a:r>
              <a:rPr lang="nl-NL" dirty="0" err="1"/>
              <a:t>grades</a:t>
            </a:r>
            <a:endParaRPr lang="nl-NL" dirty="0"/>
          </a:p>
          <a:p>
            <a:pPr marL="359410" indent="-359410" eaLnBrk="1" hangingPunct="1">
              <a:lnSpc>
                <a:spcPct val="100000"/>
              </a:lnSpc>
              <a:spcBef>
                <a:spcPts val="0"/>
              </a:spcBef>
            </a:pPr>
            <a:r>
              <a:rPr lang="en-US" dirty="0"/>
              <a:t>Login to Canvas: </a:t>
            </a:r>
            <a:r>
              <a:rPr lang="en-US" u="sng" dirty="0">
                <a:hlinkClick r:id="rId3"/>
              </a:rPr>
              <a:t>canvas.utwente.nl</a:t>
            </a:r>
            <a:r>
              <a:rPr lang="en-US" dirty="0"/>
              <a:t>, enter your UT email and password</a:t>
            </a:r>
          </a:p>
        </p:txBody>
      </p:sp>
      <p:sp>
        <p:nvSpPr>
          <p:cNvPr id="2" name="Content Placeholder 1"/>
          <p:cNvSpPr>
            <a:spLocks noGrp="1"/>
          </p:cNvSpPr>
          <p:nvPr>
            <p:ph type="subTitle" idx="1"/>
          </p:nvPr>
        </p:nvSpPr>
        <p:spPr/>
        <p:txBody>
          <a:bodyPr/>
          <a:lstStyle/>
          <a:p>
            <a:pPr marL="0" lvl="1" algn="l"/>
            <a:r>
              <a:rPr lang="nl-NL" sz="2200" b="1" cap="all" dirty="0">
                <a:solidFill>
                  <a:schemeClr val="tx2"/>
                </a:solidFill>
              </a:rPr>
              <a:t>Overview</a:t>
            </a:r>
          </a:p>
          <a:p>
            <a:pPr lvl="1" algn="l" eaLnBrk="1" hangingPunct="1"/>
            <a:endParaRPr lang="nl-NL" dirty="0"/>
          </a:p>
          <a:p>
            <a:pPr lvl="1" eaLnBrk="1" hangingPunct="1"/>
            <a:endParaRPr lang="en-US" dirty="0"/>
          </a:p>
        </p:txBody>
      </p:sp>
      <p:sp>
        <p:nvSpPr>
          <p:cNvPr id="14" name="Title 13">
            <a:extLst>
              <a:ext uri="{FF2B5EF4-FFF2-40B4-BE49-F238E27FC236}">
                <a16:creationId xmlns:a16="http://schemas.microsoft.com/office/drawing/2014/main" id="{5796F4F7-12B1-8C51-8B3B-EF688595EB65}"/>
              </a:ext>
            </a:extLst>
          </p:cNvPr>
          <p:cNvSpPr>
            <a:spLocks noGrp="1"/>
          </p:cNvSpPr>
          <p:nvPr>
            <p:ph type="ctrTitle"/>
          </p:nvPr>
        </p:nvSpPr>
        <p:spPr/>
        <p:txBody>
          <a:bodyPr/>
          <a:lstStyle/>
          <a:p>
            <a:r>
              <a:rPr lang="en-GB" dirty="0"/>
              <a:t>Canvas</a:t>
            </a:r>
            <a:endParaRPr lang="en-NL" dirty="0"/>
          </a:p>
        </p:txBody>
      </p:sp>
      <p:sp>
        <p:nvSpPr>
          <p:cNvPr id="8" name="Footer Placeholder 7">
            <a:extLst>
              <a:ext uri="{FF2B5EF4-FFF2-40B4-BE49-F238E27FC236}">
                <a16:creationId xmlns:a16="http://schemas.microsoft.com/office/drawing/2014/main" id="{426575A3-5C12-0E34-3E79-ECC1A9C25D88}"/>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9759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618999"/>
            <a:ext cx="5844824" cy="2952002"/>
          </a:xfrm>
        </p:spPr>
        <p:txBody>
          <a:bodyPr/>
          <a:lstStyle/>
          <a:p>
            <a:pPr>
              <a:lnSpc>
                <a:spcPct val="100000"/>
              </a:lnSpc>
              <a:spcBef>
                <a:spcPts val="0"/>
              </a:spcBef>
            </a:pPr>
            <a:r>
              <a:rPr lang="nl-NL" dirty="0" err="1"/>
              <a:t>Educational</a:t>
            </a:r>
            <a:r>
              <a:rPr lang="nl-NL" dirty="0"/>
              <a:t> </a:t>
            </a:r>
            <a:r>
              <a:rPr lang="nl-NL" dirty="0" err="1"/>
              <a:t>announcements</a:t>
            </a:r>
            <a:endParaRPr lang="nl-NL" dirty="0"/>
          </a:p>
          <a:p>
            <a:pPr>
              <a:lnSpc>
                <a:spcPct val="100000"/>
              </a:lnSpc>
              <a:spcBef>
                <a:spcPts val="0"/>
              </a:spcBef>
            </a:pPr>
            <a:r>
              <a:rPr lang="nl-NL" dirty="0"/>
              <a:t>News </a:t>
            </a:r>
            <a:r>
              <a:rPr lang="nl-NL" dirty="0" err="1"/>
              <a:t>and</a:t>
            </a:r>
            <a:r>
              <a:rPr lang="nl-NL" dirty="0"/>
              <a:t> events </a:t>
            </a:r>
            <a:r>
              <a:rPr lang="nl-NL" dirty="0" err="1"/>
              <a:t>for</a:t>
            </a:r>
            <a:r>
              <a:rPr lang="nl-NL" dirty="0"/>
              <a:t> </a:t>
            </a:r>
            <a:r>
              <a:rPr lang="nl-NL" dirty="0" err="1"/>
              <a:t>students</a:t>
            </a:r>
            <a:r>
              <a:rPr lang="nl-NL" dirty="0"/>
              <a:t> </a:t>
            </a:r>
          </a:p>
          <a:p>
            <a:pPr>
              <a:lnSpc>
                <a:spcPct val="100000"/>
              </a:lnSpc>
              <a:spcBef>
                <a:spcPts val="0"/>
              </a:spcBef>
            </a:pPr>
            <a:r>
              <a:rPr lang="nl-NL" dirty="0"/>
              <a:t>Quicklinks </a:t>
            </a:r>
            <a:r>
              <a:rPr lang="nl-NL" dirty="0" err="1"/>
              <a:t>to</a:t>
            </a:r>
            <a:r>
              <a:rPr lang="nl-NL" dirty="0"/>
              <a:t> </a:t>
            </a:r>
            <a:r>
              <a:rPr lang="nl-NL" dirty="0" err="1"/>
              <a:t>all</a:t>
            </a:r>
            <a:r>
              <a:rPr lang="nl-NL" dirty="0"/>
              <a:t> </a:t>
            </a:r>
            <a:r>
              <a:rPr lang="nl-NL" dirty="0" err="1"/>
              <a:t>educational</a:t>
            </a:r>
            <a:r>
              <a:rPr lang="nl-NL" dirty="0"/>
              <a:t> systems </a:t>
            </a:r>
            <a:r>
              <a:rPr lang="nl-NL" dirty="0" err="1"/>
              <a:t>and</a:t>
            </a:r>
            <a:r>
              <a:rPr lang="nl-NL" dirty="0"/>
              <a:t> services</a:t>
            </a:r>
          </a:p>
          <a:p>
            <a:pPr>
              <a:lnSpc>
                <a:spcPct val="100000"/>
              </a:lnSpc>
              <a:spcBef>
                <a:spcPts val="0"/>
              </a:spcBef>
            </a:pPr>
            <a:r>
              <a:rPr lang="nl-NL" dirty="0"/>
              <a:t>List of </a:t>
            </a:r>
            <a:r>
              <a:rPr lang="nl-NL" dirty="0" err="1"/>
              <a:t>study</a:t>
            </a:r>
            <a:r>
              <a:rPr lang="nl-NL" dirty="0"/>
              <a:t> </a:t>
            </a:r>
            <a:r>
              <a:rPr lang="nl-NL" dirty="0" err="1"/>
              <a:t>programme</a:t>
            </a:r>
            <a:r>
              <a:rPr lang="nl-NL" dirty="0"/>
              <a:t> websites for </a:t>
            </a:r>
            <a:r>
              <a:rPr lang="nl-NL" dirty="0" err="1"/>
              <a:t>all</a:t>
            </a:r>
            <a:r>
              <a:rPr lang="nl-NL" dirty="0"/>
              <a:t> BSc and MSc </a:t>
            </a:r>
            <a:r>
              <a:rPr lang="nl-NL" dirty="0" err="1"/>
              <a:t>programmes</a:t>
            </a:r>
            <a:endParaRPr lang="nl-NL" dirty="0"/>
          </a:p>
        </p:txBody>
      </p:sp>
      <p:sp>
        <p:nvSpPr>
          <p:cNvPr id="2" name="Content Placeholder 1"/>
          <p:cNvSpPr>
            <a:spLocks noGrp="1"/>
          </p:cNvSpPr>
          <p:nvPr>
            <p:ph type="subTitle" idx="1"/>
          </p:nvPr>
        </p:nvSpPr>
        <p:spPr>
          <a:xfrm>
            <a:off x="756000" y="1745998"/>
            <a:ext cx="6331721" cy="540000"/>
          </a:xfrm>
        </p:spPr>
        <p:txBody>
          <a:bodyPr/>
          <a:lstStyle/>
          <a:p>
            <a:pPr>
              <a:lnSpc>
                <a:spcPct val="100000"/>
              </a:lnSpc>
            </a:pPr>
            <a:r>
              <a:rPr lang="nl-NL" dirty="0"/>
              <a:t>EASY Access </a:t>
            </a:r>
            <a:r>
              <a:rPr lang="nl-NL" dirty="0" err="1"/>
              <a:t>to</a:t>
            </a:r>
            <a:r>
              <a:rPr lang="nl-NL" dirty="0"/>
              <a:t> </a:t>
            </a:r>
            <a:r>
              <a:rPr lang="nl-NL" dirty="0" err="1"/>
              <a:t>educational</a:t>
            </a:r>
            <a:r>
              <a:rPr lang="nl-NL" dirty="0"/>
              <a:t> systems </a:t>
            </a:r>
            <a:r>
              <a:rPr lang="nl-NL" dirty="0" err="1"/>
              <a:t>and</a:t>
            </a:r>
            <a:r>
              <a:rPr lang="nl-NL" dirty="0"/>
              <a:t> </a:t>
            </a:r>
            <a:r>
              <a:rPr lang="nl-NL" dirty="0" err="1"/>
              <a:t>news</a:t>
            </a:r>
            <a:r>
              <a:rPr lang="nl-NL" dirty="0"/>
              <a:t>/Events</a:t>
            </a:r>
          </a:p>
          <a:p>
            <a:pPr>
              <a:lnSpc>
                <a:spcPct val="100000"/>
              </a:lnSpc>
            </a:pPr>
            <a:endParaRPr lang="nl-NL" dirty="0"/>
          </a:p>
        </p:txBody>
      </p:sp>
      <p:sp>
        <p:nvSpPr>
          <p:cNvPr id="3" name="Title 2">
            <a:extLst>
              <a:ext uri="{FF2B5EF4-FFF2-40B4-BE49-F238E27FC236}">
                <a16:creationId xmlns:a16="http://schemas.microsoft.com/office/drawing/2014/main" id="{7E14FB3A-6962-A264-951B-CE89BA8439FE}"/>
              </a:ext>
            </a:extLst>
          </p:cNvPr>
          <p:cNvSpPr>
            <a:spLocks noGrp="1"/>
          </p:cNvSpPr>
          <p:nvPr>
            <p:ph type="ctrTitle"/>
          </p:nvPr>
        </p:nvSpPr>
        <p:spPr>
          <a:xfrm>
            <a:off x="756001" y="755999"/>
            <a:ext cx="5986544" cy="972000"/>
          </a:xfrm>
        </p:spPr>
        <p:txBody>
          <a:bodyPr/>
          <a:lstStyle/>
          <a:p>
            <a:r>
              <a:rPr lang="en-GB" dirty="0"/>
              <a:t>utwente.nl/students</a:t>
            </a:r>
            <a:endParaRPr lang="en-NL" dirty="0"/>
          </a:p>
        </p:txBody>
      </p:sp>
      <p:sp>
        <p:nvSpPr>
          <p:cNvPr id="12" name="Tekstvak 11">
            <a:extLst>
              <a:ext uri="{FF2B5EF4-FFF2-40B4-BE49-F238E27FC236}">
                <a16:creationId xmlns:a16="http://schemas.microsoft.com/office/drawing/2014/main" id="{4DC37633-E69D-491E-926D-A8FD19728453}"/>
              </a:ext>
            </a:extLst>
          </p:cNvPr>
          <p:cNvSpPr txBox="1"/>
          <p:nvPr/>
        </p:nvSpPr>
        <p:spPr>
          <a:xfrm>
            <a:off x="920246" y="4720331"/>
            <a:ext cx="4585188" cy="369332"/>
          </a:xfrm>
          <a:prstGeom prst="rect">
            <a:avLst/>
          </a:prstGeom>
          <a:noFill/>
        </p:spPr>
        <p:txBody>
          <a:bodyPr wrap="square">
            <a:spAutoFit/>
          </a:bodyPr>
          <a:lstStyle/>
          <a:p>
            <a:pPr algn="ctr" eaLnBrk="1" hangingPunct="1"/>
            <a:r>
              <a:rPr lang="nl-NL" dirty="0"/>
              <a:t>Tip: bookmark </a:t>
            </a:r>
            <a:r>
              <a:rPr lang="nl-NL" u="sng" dirty="0">
                <a:hlinkClick r:id="rId2"/>
              </a:rPr>
              <a:t>utwente.nl/students</a:t>
            </a:r>
            <a:r>
              <a:rPr lang="nl-NL" dirty="0"/>
              <a:t> in your browser</a:t>
            </a:r>
          </a:p>
        </p:txBody>
      </p:sp>
      <p:pic>
        <p:nvPicPr>
          <p:cNvPr id="9" name="Picture 8">
            <a:extLst>
              <a:ext uri="{FF2B5EF4-FFF2-40B4-BE49-F238E27FC236}">
                <a16:creationId xmlns:a16="http://schemas.microsoft.com/office/drawing/2014/main" id="{C801130F-E363-10D7-0CEE-B47583014779}"/>
              </a:ext>
            </a:extLst>
          </p:cNvPr>
          <p:cNvPicPr>
            <a:picLocks noChangeAspect="1"/>
          </p:cNvPicPr>
          <p:nvPr/>
        </p:nvPicPr>
        <p:blipFill>
          <a:blip r:embed="rId3"/>
          <a:stretch>
            <a:fillRect/>
          </a:stretch>
        </p:blipFill>
        <p:spPr>
          <a:xfrm>
            <a:off x="6742545" y="376029"/>
            <a:ext cx="5171497" cy="2952002"/>
          </a:xfrm>
          <a:prstGeom prst="rect">
            <a:avLst/>
          </a:prstGeom>
        </p:spPr>
      </p:pic>
      <p:sp>
        <p:nvSpPr>
          <p:cNvPr id="18" name="Text Placeholder 1">
            <a:extLst>
              <a:ext uri="{FF2B5EF4-FFF2-40B4-BE49-F238E27FC236}">
                <a16:creationId xmlns:a16="http://schemas.microsoft.com/office/drawing/2014/main" id="{D582E9DB-9951-C11C-7E76-AEFB7852CA00}"/>
              </a:ext>
            </a:extLst>
          </p:cNvPr>
          <p:cNvSpPr>
            <a:spLocks noGrp="1"/>
          </p:cNvSpPr>
          <p:nvPr>
            <p:ph type="body" sz="quarter" idx="4294967295"/>
          </p:nvPr>
        </p:nvSpPr>
        <p:spPr>
          <a:xfrm>
            <a:off x="10942365" y="6175971"/>
            <a:ext cx="871637" cy="306000"/>
          </a:xfrm>
          <a:prstGeom prst="rect">
            <a:avLst/>
          </a:prstGeom>
          <a:blipFill>
            <a:blip r:embed="rId4">
              <a:extLst>
                <a:ext uri="{96DAC541-7B7A-43D3-8B79-37D633B846F1}">
                  <asvg:svgBlip xmlns:asvg="http://schemas.microsoft.com/office/drawing/2016/SVG/main" r:embed="rId5"/>
                </a:ext>
              </a:extLst>
            </a:blip>
            <a:stretch>
              <a:fillRect/>
            </a:stretch>
          </a:blipFill>
        </p:spPr>
        <p:txBody>
          <a:bodyPr vert="horz" lIns="0" tIns="0" rIns="0" bIns="0" rtlCol="0">
            <a:noAutofit/>
          </a:bodyPr>
          <a:lstStyle/>
          <a:p>
            <a:endParaRPr lang="nl-NL" dirty="0"/>
          </a:p>
        </p:txBody>
      </p:sp>
      <p:pic>
        <p:nvPicPr>
          <p:cNvPr id="6" name="Picture 5">
            <a:extLst>
              <a:ext uri="{FF2B5EF4-FFF2-40B4-BE49-F238E27FC236}">
                <a16:creationId xmlns:a16="http://schemas.microsoft.com/office/drawing/2014/main" id="{A2543E22-6AC0-199D-4380-C74BA2BABFA2}"/>
              </a:ext>
            </a:extLst>
          </p:cNvPr>
          <p:cNvPicPr>
            <a:picLocks noChangeAspect="1"/>
          </p:cNvPicPr>
          <p:nvPr/>
        </p:nvPicPr>
        <p:blipFill>
          <a:blip r:embed="rId6"/>
          <a:stretch>
            <a:fillRect/>
          </a:stretch>
        </p:blipFill>
        <p:spPr>
          <a:xfrm>
            <a:off x="6742545" y="3655968"/>
            <a:ext cx="5160912" cy="2446034"/>
          </a:xfrm>
          <a:prstGeom prst="rect">
            <a:avLst/>
          </a:prstGeom>
        </p:spPr>
      </p:pic>
    </p:spTree>
    <p:extLst>
      <p:ext uri="{BB962C8B-B14F-4D97-AF65-F5344CB8AC3E}">
        <p14:creationId xmlns:p14="http://schemas.microsoft.com/office/powerpoint/2010/main" val="305441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483997"/>
            <a:ext cx="3852944" cy="2952002"/>
          </a:xfrm>
        </p:spPr>
        <p:txBody>
          <a:bodyPr/>
          <a:lstStyle/>
          <a:p>
            <a:pPr>
              <a:lnSpc>
                <a:spcPct val="100000"/>
              </a:lnSpc>
              <a:spcBef>
                <a:spcPts val="0"/>
              </a:spcBef>
            </a:pPr>
            <a:r>
              <a:rPr lang="en-US" dirty="0"/>
              <a:t>The first thing you see when you log in, is the </a:t>
            </a:r>
            <a:r>
              <a:rPr lang="en-US" b="1" dirty="0"/>
              <a:t>Dashboard </a:t>
            </a:r>
            <a:r>
              <a:rPr lang="en-US" dirty="0"/>
              <a:t>with (some of) your courses. </a:t>
            </a:r>
            <a:br>
              <a:rPr lang="en-US" dirty="0"/>
            </a:br>
            <a:endParaRPr lang="en-US" dirty="0"/>
          </a:p>
          <a:p>
            <a:pPr>
              <a:lnSpc>
                <a:spcPct val="100000"/>
              </a:lnSpc>
              <a:spcBef>
                <a:spcPts val="0"/>
              </a:spcBef>
            </a:pPr>
            <a:r>
              <a:rPr lang="en-US" dirty="0"/>
              <a:t>Click a course card to enter the course.</a:t>
            </a:r>
            <a:endParaRPr lang="en-GB" dirty="0"/>
          </a:p>
          <a:p>
            <a:endParaRPr lang="en-GB" dirty="0"/>
          </a:p>
        </p:txBody>
      </p:sp>
      <p:sp>
        <p:nvSpPr>
          <p:cNvPr id="2" name="Content Placeholder 1"/>
          <p:cNvSpPr>
            <a:spLocks noGrp="1"/>
          </p:cNvSpPr>
          <p:nvPr>
            <p:ph type="subTitle" idx="1"/>
          </p:nvPr>
        </p:nvSpPr>
        <p:spPr/>
        <p:txBody>
          <a:bodyPr/>
          <a:lstStyle/>
          <a:p>
            <a:r>
              <a:rPr lang="en-US" dirty="0"/>
              <a:t>Access to courses</a:t>
            </a:r>
          </a:p>
          <a:p>
            <a:endParaRPr lang="en-GB" dirty="0"/>
          </a:p>
        </p:txBody>
      </p:sp>
      <p:sp>
        <p:nvSpPr>
          <p:cNvPr id="8" name="Title 7">
            <a:extLst>
              <a:ext uri="{FF2B5EF4-FFF2-40B4-BE49-F238E27FC236}">
                <a16:creationId xmlns:a16="http://schemas.microsoft.com/office/drawing/2014/main" id="{C1EA8C12-9694-F7E2-C298-21C49264D591}"/>
              </a:ext>
            </a:extLst>
          </p:cNvPr>
          <p:cNvSpPr>
            <a:spLocks noGrp="1"/>
          </p:cNvSpPr>
          <p:nvPr>
            <p:ph type="ctrTitle"/>
          </p:nvPr>
        </p:nvSpPr>
        <p:spPr/>
        <p:txBody>
          <a:bodyPr/>
          <a:lstStyle/>
          <a:p>
            <a:r>
              <a:rPr lang="en-GB" dirty="0"/>
              <a:t>Canvas</a:t>
            </a:r>
            <a:endParaRPr lang="en-NL" dirty="0"/>
          </a:p>
        </p:txBody>
      </p:sp>
      <p:pic>
        <p:nvPicPr>
          <p:cNvPr id="9" name="Picture 8">
            <a:extLst>
              <a:ext uri="{FF2B5EF4-FFF2-40B4-BE49-F238E27FC236}">
                <a16:creationId xmlns:a16="http://schemas.microsoft.com/office/drawing/2014/main" id="{6D9F4236-AC4B-4E77-856C-EBC812EE2673}"/>
              </a:ext>
            </a:extLst>
          </p:cNvPr>
          <p:cNvPicPr>
            <a:picLocks noChangeAspect="1"/>
          </p:cNvPicPr>
          <p:nvPr/>
        </p:nvPicPr>
        <p:blipFill>
          <a:blip r:embed="rId2"/>
          <a:stretch>
            <a:fillRect/>
          </a:stretch>
        </p:blipFill>
        <p:spPr>
          <a:xfrm>
            <a:off x="6096000" y="2285998"/>
            <a:ext cx="3752400" cy="2940799"/>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43C35CB8-DD04-296A-1959-29929E9C6163}"/>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5306198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spcBef>
                <a:spcPts val="0"/>
              </a:spcBef>
            </a:pPr>
            <a:r>
              <a:rPr lang="en-US" dirty="0"/>
              <a:t>You can also click </a:t>
            </a:r>
            <a:r>
              <a:rPr lang="en-US" b="1" dirty="0"/>
              <a:t>Courses</a:t>
            </a:r>
            <a:r>
              <a:rPr lang="en-US" dirty="0"/>
              <a:t> to view </a:t>
            </a:r>
            <a:r>
              <a:rPr lang="en-US" b="1" dirty="0"/>
              <a:t>All courses</a:t>
            </a:r>
            <a:r>
              <a:rPr lang="en-US" dirty="0"/>
              <a:t>. This list can contain courses that are not displayed on the Dashboard (for example Future enrollments).</a:t>
            </a:r>
          </a:p>
          <a:p>
            <a:pPr marL="0" indent="0">
              <a:spcBef>
                <a:spcPts val="0"/>
              </a:spcBef>
              <a:buNone/>
            </a:pPr>
            <a:endParaRPr lang="en-US" dirty="0"/>
          </a:p>
          <a:p>
            <a:pPr>
              <a:lnSpc>
                <a:spcPct val="100000"/>
              </a:lnSpc>
              <a:spcBef>
                <a:spcPts val="0"/>
              </a:spcBef>
            </a:pPr>
            <a:r>
              <a:rPr lang="en-US" dirty="0"/>
              <a:t>To favorite a course, click the star next to a course. Course favorites will display in the Dashboard.</a:t>
            </a:r>
            <a:endParaRPr lang="en-GB" dirty="0"/>
          </a:p>
          <a:p>
            <a:endParaRPr lang="en-GB" dirty="0"/>
          </a:p>
        </p:txBody>
      </p:sp>
      <p:sp>
        <p:nvSpPr>
          <p:cNvPr id="2" name="Content Placeholder 1"/>
          <p:cNvSpPr>
            <a:spLocks noGrp="1"/>
          </p:cNvSpPr>
          <p:nvPr>
            <p:ph type="subTitle" idx="1"/>
          </p:nvPr>
        </p:nvSpPr>
        <p:spPr/>
        <p:txBody>
          <a:bodyPr/>
          <a:lstStyle/>
          <a:p>
            <a:r>
              <a:rPr lang="en-US" dirty="0"/>
              <a:t>Access to courses</a:t>
            </a:r>
          </a:p>
          <a:p>
            <a:endParaRPr lang="en-GB" dirty="0"/>
          </a:p>
        </p:txBody>
      </p:sp>
      <p:sp>
        <p:nvSpPr>
          <p:cNvPr id="10" name="Title 9">
            <a:extLst>
              <a:ext uri="{FF2B5EF4-FFF2-40B4-BE49-F238E27FC236}">
                <a16:creationId xmlns:a16="http://schemas.microsoft.com/office/drawing/2014/main" id="{5BDD1417-A5D7-28A6-ABB9-1FF67DEC19DA}"/>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a:blip r:embed="rId2"/>
          <a:stretch>
            <a:fillRect/>
          </a:stretch>
        </p:blipFill>
        <p:spPr>
          <a:xfrm>
            <a:off x="6096000" y="2285998"/>
            <a:ext cx="3793163" cy="2354613"/>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3"/>
          <a:stretch>
            <a:fillRect/>
          </a:stretch>
        </p:blipFill>
        <p:spPr>
          <a:xfrm>
            <a:off x="6096000" y="4907212"/>
            <a:ext cx="3793163" cy="1057573"/>
          </a:xfrm>
          <a:prstGeom prst="rect">
            <a:avLst/>
          </a:prstGeom>
          <a:effectLst>
            <a:outerShdw blurRad="50800" dist="38100" dir="2700000" algn="tl" rotWithShape="0">
              <a:prstClr val="black">
                <a:alpha val="40000"/>
              </a:prstClr>
            </a:outerShdw>
          </a:effectLst>
        </p:spPr>
      </p:pic>
      <p:sp>
        <p:nvSpPr>
          <p:cNvPr id="13" name="Text Placeholder 1">
            <a:extLst>
              <a:ext uri="{FF2B5EF4-FFF2-40B4-BE49-F238E27FC236}">
                <a16:creationId xmlns:a16="http://schemas.microsoft.com/office/drawing/2014/main" id="{996376F7-C0A3-46FB-17C5-5A4BC46C09BD}"/>
              </a:ext>
            </a:extLst>
          </p:cNvPr>
          <p:cNvSpPr>
            <a:spLocks noGrp="1"/>
          </p:cNvSpPr>
          <p:nvPr>
            <p:ph type="body" sz="quarter" idx="4294967295"/>
          </p:nvPr>
        </p:nvSpPr>
        <p:spPr>
          <a:xfrm>
            <a:off x="10942365" y="6175971"/>
            <a:ext cx="871637" cy="306000"/>
          </a:xfrm>
          <a:prstGeom prst="rect">
            <a:avLst/>
          </a:prstGeom>
          <a:blipFill>
            <a:blip r:embed="rId4">
              <a:extLst>
                <a:ext uri="{96DAC541-7B7A-43D3-8B79-37D633B846F1}">
                  <asvg:svgBlip xmlns:asvg="http://schemas.microsoft.com/office/drawing/2016/SVG/main" r:embed="rId5"/>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62294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nl-NL"/>
              <a:t>Canvas</a:t>
            </a:r>
            <a:endParaRPr lang="en-US" dirty="0"/>
          </a:p>
        </p:txBody>
      </p:sp>
      <p:sp>
        <p:nvSpPr>
          <p:cNvPr id="4" name="Text Placeholder 3"/>
          <p:cNvSpPr>
            <a:spLocks noGrp="1"/>
          </p:cNvSpPr>
          <p:nvPr>
            <p:ph type="body" sz="quarter" idx="16"/>
          </p:nvPr>
        </p:nvSpPr>
        <p:spPr>
          <a:xfrm>
            <a:off x="756000" y="2483997"/>
            <a:ext cx="9976655" cy="2952002"/>
          </a:xfrm>
        </p:spPr>
        <p:txBody>
          <a:bodyPr vert="horz" lIns="0" tIns="0" rIns="0" bIns="0" rtlCol="0" anchor="t">
            <a:noAutofit/>
          </a:bodyPr>
          <a:lstStyle/>
          <a:p>
            <a:pPr marL="359410" indent="-359410">
              <a:lnSpc>
                <a:spcPct val="100000"/>
              </a:lnSpc>
              <a:spcBef>
                <a:spcPts val="0"/>
              </a:spcBef>
            </a:pPr>
            <a:r>
              <a:rPr lang="en-US" dirty="0"/>
              <a:t>For modules from your study </a:t>
            </a:r>
            <a:r>
              <a:rPr lang="en-US" dirty="0" err="1"/>
              <a:t>programme</a:t>
            </a:r>
            <a:r>
              <a:rPr lang="en-US" dirty="0"/>
              <a:t>, you first have to register for the module in OSIRIS. </a:t>
            </a:r>
          </a:p>
          <a:p>
            <a:pPr marL="359410" indent="-359410">
              <a:lnSpc>
                <a:spcPct val="100000"/>
              </a:lnSpc>
              <a:spcBef>
                <a:spcPts val="0"/>
              </a:spcBef>
            </a:pPr>
            <a:r>
              <a:rPr lang="en-US" dirty="0"/>
              <a:t>After that, you will automatically be enrolled in the corresponding course in Canvas. </a:t>
            </a:r>
          </a:p>
          <a:p>
            <a:pPr marL="359410" indent="-359410">
              <a:lnSpc>
                <a:spcPct val="100000"/>
              </a:lnSpc>
              <a:spcBef>
                <a:spcPts val="0"/>
              </a:spcBef>
            </a:pPr>
            <a:r>
              <a:rPr lang="en-US" dirty="0"/>
              <a:t>From two weeks before the start of the quartile, the course will be accessible from the Dashboard. Before that, the course will be listed under ‘Future enrolments’ in Courses and is not accessible yet.</a:t>
            </a:r>
            <a:endParaRPr lang="en-GB" dirty="0"/>
          </a:p>
          <a:p>
            <a:pPr marL="359410" indent="-359410">
              <a:lnSpc>
                <a:spcPct val="100000"/>
              </a:lnSpc>
              <a:spcBef>
                <a:spcPts val="0"/>
              </a:spcBef>
            </a:pPr>
            <a:r>
              <a:rPr lang="nl-NL" err="1"/>
              <a:t>Registration</a:t>
            </a:r>
            <a:r>
              <a:rPr lang="nl-NL" dirty="0"/>
              <a:t> (in OSIRIS) </a:t>
            </a:r>
            <a:r>
              <a:rPr lang="nl-NL" err="1"/>
              <a:t>can</a:t>
            </a:r>
            <a:r>
              <a:rPr lang="nl-NL" dirty="0"/>
              <a:t> </a:t>
            </a:r>
            <a:r>
              <a:rPr lang="nl-NL" err="1"/>
              <a:t>be</a:t>
            </a:r>
            <a:r>
              <a:rPr lang="nl-NL" dirty="0"/>
              <a:t> </a:t>
            </a:r>
            <a:r>
              <a:rPr lang="nl-NL" err="1"/>
              <a:t>done</a:t>
            </a:r>
            <a:r>
              <a:rPr lang="nl-NL" dirty="0"/>
              <a:t> up </a:t>
            </a:r>
            <a:r>
              <a:rPr lang="nl-NL" err="1"/>
              <a:t>until</a:t>
            </a:r>
            <a:r>
              <a:rPr lang="nl-NL" dirty="0"/>
              <a:t> </a:t>
            </a:r>
            <a:r>
              <a:rPr lang="nl-NL" err="1"/>
              <a:t>the</a:t>
            </a:r>
            <a:r>
              <a:rPr lang="nl-NL" dirty="0"/>
              <a:t> last </a:t>
            </a:r>
            <a:r>
              <a:rPr lang="nl-NL" err="1"/>
              <a:t>day</a:t>
            </a:r>
            <a:r>
              <a:rPr lang="nl-NL" dirty="0"/>
              <a:t> </a:t>
            </a:r>
            <a:r>
              <a:rPr lang="nl-NL" err="1"/>
              <a:t>before</a:t>
            </a:r>
            <a:r>
              <a:rPr lang="nl-NL" dirty="0"/>
              <a:t> </a:t>
            </a:r>
            <a:r>
              <a:rPr lang="nl-NL" err="1"/>
              <a:t>the</a:t>
            </a:r>
            <a:r>
              <a:rPr lang="nl-NL" dirty="0"/>
              <a:t> start of a </a:t>
            </a:r>
            <a:r>
              <a:rPr lang="nl-NL" err="1"/>
              <a:t>quartile</a:t>
            </a:r>
            <a:endParaRPr lang="nl-NL"/>
          </a:p>
          <a:p>
            <a:pPr marL="359410" indent="-359410"/>
            <a:endParaRPr lang="en-US" dirty="0"/>
          </a:p>
        </p:txBody>
      </p:sp>
      <p:sp>
        <p:nvSpPr>
          <p:cNvPr id="2" name="Content Placeholder 1"/>
          <p:cNvSpPr>
            <a:spLocks noGrp="1"/>
          </p:cNvSpPr>
          <p:nvPr>
            <p:ph type="subTitle" idx="1"/>
          </p:nvPr>
        </p:nvSpPr>
        <p:spPr/>
        <p:txBody>
          <a:bodyPr/>
          <a:lstStyle/>
          <a:p>
            <a:pPr>
              <a:lnSpc>
                <a:spcPct val="100000"/>
              </a:lnSpc>
            </a:pPr>
            <a:r>
              <a:rPr lang="nl-NL" dirty="0"/>
              <a:t>Access </a:t>
            </a:r>
            <a:r>
              <a:rPr lang="nl-NL" dirty="0" err="1"/>
              <a:t>to</a:t>
            </a:r>
            <a:r>
              <a:rPr lang="nl-NL" dirty="0"/>
              <a:t> Courses </a:t>
            </a:r>
            <a:r>
              <a:rPr lang="nl-NL" dirty="0" err="1"/>
              <a:t>from</a:t>
            </a:r>
            <a:r>
              <a:rPr lang="nl-NL" dirty="0"/>
              <a:t> your </a:t>
            </a:r>
            <a:r>
              <a:rPr lang="nl-NL" dirty="0" err="1"/>
              <a:t>study</a:t>
            </a:r>
            <a:r>
              <a:rPr lang="nl-NL" dirty="0"/>
              <a:t> program</a:t>
            </a:r>
          </a:p>
          <a:p>
            <a:pPr>
              <a:lnSpc>
                <a:spcPct val="100000"/>
              </a:lnSpc>
            </a:pPr>
            <a:endParaRPr lang="nl-NL" dirty="0"/>
          </a:p>
        </p:txBody>
      </p:sp>
      <p:sp>
        <p:nvSpPr>
          <p:cNvPr id="5" name="Title 4">
            <a:extLst>
              <a:ext uri="{FF2B5EF4-FFF2-40B4-BE49-F238E27FC236}">
                <a16:creationId xmlns:a16="http://schemas.microsoft.com/office/drawing/2014/main" id="{94FCA430-2623-A9CE-75B5-AA37FBCFCBD7}"/>
              </a:ext>
            </a:extLst>
          </p:cNvPr>
          <p:cNvSpPr>
            <a:spLocks noGrp="1"/>
          </p:cNvSpPr>
          <p:nvPr>
            <p:ph type="ctrTitle"/>
          </p:nvPr>
        </p:nvSpPr>
        <p:spPr/>
        <p:txBody>
          <a:bodyPr/>
          <a:lstStyle/>
          <a:p>
            <a:r>
              <a:rPr lang="en-GB" dirty="0"/>
              <a:t>Canvas</a:t>
            </a:r>
            <a:endParaRPr lang="en-NL" dirty="0"/>
          </a:p>
        </p:txBody>
      </p:sp>
      <p:sp>
        <p:nvSpPr>
          <p:cNvPr id="8" name="Footer Placeholder 7">
            <a:extLst>
              <a:ext uri="{FF2B5EF4-FFF2-40B4-BE49-F238E27FC236}">
                <a16:creationId xmlns:a16="http://schemas.microsoft.com/office/drawing/2014/main" id="{F88B4839-348C-D271-04F3-A64B5CE709AE}"/>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61729623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483997"/>
            <a:ext cx="10186364" cy="2952002"/>
          </a:xfrm>
        </p:spPr>
        <p:txBody>
          <a:bodyPr/>
          <a:lstStyle/>
          <a:p>
            <a:r>
              <a:rPr lang="en-US" dirty="0"/>
              <a:t>Once you are in a course, click </a:t>
            </a:r>
            <a:r>
              <a:rPr lang="en-US" b="1" dirty="0"/>
              <a:t>Announcements </a:t>
            </a:r>
            <a:r>
              <a:rPr lang="en-US" dirty="0"/>
              <a:t>in the Course Navigation to keep yourself updated on your course. </a:t>
            </a:r>
            <a:endParaRPr lang="en-GB" dirty="0"/>
          </a:p>
          <a:p>
            <a:endParaRPr lang="en-GB" dirty="0"/>
          </a:p>
        </p:txBody>
      </p:sp>
      <p:sp>
        <p:nvSpPr>
          <p:cNvPr id="2" name="Content Placeholder 1"/>
          <p:cNvSpPr>
            <a:spLocks noGrp="1"/>
          </p:cNvSpPr>
          <p:nvPr>
            <p:ph type="subTitle" idx="1"/>
          </p:nvPr>
        </p:nvSpPr>
        <p:spPr/>
        <p:txBody>
          <a:bodyPr/>
          <a:lstStyle/>
          <a:p>
            <a:pPr>
              <a:lnSpc>
                <a:spcPct val="100000"/>
              </a:lnSpc>
            </a:pPr>
            <a:r>
              <a:rPr lang="en-US" dirty="0"/>
              <a:t>Navigate your course</a:t>
            </a:r>
          </a:p>
          <a:p>
            <a:pPr>
              <a:lnSpc>
                <a:spcPct val="100000"/>
              </a:lnSpc>
            </a:pPr>
            <a:endParaRPr lang="en-GB" dirty="0"/>
          </a:p>
        </p:txBody>
      </p:sp>
      <p:sp>
        <p:nvSpPr>
          <p:cNvPr id="8" name="Title 7">
            <a:extLst>
              <a:ext uri="{FF2B5EF4-FFF2-40B4-BE49-F238E27FC236}">
                <a16:creationId xmlns:a16="http://schemas.microsoft.com/office/drawing/2014/main" id="{D728DBED-4A13-3D4B-4423-F34D326CCD18}"/>
              </a:ext>
            </a:extLst>
          </p:cNvPr>
          <p:cNvSpPr>
            <a:spLocks noGrp="1"/>
          </p:cNvSpPr>
          <p:nvPr>
            <p:ph type="ctrTitle"/>
          </p:nvPr>
        </p:nvSpPr>
        <p:spPr/>
        <p:txBody>
          <a:bodyPr/>
          <a:lstStyle/>
          <a:p>
            <a:r>
              <a:rPr lang="en-GB" dirty="0"/>
              <a:t>Canvas</a:t>
            </a:r>
            <a:endParaRPr lang="en-NL" dirty="0"/>
          </a:p>
        </p:txBody>
      </p:sp>
      <p:pic>
        <p:nvPicPr>
          <p:cNvPr id="9" name="Picture 8">
            <a:extLst>
              <a:ext uri="{FF2B5EF4-FFF2-40B4-BE49-F238E27FC236}">
                <a16:creationId xmlns:a16="http://schemas.microsoft.com/office/drawing/2014/main" id="{E5B0EF9B-66D2-4563-A7EA-5C9D5DAA3DF4}"/>
              </a:ext>
            </a:extLst>
          </p:cNvPr>
          <p:cNvPicPr>
            <a:picLocks noChangeAspect="1"/>
          </p:cNvPicPr>
          <p:nvPr/>
        </p:nvPicPr>
        <p:blipFill>
          <a:blip r:embed="rId2"/>
          <a:stretch>
            <a:fillRect/>
          </a:stretch>
        </p:blipFill>
        <p:spPr>
          <a:xfrm>
            <a:off x="1018132" y="3121891"/>
            <a:ext cx="7851294" cy="2758428"/>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892A9FC4-EB9C-3437-BE8D-2C633C854988}"/>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2611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483997"/>
            <a:ext cx="4111563" cy="2952002"/>
          </a:xfrm>
        </p:spPr>
        <p:txBody>
          <a:bodyPr/>
          <a:lstStyle/>
          <a:p>
            <a:pPr>
              <a:lnSpc>
                <a:spcPct val="100000"/>
              </a:lnSpc>
              <a:spcBef>
                <a:spcPts val="0"/>
              </a:spcBef>
            </a:pPr>
            <a:r>
              <a:rPr lang="en-US" dirty="0"/>
              <a:t>View information about the course (set up) in </a:t>
            </a:r>
            <a:r>
              <a:rPr lang="en-US" b="1" dirty="0"/>
              <a:t>Syllabus</a:t>
            </a:r>
            <a:r>
              <a:rPr lang="en-US" dirty="0"/>
              <a:t> and </a:t>
            </a:r>
            <a:r>
              <a:rPr lang="en-US" b="1" dirty="0"/>
              <a:t>OSIRIS course information</a:t>
            </a:r>
            <a:br>
              <a:rPr lang="en-US" b="1" dirty="0"/>
            </a:br>
            <a:endParaRPr lang="en-US" b="1" dirty="0"/>
          </a:p>
          <a:p>
            <a:pPr>
              <a:lnSpc>
                <a:spcPct val="100000"/>
              </a:lnSpc>
              <a:spcBef>
                <a:spcPts val="0"/>
              </a:spcBef>
            </a:pPr>
            <a:r>
              <a:rPr lang="en-US" dirty="0"/>
              <a:t>Syllabus also contains an overview of all assignments and events from the course calendar</a:t>
            </a:r>
            <a:endParaRPr lang="en-GB" dirty="0"/>
          </a:p>
          <a:p>
            <a:endParaRPr lang="en-GB" dirty="0"/>
          </a:p>
        </p:txBody>
      </p:sp>
      <p:sp>
        <p:nvSpPr>
          <p:cNvPr id="2" name="Content Placeholder 1"/>
          <p:cNvSpPr>
            <a:spLocks noGrp="1"/>
          </p:cNvSpPr>
          <p:nvPr>
            <p:ph type="subTitle" idx="1"/>
          </p:nvPr>
        </p:nvSpPr>
        <p:spPr/>
        <p:txBody>
          <a:bodyPr/>
          <a:lstStyle/>
          <a:p>
            <a:pPr>
              <a:lnSpc>
                <a:spcPct val="100000"/>
              </a:lnSpc>
            </a:pPr>
            <a:r>
              <a:rPr lang="en-US" dirty="0"/>
              <a:t>Navigate your course</a:t>
            </a:r>
          </a:p>
          <a:p>
            <a:pPr>
              <a:lnSpc>
                <a:spcPct val="100000"/>
              </a:lnSpc>
            </a:pPr>
            <a:endParaRPr lang="en-GB" dirty="0"/>
          </a:p>
        </p:txBody>
      </p:sp>
      <p:sp>
        <p:nvSpPr>
          <p:cNvPr id="8" name="Title 7">
            <a:extLst>
              <a:ext uri="{FF2B5EF4-FFF2-40B4-BE49-F238E27FC236}">
                <a16:creationId xmlns:a16="http://schemas.microsoft.com/office/drawing/2014/main" id="{810907F4-9BF3-6E64-A8F1-B7415917961D}"/>
              </a:ext>
            </a:extLst>
          </p:cNvPr>
          <p:cNvSpPr>
            <a:spLocks noGrp="1"/>
          </p:cNvSpPr>
          <p:nvPr>
            <p:ph type="ctrTitle"/>
          </p:nvPr>
        </p:nvSpPr>
        <p:spPr/>
        <p:txBody>
          <a:bodyPr/>
          <a:lstStyle/>
          <a:p>
            <a:r>
              <a:rPr lang="en-GB" dirty="0"/>
              <a:t>Canvas</a:t>
            </a:r>
            <a:endParaRPr lang="en-NL" dirty="0"/>
          </a:p>
        </p:txBody>
      </p:sp>
      <p:pic>
        <p:nvPicPr>
          <p:cNvPr id="10" name="Picture 9">
            <a:extLst>
              <a:ext uri="{FF2B5EF4-FFF2-40B4-BE49-F238E27FC236}">
                <a16:creationId xmlns:a16="http://schemas.microsoft.com/office/drawing/2014/main" id="{C014CCC3-AF46-4D79-80AD-8247F2F37048}"/>
              </a:ext>
            </a:extLst>
          </p:cNvPr>
          <p:cNvPicPr>
            <a:picLocks noChangeAspect="1"/>
          </p:cNvPicPr>
          <p:nvPr/>
        </p:nvPicPr>
        <p:blipFill rotWithShape="1">
          <a:blip r:embed="rId2"/>
          <a:srcRect t="7318"/>
          <a:stretch/>
        </p:blipFill>
        <p:spPr>
          <a:xfrm>
            <a:off x="6124795" y="2285998"/>
            <a:ext cx="4817570" cy="2515501"/>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B94639F6-B8F5-0CF5-8E85-A1D2D5096B66}"/>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8125760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0" y="2483997"/>
            <a:ext cx="11058001" cy="2952002"/>
          </a:xfrm>
        </p:spPr>
        <p:txBody>
          <a:bodyPr vert="horz" lIns="0" tIns="0" rIns="0" bIns="0" rtlCol="0" anchor="t">
            <a:noAutofit/>
          </a:bodyPr>
          <a:lstStyle/>
          <a:p>
            <a:pPr marL="359410" indent="-359410"/>
            <a:r>
              <a:rPr lang="en-US" dirty="0"/>
              <a:t>Click </a:t>
            </a:r>
            <a:r>
              <a:rPr lang="en-US" b="1" dirty="0"/>
              <a:t>Modules</a:t>
            </a:r>
            <a:r>
              <a:rPr lang="en-US" dirty="0"/>
              <a:t> to see an overview of the entire course/module. Here, you can access all the course materials and assignments. </a:t>
            </a:r>
            <a:endParaRPr lang="en-GB" dirty="0"/>
          </a:p>
          <a:p>
            <a:pPr marL="359410" indent="-359410"/>
            <a:endParaRPr lang="en-GB" dirty="0"/>
          </a:p>
        </p:txBody>
      </p:sp>
      <p:sp>
        <p:nvSpPr>
          <p:cNvPr id="2" name="Content Placeholder 1"/>
          <p:cNvSpPr>
            <a:spLocks noGrp="1"/>
          </p:cNvSpPr>
          <p:nvPr>
            <p:ph type="subTitle" idx="1"/>
          </p:nvPr>
        </p:nvSpPr>
        <p:spPr/>
        <p:txBody>
          <a:bodyPr/>
          <a:lstStyle/>
          <a:p>
            <a:r>
              <a:rPr lang="en-US" dirty="0"/>
              <a:t>Navigate your course</a:t>
            </a:r>
          </a:p>
          <a:p>
            <a:endParaRPr lang="en-GB" dirty="0"/>
          </a:p>
        </p:txBody>
      </p:sp>
      <p:sp>
        <p:nvSpPr>
          <p:cNvPr id="8" name="Title 7">
            <a:extLst>
              <a:ext uri="{FF2B5EF4-FFF2-40B4-BE49-F238E27FC236}">
                <a16:creationId xmlns:a16="http://schemas.microsoft.com/office/drawing/2014/main" id="{DAF1B793-2A1F-5617-19AE-1DDAD367EAAC}"/>
              </a:ext>
            </a:extLst>
          </p:cNvPr>
          <p:cNvSpPr>
            <a:spLocks noGrp="1"/>
          </p:cNvSpPr>
          <p:nvPr>
            <p:ph type="ctrTitle"/>
          </p:nvPr>
        </p:nvSpPr>
        <p:spPr/>
        <p:txBody>
          <a:bodyPr/>
          <a:lstStyle/>
          <a:p>
            <a:r>
              <a:rPr lang="en-GB" dirty="0"/>
              <a:t>Canvas</a:t>
            </a:r>
            <a:endParaRPr lang="en-NL" dirty="0"/>
          </a:p>
        </p:txBody>
      </p:sp>
      <p:pic>
        <p:nvPicPr>
          <p:cNvPr id="11" name="Picture 10">
            <a:extLst>
              <a:ext uri="{FF2B5EF4-FFF2-40B4-BE49-F238E27FC236}">
                <a16:creationId xmlns:a16="http://schemas.microsoft.com/office/drawing/2014/main" id="{8F67AF64-0F39-48F9-AE9F-2F2D4BC9918C}"/>
              </a:ext>
            </a:extLst>
          </p:cNvPr>
          <p:cNvPicPr>
            <a:picLocks noChangeAspect="1"/>
          </p:cNvPicPr>
          <p:nvPr/>
        </p:nvPicPr>
        <p:blipFill>
          <a:blip r:embed="rId2"/>
          <a:stretch>
            <a:fillRect/>
          </a:stretch>
        </p:blipFill>
        <p:spPr>
          <a:xfrm>
            <a:off x="1018132" y="2995893"/>
            <a:ext cx="7321376" cy="3333078"/>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706D063D-1149-BD67-A5E6-C4E0B05B6753}"/>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1707535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vert="horz" lIns="0" tIns="0" rIns="0" bIns="0" rtlCol="0" anchor="t">
            <a:noAutofit/>
          </a:bodyPr>
          <a:lstStyle/>
          <a:p>
            <a:pPr marL="359410" indent="-359410">
              <a:lnSpc>
                <a:spcPct val="100000"/>
              </a:lnSpc>
              <a:spcBef>
                <a:spcPts val="0"/>
              </a:spcBef>
            </a:pPr>
            <a:r>
              <a:rPr lang="en-US" dirty="0"/>
              <a:t>Canvas modules can be filled with different types of content. Each module item also includes an icon with its type:  </a:t>
            </a:r>
            <a:endParaRPr lang="en-US"/>
          </a:p>
          <a:p>
            <a:pPr marL="359410" indent="-359410">
              <a:lnSpc>
                <a:spcPct val="100000"/>
              </a:lnSpc>
              <a:spcBef>
                <a:spcPts val="0"/>
              </a:spcBef>
            </a:pPr>
            <a:r>
              <a:rPr lang="en-US" b="1" dirty="0"/>
              <a:t>Page</a:t>
            </a:r>
            <a:r>
              <a:rPr lang="en-US" dirty="0"/>
              <a:t> [1]: a page of content to read</a:t>
            </a:r>
          </a:p>
          <a:p>
            <a:pPr marL="359410" indent="-359410">
              <a:lnSpc>
                <a:spcPct val="100000"/>
              </a:lnSpc>
              <a:spcBef>
                <a:spcPts val="0"/>
              </a:spcBef>
            </a:pPr>
            <a:r>
              <a:rPr lang="en-US" b="1" dirty="0"/>
              <a:t>Discussion</a:t>
            </a:r>
            <a:r>
              <a:rPr lang="en-US" dirty="0"/>
              <a:t> [2]: a course discussion</a:t>
            </a:r>
          </a:p>
          <a:p>
            <a:pPr marL="359410" indent="-359410">
              <a:lnSpc>
                <a:spcPct val="100000"/>
              </a:lnSpc>
              <a:spcBef>
                <a:spcPts val="0"/>
              </a:spcBef>
            </a:pPr>
            <a:r>
              <a:rPr lang="en-US" b="1" dirty="0"/>
              <a:t>Quiz</a:t>
            </a:r>
            <a:r>
              <a:rPr lang="en-US" dirty="0"/>
              <a:t> [3]: a course quiz</a:t>
            </a:r>
          </a:p>
          <a:p>
            <a:pPr marL="359410" indent="-359410">
              <a:lnSpc>
                <a:spcPct val="100000"/>
              </a:lnSpc>
              <a:spcBef>
                <a:spcPts val="0"/>
              </a:spcBef>
            </a:pPr>
            <a:r>
              <a:rPr lang="en-US" b="1" dirty="0"/>
              <a:t>Assignment</a:t>
            </a:r>
            <a:r>
              <a:rPr lang="en-US" dirty="0"/>
              <a:t> [4]: a course assignment</a:t>
            </a:r>
          </a:p>
          <a:p>
            <a:pPr marL="359410" indent="-359410">
              <a:lnSpc>
                <a:spcPct val="100000"/>
              </a:lnSpc>
              <a:spcBef>
                <a:spcPts val="0"/>
              </a:spcBef>
            </a:pPr>
            <a:r>
              <a:rPr lang="en-US" b="1" dirty="0"/>
              <a:t>Link or External Tool</a:t>
            </a:r>
            <a:r>
              <a:rPr lang="en-US" dirty="0"/>
              <a:t> [5]: an external link or tool to view outside of the course</a:t>
            </a:r>
          </a:p>
          <a:p>
            <a:pPr marL="359410" indent="-359410">
              <a:lnSpc>
                <a:spcPct val="100000"/>
              </a:lnSpc>
              <a:spcBef>
                <a:spcPts val="0"/>
              </a:spcBef>
            </a:pPr>
            <a:r>
              <a:rPr lang="en-US" b="1" dirty="0"/>
              <a:t>File</a:t>
            </a:r>
            <a:r>
              <a:rPr lang="en-US" dirty="0"/>
              <a:t> [6]: a file to download or view</a:t>
            </a:r>
          </a:p>
          <a:p>
            <a:pPr marL="359410" indent="-359410"/>
            <a:endParaRPr lang="en-GB" dirty="0"/>
          </a:p>
        </p:txBody>
      </p:sp>
      <p:sp>
        <p:nvSpPr>
          <p:cNvPr id="2" name="Content Placeholder 1"/>
          <p:cNvSpPr>
            <a:spLocks noGrp="1"/>
          </p:cNvSpPr>
          <p:nvPr>
            <p:ph type="subTitle" idx="1"/>
          </p:nvPr>
        </p:nvSpPr>
        <p:spPr/>
        <p:txBody>
          <a:bodyPr/>
          <a:lstStyle/>
          <a:p>
            <a:r>
              <a:rPr lang="en-US" dirty="0"/>
              <a:t>Navigate your course</a:t>
            </a:r>
          </a:p>
          <a:p>
            <a:endParaRPr lang="en-GB" dirty="0"/>
          </a:p>
        </p:txBody>
      </p:sp>
      <p:sp>
        <p:nvSpPr>
          <p:cNvPr id="8" name="Title 7">
            <a:extLst>
              <a:ext uri="{FF2B5EF4-FFF2-40B4-BE49-F238E27FC236}">
                <a16:creationId xmlns:a16="http://schemas.microsoft.com/office/drawing/2014/main" id="{42635C1E-5631-813E-409E-F193D9F66A48}"/>
              </a:ext>
            </a:extLst>
          </p:cNvPr>
          <p:cNvSpPr>
            <a:spLocks noGrp="1"/>
          </p:cNvSpPr>
          <p:nvPr>
            <p:ph type="ctrTitle"/>
          </p:nvPr>
        </p:nvSpPr>
        <p:spPr/>
        <p:txBody>
          <a:bodyPr/>
          <a:lstStyle/>
          <a:p>
            <a:r>
              <a:rPr lang="en-GB" dirty="0"/>
              <a:t>Canvas</a:t>
            </a:r>
            <a:endParaRPr lang="en-NL" dirty="0"/>
          </a:p>
        </p:txBody>
      </p:sp>
      <p:pic>
        <p:nvPicPr>
          <p:cNvPr id="1028" name="Picture 4" descr="C:\Users\peters\AppData\Local\Temp\SNAGHTML1bbbb4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3022" y="839931"/>
            <a:ext cx="1778525" cy="5455228"/>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81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0" y="2483997"/>
            <a:ext cx="8905235" cy="2952002"/>
          </a:xfrm>
        </p:spPr>
        <p:txBody>
          <a:bodyPr/>
          <a:lstStyle/>
          <a:p>
            <a:r>
              <a:rPr lang="en-US" dirty="0"/>
              <a:t>Use </a:t>
            </a:r>
            <a:r>
              <a:rPr lang="en-US" b="1" dirty="0"/>
              <a:t>Grades </a:t>
            </a:r>
            <a:r>
              <a:rPr lang="en-US" dirty="0"/>
              <a:t>to view the status of your submissions and your scores and feedback.</a:t>
            </a:r>
            <a:endParaRPr lang="en-GB" dirty="0"/>
          </a:p>
          <a:p>
            <a:endParaRPr lang="en-GB" dirty="0"/>
          </a:p>
        </p:txBody>
      </p:sp>
      <p:sp>
        <p:nvSpPr>
          <p:cNvPr id="2" name="Content Placeholder 1"/>
          <p:cNvSpPr>
            <a:spLocks noGrp="1"/>
          </p:cNvSpPr>
          <p:nvPr>
            <p:ph type="subTitle" idx="1"/>
          </p:nvPr>
        </p:nvSpPr>
        <p:spPr/>
        <p:txBody>
          <a:bodyPr/>
          <a:lstStyle/>
          <a:p>
            <a:r>
              <a:rPr lang="en-US" dirty="0"/>
              <a:t>Navigate your course</a:t>
            </a:r>
          </a:p>
          <a:p>
            <a:endParaRPr lang="en-GB" dirty="0"/>
          </a:p>
        </p:txBody>
      </p:sp>
      <p:sp>
        <p:nvSpPr>
          <p:cNvPr id="8" name="Title 7">
            <a:extLst>
              <a:ext uri="{FF2B5EF4-FFF2-40B4-BE49-F238E27FC236}">
                <a16:creationId xmlns:a16="http://schemas.microsoft.com/office/drawing/2014/main" id="{D166BC61-BD80-83F0-41F2-73E9E4FE8264}"/>
              </a:ext>
            </a:extLst>
          </p:cNvPr>
          <p:cNvSpPr>
            <a:spLocks noGrp="1"/>
          </p:cNvSpPr>
          <p:nvPr>
            <p:ph type="ctrTitle"/>
          </p:nvPr>
        </p:nvSpPr>
        <p:spPr/>
        <p:txBody>
          <a:bodyPr/>
          <a:lstStyle/>
          <a:p>
            <a:r>
              <a:rPr lang="en-GB" dirty="0"/>
              <a:t>Canvas</a:t>
            </a:r>
            <a:endParaRPr lang="en-NL" dirty="0"/>
          </a:p>
        </p:txBody>
      </p:sp>
      <p:pic>
        <p:nvPicPr>
          <p:cNvPr id="9" name="Picture 8">
            <a:extLst>
              <a:ext uri="{FF2B5EF4-FFF2-40B4-BE49-F238E27FC236}">
                <a16:creationId xmlns:a16="http://schemas.microsoft.com/office/drawing/2014/main" id="{73A5133E-61C0-4DDF-BF73-3A766209E9FD}"/>
              </a:ext>
            </a:extLst>
          </p:cNvPr>
          <p:cNvPicPr>
            <a:picLocks noChangeAspect="1"/>
          </p:cNvPicPr>
          <p:nvPr/>
        </p:nvPicPr>
        <p:blipFill rotWithShape="1">
          <a:blip r:embed="rId2"/>
          <a:srcRect t="1129"/>
          <a:stretch/>
        </p:blipFill>
        <p:spPr>
          <a:xfrm>
            <a:off x="1018132" y="2924073"/>
            <a:ext cx="7755231" cy="3051546"/>
          </a:xfrm>
          <a:prstGeom prst="rect">
            <a:avLst/>
          </a:prstGeom>
        </p:spPr>
      </p:pic>
      <p:sp>
        <p:nvSpPr>
          <p:cNvPr id="10" name="Text Placeholder 1">
            <a:extLst>
              <a:ext uri="{FF2B5EF4-FFF2-40B4-BE49-F238E27FC236}">
                <a16:creationId xmlns:a16="http://schemas.microsoft.com/office/drawing/2014/main" id="{8741518E-AF11-AA56-EE1D-2CC67259CF0B}"/>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9281382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spcBef>
                <a:spcPts val="0"/>
              </a:spcBef>
            </a:pPr>
            <a:r>
              <a:rPr lang="en-US" dirty="0"/>
              <a:t>If you are enrolled in a group, you can access your group page via </a:t>
            </a:r>
            <a:r>
              <a:rPr lang="en-US" b="1" dirty="0"/>
              <a:t>Groups </a:t>
            </a:r>
          </a:p>
          <a:p>
            <a:pPr>
              <a:lnSpc>
                <a:spcPct val="100000"/>
              </a:lnSpc>
              <a:spcBef>
                <a:spcPts val="0"/>
              </a:spcBef>
            </a:pPr>
            <a:r>
              <a:rPr lang="en-US" dirty="0"/>
              <a:t>If you click </a:t>
            </a:r>
            <a:r>
              <a:rPr lang="en-US" b="1" dirty="0"/>
              <a:t>All groups</a:t>
            </a:r>
            <a:r>
              <a:rPr lang="en-US" dirty="0"/>
              <a:t>, you will see the groups arranged by course</a:t>
            </a:r>
          </a:p>
          <a:p>
            <a:pPr>
              <a:lnSpc>
                <a:spcPct val="100000"/>
              </a:lnSpc>
              <a:spcBef>
                <a:spcPts val="0"/>
              </a:spcBef>
            </a:pPr>
            <a:r>
              <a:rPr lang="en-US" dirty="0"/>
              <a:t>The group page is also accessible from the </a:t>
            </a:r>
            <a:r>
              <a:rPr lang="en-US" b="1" dirty="0"/>
              <a:t>Home</a:t>
            </a:r>
            <a:r>
              <a:rPr lang="en-US" dirty="0"/>
              <a:t> page in a course, or from the </a:t>
            </a:r>
            <a:r>
              <a:rPr lang="en-US" b="1" dirty="0"/>
              <a:t>People</a:t>
            </a:r>
            <a:r>
              <a:rPr lang="en-US" dirty="0"/>
              <a:t> page in a course. </a:t>
            </a:r>
            <a:endParaRPr lang="en-GB" dirty="0"/>
          </a:p>
          <a:p>
            <a:endParaRPr lang="en-GB" dirty="0"/>
          </a:p>
        </p:txBody>
      </p:sp>
      <p:sp>
        <p:nvSpPr>
          <p:cNvPr id="2" name="Content Placeholder 1"/>
          <p:cNvSpPr>
            <a:spLocks noGrp="1"/>
          </p:cNvSpPr>
          <p:nvPr>
            <p:ph type="subTitle" idx="1"/>
          </p:nvPr>
        </p:nvSpPr>
        <p:spPr/>
        <p:txBody>
          <a:bodyPr/>
          <a:lstStyle/>
          <a:p>
            <a:r>
              <a:rPr lang="en-US" dirty="0"/>
              <a:t>Access to your groups</a:t>
            </a:r>
          </a:p>
          <a:p>
            <a:endParaRPr lang="en-GB" dirty="0"/>
          </a:p>
        </p:txBody>
      </p:sp>
      <p:sp>
        <p:nvSpPr>
          <p:cNvPr id="8" name="Title 7">
            <a:extLst>
              <a:ext uri="{FF2B5EF4-FFF2-40B4-BE49-F238E27FC236}">
                <a16:creationId xmlns:a16="http://schemas.microsoft.com/office/drawing/2014/main" id="{2BCA3374-8AB8-9404-FC26-9B51BCE41772}"/>
              </a:ext>
            </a:extLst>
          </p:cNvPr>
          <p:cNvSpPr>
            <a:spLocks noGrp="1"/>
          </p:cNvSpPr>
          <p:nvPr>
            <p:ph type="ctrTitle"/>
          </p:nvPr>
        </p:nvSpPr>
        <p:spPr/>
        <p:txBody>
          <a:bodyPr/>
          <a:lstStyle/>
          <a:p>
            <a:r>
              <a:rPr lang="en-GB" dirty="0"/>
              <a:t>Canvas</a:t>
            </a:r>
            <a:endParaRPr lang="en-NL" dirty="0"/>
          </a:p>
        </p:txBody>
      </p:sp>
      <p:pic>
        <p:nvPicPr>
          <p:cNvPr id="9" name="Picture 8"/>
          <p:cNvPicPr>
            <a:picLocks noChangeAspect="1"/>
          </p:cNvPicPr>
          <p:nvPr/>
        </p:nvPicPr>
        <p:blipFill>
          <a:blip r:embed="rId2"/>
          <a:stretch>
            <a:fillRect/>
          </a:stretch>
        </p:blipFill>
        <p:spPr>
          <a:xfrm>
            <a:off x="7087721" y="2285998"/>
            <a:ext cx="2916408" cy="2747690"/>
          </a:xfrm>
          <a:prstGeom prst="rect">
            <a:avLst/>
          </a:prstGeom>
          <a:effectLst>
            <a:outerShdw blurRad="50800" dist="38100" dir="2700000" algn="tl" rotWithShape="0">
              <a:prstClr val="black">
                <a:alpha val="40000"/>
              </a:prstClr>
            </a:outerShdw>
          </a:effectLst>
        </p:spPr>
      </p:pic>
      <p:sp>
        <p:nvSpPr>
          <p:cNvPr id="10" name="Oval 9"/>
          <p:cNvSpPr/>
          <p:nvPr/>
        </p:nvSpPr>
        <p:spPr>
          <a:xfrm>
            <a:off x="7822309" y="4492530"/>
            <a:ext cx="792088"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sp>
        <p:nvSpPr>
          <p:cNvPr id="13" name="Text Placeholder 1">
            <a:extLst>
              <a:ext uri="{FF2B5EF4-FFF2-40B4-BE49-F238E27FC236}">
                <a16:creationId xmlns:a16="http://schemas.microsoft.com/office/drawing/2014/main" id="{7DCC87A9-E5F9-9895-E3CB-FCAA13AA449C}"/>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38579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7EE35C-3DB6-42E7-B120-947035B538E0}"/>
              </a:ext>
            </a:extLst>
          </p:cNvPr>
          <p:cNvPicPr>
            <a:picLocks noChangeAspect="1"/>
          </p:cNvPicPr>
          <p:nvPr/>
        </p:nvPicPr>
        <p:blipFill>
          <a:blip r:embed="rId2"/>
          <a:stretch>
            <a:fillRect/>
          </a:stretch>
        </p:blipFill>
        <p:spPr>
          <a:xfrm>
            <a:off x="6334168" y="2285998"/>
            <a:ext cx="4085152" cy="3560764"/>
          </a:xfrm>
          <a:prstGeom prst="rect">
            <a:avLst/>
          </a:prstGeom>
          <a:effectLst>
            <a:outerShdw blurRad="50800" dist="38100" dir="2700000" algn="tl" rotWithShape="0">
              <a:prstClr val="black">
                <a:alpha val="40000"/>
              </a:prstClr>
            </a:outerShdw>
          </a:effectLst>
        </p:spPr>
      </p:pic>
      <p:sp>
        <p:nvSpPr>
          <p:cNvPr id="4" name="Text Placeholder 3"/>
          <p:cNvSpPr>
            <a:spLocks noGrp="1"/>
          </p:cNvSpPr>
          <p:nvPr>
            <p:ph type="body" sz="quarter" idx="16"/>
          </p:nvPr>
        </p:nvSpPr>
        <p:spPr/>
        <p:txBody>
          <a:bodyPr/>
          <a:lstStyle/>
          <a:p>
            <a:pPr marL="255270" indent="-255270">
              <a:lnSpc>
                <a:spcPct val="100000"/>
              </a:lnSpc>
              <a:spcBef>
                <a:spcPts val="0"/>
              </a:spcBef>
            </a:pPr>
            <a:r>
              <a:rPr lang="en-US" dirty="0"/>
              <a:t>You can use the </a:t>
            </a:r>
            <a:r>
              <a:rPr lang="en-US" b="1" dirty="0"/>
              <a:t>group page </a:t>
            </a:r>
            <a:r>
              <a:rPr lang="en-US" dirty="0"/>
              <a:t>to collaborate on group projects:</a:t>
            </a:r>
          </a:p>
          <a:p>
            <a:pPr marL="255270" indent="-255270">
              <a:lnSpc>
                <a:spcPct val="100000"/>
              </a:lnSpc>
              <a:spcBef>
                <a:spcPts val="0"/>
              </a:spcBef>
            </a:pPr>
            <a:r>
              <a:rPr lang="en-US" dirty="0"/>
              <a:t>Share ideas in group Discussions</a:t>
            </a:r>
            <a:endParaRPr lang="en-US" dirty="0">
              <a:cs typeface="Arial"/>
            </a:endParaRPr>
          </a:p>
          <a:p>
            <a:pPr marL="255270" indent="-255270">
              <a:lnSpc>
                <a:spcPct val="100000"/>
              </a:lnSpc>
              <a:spcBef>
                <a:spcPts val="0"/>
              </a:spcBef>
            </a:pPr>
            <a:r>
              <a:rPr lang="en-US" dirty="0"/>
              <a:t>Work together on documents:  Files or Collaborations (integration with Google Drive and Office365)</a:t>
            </a:r>
            <a:endParaRPr lang="en-US" dirty="0">
              <a:cs typeface="Arial"/>
            </a:endParaRPr>
          </a:p>
          <a:p>
            <a:endParaRPr lang="en-GB" dirty="0"/>
          </a:p>
        </p:txBody>
      </p:sp>
      <p:sp>
        <p:nvSpPr>
          <p:cNvPr id="2" name="Content Placeholder 1"/>
          <p:cNvSpPr>
            <a:spLocks noGrp="1"/>
          </p:cNvSpPr>
          <p:nvPr>
            <p:ph type="subTitle" idx="1"/>
          </p:nvPr>
        </p:nvSpPr>
        <p:spPr/>
        <p:txBody>
          <a:bodyPr/>
          <a:lstStyle/>
          <a:p>
            <a:pPr>
              <a:lnSpc>
                <a:spcPct val="100000"/>
              </a:lnSpc>
            </a:pPr>
            <a:r>
              <a:rPr lang="en-US" dirty="0"/>
              <a:t>Collaborate in groups</a:t>
            </a:r>
          </a:p>
          <a:p>
            <a:pPr marL="255270" indent="-255270">
              <a:lnSpc>
                <a:spcPct val="100000"/>
              </a:lnSpc>
            </a:pPr>
            <a:endParaRPr lang="en-US" dirty="0">
              <a:cs typeface="Arial"/>
            </a:endParaRPr>
          </a:p>
        </p:txBody>
      </p:sp>
      <p:sp>
        <p:nvSpPr>
          <p:cNvPr id="8" name="Title 7">
            <a:extLst>
              <a:ext uri="{FF2B5EF4-FFF2-40B4-BE49-F238E27FC236}">
                <a16:creationId xmlns:a16="http://schemas.microsoft.com/office/drawing/2014/main" id="{409AB9E0-BCCA-1D99-FC39-0695E3E24EAF}"/>
              </a:ext>
            </a:extLst>
          </p:cNvPr>
          <p:cNvSpPr>
            <a:spLocks noGrp="1"/>
          </p:cNvSpPr>
          <p:nvPr>
            <p:ph type="ctrTitle"/>
          </p:nvPr>
        </p:nvSpPr>
        <p:spPr/>
        <p:txBody>
          <a:bodyPr/>
          <a:lstStyle/>
          <a:p>
            <a:r>
              <a:rPr lang="en-GB" dirty="0"/>
              <a:t>Canvas</a:t>
            </a:r>
            <a:endParaRPr lang="en-NL" dirty="0"/>
          </a:p>
        </p:txBody>
      </p:sp>
      <p:sp>
        <p:nvSpPr>
          <p:cNvPr id="11" name="Oval 10"/>
          <p:cNvSpPr/>
          <p:nvPr/>
        </p:nvSpPr>
        <p:spPr>
          <a:xfrm>
            <a:off x="6312600" y="4543743"/>
            <a:ext cx="1079545"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sp>
        <p:nvSpPr>
          <p:cNvPr id="12" name="Oval 11"/>
          <p:cNvSpPr/>
          <p:nvPr/>
        </p:nvSpPr>
        <p:spPr>
          <a:xfrm>
            <a:off x="6335301" y="4855857"/>
            <a:ext cx="576064"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sp>
        <p:nvSpPr>
          <p:cNvPr id="13" name="Oval 12"/>
          <p:cNvSpPr/>
          <p:nvPr/>
        </p:nvSpPr>
        <p:spPr>
          <a:xfrm>
            <a:off x="6281086" y="5465718"/>
            <a:ext cx="1296144"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sp>
        <p:nvSpPr>
          <p:cNvPr id="15" name="Text Placeholder 1">
            <a:extLst>
              <a:ext uri="{FF2B5EF4-FFF2-40B4-BE49-F238E27FC236}">
                <a16:creationId xmlns:a16="http://schemas.microsoft.com/office/drawing/2014/main" id="{75B5A9FB-5CEF-715E-7B2D-0245D6A4B554}"/>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123775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childTnLst>
                                </p:cTn>
                              </p:par>
                              <p:par>
                                <p:cTn id="14" presetID="10" presetClass="exit" presetSubtype="0" fill="hold" grpId="1" nodeType="with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1" grpId="0" animBg="1"/>
      <p:bldP spid="11" grpId="1"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lstStyle/>
          <a:p>
            <a:pPr eaLnBrk="1" hangingPunct="1">
              <a:defRPr/>
            </a:pPr>
            <a:r>
              <a:rPr lang="nl-NL" err="1"/>
              <a:t>ict</a:t>
            </a:r>
            <a:r>
              <a:rPr lang="nl-NL"/>
              <a:t> Customer support</a:t>
            </a:r>
          </a:p>
        </p:txBody>
      </p:sp>
      <p:sp>
        <p:nvSpPr>
          <p:cNvPr id="6" name="Text Placeholder 5"/>
          <p:cNvSpPr>
            <a:spLocks noGrp="1"/>
          </p:cNvSpPr>
          <p:nvPr>
            <p:ph type="body" sz="quarter" idx="16"/>
          </p:nvPr>
        </p:nvSpPr>
        <p:spPr>
          <a:xfrm>
            <a:off x="756000" y="2483997"/>
            <a:ext cx="10600258" cy="2952002"/>
          </a:xfrm>
        </p:spPr>
        <p:txBody>
          <a:bodyPr/>
          <a:lstStyle/>
          <a:p>
            <a:pPr>
              <a:lnSpc>
                <a:spcPct val="100000"/>
              </a:lnSpc>
              <a:spcBef>
                <a:spcPts val="0"/>
              </a:spcBef>
            </a:pPr>
            <a:r>
              <a:rPr lang="en-US" sz="1800" u="sng" dirty="0">
                <a:hlinkClick r:id="rId3"/>
              </a:rPr>
              <a:t>Checklist ICT-services for new students</a:t>
            </a:r>
            <a:r>
              <a:rPr lang="nl-NL" sz="1800" dirty="0"/>
              <a:t>: </a:t>
            </a:r>
            <a:r>
              <a:rPr lang="nl-NL" sz="1800" dirty="0" err="1"/>
              <a:t>this</a:t>
            </a:r>
            <a:r>
              <a:rPr lang="nl-NL" sz="1800" dirty="0"/>
              <a:t> checklist </a:t>
            </a:r>
            <a:r>
              <a:rPr lang="nl-NL" sz="1800" dirty="0" err="1"/>
              <a:t>includes</a:t>
            </a:r>
            <a:r>
              <a:rPr lang="nl-NL" sz="1800" dirty="0"/>
              <a:t> </a:t>
            </a:r>
            <a:r>
              <a:rPr lang="nl-NL" sz="1800" dirty="0" err="1"/>
              <a:t>everything</a:t>
            </a:r>
            <a:r>
              <a:rPr lang="nl-NL" sz="1800" dirty="0"/>
              <a:t> </a:t>
            </a:r>
            <a:r>
              <a:rPr lang="nl-NL" sz="1800" dirty="0" err="1"/>
              <a:t>necessary</a:t>
            </a:r>
            <a:r>
              <a:rPr lang="nl-NL" sz="1800" dirty="0"/>
              <a:t> </a:t>
            </a:r>
            <a:r>
              <a:rPr lang="nl-NL" sz="1800" dirty="0" err="1"/>
              <a:t>for</a:t>
            </a:r>
            <a:r>
              <a:rPr lang="nl-NL" sz="1800" dirty="0"/>
              <a:t> your ICT </a:t>
            </a:r>
            <a:r>
              <a:rPr lang="nl-NL" sz="1800" dirty="0" err="1"/>
              <a:t>facilities</a:t>
            </a:r>
            <a:r>
              <a:rPr lang="nl-NL" sz="1800" dirty="0"/>
              <a:t> at </a:t>
            </a:r>
            <a:r>
              <a:rPr lang="nl-NL" sz="1800" dirty="0" err="1"/>
              <a:t>the</a:t>
            </a:r>
            <a:r>
              <a:rPr lang="nl-NL" sz="1800" dirty="0"/>
              <a:t> University of Twente (e.g. account setup, </a:t>
            </a:r>
            <a:r>
              <a:rPr lang="nl-NL" sz="1800" dirty="0" err="1"/>
              <a:t>resetting</a:t>
            </a:r>
            <a:r>
              <a:rPr lang="nl-NL" sz="1800" dirty="0"/>
              <a:t> </a:t>
            </a:r>
            <a:r>
              <a:rPr lang="nl-NL" sz="1800" dirty="0" err="1"/>
              <a:t>your</a:t>
            </a:r>
            <a:r>
              <a:rPr lang="nl-NL" sz="1800" dirty="0"/>
              <a:t> password, VPN setup, </a:t>
            </a:r>
            <a:r>
              <a:rPr lang="nl-NL" sz="1800" dirty="0" err="1"/>
              <a:t>accessing</a:t>
            </a:r>
            <a:r>
              <a:rPr lang="nl-NL" sz="1800" dirty="0"/>
              <a:t> printers, etc.).</a:t>
            </a:r>
          </a:p>
          <a:p>
            <a:pPr>
              <a:lnSpc>
                <a:spcPct val="100000"/>
              </a:lnSpc>
              <a:spcBef>
                <a:spcPts val="0"/>
              </a:spcBef>
            </a:pPr>
            <a:endParaRPr lang="nl-NL" dirty="0"/>
          </a:p>
          <a:p>
            <a:pPr>
              <a:lnSpc>
                <a:spcPct val="100000"/>
              </a:lnSpc>
              <a:spcBef>
                <a:spcPts val="0"/>
              </a:spcBef>
            </a:pPr>
            <a:r>
              <a:rPr lang="en-US" u="sng" dirty="0" err="1">
                <a:hlinkClick r:id="rId4"/>
              </a:rPr>
              <a:t>Eduroam</a:t>
            </a:r>
            <a:r>
              <a:rPr lang="en-US" u="sng" dirty="0">
                <a:hlinkClick r:id="rId4"/>
              </a:rPr>
              <a:t> (education roaming)</a:t>
            </a:r>
            <a:r>
              <a:rPr lang="nl-NL" dirty="0"/>
              <a:t> </a:t>
            </a:r>
            <a:r>
              <a:rPr lang="nl-NL" dirty="0" err="1"/>
              <a:t>enables</a:t>
            </a:r>
            <a:r>
              <a:rPr lang="nl-NL" dirty="0"/>
              <a:t> </a:t>
            </a:r>
            <a:r>
              <a:rPr lang="nl-NL" dirty="0" err="1"/>
              <a:t>students</a:t>
            </a:r>
            <a:r>
              <a:rPr lang="nl-NL" dirty="0"/>
              <a:t>, </a:t>
            </a:r>
            <a:r>
              <a:rPr lang="nl-NL" dirty="0" err="1"/>
              <a:t>researchers</a:t>
            </a:r>
            <a:r>
              <a:rPr lang="nl-NL" dirty="0"/>
              <a:t> </a:t>
            </a:r>
            <a:r>
              <a:rPr lang="nl-NL" dirty="0" err="1"/>
              <a:t>and</a:t>
            </a:r>
            <a:r>
              <a:rPr lang="nl-NL" dirty="0"/>
              <a:t> </a:t>
            </a:r>
            <a:r>
              <a:rPr lang="nl-NL" dirty="0" err="1"/>
              <a:t>other</a:t>
            </a:r>
            <a:r>
              <a:rPr lang="nl-NL" dirty="0"/>
              <a:t> members of </a:t>
            </a:r>
            <a:r>
              <a:rPr lang="nl-NL" dirty="0" err="1"/>
              <a:t>staff</a:t>
            </a:r>
            <a:r>
              <a:rPr lang="nl-NL" dirty="0"/>
              <a:t> </a:t>
            </a:r>
            <a:r>
              <a:rPr lang="nl-NL" dirty="0" err="1"/>
              <a:t>to</a:t>
            </a:r>
            <a:r>
              <a:rPr lang="nl-NL" dirty="0"/>
              <a:t> </a:t>
            </a:r>
            <a:r>
              <a:rPr lang="nl-NL" dirty="0" err="1"/>
              <a:t>use</a:t>
            </a:r>
            <a:r>
              <a:rPr lang="nl-NL" dirty="0"/>
              <a:t> </a:t>
            </a:r>
            <a:r>
              <a:rPr lang="nl-NL" dirty="0" err="1"/>
              <a:t>their</a:t>
            </a:r>
            <a:r>
              <a:rPr lang="nl-NL" dirty="0"/>
              <a:t> </a:t>
            </a:r>
            <a:r>
              <a:rPr lang="nl-NL" dirty="0" err="1"/>
              <a:t>education</a:t>
            </a:r>
            <a:r>
              <a:rPr lang="nl-NL" dirty="0"/>
              <a:t> or research </a:t>
            </a:r>
            <a:r>
              <a:rPr lang="nl-NL" dirty="0" err="1"/>
              <a:t>institute’s</a:t>
            </a:r>
            <a:r>
              <a:rPr lang="nl-NL" dirty="0"/>
              <a:t> </a:t>
            </a:r>
            <a:r>
              <a:rPr lang="nl-NL" dirty="0" err="1"/>
              <a:t>wireless</a:t>
            </a:r>
            <a:r>
              <a:rPr lang="nl-NL" dirty="0"/>
              <a:t> (wifi) </a:t>
            </a:r>
            <a:r>
              <a:rPr lang="nl-NL" dirty="0" err="1"/>
              <a:t>network</a:t>
            </a:r>
            <a:r>
              <a:rPr lang="nl-NL" dirty="0"/>
              <a:t> in a safe </a:t>
            </a:r>
            <a:r>
              <a:rPr lang="nl-NL" dirty="0" err="1"/>
              <a:t>manner</a:t>
            </a:r>
            <a:r>
              <a:rPr lang="nl-NL" dirty="0"/>
              <a:t>. In </a:t>
            </a:r>
            <a:r>
              <a:rPr lang="nl-NL" dirty="0" err="1"/>
              <a:t>addition</a:t>
            </a:r>
            <a:r>
              <a:rPr lang="nl-NL" dirty="0"/>
              <a:t>, </a:t>
            </a:r>
            <a:r>
              <a:rPr lang="nl-NL" dirty="0" err="1"/>
              <a:t>using</a:t>
            </a:r>
            <a:r>
              <a:rPr lang="nl-NL" dirty="0"/>
              <a:t> </a:t>
            </a:r>
            <a:r>
              <a:rPr lang="nl-NL" dirty="0" err="1"/>
              <a:t>your</a:t>
            </a:r>
            <a:r>
              <a:rPr lang="nl-NL" dirty="0"/>
              <a:t> </a:t>
            </a:r>
            <a:r>
              <a:rPr lang="nl-NL" dirty="0" err="1"/>
              <a:t>own</a:t>
            </a:r>
            <a:r>
              <a:rPr lang="nl-NL" dirty="0"/>
              <a:t> login codes, </a:t>
            </a:r>
            <a:r>
              <a:rPr lang="nl-NL" dirty="0" err="1"/>
              <a:t>eduroam</a:t>
            </a:r>
            <a:r>
              <a:rPr lang="nl-NL" dirty="0"/>
              <a:t> </a:t>
            </a:r>
            <a:r>
              <a:rPr lang="nl-NL" dirty="0" err="1"/>
              <a:t>enables</a:t>
            </a:r>
            <a:r>
              <a:rPr lang="nl-NL" dirty="0"/>
              <a:t> </a:t>
            </a:r>
            <a:r>
              <a:rPr lang="nl-NL" dirty="0" err="1"/>
              <a:t>you</a:t>
            </a:r>
            <a:r>
              <a:rPr lang="nl-NL" dirty="0"/>
              <a:t> </a:t>
            </a:r>
            <a:r>
              <a:rPr lang="nl-NL" dirty="0" err="1"/>
              <a:t>to</a:t>
            </a:r>
            <a:r>
              <a:rPr lang="nl-NL" dirty="0"/>
              <a:t> </a:t>
            </a:r>
            <a:r>
              <a:rPr lang="nl-NL" dirty="0" err="1"/>
              <a:t>use</a:t>
            </a:r>
            <a:r>
              <a:rPr lang="nl-NL" dirty="0"/>
              <a:t> </a:t>
            </a:r>
            <a:r>
              <a:rPr lang="nl-NL" dirty="0" err="1"/>
              <a:t>other</a:t>
            </a:r>
            <a:r>
              <a:rPr lang="nl-NL" dirty="0"/>
              <a:t> </a:t>
            </a:r>
            <a:r>
              <a:rPr lang="nl-NL" dirty="0" err="1"/>
              <a:t>education</a:t>
            </a:r>
            <a:r>
              <a:rPr lang="nl-NL" dirty="0"/>
              <a:t> or research </a:t>
            </a:r>
            <a:r>
              <a:rPr lang="nl-NL" dirty="0" err="1"/>
              <a:t>institutes</a:t>
            </a:r>
            <a:r>
              <a:rPr lang="nl-NL" dirty="0"/>
              <a:t>’ </a:t>
            </a:r>
            <a:r>
              <a:rPr lang="nl-NL" dirty="0" err="1"/>
              <a:t>eduroam</a:t>
            </a:r>
            <a:r>
              <a:rPr lang="nl-NL" dirty="0"/>
              <a:t> </a:t>
            </a:r>
            <a:r>
              <a:rPr lang="nl-NL" dirty="0" err="1"/>
              <a:t>networks</a:t>
            </a:r>
            <a:r>
              <a:rPr lang="nl-NL" dirty="0"/>
              <a:t> in </a:t>
            </a:r>
            <a:r>
              <a:rPr lang="nl-NL" dirty="0" err="1"/>
              <a:t>the</a:t>
            </a:r>
            <a:r>
              <a:rPr lang="nl-NL" dirty="0"/>
              <a:t> Netherlands </a:t>
            </a:r>
            <a:r>
              <a:rPr lang="nl-NL" dirty="0" err="1"/>
              <a:t>and</a:t>
            </a:r>
            <a:r>
              <a:rPr lang="nl-NL" dirty="0"/>
              <a:t> </a:t>
            </a:r>
            <a:r>
              <a:rPr lang="nl-NL" dirty="0" err="1"/>
              <a:t>abroad</a:t>
            </a:r>
            <a:r>
              <a:rPr lang="nl-NL" dirty="0"/>
              <a:t> without </a:t>
            </a:r>
            <a:r>
              <a:rPr lang="nl-NL" dirty="0" err="1"/>
              <a:t>any</a:t>
            </a:r>
            <a:r>
              <a:rPr lang="nl-NL" dirty="0"/>
              <a:t> </a:t>
            </a:r>
            <a:r>
              <a:rPr lang="nl-NL" dirty="0" err="1"/>
              <a:t>problems</a:t>
            </a:r>
            <a:r>
              <a:rPr lang="nl-NL" dirty="0"/>
              <a:t>.</a:t>
            </a:r>
          </a:p>
          <a:p>
            <a:pPr>
              <a:lnSpc>
                <a:spcPct val="100000"/>
              </a:lnSpc>
              <a:spcBef>
                <a:spcPts val="0"/>
              </a:spcBef>
            </a:pPr>
            <a:endParaRPr lang="nl-NL" sz="1800" dirty="0"/>
          </a:p>
          <a:p>
            <a:pPr marL="0" indent="0">
              <a:lnSpc>
                <a:spcPct val="100000"/>
              </a:lnSpc>
              <a:spcBef>
                <a:spcPts val="0"/>
              </a:spcBef>
              <a:buNone/>
            </a:pPr>
            <a:endParaRPr lang="nl-NL" sz="1800" dirty="0"/>
          </a:p>
          <a:p>
            <a:pPr marL="0" indent="0">
              <a:lnSpc>
                <a:spcPct val="100000"/>
              </a:lnSpc>
              <a:buNone/>
            </a:pPr>
            <a:endParaRPr lang="nl-NL" sz="1050" dirty="0"/>
          </a:p>
          <a:p>
            <a:pPr eaLnBrk="1" hangingPunct="1">
              <a:defRPr/>
            </a:pPr>
            <a:endParaRPr lang="en-US" dirty="0"/>
          </a:p>
        </p:txBody>
      </p:sp>
      <p:sp>
        <p:nvSpPr>
          <p:cNvPr id="2" name="Content Placeholder 1"/>
          <p:cNvSpPr>
            <a:spLocks noGrp="1"/>
          </p:cNvSpPr>
          <p:nvPr>
            <p:ph type="subTitle" idx="1"/>
          </p:nvPr>
        </p:nvSpPr>
        <p:spPr/>
        <p:txBody>
          <a:bodyPr/>
          <a:lstStyle/>
          <a:p>
            <a:r>
              <a:rPr lang="nl-NL" dirty="0"/>
              <a:t>Services for students</a:t>
            </a:r>
          </a:p>
          <a:p>
            <a:pPr eaLnBrk="1" hangingPunct="1">
              <a:buNone/>
            </a:pPr>
            <a:endParaRPr lang="en-US" sz="1400" dirty="0"/>
          </a:p>
        </p:txBody>
      </p:sp>
      <p:sp>
        <p:nvSpPr>
          <p:cNvPr id="3" name="Title 2">
            <a:extLst>
              <a:ext uri="{FF2B5EF4-FFF2-40B4-BE49-F238E27FC236}">
                <a16:creationId xmlns:a16="http://schemas.microsoft.com/office/drawing/2014/main" id="{05A2AD40-BE5B-12CA-53AD-90C59625306F}"/>
              </a:ext>
            </a:extLst>
          </p:cNvPr>
          <p:cNvSpPr>
            <a:spLocks noGrp="1"/>
          </p:cNvSpPr>
          <p:nvPr>
            <p:ph type="ctrTitle"/>
          </p:nvPr>
        </p:nvSpPr>
        <p:spPr/>
        <p:txBody>
          <a:bodyPr/>
          <a:lstStyle/>
          <a:p>
            <a:r>
              <a:rPr lang="en-GB" dirty="0"/>
              <a:t>ICT Customer support</a:t>
            </a:r>
            <a:endParaRPr lang="en-NL" dirty="0"/>
          </a:p>
        </p:txBody>
      </p:sp>
      <p:sp>
        <p:nvSpPr>
          <p:cNvPr id="9" name="Footer Placeholder 8">
            <a:extLst>
              <a:ext uri="{FF2B5EF4-FFF2-40B4-BE49-F238E27FC236}">
                <a16:creationId xmlns:a16="http://schemas.microsoft.com/office/drawing/2014/main" id="{76CB01DE-EE32-BB9D-D608-C4476741B0EF}"/>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595906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A6F80D-F6D6-4E5C-922D-407475995372}"/>
              </a:ext>
            </a:extLst>
          </p:cNvPr>
          <p:cNvSpPr>
            <a:spLocks noGrp="1"/>
          </p:cNvSpPr>
          <p:nvPr>
            <p:ph type="body" sz="quarter" idx="15"/>
          </p:nvPr>
        </p:nvSpPr>
        <p:spPr/>
        <p:txBody>
          <a:bodyPr/>
          <a:lstStyle/>
          <a:p>
            <a:r>
              <a:rPr lang="en-US"/>
              <a:t>canvas</a:t>
            </a:r>
            <a:endParaRPr lang="en-GB"/>
          </a:p>
        </p:txBody>
      </p:sp>
      <p:sp>
        <p:nvSpPr>
          <p:cNvPr id="4" name="Text Placeholder 3">
            <a:extLst>
              <a:ext uri="{FF2B5EF4-FFF2-40B4-BE49-F238E27FC236}">
                <a16:creationId xmlns:a16="http://schemas.microsoft.com/office/drawing/2014/main" id="{B0DB438F-3E67-4CB7-A7D7-736C7DD70693}"/>
              </a:ext>
            </a:extLst>
          </p:cNvPr>
          <p:cNvSpPr>
            <a:spLocks noGrp="1"/>
          </p:cNvSpPr>
          <p:nvPr>
            <p:ph type="body" sz="quarter" idx="16"/>
          </p:nvPr>
        </p:nvSpPr>
        <p:spPr>
          <a:xfrm>
            <a:off x="756000" y="2483997"/>
            <a:ext cx="10186365" cy="2952002"/>
          </a:xfrm>
        </p:spPr>
        <p:txBody>
          <a:bodyPr/>
          <a:lstStyle/>
          <a:p>
            <a:pPr marL="255270" indent="-255270">
              <a:lnSpc>
                <a:spcPct val="100000"/>
              </a:lnSpc>
              <a:spcBef>
                <a:spcPts val="0"/>
              </a:spcBef>
            </a:pPr>
            <a:r>
              <a:rPr lang="en-US" dirty="0"/>
              <a:t>Be aware that teachers and TA’s in the course also have access to the group pages.</a:t>
            </a:r>
          </a:p>
          <a:p>
            <a:pPr marL="255270" indent="-255270">
              <a:lnSpc>
                <a:spcPct val="100000"/>
              </a:lnSpc>
              <a:spcBef>
                <a:spcPts val="0"/>
              </a:spcBef>
            </a:pPr>
            <a:endParaRPr lang="en-US" dirty="0"/>
          </a:p>
          <a:p>
            <a:pPr marL="255270" indent="-255270">
              <a:lnSpc>
                <a:spcPct val="100000"/>
              </a:lnSpc>
              <a:spcBef>
                <a:spcPts val="0"/>
              </a:spcBef>
            </a:pPr>
            <a:r>
              <a:rPr lang="en-US" dirty="0">
                <a:ea typeface="+mn-lt"/>
                <a:cs typeface="+mn-lt"/>
              </a:rPr>
              <a:t>We advise </a:t>
            </a:r>
            <a:r>
              <a:rPr lang="en-US" b="1" dirty="0">
                <a:ea typeface="+mn-lt"/>
                <a:cs typeface="+mn-lt"/>
              </a:rPr>
              <a:t>not</a:t>
            </a:r>
            <a:r>
              <a:rPr lang="en-US" dirty="0">
                <a:ea typeface="+mn-lt"/>
                <a:cs typeface="+mn-lt"/>
              </a:rPr>
              <a:t> to use the Announcements in a group page, because Teachers and TA’s also will receive a notification about announcements in a group pages. Instead, you can use the Canvas Inbox to send messages to your group members.</a:t>
            </a:r>
            <a:endParaRPr lang="en-US" dirty="0">
              <a:cs typeface="Arial"/>
            </a:endParaRPr>
          </a:p>
        </p:txBody>
      </p:sp>
      <p:sp>
        <p:nvSpPr>
          <p:cNvPr id="11" name="Content Placeholder 10">
            <a:extLst>
              <a:ext uri="{FF2B5EF4-FFF2-40B4-BE49-F238E27FC236}">
                <a16:creationId xmlns:a16="http://schemas.microsoft.com/office/drawing/2014/main" id="{B0EC6E59-190B-4843-822B-10DD871E0ADA}"/>
              </a:ext>
            </a:extLst>
          </p:cNvPr>
          <p:cNvSpPr>
            <a:spLocks noGrp="1"/>
          </p:cNvSpPr>
          <p:nvPr>
            <p:ph type="subTitle" idx="1"/>
          </p:nvPr>
        </p:nvSpPr>
        <p:spPr/>
        <p:txBody>
          <a:bodyPr/>
          <a:lstStyle/>
          <a:p>
            <a:pPr marL="255270" indent="-255270"/>
            <a:r>
              <a:rPr lang="en-US" dirty="0"/>
              <a:t>Teacher access to groups</a:t>
            </a:r>
          </a:p>
          <a:p>
            <a:pPr marL="255270" indent="-255270"/>
            <a:endParaRPr lang="en-US" dirty="0">
              <a:cs typeface="Arial"/>
            </a:endParaRPr>
          </a:p>
        </p:txBody>
      </p:sp>
      <p:sp>
        <p:nvSpPr>
          <p:cNvPr id="2" name="Title 1">
            <a:extLst>
              <a:ext uri="{FF2B5EF4-FFF2-40B4-BE49-F238E27FC236}">
                <a16:creationId xmlns:a16="http://schemas.microsoft.com/office/drawing/2014/main" id="{56BBFB91-D35A-577C-00CF-22D6BE76D43B}"/>
              </a:ext>
            </a:extLst>
          </p:cNvPr>
          <p:cNvSpPr>
            <a:spLocks noGrp="1"/>
          </p:cNvSpPr>
          <p:nvPr>
            <p:ph type="ctrTitle"/>
          </p:nvPr>
        </p:nvSpPr>
        <p:spPr/>
        <p:txBody>
          <a:bodyPr/>
          <a:lstStyle/>
          <a:p>
            <a:r>
              <a:rPr lang="en-GB" dirty="0"/>
              <a:t>Canvas</a:t>
            </a:r>
            <a:endParaRPr lang="en-NL" dirty="0"/>
          </a:p>
        </p:txBody>
      </p:sp>
      <p:pic>
        <p:nvPicPr>
          <p:cNvPr id="12" name="Picture 11">
            <a:extLst>
              <a:ext uri="{FF2B5EF4-FFF2-40B4-BE49-F238E27FC236}">
                <a16:creationId xmlns:a16="http://schemas.microsoft.com/office/drawing/2014/main" id="{0F633A5C-D615-4D5B-B25D-9AE25C7A0C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7834" y="4398302"/>
            <a:ext cx="1177529" cy="1037697"/>
          </a:xfrm>
          <a:prstGeom prst="rect">
            <a:avLst/>
          </a:prstGeom>
          <a:effectLst>
            <a:outerShdw blurRad="50800" dist="38100" dir="2700000" algn="tl" rotWithShape="0">
              <a:prstClr val="black">
                <a:alpha val="40000"/>
              </a:prstClr>
            </a:outerShdw>
          </a:effectLst>
        </p:spPr>
      </p:pic>
      <p:sp>
        <p:nvSpPr>
          <p:cNvPr id="10" name="Footer Placeholder 9">
            <a:extLst>
              <a:ext uri="{FF2B5EF4-FFF2-40B4-BE49-F238E27FC236}">
                <a16:creationId xmlns:a16="http://schemas.microsoft.com/office/drawing/2014/main" id="{EDE4BDFD-ED72-3123-EC6F-A6D8D0988BAF}"/>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3938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483997"/>
            <a:ext cx="9847344" cy="2952002"/>
          </a:xfrm>
        </p:spPr>
        <p:txBody>
          <a:bodyPr/>
          <a:lstStyle/>
          <a:p>
            <a:pPr>
              <a:lnSpc>
                <a:spcPct val="100000"/>
              </a:lnSpc>
              <a:spcBef>
                <a:spcPts val="0"/>
              </a:spcBef>
            </a:pPr>
            <a:r>
              <a:rPr lang="en-US" dirty="0"/>
              <a:t>It’s possible that the teacher asks you to </a:t>
            </a:r>
            <a:r>
              <a:rPr lang="en-US" b="1" dirty="0"/>
              <a:t>self sign up </a:t>
            </a:r>
            <a:r>
              <a:rPr lang="en-US" dirty="0"/>
              <a:t>for a group</a:t>
            </a:r>
          </a:p>
          <a:p>
            <a:pPr>
              <a:lnSpc>
                <a:spcPct val="100000"/>
              </a:lnSpc>
              <a:spcBef>
                <a:spcPts val="0"/>
              </a:spcBef>
            </a:pPr>
            <a:r>
              <a:rPr lang="en-US" dirty="0"/>
              <a:t>To do so: go to People in the course, click the Groups tab and click Join for the group you want to sign up for.</a:t>
            </a:r>
            <a:endParaRPr lang="en-GB" dirty="0"/>
          </a:p>
          <a:p>
            <a:endParaRPr lang="en-GB" dirty="0"/>
          </a:p>
        </p:txBody>
      </p:sp>
      <p:sp>
        <p:nvSpPr>
          <p:cNvPr id="2" name="Content Placeholder 1"/>
          <p:cNvSpPr>
            <a:spLocks noGrp="1"/>
          </p:cNvSpPr>
          <p:nvPr>
            <p:ph type="subTitle" idx="1"/>
          </p:nvPr>
        </p:nvSpPr>
        <p:spPr/>
        <p:txBody>
          <a:bodyPr/>
          <a:lstStyle/>
          <a:p>
            <a:r>
              <a:rPr lang="en-US" dirty="0"/>
              <a:t>Sign up for a group</a:t>
            </a:r>
          </a:p>
          <a:p>
            <a:endParaRPr lang="en-GB" dirty="0"/>
          </a:p>
        </p:txBody>
      </p:sp>
      <p:sp>
        <p:nvSpPr>
          <p:cNvPr id="8" name="Title 7">
            <a:extLst>
              <a:ext uri="{FF2B5EF4-FFF2-40B4-BE49-F238E27FC236}">
                <a16:creationId xmlns:a16="http://schemas.microsoft.com/office/drawing/2014/main" id="{44468FA1-9A86-4642-14EA-F91ADE84BD7B}"/>
              </a:ext>
            </a:extLst>
          </p:cNvPr>
          <p:cNvSpPr>
            <a:spLocks noGrp="1"/>
          </p:cNvSpPr>
          <p:nvPr>
            <p:ph type="ctrTitle"/>
          </p:nvPr>
        </p:nvSpPr>
        <p:spPr/>
        <p:txBody>
          <a:bodyPr/>
          <a:lstStyle/>
          <a:p>
            <a:r>
              <a:rPr lang="en-GB" dirty="0"/>
              <a:t>Canvas</a:t>
            </a:r>
            <a:endParaRPr lang="en-NL" dirty="0"/>
          </a:p>
        </p:txBody>
      </p:sp>
      <p:pic>
        <p:nvPicPr>
          <p:cNvPr id="9" name="Picture 8"/>
          <p:cNvPicPr>
            <a:picLocks noChangeAspect="1"/>
          </p:cNvPicPr>
          <p:nvPr/>
        </p:nvPicPr>
        <p:blipFill>
          <a:blip r:embed="rId2"/>
          <a:stretch>
            <a:fillRect/>
          </a:stretch>
        </p:blipFill>
        <p:spPr>
          <a:xfrm>
            <a:off x="1018132" y="3312000"/>
            <a:ext cx="6288578" cy="2999168"/>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863D1E7F-7DF3-A95B-EEE2-32355528B54C}"/>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14338176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0" y="2483997"/>
            <a:ext cx="3908363" cy="2952002"/>
          </a:xfrm>
        </p:spPr>
        <p:txBody>
          <a:bodyPr/>
          <a:lstStyle/>
          <a:p>
            <a:pPr>
              <a:spcBef>
                <a:spcPts val="0"/>
              </a:spcBef>
            </a:pPr>
            <a:r>
              <a:rPr lang="en-US" dirty="0"/>
              <a:t>Check the </a:t>
            </a:r>
            <a:r>
              <a:rPr lang="en-US" b="1" dirty="0"/>
              <a:t>Calendar</a:t>
            </a:r>
            <a:r>
              <a:rPr lang="en-US" dirty="0"/>
              <a:t> to stay ahead of due dates and events for all your courses. </a:t>
            </a:r>
          </a:p>
          <a:p>
            <a:pPr marL="0" indent="0">
              <a:spcBef>
                <a:spcPts val="0"/>
              </a:spcBef>
              <a:buNone/>
            </a:pPr>
            <a:endParaRPr lang="en-US" dirty="0"/>
          </a:p>
          <a:p>
            <a:pPr>
              <a:spcBef>
                <a:spcPts val="0"/>
              </a:spcBef>
            </a:pPr>
            <a:r>
              <a:rPr lang="en-US" dirty="0"/>
              <a:t>Each course calendar is identified by a separate color that populates the calendar view.</a:t>
            </a:r>
          </a:p>
          <a:p>
            <a:endParaRPr lang="en-GB" dirty="0"/>
          </a:p>
        </p:txBody>
      </p:sp>
      <p:sp>
        <p:nvSpPr>
          <p:cNvPr id="2" name="Content Placeholder 1"/>
          <p:cNvSpPr>
            <a:spLocks noGrp="1"/>
          </p:cNvSpPr>
          <p:nvPr>
            <p:ph type="subTitle" idx="1"/>
          </p:nvPr>
        </p:nvSpPr>
        <p:spPr/>
        <p:txBody>
          <a:bodyPr/>
          <a:lstStyle/>
          <a:p>
            <a:r>
              <a:rPr lang="en-US" dirty="0"/>
              <a:t>Calendar</a:t>
            </a:r>
          </a:p>
          <a:p>
            <a:endParaRPr lang="en-GB" dirty="0"/>
          </a:p>
        </p:txBody>
      </p:sp>
      <p:sp>
        <p:nvSpPr>
          <p:cNvPr id="10" name="Title 9">
            <a:extLst>
              <a:ext uri="{FF2B5EF4-FFF2-40B4-BE49-F238E27FC236}">
                <a16:creationId xmlns:a16="http://schemas.microsoft.com/office/drawing/2014/main" id="{63AF9DF9-6977-C384-C68F-AF3C91B59046}"/>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a:blip r:embed="rId2"/>
          <a:stretch>
            <a:fillRect/>
          </a:stretch>
        </p:blipFill>
        <p:spPr>
          <a:xfrm>
            <a:off x="5780491" y="2285998"/>
            <a:ext cx="5652120" cy="3229015"/>
          </a:xfrm>
          <a:prstGeom prst="rect">
            <a:avLst/>
          </a:prstGeom>
          <a:effectLst>
            <a:outerShdw blurRad="50800" dist="38100" dir="2700000" algn="tl" rotWithShape="0">
              <a:prstClr val="black">
                <a:alpha val="40000"/>
              </a:prstClr>
            </a:outerShdw>
          </a:effectLst>
        </p:spPr>
      </p:pic>
      <p:sp>
        <p:nvSpPr>
          <p:cNvPr id="9" name="Oval 8"/>
          <p:cNvSpPr/>
          <p:nvPr/>
        </p:nvSpPr>
        <p:spPr>
          <a:xfrm rot="5400000">
            <a:off x="9711984" y="3815982"/>
            <a:ext cx="856200" cy="288032"/>
          </a:xfrm>
          <a:prstGeom prst="ellipse">
            <a:avLst/>
          </a:prstGeom>
          <a:noFill/>
          <a:ln>
            <a:solidFill>
              <a:srgbClr val="FF0000"/>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en-GB">
              <a:solidFill>
                <a:srgbClr val="FF0000"/>
              </a:solidFill>
            </a:endParaRPr>
          </a:p>
        </p:txBody>
      </p:sp>
      <p:sp>
        <p:nvSpPr>
          <p:cNvPr id="13" name="Text Placeholder 1">
            <a:extLst>
              <a:ext uri="{FF2B5EF4-FFF2-40B4-BE49-F238E27FC236}">
                <a16:creationId xmlns:a16="http://schemas.microsoft.com/office/drawing/2014/main" id="{1A5D053A-37A7-7A3A-1D83-DAA904700387}"/>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93582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spcBef>
                <a:spcPts val="0"/>
              </a:spcBef>
            </a:pPr>
            <a:r>
              <a:rPr lang="en-US" dirty="0"/>
              <a:t>To hide a calendar, click the box next to the name of the calendar</a:t>
            </a:r>
          </a:p>
          <a:p>
            <a:pPr>
              <a:spcBef>
                <a:spcPts val="0"/>
              </a:spcBef>
            </a:pPr>
            <a:endParaRPr lang="en-US" dirty="0"/>
          </a:p>
          <a:p>
            <a:pPr>
              <a:spcBef>
                <a:spcPts val="0"/>
              </a:spcBef>
            </a:pPr>
            <a:endParaRPr lang="en-US" dirty="0"/>
          </a:p>
          <a:p>
            <a:pPr>
              <a:spcBef>
                <a:spcPts val="0"/>
              </a:spcBef>
            </a:pPr>
            <a:r>
              <a:rPr lang="en-US" dirty="0"/>
              <a:t>Assignments are crossed out in the calendar once the assignment has been submitted.</a:t>
            </a:r>
          </a:p>
          <a:p>
            <a:pPr>
              <a:spcBef>
                <a:spcPts val="0"/>
              </a:spcBef>
            </a:pPr>
            <a:endParaRPr lang="en-US" dirty="0"/>
          </a:p>
          <a:p>
            <a:pPr>
              <a:spcBef>
                <a:spcPts val="0"/>
              </a:spcBef>
            </a:pPr>
            <a:endParaRPr lang="en-US" dirty="0"/>
          </a:p>
          <a:p>
            <a:pPr>
              <a:spcBef>
                <a:spcPts val="0"/>
              </a:spcBef>
            </a:pPr>
            <a:r>
              <a:rPr lang="en-US" dirty="0"/>
              <a:t>Use the </a:t>
            </a:r>
            <a:r>
              <a:rPr lang="en-US" b="1" dirty="0"/>
              <a:t>Calendar feed</a:t>
            </a:r>
            <a:r>
              <a:rPr lang="en-US" dirty="0"/>
              <a:t> to import the Canvas Calendar in your preferred personal Calendar tool, such as Google or Outlook.</a:t>
            </a:r>
          </a:p>
          <a:p>
            <a:endParaRPr lang="en-GB" dirty="0"/>
          </a:p>
        </p:txBody>
      </p:sp>
      <p:sp>
        <p:nvSpPr>
          <p:cNvPr id="2" name="Content Placeholder 1"/>
          <p:cNvSpPr>
            <a:spLocks noGrp="1"/>
          </p:cNvSpPr>
          <p:nvPr>
            <p:ph type="subTitle" idx="1"/>
          </p:nvPr>
        </p:nvSpPr>
        <p:spPr/>
        <p:txBody>
          <a:bodyPr/>
          <a:lstStyle/>
          <a:p>
            <a:pPr>
              <a:lnSpc>
                <a:spcPct val="100000"/>
              </a:lnSpc>
            </a:pPr>
            <a:r>
              <a:rPr lang="en-US" dirty="0"/>
              <a:t>Calendar</a:t>
            </a:r>
          </a:p>
          <a:p>
            <a:pPr>
              <a:lnSpc>
                <a:spcPct val="100000"/>
              </a:lnSpc>
            </a:pPr>
            <a:br>
              <a:rPr lang="en-US" dirty="0"/>
            </a:br>
            <a:endParaRPr lang="en-US" dirty="0"/>
          </a:p>
        </p:txBody>
      </p:sp>
      <p:sp>
        <p:nvSpPr>
          <p:cNvPr id="8" name="Title 7">
            <a:extLst>
              <a:ext uri="{FF2B5EF4-FFF2-40B4-BE49-F238E27FC236}">
                <a16:creationId xmlns:a16="http://schemas.microsoft.com/office/drawing/2014/main" id="{9E9FAE8E-A5CF-E13D-9C71-EA69412F7B0D}"/>
              </a:ext>
            </a:extLst>
          </p:cNvPr>
          <p:cNvSpPr>
            <a:spLocks noGrp="1"/>
          </p:cNvSpPr>
          <p:nvPr>
            <p:ph type="ctrTitle"/>
          </p:nvPr>
        </p:nvSpPr>
        <p:spPr/>
        <p:txBody>
          <a:bodyPr/>
          <a:lstStyle/>
          <a:p>
            <a:r>
              <a:rPr lang="en-GB" dirty="0"/>
              <a:t>Canvas</a:t>
            </a:r>
            <a:endParaRPr lang="en-NL" dirty="0"/>
          </a:p>
        </p:txBody>
      </p:sp>
      <p:pic>
        <p:nvPicPr>
          <p:cNvPr id="11" name="Picture 10"/>
          <p:cNvPicPr>
            <a:picLocks noChangeAspect="1"/>
          </p:cNvPicPr>
          <p:nvPr/>
        </p:nvPicPr>
        <p:blipFill>
          <a:blip r:embed="rId2"/>
          <a:stretch>
            <a:fillRect/>
          </a:stretch>
        </p:blipFill>
        <p:spPr>
          <a:xfrm>
            <a:off x="7080250" y="3537956"/>
            <a:ext cx="1238250" cy="1514475"/>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3"/>
          <a:stretch>
            <a:fillRect/>
          </a:stretch>
        </p:blipFill>
        <p:spPr>
          <a:xfrm>
            <a:off x="7080250" y="2285998"/>
            <a:ext cx="1923810" cy="1114286"/>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4"/>
          <a:stretch>
            <a:fillRect/>
          </a:stretch>
        </p:blipFill>
        <p:spPr>
          <a:xfrm>
            <a:off x="7080250" y="5190104"/>
            <a:ext cx="1524000" cy="457200"/>
          </a:xfrm>
          <a:prstGeom prst="rect">
            <a:avLst/>
          </a:prstGeom>
          <a:effectLst>
            <a:outerShdw blurRad="50800" dist="38100" dir="2700000" algn="tl" rotWithShape="0">
              <a:prstClr val="black">
                <a:alpha val="40000"/>
              </a:prstClr>
            </a:outerShdw>
          </a:effectLst>
        </p:spPr>
      </p:pic>
      <p:sp>
        <p:nvSpPr>
          <p:cNvPr id="15" name="Text Placeholder 1">
            <a:extLst>
              <a:ext uri="{FF2B5EF4-FFF2-40B4-BE49-F238E27FC236}">
                <a16:creationId xmlns:a16="http://schemas.microsoft.com/office/drawing/2014/main" id="{558CC1B8-61AF-F4A2-96AC-8DAE36FD925B}"/>
              </a:ext>
            </a:extLst>
          </p:cNvPr>
          <p:cNvSpPr>
            <a:spLocks noGrp="1"/>
          </p:cNvSpPr>
          <p:nvPr>
            <p:ph type="body" sz="quarter" idx="4294967295"/>
          </p:nvPr>
        </p:nvSpPr>
        <p:spPr>
          <a:xfrm>
            <a:off x="10942365" y="6175971"/>
            <a:ext cx="871637" cy="306000"/>
          </a:xfrm>
          <a:prstGeom prst="rect">
            <a:avLst/>
          </a:prstGeom>
          <a:blipFill>
            <a:blip r:embed="rId5">
              <a:extLst>
                <a:ext uri="{96DAC541-7B7A-43D3-8B79-37D633B846F1}">
                  <asvg:svgBlip xmlns:asvg="http://schemas.microsoft.com/office/drawing/2016/SVG/main" r:embed="rId6"/>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18518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pPr>
            <a:r>
              <a:rPr lang="en-US" dirty="0"/>
              <a:t>It may happen that a teacher asks you to sign up for a certain activity in the Calendar</a:t>
            </a:r>
          </a:p>
          <a:p>
            <a:pPr marL="625475" lvl="1" indent="-342900">
              <a:lnSpc>
                <a:spcPct val="100000"/>
              </a:lnSpc>
              <a:buFont typeface="+mj-lt"/>
              <a:buAutoNum type="arabicPeriod"/>
            </a:pPr>
            <a:r>
              <a:rPr lang="en-US" sz="1600" dirty="0"/>
              <a:t>Click the button Find Appointment on the right.</a:t>
            </a:r>
          </a:p>
          <a:p>
            <a:pPr marL="625475" lvl="1" indent="-342900">
              <a:lnSpc>
                <a:spcPct val="100000"/>
              </a:lnSpc>
              <a:buFont typeface="+mj-lt"/>
              <a:buAutoNum type="arabicPeriod"/>
            </a:pPr>
            <a:r>
              <a:rPr lang="en-US" sz="1600" dirty="0"/>
              <a:t>Select the appropriate course.</a:t>
            </a:r>
          </a:p>
          <a:p>
            <a:pPr marL="625475" lvl="1" indent="-342900">
              <a:lnSpc>
                <a:spcPct val="100000"/>
              </a:lnSpc>
              <a:buFont typeface="+mj-lt"/>
              <a:buAutoNum type="arabicPeriod"/>
            </a:pPr>
            <a:r>
              <a:rPr lang="en-US" sz="1600" dirty="0"/>
              <a:t>Click the time slot you want to sign up for.</a:t>
            </a:r>
          </a:p>
          <a:p>
            <a:pPr marL="625475" lvl="1" indent="-342900">
              <a:lnSpc>
                <a:spcPct val="100000"/>
              </a:lnSpc>
              <a:buFont typeface="+mj-lt"/>
              <a:buAutoNum type="arabicPeriod"/>
            </a:pPr>
            <a:r>
              <a:rPr lang="en-US" sz="1600" dirty="0"/>
              <a:t>If necessary, add a comment in the Comments field and click ‘Reserve’.</a:t>
            </a:r>
          </a:p>
          <a:p>
            <a:pPr marL="625475" lvl="1" indent="-342900">
              <a:lnSpc>
                <a:spcPct val="100000"/>
              </a:lnSpc>
              <a:buFont typeface="+mj-lt"/>
              <a:buAutoNum type="arabicPeriod"/>
            </a:pPr>
            <a:r>
              <a:rPr lang="en-US" sz="1600" dirty="0"/>
              <a:t>In case you want to cancel your reservation at a later moment: click the reserved time slot and click ‘Unreserve’.</a:t>
            </a:r>
            <a:br>
              <a:rPr lang="en-US" dirty="0"/>
            </a:br>
            <a:endParaRPr lang="en-US" dirty="0"/>
          </a:p>
          <a:p>
            <a:endParaRPr lang="en-GB" dirty="0"/>
          </a:p>
        </p:txBody>
      </p:sp>
      <p:sp>
        <p:nvSpPr>
          <p:cNvPr id="16" name="Content Placeholder 1">
            <a:extLst>
              <a:ext uri="{FF2B5EF4-FFF2-40B4-BE49-F238E27FC236}">
                <a16:creationId xmlns:a16="http://schemas.microsoft.com/office/drawing/2014/main" id="{B6336B2E-C5A2-4E33-B37D-BE17EEC98E8D}"/>
              </a:ext>
            </a:extLst>
          </p:cNvPr>
          <p:cNvSpPr>
            <a:spLocks noGrp="1"/>
          </p:cNvSpPr>
          <p:nvPr>
            <p:ph type="subTitle" idx="1"/>
          </p:nvPr>
        </p:nvSpPr>
        <p:spPr>
          <a:xfrm>
            <a:off x="756000" y="1745998"/>
            <a:ext cx="5339999" cy="540000"/>
          </a:xfrm>
        </p:spPr>
        <p:txBody>
          <a:bodyPr/>
          <a:lstStyle/>
          <a:p>
            <a:pPr>
              <a:lnSpc>
                <a:spcPct val="100000"/>
              </a:lnSpc>
            </a:pPr>
            <a:r>
              <a:rPr lang="en-US" dirty="0"/>
              <a:t>Calendar: Sign up for an appointment</a:t>
            </a:r>
          </a:p>
          <a:p>
            <a:pPr>
              <a:lnSpc>
                <a:spcPct val="100000"/>
              </a:lnSpc>
            </a:pPr>
            <a:endParaRPr lang="en-US" dirty="0"/>
          </a:p>
        </p:txBody>
      </p:sp>
      <p:sp>
        <p:nvSpPr>
          <p:cNvPr id="2" name="Title 1">
            <a:extLst>
              <a:ext uri="{FF2B5EF4-FFF2-40B4-BE49-F238E27FC236}">
                <a16:creationId xmlns:a16="http://schemas.microsoft.com/office/drawing/2014/main" id="{36428326-B7F6-7C0A-F4EF-DD330E882D3C}"/>
              </a:ext>
            </a:extLst>
          </p:cNvPr>
          <p:cNvSpPr>
            <a:spLocks noGrp="1"/>
          </p:cNvSpPr>
          <p:nvPr>
            <p:ph type="ctrTitle"/>
          </p:nvPr>
        </p:nvSpPr>
        <p:spPr/>
        <p:txBody>
          <a:bodyPr/>
          <a:lstStyle/>
          <a:p>
            <a:r>
              <a:rPr lang="en-GB" dirty="0"/>
              <a:t>Canvas</a:t>
            </a:r>
            <a:endParaRPr lang="en-NL" dirty="0"/>
          </a:p>
        </p:txBody>
      </p:sp>
      <p:pic>
        <p:nvPicPr>
          <p:cNvPr id="17" name="Picture 16">
            <a:extLst>
              <a:ext uri="{FF2B5EF4-FFF2-40B4-BE49-F238E27FC236}">
                <a16:creationId xmlns:a16="http://schemas.microsoft.com/office/drawing/2014/main" id="{9EF4E149-7BC6-4B62-AAD0-A627F84831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24" y="2777342"/>
            <a:ext cx="2430848" cy="986691"/>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21F0E20D-9EF3-895C-B2AB-7F94FA9444BC}"/>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29088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AB49FC-C253-442B-A72E-E8E1A208C86B}"/>
              </a:ext>
            </a:extLst>
          </p:cNvPr>
          <p:cNvSpPr>
            <a:spLocks noGrp="1"/>
          </p:cNvSpPr>
          <p:nvPr>
            <p:ph type="body" sz="quarter" idx="16"/>
          </p:nvPr>
        </p:nvSpPr>
        <p:spPr>
          <a:xfrm>
            <a:off x="756001" y="2483997"/>
            <a:ext cx="10438472" cy="2952002"/>
          </a:xfrm>
        </p:spPr>
        <p:txBody>
          <a:bodyPr/>
          <a:lstStyle/>
          <a:p>
            <a:pPr>
              <a:spcBef>
                <a:spcPts val="0"/>
              </a:spcBef>
            </a:pPr>
            <a:r>
              <a:rPr lang="en-US" dirty="0"/>
              <a:t>Your teacher may use </a:t>
            </a:r>
            <a:r>
              <a:rPr lang="en-US" dirty="0" err="1"/>
              <a:t>BigBlueButton</a:t>
            </a:r>
            <a:r>
              <a:rPr lang="en-US" dirty="0"/>
              <a:t> to offer online lectures or office hours if presence on campus is not possible.</a:t>
            </a:r>
          </a:p>
          <a:p>
            <a:pPr>
              <a:spcBef>
                <a:spcPts val="0"/>
              </a:spcBef>
            </a:pPr>
            <a:r>
              <a:rPr lang="en-US" dirty="0"/>
              <a:t>As soon as a teacher has started a </a:t>
            </a:r>
            <a:r>
              <a:rPr lang="en-US" dirty="0" err="1"/>
              <a:t>BigBlueButton</a:t>
            </a:r>
            <a:r>
              <a:rPr lang="en-US" dirty="0"/>
              <a:t> conference, you can join it. If you don’t see the Join button after the communicated start time, you may need to refresh the page</a:t>
            </a:r>
            <a:endParaRPr lang="nl-NL" dirty="0"/>
          </a:p>
          <a:p>
            <a:endParaRPr lang="nl-NL" dirty="0"/>
          </a:p>
        </p:txBody>
      </p:sp>
      <p:sp>
        <p:nvSpPr>
          <p:cNvPr id="2" name="Content Placeholder 1">
            <a:extLst>
              <a:ext uri="{FF2B5EF4-FFF2-40B4-BE49-F238E27FC236}">
                <a16:creationId xmlns:a16="http://schemas.microsoft.com/office/drawing/2014/main" id="{912C264E-AF48-4FB6-A951-A29215F51B7D}"/>
              </a:ext>
            </a:extLst>
          </p:cNvPr>
          <p:cNvSpPr>
            <a:spLocks noGrp="1"/>
          </p:cNvSpPr>
          <p:nvPr>
            <p:ph type="subTitle" idx="1"/>
          </p:nvPr>
        </p:nvSpPr>
        <p:spPr/>
        <p:txBody>
          <a:bodyPr/>
          <a:lstStyle/>
          <a:p>
            <a:r>
              <a:rPr lang="en-US" dirty="0" err="1"/>
              <a:t>BigBlueButton</a:t>
            </a:r>
            <a:endParaRPr lang="en-US" dirty="0"/>
          </a:p>
          <a:p>
            <a:endParaRPr lang="nl-NL" dirty="0"/>
          </a:p>
        </p:txBody>
      </p:sp>
      <p:sp>
        <p:nvSpPr>
          <p:cNvPr id="9" name="Title 8">
            <a:extLst>
              <a:ext uri="{FF2B5EF4-FFF2-40B4-BE49-F238E27FC236}">
                <a16:creationId xmlns:a16="http://schemas.microsoft.com/office/drawing/2014/main" id="{D96C34AF-ED06-81A7-17B6-4F52F66EC8E5}"/>
              </a:ext>
            </a:extLst>
          </p:cNvPr>
          <p:cNvSpPr>
            <a:spLocks noGrp="1"/>
          </p:cNvSpPr>
          <p:nvPr>
            <p:ph type="ctrTitle"/>
          </p:nvPr>
        </p:nvSpPr>
        <p:spPr/>
        <p:txBody>
          <a:bodyPr/>
          <a:lstStyle/>
          <a:p>
            <a:r>
              <a:rPr lang="en-GB" dirty="0"/>
              <a:t>Canvas</a:t>
            </a:r>
            <a:endParaRPr lang="en-NL" dirty="0"/>
          </a:p>
        </p:txBody>
      </p:sp>
      <p:pic>
        <p:nvPicPr>
          <p:cNvPr id="10" name="Picture 9">
            <a:extLst>
              <a:ext uri="{FF2B5EF4-FFF2-40B4-BE49-F238E27FC236}">
                <a16:creationId xmlns:a16="http://schemas.microsoft.com/office/drawing/2014/main" id="{09D5D4F1-47DA-5BA0-8044-2CB191339D1D}"/>
              </a:ext>
            </a:extLst>
          </p:cNvPr>
          <p:cNvPicPr>
            <a:picLocks noChangeAspect="1"/>
          </p:cNvPicPr>
          <p:nvPr/>
        </p:nvPicPr>
        <p:blipFill>
          <a:blip r:embed="rId2"/>
          <a:stretch>
            <a:fillRect/>
          </a:stretch>
        </p:blipFill>
        <p:spPr>
          <a:xfrm>
            <a:off x="997527" y="3865763"/>
            <a:ext cx="7617086" cy="2310208"/>
          </a:xfrm>
          <a:prstGeom prst="rect">
            <a:avLst/>
          </a:prstGeom>
        </p:spPr>
      </p:pic>
      <p:sp>
        <p:nvSpPr>
          <p:cNvPr id="8" name="Oval 7">
            <a:extLst>
              <a:ext uri="{FF2B5EF4-FFF2-40B4-BE49-F238E27FC236}">
                <a16:creationId xmlns:a16="http://schemas.microsoft.com/office/drawing/2014/main" id="{CE26DD9A-9AFE-421D-8CDD-699215761074}"/>
              </a:ext>
            </a:extLst>
          </p:cNvPr>
          <p:cNvSpPr/>
          <p:nvPr/>
        </p:nvSpPr>
        <p:spPr>
          <a:xfrm>
            <a:off x="7949280" y="4821383"/>
            <a:ext cx="538938" cy="338466"/>
          </a:xfrm>
          <a:prstGeom prst="ellipse">
            <a:avLst/>
          </a:prstGeom>
          <a:noFill/>
          <a:ln>
            <a:solidFill>
              <a:srgbClr val="FF0000"/>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nl-NL"/>
          </a:p>
        </p:txBody>
      </p:sp>
      <p:sp>
        <p:nvSpPr>
          <p:cNvPr id="13" name="Text Placeholder 1">
            <a:extLst>
              <a:ext uri="{FF2B5EF4-FFF2-40B4-BE49-F238E27FC236}">
                <a16:creationId xmlns:a16="http://schemas.microsoft.com/office/drawing/2014/main" id="{DE182AEE-1BD7-89CA-C0BF-5787B268A8B0}"/>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93496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51E529C-1462-4C48-895B-7A2AE66C8284}"/>
              </a:ext>
            </a:extLst>
          </p:cNvPr>
          <p:cNvGrpSpPr/>
          <p:nvPr/>
        </p:nvGrpSpPr>
        <p:grpSpPr>
          <a:xfrm>
            <a:off x="3105982" y="2313308"/>
            <a:ext cx="6687788" cy="4190394"/>
            <a:chOff x="1187624" y="1706659"/>
            <a:chExt cx="7161521" cy="4637823"/>
          </a:xfrm>
        </p:grpSpPr>
        <p:grpSp>
          <p:nvGrpSpPr>
            <p:cNvPr id="15" name="Group 14">
              <a:extLst>
                <a:ext uri="{FF2B5EF4-FFF2-40B4-BE49-F238E27FC236}">
                  <a16:creationId xmlns:a16="http://schemas.microsoft.com/office/drawing/2014/main" id="{40C498DB-BDFC-47B6-BDDD-9AED2A60A789}"/>
                </a:ext>
              </a:extLst>
            </p:cNvPr>
            <p:cNvGrpSpPr/>
            <p:nvPr/>
          </p:nvGrpSpPr>
          <p:grpSpPr>
            <a:xfrm>
              <a:off x="1187624" y="1706659"/>
              <a:ext cx="7161521" cy="4637823"/>
              <a:chOff x="1187624" y="1706659"/>
              <a:chExt cx="7161521" cy="4637823"/>
            </a:xfrm>
          </p:grpSpPr>
          <p:pic>
            <p:nvPicPr>
              <p:cNvPr id="17" name="Picture 16">
                <a:extLst>
                  <a:ext uri="{FF2B5EF4-FFF2-40B4-BE49-F238E27FC236}">
                    <a16:creationId xmlns:a16="http://schemas.microsoft.com/office/drawing/2014/main" id="{16E22E15-E1A7-48A5-8A4E-9D9F44952CD2}"/>
                  </a:ext>
                </a:extLst>
              </p:cNvPr>
              <p:cNvPicPr>
                <a:picLocks noChangeAspect="1"/>
              </p:cNvPicPr>
              <p:nvPr/>
            </p:nvPicPr>
            <p:blipFill>
              <a:blip r:embed="rId2"/>
              <a:stretch>
                <a:fillRect/>
              </a:stretch>
            </p:blipFill>
            <p:spPr>
              <a:xfrm>
                <a:off x="1187624" y="1706659"/>
                <a:ext cx="7161521" cy="4637823"/>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F82EB867-15F0-4990-9BB2-3AC85B7DF51B}"/>
                  </a:ext>
                </a:extLst>
              </p:cNvPr>
              <p:cNvPicPr>
                <a:picLocks noChangeAspect="1"/>
              </p:cNvPicPr>
              <p:nvPr/>
            </p:nvPicPr>
            <p:blipFill>
              <a:blip r:embed="rId3"/>
              <a:stretch>
                <a:fillRect/>
              </a:stretch>
            </p:blipFill>
            <p:spPr>
              <a:xfrm>
                <a:off x="7956376" y="5949280"/>
                <a:ext cx="372898" cy="360040"/>
              </a:xfrm>
              <a:prstGeom prst="rect">
                <a:avLst/>
              </a:prstGeom>
            </p:spPr>
          </p:pic>
        </p:grpSp>
        <p:pic>
          <p:nvPicPr>
            <p:cNvPr id="16" name="Picture 15">
              <a:extLst>
                <a:ext uri="{FF2B5EF4-FFF2-40B4-BE49-F238E27FC236}">
                  <a16:creationId xmlns:a16="http://schemas.microsoft.com/office/drawing/2014/main" id="{36F351CA-4F78-4021-8511-E2590AC0D0DF}"/>
                </a:ext>
              </a:extLst>
            </p:cNvPr>
            <p:cNvPicPr>
              <a:picLocks noChangeAspect="1"/>
            </p:cNvPicPr>
            <p:nvPr/>
          </p:nvPicPr>
          <p:blipFill>
            <a:blip r:embed="rId4"/>
            <a:stretch>
              <a:fillRect/>
            </a:stretch>
          </p:blipFill>
          <p:spPr>
            <a:xfrm>
              <a:off x="7845899" y="1718414"/>
              <a:ext cx="286411" cy="299140"/>
            </a:xfrm>
            <a:prstGeom prst="rect">
              <a:avLst/>
            </a:prstGeom>
          </p:spPr>
        </p:pic>
      </p:grpSp>
      <p:sp>
        <p:nvSpPr>
          <p:cNvPr id="3" name="Text Placeholder 2">
            <a:extLst>
              <a:ext uri="{FF2B5EF4-FFF2-40B4-BE49-F238E27FC236}">
                <a16:creationId xmlns:a16="http://schemas.microsoft.com/office/drawing/2014/main" id="{BBD3E64D-EA1B-4835-B933-A86F9D5A4AEE}"/>
              </a:ext>
            </a:extLst>
          </p:cNvPr>
          <p:cNvSpPr>
            <a:spLocks noGrp="1"/>
          </p:cNvSpPr>
          <p:nvPr>
            <p:ph type="body" sz="quarter" idx="15"/>
          </p:nvPr>
        </p:nvSpPr>
        <p:spPr/>
        <p:txBody>
          <a:bodyPr/>
          <a:lstStyle/>
          <a:p>
            <a:r>
              <a:rPr lang="en-US"/>
              <a:t>Canvas	</a:t>
            </a:r>
            <a:endParaRPr lang="nl-NL"/>
          </a:p>
        </p:txBody>
      </p:sp>
      <p:sp>
        <p:nvSpPr>
          <p:cNvPr id="4" name="Text Placeholder 3">
            <a:extLst>
              <a:ext uri="{FF2B5EF4-FFF2-40B4-BE49-F238E27FC236}">
                <a16:creationId xmlns:a16="http://schemas.microsoft.com/office/drawing/2014/main" id="{95AB49FC-C253-442B-A72E-E8E1A208C86B}"/>
              </a:ext>
            </a:extLst>
          </p:cNvPr>
          <p:cNvSpPr>
            <a:spLocks noGrp="1"/>
          </p:cNvSpPr>
          <p:nvPr>
            <p:ph type="subTitle" idx="1"/>
          </p:nvPr>
        </p:nvSpPr>
        <p:spPr/>
        <p:txBody>
          <a:bodyPr/>
          <a:lstStyle/>
          <a:p>
            <a:r>
              <a:rPr lang="en-US"/>
              <a:t>BigBlueButton interface</a:t>
            </a:r>
            <a:endParaRPr lang="nl-NL"/>
          </a:p>
        </p:txBody>
      </p:sp>
      <p:sp>
        <p:nvSpPr>
          <p:cNvPr id="12" name="Title 11">
            <a:extLst>
              <a:ext uri="{FF2B5EF4-FFF2-40B4-BE49-F238E27FC236}">
                <a16:creationId xmlns:a16="http://schemas.microsoft.com/office/drawing/2014/main" id="{EF0F527D-8BB0-7888-04F9-B28EE1A9BC16}"/>
              </a:ext>
            </a:extLst>
          </p:cNvPr>
          <p:cNvSpPr>
            <a:spLocks noGrp="1"/>
          </p:cNvSpPr>
          <p:nvPr>
            <p:ph type="ctrTitle"/>
          </p:nvPr>
        </p:nvSpPr>
        <p:spPr/>
        <p:txBody>
          <a:bodyPr/>
          <a:lstStyle/>
          <a:p>
            <a:r>
              <a:rPr lang="en-GB" dirty="0"/>
              <a:t>Canvas</a:t>
            </a:r>
            <a:endParaRPr lang="en-NL" dirty="0"/>
          </a:p>
        </p:txBody>
      </p:sp>
      <p:sp>
        <p:nvSpPr>
          <p:cNvPr id="21" name="Rectangle: Rounded Corners 20">
            <a:extLst>
              <a:ext uri="{FF2B5EF4-FFF2-40B4-BE49-F238E27FC236}">
                <a16:creationId xmlns:a16="http://schemas.microsoft.com/office/drawing/2014/main" id="{334C7769-C03B-4BB2-B1F2-518304780AA7}"/>
              </a:ext>
            </a:extLst>
          </p:cNvPr>
          <p:cNvSpPr/>
          <p:nvPr/>
        </p:nvSpPr>
        <p:spPr>
          <a:xfrm>
            <a:off x="3105982" y="3188540"/>
            <a:ext cx="1135691" cy="1080120"/>
          </a:xfrm>
          <a:prstGeom prst="roundRect">
            <a:avLst/>
          </a:prstGeom>
          <a:noFill/>
          <a:ln>
            <a:solidFill>
              <a:srgbClr val="FF0000"/>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nl-NL"/>
          </a:p>
        </p:txBody>
      </p:sp>
      <p:sp>
        <p:nvSpPr>
          <p:cNvPr id="23" name="Rectangle: Rounded Corners 22">
            <a:extLst>
              <a:ext uri="{FF2B5EF4-FFF2-40B4-BE49-F238E27FC236}">
                <a16:creationId xmlns:a16="http://schemas.microsoft.com/office/drawing/2014/main" id="{2CC0E3B7-36A0-45AE-8CFD-818D7901CC1B}"/>
              </a:ext>
            </a:extLst>
          </p:cNvPr>
          <p:cNvSpPr/>
          <p:nvPr/>
        </p:nvSpPr>
        <p:spPr>
          <a:xfrm>
            <a:off x="4507346" y="3039843"/>
            <a:ext cx="5152462" cy="2844125"/>
          </a:xfrm>
          <a:prstGeom prst="roundRect">
            <a:avLst/>
          </a:prstGeom>
          <a:noFill/>
          <a:ln>
            <a:solidFill>
              <a:srgbClr val="FF0000"/>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nl-NL"/>
          </a:p>
        </p:txBody>
      </p:sp>
      <p:sp>
        <p:nvSpPr>
          <p:cNvPr id="24" name="TextBox 23">
            <a:extLst>
              <a:ext uri="{FF2B5EF4-FFF2-40B4-BE49-F238E27FC236}">
                <a16:creationId xmlns:a16="http://schemas.microsoft.com/office/drawing/2014/main" id="{345C6F2C-9A7A-430F-8FB5-EB13B506951A}"/>
              </a:ext>
            </a:extLst>
          </p:cNvPr>
          <p:cNvSpPr txBox="1"/>
          <p:nvPr/>
        </p:nvSpPr>
        <p:spPr>
          <a:xfrm>
            <a:off x="4950950" y="2234434"/>
            <a:ext cx="3224269" cy="954107"/>
          </a:xfrm>
          <a:prstGeom prst="rect">
            <a:avLst/>
          </a:prstGeom>
          <a:solidFill>
            <a:schemeClr val="accent3">
              <a:lumMod val="20000"/>
              <a:lumOff val="80000"/>
            </a:schemeClr>
          </a:solidFill>
          <a:ln>
            <a:solidFill>
              <a:schemeClr val="tx1"/>
            </a:solidFill>
          </a:ln>
          <a:effectLst>
            <a:outerShdw blurRad="50800" dist="38100" dir="2700000" algn="tl" rotWithShape="0">
              <a:prstClr val="black">
                <a:alpha val="40000"/>
              </a:prstClr>
            </a:outerShdw>
            <a:softEdge rad="12700"/>
          </a:effectLst>
        </p:spPr>
        <p:txBody>
          <a:bodyPr wrap="square" rtlCol="0">
            <a:spAutoFit/>
          </a:bodyPr>
          <a:lstStyle/>
          <a:p>
            <a:r>
              <a:rPr lang="en-US" sz="1400" dirty="0"/>
              <a:t>The </a:t>
            </a:r>
            <a:r>
              <a:rPr lang="en-US" sz="1400" b="1" dirty="0"/>
              <a:t>Presentation Window </a:t>
            </a:r>
            <a:r>
              <a:rPr lang="en-US" sz="1400" dirty="0"/>
              <a:t>displays the presentation that has been uploaded by the moderator/presenter, or the external video/screen that has been shared.</a:t>
            </a:r>
            <a:endParaRPr lang="nl-NL" sz="1400" dirty="0"/>
          </a:p>
        </p:txBody>
      </p:sp>
      <p:sp>
        <p:nvSpPr>
          <p:cNvPr id="25" name="Rectangle: Rounded Corners 24">
            <a:extLst>
              <a:ext uri="{FF2B5EF4-FFF2-40B4-BE49-F238E27FC236}">
                <a16:creationId xmlns:a16="http://schemas.microsoft.com/office/drawing/2014/main" id="{30AC6013-0BA2-42CB-ACCB-FD44C2789C3E}"/>
              </a:ext>
            </a:extLst>
          </p:cNvPr>
          <p:cNvSpPr/>
          <p:nvPr/>
        </p:nvSpPr>
        <p:spPr>
          <a:xfrm>
            <a:off x="9566557" y="2364548"/>
            <a:ext cx="136754" cy="195643"/>
          </a:xfrm>
          <a:prstGeom prst="roundRect">
            <a:avLst/>
          </a:prstGeom>
          <a:noFill/>
          <a:ln>
            <a:solidFill>
              <a:srgbClr val="FF0000"/>
            </a:solid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nl-NL"/>
          </a:p>
        </p:txBody>
      </p:sp>
      <p:sp>
        <p:nvSpPr>
          <p:cNvPr id="27" name="TextBox 26">
            <a:extLst>
              <a:ext uri="{FF2B5EF4-FFF2-40B4-BE49-F238E27FC236}">
                <a16:creationId xmlns:a16="http://schemas.microsoft.com/office/drawing/2014/main" id="{9FFE8B0A-617C-4A0A-A47C-51A4FE121756}"/>
              </a:ext>
            </a:extLst>
          </p:cNvPr>
          <p:cNvSpPr txBox="1"/>
          <p:nvPr/>
        </p:nvSpPr>
        <p:spPr>
          <a:xfrm>
            <a:off x="8806842" y="2638742"/>
            <a:ext cx="1656184" cy="738664"/>
          </a:xfrm>
          <a:prstGeom prst="rect">
            <a:avLst/>
          </a:prstGeom>
          <a:solidFill>
            <a:schemeClr val="accent3">
              <a:lumMod val="20000"/>
              <a:lumOff val="80000"/>
            </a:schemeClr>
          </a:solidFill>
          <a:ln>
            <a:solidFill>
              <a:schemeClr val="tx1"/>
            </a:solidFill>
          </a:ln>
          <a:effectLst>
            <a:outerShdw blurRad="50800" dist="38100" dir="2700000" algn="tl" rotWithShape="0">
              <a:prstClr val="black">
                <a:alpha val="40000"/>
              </a:prstClr>
            </a:outerShdw>
            <a:softEdge rad="12700"/>
          </a:effectLst>
        </p:spPr>
        <p:txBody>
          <a:bodyPr wrap="square" rtlCol="0">
            <a:spAutoFit/>
          </a:bodyPr>
          <a:lstStyle/>
          <a:p>
            <a:r>
              <a:rPr lang="en-US" sz="1400" dirty="0"/>
              <a:t>To open the </a:t>
            </a:r>
            <a:r>
              <a:rPr lang="en-US" sz="1400" b="1" dirty="0"/>
              <a:t>Options menu</a:t>
            </a:r>
            <a:r>
              <a:rPr lang="en-US" sz="1400" dirty="0"/>
              <a:t>, click the options icon.</a:t>
            </a:r>
            <a:endParaRPr lang="nl-NL" sz="1400" dirty="0"/>
          </a:p>
        </p:txBody>
      </p:sp>
      <p:sp>
        <p:nvSpPr>
          <p:cNvPr id="22" name="TextBox 21">
            <a:extLst>
              <a:ext uri="{FF2B5EF4-FFF2-40B4-BE49-F238E27FC236}">
                <a16:creationId xmlns:a16="http://schemas.microsoft.com/office/drawing/2014/main" id="{B7905064-C8DF-480B-891E-470C01AD56C7}"/>
              </a:ext>
            </a:extLst>
          </p:cNvPr>
          <p:cNvSpPr txBox="1"/>
          <p:nvPr/>
        </p:nvSpPr>
        <p:spPr>
          <a:xfrm>
            <a:off x="2969228" y="4298674"/>
            <a:ext cx="2808312" cy="738664"/>
          </a:xfrm>
          <a:prstGeom prst="rect">
            <a:avLst/>
          </a:prstGeom>
          <a:solidFill>
            <a:schemeClr val="accent3">
              <a:lumMod val="20000"/>
              <a:lumOff val="80000"/>
            </a:schemeClr>
          </a:solidFill>
          <a:ln>
            <a:solidFill>
              <a:schemeClr val="tx1"/>
            </a:solidFill>
          </a:ln>
          <a:effectLst>
            <a:outerShdw blurRad="50800" dist="38100" dir="2700000" algn="tl" rotWithShape="0">
              <a:prstClr val="black">
                <a:alpha val="40000"/>
              </a:prstClr>
            </a:outerShdw>
            <a:softEdge rad="12700"/>
          </a:effectLst>
        </p:spPr>
        <p:txBody>
          <a:bodyPr wrap="square" rtlCol="0">
            <a:spAutoFit/>
          </a:bodyPr>
          <a:lstStyle/>
          <a:p>
            <a:r>
              <a:rPr lang="en-US" sz="1400" dirty="0"/>
              <a:t>From the </a:t>
            </a:r>
            <a:r>
              <a:rPr lang="en-US" sz="1400" b="1" dirty="0"/>
              <a:t>User Menu</a:t>
            </a:r>
            <a:r>
              <a:rPr lang="en-US" sz="1400" dirty="0"/>
              <a:t>, you can view all the users in the conference. You can also chat with another participant.</a:t>
            </a:r>
            <a:endParaRPr lang="nl-NL" sz="1400" dirty="0"/>
          </a:p>
        </p:txBody>
      </p:sp>
      <p:sp>
        <p:nvSpPr>
          <p:cNvPr id="9" name="Footer Placeholder 8">
            <a:extLst>
              <a:ext uri="{FF2B5EF4-FFF2-40B4-BE49-F238E27FC236}">
                <a16:creationId xmlns:a16="http://schemas.microsoft.com/office/drawing/2014/main" id="{9172900A-D451-F918-3223-5F5C1F2EC20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9722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xit" presetSubtype="0" fill="hold" grpId="1" nodeType="withEffect">
                                  <p:stCondLst>
                                    <p:cond delay="0"/>
                                  </p:stCondLst>
                                  <p:childTnLst>
                                    <p:animEffect transition="out" filter="fade">
                                      <p:cBhvr>
                                        <p:cTn id="17" dur="500"/>
                                        <p:tgtEl>
                                          <p:spTgt spid="21"/>
                                        </p:tgtEl>
                                      </p:cBhvr>
                                    </p:animEffect>
                                    <p:set>
                                      <p:cBhvr>
                                        <p:cTn id="18" dur="1" fill="hold">
                                          <p:stCondLst>
                                            <p:cond delay="499"/>
                                          </p:stCondLst>
                                        </p:cTn>
                                        <p:tgtEl>
                                          <p:spTgt spid="21"/>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10" presetClass="exit" presetSubtype="0" fill="hold" grpId="1" nodeType="withEffect">
                                  <p:stCondLst>
                                    <p:cond delay="0"/>
                                  </p:stCondLst>
                                  <p:childTnLst>
                                    <p:animEffect transition="out" filter="fade">
                                      <p:cBhvr>
                                        <p:cTn id="34" dur="500"/>
                                        <p:tgtEl>
                                          <p:spTgt spid="23"/>
                                        </p:tgtEl>
                                      </p:cBhvr>
                                    </p:animEffect>
                                    <p:set>
                                      <p:cBhvr>
                                        <p:cTn id="35" dur="1" fill="hold">
                                          <p:stCondLst>
                                            <p:cond delay="499"/>
                                          </p:stCondLst>
                                        </p:cTn>
                                        <p:tgtEl>
                                          <p:spTgt spid="23"/>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4"/>
                                        </p:tgtEl>
                                      </p:cBhvr>
                                    </p:animEffect>
                                    <p:set>
                                      <p:cBhvr>
                                        <p:cTn id="38"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3" grpId="0" animBg="1"/>
      <p:bldP spid="23" grpId="1" animBg="1"/>
      <p:bldP spid="24" grpId="0" animBg="1"/>
      <p:bldP spid="24" grpId="1" animBg="1"/>
      <p:bldP spid="25" grpId="0" animBg="1"/>
      <p:bldP spid="27" grpId="0" animBg="1"/>
      <p:bldP spid="22" grpId="0" animBg="1"/>
      <p:bldP spid="22"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EE4F30-40CB-4F6C-9C93-6F5DE1B6DCAB}"/>
              </a:ext>
            </a:extLst>
          </p:cNvPr>
          <p:cNvSpPr>
            <a:spLocks noGrp="1"/>
          </p:cNvSpPr>
          <p:nvPr>
            <p:ph type="body" sz="quarter" idx="15"/>
          </p:nvPr>
        </p:nvSpPr>
        <p:spPr/>
        <p:txBody>
          <a:bodyPr/>
          <a:lstStyle/>
          <a:p>
            <a:r>
              <a:rPr lang="en-US"/>
              <a:t>canvas</a:t>
            </a:r>
            <a:endParaRPr lang="nl-NL"/>
          </a:p>
        </p:txBody>
      </p:sp>
      <p:sp>
        <p:nvSpPr>
          <p:cNvPr id="4" name="Text Placeholder 3">
            <a:extLst>
              <a:ext uri="{FF2B5EF4-FFF2-40B4-BE49-F238E27FC236}">
                <a16:creationId xmlns:a16="http://schemas.microsoft.com/office/drawing/2014/main" id="{DAE7C21A-08AF-4573-94CC-14FD99786098}"/>
              </a:ext>
            </a:extLst>
          </p:cNvPr>
          <p:cNvSpPr>
            <a:spLocks noGrp="1"/>
          </p:cNvSpPr>
          <p:nvPr>
            <p:ph type="body" sz="quarter" idx="16"/>
          </p:nvPr>
        </p:nvSpPr>
        <p:spPr>
          <a:xfrm>
            <a:off x="756000" y="2483997"/>
            <a:ext cx="9330109" cy="2952002"/>
          </a:xfrm>
        </p:spPr>
        <p:txBody>
          <a:bodyPr vert="horz" lIns="0" tIns="0" rIns="0" bIns="0" rtlCol="0" anchor="t">
            <a:noAutofit/>
          </a:bodyPr>
          <a:lstStyle/>
          <a:p>
            <a:pPr marL="359410" indent="-359410"/>
            <a:r>
              <a:rPr lang="en-US" dirty="0"/>
              <a:t>Important: check the </a:t>
            </a:r>
            <a:r>
              <a:rPr lang="nl-NL" dirty="0">
                <a:hlinkClick r:id="rId2"/>
              </a:rPr>
              <a:t>Technical requirements and advice</a:t>
            </a:r>
            <a:r>
              <a:rPr lang="nl-NL" dirty="0"/>
              <a:t> </a:t>
            </a:r>
            <a:r>
              <a:rPr lang="nl-NL" dirty="0" err="1"/>
              <a:t>for</a:t>
            </a:r>
            <a:r>
              <a:rPr lang="nl-NL" dirty="0"/>
              <a:t> </a:t>
            </a:r>
            <a:r>
              <a:rPr lang="nl-NL" dirty="0" err="1"/>
              <a:t>using</a:t>
            </a:r>
            <a:r>
              <a:rPr lang="nl-NL" dirty="0"/>
              <a:t> </a:t>
            </a:r>
            <a:r>
              <a:rPr lang="nl-NL" dirty="0" err="1"/>
              <a:t>BigBlueButton</a:t>
            </a:r>
          </a:p>
          <a:p>
            <a:pPr marL="359410" indent="-359410"/>
            <a:endParaRPr lang="nl-NL" dirty="0"/>
          </a:p>
        </p:txBody>
      </p:sp>
      <p:sp>
        <p:nvSpPr>
          <p:cNvPr id="2" name="Content Placeholder 1">
            <a:extLst>
              <a:ext uri="{FF2B5EF4-FFF2-40B4-BE49-F238E27FC236}">
                <a16:creationId xmlns:a16="http://schemas.microsoft.com/office/drawing/2014/main" id="{3A40E2D2-548D-4D19-9ABB-E472FC8A87E0}"/>
              </a:ext>
            </a:extLst>
          </p:cNvPr>
          <p:cNvSpPr>
            <a:spLocks noGrp="1"/>
          </p:cNvSpPr>
          <p:nvPr>
            <p:ph type="subTitle" idx="1"/>
          </p:nvPr>
        </p:nvSpPr>
        <p:spPr/>
        <p:txBody>
          <a:bodyPr/>
          <a:lstStyle/>
          <a:p>
            <a:r>
              <a:rPr lang="en-US" dirty="0" err="1"/>
              <a:t>Bigbluebutton</a:t>
            </a:r>
            <a:endParaRPr lang="en-US" dirty="0"/>
          </a:p>
          <a:p>
            <a:endParaRPr lang="nl-NL" dirty="0"/>
          </a:p>
        </p:txBody>
      </p:sp>
      <p:sp>
        <p:nvSpPr>
          <p:cNvPr id="12" name="Title 11">
            <a:extLst>
              <a:ext uri="{FF2B5EF4-FFF2-40B4-BE49-F238E27FC236}">
                <a16:creationId xmlns:a16="http://schemas.microsoft.com/office/drawing/2014/main" id="{410642D7-1732-3C58-B1CB-2DD5D8C0AE1A}"/>
              </a:ext>
            </a:extLst>
          </p:cNvPr>
          <p:cNvSpPr>
            <a:spLocks noGrp="1"/>
          </p:cNvSpPr>
          <p:nvPr>
            <p:ph type="ctrTitle"/>
          </p:nvPr>
        </p:nvSpPr>
        <p:spPr/>
        <p:txBody>
          <a:bodyPr/>
          <a:lstStyle/>
          <a:p>
            <a:r>
              <a:rPr lang="en-GB" dirty="0"/>
              <a:t>Canvas</a:t>
            </a:r>
            <a:endParaRPr lang="en-NL" dirty="0"/>
          </a:p>
        </p:txBody>
      </p:sp>
      <p:sp>
        <p:nvSpPr>
          <p:cNvPr id="10" name="Footer Placeholder 9">
            <a:extLst>
              <a:ext uri="{FF2B5EF4-FFF2-40B4-BE49-F238E27FC236}">
                <a16:creationId xmlns:a16="http://schemas.microsoft.com/office/drawing/2014/main" id="{93A24044-9B4D-F0E1-ADA8-C6337105C9B6}"/>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569514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483997"/>
            <a:ext cx="10401526" cy="2952002"/>
          </a:xfrm>
        </p:spPr>
        <p:txBody>
          <a:bodyPr/>
          <a:lstStyle/>
          <a:p>
            <a:pPr>
              <a:lnSpc>
                <a:spcPct val="100000"/>
              </a:lnSpc>
              <a:spcBef>
                <a:spcPts val="0"/>
              </a:spcBef>
            </a:pPr>
            <a:r>
              <a:rPr lang="en-US" dirty="0"/>
              <a:t>Events from the UT application </a:t>
            </a:r>
            <a:r>
              <a:rPr lang="en-US" b="1" dirty="0" err="1"/>
              <a:t>MyTimetable</a:t>
            </a:r>
            <a:r>
              <a:rPr lang="en-US" dirty="0"/>
              <a:t> can’t be listed in the Canvas Calendar</a:t>
            </a:r>
          </a:p>
          <a:p>
            <a:pPr>
              <a:lnSpc>
                <a:spcPct val="100000"/>
              </a:lnSpc>
              <a:spcBef>
                <a:spcPts val="0"/>
              </a:spcBef>
            </a:pPr>
            <a:r>
              <a:rPr lang="en-US" dirty="0"/>
              <a:t>However, if you have added timetables for your courses in </a:t>
            </a:r>
            <a:r>
              <a:rPr lang="en-US" dirty="0" err="1"/>
              <a:t>MyTimetable</a:t>
            </a:r>
            <a:r>
              <a:rPr lang="en-US" dirty="0"/>
              <a:t>, you can see the next five events from your schedule in Canvas: </a:t>
            </a:r>
            <a:br>
              <a:rPr lang="en-US" dirty="0"/>
            </a:br>
            <a:r>
              <a:rPr lang="en-US" dirty="0"/>
              <a:t>1. Go to Account, </a:t>
            </a:r>
            <a:br>
              <a:rPr lang="en-US" dirty="0"/>
            </a:br>
            <a:r>
              <a:rPr lang="en-US" dirty="0"/>
              <a:t>2. Click Profile, </a:t>
            </a:r>
            <a:br>
              <a:rPr lang="en-US" dirty="0"/>
            </a:br>
            <a:r>
              <a:rPr lang="en-US" dirty="0"/>
              <a:t>3. Click </a:t>
            </a:r>
            <a:r>
              <a:rPr lang="en-US" dirty="0" err="1"/>
              <a:t>MyTimetable</a:t>
            </a:r>
            <a:r>
              <a:rPr lang="en-US" dirty="0"/>
              <a:t>.</a:t>
            </a:r>
            <a:endParaRPr lang="en-GB" dirty="0"/>
          </a:p>
          <a:p>
            <a:endParaRPr lang="en-GB" dirty="0"/>
          </a:p>
        </p:txBody>
      </p:sp>
      <p:sp>
        <p:nvSpPr>
          <p:cNvPr id="2" name="Content Placeholder 1"/>
          <p:cNvSpPr>
            <a:spLocks noGrp="1"/>
          </p:cNvSpPr>
          <p:nvPr>
            <p:ph type="subTitle" idx="1"/>
          </p:nvPr>
        </p:nvSpPr>
        <p:spPr/>
        <p:txBody>
          <a:bodyPr/>
          <a:lstStyle/>
          <a:p>
            <a:r>
              <a:rPr lang="en-US" dirty="0" err="1"/>
              <a:t>Mytimetable</a:t>
            </a:r>
            <a:endParaRPr lang="en-US" dirty="0"/>
          </a:p>
          <a:p>
            <a:endParaRPr lang="en-GB" dirty="0"/>
          </a:p>
        </p:txBody>
      </p:sp>
      <p:sp>
        <p:nvSpPr>
          <p:cNvPr id="9" name="Title 8">
            <a:extLst>
              <a:ext uri="{FF2B5EF4-FFF2-40B4-BE49-F238E27FC236}">
                <a16:creationId xmlns:a16="http://schemas.microsoft.com/office/drawing/2014/main" id="{EE645F74-C274-F7DF-DDBB-AD2AF7D096C8}"/>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a:blip r:embed="rId2"/>
          <a:stretch>
            <a:fillRect/>
          </a:stretch>
        </p:blipFill>
        <p:spPr>
          <a:xfrm>
            <a:off x="1018132" y="4684921"/>
            <a:ext cx="6793447" cy="1491050"/>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625CC061-A68E-64D0-4C11-1D96865AA355}"/>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11686056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spcBef>
                <a:spcPts val="0"/>
              </a:spcBef>
            </a:pPr>
            <a:r>
              <a:rPr lang="en-US" b="1" dirty="0"/>
              <a:t>Inbox/Conversations </a:t>
            </a:r>
            <a:r>
              <a:rPr lang="en-US" dirty="0"/>
              <a:t>allows you to see messages from teachers and classmates </a:t>
            </a:r>
          </a:p>
          <a:p>
            <a:pPr>
              <a:lnSpc>
                <a:spcPct val="100000"/>
              </a:lnSpc>
              <a:spcBef>
                <a:spcPts val="0"/>
              </a:spcBef>
            </a:pPr>
            <a:r>
              <a:rPr lang="en-US" dirty="0"/>
              <a:t>You can send messages yourself as well (to teachers, members from your group or other students in the course)</a:t>
            </a:r>
          </a:p>
          <a:p>
            <a:pPr>
              <a:lnSpc>
                <a:spcPct val="100000"/>
              </a:lnSpc>
              <a:spcBef>
                <a:spcPts val="0"/>
              </a:spcBef>
            </a:pPr>
            <a:r>
              <a:rPr lang="en-US" dirty="0"/>
              <a:t>You can filter the Inbox by course or by group</a:t>
            </a:r>
            <a:endParaRPr lang="en-GB" dirty="0"/>
          </a:p>
          <a:p>
            <a:endParaRPr lang="en-GB" dirty="0"/>
          </a:p>
        </p:txBody>
      </p:sp>
      <p:sp>
        <p:nvSpPr>
          <p:cNvPr id="2" name="Content Placeholder 1"/>
          <p:cNvSpPr>
            <a:spLocks noGrp="1"/>
          </p:cNvSpPr>
          <p:nvPr>
            <p:ph type="subTitle" idx="1"/>
          </p:nvPr>
        </p:nvSpPr>
        <p:spPr/>
        <p:txBody>
          <a:bodyPr/>
          <a:lstStyle/>
          <a:p>
            <a:pPr>
              <a:lnSpc>
                <a:spcPct val="100000"/>
              </a:lnSpc>
            </a:pPr>
            <a:r>
              <a:rPr lang="en-US" dirty="0"/>
              <a:t>Receive and send messages</a:t>
            </a:r>
          </a:p>
        </p:txBody>
      </p:sp>
      <p:sp>
        <p:nvSpPr>
          <p:cNvPr id="9" name="Title 8">
            <a:extLst>
              <a:ext uri="{FF2B5EF4-FFF2-40B4-BE49-F238E27FC236}">
                <a16:creationId xmlns:a16="http://schemas.microsoft.com/office/drawing/2014/main" id="{48CA5397-65A5-CA43-B789-8964EA24BD2D}"/>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a:blip r:embed="rId2"/>
          <a:stretch>
            <a:fillRect/>
          </a:stretch>
        </p:blipFill>
        <p:spPr>
          <a:xfrm>
            <a:off x="6514403" y="2285998"/>
            <a:ext cx="3941160" cy="3424883"/>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98BF8DD8-31A0-0FD1-BA25-36C5D303BBBC}"/>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300325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lstStyle/>
          <a:p>
            <a:pPr eaLnBrk="1" hangingPunct="1">
              <a:defRPr/>
            </a:pPr>
            <a:r>
              <a:rPr lang="nl-NL" err="1"/>
              <a:t>ict</a:t>
            </a:r>
            <a:r>
              <a:rPr lang="nl-NL"/>
              <a:t> Customer support</a:t>
            </a:r>
          </a:p>
        </p:txBody>
      </p:sp>
      <p:sp>
        <p:nvSpPr>
          <p:cNvPr id="6" name="Text Placeholder 5"/>
          <p:cNvSpPr>
            <a:spLocks noGrp="1"/>
          </p:cNvSpPr>
          <p:nvPr>
            <p:ph type="body" sz="quarter" idx="16"/>
          </p:nvPr>
        </p:nvSpPr>
        <p:spPr>
          <a:xfrm>
            <a:off x="756000" y="2483997"/>
            <a:ext cx="10646568" cy="2952002"/>
          </a:xfrm>
        </p:spPr>
        <p:txBody>
          <a:bodyPr/>
          <a:lstStyle/>
          <a:p>
            <a:pPr marL="0" indent="0">
              <a:spcBef>
                <a:spcPts val="0"/>
              </a:spcBef>
              <a:buNone/>
            </a:pPr>
            <a:r>
              <a:rPr lang="en-US" sz="1800" dirty="0"/>
              <a:t>A notebook is almost indispensable for every student at the University of Twente. You will need your notebook for communication with others, collecting information, making calculations and drawings, performing simulations and even taking exams. There are different options for purchasing a notebook:</a:t>
            </a:r>
          </a:p>
          <a:p>
            <a:pPr marL="0" indent="0">
              <a:spcBef>
                <a:spcPts val="0"/>
              </a:spcBef>
              <a:buNone/>
            </a:pPr>
            <a:endParaRPr lang="en-US" sz="1800" dirty="0"/>
          </a:p>
          <a:p>
            <a:pPr>
              <a:spcBef>
                <a:spcPts val="0"/>
              </a:spcBef>
            </a:pPr>
            <a:r>
              <a:rPr lang="en-US" sz="1800" u="sng" dirty="0"/>
              <a:t>Notebook Service Centre (NSC)</a:t>
            </a:r>
            <a:r>
              <a:rPr lang="nl-NL" sz="1800" dirty="0"/>
              <a:t>: </a:t>
            </a:r>
            <a:r>
              <a:rPr lang="en-US" sz="1800" dirty="0"/>
              <a:t>The University of Twente offers you the possibility to purchase a notebook via the Notebook Service Centre at a very attractive price and high quality. The NSC also offers excellent service. In case of problems, we supply an identical spare notebook within the hour. Check the link for more information and prices.</a:t>
            </a:r>
          </a:p>
          <a:p>
            <a:pPr>
              <a:spcBef>
                <a:spcPts val="0"/>
              </a:spcBef>
            </a:pPr>
            <a:endParaRPr lang="nl-NL" dirty="0">
              <a:ea typeface="+mn-lt"/>
              <a:cs typeface="+mn-lt"/>
            </a:endParaRPr>
          </a:p>
          <a:p>
            <a:pPr>
              <a:spcBef>
                <a:spcPts val="0"/>
              </a:spcBef>
            </a:pPr>
            <a:r>
              <a:rPr lang="nl-NL" u="sng" dirty="0" err="1">
                <a:ea typeface="+mn-lt"/>
                <a:cs typeface="+mn-lt"/>
              </a:rPr>
              <a:t>Requirements</a:t>
            </a:r>
            <a:r>
              <a:rPr lang="nl-NL" u="sng" dirty="0">
                <a:ea typeface="+mn-lt"/>
                <a:cs typeface="+mn-lt"/>
              </a:rPr>
              <a:t> </a:t>
            </a:r>
            <a:r>
              <a:rPr lang="nl-NL" u="sng" dirty="0" err="1">
                <a:ea typeface="+mn-lt"/>
                <a:cs typeface="+mn-lt"/>
              </a:rPr>
              <a:t>for</a:t>
            </a:r>
            <a:r>
              <a:rPr lang="nl-NL" u="sng" dirty="0">
                <a:ea typeface="+mn-lt"/>
                <a:cs typeface="+mn-lt"/>
              </a:rPr>
              <a:t> </a:t>
            </a:r>
            <a:r>
              <a:rPr lang="nl-NL" u="sng" dirty="0" err="1">
                <a:ea typeface="+mn-lt"/>
                <a:cs typeface="+mn-lt"/>
              </a:rPr>
              <a:t>other</a:t>
            </a:r>
            <a:r>
              <a:rPr lang="nl-NL" u="sng" dirty="0">
                <a:ea typeface="+mn-lt"/>
                <a:cs typeface="+mn-lt"/>
              </a:rPr>
              <a:t> notebooks:</a:t>
            </a:r>
            <a:r>
              <a:rPr lang="nl-NL" dirty="0">
                <a:ea typeface="+mn-lt"/>
                <a:cs typeface="+mn-lt"/>
              </a:rPr>
              <a:t> </a:t>
            </a:r>
            <a:r>
              <a:rPr lang="nl-NL" dirty="0" err="1">
                <a:ea typeface="+mn-lt"/>
                <a:cs typeface="+mn-lt"/>
              </a:rPr>
              <a:t>if</a:t>
            </a:r>
            <a:r>
              <a:rPr lang="nl-NL" dirty="0">
                <a:ea typeface="+mn-lt"/>
                <a:cs typeface="+mn-lt"/>
              </a:rPr>
              <a:t> </a:t>
            </a:r>
            <a:r>
              <a:rPr lang="nl-NL" dirty="0" err="1">
                <a:ea typeface="+mn-lt"/>
                <a:cs typeface="+mn-lt"/>
              </a:rPr>
              <a:t>you</a:t>
            </a:r>
            <a:r>
              <a:rPr lang="nl-NL" dirty="0">
                <a:ea typeface="+mn-lt"/>
                <a:cs typeface="+mn-lt"/>
              </a:rPr>
              <a:t> </a:t>
            </a:r>
            <a:r>
              <a:rPr lang="nl-NL" dirty="0" err="1">
                <a:ea typeface="+mn-lt"/>
                <a:cs typeface="+mn-lt"/>
              </a:rPr>
              <a:t>prefer</a:t>
            </a:r>
            <a:r>
              <a:rPr lang="nl-NL" dirty="0">
                <a:ea typeface="+mn-lt"/>
                <a:cs typeface="+mn-lt"/>
              </a:rPr>
              <a:t> </a:t>
            </a:r>
            <a:r>
              <a:rPr lang="nl-NL" dirty="0" err="1">
                <a:ea typeface="+mn-lt"/>
                <a:cs typeface="+mn-lt"/>
              </a:rPr>
              <a:t>to</a:t>
            </a:r>
            <a:r>
              <a:rPr lang="nl-NL" dirty="0">
                <a:ea typeface="+mn-lt"/>
                <a:cs typeface="+mn-lt"/>
              </a:rPr>
              <a:t> </a:t>
            </a:r>
            <a:r>
              <a:rPr lang="nl-NL" dirty="0" err="1">
                <a:ea typeface="+mn-lt"/>
                <a:cs typeface="+mn-lt"/>
              </a:rPr>
              <a:t>use</a:t>
            </a:r>
            <a:r>
              <a:rPr lang="nl-NL" dirty="0">
                <a:ea typeface="+mn-lt"/>
                <a:cs typeface="+mn-lt"/>
              </a:rPr>
              <a:t> a notebook </a:t>
            </a:r>
            <a:r>
              <a:rPr lang="nl-NL" dirty="0" err="1">
                <a:ea typeface="+mn-lt"/>
                <a:cs typeface="+mn-lt"/>
              </a:rPr>
              <a:t>that</a:t>
            </a:r>
            <a:r>
              <a:rPr lang="nl-NL" dirty="0">
                <a:ea typeface="+mn-lt"/>
                <a:cs typeface="+mn-lt"/>
              </a:rPr>
              <a:t> </a:t>
            </a:r>
            <a:r>
              <a:rPr lang="nl-NL" dirty="0" err="1">
                <a:ea typeface="+mn-lt"/>
                <a:cs typeface="+mn-lt"/>
              </a:rPr>
              <a:t>you</a:t>
            </a:r>
            <a:r>
              <a:rPr lang="nl-NL" dirty="0">
                <a:ea typeface="+mn-lt"/>
                <a:cs typeface="+mn-lt"/>
              </a:rPr>
              <a:t> </a:t>
            </a:r>
            <a:r>
              <a:rPr lang="nl-NL" dirty="0" err="1">
                <a:ea typeface="+mn-lt"/>
                <a:cs typeface="+mn-lt"/>
              </a:rPr>
              <a:t>don’t</a:t>
            </a:r>
            <a:r>
              <a:rPr lang="nl-NL" dirty="0">
                <a:ea typeface="+mn-lt"/>
                <a:cs typeface="+mn-lt"/>
              </a:rPr>
              <a:t> </a:t>
            </a:r>
            <a:r>
              <a:rPr lang="nl-NL" dirty="0" err="1">
                <a:ea typeface="+mn-lt"/>
                <a:cs typeface="+mn-lt"/>
              </a:rPr>
              <a:t>purchase</a:t>
            </a:r>
            <a:r>
              <a:rPr lang="nl-NL" dirty="0">
                <a:ea typeface="+mn-lt"/>
                <a:cs typeface="+mn-lt"/>
              </a:rPr>
              <a:t> </a:t>
            </a:r>
            <a:r>
              <a:rPr lang="nl-NL" dirty="0" err="1">
                <a:ea typeface="+mn-lt"/>
                <a:cs typeface="+mn-lt"/>
              </a:rPr>
              <a:t>through</a:t>
            </a:r>
            <a:r>
              <a:rPr lang="nl-NL" dirty="0">
                <a:ea typeface="+mn-lt"/>
                <a:cs typeface="+mn-lt"/>
              </a:rPr>
              <a:t> </a:t>
            </a:r>
            <a:r>
              <a:rPr lang="nl-NL" dirty="0" err="1">
                <a:ea typeface="+mn-lt"/>
                <a:cs typeface="+mn-lt"/>
              </a:rPr>
              <a:t>the</a:t>
            </a:r>
            <a:r>
              <a:rPr lang="nl-NL" dirty="0">
                <a:ea typeface="+mn-lt"/>
                <a:cs typeface="+mn-lt"/>
              </a:rPr>
              <a:t> NSC, </a:t>
            </a:r>
            <a:r>
              <a:rPr lang="nl-NL" dirty="0" err="1">
                <a:ea typeface="+mn-lt"/>
                <a:cs typeface="+mn-lt"/>
              </a:rPr>
              <a:t>please</a:t>
            </a:r>
            <a:r>
              <a:rPr lang="nl-NL" dirty="0">
                <a:ea typeface="+mn-lt"/>
                <a:cs typeface="+mn-lt"/>
              </a:rPr>
              <a:t> make </a:t>
            </a:r>
            <a:r>
              <a:rPr lang="nl-NL" dirty="0" err="1">
                <a:ea typeface="+mn-lt"/>
                <a:cs typeface="+mn-lt"/>
              </a:rPr>
              <a:t>sure</a:t>
            </a:r>
            <a:r>
              <a:rPr lang="nl-NL" dirty="0">
                <a:ea typeface="+mn-lt"/>
                <a:cs typeface="+mn-lt"/>
              </a:rPr>
              <a:t> </a:t>
            </a:r>
            <a:r>
              <a:rPr lang="nl-NL" dirty="0" err="1">
                <a:ea typeface="+mn-lt"/>
                <a:cs typeface="+mn-lt"/>
              </a:rPr>
              <a:t>it</a:t>
            </a:r>
            <a:r>
              <a:rPr lang="nl-NL" dirty="0">
                <a:ea typeface="+mn-lt"/>
                <a:cs typeface="+mn-lt"/>
              </a:rPr>
              <a:t> </a:t>
            </a:r>
            <a:r>
              <a:rPr lang="nl-NL" dirty="0" err="1">
                <a:ea typeface="+mn-lt"/>
                <a:cs typeface="+mn-lt"/>
              </a:rPr>
              <a:t>meets</a:t>
            </a:r>
            <a:r>
              <a:rPr lang="nl-NL" dirty="0">
                <a:ea typeface="+mn-lt"/>
                <a:cs typeface="+mn-lt"/>
              </a:rPr>
              <a:t> </a:t>
            </a:r>
            <a:r>
              <a:rPr lang="nl-NL" dirty="0" err="1">
                <a:ea typeface="+mn-lt"/>
                <a:cs typeface="+mn-lt"/>
              </a:rPr>
              <a:t>the</a:t>
            </a:r>
            <a:r>
              <a:rPr lang="nl-NL" dirty="0">
                <a:ea typeface="+mn-lt"/>
                <a:cs typeface="+mn-lt"/>
              </a:rPr>
              <a:t> minimum </a:t>
            </a:r>
            <a:r>
              <a:rPr lang="nl-NL" dirty="0" err="1">
                <a:ea typeface="+mn-lt"/>
                <a:cs typeface="+mn-lt"/>
              </a:rPr>
              <a:t>requirements</a:t>
            </a:r>
            <a:r>
              <a:rPr lang="nl-NL" dirty="0">
                <a:ea typeface="+mn-lt"/>
                <a:cs typeface="+mn-lt"/>
              </a:rPr>
              <a:t> </a:t>
            </a:r>
            <a:r>
              <a:rPr lang="nl-NL" dirty="0" err="1">
                <a:ea typeface="+mn-lt"/>
                <a:cs typeface="+mn-lt"/>
              </a:rPr>
              <a:t>listed</a:t>
            </a:r>
            <a:r>
              <a:rPr lang="nl-NL" dirty="0">
                <a:ea typeface="+mn-lt"/>
                <a:cs typeface="+mn-lt"/>
              </a:rPr>
              <a:t> on </a:t>
            </a:r>
            <a:r>
              <a:rPr lang="nl-NL" dirty="0" err="1">
                <a:ea typeface="+mn-lt"/>
                <a:cs typeface="+mn-lt"/>
              </a:rPr>
              <a:t>our</a:t>
            </a:r>
            <a:r>
              <a:rPr lang="nl-NL" dirty="0">
                <a:ea typeface="+mn-lt"/>
                <a:cs typeface="+mn-lt"/>
              </a:rPr>
              <a:t> website. The software </a:t>
            </a:r>
            <a:r>
              <a:rPr lang="nl-NL" dirty="0" err="1">
                <a:ea typeface="+mn-lt"/>
                <a:cs typeface="+mn-lt"/>
              </a:rPr>
              <a:t>that</a:t>
            </a:r>
            <a:r>
              <a:rPr lang="nl-NL" dirty="0">
                <a:ea typeface="+mn-lt"/>
                <a:cs typeface="+mn-lt"/>
              </a:rPr>
              <a:t> </a:t>
            </a:r>
            <a:r>
              <a:rPr lang="nl-NL" dirty="0" err="1">
                <a:ea typeface="+mn-lt"/>
                <a:cs typeface="+mn-lt"/>
              </a:rPr>
              <a:t>you</a:t>
            </a:r>
            <a:r>
              <a:rPr lang="nl-NL" dirty="0">
                <a:ea typeface="+mn-lt"/>
                <a:cs typeface="+mn-lt"/>
              </a:rPr>
              <a:t> </a:t>
            </a:r>
            <a:r>
              <a:rPr lang="nl-NL" dirty="0" err="1">
                <a:ea typeface="+mn-lt"/>
                <a:cs typeface="+mn-lt"/>
              </a:rPr>
              <a:t>will</a:t>
            </a:r>
            <a:r>
              <a:rPr lang="nl-NL" dirty="0">
                <a:ea typeface="+mn-lt"/>
                <a:cs typeface="+mn-lt"/>
              </a:rPr>
              <a:t> </a:t>
            </a:r>
            <a:r>
              <a:rPr lang="nl-NL" dirty="0" err="1">
                <a:ea typeface="+mn-lt"/>
                <a:cs typeface="+mn-lt"/>
              </a:rPr>
              <a:t>need</a:t>
            </a:r>
            <a:r>
              <a:rPr lang="nl-NL" dirty="0">
                <a:ea typeface="+mn-lt"/>
                <a:cs typeface="+mn-lt"/>
              </a:rPr>
              <a:t> </a:t>
            </a:r>
            <a:r>
              <a:rPr lang="nl-NL" dirty="0" err="1">
                <a:ea typeface="+mn-lt"/>
                <a:cs typeface="+mn-lt"/>
              </a:rPr>
              <a:t>for</a:t>
            </a:r>
            <a:r>
              <a:rPr lang="nl-NL" dirty="0">
                <a:ea typeface="+mn-lt"/>
                <a:cs typeface="+mn-lt"/>
              </a:rPr>
              <a:t> your </a:t>
            </a:r>
            <a:r>
              <a:rPr lang="nl-NL" dirty="0" err="1">
                <a:ea typeface="+mn-lt"/>
                <a:cs typeface="+mn-lt"/>
              </a:rPr>
              <a:t>study</a:t>
            </a:r>
            <a:r>
              <a:rPr lang="nl-NL" dirty="0">
                <a:ea typeface="+mn-lt"/>
                <a:cs typeface="+mn-lt"/>
              </a:rPr>
              <a:t> </a:t>
            </a:r>
            <a:r>
              <a:rPr lang="nl-NL" dirty="0" err="1">
                <a:ea typeface="+mn-lt"/>
                <a:cs typeface="+mn-lt"/>
              </a:rPr>
              <a:t>will</a:t>
            </a:r>
            <a:r>
              <a:rPr lang="nl-NL" dirty="0">
                <a:ea typeface="+mn-lt"/>
                <a:cs typeface="+mn-lt"/>
              </a:rPr>
              <a:t> </a:t>
            </a:r>
            <a:r>
              <a:rPr lang="nl-NL" dirty="0" err="1">
                <a:ea typeface="+mn-lt"/>
                <a:cs typeface="+mn-lt"/>
              </a:rPr>
              <a:t>function</a:t>
            </a:r>
            <a:r>
              <a:rPr lang="nl-NL" dirty="0">
                <a:ea typeface="+mn-lt"/>
                <a:cs typeface="+mn-lt"/>
              </a:rPr>
              <a:t> </a:t>
            </a:r>
            <a:r>
              <a:rPr lang="nl-NL" dirty="0" err="1">
                <a:ea typeface="+mn-lt"/>
                <a:cs typeface="+mn-lt"/>
              </a:rPr>
              <a:t>guaranteed</a:t>
            </a:r>
            <a:r>
              <a:rPr lang="nl-NL" dirty="0">
                <a:ea typeface="+mn-lt"/>
                <a:cs typeface="+mn-lt"/>
              </a:rPr>
              <a:t> on </a:t>
            </a:r>
            <a:r>
              <a:rPr lang="nl-NL" dirty="0" err="1">
                <a:ea typeface="+mn-lt"/>
                <a:cs typeface="+mn-lt"/>
              </a:rPr>
              <a:t>an</a:t>
            </a:r>
            <a:r>
              <a:rPr lang="nl-NL" dirty="0">
                <a:ea typeface="+mn-lt"/>
                <a:cs typeface="+mn-lt"/>
              </a:rPr>
              <a:t> NSC notebook. We </a:t>
            </a:r>
            <a:r>
              <a:rPr lang="nl-NL" dirty="0" err="1">
                <a:ea typeface="+mn-lt"/>
                <a:cs typeface="+mn-lt"/>
              </a:rPr>
              <a:t>cannot</a:t>
            </a:r>
            <a:r>
              <a:rPr lang="nl-NL" dirty="0">
                <a:ea typeface="+mn-lt"/>
                <a:cs typeface="+mn-lt"/>
              </a:rPr>
              <a:t> </a:t>
            </a:r>
            <a:r>
              <a:rPr lang="nl-NL" dirty="0" err="1">
                <a:ea typeface="+mn-lt"/>
                <a:cs typeface="+mn-lt"/>
              </a:rPr>
              <a:t>guarantee</a:t>
            </a:r>
            <a:r>
              <a:rPr lang="nl-NL" dirty="0">
                <a:ea typeface="+mn-lt"/>
                <a:cs typeface="+mn-lt"/>
              </a:rPr>
              <a:t> </a:t>
            </a:r>
            <a:r>
              <a:rPr lang="nl-NL" dirty="0" err="1">
                <a:ea typeface="+mn-lt"/>
                <a:cs typeface="+mn-lt"/>
              </a:rPr>
              <a:t>this</a:t>
            </a:r>
            <a:r>
              <a:rPr lang="nl-NL" dirty="0">
                <a:ea typeface="+mn-lt"/>
                <a:cs typeface="+mn-lt"/>
              </a:rPr>
              <a:t> </a:t>
            </a:r>
            <a:r>
              <a:rPr lang="nl-NL" dirty="0" err="1">
                <a:ea typeface="+mn-lt"/>
                <a:cs typeface="+mn-lt"/>
              </a:rPr>
              <a:t>for</a:t>
            </a:r>
            <a:r>
              <a:rPr lang="nl-NL" dirty="0">
                <a:ea typeface="+mn-lt"/>
                <a:cs typeface="+mn-lt"/>
              </a:rPr>
              <a:t> notebooks </a:t>
            </a:r>
            <a:r>
              <a:rPr lang="nl-NL" dirty="0" err="1">
                <a:ea typeface="+mn-lt"/>
                <a:cs typeface="+mn-lt"/>
              </a:rPr>
              <a:t>that</a:t>
            </a:r>
            <a:r>
              <a:rPr lang="nl-NL" dirty="0">
                <a:ea typeface="+mn-lt"/>
                <a:cs typeface="+mn-lt"/>
              </a:rPr>
              <a:t> have been </a:t>
            </a:r>
            <a:r>
              <a:rPr lang="nl-NL" dirty="0" err="1">
                <a:ea typeface="+mn-lt"/>
                <a:cs typeface="+mn-lt"/>
              </a:rPr>
              <a:t>purchased</a:t>
            </a:r>
            <a:r>
              <a:rPr lang="nl-NL" dirty="0">
                <a:ea typeface="+mn-lt"/>
                <a:cs typeface="+mn-lt"/>
              </a:rPr>
              <a:t> </a:t>
            </a:r>
            <a:r>
              <a:rPr lang="nl-NL" dirty="0" err="1">
                <a:ea typeface="+mn-lt"/>
                <a:cs typeface="+mn-lt"/>
              </a:rPr>
              <a:t>elsewhere</a:t>
            </a:r>
            <a:r>
              <a:rPr lang="nl-NL" dirty="0">
                <a:ea typeface="+mn-lt"/>
                <a:cs typeface="+mn-lt"/>
              </a:rPr>
              <a:t>.</a:t>
            </a:r>
          </a:p>
          <a:p>
            <a:pPr marL="0" indent="0">
              <a:buNone/>
            </a:pPr>
            <a:r>
              <a:rPr lang="nl-NL" dirty="0" err="1">
                <a:cs typeface="Arial"/>
              </a:rPr>
              <a:t>You</a:t>
            </a:r>
            <a:r>
              <a:rPr lang="nl-NL" dirty="0">
                <a:cs typeface="Arial"/>
              </a:rPr>
              <a:t> </a:t>
            </a:r>
            <a:r>
              <a:rPr lang="nl-NL" dirty="0" err="1">
                <a:cs typeface="Arial"/>
              </a:rPr>
              <a:t>can</a:t>
            </a:r>
            <a:r>
              <a:rPr lang="nl-NL" dirty="0">
                <a:cs typeface="Arial"/>
              </a:rPr>
              <a:t> </a:t>
            </a:r>
            <a:r>
              <a:rPr lang="nl-NL" dirty="0" err="1">
                <a:cs typeface="Arial"/>
              </a:rPr>
              <a:t>find</a:t>
            </a:r>
            <a:r>
              <a:rPr lang="nl-NL" dirty="0">
                <a:cs typeface="Arial"/>
              </a:rPr>
              <a:t> information </a:t>
            </a:r>
            <a:r>
              <a:rPr lang="nl-NL" dirty="0" err="1">
                <a:cs typeface="Arial"/>
              </a:rPr>
              <a:t>about</a:t>
            </a:r>
            <a:r>
              <a:rPr lang="nl-NL" dirty="0">
                <a:cs typeface="Arial"/>
              </a:rPr>
              <a:t> </a:t>
            </a:r>
            <a:r>
              <a:rPr lang="nl-NL" dirty="0" err="1">
                <a:cs typeface="Arial"/>
              </a:rPr>
              <a:t>all</a:t>
            </a:r>
            <a:r>
              <a:rPr lang="nl-NL" dirty="0">
                <a:cs typeface="Arial"/>
              </a:rPr>
              <a:t> </a:t>
            </a:r>
            <a:r>
              <a:rPr lang="nl-NL" dirty="0" err="1">
                <a:cs typeface="Arial"/>
              </a:rPr>
              <a:t>the</a:t>
            </a:r>
            <a:r>
              <a:rPr lang="nl-NL" dirty="0">
                <a:cs typeface="Arial"/>
              </a:rPr>
              <a:t> </a:t>
            </a:r>
            <a:r>
              <a:rPr lang="nl-NL" dirty="0" err="1">
                <a:cs typeface="Arial"/>
              </a:rPr>
              <a:t>above</a:t>
            </a:r>
            <a:r>
              <a:rPr lang="nl-NL" dirty="0">
                <a:cs typeface="Arial"/>
              </a:rPr>
              <a:t> options at </a:t>
            </a:r>
            <a:r>
              <a:rPr lang="nl-NL" u="sng" dirty="0">
                <a:hlinkClick r:id="rId2"/>
              </a:rPr>
              <a:t>utwente.nl/</a:t>
            </a:r>
            <a:r>
              <a:rPr lang="nl-NL" u="sng" dirty="0" err="1">
                <a:hlinkClick r:id="rId2"/>
              </a:rPr>
              <a:t>nsc</a:t>
            </a:r>
            <a:r>
              <a:rPr lang="nl-NL" dirty="0">
                <a:cs typeface="Arial"/>
              </a:rPr>
              <a:t>.</a:t>
            </a:r>
          </a:p>
          <a:p>
            <a:pPr eaLnBrk="1" hangingPunct="1">
              <a:defRPr/>
            </a:pPr>
            <a:endParaRPr lang="en-US" dirty="0"/>
          </a:p>
        </p:txBody>
      </p:sp>
      <p:sp>
        <p:nvSpPr>
          <p:cNvPr id="2" name="Content Placeholder 1"/>
          <p:cNvSpPr>
            <a:spLocks noGrp="1"/>
          </p:cNvSpPr>
          <p:nvPr>
            <p:ph type="subTitle" idx="1"/>
          </p:nvPr>
        </p:nvSpPr>
        <p:spPr/>
        <p:txBody>
          <a:bodyPr/>
          <a:lstStyle/>
          <a:p>
            <a:pPr marL="255270" indent="-255270"/>
            <a:r>
              <a:rPr lang="nl-NL" dirty="0"/>
              <a:t>Notebook options</a:t>
            </a:r>
          </a:p>
          <a:p>
            <a:pPr marL="255270" indent="-255270">
              <a:buNone/>
            </a:pPr>
            <a:endParaRPr lang="en-US" sz="1400" dirty="0">
              <a:cs typeface="Arial"/>
            </a:endParaRPr>
          </a:p>
        </p:txBody>
      </p:sp>
      <p:sp>
        <p:nvSpPr>
          <p:cNvPr id="10" name="Title 9">
            <a:extLst>
              <a:ext uri="{FF2B5EF4-FFF2-40B4-BE49-F238E27FC236}">
                <a16:creationId xmlns:a16="http://schemas.microsoft.com/office/drawing/2014/main" id="{34A5F257-37E7-9EB9-49CC-A96F3A4E4A13}"/>
              </a:ext>
            </a:extLst>
          </p:cNvPr>
          <p:cNvSpPr>
            <a:spLocks noGrp="1"/>
          </p:cNvSpPr>
          <p:nvPr>
            <p:ph type="ctrTitle"/>
          </p:nvPr>
        </p:nvSpPr>
        <p:spPr/>
        <p:txBody>
          <a:bodyPr/>
          <a:lstStyle/>
          <a:p>
            <a:r>
              <a:rPr lang="en-GB" dirty="0"/>
              <a:t>ICT customer support</a:t>
            </a:r>
            <a:endParaRPr lang="en-NL" dirty="0"/>
          </a:p>
        </p:txBody>
      </p:sp>
      <p:sp>
        <p:nvSpPr>
          <p:cNvPr id="11" name="Footer Placeholder 10">
            <a:extLst>
              <a:ext uri="{FF2B5EF4-FFF2-40B4-BE49-F238E27FC236}">
                <a16:creationId xmlns:a16="http://schemas.microsoft.com/office/drawing/2014/main" id="{DBC9EC7D-C530-8B5A-6E67-BD4BCF75BEC3}"/>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03144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spcBef>
                <a:spcPts val="0"/>
              </a:spcBef>
            </a:pPr>
            <a:r>
              <a:rPr lang="en-US" dirty="0"/>
              <a:t>If you want, you can add a picture under Account &gt; Profile</a:t>
            </a:r>
          </a:p>
          <a:p>
            <a:pPr>
              <a:lnSpc>
                <a:spcPct val="100000"/>
              </a:lnSpc>
              <a:spcBef>
                <a:spcPts val="0"/>
              </a:spcBef>
            </a:pPr>
            <a:r>
              <a:rPr lang="en-US" dirty="0"/>
              <a:t>In Account &gt; Settings you can add other email addresses (handy if you want to receive notifications in your private mailbox)</a:t>
            </a:r>
          </a:p>
          <a:p>
            <a:pPr>
              <a:lnSpc>
                <a:spcPct val="100000"/>
              </a:lnSpc>
              <a:spcBef>
                <a:spcPts val="0"/>
              </a:spcBef>
            </a:pPr>
            <a:r>
              <a:rPr lang="en-US" dirty="0"/>
              <a:t>In Account &gt; Notifications you can set your preferences on how you want to be notified</a:t>
            </a:r>
            <a:r>
              <a:rPr lang="en-US" b="1" dirty="0"/>
              <a:t> </a:t>
            </a:r>
            <a:r>
              <a:rPr lang="en-US" dirty="0"/>
              <a:t>about course activities.</a:t>
            </a:r>
          </a:p>
          <a:p>
            <a:pPr>
              <a:lnSpc>
                <a:spcPct val="100000"/>
              </a:lnSpc>
              <a:spcBef>
                <a:spcPts val="0"/>
              </a:spcBef>
            </a:pPr>
            <a:r>
              <a:rPr lang="en-US" dirty="0"/>
              <a:t>Advise: do not switch off notifications for Announcements and Conversation messages, otherwise you will miss important messages from teachers</a:t>
            </a:r>
            <a:endParaRPr lang="en-GB" dirty="0"/>
          </a:p>
          <a:p>
            <a:endParaRPr lang="en-GB" dirty="0"/>
          </a:p>
        </p:txBody>
      </p:sp>
      <p:sp>
        <p:nvSpPr>
          <p:cNvPr id="2" name="Content Placeholder 1"/>
          <p:cNvSpPr>
            <a:spLocks noGrp="1"/>
          </p:cNvSpPr>
          <p:nvPr>
            <p:ph type="subTitle" idx="1"/>
          </p:nvPr>
        </p:nvSpPr>
        <p:spPr/>
        <p:txBody>
          <a:bodyPr/>
          <a:lstStyle/>
          <a:p>
            <a:r>
              <a:rPr lang="en-US" dirty="0" err="1"/>
              <a:t>Customise</a:t>
            </a:r>
            <a:r>
              <a:rPr lang="en-US" dirty="0"/>
              <a:t> your account</a:t>
            </a:r>
          </a:p>
          <a:p>
            <a:endParaRPr lang="en-GB" dirty="0"/>
          </a:p>
        </p:txBody>
      </p:sp>
      <p:sp>
        <p:nvSpPr>
          <p:cNvPr id="10" name="Title 9">
            <a:extLst>
              <a:ext uri="{FF2B5EF4-FFF2-40B4-BE49-F238E27FC236}">
                <a16:creationId xmlns:a16="http://schemas.microsoft.com/office/drawing/2014/main" id="{274416D8-AE85-EF2F-B108-D88D544D7BFC}"/>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6814" y="2703957"/>
            <a:ext cx="2310125" cy="2066512"/>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3111" y="5138274"/>
            <a:ext cx="1177529" cy="1037697"/>
          </a:xfrm>
          <a:prstGeom prst="rect">
            <a:avLst/>
          </a:prstGeom>
          <a:effectLst>
            <a:outerShdw blurRad="50800" dist="38100" dir="2700000" algn="tl" rotWithShape="0">
              <a:prstClr val="black">
                <a:alpha val="40000"/>
              </a:prstClr>
            </a:outerShdw>
          </a:effectLst>
        </p:spPr>
      </p:pic>
      <p:sp>
        <p:nvSpPr>
          <p:cNvPr id="15" name="Text Placeholder 1">
            <a:extLst>
              <a:ext uri="{FF2B5EF4-FFF2-40B4-BE49-F238E27FC236}">
                <a16:creationId xmlns:a16="http://schemas.microsoft.com/office/drawing/2014/main" id="{DEA2BE07-16A3-3FAB-ECAE-A1A90DE1C424}"/>
              </a:ext>
            </a:extLst>
          </p:cNvPr>
          <p:cNvSpPr>
            <a:spLocks noGrp="1"/>
          </p:cNvSpPr>
          <p:nvPr>
            <p:ph type="body" sz="quarter" idx="4294967295"/>
          </p:nvPr>
        </p:nvSpPr>
        <p:spPr>
          <a:xfrm>
            <a:off x="10942365" y="6175971"/>
            <a:ext cx="871637" cy="306000"/>
          </a:xfrm>
          <a:prstGeom prst="rect">
            <a:avLst/>
          </a:prstGeom>
          <a:blipFill>
            <a:blip r:embed="rId4">
              <a:extLst>
                <a:ext uri="{96DAC541-7B7A-43D3-8B79-37D633B846F1}">
                  <asvg:svgBlip xmlns:asvg="http://schemas.microsoft.com/office/drawing/2016/SVG/main" r:embed="rId5"/>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84896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3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0" y="2483997"/>
            <a:ext cx="5127563" cy="2952002"/>
          </a:xfrm>
        </p:spPr>
        <p:txBody>
          <a:bodyPr/>
          <a:lstStyle/>
          <a:p>
            <a:r>
              <a:rPr lang="en-US" dirty="0"/>
              <a:t>It’s possible to download all materials from a course to a zip file. First you have to ask the lecturer of your course to enable the </a:t>
            </a:r>
            <a:r>
              <a:rPr lang="en-US" dirty="0" err="1"/>
              <a:t>ePub</a:t>
            </a:r>
            <a:r>
              <a:rPr lang="en-US" dirty="0"/>
              <a:t> exporting option for the course. Once that is done, you can:</a:t>
            </a:r>
          </a:p>
          <a:p>
            <a:pPr marL="600075" lvl="1" indent="-342900">
              <a:lnSpc>
                <a:spcPct val="100000"/>
              </a:lnSpc>
              <a:buFont typeface="+mj-lt"/>
              <a:buAutoNum type="arabicPeriod"/>
            </a:pPr>
            <a:r>
              <a:rPr lang="en-US" dirty="0"/>
              <a:t>Go to Account</a:t>
            </a:r>
          </a:p>
          <a:p>
            <a:pPr marL="600075" lvl="1" indent="-342900">
              <a:lnSpc>
                <a:spcPct val="100000"/>
              </a:lnSpc>
              <a:buFont typeface="+mj-lt"/>
              <a:buAutoNum type="arabicPeriod"/>
            </a:pPr>
            <a:r>
              <a:rPr lang="en-US" dirty="0"/>
              <a:t>Click Settings</a:t>
            </a:r>
          </a:p>
          <a:p>
            <a:pPr marL="600075" lvl="1" indent="-342900">
              <a:lnSpc>
                <a:spcPct val="100000"/>
              </a:lnSpc>
              <a:buFont typeface="+mj-lt"/>
              <a:buAutoNum type="arabicPeriod"/>
            </a:pPr>
            <a:r>
              <a:rPr lang="en-US" dirty="0"/>
              <a:t>Click Download course content</a:t>
            </a:r>
          </a:p>
          <a:p>
            <a:pPr marL="600075" lvl="1" indent="-342900">
              <a:lnSpc>
                <a:spcPct val="100000"/>
              </a:lnSpc>
              <a:buFont typeface="+mj-lt"/>
              <a:buAutoNum type="arabicPeriod"/>
            </a:pPr>
            <a:r>
              <a:rPr lang="en-US" dirty="0"/>
              <a:t>Click Generate </a:t>
            </a:r>
            <a:r>
              <a:rPr lang="en-US" dirty="0" err="1"/>
              <a:t>ePub</a:t>
            </a:r>
            <a:br>
              <a:rPr lang="en-US" dirty="0"/>
            </a:br>
            <a:r>
              <a:rPr lang="en-US" dirty="0"/>
              <a:t>next to a course. </a:t>
            </a:r>
          </a:p>
          <a:p>
            <a:endParaRPr lang="en-GB" dirty="0"/>
          </a:p>
        </p:txBody>
      </p:sp>
      <p:sp>
        <p:nvSpPr>
          <p:cNvPr id="2" name="Content Placeholder 1"/>
          <p:cNvSpPr>
            <a:spLocks noGrp="1"/>
          </p:cNvSpPr>
          <p:nvPr>
            <p:ph type="subTitle" idx="1"/>
          </p:nvPr>
        </p:nvSpPr>
        <p:spPr/>
        <p:txBody>
          <a:bodyPr/>
          <a:lstStyle/>
          <a:p>
            <a:r>
              <a:rPr lang="en-US" dirty="0"/>
              <a:t>Download all course materials</a:t>
            </a:r>
          </a:p>
          <a:p>
            <a:endParaRPr lang="en-US" dirty="0"/>
          </a:p>
        </p:txBody>
      </p:sp>
      <p:sp>
        <p:nvSpPr>
          <p:cNvPr id="7" name="Title 6">
            <a:extLst>
              <a:ext uri="{FF2B5EF4-FFF2-40B4-BE49-F238E27FC236}">
                <a16:creationId xmlns:a16="http://schemas.microsoft.com/office/drawing/2014/main" id="{F29CF3D4-18A3-C3CD-7404-247511AFEA66}"/>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rotWithShape="1">
          <a:blip r:embed="rId2"/>
          <a:srcRect t="48972"/>
          <a:stretch/>
        </p:blipFill>
        <p:spPr>
          <a:xfrm>
            <a:off x="5673663" y="4388466"/>
            <a:ext cx="4428255" cy="1125459"/>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3"/>
          <a:stretch>
            <a:fillRect/>
          </a:stretch>
        </p:blipFill>
        <p:spPr>
          <a:xfrm>
            <a:off x="6519427" y="3745685"/>
            <a:ext cx="2495550" cy="428625"/>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6BA3AAA6-4E26-BD4D-D6D2-DE53419A3215}"/>
              </a:ext>
            </a:extLst>
          </p:cNvPr>
          <p:cNvSpPr>
            <a:spLocks noGrp="1"/>
          </p:cNvSpPr>
          <p:nvPr>
            <p:ph type="body" sz="quarter" idx="4294967295"/>
          </p:nvPr>
        </p:nvSpPr>
        <p:spPr>
          <a:xfrm>
            <a:off x="10942365" y="6175971"/>
            <a:ext cx="871637" cy="306000"/>
          </a:xfrm>
          <a:prstGeom prst="rect">
            <a:avLst/>
          </a:prstGeom>
          <a:blipFill>
            <a:blip r:embed="rId4">
              <a:extLst>
                <a:ext uri="{96DAC541-7B7A-43D3-8B79-37D633B846F1}">
                  <asvg:svgBlip xmlns:asvg="http://schemas.microsoft.com/office/drawing/2016/SVG/main" r:embed="rId5"/>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82783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1" y="2483997"/>
            <a:ext cx="10186364" cy="2952002"/>
          </a:xfrm>
        </p:spPr>
        <p:txBody>
          <a:bodyPr/>
          <a:lstStyle/>
          <a:p>
            <a:r>
              <a:rPr lang="en-US" dirty="0"/>
              <a:t>When the process is finished, you will see a ‘Download </a:t>
            </a:r>
            <a:r>
              <a:rPr lang="en-US" dirty="0" err="1"/>
              <a:t>ePub</a:t>
            </a:r>
            <a:r>
              <a:rPr lang="en-US" dirty="0"/>
              <a:t>’ and a ‘Download associated files’. The </a:t>
            </a:r>
            <a:r>
              <a:rPr lang="en-US" dirty="0" err="1"/>
              <a:t>ePub</a:t>
            </a:r>
            <a:r>
              <a:rPr lang="en-US" dirty="0"/>
              <a:t> file can only be viewed with an  </a:t>
            </a:r>
            <a:r>
              <a:rPr lang="en-US" dirty="0" err="1"/>
              <a:t>ePub</a:t>
            </a:r>
            <a:r>
              <a:rPr lang="en-US" dirty="0"/>
              <a:t> reader and doesn’t contain any files. With ‘Download associated files’ you can download all files to a zip file.</a:t>
            </a:r>
            <a:endParaRPr lang="en-GB" dirty="0"/>
          </a:p>
          <a:p>
            <a:endParaRPr lang="en-GB" dirty="0"/>
          </a:p>
        </p:txBody>
      </p:sp>
      <p:sp>
        <p:nvSpPr>
          <p:cNvPr id="12" name="Subtitle 11">
            <a:extLst>
              <a:ext uri="{FF2B5EF4-FFF2-40B4-BE49-F238E27FC236}">
                <a16:creationId xmlns:a16="http://schemas.microsoft.com/office/drawing/2014/main" id="{BA32C140-61ED-CB94-C3FA-0F8EE0D40673}"/>
              </a:ext>
            </a:extLst>
          </p:cNvPr>
          <p:cNvSpPr>
            <a:spLocks noGrp="1"/>
          </p:cNvSpPr>
          <p:nvPr>
            <p:ph type="subTitle" idx="1"/>
          </p:nvPr>
        </p:nvSpPr>
        <p:spPr/>
        <p:txBody>
          <a:bodyPr/>
          <a:lstStyle/>
          <a:p>
            <a:r>
              <a:rPr lang="en-US" dirty="0"/>
              <a:t>Download all course materials</a:t>
            </a:r>
          </a:p>
          <a:p>
            <a:endParaRPr lang="en-NL" dirty="0"/>
          </a:p>
        </p:txBody>
      </p:sp>
      <p:sp>
        <p:nvSpPr>
          <p:cNvPr id="8" name="Title 7">
            <a:extLst>
              <a:ext uri="{FF2B5EF4-FFF2-40B4-BE49-F238E27FC236}">
                <a16:creationId xmlns:a16="http://schemas.microsoft.com/office/drawing/2014/main" id="{55F53682-FB75-F087-E3B7-5D874ED5E06B}"/>
              </a:ext>
            </a:extLst>
          </p:cNvPr>
          <p:cNvSpPr>
            <a:spLocks noGrp="1"/>
          </p:cNvSpPr>
          <p:nvPr>
            <p:ph type="ctrTitle"/>
          </p:nvPr>
        </p:nvSpPr>
        <p:spPr/>
        <p:txBody>
          <a:bodyPr/>
          <a:lstStyle/>
          <a:p>
            <a:r>
              <a:rPr lang="en-GB" dirty="0"/>
              <a:t>Canvas</a:t>
            </a:r>
            <a:endParaRPr lang="en-NL" dirty="0"/>
          </a:p>
        </p:txBody>
      </p:sp>
      <p:pic>
        <p:nvPicPr>
          <p:cNvPr id="7" name="Picture 6"/>
          <p:cNvPicPr>
            <a:picLocks noChangeAspect="1"/>
          </p:cNvPicPr>
          <p:nvPr/>
        </p:nvPicPr>
        <p:blipFill>
          <a:blip r:embed="rId2"/>
          <a:stretch>
            <a:fillRect/>
          </a:stretch>
        </p:blipFill>
        <p:spPr>
          <a:xfrm>
            <a:off x="1018132" y="3903386"/>
            <a:ext cx="5884081" cy="1730612"/>
          </a:xfrm>
          <a:prstGeom prst="rect">
            <a:avLst/>
          </a:prstGeom>
          <a:effectLst>
            <a:outerShdw blurRad="50800" dist="38100" dir="2700000" algn="tl" rotWithShape="0">
              <a:prstClr val="black">
                <a:alpha val="40000"/>
              </a:prstClr>
            </a:outerShdw>
          </a:effectLst>
        </p:spPr>
      </p:pic>
      <p:sp>
        <p:nvSpPr>
          <p:cNvPr id="11" name="Text Placeholder 1">
            <a:extLst>
              <a:ext uri="{FF2B5EF4-FFF2-40B4-BE49-F238E27FC236}">
                <a16:creationId xmlns:a16="http://schemas.microsoft.com/office/drawing/2014/main" id="{C0527BAA-1A26-C285-3AB9-7A0308B0A7F5}"/>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34054261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a:xfrm>
            <a:off x="756000" y="2483997"/>
            <a:ext cx="10318399" cy="2952002"/>
          </a:xfrm>
        </p:spPr>
        <p:txBody>
          <a:bodyPr/>
          <a:lstStyle/>
          <a:p>
            <a:pPr lvl="1"/>
            <a:r>
              <a:rPr lang="en-US" dirty="0"/>
              <a:t>It’s also possible to download all your assignment submissions from all your courses: </a:t>
            </a:r>
          </a:p>
          <a:p>
            <a:pPr marL="906463" lvl="2" indent="-342900">
              <a:lnSpc>
                <a:spcPct val="100000"/>
              </a:lnSpc>
              <a:buFont typeface="+mj-lt"/>
              <a:buAutoNum type="arabicPeriod"/>
            </a:pPr>
            <a:r>
              <a:rPr lang="en-US" dirty="0"/>
              <a:t>Go to Account</a:t>
            </a:r>
          </a:p>
          <a:p>
            <a:pPr marL="906463" lvl="2" indent="-342900">
              <a:lnSpc>
                <a:spcPct val="100000"/>
              </a:lnSpc>
              <a:buFont typeface="+mj-lt"/>
              <a:buAutoNum type="arabicPeriod"/>
            </a:pPr>
            <a:r>
              <a:rPr lang="en-US" dirty="0"/>
              <a:t>Click Settings</a:t>
            </a:r>
          </a:p>
          <a:p>
            <a:pPr marL="906463" lvl="2" indent="-342900">
              <a:lnSpc>
                <a:spcPct val="100000"/>
              </a:lnSpc>
              <a:buFont typeface="+mj-lt"/>
              <a:buAutoNum type="arabicPeriod"/>
            </a:pPr>
            <a:r>
              <a:rPr lang="en-US" dirty="0"/>
              <a:t>Click Download submissions</a:t>
            </a:r>
          </a:p>
          <a:p>
            <a:pPr marL="906463" lvl="2" indent="-342900">
              <a:lnSpc>
                <a:spcPct val="100000"/>
              </a:lnSpc>
              <a:buFont typeface="+mj-lt"/>
              <a:buAutoNum type="arabicPeriod"/>
            </a:pPr>
            <a:r>
              <a:rPr lang="en-US" dirty="0"/>
              <a:t>Click Create export</a:t>
            </a:r>
          </a:p>
          <a:p>
            <a:pPr marL="906463" lvl="2" indent="-342900">
              <a:lnSpc>
                <a:spcPct val="100000"/>
              </a:lnSpc>
              <a:buFont typeface="+mj-lt"/>
              <a:buAutoNum type="arabicPeriod"/>
            </a:pPr>
            <a:r>
              <a:rPr lang="en-US" dirty="0"/>
              <a:t>When the export is finished, you will see a link ‘New export’. Click the link to download the zip file</a:t>
            </a:r>
            <a:endParaRPr lang="en-GB" dirty="0"/>
          </a:p>
          <a:p>
            <a:endParaRPr lang="en-GB" dirty="0"/>
          </a:p>
        </p:txBody>
      </p:sp>
      <p:sp>
        <p:nvSpPr>
          <p:cNvPr id="13" name="Subtitle 12">
            <a:extLst>
              <a:ext uri="{FF2B5EF4-FFF2-40B4-BE49-F238E27FC236}">
                <a16:creationId xmlns:a16="http://schemas.microsoft.com/office/drawing/2014/main" id="{704FFC85-1C73-EE8C-EC66-2FCD0AA2EBA8}"/>
              </a:ext>
            </a:extLst>
          </p:cNvPr>
          <p:cNvSpPr>
            <a:spLocks noGrp="1"/>
          </p:cNvSpPr>
          <p:nvPr>
            <p:ph type="subTitle" idx="1"/>
          </p:nvPr>
        </p:nvSpPr>
        <p:spPr>
          <a:xfrm>
            <a:off x="756001" y="1745998"/>
            <a:ext cx="5580144" cy="540000"/>
          </a:xfrm>
        </p:spPr>
        <p:txBody>
          <a:bodyPr/>
          <a:lstStyle/>
          <a:p>
            <a:r>
              <a:rPr lang="en-US" dirty="0"/>
              <a:t>Download all submitted assignments</a:t>
            </a:r>
          </a:p>
          <a:p>
            <a:endParaRPr lang="en-NL" dirty="0"/>
          </a:p>
        </p:txBody>
      </p:sp>
      <p:sp>
        <p:nvSpPr>
          <p:cNvPr id="7" name="Title 6">
            <a:extLst>
              <a:ext uri="{FF2B5EF4-FFF2-40B4-BE49-F238E27FC236}">
                <a16:creationId xmlns:a16="http://schemas.microsoft.com/office/drawing/2014/main" id="{91788B01-1EB2-E5EC-DC37-5060D1C3F50B}"/>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a:blip r:embed="rId2"/>
          <a:stretch>
            <a:fillRect/>
          </a:stretch>
        </p:blipFill>
        <p:spPr>
          <a:xfrm>
            <a:off x="7174237" y="3280247"/>
            <a:ext cx="2476500" cy="428625"/>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2518" y="4540975"/>
            <a:ext cx="4392488" cy="1346002"/>
          </a:xfrm>
          <a:prstGeom prst="rect">
            <a:avLst/>
          </a:prstGeom>
          <a:effectLst>
            <a:outerShdw blurRad="50800" dist="38100" dir="2700000" algn="tl" rotWithShape="0">
              <a:prstClr val="black">
                <a:alpha val="40000"/>
              </a:prstClr>
            </a:outerShdw>
          </a:effectLst>
        </p:spPr>
      </p:pic>
      <p:sp>
        <p:nvSpPr>
          <p:cNvPr id="12" name="Text Placeholder 1">
            <a:extLst>
              <a:ext uri="{FF2B5EF4-FFF2-40B4-BE49-F238E27FC236}">
                <a16:creationId xmlns:a16="http://schemas.microsoft.com/office/drawing/2014/main" id="{84D5E6CE-DA6D-7236-13E3-D3A15FE15D02}"/>
              </a:ext>
            </a:extLst>
          </p:cNvPr>
          <p:cNvSpPr>
            <a:spLocks noGrp="1"/>
          </p:cNvSpPr>
          <p:nvPr>
            <p:ph type="body" sz="quarter" idx="4294967295"/>
          </p:nvPr>
        </p:nvSpPr>
        <p:spPr>
          <a:xfrm>
            <a:off x="10942365" y="6175971"/>
            <a:ext cx="871637" cy="306000"/>
          </a:xfrm>
          <a:prstGeom prst="rect">
            <a:avLst/>
          </a:prstGeom>
          <a:blipFill>
            <a:blip r:embed="rId4">
              <a:extLst>
                <a:ext uri="{96DAC541-7B7A-43D3-8B79-37D633B846F1}">
                  <asvg:svgBlip xmlns:asvg="http://schemas.microsoft.com/office/drawing/2016/SVG/main" r:embed="rId5"/>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11942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p:txBody>
          <a:bodyPr/>
          <a:lstStyle/>
          <a:p>
            <a:r>
              <a:rPr lang="nl-NL"/>
              <a:t>Canvas</a:t>
            </a:r>
            <a:endParaRPr lang="en-US" dirty="0"/>
          </a:p>
        </p:txBody>
      </p:sp>
      <p:sp>
        <p:nvSpPr>
          <p:cNvPr id="4" name="Text Placeholder 3"/>
          <p:cNvSpPr>
            <a:spLocks noGrp="1"/>
          </p:cNvSpPr>
          <p:nvPr>
            <p:ph type="body" sz="quarter" idx="16"/>
          </p:nvPr>
        </p:nvSpPr>
        <p:spPr>
          <a:xfrm>
            <a:off x="756000" y="2483997"/>
            <a:ext cx="10201199" cy="2952002"/>
          </a:xfrm>
        </p:spPr>
        <p:txBody>
          <a:bodyPr/>
          <a:lstStyle/>
          <a:p>
            <a:pPr>
              <a:lnSpc>
                <a:spcPct val="100000"/>
              </a:lnSpc>
            </a:pPr>
            <a:r>
              <a:rPr lang="nl-NL" dirty="0"/>
              <a:t>Canvas </a:t>
            </a:r>
            <a:r>
              <a:rPr lang="nl-NL" dirty="0" err="1"/>
              <a:t>also</a:t>
            </a:r>
            <a:r>
              <a:rPr lang="nl-NL" dirty="0"/>
              <a:t> has course pages </a:t>
            </a:r>
            <a:r>
              <a:rPr lang="nl-NL" dirty="0" err="1"/>
              <a:t>for</a:t>
            </a:r>
            <a:r>
              <a:rPr lang="nl-NL" dirty="0"/>
              <a:t> </a:t>
            </a:r>
            <a:r>
              <a:rPr lang="nl-NL" dirty="0" err="1"/>
              <a:t>things</a:t>
            </a:r>
            <a:r>
              <a:rPr lang="nl-NL" dirty="0"/>
              <a:t> </a:t>
            </a:r>
            <a:r>
              <a:rPr lang="nl-NL" dirty="0" err="1"/>
              <a:t>that</a:t>
            </a:r>
            <a:r>
              <a:rPr lang="nl-NL" dirty="0"/>
              <a:t> do </a:t>
            </a:r>
            <a:r>
              <a:rPr lang="nl-NL" dirty="0" err="1"/>
              <a:t>not</a:t>
            </a:r>
            <a:r>
              <a:rPr lang="nl-NL" dirty="0"/>
              <a:t> have </a:t>
            </a:r>
            <a:r>
              <a:rPr lang="nl-NL" dirty="0" err="1"/>
              <a:t>an</a:t>
            </a:r>
            <a:r>
              <a:rPr lang="nl-NL" dirty="0"/>
              <a:t> OSIRIS course code. For </a:t>
            </a:r>
            <a:r>
              <a:rPr lang="nl-NL" dirty="0" err="1"/>
              <a:t>example</a:t>
            </a:r>
            <a:r>
              <a:rPr lang="nl-NL" dirty="0"/>
              <a:t>:</a:t>
            </a:r>
          </a:p>
          <a:p>
            <a:pPr lvl="1">
              <a:lnSpc>
                <a:spcPct val="100000"/>
              </a:lnSpc>
            </a:pPr>
            <a:r>
              <a:rPr lang="nl-NL" sz="1600" dirty="0"/>
              <a:t>Information </a:t>
            </a:r>
            <a:r>
              <a:rPr lang="nl-NL" sz="1600" dirty="0" err="1"/>
              <a:t>from</a:t>
            </a:r>
            <a:r>
              <a:rPr lang="nl-NL" sz="1600" dirty="0"/>
              <a:t> your </a:t>
            </a:r>
            <a:r>
              <a:rPr lang="nl-NL" sz="1600" dirty="0" err="1"/>
              <a:t>study</a:t>
            </a:r>
            <a:r>
              <a:rPr lang="nl-NL" sz="1600" dirty="0"/>
              <a:t> program</a:t>
            </a:r>
          </a:p>
          <a:p>
            <a:pPr lvl="1">
              <a:lnSpc>
                <a:spcPct val="100000"/>
              </a:lnSpc>
            </a:pPr>
            <a:r>
              <a:rPr lang="nl-NL" sz="1600" dirty="0"/>
              <a:t>Non-</a:t>
            </a:r>
            <a:r>
              <a:rPr lang="nl-NL" sz="1600" dirty="0" err="1"/>
              <a:t>regular</a:t>
            </a:r>
            <a:r>
              <a:rPr lang="nl-NL" sz="1600" dirty="0"/>
              <a:t> courses</a:t>
            </a:r>
          </a:p>
          <a:p>
            <a:pPr lvl="1">
              <a:lnSpc>
                <a:spcPct val="100000"/>
              </a:lnSpc>
            </a:pPr>
            <a:r>
              <a:rPr lang="nl-NL" sz="1600" dirty="0"/>
              <a:t>Pages </a:t>
            </a:r>
            <a:r>
              <a:rPr lang="nl-NL" sz="1600" dirty="0" err="1"/>
              <a:t>for</a:t>
            </a:r>
            <a:r>
              <a:rPr lang="nl-NL" sz="1600" dirty="0"/>
              <a:t> </a:t>
            </a:r>
            <a:r>
              <a:rPr lang="nl-NL" sz="1600" dirty="0" err="1"/>
              <a:t>internships</a:t>
            </a:r>
            <a:r>
              <a:rPr lang="nl-NL" sz="1600" dirty="0"/>
              <a:t>/</a:t>
            </a:r>
            <a:r>
              <a:rPr lang="nl-NL" sz="1600" dirty="0" err="1"/>
              <a:t>graduation</a:t>
            </a:r>
            <a:r>
              <a:rPr lang="nl-NL" sz="1600" dirty="0"/>
              <a:t>/</a:t>
            </a:r>
            <a:r>
              <a:rPr lang="nl-NL" sz="1600" dirty="0" err="1"/>
              <a:t>study</a:t>
            </a:r>
            <a:r>
              <a:rPr lang="nl-NL" sz="1600" dirty="0"/>
              <a:t> trips</a:t>
            </a:r>
            <a:br>
              <a:rPr lang="nl-NL" sz="1600" dirty="0"/>
            </a:br>
            <a:endParaRPr lang="nl-NL" sz="1600" dirty="0"/>
          </a:p>
          <a:p>
            <a:pPr>
              <a:lnSpc>
                <a:spcPct val="100000"/>
              </a:lnSpc>
              <a:spcBef>
                <a:spcPts val="0"/>
              </a:spcBef>
            </a:pPr>
            <a:r>
              <a:rPr lang="nl-NL" dirty="0"/>
              <a:t>These courses </a:t>
            </a:r>
            <a:r>
              <a:rPr lang="nl-NL" dirty="0" err="1"/>
              <a:t>may</a:t>
            </a:r>
            <a:r>
              <a:rPr lang="nl-NL" dirty="0"/>
              <a:t> </a:t>
            </a:r>
            <a:r>
              <a:rPr lang="nl-NL" dirty="0" err="1"/>
              <a:t>be</a:t>
            </a:r>
            <a:r>
              <a:rPr lang="nl-NL" dirty="0"/>
              <a:t> open </a:t>
            </a:r>
            <a:r>
              <a:rPr lang="nl-NL" dirty="0" err="1"/>
              <a:t>for</a:t>
            </a:r>
            <a:r>
              <a:rPr lang="nl-NL" dirty="0"/>
              <a:t> </a:t>
            </a:r>
            <a:r>
              <a:rPr lang="nl-NL" dirty="0" err="1"/>
              <a:t>self</a:t>
            </a:r>
            <a:r>
              <a:rPr lang="nl-NL" dirty="0"/>
              <a:t> </a:t>
            </a:r>
            <a:r>
              <a:rPr lang="nl-NL" dirty="0" err="1"/>
              <a:t>enrolment</a:t>
            </a:r>
            <a:r>
              <a:rPr lang="nl-NL" dirty="0"/>
              <a:t>. </a:t>
            </a:r>
            <a:r>
              <a:rPr lang="nl-NL" dirty="0" err="1"/>
              <a:t>You</a:t>
            </a:r>
            <a:r>
              <a:rPr lang="nl-NL" dirty="0"/>
              <a:t> </a:t>
            </a:r>
            <a:r>
              <a:rPr lang="nl-NL" dirty="0" err="1"/>
              <a:t>may</a:t>
            </a:r>
            <a:r>
              <a:rPr lang="nl-NL" dirty="0"/>
              <a:t> </a:t>
            </a:r>
            <a:r>
              <a:rPr lang="nl-NL" dirty="0" err="1"/>
              <a:t>receive</a:t>
            </a:r>
            <a:r>
              <a:rPr lang="nl-NL" dirty="0"/>
              <a:t> a URL </a:t>
            </a:r>
            <a:r>
              <a:rPr lang="nl-NL" dirty="0" err="1"/>
              <a:t>to</a:t>
            </a:r>
            <a:r>
              <a:rPr lang="nl-NL" dirty="0"/>
              <a:t> </a:t>
            </a:r>
            <a:r>
              <a:rPr lang="nl-NL" dirty="0" err="1"/>
              <a:t>self</a:t>
            </a:r>
            <a:r>
              <a:rPr lang="nl-NL" dirty="0"/>
              <a:t> </a:t>
            </a:r>
            <a:r>
              <a:rPr lang="nl-NL" dirty="0" err="1"/>
              <a:t>enrol</a:t>
            </a:r>
            <a:r>
              <a:rPr lang="nl-NL" dirty="0"/>
              <a:t>, or </a:t>
            </a:r>
            <a:r>
              <a:rPr lang="nl-NL" dirty="0" err="1"/>
              <a:t>you</a:t>
            </a:r>
            <a:r>
              <a:rPr lang="nl-NL" dirty="0"/>
              <a:t> </a:t>
            </a:r>
            <a:r>
              <a:rPr lang="nl-NL" dirty="0" err="1"/>
              <a:t>may</a:t>
            </a:r>
            <a:r>
              <a:rPr lang="nl-NL" dirty="0"/>
              <a:t> </a:t>
            </a:r>
            <a:r>
              <a:rPr lang="nl-NL" dirty="0" err="1"/>
              <a:t>find</a:t>
            </a:r>
            <a:r>
              <a:rPr lang="nl-NL" dirty="0"/>
              <a:t> </a:t>
            </a:r>
            <a:r>
              <a:rPr lang="nl-NL" dirty="0" err="1"/>
              <a:t>the</a:t>
            </a:r>
            <a:r>
              <a:rPr lang="nl-NL" dirty="0"/>
              <a:t> course in </a:t>
            </a:r>
            <a:r>
              <a:rPr lang="en-US" dirty="0"/>
              <a:t>Courses: </a:t>
            </a:r>
          </a:p>
          <a:p>
            <a:pPr marL="600075" lvl="1" indent="-342900">
              <a:lnSpc>
                <a:spcPct val="100000"/>
              </a:lnSpc>
              <a:buFont typeface="+mj-lt"/>
              <a:buAutoNum type="arabicPeriod"/>
            </a:pPr>
            <a:r>
              <a:rPr lang="en-US" sz="1600" dirty="0"/>
              <a:t>Click All courses</a:t>
            </a:r>
          </a:p>
          <a:p>
            <a:pPr marL="600075" lvl="1" indent="-342900">
              <a:lnSpc>
                <a:spcPct val="100000"/>
              </a:lnSpc>
              <a:buFont typeface="+mj-lt"/>
              <a:buAutoNum type="arabicPeriod"/>
            </a:pPr>
            <a:r>
              <a:rPr lang="en-US" sz="1600" dirty="0"/>
              <a:t>Click Browse more courses</a:t>
            </a:r>
          </a:p>
          <a:p>
            <a:pPr marL="600075" lvl="1" indent="-342900">
              <a:lnSpc>
                <a:spcPct val="100000"/>
              </a:lnSpc>
              <a:buFont typeface="+mj-lt"/>
              <a:buAutoNum type="arabicPeriod"/>
            </a:pPr>
            <a:r>
              <a:rPr lang="en-US" sz="1600" dirty="0"/>
              <a:t>Select the checkbox ‘Open enrolment courses only’ and use the search field to search for the course. </a:t>
            </a:r>
          </a:p>
          <a:p>
            <a:pPr marL="600075" lvl="1" indent="-342900">
              <a:lnSpc>
                <a:spcPct val="100000"/>
              </a:lnSpc>
              <a:buFont typeface="+mj-lt"/>
              <a:buAutoNum type="arabicPeriod"/>
            </a:pPr>
            <a:r>
              <a:rPr lang="en-US" sz="1600" dirty="0"/>
              <a:t>When you’ve found the course, click + Join this course.</a:t>
            </a:r>
            <a:endParaRPr lang="en-GB" sz="1600" dirty="0"/>
          </a:p>
          <a:p>
            <a:endParaRPr lang="en-US" dirty="0"/>
          </a:p>
        </p:txBody>
      </p:sp>
      <p:sp>
        <p:nvSpPr>
          <p:cNvPr id="10" name="Content Placeholder 1">
            <a:extLst>
              <a:ext uri="{FF2B5EF4-FFF2-40B4-BE49-F238E27FC236}">
                <a16:creationId xmlns:a16="http://schemas.microsoft.com/office/drawing/2014/main" id="{45C1598D-E7A3-4713-B8D0-9EAF669A49B1}"/>
              </a:ext>
            </a:extLst>
          </p:cNvPr>
          <p:cNvSpPr>
            <a:spLocks noGrp="1"/>
          </p:cNvSpPr>
          <p:nvPr>
            <p:ph type="subTitle" idx="1"/>
          </p:nvPr>
        </p:nvSpPr>
        <p:spPr/>
        <p:txBody>
          <a:bodyPr/>
          <a:lstStyle/>
          <a:p>
            <a:pPr>
              <a:lnSpc>
                <a:spcPct val="100000"/>
              </a:lnSpc>
            </a:pPr>
            <a:r>
              <a:rPr lang="nl-NL" dirty="0" err="1"/>
              <a:t>Self</a:t>
            </a:r>
            <a:r>
              <a:rPr lang="nl-NL" dirty="0"/>
              <a:t> </a:t>
            </a:r>
            <a:r>
              <a:rPr lang="nl-NL" dirty="0" err="1"/>
              <a:t>enrolment</a:t>
            </a:r>
            <a:r>
              <a:rPr lang="nl-NL" dirty="0"/>
              <a:t> courses</a:t>
            </a:r>
          </a:p>
          <a:p>
            <a:pPr>
              <a:lnSpc>
                <a:spcPct val="100000"/>
              </a:lnSpc>
            </a:pPr>
            <a:endParaRPr lang="en-GB" sz="1600" dirty="0"/>
          </a:p>
        </p:txBody>
      </p:sp>
      <p:sp>
        <p:nvSpPr>
          <p:cNvPr id="2" name="Title 1">
            <a:extLst>
              <a:ext uri="{FF2B5EF4-FFF2-40B4-BE49-F238E27FC236}">
                <a16:creationId xmlns:a16="http://schemas.microsoft.com/office/drawing/2014/main" id="{85DCE4DC-70E0-D6FA-A227-19FA100B7CB7}"/>
              </a:ext>
            </a:extLst>
          </p:cNvPr>
          <p:cNvSpPr>
            <a:spLocks noGrp="1"/>
          </p:cNvSpPr>
          <p:nvPr>
            <p:ph type="ctrTitle"/>
          </p:nvPr>
        </p:nvSpPr>
        <p:spPr/>
        <p:txBody>
          <a:bodyPr/>
          <a:lstStyle/>
          <a:p>
            <a:r>
              <a:rPr lang="en-GB" dirty="0"/>
              <a:t>Canvas</a:t>
            </a:r>
            <a:endParaRPr lang="en-NL" dirty="0"/>
          </a:p>
        </p:txBody>
      </p:sp>
      <p:sp>
        <p:nvSpPr>
          <p:cNvPr id="11" name="Footer Placeholder 10">
            <a:extLst>
              <a:ext uri="{FF2B5EF4-FFF2-40B4-BE49-F238E27FC236}">
                <a16:creationId xmlns:a16="http://schemas.microsoft.com/office/drawing/2014/main" id="{2C07F3DB-5D8A-3748-2519-265A8F8644ED}"/>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46533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pPr>
            <a:r>
              <a:rPr lang="en-US" dirty="0"/>
              <a:t>Download and run the Canvas </a:t>
            </a:r>
            <a:r>
              <a:rPr lang="en-US" b="1" dirty="0"/>
              <a:t>Student app</a:t>
            </a:r>
            <a:r>
              <a:rPr lang="en-US" dirty="0"/>
              <a:t> (for Android and iOS devices). </a:t>
            </a:r>
            <a:br>
              <a:rPr lang="en-US" dirty="0"/>
            </a:br>
            <a:endParaRPr lang="en-US" dirty="0"/>
          </a:p>
          <a:p>
            <a:pPr>
              <a:lnSpc>
                <a:spcPct val="100000"/>
              </a:lnSpc>
              <a:spcBef>
                <a:spcPts val="0"/>
              </a:spcBef>
            </a:pPr>
            <a:r>
              <a:rPr lang="en-US" dirty="0"/>
              <a:t>Once you installed the app, you can log in in two ways:</a:t>
            </a:r>
          </a:p>
          <a:p>
            <a:pPr lvl="1">
              <a:lnSpc>
                <a:spcPct val="100000"/>
              </a:lnSpc>
              <a:buFont typeface="Courier New" panose="02070309020205020404" pitchFamily="49" charset="0"/>
              <a:buChar char="o"/>
            </a:pPr>
            <a:r>
              <a:rPr lang="en-US" sz="1600" dirty="0"/>
              <a:t>Click QR code. You can generate a QR code from your Canvas web browser. </a:t>
            </a:r>
          </a:p>
          <a:p>
            <a:pPr lvl="1">
              <a:lnSpc>
                <a:spcPct val="100000"/>
              </a:lnSpc>
              <a:buFont typeface="Courier New" panose="02070309020205020404" pitchFamily="49" charset="0"/>
              <a:buChar char="o"/>
            </a:pPr>
            <a:r>
              <a:rPr lang="en-US" sz="1600" dirty="0"/>
              <a:t>Click the button Find my school (fill in ‘University of Twente’), and log in with your ICT account.</a:t>
            </a:r>
            <a:endParaRPr lang="en-GB" sz="1600" dirty="0"/>
          </a:p>
        </p:txBody>
      </p:sp>
      <p:sp>
        <p:nvSpPr>
          <p:cNvPr id="2" name="Content Placeholder 1"/>
          <p:cNvSpPr>
            <a:spLocks noGrp="1"/>
          </p:cNvSpPr>
          <p:nvPr>
            <p:ph type="subTitle" idx="1"/>
          </p:nvPr>
        </p:nvSpPr>
        <p:spPr/>
        <p:txBody>
          <a:bodyPr/>
          <a:lstStyle/>
          <a:p>
            <a:pPr>
              <a:lnSpc>
                <a:spcPct val="100000"/>
              </a:lnSpc>
            </a:pPr>
            <a:r>
              <a:rPr lang="en-US" dirty="0"/>
              <a:t>Mobile app</a:t>
            </a:r>
          </a:p>
          <a:p>
            <a:pPr>
              <a:lnSpc>
                <a:spcPct val="100000"/>
              </a:lnSpc>
            </a:pPr>
            <a:endParaRPr lang="en-GB" dirty="0"/>
          </a:p>
        </p:txBody>
      </p:sp>
      <p:sp>
        <p:nvSpPr>
          <p:cNvPr id="8" name="Title 7">
            <a:extLst>
              <a:ext uri="{FF2B5EF4-FFF2-40B4-BE49-F238E27FC236}">
                <a16:creationId xmlns:a16="http://schemas.microsoft.com/office/drawing/2014/main" id="{5D85A375-0E37-7412-ECAF-EB0A8F649D28}"/>
              </a:ext>
            </a:extLst>
          </p:cNvPr>
          <p:cNvSpPr>
            <a:spLocks noGrp="1"/>
          </p:cNvSpPr>
          <p:nvPr>
            <p:ph type="ctrTitle"/>
          </p:nvPr>
        </p:nvSpPr>
        <p:spPr/>
        <p:txBody>
          <a:bodyPr/>
          <a:lstStyle/>
          <a:p>
            <a:r>
              <a:rPr lang="en-GB" dirty="0"/>
              <a:t>Canvas</a:t>
            </a:r>
            <a:endParaRPr lang="en-NL" dirty="0"/>
          </a:p>
        </p:txBody>
      </p:sp>
      <p:pic>
        <p:nvPicPr>
          <p:cNvPr id="2050" name="Picture 2" descr="C:\Users\peters\AppData\Local\Temp\SNAGHTMLe2d76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7721" y="1352835"/>
            <a:ext cx="2760241" cy="4600402"/>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
            <a:extLst>
              <a:ext uri="{FF2B5EF4-FFF2-40B4-BE49-F238E27FC236}">
                <a16:creationId xmlns:a16="http://schemas.microsoft.com/office/drawing/2014/main" id="{2C92C0C2-3BC4-4B58-A22E-44BACB30FEA7}"/>
              </a:ext>
            </a:extLst>
          </p:cNvPr>
          <p:cNvSpPr>
            <a:spLocks noGrp="1"/>
          </p:cNvSpPr>
          <p:nvPr>
            <p:ph type="body" sz="quarter" idx="4294967295"/>
          </p:nvPr>
        </p:nvSpPr>
        <p:spPr>
          <a:xfrm>
            <a:off x="10942365" y="6175971"/>
            <a:ext cx="871637" cy="306000"/>
          </a:xfrm>
          <a:prstGeom prst="rect">
            <a:avLst/>
          </a:prstGeom>
          <a:blipFill>
            <a:blip r:embed="rId3">
              <a:extLst>
                <a:ext uri="{96DAC541-7B7A-43D3-8B79-37D633B846F1}">
                  <asvg:svgBlip xmlns:asvg="http://schemas.microsoft.com/office/drawing/2016/SVG/main" r:embed="rId4"/>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7784559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r>
              <a:rPr lang="en-US" dirty="0"/>
              <a:t>Click the </a:t>
            </a:r>
            <a:r>
              <a:rPr lang="en-US" b="1" dirty="0"/>
              <a:t>Help</a:t>
            </a:r>
            <a:r>
              <a:rPr lang="en-US" dirty="0"/>
              <a:t> icon.</a:t>
            </a:r>
            <a:endParaRPr lang="en-GB" dirty="0"/>
          </a:p>
          <a:p>
            <a:endParaRPr lang="en-GB" dirty="0"/>
          </a:p>
        </p:txBody>
      </p:sp>
      <p:sp>
        <p:nvSpPr>
          <p:cNvPr id="2" name="Content Placeholder 1"/>
          <p:cNvSpPr>
            <a:spLocks noGrp="1"/>
          </p:cNvSpPr>
          <p:nvPr>
            <p:ph type="subTitle" idx="1"/>
          </p:nvPr>
        </p:nvSpPr>
        <p:spPr/>
        <p:txBody>
          <a:bodyPr/>
          <a:lstStyle/>
          <a:p>
            <a:pPr>
              <a:lnSpc>
                <a:spcPct val="100000"/>
              </a:lnSpc>
            </a:pPr>
            <a:r>
              <a:rPr lang="en-US" dirty="0"/>
              <a:t>Where can I go if I need help or want to learn more?</a:t>
            </a:r>
          </a:p>
          <a:p>
            <a:pPr>
              <a:lnSpc>
                <a:spcPct val="100000"/>
              </a:lnSpc>
            </a:pPr>
            <a:endParaRPr lang="en-GB" dirty="0"/>
          </a:p>
        </p:txBody>
      </p:sp>
      <p:sp>
        <p:nvSpPr>
          <p:cNvPr id="9" name="Title 8">
            <a:extLst>
              <a:ext uri="{FF2B5EF4-FFF2-40B4-BE49-F238E27FC236}">
                <a16:creationId xmlns:a16="http://schemas.microsoft.com/office/drawing/2014/main" id="{1A245D27-5CDF-E080-26BB-910DE7E47185}"/>
              </a:ext>
            </a:extLst>
          </p:cNvPr>
          <p:cNvSpPr>
            <a:spLocks noGrp="1"/>
          </p:cNvSpPr>
          <p:nvPr>
            <p:ph type="ctrTitle"/>
          </p:nvPr>
        </p:nvSpPr>
        <p:spPr/>
        <p:txBody>
          <a:bodyPr/>
          <a:lstStyle/>
          <a:p>
            <a:r>
              <a:rPr lang="en-GB" dirty="0"/>
              <a:t>Canvas</a:t>
            </a:r>
            <a:endParaRPr lang="en-NL" dirty="0"/>
          </a:p>
        </p:txBody>
      </p:sp>
      <p:pic>
        <p:nvPicPr>
          <p:cNvPr id="8" name="Picture 7"/>
          <p:cNvPicPr>
            <a:picLocks noChangeAspect="1"/>
          </p:cNvPicPr>
          <p:nvPr/>
        </p:nvPicPr>
        <p:blipFill>
          <a:blip r:embed="rId2"/>
          <a:stretch>
            <a:fillRect/>
          </a:stretch>
        </p:blipFill>
        <p:spPr>
          <a:xfrm>
            <a:off x="4139613" y="3171536"/>
            <a:ext cx="733425" cy="619125"/>
          </a:xfrm>
          <a:prstGeom prst="rect">
            <a:avLst/>
          </a:prstGeom>
          <a:effectLst>
            <a:outerShdw blurRad="50800" dist="38100" dir="2700000" algn="tl" rotWithShape="0">
              <a:prstClr val="black">
                <a:alpha val="40000"/>
              </a:prstClr>
            </a:outerShdw>
          </a:effectLst>
        </p:spPr>
      </p:pic>
      <p:sp>
        <p:nvSpPr>
          <p:cNvPr id="10" name="Right Arrow 9"/>
          <p:cNvSpPr/>
          <p:nvPr/>
        </p:nvSpPr>
        <p:spPr>
          <a:xfrm>
            <a:off x="5465275" y="3171536"/>
            <a:ext cx="1512000" cy="216024"/>
          </a:xfrm>
          <a:prstGeom prst="rightArrow">
            <a:avLst/>
          </a:prstGeom>
          <a:no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a:extLst>
              <a:ext uri="{FF2B5EF4-FFF2-40B4-BE49-F238E27FC236}">
                <a16:creationId xmlns:a16="http://schemas.microsoft.com/office/drawing/2014/main" id="{14B2DBA2-62D8-44A8-8CED-701CC29713B7}"/>
              </a:ext>
            </a:extLst>
          </p:cNvPr>
          <p:cNvPicPr>
            <a:picLocks noChangeAspect="1"/>
          </p:cNvPicPr>
          <p:nvPr/>
        </p:nvPicPr>
        <p:blipFill>
          <a:blip r:embed="rId3"/>
          <a:stretch>
            <a:fillRect/>
          </a:stretch>
        </p:blipFill>
        <p:spPr>
          <a:xfrm>
            <a:off x="7430660" y="1893780"/>
            <a:ext cx="4096322" cy="3829584"/>
          </a:xfrm>
          <a:prstGeom prst="rect">
            <a:avLst/>
          </a:prstGeom>
          <a:effectLst>
            <a:outerShdw blurRad="50800" dist="38100" dir="2700000" algn="tl" rotWithShape="0">
              <a:prstClr val="black">
                <a:alpha val="40000"/>
              </a:prstClr>
            </a:outerShdw>
          </a:effectLst>
        </p:spPr>
      </p:pic>
      <p:sp>
        <p:nvSpPr>
          <p:cNvPr id="14" name="Text Placeholder 1">
            <a:extLst>
              <a:ext uri="{FF2B5EF4-FFF2-40B4-BE49-F238E27FC236}">
                <a16:creationId xmlns:a16="http://schemas.microsoft.com/office/drawing/2014/main" id="{31D6D14A-0BF0-06AF-D52D-2658E4723E74}"/>
              </a:ext>
            </a:extLst>
          </p:cNvPr>
          <p:cNvSpPr>
            <a:spLocks noGrp="1"/>
          </p:cNvSpPr>
          <p:nvPr>
            <p:ph type="body" sz="quarter" idx="4294967295"/>
          </p:nvPr>
        </p:nvSpPr>
        <p:spPr>
          <a:xfrm>
            <a:off x="10942365" y="6175971"/>
            <a:ext cx="871637" cy="306000"/>
          </a:xfrm>
          <a:prstGeom prst="rect">
            <a:avLst/>
          </a:prstGeom>
          <a:blipFill>
            <a:blip r:embed="rId4">
              <a:extLst>
                <a:ext uri="{96DAC541-7B7A-43D3-8B79-37D633B846F1}">
                  <asvg:svgBlip xmlns:asvg="http://schemas.microsoft.com/office/drawing/2016/SVG/main" r:embed="rId5"/>
                </a:ext>
              </a:extLst>
            </a:blip>
            <a:stretch>
              <a:fillRect/>
            </a:stretch>
          </a:blipFill>
        </p:spPr>
        <p:txBody>
          <a:bodyPr vert="horz" lIns="0" tIns="0" rIns="0" bIns="0" rtlCol="0">
            <a:noAutofit/>
          </a:bodyPr>
          <a:lstStyle/>
          <a:p>
            <a:endParaRPr lang="nl-NL" dirty="0"/>
          </a:p>
        </p:txBody>
      </p:sp>
    </p:spTree>
    <p:extLst>
      <p:ext uri="{BB962C8B-B14F-4D97-AF65-F5344CB8AC3E}">
        <p14:creationId xmlns:p14="http://schemas.microsoft.com/office/powerpoint/2010/main" val="2311111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p:txBody>
          <a:bodyPr/>
          <a:lstStyle/>
          <a:p>
            <a:pPr eaLnBrk="1" hangingPunct="1">
              <a:defRPr/>
            </a:pPr>
            <a:r>
              <a:rPr lang="nl-NL" err="1"/>
              <a:t>Summary</a:t>
            </a:r>
            <a:endParaRPr lang="en-US"/>
          </a:p>
        </p:txBody>
      </p:sp>
      <p:sp>
        <p:nvSpPr>
          <p:cNvPr id="2" name="Content Placeholder 1"/>
          <p:cNvSpPr>
            <a:spLocks noGrp="1"/>
          </p:cNvSpPr>
          <p:nvPr>
            <p:ph type="body" sz="quarter" idx="16"/>
          </p:nvPr>
        </p:nvSpPr>
        <p:spPr>
          <a:xfrm>
            <a:off x="756000" y="2483997"/>
            <a:ext cx="6288744" cy="2952002"/>
          </a:xfrm>
        </p:spPr>
        <p:txBody>
          <a:bodyPr/>
          <a:lstStyle/>
          <a:p>
            <a:pPr marL="285750" indent="-285750">
              <a:lnSpc>
                <a:spcPct val="100000"/>
              </a:lnSpc>
              <a:spcBef>
                <a:spcPts val="0"/>
              </a:spcBef>
              <a:buFont typeface="Arial" panose="020B0604020202020204" pitchFamily="34" charset="0"/>
              <a:buChar char="•"/>
            </a:pPr>
            <a:r>
              <a:rPr lang="nl-NL" dirty="0"/>
              <a:t>All important links </a:t>
            </a:r>
            <a:r>
              <a:rPr lang="nl-NL" dirty="0" err="1"/>
              <a:t>can</a:t>
            </a:r>
            <a:r>
              <a:rPr lang="nl-NL" dirty="0"/>
              <a:t> </a:t>
            </a:r>
            <a:r>
              <a:rPr lang="nl-NL" dirty="0" err="1"/>
              <a:t>be</a:t>
            </a:r>
            <a:r>
              <a:rPr lang="nl-NL" dirty="0"/>
              <a:t> found via </a:t>
            </a:r>
            <a:r>
              <a:rPr lang="nl-NL" u="sng" dirty="0">
                <a:hlinkClick r:id="rId3"/>
              </a:rPr>
              <a:t>utwente.nl/students</a:t>
            </a:r>
            <a:endParaRPr lang="nl-NL" dirty="0"/>
          </a:p>
          <a:p>
            <a:pPr marL="285750" indent="-285750">
              <a:lnSpc>
                <a:spcPct val="100000"/>
              </a:lnSpc>
              <a:spcBef>
                <a:spcPts val="0"/>
              </a:spcBef>
              <a:buFont typeface="Arial" panose="020B0604020202020204" pitchFamily="34" charset="0"/>
              <a:buChar char="•"/>
            </a:pPr>
            <a:r>
              <a:rPr lang="nl-NL" dirty="0"/>
              <a:t>Do </a:t>
            </a:r>
            <a:r>
              <a:rPr lang="nl-NL" dirty="0" err="1"/>
              <a:t>not</a:t>
            </a:r>
            <a:r>
              <a:rPr lang="nl-NL" dirty="0"/>
              <a:t> </a:t>
            </a:r>
            <a:r>
              <a:rPr lang="nl-NL" dirty="0" err="1"/>
              <a:t>forget</a:t>
            </a:r>
            <a:r>
              <a:rPr lang="nl-NL" dirty="0"/>
              <a:t> </a:t>
            </a:r>
            <a:r>
              <a:rPr lang="nl-NL" dirty="0" err="1"/>
              <a:t>to</a:t>
            </a:r>
            <a:r>
              <a:rPr lang="nl-NL" dirty="0"/>
              <a:t> register </a:t>
            </a:r>
            <a:r>
              <a:rPr lang="nl-NL" dirty="0" err="1"/>
              <a:t>for</a:t>
            </a:r>
            <a:r>
              <a:rPr lang="nl-NL" dirty="0"/>
              <a:t> courses</a:t>
            </a:r>
          </a:p>
          <a:p>
            <a:pPr marL="285750" indent="-285750">
              <a:lnSpc>
                <a:spcPct val="100000"/>
              </a:lnSpc>
              <a:spcBef>
                <a:spcPts val="0"/>
              </a:spcBef>
              <a:buFont typeface="Arial" panose="020B0604020202020204" pitchFamily="34" charset="0"/>
              <a:buChar char="•"/>
            </a:pPr>
            <a:r>
              <a:rPr lang="nl-NL" dirty="0"/>
              <a:t>Keep track of </a:t>
            </a:r>
            <a:r>
              <a:rPr lang="nl-NL" dirty="0" err="1"/>
              <a:t>the</a:t>
            </a:r>
            <a:r>
              <a:rPr lang="nl-NL" dirty="0"/>
              <a:t> </a:t>
            </a:r>
            <a:r>
              <a:rPr lang="nl-NL" dirty="0" err="1"/>
              <a:t>announcements</a:t>
            </a:r>
            <a:r>
              <a:rPr lang="nl-NL" dirty="0"/>
              <a:t> in Canvas (</a:t>
            </a:r>
            <a:r>
              <a:rPr lang="nl-NL" dirty="0">
                <a:hlinkClick r:id="rId4" action="ppaction://hlinkfile"/>
              </a:rPr>
              <a:t>canvas.utwente.nl</a:t>
            </a:r>
            <a:r>
              <a:rPr lang="nl-NL" dirty="0"/>
              <a:t>) and on </a:t>
            </a:r>
            <a:r>
              <a:rPr lang="nl-NL" u="sng" dirty="0">
                <a:hlinkClick r:id="rId3"/>
              </a:rPr>
              <a:t>utwente.nl/students</a:t>
            </a:r>
            <a:endParaRPr lang="nl-NL" u="sng" dirty="0"/>
          </a:p>
          <a:p>
            <a:pPr eaLnBrk="1" hangingPunct="1">
              <a:spcBef>
                <a:spcPts val="0"/>
              </a:spcBef>
            </a:pPr>
            <a:endParaRPr lang="nl-NL" u="sng" dirty="0"/>
          </a:p>
          <a:p>
            <a:pPr eaLnBrk="1" hangingPunct="1">
              <a:spcBef>
                <a:spcPts val="0"/>
              </a:spcBef>
            </a:pPr>
            <a:endParaRPr lang="nl-NL" u="sng" dirty="0"/>
          </a:p>
          <a:p>
            <a:pPr eaLnBrk="1" hangingPunct="1">
              <a:spcBef>
                <a:spcPts val="0"/>
              </a:spcBef>
              <a:buNone/>
            </a:pPr>
            <a:endParaRPr lang="en-US" dirty="0"/>
          </a:p>
        </p:txBody>
      </p:sp>
      <p:sp>
        <p:nvSpPr>
          <p:cNvPr id="8" name="Subtitle 7">
            <a:extLst>
              <a:ext uri="{FF2B5EF4-FFF2-40B4-BE49-F238E27FC236}">
                <a16:creationId xmlns:a16="http://schemas.microsoft.com/office/drawing/2014/main" id="{602CE0C4-070D-158E-1E7D-115081A5A7F4}"/>
              </a:ext>
            </a:extLst>
          </p:cNvPr>
          <p:cNvSpPr>
            <a:spLocks noGrp="1"/>
          </p:cNvSpPr>
          <p:nvPr>
            <p:ph type="subTitle" idx="1"/>
          </p:nvPr>
        </p:nvSpPr>
        <p:spPr/>
        <p:txBody>
          <a:bodyPr/>
          <a:lstStyle/>
          <a:p>
            <a:r>
              <a:rPr lang="en-US" dirty="0"/>
              <a:t>Important notes</a:t>
            </a:r>
            <a:endParaRPr lang="nl-NL" dirty="0"/>
          </a:p>
        </p:txBody>
      </p:sp>
      <p:sp>
        <p:nvSpPr>
          <p:cNvPr id="3" name="Title 2">
            <a:extLst>
              <a:ext uri="{FF2B5EF4-FFF2-40B4-BE49-F238E27FC236}">
                <a16:creationId xmlns:a16="http://schemas.microsoft.com/office/drawing/2014/main" id="{42947780-8482-56AD-A2B4-A65B7F564CB4}"/>
              </a:ext>
            </a:extLst>
          </p:cNvPr>
          <p:cNvSpPr>
            <a:spLocks noGrp="1"/>
          </p:cNvSpPr>
          <p:nvPr>
            <p:ph type="ctrTitle"/>
          </p:nvPr>
        </p:nvSpPr>
        <p:spPr/>
        <p:txBody>
          <a:bodyPr/>
          <a:lstStyle/>
          <a:p>
            <a:r>
              <a:rPr lang="en-GB" dirty="0"/>
              <a:t>Summary</a:t>
            </a:r>
            <a:endParaRPr lang="en-NL" dirty="0"/>
          </a:p>
        </p:txBody>
      </p:sp>
      <p:sp>
        <p:nvSpPr>
          <p:cNvPr id="13" name="Footer Placeholder 12">
            <a:extLst>
              <a:ext uri="{FF2B5EF4-FFF2-40B4-BE49-F238E27FC236}">
                <a16:creationId xmlns:a16="http://schemas.microsoft.com/office/drawing/2014/main" id="{2913974E-F16C-1C08-2ED1-4B1AA76E7770}"/>
              </a:ext>
            </a:extLst>
          </p:cNvPr>
          <p:cNvSpPr>
            <a:spLocks noGrp="1"/>
          </p:cNvSpPr>
          <p:nvPr>
            <p:ph type="ftr" sz="quarter" idx="11"/>
          </p:nvPr>
        </p:nvSpPr>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912D335-AC94-48B9-7984-109C351DBF47}"/>
              </a:ext>
            </a:extLst>
          </p:cNvPr>
          <p:cNvSpPr>
            <a:spLocks noGrp="1"/>
          </p:cNvSpPr>
          <p:nvPr>
            <p:ph type="pic" sz="quarter" idx="19"/>
          </p:nvPr>
        </p:nvSpPr>
        <p:spPr/>
      </p:sp>
      <p:sp>
        <p:nvSpPr>
          <p:cNvPr id="12" name="Picture Placeholder 11">
            <a:extLst>
              <a:ext uri="{FF2B5EF4-FFF2-40B4-BE49-F238E27FC236}">
                <a16:creationId xmlns:a16="http://schemas.microsoft.com/office/drawing/2014/main" id="{191B6627-A067-F192-8814-BEF5AAE38A56}"/>
              </a:ext>
            </a:extLst>
          </p:cNvPr>
          <p:cNvSpPr>
            <a:spLocks noGrp="1"/>
          </p:cNvSpPr>
          <p:nvPr>
            <p:ph type="pic" sz="quarter" idx="21"/>
          </p:nvPr>
        </p:nvSpPr>
        <p:spPr/>
      </p:sp>
      <p:sp>
        <p:nvSpPr>
          <p:cNvPr id="11" name="Picture Placeholder 10">
            <a:extLst>
              <a:ext uri="{FF2B5EF4-FFF2-40B4-BE49-F238E27FC236}">
                <a16:creationId xmlns:a16="http://schemas.microsoft.com/office/drawing/2014/main" id="{41C3EE12-587B-8C68-9DF8-0F7AE6A83BFC}"/>
              </a:ext>
            </a:extLst>
          </p:cNvPr>
          <p:cNvSpPr>
            <a:spLocks noGrp="1"/>
          </p:cNvSpPr>
          <p:nvPr>
            <p:ph type="pic" sz="quarter" idx="20"/>
          </p:nvPr>
        </p:nvSpPr>
        <p:spPr/>
      </p:sp>
      <p:sp>
        <p:nvSpPr>
          <p:cNvPr id="6" name="Text Placeholder 5"/>
          <p:cNvSpPr>
            <a:spLocks noGrp="1"/>
          </p:cNvSpPr>
          <p:nvPr>
            <p:ph type="body" sz="quarter" idx="16"/>
          </p:nvPr>
        </p:nvSpPr>
        <p:spPr>
          <a:xfrm>
            <a:off x="756000" y="2483997"/>
            <a:ext cx="6851807" cy="2952002"/>
          </a:xfrm>
        </p:spPr>
        <p:txBody>
          <a:bodyPr/>
          <a:lstStyle/>
          <a:p>
            <a:pPr marL="255270" indent="-255270">
              <a:lnSpc>
                <a:spcPct val="100000"/>
              </a:lnSpc>
              <a:spcBef>
                <a:spcPts val="0"/>
              </a:spcBef>
            </a:pPr>
            <a:r>
              <a:rPr lang="nl-NL" dirty="0"/>
              <a:t>For </a:t>
            </a:r>
            <a:r>
              <a:rPr lang="nl-NL" dirty="0" err="1"/>
              <a:t>questions</a:t>
            </a:r>
            <a:r>
              <a:rPr lang="nl-NL" dirty="0"/>
              <a:t> </a:t>
            </a:r>
            <a:r>
              <a:rPr lang="nl-NL" dirty="0" err="1"/>
              <a:t>about</a:t>
            </a:r>
            <a:r>
              <a:rPr lang="nl-NL" dirty="0"/>
              <a:t> Student Services Contact Centre: email </a:t>
            </a:r>
            <a:r>
              <a:rPr lang="nl-NL" u="sng" dirty="0">
                <a:hlinkClick r:id="rId2"/>
              </a:rPr>
              <a:t>studentservices@utwente.nl</a:t>
            </a:r>
            <a:endParaRPr lang="nl-NL" dirty="0">
              <a:cs typeface="Arial"/>
            </a:endParaRPr>
          </a:p>
          <a:p>
            <a:pPr marL="255270" indent="-255270">
              <a:lnSpc>
                <a:spcPct val="100000"/>
              </a:lnSpc>
              <a:spcBef>
                <a:spcPts val="0"/>
              </a:spcBef>
            </a:pPr>
            <a:r>
              <a:rPr lang="nl-NL" dirty="0"/>
              <a:t>For </a:t>
            </a:r>
            <a:r>
              <a:rPr lang="nl-NL" dirty="0" err="1"/>
              <a:t>questions</a:t>
            </a:r>
            <a:r>
              <a:rPr lang="nl-NL" dirty="0"/>
              <a:t> </a:t>
            </a:r>
            <a:r>
              <a:rPr lang="nl-NL" dirty="0" err="1"/>
              <a:t>about</a:t>
            </a:r>
            <a:r>
              <a:rPr lang="nl-NL" dirty="0"/>
              <a:t> MyTimetable: check </a:t>
            </a:r>
            <a:r>
              <a:rPr lang="nl-NL" dirty="0" err="1"/>
              <a:t>the</a:t>
            </a:r>
            <a:r>
              <a:rPr lang="nl-NL" dirty="0"/>
              <a:t> built-in HELP</a:t>
            </a:r>
            <a:endParaRPr lang="nl-NL" dirty="0">
              <a:cs typeface="Arial"/>
            </a:endParaRPr>
          </a:p>
          <a:p>
            <a:pPr marL="255270" indent="-255270">
              <a:lnSpc>
                <a:spcPct val="100000"/>
              </a:lnSpc>
              <a:spcBef>
                <a:spcPts val="0"/>
              </a:spcBef>
            </a:pPr>
            <a:r>
              <a:rPr lang="nl-NL" dirty="0" err="1"/>
              <a:t>Manuals</a:t>
            </a:r>
            <a:r>
              <a:rPr lang="nl-NL" dirty="0"/>
              <a:t> for </a:t>
            </a:r>
            <a:r>
              <a:rPr lang="nl-NL" dirty="0" err="1"/>
              <a:t>the</a:t>
            </a:r>
            <a:r>
              <a:rPr lang="nl-NL" dirty="0"/>
              <a:t> </a:t>
            </a:r>
            <a:r>
              <a:rPr lang="nl-NL" dirty="0" err="1"/>
              <a:t>educational</a:t>
            </a:r>
            <a:r>
              <a:rPr lang="nl-NL" dirty="0"/>
              <a:t> systems </a:t>
            </a:r>
            <a:r>
              <a:rPr lang="nl-NL" dirty="0" err="1"/>
              <a:t>can</a:t>
            </a:r>
            <a:r>
              <a:rPr lang="nl-NL" dirty="0"/>
              <a:t> </a:t>
            </a:r>
            <a:r>
              <a:rPr lang="nl-NL" dirty="0" err="1"/>
              <a:t>be</a:t>
            </a:r>
            <a:r>
              <a:rPr lang="nl-NL" dirty="0"/>
              <a:t> found at </a:t>
            </a:r>
            <a:r>
              <a:rPr lang="nl-NL" dirty="0">
                <a:ea typeface="+mn-lt"/>
                <a:cs typeface="+mn-lt"/>
                <a:hlinkClick r:id="rId3"/>
              </a:rPr>
              <a:t>utwente.nl/educationalsystems/</a:t>
            </a:r>
            <a:r>
              <a:rPr lang="nl-NL" dirty="0">
                <a:ea typeface="+mn-lt"/>
                <a:cs typeface="+mn-lt"/>
              </a:rPr>
              <a:t>, </a:t>
            </a:r>
            <a:r>
              <a:rPr lang="nl-NL" dirty="0"/>
              <a:t>as well as </a:t>
            </a:r>
            <a:r>
              <a:rPr lang="nl-NL" dirty="0" err="1"/>
              <a:t>this</a:t>
            </a:r>
            <a:r>
              <a:rPr lang="nl-NL" dirty="0"/>
              <a:t> </a:t>
            </a:r>
            <a:r>
              <a:rPr lang="nl-NL" dirty="0" err="1"/>
              <a:t>presentation</a:t>
            </a:r>
            <a:r>
              <a:rPr lang="nl-NL" dirty="0"/>
              <a:t>. </a:t>
            </a:r>
            <a:r>
              <a:rPr lang="nl-NL" dirty="0" err="1"/>
              <a:t>And</a:t>
            </a:r>
            <a:r>
              <a:rPr lang="nl-NL" dirty="0"/>
              <a:t> in </a:t>
            </a:r>
            <a:r>
              <a:rPr lang="nl-NL" dirty="0" err="1"/>
              <a:t>the</a:t>
            </a:r>
            <a:r>
              <a:rPr lang="nl-NL" dirty="0"/>
              <a:t> </a:t>
            </a:r>
            <a:r>
              <a:rPr lang="nl-NL" dirty="0" err="1">
                <a:hlinkClick r:id="rId4"/>
              </a:rPr>
              <a:t>Youtube</a:t>
            </a:r>
            <a:r>
              <a:rPr lang="nl-NL" dirty="0">
                <a:hlinkClick r:id="rId4"/>
              </a:rPr>
              <a:t> </a:t>
            </a:r>
            <a:r>
              <a:rPr lang="nl-NL" dirty="0" err="1">
                <a:hlinkClick r:id="rId4"/>
              </a:rPr>
              <a:t>playlist</a:t>
            </a:r>
            <a:r>
              <a:rPr lang="nl-NL" dirty="0">
                <a:hlinkClick r:id="rId4"/>
              </a:rPr>
              <a:t> ‘</a:t>
            </a:r>
            <a:r>
              <a:rPr lang="nl-NL" dirty="0" err="1">
                <a:hlinkClick r:id="rId4"/>
              </a:rPr>
              <a:t>educational</a:t>
            </a:r>
            <a:r>
              <a:rPr lang="nl-NL" dirty="0">
                <a:hlinkClick r:id="rId4"/>
              </a:rPr>
              <a:t> systems University of Twente’</a:t>
            </a:r>
            <a:r>
              <a:rPr lang="nl-NL" dirty="0"/>
              <a:t> </a:t>
            </a:r>
            <a:r>
              <a:rPr lang="nl-NL" dirty="0" err="1"/>
              <a:t>you</a:t>
            </a:r>
            <a:r>
              <a:rPr lang="nl-NL" dirty="0"/>
              <a:t> </a:t>
            </a:r>
            <a:r>
              <a:rPr lang="nl-NL" dirty="0" err="1"/>
              <a:t>can</a:t>
            </a:r>
            <a:r>
              <a:rPr lang="nl-NL" dirty="0"/>
              <a:t> </a:t>
            </a:r>
            <a:r>
              <a:rPr lang="nl-NL" dirty="0" err="1"/>
              <a:t>find</a:t>
            </a:r>
            <a:r>
              <a:rPr lang="nl-NL" dirty="0"/>
              <a:t> short </a:t>
            </a:r>
            <a:r>
              <a:rPr lang="nl-NL" dirty="0" err="1"/>
              <a:t>instruction</a:t>
            </a:r>
            <a:r>
              <a:rPr lang="nl-NL" dirty="0"/>
              <a:t> </a:t>
            </a:r>
            <a:r>
              <a:rPr lang="nl-NL" dirty="0" err="1"/>
              <a:t>videos</a:t>
            </a:r>
            <a:r>
              <a:rPr lang="nl-NL" dirty="0"/>
              <a:t>.</a:t>
            </a:r>
          </a:p>
          <a:p>
            <a:pPr marL="255270" indent="-255270">
              <a:lnSpc>
                <a:spcPct val="150000"/>
              </a:lnSpc>
              <a:spcBef>
                <a:spcPts val="0"/>
              </a:spcBef>
            </a:pPr>
            <a:r>
              <a:rPr lang="nl-NL" dirty="0" err="1"/>
              <a:t>You</a:t>
            </a:r>
            <a:r>
              <a:rPr lang="nl-NL" dirty="0"/>
              <a:t> </a:t>
            </a:r>
            <a:r>
              <a:rPr lang="nl-NL" dirty="0" err="1"/>
              <a:t>can</a:t>
            </a:r>
            <a:r>
              <a:rPr lang="nl-NL" dirty="0"/>
              <a:t> contact Student Services </a:t>
            </a:r>
            <a:r>
              <a:rPr lang="nl-NL" dirty="0" err="1"/>
              <a:t>for</a:t>
            </a:r>
            <a:r>
              <a:rPr lang="nl-NL" dirty="0"/>
              <a:t> </a:t>
            </a:r>
            <a:r>
              <a:rPr lang="nl-NL" dirty="0" err="1"/>
              <a:t>questions</a:t>
            </a:r>
            <a:r>
              <a:rPr lang="nl-NL" dirty="0"/>
              <a:t> </a:t>
            </a:r>
            <a:r>
              <a:rPr lang="nl-NL" dirty="0" err="1"/>
              <a:t>about</a:t>
            </a:r>
            <a:r>
              <a:rPr lang="nl-NL" dirty="0"/>
              <a:t> Canvas or OSIRIS:</a:t>
            </a:r>
            <a:endParaRPr lang="nl-NL" dirty="0">
              <a:cs typeface="Arial"/>
            </a:endParaRPr>
          </a:p>
          <a:p>
            <a:pPr marL="537845" lvl="1" indent="-280670">
              <a:lnSpc>
                <a:spcPct val="100000"/>
              </a:lnSpc>
            </a:pPr>
            <a:r>
              <a:rPr lang="nl-NL" u="sng" dirty="0">
                <a:hlinkClick r:id="rId5"/>
              </a:rPr>
              <a:t>utwente.nl/students</a:t>
            </a:r>
            <a:endParaRPr lang="nl-NL" u="sng" dirty="0"/>
          </a:p>
          <a:p>
            <a:pPr marL="537845" lvl="1" indent="-280670">
              <a:lnSpc>
                <a:spcPct val="100000"/>
              </a:lnSpc>
            </a:pPr>
            <a:r>
              <a:rPr lang="en-US" dirty="0"/>
              <a:t>The desk in the </a:t>
            </a:r>
            <a:r>
              <a:rPr lang="en-US" dirty="0" err="1"/>
              <a:t>Boerderij</a:t>
            </a:r>
            <a:endParaRPr lang="en-US" dirty="0"/>
          </a:p>
        </p:txBody>
      </p:sp>
      <p:sp>
        <p:nvSpPr>
          <p:cNvPr id="2" name="Content Placeholder 1"/>
          <p:cNvSpPr>
            <a:spLocks noGrp="1"/>
          </p:cNvSpPr>
          <p:nvPr>
            <p:ph type="subTitle" idx="1"/>
          </p:nvPr>
        </p:nvSpPr>
        <p:spPr/>
        <p:txBody>
          <a:bodyPr/>
          <a:lstStyle/>
          <a:p>
            <a:pPr marL="255270" indent="-255270">
              <a:lnSpc>
                <a:spcPct val="150000"/>
              </a:lnSpc>
            </a:pPr>
            <a:r>
              <a:rPr lang="nl-NL" dirty="0" err="1"/>
              <a:t>Where</a:t>
            </a:r>
            <a:r>
              <a:rPr lang="nl-NL" dirty="0"/>
              <a:t> </a:t>
            </a:r>
            <a:r>
              <a:rPr lang="nl-NL" dirty="0" err="1"/>
              <a:t>to</a:t>
            </a:r>
            <a:r>
              <a:rPr lang="nl-NL" dirty="0"/>
              <a:t> go </a:t>
            </a:r>
            <a:r>
              <a:rPr lang="nl-NL" dirty="0" err="1"/>
              <a:t>for</a:t>
            </a:r>
            <a:r>
              <a:rPr lang="nl-NL" dirty="0"/>
              <a:t> Help</a:t>
            </a:r>
          </a:p>
          <a:p>
            <a:pPr marL="255270" indent="-255270">
              <a:lnSpc>
                <a:spcPct val="150000"/>
              </a:lnSpc>
            </a:pPr>
            <a:endParaRPr lang="en-US" sz="1400" dirty="0">
              <a:cs typeface="Arial"/>
            </a:endParaRPr>
          </a:p>
        </p:txBody>
      </p:sp>
      <p:sp>
        <p:nvSpPr>
          <p:cNvPr id="9" name="Title 8">
            <a:extLst>
              <a:ext uri="{FF2B5EF4-FFF2-40B4-BE49-F238E27FC236}">
                <a16:creationId xmlns:a16="http://schemas.microsoft.com/office/drawing/2014/main" id="{6ECF58B1-50D4-1208-D25D-6D8AB9BFDCD0}"/>
              </a:ext>
            </a:extLst>
          </p:cNvPr>
          <p:cNvSpPr>
            <a:spLocks noGrp="1"/>
          </p:cNvSpPr>
          <p:nvPr>
            <p:ph type="ctrTitle"/>
          </p:nvPr>
        </p:nvSpPr>
        <p:spPr/>
        <p:txBody>
          <a:bodyPr/>
          <a:lstStyle/>
          <a:p>
            <a:r>
              <a:rPr lang="en-GB" dirty="0"/>
              <a:t>Summary</a:t>
            </a:r>
            <a:endParaRPr lang="en-NL" dirty="0"/>
          </a:p>
        </p:txBody>
      </p:sp>
      <p:sp>
        <p:nvSpPr>
          <p:cNvPr id="5" name="Text Placeholder 4"/>
          <p:cNvSpPr>
            <a:spLocks noGrp="1"/>
          </p:cNvSpPr>
          <p:nvPr>
            <p:ph type="body" sz="quarter" idx="4294967295"/>
          </p:nvPr>
        </p:nvSpPr>
        <p:spPr>
          <a:xfrm>
            <a:off x="10942365" y="6175971"/>
            <a:ext cx="871637" cy="306000"/>
          </a:xfrm>
        </p:spPr>
        <p:txBody>
          <a:bodyPr/>
          <a:lstStyle/>
          <a:p>
            <a:pPr eaLnBrk="1" hangingPunct="1">
              <a:defRPr/>
            </a:pPr>
            <a:r>
              <a:rPr lang="nl-NL" err="1"/>
              <a:t>Summary</a:t>
            </a:r>
            <a:endParaRPr lang="en-US"/>
          </a:p>
        </p:txBody>
      </p:sp>
      <p:pic>
        <p:nvPicPr>
          <p:cNvPr id="8" name="Afbeelding 7">
            <a:hlinkClick r:id="rId6"/>
            <a:extLst>
              <a:ext uri="{FF2B5EF4-FFF2-40B4-BE49-F238E27FC236}">
                <a16:creationId xmlns:a16="http://schemas.microsoft.com/office/drawing/2014/main" id="{29780AAD-198B-409C-8A93-53D6FFB2B1B7}"/>
              </a:ext>
            </a:extLst>
          </p:cNvPr>
          <p:cNvPicPr>
            <a:picLocks noChangeAspect="1"/>
          </p:cNvPicPr>
          <p:nvPr/>
        </p:nvPicPr>
        <p:blipFill>
          <a:blip r:embed="rId7"/>
          <a:stretch>
            <a:fillRect/>
          </a:stretch>
        </p:blipFill>
        <p:spPr>
          <a:xfrm>
            <a:off x="8138160" y="0"/>
            <a:ext cx="4053840" cy="686034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756001" y="2483997"/>
            <a:ext cx="3924283" cy="2952002"/>
          </a:xfrm>
        </p:spPr>
        <p:txBody>
          <a:bodyPr/>
          <a:lstStyle/>
          <a:p>
            <a:pPr>
              <a:lnSpc>
                <a:spcPct val="100000"/>
              </a:lnSpc>
              <a:spcBef>
                <a:spcPts val="0"/>
              </a:spcBef>
            </a:pPr>
            <a:r>
              <a:rPr lang="nl-NL" dirty="0"/>
              <a:t>Personal timetable &amp; event </a:t>
            </a:r>
            <a:r>
              <a:rPr lang="nl-NL" dirty="0" err="1"/>
              <a:t>schedules</a:t>
            </a:r>
            <a:endParaRPr lang="nl-NL" dirty="0"/>
          </a:p>
          <a:p>
            <a:pPr>
              <a:lnSpc>
                <a:spcPct val="100000"/>
              </a:lnSpc>
              <a:spcBef>
                <a:spcPts val="0"/>
              </a:spcBef>
            </a:pPr>
            <a:r>
              <a:rPr lang="nl-NL" dirty="0" err="1"/>
              <a:t>Navigation</a:t>
            </a:r>
            <a:r>
              <a:rPr lang="nl-NL" dirty="0"/>
              <a:t> on campus (</a:t>
            </a:r>
            <a:r>
              <a:rPr lang="nl-NL" dirty="0" err="1"/>
              <a:t>outside</a:t>
            </a:r>
            <a:r>
              <a:rPr lang="nl-NL" dirty="0"/>
              <a:t> </a:t>
            </a:r>
            <a:r>
              <a:rPr lang="nl-NL" dirty="0" err="1"/>
              <a:t>from</a:t>
            </a:r>
            <a:r>
              <a:rPr lang="nl-NL" dirty="0"/>
              <a:t> building to building)</a:t>
            </a:r>
          </a:p>
          <a:p>
            <a:pPr>
              <a:lnSpc>
                <a:spcPct val="100000"/>
              </a:lnSpc>
              <a:spcBef>
                <a:spcPts val="0"/>
              </a:spcBef>
            </a:pPr>
            <a:r>
              <a:rPr lang="nl-NL" dirty="0"/>
              <a:t>Discover </a:t>
            </a:r>
            <a:r>
              <a:rPr lang="nl-NL" dirty="0" err="1"/>
              <a:t>the</a:t>
            </a:r>
            <a:r>
              <a:rPr lang="nl-NL" dirty="0"/>
              <a:t> campus: </a:t>
            </a:r>
            <a:r>
              <a:rPr lang="nl-NL" dirty="0" err="1"/>
              <a:t>an</a:t>
            </a:r>
            <a:r>
              <a:rPr lang="nl-NL" dirty="0"/>
              <a:t> </a:t>
            </a:r>
            <a:r>
              <a:rPr lang="nl-NL" dirty="0" err="1"/>
              <a:t>overview</a:t>
            </a:r>
            <a:r>
              <a:rPr lang="nl-NL" dirty="0"/>
              <a:t> of </a:t>
            </a:r>
            <a:r>
              <a:rPr lang="nl-NL" dirty="0" err="1"/>
              <a:t>the</a:t>
            </a:r>
            <a:r>
              <a:rPr lang="nl-NL" dirty="0"/>
              <a:t> Points of Interest </a:t>
            </a:r>
            <a:r>
              <a:rPr lang="nl-NL" dirty="0" err="1"/>
              <a:t>around</a:t>
            </a:r>
            <a:r>
              <a:rPr lang="nl-NL" dirty="0"/>
              <a:t> </a:t>
            </a:r>
            <a:r>
              <a:rPr lang="nl-NL" dirty="0" err="1"/>
              <a:t>the</a:t>
            </a:r>
            <a:r>
              <a:rPr lang="nl-NL" dirty="0"/>
              <a:t> campus</a:t>
            </a:r>
          </a:p>
          <a:p>
            <a:pPr>
              <a:lnSpc>
                <a:spcPct val="100000"/>
              </a:lnSpc>
              <a:spcBef>
                <a:spcPts val="0"/>
              </a:spcBef>
            </a:pPr>
            <a:r>
              <a:rPr lang="nl-NL" dirty="0"/>
              <a:t>Overview of events </a:t>
            </a:r>
            <a:r>
              <a:rPr lang="nl-NL" dirty="0" err="1"/>
              <a:t>taking</a:t>
            </a:r>
            <a:r>
              <a:rPr lang="nl-NL" dirty="0"/>
              <a:t> </a:t>
            </a:r>
            <a:r>
              <a:rPr lang="nl-NL" dirty="0" err="1"/>
              <a:t>place</a:t>
            </a:r>
            <a:r>
              <a:rPr lang="nl-NL" dirty="0"/>
              <a:t> on campus.</a:t>
            </a:r>
          </a:p>
          <a:p>
            <a:pPr>
              <a:lnSpc>
                <a:spcPct val="100000"/>
              </a:lnSpc>
              <a:spcBef>
                <a:spcPts val="0"/>
              </a:spcBef>
            </a:pPr>
            <a:r>
              <a:rPr lang="nl-NL" dirty="0"/>
              <a:t>To-do list for new students, </a:t>
            </a:r>
            <a:r>
              <a:rPr lang="nl-NL" dirty="0" err="1"/>
              <a:t>that</a:t>
            </a:r>
            <a:r>
              <a:rPr lang="nl-NL" dirty="0"/>
              <a:t> </a:t>
            </a:r>
            <a:r>
              <a:rPr lang="nl-NL" dirty="0" err="1"/>
              <a:t>will</a:t>
            </a:r>
            <a:r>
              <a:rPr lang="nl-NL" dirty="0"/>
              <a:t> help to </a:t>
            </a:r>
            <a:r>
              <a:rPr lang="nl-NL" dirty="0" err="1"/>
              <a:t>jump</a:t>
            </a:r>
            <a:r>
              <a:rPr lang="nl-NL" dirty="0"/>
              <a:t>-start your college life </a:t>
            </a:r>
          </a:p>
        </p:txBody>
      </p:sp>
      <p:sp>
        <p:nvSpPr>
          <p:cNvPr id="4" name="Tijdelijke aanduiding voor inhoud 3">
            <a:extLst>
              <a:ext uri="{FF2B5EF4-FFF2-40B4-BE49-F238E27FC236}">
                <a16:creationId xmlns:a16="http://schemas.microsoft.com/office/drawing/2014/main" id="{B80B0209-18A7-A247-8204-C357584E4675}"/>
              </a:ext>
            </a:extLst>
          </p:cNvPr>
          <p:cNvSpPr>
            <a:spLocks noGrp="1"/>
          </p:cNvSpPr>
          <p:nvPr>
            <p:ph type="subTitle" idx="1"/>
          </p:nvPr>
        </p:nvSpPr>
        <p:spPr>
          <a:xfrm>
            <a:off x="756000" y="1745998"/>
            <a:ext cx="7510921" cy="540000"/>
          </a:xfrm>
        </p:spPr>
        <p:txBody>
          <a:bodyPr/>
          <a:lstStyle/>
          <a:p>
            <a:r>
              <a:rPr lang="nl-NL" dirty="0"/>
              <a:t>FIND YOUR WAY AROUND THE UNIVERSITY OF TWENTE CAMPUS</a:t>
            </a:r>
          </a:p>
          <a:p>
            <a:endParaRPr lang="nl-NL" dirty="0"/>
          </a:p>
        </p:txBody>
      </p:sp>
      <p:sp>
        <p:nvSpPr>
          <p:cNvPr id="8" name="Title 7">
            <a:extLst>
              <a:ext uri="{FF2B5EF4-FFF2-40B4-BE49-F238E27FC236}">
                <a16:creationId xmlns:a16="http://schemas.microsoft.com/office/drawing/2014/main" id="{104B3864-749F-AD8B-218A-57219EB24DF7}"/>
              </a:ext>
            </a:extLst>
          </p:cNvPr>
          <p:cNvSpPr>
            <a:spLocks noGrp="1"/>
          </p:cNvSpPr>
          <p:nvPr>
            <p:ph type="ctrTitle"/>
          </p:nvPr>
        </p:nvSpPr>
        <p:spPr/>
        <p:txBody>
          <a:bodyPr/>
          <a:lstStyle/>
          <a:p>
            <a:r>
              <a:rPr lang="en-GB" dirty="0"/>
              <a:t>Campus app</a:t>
            </a:r>
            <a:endParaRPr lang="en-NL" dirty="0"/>
          </a:p>
        </p:txBody>
      </p:sp>
      <p:grpSp>
        <p:nvGrpSpPr>
          <p:cNvPr id="9" name="Group 8">
            <a:extLst>
              <a:ext uri="{FF2B5EF4-FFF2-40B4-BE49-F238E27FC236}">
                <a16:creationId xmlns:a16="http://schemas.microsoft.com/office/drawing/2014/main" id="{752A21FF-E974-9AFB-CC18-B0A95F0FC673}"/>
              </a:ext>
            </a:extLst>
          </p:cNvPr>
          <p:cNvGrpSpPr/>
          <p:nvPr/>
        </p:nvGrpSpPr>
        <p:grpSpPr>
          <a:xfrm>
            <a:off x="8548890" y="2015998"/>
            <a:ext cx="3276135" cy="3692800"/>
            <a:chOff x="9762532" y="-51807"/>
            <a:chExt cx="3276135" cy="3692800"/>
          </a:xfrm>
        </p:grpSpPr>
        <p:pic>
          <p:nvPicPr>
            <p:cNvPr id="12" name="Afbeelding 11">
              <a:hlinkClick r:id="rId2"/>
              <a:extLst>
                <a:ext uri="{FF2B5EF4-FFF2-40B4-BE49-F238E27FC236}">
                  <a16:creationId xmlns:a16="http://schemas.microsoft.com/office/drawing/2014/main" id="{E7651825-3FE0-0F41-A927-7DD2A45C6027}"/>
                </a:ext>
              </a:extLst>
            </p:cNvPr>
            <p:cNvPicPr>
              <a:picLocks noChangeAspect="1"/>
            </p:cNvPicPr>
            <p:nvPr/>
          </p:nvPicPr>
          <p:blipFill>
            <a:blip r:embed="rId3"/>
            <a:stretch>
              <a:fillRect/>
            </a:stretch>
          </p:blipFill>
          <p:spPr>
            <a:xfrm>
              <a:off x="9928786" y="2913057"/>
              <a:ext cx="1270000" cy="393700"/>
            </a:xfrm>
            <a:prstGeom prst="rect">
              <a:avLst/>
            </a:prstGeom>
          </p:spPr>
        </p:pic>
        <p:pic>
          <p:nvPicPr>
            <p:cNvPr id="13" name="Afbeelding 12">
              <a:hlinkClick r:id="rId4"/>
              <a:extLst>
                <a:ext uri="{FF2B5EF4-FFF2-40B4-BE49-F238E27FC236}">
                  <a16:creationId xmlns:a16="http://schemas.microsoft.com/office/drawing/2014/main" id="{654D7E05-BBB5-AB4F-B4E1-54C1E752BB63}"/>
                </a:ext>
              </a:extLst>
            </p:cNvPr>
            <p:cNvPicPr>
              <a:picLocks noChangeAspect="1"/>
            </p:cNvPicPr>
            <p:nvPr/>
          </p:nvPicPr>
          <p:blipFill>
            <a:blip r:embed="rId5"/>
            <a:stretch>
              <a:fillRect/>
            </a:stretch>
          </p:blipFill>
          <p:spPr>
            <a:xfrm>
              <a:off x="11264303" y="2917784"/>
              <a:ext cx="1270000" cy="393700"/>
            </a:xfrm>
            <a:prstGeom prst="rect">
              <a:avLst/>
            </a:prstGeom>
          </p:spPr>
        </p:pic>
        <p:pic>
          <p:nvPicPr>
            <p:cNvPr id="2" name="Afbeelding 1">
              <a:extLst>
                <a:ext uri="{FF2B5EF4-FFF2-40B4-BE49-F238E27FC236}">
                  <a16:creationId xmlns:a16="http://schemas.microsoft.com/office/drawing/2014/main" id="{2E6D7653-A1AD-FB4C-8FF3-4936AD60C31D}"/>
                </a:ext>
              </a:extLst>
            </p:cNvPr>
            <p:cNvPicPr>
              <a:picLocks noChangeAspect="1"/>
            </p:cNvPicPr>
            <p:nvPr/>
          </p:nvPicPr>
          <p:blipFill>
            <a:blip r:embed="rId6"/>
            <a:stretch>
              <a:fillRect/>
            </a:stretch>
          </p:blipFill>
          <p:spPr>
            <a:xfrm>
              <a:off x="9762532" y="-51807"/>
              <a:ext cx="2872509" cy="2872509"/>
            </a:xfrm>
            <a:prstGeom prst="rect">
              <a:avLst/>
            </a:prstGeom>
          </p:spPr>
        </p:pic>
        <p:sp>
          <p:nvSpPr>
            <p:cNvPr id="3" name="Tekstvak 2">
              <a:extLst>
                <a:ext uri="{FF2B5EF4-FFF2-40B4-BE49-F238E27FC236}">
                  <a16:creationId xmlns:a16="http://schemas.microsoft.com/office/drawing/2014/main" id="{68E971E0-A21E-8C4A-A458-33A9940A87C5}"/>
                </a:ext>
              </a:extLst>
            </p:cNvPr>
            <p:cNvSpPr txBox="1"/>
            <p:nvPr/>
          </p:nvSpPr>
          <p:spPr>
            <a:xfrm>
              <a:off x="10172421" y="3333216"/>
              <a:ext cx="2866246" cy="307777"/>
            </a:xfrm>
            <a:prstGeom prst="rect">
              <a:avLst/>
            </a:prstGeom>
            <a:noFill/>
          </p:spPr>
          <p:txBody>
            <a:bodyPr wrap="square" rtlCol="0">
              <a:spAutoFit/>
            </a:bodyPr>
            <a:lstStyle/>
            <a:p>
              <a:r>
                <a:rPr lang="nl-NL" sz="1400" i="1" dirty="0"/>
                <a:t>Or </a:t>
              </a:r>
              <a:r>
                <a:rPr lang="nl-NL" sz="1400" i="1" dirty="0" err="1"/>
                <a:t>visit</a:t>
              </a:r>
              <a:r>
                <a:rPr lang="nl-NL" sz="1400" i="1" dirty="0"/>
                <a:t> utwente.nl/campusapp</a:t>
              </a:r>
            </a:p>
          </p:txBody>
        </p:sp>
      </p:grpSp>
      <p:sp>
        <p:nvSpPr>
          <p:cNvPr id="17" name="Text Placeholder 1">
            <a:extLst>
              <a:ext uri="{FF2B5EF4-FFF2-40B4-BE49-F238E27FC236}">
                <a16:creationId xmlns:a16="http://schemas.microsoft.com/office/drawing/2014/main" id="{EBF17259-E2F1-F76A-113D-AE7CBEE02D56}"/>
              </a:ext>
            </a:extLst>
          </p:cNvPr>
          <p:cNvSpPr>
            <a:spLocks noGrp="1"/>
          </p:cNvSpPr>
          <p:nvPr>
            <p:ph type="body" sz="quarter" idx="4294967295"/>
          </p:nvPr>
        </p:nvSpPr>
        <p:spPr>
          <a:xfrm>
            <a:off x="10942365" y="6175971"/>
            <a:ext cx="871637" cy="306000"/>
          </a:xfrm>
          <a:prstGeom prst="rect">
            <a:avLst/>
          </a:prstGeom>
          <a:blipFill>
            <a:blip r:embed="rId7">
              <a:extLst>
                <a:ext uri="{96DAC541-7B7A-43D3-8B79-37D633B846F1}">
                  <asvg:svgBlip xmlns:asvg="http://schemas.microsoft.com/office/drawing/2016/SVG/main" r:embed="rId8"/>
                </a:ext>
              </a:extLst>
            </a:blip>
            <a:stretch>
              <a:fillRect/>
            </a:stretch>
          </a:blipFill>
        </p:spPr>
        <p:txBody>
          <a:bodyPr vert="horz" lIns="0" tIns="0" rIns="0" bIns="0" rtlCol="0">
            <a:noAutofit/>
          </a:bodyPr>
          <a:lstStyle/>
          <a:p>
            <a:endParaRPr lang="nl-NL" dirty="0"/>
          </a:p>
        </p:txBody>
      </p:sp>
      <p:pic>
        <p:nvPicPr>
          <p:cNvPr id="20" name="Afbeelding 1" descr="https://www.utwente.nl/.uc/iac39af63010234af2f0094e9610282d490c1367dbd560701c487025e0280/up4vkalapoicc8yf76vy-g.png">
            <a:extLst>
              <a:ext uri="{FF2B5EF4-FFF2-40B4-BE49-F238E27FC236}">
                <a16:creationId xmlns:a16="http://schemas.microsoft.com/office/drawing/2014/main" id="{849C3D00-DCF2-41F9-8C99-B922B7DF1079}"/>
              </a:ext>
            </a:extLst>
          </p:cNvPr>
          <p:cNvPicPr>
            <a:picLocks noChangeAspect="1" noChangeArrowheads="1"/>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5136283" y="2483997"/>
            <a:ext cx="2956607" cy="2769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3408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B80B0209-18A7-A247-8204-C357584E4675}"/>
              </a:ext>
            </a:extLst>
          </p:cNvPr>
          <p:cNvSpPr>
            <a:spLocks noGrp="1"/>
          </p:cNvSpPr>
          <p:nvPr>
            <p:ph type="subTitle" idx="1"/>
          </p:nvPr>
        </p:nvSpPr>
        <p:spPr>
          <a:xfrm>
            <a:off x="756000" y="1745998"/>
            <a:ext cx="7510921" cy="540000"/>
          </a:xfrm>
        </p:spPr>
        <p:txBody>
          <a:bodyPr/>
          <a:lstStyle/>
          <a:p>
            <a:r>
              <a:rPr lang="nl-NL" dirty="0"/>
              <a:t>Indoor </a:t>
            </a:r>
            <a:r>
              <a:rPr lang="nl-NL" dirty="0" err="1"/>
              <a:t>navigation</a:t>
            </a:r>
            <a:r>
              <a:rPr lang="nl-NL" dirty="0"/>
              <a:t> for UT buildings</a:t>
            </a:r>
          </a:p>
          <a:p>
            <a:endParaRPr lang="nl-NL" dirty="0"/>
          </a:p>
        </p:txBody>
      </p:sp>
      <p:sp>
        <p:nvSpPr>
          <p:cNvPr id="8" name="Title 7">
            <a:extLst>
              <a:ext uri="{FF2B5EF4-FFF2-40B4-BE49-F238E27FC236}">
                <a16:creationId xmlns:a16="http://schemas.microsoft.com/office/drawing/2014/main" id="{104B3864-749F-AD8B-218A-57219EB24DF7}"/>
              </a:ext>
            </a:extLst>
          </p:cNvPr>
          <p:cNvSpPr>
            <a:spLocks noGrp="1"/>
          </p:cNvSpPr>
          <p:nvPr>
            <p:ph type="ctrTitle"/>
          </p:nvPr>
        </p:nvSpPr>
        <p:spPr/>
        <p:txBody>
          <a:bodyPr/>
          <a:lstStyle/>
          <a:p>
            <a:r>
              <a:rPr lang="en-GB" dirty="0" err="1"/>
              <a:t>MAZEmap</a:t>
            </a:r>
            <a:r>
              <a:rPr lang="en-GB" dirty="0"/>
              <a:t> app</a:t>
            </a:r>
            <a:endParaRPr lang="en-NL" dirty="0"/>
          </a:p>
        </p:txBody>
      </p:sp>
      <p:sp>
        <p:nvSpPr>
          <p:cNvPr id="17" name="Text Placeholder 1">
            <a:extLst>
              <a:ext uri="{FF2B5EF4-FFF2-40B4-BE49-F238E27FC236}">
                <a16:creationId xmlns:a16="http://schemas.microsoft.com/office/drawing/2014/main" id="{EBF17259-E2F1-F76A-113D-AE7CBEE02D56}"/>
              </a:ext>
            </a:extLst>
          </p:cNvPr>
          <p:cNvSpPr>
            <a:spLocks noGrp="1"/>
          </p:cNvSpPr>
          <p:nvPr>
            <p:ph type="body" sz="quarter" idx="4294967295"/>
          </p:nvPr>
        </p:nvSpPr>
        <p:spPr>
          <a:xfrm>
            <a:off x="10942365" y="6175971"/>
            <a:ext cx="871637" cy="306000"/>
          </a:xfrm>
          <a:prstGeom prst="rect">
            <a:avLst/>
          </a:prstGeom>
          <a:blipFill>
            <a:blip r:embed="rId2">
              <a:extLst>
                <a:ext uri="{96DAC541-7B7A-43D3-8B79-37D633B846F1}">
                  <asvg:svgBlip xmlns:asvg="http://schemas.microsoft.com/office/drawing/2016/SVG/main" r:embed="rId3"/>
                </a:ext>
              </a:extLst>
            </a:blip>
            <a:stretch>
              <a:fillRect/>
            </a:stretch>
          </a:blipFill>
        </p:spPr>
        <p:txBody>
          <a:bodyPr vert="horz" lIns="0" tIns="0" rIns="0" bIns="0" rtlCol="0">
            <a:noAutofit/>
          </a:bodyPr>
          <a:lstStyle/>
          <a:p>
            <a:endParaRPr lang="nl-NL" dirty="0"/>
          </a:p>
        </p:txBody>
      </p:sp>
      <p:pic>
        <p:nvPicPr>
          <p:cNvPr id="18" name="Picture 3" descr="A screen shot of a social media post&#10;&#10;Description generated with very high confidence">
            <a:extLst>
              <a:ext uri="{FF2B5EF4-FFF2-40B4-BE49-F238E27FC236}">
                <a16:creationId xmlns:a16="http://schemas.microsoft.com/office/drawing/2014/main" id="{6B230AE1-B5A4-2BF8-0D32-C336553BBD70}"/>
              </a:ext>
            </a:extLst>
          </p:cNvPr>
          <p:cNvPicPr>
            <a:picLocks noChangeAspect="1"/>
          </p:cNvPicPr>
          <p:nvPr/>
        </p:nvPicPr>
        <p:blipFill>
          <a:blip r:embed="rId4"/>
          <a:stretch>
            <a:fillRect/>
          </a:stretch>
        </p:blipFill>
        <p:spPr>
          <a:xfrm>
            <a:off x="639599" y="2015997"/>
            <a:ext cx="6340749" cy="4631227"/>
          </a:xfrm>
          <a:prstGeom prst="rect">
            <a:avLst/>
          </a:prstGeom>
        </p:spPr>
      </p:pic>
    </p:spTree>
    <p:extLst>
      <p:ext uri="{BB962C8B-B14F-4D97-AF65-F5344CB8AC3E}">
        <p14:creationId xmlns:p14="http://schemas.microsoft.com/office/powerpoint/2010/main" val="4248123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pPr>
              <a:lnSpc>
                <a:spcPct val="100000"/>
              </a:lnSpc>
              <a:spcBef>
                <a:spcPts val="0"/>
              </a:spcBef>
            </a:pPr>
            <a:r>
              <a:rPr lang="nl-NL" dirty="0" err="1"/>
              <a:t>Create</a:t>
            </a:r>
            <a:r>
              <a:rPr lang="nl-NL" dirty="0"/>
              <a:t> a personal timetable</a:t>
            </a:r>
          </a:p>
          <a:p>
            <a:pPr>
              <a:lnSpc>
                <a:spcPct val="100000"/>
              </a:lnSpc>
              <a:spcBef>
                <a:spcPts val="0"/>
              </a:spcBef>
            </a:pPr>
            <a:r>
              <a:rPr lang="nl-NL" dirty="0"/>
              <a:t>Timetable </a:t>
            </a:r>
            <a:r>
              <a:rPr lang="nl-NL" dirty="0" err="1"/>
              <a:t>can</a:t>
            </a:r>
            <a:r>
              <a:rPr lang="nl-NL" dirty="0"/>
              <a:t> </a:t>
            </a:r>
            <a:r>
              <a:rPr lang="nl-NL" dirty="0" err="1"/>
              <a:t>be</a:t>
            </a:r>
            <a:r>
              <a:rPr lang="nl-NL" dirty="0"/>
              <a:t> </a:t>
            </a:r>
            <a:r>
              <a:rPr lang="nl-NL" dirty="0" err="1"/>
              <a:t>exported</a:t>
            </a:r>
            <a:r>
              <a:rPr lang="nl-NL" dirty="0"/>
              <a:t> (PDF, CSV, </a:t>
            </a:r>
            <a:r>
              <a:rPr lang="nl-NL" dirty="0" err="1"/>
              <a:t>iCal</a:t>
            </a:r>
            <a:r>
              <a:rPr lang="nl-NL" dirty="0"/>
              <a:t>)</a:t>
            </a:r>
          </a:p>
          <a:p>
            <a:pPr>
              <a:lnSpc>
                <a:spcPct val="100000"/>
              </a:lnSpc>
              <a:spcBef>
                <a:spcPts val="0"/>
              </a:spcBef>
            </a:pPr>
            <a:r>
              <a:rPr lang="nl-NL" dirty="0"/>
              <a:t>Subscription is </a:t>
            </a:r>
            <a:r>
              <a:rPr lang="nl-NL" dirty="0" err="1"/>
              <a:t>also</a:t>
            </a:r>
            <a:r>
              <a:rPr lang="nl-NL" dirty="0"/>
              <a:t> </a:t>
            </a:r>
            <a:r>
              <a:rPr lang="nl-NL" dirty="0" err="1"/>
              <a:t>possible</a:t>
            </a:r>
            <a:r>
              <a:rPr lang="nl-NL" dirty="0"/>
              <a:t>!</a:t>
            </a:r>
          </a:p>
          <a:p>
            <a:pPr>
              <a:lnSpc>
                <a:spcPct val="100000"/>
              </a:lnSpc>
              <a:spcBef>
                <a:spcPts val="0"/>
              </a:spcBef>
            </a:pPr>
            <a:r>
              <a:rPr lang="nl-NL" dirty="0"/>
              <a:t>Via </a:t>
            </a:r>
            <a:r>
              <a:rPr lang="nl-NL" dirty="0">
                <a:hlinkClick r:id="rId2"/>
              </a:rPr>
              <a:t>utwente.nl/timetable</a:t>
            </a:r>
            <a:endParaRPr lang="nl-NL" dirty="0"/>
          </a:p>
          <a:p>
            <a:pPr lvl="1">
              <a:lnSpc>
                <a:spcPct val="100000"/>
              </a:lnSpc>
            </a:pPr>
            <a:r>
              <a:rPr lang="nl-NL" sz="1600" dirty="0"/>
              <a:t>Log in </a:t>
            </a:r>
            <a:r>
              <a:rPr lang="nl-NL" sz="1600" dirty="0" err="1"/>
              <a:t>with</a:t>
            </a:r>
            <a:r>
              <a:rPr lang="nl-NL" sz="1600" dirty="0"/>
              <a:t> your student account</a:t>
            </a:r>
          </a:p>
          <a:p>
            <a:pPr lvl="1">
              <a:lnSpc>
                <a:spcPct val="100000"/>
              </a:lnSpc>
            </a:pPr>
            <a:r>
              <a:rPr lang="nl-NL" sz="1600" dirty="0"/>
              <a:t>Mobile webpage </a:t>
            </a:r>
            <a:r>
              <a:rPr lang="nl-NL" sz="1600" dirty="0" err="1"/>
              <a:t>available</a:t>
            </a:r>
            <a:r>
              <a:rPr lang="nl-NL" sz="1600" dirty="0"/>
              <a:t> as well</a:t>
            </a:r>
          </a:p>
        </p:txBody>
      </p:sp>
      <p:sp>
        <p:nvSpPr>
          <p:cNvPr id="2" name="Content Placeholder 1"/>
          <p:cNvSpPr>
            <a:spLocks noGrp="1"/>
          </p:cNvSpPr>
          <p:nvPr>
            <p:ph type="subTitle" idx="1"/>
          </p:nvPr>
        </p:nvSpPr>
        <p:spPr/>
        <p:txBody>
          <a:bodyPr/>
          <a:lstStyle/>
          <a:p>
            <a:pPr>
              <a:lnSpc>
                <a:spcPct val="100000"/>
              </a:lnSpc>
            </a:pPr>
            <a:r>
              <a:rPr lang="nl-NL" dirty="0"/>
              <a:t>Personal</a:t>
            </a:r>
            <a:r>
              <a:rPr lang="nl-NL" sz="1600" dirty="0"/>
              <a:t> </a:t>
            </a:r>
            <a:r>
              <a:rPr lang="nl-NL" dirty="0"/>
              <a:t>Timetable</a:t>
            </a:r>
          </a:p>
        </p:txBody>
      </p:sp>
      <p:sp>
        <p:nvSpPr>
          <p:cNvPr id="7" name="Title 6">
            <a:extLst>
              <a:ext uri="{FF2B5EF4-FFF2-40B4-BE49-F238E27FC236}">
                <a16:creationId xmlns:a16="http://schemas.microsoft.com/office/drawing/2014/main" id="{7D02B25F-E5AF-224B-2AD6-C1FB68A8CE45}"/>
              </a:ext>
            </a:extLst>
          </p:cNvPr>
          <p:cNvSpPr>
            <a:spLocks noGrp="1"/>
          </p:cNvSpPr>
          <p:nvPr>
            <p:ph type="ctrTitle"/>
          </p:nvPr>
        </p:nvSpPr>
        <p:spPr/>
        <p:txBody>
          <a:bodyPr/>
          <a:lstStyle/>
          <a:p>
            <a:r>
              <a:rPr lang="en-GB" dirty="0" err="1"/>
              <a:t>MyTimeTable</a:t>
            </a:r>
            <a:endParaRPr lang="en-NL" dirty="0"/>
          </a:p>
        </p:txBody>
      </p:sp>
      <p:pic>
        <p:nvPicPr>
          <p:cNvPr id="14" name="Picture 13">
            <a:extLst>
              <a:ext uri="{FF2B5EF4-FFF2-40B4-BE49-F238E27FC236}">
                <a16:creationId xmlns:a16="http://schemas.microsoft.com/office/drawing/2014/main" id="{2920C0C0-DD1F-6FCB-762E-DF20F1B6E06A}"/>
              </a:ext>
            </a:extLst>
          </p:cNvPr>
          <p:cNvPicPr>
            <a:picLocks noChangeAspect="1"/>
          </p:cNvPicPr>
          <p:nvPr/>
        </p:nvPicPr>
        <p:blipFill>
          <a:blip r:embed="rId3"/>
          <a:stretch>
            <a:fillRect/>
          </a:stretch>
        </p:blipFill>
        <p:spPr>
          <a:xfrm>
            <a:off x="5099538" y="1727999"/>
            <a:ext cx="6336461" cy="3194660"/>
          </a:xfrm>
          <a:prstGeom prst="rect">
            <a:avLst/>
          </a:prstGeom>
        </p:spPr>
      </p:pic>
      <p:sp>
        <p:nvSpPr>
          <p:cNvPr id="16" name="Text Placeholder 1">
            <a:extLst>
              <a:ext uri="{FF2B5EF4-FFF2-40B4-BE49-F238E27FC236}">
                <a16:creationId xmlns:a16="http://schemas.microsoft.com/office/drawing/2014/main" id="{D93E3EC0-C894-F80E-BC55-0C1A3E3D80F1}"/>
              </a:ext>
            </a:extLst>
          </p:cNvPr>
          <p:cNvSpPr>
            <a:spLocks noGrp="1"/>
          </p:cNvSpPr>
          <p:nvPr>
            <p:ph type="body" sz="quarter" idx="4294967295"/>
          </p:nvPr>
        </p:nvSpPr>
        <p:spPr>
          <a:xfrm>
            <a:off x="10942365" y="6136105"/>
            <a:ext cx="884677" cy="345866"/>
          </a:xfrm>
          <a:prstGeom prst="rect">
            <a:avLst/>
          </a:prstGeom>
          <a:blipFill>
            <a:blip r:embed="rId4">
              <a:extLst>
                <a:ext uri="{96DAC541-7B7A-43D3-8B79-37D633B846F1}">
                  <asvg:svgBlip xmlns:asvg="http://schemas.microsoft.com/office/drawing/2016/SVG/main" r:embed="rId5"/>
                </a:ext>
              </a:extLst>
            </a:blip>
            <a:stretch>
              <a:fillRect/>
            </a:stretch>
          </a:blipFill>
        </p:spPr>
        <p:txBody>
          <a:bodyPr vert="horz" wrap="none" lIns="0" tIns="0" rIns="0" bIns="0" rtlCol="0">
            <a:normAutofit/>
          </a:bodyPr>
          <a:lstStyle/>
          <a:p>
            <a:pPr marL="0" indent="0">
              <a:buNone/>
            </a:pPr>
            <a:endParaRPr lang="nl-N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g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UBAQEBAQEBAQEBAQEBAQIAAAAAAAAAAwAAAAMAAAAA/////wQAPwwAAAAAAAAAAAAAIAD///////////////8AAAD///////////////8DAAAAAgD///////8DAAAAAgD///////////////////////////////////////////////////////////////////////////////////////////////////////////////////////////////////////////////////////////////////////////////////////////////////////////////////////////////////////////////////////////////////////////////////////////////////////////////////////////////////////////////////////////////////////////////////////////////////////////////////////////////////////////////////////////////////////////////////////////////8BACAA////////////////AAAO////////AwAAAAMA////////////////////////////////////////////////////////////////////////////////////////////////////////////////////////////////////////////////////////////////////////////////////////////////////////////////////////////////////////////////////////////////////////////////////////////////////////////////////////////////////////////////////////////////////////////////////////////////////////////////////////////////////////////////////////////////////////////////////////////////////////////////////////AgACAP///////wQAAAACABAAC5lzes/JIxxKtEC/aPBU5fAFAAAAAAADAAAAAAADAAAAAwADAAAAAAD///////8DAAEA////////BAAAAAMAEAALcd0J7yYg5k6KhI936T1CnQUAAAABAAMAAAACAAMAA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EAMwLAAAAAAAAAAAAACAB////////////////AAAA////////////////BAAAAAMA////////BAAAAAMA////////BAAAAAMA////////BAAAAAMA////////BAAAAAMA////////////////////////////////////////////////////////////////////////////////////////////////////////////////////////////////////////////////////////////////////////////////////////////////////////////////////////////////////////////////////////////////////////////////////////////////////////////////////////////////////////////////////////////////////////////////////////////////////////////////////////////////////////////////AQAgAf///////////////wAADv///////wQAAAACAP///////////////////////////////////////////////////////////////////////////////////////////////////////////////////////////////////////////////////////////////////////////////////////////////////////////////////////////////////////////////////////////////////////////////////////////////////////////////////////////////////////////////////////////////////////////////////////////////////////////////////////////////////////////////////////////////////////////////////////////////////////////////////////wIABQEDAAAAAgD///////8aAAZMaW5rZWRTaGFwZXNEYXRhUHJvcGVydHlfMAUAAAAAAAQAAAADAAQAAAABAAQAAAADAP///////wQAAAADAP///////wQAAAADAP///////wQAAAADAP///////wMABQEDAAAAAwD///////8lAAZMaW5rZWRTaGFwZVByZXNlbnRhdGlvblNldHRpbmdzRGF0YV8wBQAAAAEABAAAAAAABAAAAAIABAAAAAAABAAAAAIABAAAAAAABAAAAAIABAAAAAAABAAAAAIABAAAAAAABA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gCODgAAAAAAAAAAAAD/////gwCDAAAABV9pZAAQAAAABJlzes/JIxxKtEC/aPBU5fADRGF0YQAbAAAABExpbmtlZFNoYXBlRGF0YQAFAAAAAAACTmFtZQAZAAAATGlua2VkU2hhcGVzRGF0YVByb3BlcnR5ABBWZXJzaW9uAAAAAAAJTGFzdFdyaXRlALPGWCt/AQAAAAEA/////8YAxgAAAAVfaWQAEAAAAARx3QnvJiDmToqEj3fpPUKdA0RhdGEAUwAAAAhQcmVzZW50YXRpb25TY2FubmVkRm9yTGlua2VkU2hhcGVzAAECTnVtYmVyRm9ybWF0U2VwYXJhdG9yTW9kZQAKAAAAQXV0b21hdGljAAACTmFtZQAkAAAATGlua2VkU2hhcGVQcmVzZW50YXRpb25TZXR0aW5nc0RhdGEAEFZlcnNpb24AAAAAAAlMYXN0V3JpdGUA6MZYK38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B_LENGTH" val="24576"/>
</p:tagLst>
</file>

<file path=ppt/theme/theme1.xml><?xml version="1.0" encoding="utf-8"?>
<a:theme xmlns:a="http://schemas.openxmlformats.org/drawingml/2006/main" name="01 University of Twente - Title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832272F2-E7F3-4E6C-8CEF-ABE047A3C0EE}"/>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02 University of Twente - Title Slides with Video">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2224CB80-B425-40F1-8650-D539E65D2B65}"/>
    </a:ext>
  </a:extLst>
</a:theme>
</file>

<file path=ppt/theme/theme4.xml><?xml version="1.0" encoding="utf-8"?>
<a:theme xmlns:a="http://schemas.openxmlformats.org/drawingml/2006/main" name="03 University of Twente - Table of content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B5030AAE-B749-4E02-92A2-C75085070611}"/>
    </a:ext>
  </a:extLst>
</a:theme>
</file>

<file path=ppt/theme/theme5.xml><?xml version="1.0" encoding="utf-8"?>
<a:theme xmlns:a="http://schemas.openxmlformats.org/drawingml/2006/main" name="04 University of Twente - Chapter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063D27C9-D179-4D80-9B29-F59C8EA81DB6}"/>
    </a:ext>
  </a:extLst>
</a:theme>
</file>

<file path=ppt/theme/theme6.xml><?xml version="1.0" encoding="utf-8"?>
<a:theme xmlns:a="http://schemas.openxmlformats.org/drawingml/2006/main" name="05 University of Twente - Text slides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9146782F-52DA-4379-903B-104C0E66ADB6}"/>
    </a:ext>
  </a:extLst>
</a:theme>
</file>

<file path=ppt/theme/theme7.xml><?xml version="1.0" encoding="utf-8"?>
<a:theme xmlns:a="http://schemas.openxmlformats.org/drawingml/2006/main" name="06 University of Twente - Image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010DF2A7-7B00-48E6-99B0-E3BB50D820EF}"/>
    </a:ext>
  </a:extLst>
</a:theme>
</file>

<file path=ppt/theme/theme8.xml><?xml version="1.0" encoding="utf-8"?>
<a:theme xmlns:a="http://schemas.openxmlformats.org/drawingml/2006/main" name="07 University of Twente - Video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8F776CAA-9388-4E9F-844C-333D6D1C5624}"/>
    </a:ext>
  </a:extLst>
</a:theme>
</file>

<file path=ppt/theme/theme9.xml><?xml version="1.0" encoding="utf-8"?>
<a:theme xmlns:a="http://schemas.openxmlformats.org/drawingml/2006/main" name="08 University of Twente - Closing slides">
  <a:themeElements>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fontScheme name="UT">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 General 01.potx" id="{725A8433-6896-4BB3-B1C0-A84C1C610DD2}" vid="{24173E57-9FB0-4CA9-83AA-49B33515D6D2}"/>
    </a:ext>
  </a:extLst>
</a:theme>
</file>

<file path=ppt/theme/themeOverride1.xml><?xml version="1.0" encoding="utf-8"?>
<a:themeOverride xmlns:a="http://schemas.openxmlformats.org/drawingml/2006/main">
  <a:clrScheme name="UT">
    <a:dk1>
      <a:srgbClr val="231F20"/>
    </a:dk1>
    <a:lt1>
      <a:sysClr val="window" lastClr="FFFFFF"/>
    </a:lt1>
    <a:dk2>
      <a:srgbClr val="59595B"/>
    </a:dk2>
    <a:lt2>
      <a:srgbClr val="F0F1F2"/>
    </a:lt2>
    <a:accent1>
      <a:srgbClr val="002C5F"/>
    </a:accent1>
    <a:accent2>
      <a:srgbClr val="EC7A08"/>
    </a:accent2>
    <a:accent3>
      <a:srgbClr val="FED100"/>
    </a:accent3>
    <a:accent4>
      <a:srgbClr val="1E2328"/>
    </a:accent4>
    <a:accent5>
      <a:srgbClr val="939598"/>
    </a:accent5>
    <a:accent6>
      <a:srgbClr val="59595B"/>
    </a:accent6>
    <a:hlink>
      <a:srgbClr val="0094B3"/>
    </a:hlink>
    <a:folHlink>
      <a:srgbClr val="4F2DA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e4f8654-77c7-4328-ad7f-11db9037cf9c">
      <Terms xmlns="http://schemas.microsoft.com/office/infopath/2007/PartnerControls"/>
    </lcf76f155ced4ddcb4097134ff3c332f>
    <TaxCatchAll xmlns="274cd28c-776a-437f-bd44-980800dcbe6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22DFA1E3CFE1D4A950832B1A4A5EA8C" ma:contentTypeVersion="16" ma:contentTypeDescription="Create a new document." ma:contentTypeScope="" ma:versionID="fceee415c97be7c05ab9d9e38e2f8cef">
  <xsd:schema xmlns:xsd="http://www.w3.org/2001/XMLSchema" xmlns:xs="http://www.w3.org/2001/XMLSchema" xmlns:p="http://schemas.microsoft.com/office/2006/metadata/properties" xmlns:ns2="8e4f8654-77c7-4328-ad7f-11db9037cf9c" xmlns:ns3="274cd28c-776a-437f-bd44-980800dcbe62" targetNamespace="http://schemas.microsoft.com/office/2006/metadata/properties" ma:root="true" ma:fieldsID="bdb6571d7d8d982676aa146358c6674e" ns2:_="" ns3:_="">
    <xsd:import namespace="8e4f8654-77c7-4328-ad7f-11db9037cf9c"/>
    <xsd:import namespace="274cd28c-776a-437f-bd44-980800dcbe6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4f8654-77c7-4328-ad7f-11db9037cf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af58ba8-1e8d-4aec-a6f5-993f6032dc7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74cd28c-776a-437f-bd44-980800dcbe6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53a97b5-7c5c-44a0-98a3-a0d24b5f3b2f}" ma:internalName="TaxCatchAll" ma:showField="CatchAllData" ma:web="274cd28c-776a-437f-bd44-980800dcbe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6EA0CC-6001-48B9-A47A-9D635CE089A4}">
  <ds:schemaRefs>
    <ds:schemaRef ds:uri="http://schemas.microsoft.com/sharepoint/v3/contenttype/forms"/>
  </ds:schemaRefs>
</ds:datastoreItem>
</file>

<file path=customXml/itemProps2.xml><?xml version="1.0" encoding="utf-8"?>
<ds:datastoreItem xmlns:ds="http://schemas.openxmlformats.org/officeDocument/2006/customXml" ds:itemID="{A23F005D-20C1-47D7-855C-C5C9D4199643}">
  <ds:schemaRefs>
    <ds:schemaRef ds:uri="http://schemas.microsoft.com/office/2006/documentManagement/types"/>
    <ds:schemaRef ds:uri="274cd28c-776a-437f-bd44-980800dcbe62"/>
    <ds:schemaRef ds:uri="8e4f8654-77c7-4328-ad7f-11db9037cf9c"/>
    <ds:schemaRef ds:uri="http://purl.org/dc/elements/1.1/"/>
    <ds:schemaRef ds:uri="http://schemas.microsoft.com/office/2006/metadata/properties"/>
    <ds:schemaRef ds:uri="http://schemas.openxmlformats.org/package/2006/metadata/core-properties"/>
    <ds:schemaRef ds:uri="http://purl.org/dc/term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C8799E6D-B6E9-48D1-890C-5F6307892D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4f8654-77c7-4328-ad7f-11db9037cf9c"/>
    <ds:schemaRef ds:uri="274cd28c-776a-437f-bd44-980800dcbe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Corporate Powerpoint Template</Template>
  <TotalTime>8481</TotalTime>
  <Words>3275</Words>
  <Application>Microsoft Office PowerPoint</Application>
  <PresentationFormat>Widescreen</PresentationFormat>
  <Paragraphs>423</Paragraphs>
  <Slides>68</Slides>
  <Notes>5</Notes>
  <HiddenSlides>0</HiddenSlides>
  <MMClips>0</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68</vt:i4>
      </vt:variant>
    </vt:vector>
  </HeadingPairs>
  <TitlesOfParts>
    <vt:vector size="83" baseType="lpstr">
      <vt:lpstr>Arial</vt:lpstr>
      <vt:lpstr>Arial Narrow</vt:lpstr>
      <vt:lpstr>Calibri</vt:lpstr>
      <vt:lpstr>Calibri Light</vt:lpstr>
      <vt:lpstr>Courier New</vt:lpstr>
      <vt:lpstr>Segoe UI</vt:lpstr>
      <vt:lpstr>01 University of Twente - Title Slides</vt:lpstr>
      <vt:lpstr>Custom Design</vt:lpstr>
      <vt:lpstr>02 University of Twente - Title Slides with Video</vt:lpstr>
      <vt:lpstr>03 University of Twente - Table of contents</vt:lpstr>
      <vt:lpstr>04 University of Twente - Chapter slides</vt:lpstr>
      <vt:lpstr>05 University of Twente - Text slidesslides</vt:lpstr>
      <vt:lpstr>06 University of Twente - Image slides</vt:lpstr>
      <vt:lpstr>07 University of Twente - Video slides</vt:lpstr>
      <vt:lpstr>08 University of Twente - Closing slides</vt:lpstr>
      <vt:lpstr>Educational Applications at UT</vt:lpstr>
      <vt:lpstr>Educational Systems </vt:lpstr>
      <vt:lpstr>Educational Systems</vt:lpstr>
      <vt:lpstr>utwente.nl/students</vt:lpstr>
      <vt:lpstr>ICT Customer support</vt:lpstr>
      <vt:lpstr>ICT customer support</vt:lpstr>
      <vt:lpstr>Campus app</vt:lpstr>
      <vt:lpstr>MAZEmap app</vt:lpstr>
      <vt:lpstr>MyTimeTable</vt:lpstr>
      <vt:lpstr>Mytimetable</vt:lpstr>
      <vt:lpstr>MYtimetable</vt:lpstr>
      <vt:lpstr>MYtimetable</vt:lpstr>
      <vt:lpstr>MYtimetable</vt:lpstr>
      <vt:lpstr>MYtimetable</vt:lpstr>
      <vt:lpstr>Room booking system</vt:lpstr>
      <vt:lpstr>Rook booking system</vt:lpstr>
      <vt:lpstr>Room Booking system</vt:lpstr>
      <vt:lpstr>Room booking system</vt:lpstr>
      <vt:lpstr>Room booking system</vt:lpstr>
      <vt:lpstr>Room booking system</vt:lpstr>
      <vt:lpstr>Osiris</vt:lpstr>
      <vt:lpstr>Osiris</vt:lpstr>
      <vt:lpstr>OSIris</vt:lpstr>
      <vt:lpstr>Osiris</vt:lpstr>
      <vt:lpstr>Osiris</vt:lpstr>
      <vt:lpstr>Osiris</vt:lpstr>
      <vt:lpstr>Osiris</vt:lpstr>
      <vt:lpstr>Osiris</vt:lpstr>
      <vt:lpstr>Osiris</vt:lpstr>
      <vt:lpstr>Osiris</vt:lpstr>
      <vt:lpstr>Osiris</vt:lpstr>
      <vt:lpstr>Osiris</vt:lpstr>
      <vt:lpstr>Osiris</vt:lpstr>
      <vt:lpstr>Osiris</vt:lpstr>
      <vt:lpstr>Osiris</vt:lpstr>
      <vt:lpstr>Osiris</vt:lpstr>
      <vt:lpstr>Osiris</vt:lpstr>
      <vt:lpstr>Osiris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Canvas</vt:lpstr>
      <vt:lpstr>Summary</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dc:title>
  <dc:creator>Niewzwaag, G.A.F. (Gijs, Student B-IEM)</dc:creator>
  <dc:description>Template by HQ Solutions</dc:description>
  <cp:lastModifiedBy>Bergmans-Blijleven, Laura (UT-CES)</cp:lastModifiedBy>
  <cp:revision>85</cp:revision>
  <dcterms:created xsi:type="dcterms:W3CDTF">2022-05-24T09:11:39Z</dcterms:created>
  <dcterms:modified xsi:type="dcterms:W3CDTF">2023-08-24T09:03:18Z</dcterms:modified>
  <cp:version>004</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0x010100F22DFA1E3CFE1D4A950832B1A4A5EA8C</vt:lpwstr>
  </property>
  <property fmtid="{D5CDD505-2E9C-101B-9397-08002B2CF9AE}" pid="3" name="MediaServiceImageTags">
    <vt:lpwstr/>
  </property>
</Properties>
</file>