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59" r:id="rId5"/>
    <p:sldMasterId id="2147483823" r:id="rId6"/>
    <p:sldMasterId id="2147483853" r:id="rId7"/>
    <p:sldMasterId id="2147483876" r:id="rId8"/>
    <p:sldMasterId id="2147483901" r:id="rId9"/>
    <p:sldMasterId id="2147483928" r:id="rId10"/>
    <p:sldMasterId id="2147483952" r:id="rId11"/>
  </p:sldMasterIdLst>
  <p:notesMasterIdLst>
    <p:notesMasterId r:id="rId13"/>
  </p:notesMasterIdLst>
  <p:handoutMasterIdLst>
    <p:handoutMasterId r:id="rId14"/>
  </p:handoutMasterIdLst>
  <p:sldIdLst>
    <p:sldId id="321" r:id="rId12"/>
  </p:sldIdLst>
  <p:sldSz cx="12239625" cy="6119813"/>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29C4DF-3F01-BF28-9D9B-BBCA6B3FB50A}" name="Assink, Angelique (UT-CES)" initials="" userId="S::a.h.assink@utwente.nl::b236cf96-3ec5-47b0-a6fa-3a3f5c874d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A0A4"/>
    <a:srgbClr val="355E7E"/>
    <a:srgbClr val="FFD847"/>
    <a:srgbClr val="99B999"/>
    <a:srgbClr val="955565"/>
    <a:srgbClr val="E3A187"/>
    <a:srgbClr val="C06C84"/>
    <a:srgbClr val="6B5C7B"/>
    <a:srgbClr val="2C3E53"/>
    <a:srgbClr val="2B49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51" autoAdjust="0"/>
    <p:restoredTop sz="93501" autoAdjust="0"/>
  </p:normalViewPr>
  <p:slideViewPr>
    <p:cSldViewPr snapToGrid="0">
      <p:cViewPr varScale="1">
        <p:scale>
          <a:sx n="72" d="100"/>
          <a:sy n="72" d="100"/>
        </p:scale>
        <p:origin x="922" y="82"/>
      </p:cViewPr>
      <p:guideLst/>
    </p:cSldViewPr>
  </p:slideViewPr>
  <p:outlineViewPr>
    <p:cViewPr>
      <p:scale>
        <a:sx n="33" d="100"/>
        <a:sy n="33" d="100"/>
      </p:scale>
      <p:origin x="0" y="-14148"/>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6" d="100"/>
          <a:sy n="76" d="100"/>
        </p:scale>
        <p:origin x="108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5" Type="http://schemas.openxmlformats.org/officeDocument/2006/relationships/slideMaster" Target="slideMasters/slideMaster2.xml"/><Relationship Id="rId15" Type="http://schemas.openxmlformats.org/officeDocument/2006/relationships/tags" Target="tags/tag1.xml"/><Relationship Id="rId10" Type="http://schemas.openxmlformats.org/officeDocument/2006/relationships/slideMaster" Target="slideMasters/slideMaster7.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sink, Angelique (UT-CES)" userId="b236cf96-3ec5-47b0-a6fa-3a3f5c874d60" providerId="ADAL" clId="{235E919E-0E8E-4B2A-ADBB-5AF581F966AF}"/>
    <pc:docChg chg="delSld delMainMaster">
      <pc:chgData name="Assink, Angelique (UT-CES)" userId="b236cf96-3ec5-47b0-a6fa-3a3f5c874d60" providerId="ADAL" clId="{235E919E-0E8E-4B2A-ADBB-5AF581F966AF}" dt="2024-09-19T14:10:08.437" v="1" actId="2696"/>
      <pc:docMkLst>
        <pc:docMk/>
      </pc:docMkLst>
      <pc:sldChg chg="del">
        <pc:chgData name="Assink, Angelique (UT-CES)" userId="b236cf96-3ec5-47b0-a6fa-3a3f5c874d60" providerId="ADAL" clId="{235E919E-0E8E-4B2A-ADBB-5AF581F966AF}" dt="2024-09-19T14:10:08.437" v="1" actId="2696"/>
        <pc:sldMkLst>
          <pc:docMk/>
          <pc:sldMk cId="1531125518" sldId="310"/>
        </pc:sldMkLst>
      </pc:sldChg>
      <pc:sldChg chg="del">
        <pc:chgData name="Assink, Angelique (UT-CES)" userId="b236cf96-3ec5-47b0-a6fa-3a3f5c874d60" providerId="ADAL" clId="{235E919E-0E8E-4B2A-ADBB-5AF581F966AF}" dt="2024-09-19T14:09:56.643" v="0" actId="2696"/>
        <pc:sldMkLst>
          <pc:docMk/>
          <pc:sldMk cId="2788578432" sldId="314"/>
        </pc:sldMkLst>
      </pc:sldChg>
      <pc:sldChg chg="del">
        <pc:chgData name="Assink, Angelique (UT-CES)" userId="b236cf96-3ec5-47b0-a6fa-3a3f5c874d60" providerId="ADAL" clId="{235E919E-0E8E-4B2A-ADBB-5AF581F966AF}" dt="2024-09-19T14:09:56.643" v="0" actId="2696"/>
        <pc:sldMkLst>
          <pc:docMk/>
          <pc:sldMk cId="3462759759" sldId="316"/>
        </pc:sldMkLst>
      </pc:sldChg>
      <pc:sldChg chg="del">
        <pc:chgData name="Assink, Angelique (UT-CES)" userId="b236cf96-3ec5-47b0-a6fa-3a3f5c874d60" providerId="ADAL" clId="{235E919E-0E8E-4B2A-ADBB-5AF581F966AF}" dt="2024-09-19T14:10:08.437" v="1" actId="2696"/>
        <pc:sldMkLst>
          <pc:docMk/>
          <pc:sldMk cId="623951234" sldId="319"/>
        </pc:sldMkLst>
      </pc:sldChg>
      <pc:sldChg chg="del">
        <pc:chgData name="Assink, Angelique (UT-CES)" userId="b236cf96-3ec5-47b0-a6fa-3a3f5c874d60" providerId="ADAL" clId="{235E919E-0E8E-4B2A-ADBB-5AF581F966AF}" dt="2024-09-19T14:10:08.437" v="1" actId="2696"/>
        <pc:sldMkLst>
          <pc:docMk/>
          <pc:sldMk cId="3872472438" sldId="322"/>
        </pc:sldMkLst>
      </pc:sldChg>
      <pc:sldChg chg="del">
        <pc:chgData name="Assink, Angelique (UT-CES)" userId="b236cf96-3ec5-47b0-a6fa-3a3f5c874d60" providerId="ADAL" clId="{235E919E-0E8E-4B2A-ADBB-5AF581F966AF}" dt="2024-09-19T14:10:08.437" v="1" actId="2696"/>
        <pc:sldMkLst>
          <pc:docMk/>
          <pc:sldMk cId="2734281551" sldId="329"/>
        </pc:sldMkLst>
      </pc:sldChg>
      <pc:sldChg chg="del">
        <pc:chgData name="Assink, Angelique (UT-CES)" userId="b236cf96-3ec5-47b0-a6fa-3a3f5c874d60" providerId="ADAL" clId="{235E919E-0E8E-4B2A-ADBB-5AF581F966AF}" dt="2024-09-19T14:10:08.437" v="1" actId="2696"/>
        <pc:sldMkLst>
          <pc:docMk/>
          <pc:sldMk cId="2714237162" sldId="333"/>
        </pc:sldMkLst>
      </pc:sldChg>
      <pc:sldChg chg="del">
        <pc:chgData name="Assink, Angelique (UT-CES)" userId="b236cf96-3ec5-47b0-a6fa-3a3f5c874d60" providerId="ADAL" clId="{235E919E-0E8E-4B2A-ADBB-5AF581F966AF}" dt="2024-09-19T14:10:08.437" v="1" actId="2696"/>
        <pc:sldMkLst>
          <pc:docMk/>
          <pc:sldMk cId="889627004" sldId="334"/>
        </pc:sldMkLst>
      </pc:sldChg>
      <pc:sldChg chg="del">
        <pc:chgData name="Assink, Angelique (UT-CES)" userId="b236cf96-3ec5-47b0-a6fa-3a3f5c874d60" providerId="ADAL" clId="{235E919E-0E8E-4B2A-ADBB-5AF581F966AF}" dt="2024-09-19T14:10:08.437" v="1" actId="2696"/>
        <pc:sldMkLst>
          <pc:docMk/>
          <pc:sldMk cId="1293550606" sldId="335"/>
        </pc:sldMkLst>
      </pc:sldChg>
      <pc:sldChg chg="del">
        <pc:chgData name="Assink, Angelique (UT-CES)" userId="b236cf96-3ec5-47b0-a6fa-3a3f5c874d60" providerId="ADAL" clId="{235E919E-0E8E-4B2A-ADBB-5AF581F966AF}" dt="2024-09-19T14:10:08.437" v="1" actId="2696"/>
        <pc:sldMkLst>
          <pc:docMk/>
          <pc:sldMk cId="947503103" sldId="336"/>
        </pc:sldMkLst>
      </pc:sldChg>
      <pc:sldChg chg="del">
        <pc:chgData name="Assink, Angelique (UT-CES)" userId="b236cf96-3ec5-47b0-a6fa-3a3f5c874d60" providerId="ADAL" clId="{235E919E-0E8E-4B2A-ADBB-5AF581F966AF}" dt="2024-09-19T14:10:08.437" v="1" actId="2696"/>
        <pc:sldMkLst>
          <pc:docMk/>
          <pc:sldMk cId="2657786759" sldId="337"/>
        </pc:sldMkLst>
      </pc:sldChg>
      <pc:sldChg chg="del">
        <pc:chgData name="Assink, Angelique (UT-CES)" userId="b236cf96-3ec5-47b0-a6fa-3a3f5c874d60" providerId="ADAL" clId="{235E919E-0E8E-4B2A-ADBB-5AF581F966AF}" dt="2024-09-19T14:10:08.437" v="1" actId="2696"/>
        <pc:sldMkLst>
          <pc:docMk/>
          <pc:sldMk cId="2174992322" sldId="338"/>
        </pc:sldMkLst>
      </pc:sldChg>
      <pc:sldChg chg="del">
        <pc:chgData name="Assink, Angelique (UT-CES)" userId="b236cf96-3ec5-47b0-a6fa-3a3f5c874d60" providerId="ADAL" clId="{235E919E-0E8E-4B2A-ADBB-5AF581F966AF}" dt="2024-09-19T14:10:08.437" v="1" actId="2696"/>
        <pc:sldMkLst>
          <pc:docMk/>
          <pc:sldMk cId="615884078" sldId="339"/>
        </pc:sldMkLst>
      </pc:sldChg>
      <pc:sldChg chg="del">
        <pc:chgData name="Assink, Angelique (UT-CES)" userId="b236cf96-3ec5-47b0-a6fa-3a3f5c874d60" providerId="ADAL" clId="{235E919E-0E8E-4B2A-ADBB-5AF581F966AF}" dt="2024-09-19T14:10:08.437" v="1" actId="2696"/>
        <pc:sldMkLst>
          <pc:docMk/>
          <pc:sldMk cId="1331815755" sldId="340"/>
        </pc:sldMkLst>
      </pc:sldChg>
      <pc:sldChg chg="del">
        <pc:chgData name="Assink, Angelique (UT-CES)" userId="b236cf96-3ec5-47b0-a6fa-3a3f5c874d60" providerId="ADAL" clId="{235E919E-0E8E-4B2A-ADBB-5AF581F966AF}" dt="2024-09-19T14:10:08.437" v="1" actId="2696"/>
        <pc:sldMkLst>
          <pc:docMk/>
          <pc:sldMk cId="3673115275" sldId="350"/>
        </pc:sldMkLst>
      </pc:sldChg>
      <pc:sldChg chg="del">
        <pc:chgData name="Assink, Angelique (UT-CES)" userId="b236cf96-3ec5-47b0-a6fa-3a3f5c874d60" providerId="ADAL" clId="{235E919E-0E8E-4B2A-ADBB-5AF581F966AF}" dt="2024-09-19T14:10:08.437" v="1" actId="2696"/>
        <pc:sldMkLst>
          <pc:docMk/>
          <pc:sldMk cId="2147129858" sldId="353"/>
        </pc:sldMkLst>
      </pc:sldChg>
      <pc:sldChg chg="del">
        <pc:chgData name="Assink, Angelique (UT-CES)" userId="b236cf96-3ec5-47b0-a6fa-3a3f5c874d60" providerId="ADAL" clId="{235E919E-0E8E-4B2A-ADBB-5AF581F966AF}" dt="2024-09-19T14:10:08.437" v="1" actId="2696"/>
        <pc:sldMkLst>
          <pc:docMk/>
          <pc:sldMk cId="1796403150" sldId="354"/>
        </pc:sldMkLst>
      </pc:sldChg>
      <pc:sldChg chg="del">
        <pc:chgData name="Assink, Angelique (UT-CES)" userId="b236cf96-3ec5-47b0-a6fa-3a3f5c874d60" providerId="ADAL" clId="{235E919E-0E8E-4B2A-ADBB-5AF581F966AF}" dt="2024-09-19T14:10:08.437" v="1" actId="2696"/>
        <pc:sldMkLst>
          <pc:docMk/>
          <pc:sldMk cId="2022416507" sldId="394"/>
        </pc:sldMkLst>
      </pc:sldChg>
      <pc:sldChg chg="del">
        <pc:chgData name="Assink, Angelique (UT-CES)" userId="b236cf96-3ec5-47b0-a6fa-3a3f5c874d60" providerId="ADAL" clId="{235E919E-0E8E-4B2A-ADBB-5AF581F966AF}" dt="2024-09-19T14:10:08.437" v="1" actId="2696"/>
        <pc:sldMkLst>
          <pc:docMk/>
          <pc:sldMk cId="3766957632" sldId="396"/>
        </pc:sldMkLst>
      </pc:sldChg>
      <pc:sldChg chg="del">
        <pc:chgData name="Assink, Angelique (UT-CES)" userId="b236cf96-3ec5-47b0-a6fa-3a3f5c874d60" providerId="ADAL" clId="{235E919E-0E8E-4B2A-ADBB-5AF581F966AF}" dt="2024-09-19T14:10:08.437" v="1" actId="2696"/>
        <pc:sldMkLst>
          <pc:docMk/>
          <pc:sldMk cId="1919925371" sldId="397"/>
        </pc:sldMkLst>
      </pc:sldChg>
      <pc:sldChg chg="del">
        <pc:chgData name="Assink, Angelique (UT-CES)" userId="b236cf96-3ec5-47b0-a6fa-3a3f5c874d60" providerId="ADAL" clId="{235E919E-0E8E-4B2A-ADBB-5AF581F966AF}" dt="2024-09-19T14:10:08.437" v="1" actId="2696"/>
        <pc:sldMkLst>
          <pc:docMk/>
          <pc:sldMk cId="3066649947" sldId="406"/>
        </pc:sldMkLst>
      </pc:sldChg>
      <pc:sldChg chg="del">
        <pc:chgData name="Assink, Angelique (UT-CES)" userId="b236cf96-3ec5-47b0-a6fa-3a3f5c874d60" providerId="ADAL" clId="{235E919E-0E8E-4B2A-ADBB-5AF581F966AF}" dt="2024-09-19T14:10:08.437" v="1" actId="2696"/>
        <pc:sldMkLst>
          <pc:docMk/>
          <pc:sldMk cId="1467998925" sldId="407"/>
        </pc:sldMkLst>
      </pc:sldChg>
      <pc:sldChg chg="del">
        <pc:chgData name="Assink, Angelique (UT-CES)" userId="b236cf96-3ec5-47b0-a6fa-3a3f5c874d60" providerId="ADAL" clId="{235E919E-0E8E-4B2A-ADBB-5AF581F966AF}" dt="2024-09-19T14:10:08.437" v="1" actId="2696"/>
        <pc:sldMkLst>
          <pc:docMk/>
          <pc:sldMk cId="1445631958" sldId="408"/>
        </pc:sldMkLst>
      </pc:sldChg>
      <pc:sldChg chg="del">
        <pc:chgData name="Assink, Angelique (UT-CES)" userId="b236cf96-3ec5-47b0-a6fa-3a3f5c874d60" providerId="ADAL" clId="{235E919E-0E8E-4B2A-ADBB-5AF581F966AF}" dt="2024-09-19T14:10:08.437" v="1" actId="2696"/>
        <pc:sldMkLst>
          <pc:docMk/>
          <pc:sldMk cId="606954028" sldId="409"/>
        </pc:sldMkLst>
      </pc:sldChg>
      <pc:sldMasterChg chg="del delSldLayout">
        <pc:chgData name="Assink, Angelique (UT-CES)" userId="b236cf96-3ec5-47b0-a6fa-3a3f5c874d60" providerId="ADAL" clId="{235E919E-0E8E-4B2A-ADBB-5AF581F966AF}" dt="2024-09-19T14:10:08.437" v="1" actId="2696"/>
        <pc:sldMasterMkLst>
          <pc:docMk/>
          <pc:sldMasterMk cId="3027087561" sldId="2147483967"/>
        </pc:sldMasterMkLst>
        <pc:sldLayoutChg chg="del">
          <pc:chgData name="Assink, Angelique (UT-CES)" userId="b236cf96-3ec5-47b0-a6fa-3a3f5c874d60" providerId="ADAL" clId="{235E919E-0E8E-4B2A-ADBB-5AF581F966AF}" dt="2024-09-19T14:10:08.437" v="1" actId="2696"/>
          <pc:sldLayoutMkLst>
            <pc:docMk/>
            <pc:sldMasterMk cId="3027087561" sldId="2147483967"/>
            <pc:sldLayoutMk cId="1046929804" sldId="2147483968"/>
          </pc:sldLayoutMkLst>
        </pc:sldLayoutChg>
        <pc:sldLayoutChg chg="del">
          <pc:chgData name="Assink, Angelique (UT-CES)" userId="b236cf96-3ec5-47b0-a6fa-3a3f5c874d60" providerId="ADAL" clId="{235E919E-0E8E-4B2A-ADBB-5AF581F966AF}" dt="2024-09-19T14:10:08.437" v="1" actId="2696"/>
          <pc:sldLayoutMkLst>
            <pc:docMk/>
            <pc:sldMasterMk cId="3027087561" sldId="2147483967"/>
            <pc:sldLayoutMk cId="923332392" sldId="2147483969"/>
          </pc:sldLayoutMkLst>
        </pc:sldLayoutChg>
        <pc:sldLayoutChg chg="del">
          <pc:chgData name="Assink, Angelique (UT-CES)" userId="b236cf96-3ec5-47b0-a6fa-3a3f5c874d60" providerId="ADAL" clId="{235E919E-0E8E-4B2A-ADBB-5AF581F966AF}" dt="2024-09-19T14:10:08.437" v="1" actId="2696"/>
          <pc:sldLayoutMkLst>
            <pc:docMk/>
            <pc:sldMasterMk cId="3027087561" sldId="2147483967"/>
            <pc:sldLayoutMk cId="186919670" sldId="2147483970"/>
          </pc:sldLayoutMkLst>
        </pc:sldLayoutChg>
        <pc:sldLayoutChg chg="del">
          <pc:chgData name="Assink, Angelique (UT-CES)" userId="b236cf96-3ec5-47b0-a6fa-3a3f5c874d60" providerId="ADAL" clId="{235E919E-0E8E-4B2A-ADBB-5AF581F966AF}" dt="2024-09-19T14:10:08.437" v="1" actId="2696"/>
          <pc:sldLayoutMkLst>
            <pc:docMk/>
            <pc:sldMasterMk cId="3027087561" sldId="2147483967"/>
            <pc:sldLayoutMk cId="798401171" sldId="2147483971"/>
          </pc:sldLayoutMkLst>
        </pc:sldLayoutChg>
        <pc:sldLayoutChg chg="del">
          <pc:chgData name="Assink, Angelique (UT-CES)" userId="b236cf96-3ec5-47b0-a6fa-3a3f5c874d60" providerId="ADAL" clId="{235E919E-0E8E-4B2A-ADBB-5AF581F966AF}" dt="2024-09-19T14:10:08.437" v="1" actId="2696"/>
          <pc:sldLayoutMkLst>
            <pc:docMk/>
            <pc:sldMasterMk cId="3027087561" sldId="2147483967"/>
            <pc:sldLayoutMk cId="2426701636" sldId="2147483972"/>
          </pc:sldLayoutMkLst>
        </pc:sldLayoutChg>
        <pc:sldLayoutChg chg="del">
          <pc:chgData name="Assink, Angelique (UT-CES)" userId="b236cf96-3ec5-47b0-a6fa-3a3f5c874d60" providerId="ADAL" clId="{235E919E-0E8E-4B2A-ADBB-5AF581F966AF}" dt="2024-09-19T14:10:08.437" v="1" actId="2696"/>
          <pc:sldLayoutMkLst>
            <pc:docMk/>
            <pc:sldMasterMk cId="3027087561" sldId="2147483967"/>
            <pc:sldLayoutMk cId="3113639621" sldId="2147483973"/>
          </pc:sldLayoutMkLst>
        </pc:sldLayoutChg>
        <pc:sldLayoutChg chg="del">
          <pc:chgData name="Assink, Angelique (UT-CES)" userId="b236cf96-3ec5-47b0-a6fa-3a3f5c874d60" providerId="ADAL" clId="{235E919E-0E8E-4B2A-ADBB-5AF581F966AF}" dt="2024-09-19T14:10:08.437" v="1" actId="2696"/>
          <pc:sldLayoutMkLst>
            <pc:docMk/>
            <pc:sldMasterMk cId="3027087561" sldId="2147483967"/>
            <pc:sldLayoutMk cId="511698292" sldId="2147483974"/>
          </pc:sldLayoutMkLst>
        </pc:sldLayoutChg>
        <pc:sldLayoutChg chg="del">
          <pc:chgData name="Assink, Angelique (UT-CES)" userId="b236cf96-3ec5-47b0-a6fa-3a3f5c874d60" providerId="ADAL" clId="{235E919E-0E8E-4B2A-ADBB-5AF581F966AF}" dt="2024-09-19T14:10:08.437" v="1" actId="2696"/>
          <pc:sldLayoutMkLst>
            <pc:docMk/>
            <pc:sldMasterMk cId="3027087561" sldId="2147483967"/>
            <pc:sldLayoutMk cId="2761404686" sldId="2147483975"/>
          </pc:sldLayoutMkLst>
        </pc:sldLayoutChg>
        <pc:sldLayoutChg chg="del">
          <pc:chgData name="Assink, Angelique (UT-CES)" userId="b236cf96-3ec5-47b0-a6fa-3a3f5c874d60" providerId="ADAL" clId="{235E919E-0E8E-4B2A-ADBB-5AF581F966AF}" dt="2024-09-19T14:10:08.437" v="1" actId="2696"/>
          <pc:sldLayoutMkLst>
            <pc:docMk/>
            <pc:sldMasterMk cId="3027087561" sldId="2147483967"/>
            <pc:sldLayoutMk cId="221004238" sldId="214748397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5928AB-FB45-41B6-B767-6E1FCD9592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D226F71-6231-44FB-B6F9-3F3800C944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8B7CBE-E149-4CA6-8DBA-76B57A442203}" type="datetimeFigureOut">
              <a:rPr lang="en-GB" smtClean="0"/>
              <a:t>19/09/2024</a:t>
            </a:fld>
            <a:endParaRPr lang="en-GB"/>
          </a:p>
        </p:txBody>
      </p:sp>
      <p:sp>
        <p:nvSpPr>
          <p:cNvPr id="4" name="Footer Placeholder 3">
            <a:extLst>
              <a:ext uri="{FF2B5EF4-FFF2-40B4-BE49-F238E27FC236}">
                <a16:creationId xmlns:a16="http://schemas.microsoft.com/office/drawing/2014/main" id="{6818812E-8804-4DAE-A81E-98036292BE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2876627-61FB-497E-81F6-FC5F7D1B83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187E6D-93D8-415D-8B98-2E560EE57356}" type="slidenum">
              <a:rPr lang="en-GB" smtClean="0"/>
              <a:t>‹#›</a:t>
            </a:fld>
            <a:endParaRPr lang="en-GB"/>
          </a:p>
        </p:txBody>
      </p:sp>
    </p:spTree>
    <p:extLst>
      <p:ext uri="{BB962C8B-B14F-4D97-AF65-F5344CB8AC3E}">
        <p14:creationId xmlns:p14="http://schemas.microsoft.com/office/powerpoint/2010/main" val="53893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6A243-5B9E-4E07-AE7C-BB6813979C1B}" type="datetimeFigureOut">
              <a:rPr lang="nl-NL" smtClean="0"/>
              <a:t>19-9-2024</a:t>
            </a:fld>
            <a:endParaRPr lang="nl-NL"/>
          </a:p>
        </p:txBody>
      </p:sp>
      <p:sp>
        <p:nvSpPr>
          <p:cNvPr id="4" name="Slide Image Placeholder 3"/>
          <p:cNvSpPr>
            <a:spLocks noGrp="1" noRot="1" noChangeAspect="1"/>
          </p:cNvSpPr>
          <p:nvPr>
            <p:ph type="sldImg" idx="2"/>
          </p:nvPr>
        </p:nvSpPr>
        <p:spPr>
          <a:xfrm>
            <a:off x="342900" y="1143000"/>
            <a:ext cx="61722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4AC3B-745F-4CF3-AA13-C7FEFA4256BD}" type="slidenum">
              <a:rPr lang="nl-NL" smtClean="0"/>
              <a:t>‹#›</a:t>
            </a:fld>
            <a:endParaRPr lang="nl-NL"/>
          </a:p>
        </p:txBody>
      </p:sp>
    </p:spTree>
    <p:extLst>
      <p:ext uri="{BB962C8B-B14F-4D97-AF65-F5344CB8AC3E}">
        <p14:creationId xmlns:p14="http://schemas.microsoft.com/office/powerpoint/2010/main" val="2443667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the Career Framework for University Teaching. This is a global collaboration to improve the rewarding and recognition of university teaching. </a:t>
            </a:r>
          </a:p>
          <a:p>
            <a:endParaRPr lang="en-US" dirty="0"/>
          </a:p>
          <a:p>
            <a:pPr marL="171450" indent="-171450">
              <a:buFontTx/>
              <a:buChar char="-"/>
            </a:pPr>
            <a:r>
              <a:rPr lang="en-US" b="1" dirty="0"/>
              <a:t>Masterclasses: </a:t>
            </a:r>
            <a:r>
              <a:rPr lang="en-US" dirty="0"/>
              <a:t>activate the learning brain, blended learning, CBL, formative assessment, </a:t>
            </a:r>
            <a:r>
              <a:rPr lang="en-US" dirty="0" err="1"/>
              <a:t>Microlectures</a:t>
            </a:r>
            <a:r>
              <a:rPr lang="en-US" dirty="0"/>
              <a:t> etc.</a:t>
            </a:r>
          </a:p>
          <a:p>
            <a:pPr marL="171450" indent="-171450">
              <a:buFontTx/>
              <a:buChar char="-"/>
            </a:pPr>
            <a:r>
              <a:rPr lang="en-US" b="1" dirty="0"/>
              <a:t>SUTQ</a:t>
            </a:r>
            <a:r>
              <a:rPr lang="en-US" dirty="0"/>
              <a:t>: </a:t>
            </a:r>
            <a:r>
              <a:rPr lang="en-US" b="0" i="0" dirty="0">
                <a:solidFill>
                  <a:srgbClr val="1E2328"/>
                </a:solidFill>
                <a:effectLst/>
                <a:latin typeface="Univers Next W02"/>
              </a:rPr>
              <a:t>The SUTQ is the follow-up trajectory of the University Teaching Qualification (UTQ), for teachers who want to develop themselves further into an evidence-informed educational (research combined with practice and people experiencing the practice) innovator. The SUTQ offers the opportunity to develop as a scholarly teacher by working on an educational innovation project. Through this project, teachers will develop competencies in using evidence-informed approaches in education and participating in a community of practice where ideas and experiences are shared with peers.</a:t>
            </a:r>
            <a:endParaRPr lang="en-US" dirty="0"/>
          </a:p>
          <a:p>
            <a:pPr marL="171450" indent="-171450">
              <a:buFontTx/>
              <a:buChar char="-"/>
            </a:pPr>
            <a:r>
              <a:rPr lang="en-US" b="1" dirty="0"/>
              <a:t>ELP</a:t>
            </a:r>
            <a:r>
              <a:rPr lang="en-US" dirty="0"/>
              <a:t>: Developments like the rapid social (research in educational science, psychology and neuroscience) and technological developments (ITC), lead to a greater need for academics </a:t>
            </a:r>
            <a:r>
              <a:rPr lang="en-US"/>
              <a:t>who can </a:t>
            </a:r>
            <a:r>
              <a:rPr lang="en-US" dirty="0"/>
              <a:t>take a leading role in education. People who can formulate a vision and who can direct innovation and improvements in education. Formal and informal leaders who have profound insight into the processes of teaching, learning and curriculum development.  This is meant for teachers who have management positions.</a:t>
            </a:r>
          </a:p>
          <a:p>
            <a:pPr marL="171450" indent="-171450">
              <a:buFontTx/>
              <a:buChar char="-"/>
            </a:pPr>
            <a:r>
              <a:rPr lang="en-US" b="1" dirty="0"/>
              <a:t>SUEQ</a:t>
            </a:r>
            <a:r>
              <a:rPr lang="en-US" dirty="0"/>
              <a:t> (senior university examination qualification): more in-depth knowledge about all the aspects of assessment. Relevant for example teachers who are a member of the examination board.</a:t>
            </a:r>
          </a:p>
          <a:p>
            <a:pPr marL="0" indent="0">
              <a:buFontTx/>
              <a:buNone/>
            </a:pPr>
            <a:endParaRPr lang="en-US" dirty="0"/>
          </a:p>
        </p:txBody>
      </p:sp>
      <p:sp>
        <p:nvSpPr>
          <p:cNvPr id="4" name="Slide Number Placeholder 3"/>
          <p:cNvSpPr>
            <a:spLocks noGrp="1"/>
          </p:cNvSpPr>
          <p:nvPr>
            <p:ph type="sldNum" sz="quarter" idx="5"/>
          </p:nvPr>
        </p:nvSpPr>
        <p:spPr/>
        <p:txBody>
          <a:bodyPr/>
          <a:lstStyle/>
          <a:p>
            <a:fld id="{6904AC3B-745F-4CF3-AA13-C7FEFA4256BD}" type="slidenum">
              <a:rPr lang="nl-NL" smtClean="0"/>
              <a:t>1</a:t>
            </a:fld>
            <a:endParaRPr lang="nl-NL"/>
          </a:p>
        </p:txBody>
      </p:sp>
    </p:spTree>
    <p:extLst>
      <p:ext uri="{BB962C8B-B14F-4D97-AF65-F5344CB8AC3E}">
        <p14:creationId xmlns:p14="http://schemas.microsoft.com/office/powerpoint/2010/main" val="339980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image" Target="../media/image1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full">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B26CFC-DD8F-413E-8D8F-ECDE90506C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tx1"/>
                </a:solidFill>
              </a:defRPr>
            </a:lvl1pPr>
          </a:lstStyle>
          <a:p>
            <a:pPr lvl="0"/>
            <a:r>
              <a:rPr lang="en-US"/>
              <a:t>Faculty / Departement name</a:t>
            </a:r>
            <a:endParaRPr lang="en-US" dirty="0"/>
          </a:p>
        </p:txBody>
      </p:sp>
      <p:pic>
        <p:nvPicPr>
          <p:cNvPr id="10" name="Picture 9" descr="Shape&#10;&#10;Description automatically generated with medium confidence">
            <a:extLst>
              <a:ext uri="{FF2B5EF4-FFF2-40B4-BE49-F238E27FC236}">
                <a16:creationId xmlns:a16="http://schemas.microsoft.com/office/drawing/2014/main" id="{D7EC09E1-8DC1-5E27-6F71-CDBB4C9A5A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306351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black #2">
    <p:bg>
      <p:bgPr>
        <a:solidFill>
          <a:schemeClr val="bg1"/>
        </a:solidFill>
        <a:effectLst/>
      </p:bgPr>
    </p:bg>
    <p:spTree>
      <p:nvGrpSpPr>
        <p:cNvPr id="1" name=""/>
        <p:cNvGrpSpPr/>
        <p:nvPr/>
      </p:nvGrpSpPr>
      <p:grpSpPr>
        <a:xfrm>
          <a:off x="0" y="0"/>
          <a:ext cx="0" cy="0"/>
          <a:chOff x="0" y="0"/>
          <a:chExt cx="0" cy="0"/>
        </a:xfrm>
      </p:grpSpPr>
      <p:pic>
        <p:nvPicPr>
          <p:cNvPr id="14" name="Picture 13">
            <a:hlinkClick r:id="" action="ppaction://media"/>
            <a:extLst>
              <a:ext uri="{FF2B5EF4-FFF2-40B4-BE49-F238E27FC236}">
                <a16:creationId xmlns:a16="http://schemas.microsoft.com/office/drawing/2014/main" id="{D8CD8FD4-42F5-4228-BBAC-B5B0238F0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47608"/>
          <a:stretch>
            <a:fillRect/>
          </a:stretch>
        </p:blipFill>
        <p:spPr>
          <a:xfrm>
            <a:off x="6402916" y="0"/>
            <a:ext cx="5837294" cy="6119813"/>
          </a:xfrm>
          <a:custGeom>
            <a:avLst/>
            <a:gdLst>
              <a:gd name="connsiteX0" fmla="*/ 0 w 5814581"/>
              <a:gd name="connsiteY0" fmla="*/ 0 h 6858000"/>
              <a:gd name="connsiteX1" fmla="*/ 5814581 w 5814581"/>
              <a:gd name="connsiteY1" fmla="*/ 0 h 6858000"/>
              <a:gd name="connsiteX2" fmla="*/ 5814581 w 5814581"/>
              <a:gd name="connsiteY2" fmla="*/ 6858000 h 6858000"/>
              <a:gd name="connsiteX3" fmla="*/ 0 w 58145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4581" h="6858000">
                <a:moveTo>
                  <a:pt x="0" y="0"/>
                </a:moveTo>
                <a:lnTo>
                  <a:pt x="5814581" y="0"/>
                </a:lnTo>
                <a:lnTo>
                  <a:pt x="5814581"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tx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tx1"/>
                </a:solidFill>
              </a:defRPr>
            </a:lvl1pPr>
          </a:lstStyle>
          <a:p>
            <a:pPr lvl="0"/>
            <a:r>
              <a:rPr lang="en-US"/>
              <a:t>Faculty / Departement name</a:t>
            </a:r>
            <a:endParaRPr lang="en-US" dirty="0"/>
          </a:p>
        </p:txBody>
      </p:sp>
      <p:sp>
        <p:nvSpPr>
          <p:cNvPr id="10" name="Tekstvak 9">
            <a:extLst>
              <a:ext uri="{FF2B5EF4-FFF2-40B4-BE49-F238E27FC236}">
                <a16:creationId xmlns:a16="http://schemas.microsoft.com/office/drawing/2014/main" id="{B7A8D25C-0FAC-4D82-AB1C-939EFBD51801}"/>
              </a:ext>
            </a:extLst>
          </p:cNvPr>
          <p:cNvSpPr txBox="1"/>
          <p:nvPr userDrawn="1"/>
        </p:nvSpPr>
        <p:spPr>
          <a:xfrm>
            <a:off x="765524" y="-401859"/>
            <a:ext cx="1242648" cy="339452"/>
          </a:xfrm>
          <a:prstGeom prst="rect">
            <a:avLst/>
          </a:prstGeom>
          <a:solidFill>
            <a:schemeClr val="accent2"/>
          </a:solidFill>
        </p:spPr>
        <p:txBody>
          <a:bodyPr wrap="none" rtlCol="0">
            <a:spAutoFit/>
          </a:bodyPr>
          <a:lstStyle/>
          <a:p>
            <a:r>
              <a:rPr lang="en-US" sz="1606" cap="all" baseline="0" dirty="0"/>
              <a:t>Video slide</a:t>
            </a:r>
          </a:p>
        </p:txBody>
      </p:sp>
      <p:pic>
        <p:nvPicPr>
          <p:cNvPr id="11" name="Picture 10">
            <a:extLst>
              <a:ext uri="{FF2B5EF4-FFF2-40B4-BE49-F238E27FC236}">
                <a16:creationId xmlns:a16="http://schemas.microsoft.com/office/drawing/2014/main" id="{14DDACC5-5980-B796-3519-0D82D56EE94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2850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2">
    <p:bg>
      <p:bgPr>
        <a:solidFill>
          <a:srgbClr val="000000"/>
        </a:solidFill>
        <a:effectLst/>
      </p:bgPr>
    </p:bg>
    <p:spTree>
      <p:nvGrpSpPr>
        <p:cNvPr id="1" name=""/>
        <p:cNvGrpSpPr/>
        <p:nvPr/>
      </p:nvGrpSpPr>
      <p:grpSpPr>
        <a:xfrm>
          <a:off x="0" y="0"/>
          <a:ext cx="0" cy="0"/>
          <a:chOff x="0" y="0"/>
          <a:chExt cx="0" cy="0"/>
        </a:xfrm>
      </p:grpSpPr>
      <p:pic>
        <p:nvPicPr>
          <p:cNvPr id="15" name="Picture 14">
            <a:hlinkClick r:id="" action="ppaction://media"/>
            <a:extLst>
              <a:ext uri="{FF2B5EF4-FFF2-40B4-BE49-F238E27FC236}">
                <a16:creationId xmlns:a16="http://schemas.microsoft.com/office/drawing/2014/main" id="{0238D2A0-DB3C-4C7B-BFFC-C9389AD6D13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52281"/>
          <a:stretch>
            <a:fillRect/>
          </a:stretch>
        </p:blipFill>
        <p:spPr>
          <a:xfrm>
            <a:off x="6398953" y="0"/>
            <a:ext cx="5840672" cy="6119813"/>
          </a:xfrm>
          <a:custGeom>
            <a:avLst/>
            <a:gdLst>
              <a:gd name="connsiteX0" fmla="*/ 0 w 5817946"/>
              <a:gd name="connsiteY0" fmla="*/ 0 h 6858000"/>
              <a:gd name="connsiteX1" fmla="*/ 5817946 w 5817946"/>
              <a:gd name="connsiteY1" fmla="*/ 0 h 6858000"/>
              <a:gd name="connsiteX2" fmla="*/ 5817946 w 5817946"/>
              <a:gd name="connsiteY2" fmla="*/ 6858000 h 6858000"/>
              <a:gd name="connsiteX3" fmla="*/ 0 w 581794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7946" h="6858000">
                <a:moveTo>
                  <a:pt x="0" y="0"/>
                </a:moveTo>
                <a:lnTo>
                  <a:pt x="5817946" y="0"/>
                </a:lnTo>
                <a:lnTo>
                  <a:pt x="5817946"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bg1"/>
                </a:solidFill>
              </a:defRPr>
            </a:lvl1pPr>
          </a:lstStyle>
          <a:p>
            <a:pPr lvl="0"/>
            <a:r>
              <a:rPr lang="en-US"/>
              <a:t>Faculty / Departement name</a:t>
            </a:r>
            <a:endParaRPr lang="en-US" dirty="0"/>
          </a:p>
        </p:txBody>
      </p:sp>
      <p:sp>
        <p:nvSpPr>
          <p:cNvPr id="10" name="Tekstvak 9">
            <a:extLst>
              <a:ext uri="{FF2B5EF4-FFF2-40B4-BE49-F238E27FC236}">
                <a16:creationId xmlns:a16="http://schemas.microsoft.com/office/drawing/2014/main" id="{596F6254-901B-4F80-B3ED-3890E0D82CFB}"/>
              </a:ext>
            </a:extLst>
          </p:cNvPr>
          <p:cNvSpPr txBox="1"/>
          <p:nvPr userDrawn="1"/>
        </p:nvSpPr>
        <p:spPr>
          <a:xfrm>
            <a:off x="765524" y="-401859"/>
            <a:ext cx="1242648" cy="339452"/>
          </a:xfrm>
          <a:prstGeom prst="rect">
            <a:avLst/>
          </a:prstGeom>
          <a:solidFill>
            <a:schemeClr val="accent2"/>
          </a:solidFill>
        </p:spPr>
        <p:txBody>
          <a:bodyPr wrap="none" rtlCol="0">
            <a:spAutoFit/>
          </a:bodyPr>
          <a:lstStyle/>
          <a:p>
            <a:r>
              <a:rPr lang="en-US" sz="1606" cap="all" baseline="0" dirty="0"/>
              <a:t>Video slide</a:t>
            </a:r>
          </a:p>
        </p:txBody>
      </p:sp>
      <p:pic>
        <p:nvPicPr>
          <p:cNvPr id="11" name="Picture 10" descr="Shape&#10;&#10;Description automatically generated with medium confidence">
            <a:extLst>
              <a:ext uri="{FF2B5EF4-FFF2-40B4-BE49-F238E27FC236}">
                <a16:creationId xmlns:a16="http://schemas.microsoft.com/office/drawing/2014/main" id="{8B29C040-D8DC-A96B-CBC1-FAA11219572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139754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white">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C64EBF-DA96-4D09-B6A0-839B57073C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674624"/>
            <a:ext cx="5456481"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313842" y="674624"/>
            <a:ext cx="4533733" cy="4176249"/>
          </a:xfrm>
        </p:spPr>
        <p:txBody>
          <a:bodyPr/>
          <a:lstStyle>
            <a:lvl1pPr marL="0" indent="0">
              <a:buFontTx/>
              <a:buNone/>
              <a:defRPr>
                <a:solidFill>
                  <a:schemeClr val="tx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89641" y="674625"/>
            <a:ext cx="525767" cy="4176249"/>
          </a:xfrm>
        </p:spPr>
        <p:txBody>
          <a:bodyPr/>
          <a:lstStyle>
            <a:lvl1pPr marL="0" indent="0">
              <a:buFontTx/>
              <a:buNone/>
              <a:defRPr>
                <a:solidFill>
                  <a:schemeClr val="tx1"/>
                </a:solidFill>
              </a:defRPr>
            </a:lvl1pPr>
          </a:lstStyle>
          <a:p>
            <a:pPr lvl="0"/>
            <a:r>
              <a:rPr lang="en-US"/>
              <a:t>01.</a:t>
            </a:r>
            <a:endParaRPr lang="en-US" dirty="0"/>
          </a:p>
        </p:txBody>
      </p:sp>
      <p:pic>
        <p:nvPicPr>
          <p:cNvPr id="10" name="Picture 9" descr="Shape&#10;&#10;Description automatically generated with medium confidence">
            <a:extLst>
              <a:ext uri="{FF2B5EF4-FFF2-40B4-BE49-F238E27FC236}">
                <a16:creationId xmlns:a16="http://schemas.microsoft.com/office/drawing/2014/main" id="{E9D03FDE-1601-7E0B-9817-99A2A77E9E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2577283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able of contents black">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F4EE8F-F2A7-4157-BF05-F800ACCB3B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674624"/>
            <a:ext cx="5456481"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313842" y="674624"/>
            <a:ext cx="4533733" cy="417624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89641" y="674625"/>
            <a:ext cx="525767" cy="4176249"/>
          </a:xfrm>
        </p:spPr>
        <p:txBody>
          <a:bodyPr/>
          <a:lstStyle>
            <a:lvl1pPr marL="0" indent="0">
              <a:buFontTx/>
              <a:buNone/>
              <a:defRPr>
                <a:solidFill>
                  <a:schemeClr val="bg1"/>
                </a:solidFill>
              </a:defRPr>
            </a:lvl1pPr>
          </a:lstStyle>
          <a:p>
            <a:pPr lvl="0"/>
            <a:r>
              <a:rPr lang="en-US"/>
              <a:t>01.</a:t>
            </a:r>
            <a:endParaRPr lang="en-US" dirty="0"/>
          </a:p>
        </p:txBody>
      </p:sp>
      <p:pic>
        <p:nvPicPr>
          <p:cNvPr id="10" name="Picture 9">
            <a:extLst>
              <a:ext uri="{FF2B5EF4-FFF2-40B4-BE49-F238E27FC236}">
                <a16:creationId xmlns:a16="http://schemas.microsoft.com/office/drawing/2014/main" id="{07D0E6C9-E072-AF24-34BB-1E862394A90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013308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dark-grey">
    <p:bg>
      <p:bgPr>
        <a:solidFill>
          <a:srgbClr val="1E232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854F08-E09D-43C4-93DA-C8C47BBB1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674624"/>
            <a:ext cx="5456481"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313842" y="674624"/>
            <a:ext cx="4533733" cy="417624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89641" y="674625"/>
            <a:ext cx="525767" cy="4176249"/>
          </a:xfrm>
        </p:spPr>
        <p:txBody>
          <a:bodyPr/>
          <a:lstStyle>
            <a:lvl1pPr marL="0" indent="0">
              <a:buFontTx/>
              <a:buNone/>
              <a:defRPr>
                <a:solidFill>
                  <a:schemeClr val="bg1"/>
                </a:solidFill>
              </a:defRPr>
            </a:lvl1pPr>
          </a:lstStyle>
          <a:p>
            <a:pPr lvl="0"/>
            <a:r>
              <a:rPr lang="en-US"/>
              <a:t>01.</a:t>
            </a:r>
            <a:endParaRPr lang="en-US" dirty="0"/>
          </a:p>
        </p:txBody>
      </p:sp>
      <p:pic>
        <p:nvPicPr>
          <p:cNvPr id="10" name="Picture 9">
            <a:extLst>
              <a:ext uri="{FF2B5EF4-FFF2-40B4-BE49-F238E27FC236}">
                <a16:creationId xmlns:a16="http://schemas.microsoft.com/office/drawing/2014/main" id="{8A55779E-4029-5EB4-FDB7-ABA1973A493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549046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whit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EC462-1631-40E8-B0D5-89831A4613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7" name="Subtitle 2">
            <a:extLst>
              <a:ext uri="{FF2B5EF4-FFF2-40B4-BE49-F238E27FC236}">
                <a16:creationId xmlns:a16="http://schemas.microsoft.com/office/drawing/2014/main" id="{5587DDDD-DBF8-4307-9F46-3189076B1E03}"/>
              </a:ext>
            </a:extLst>
          </p:cNvPr>
          <p:cNvSpPr>
            <a:spLocks noGrp="1"/>
          </p:cNvSpPr>
          <p:nvPr>
            <p:ph type="subTitle" idx="1" hasCustomPrompt="1"/>
          </p:nvPr>
        </p:nvSpPr>
        <p:spPr>
          <a:xfrm>
            <a:off x="1250466" y="2759314"/>
            <a:ext cx="4897055" cy="1351726"/>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326B359A-ACE1-438C-842E-0AD778A5BC34}"/>
              </a:ext>
            </a:extLst>
          </p:cNvPr>
          <p:cNvSpPr>
            <a:spLocks noGrp="1"/>
          </p:cNvSpPr>
          <p:nvPr>
            <p:ph type="ctrTitle" hasCustomPrompt="1"/>
          </p:nvPr>
        </p:nvSpPr>
        <p:spPr>
          <a:xfrm>
            <a:off x="1250466" y="1794340"/>
            <a:ext cx="4897055" cy="867375"/>
          </a:xfrm>
        </p:spPr>
        <p:txBody>
          <a:bodyPr anchor="b"/>
          <a:lstStyle>
            <a:lvl1pPr algn="l">
              <a:lnSpc>
                <a:spcPts val="3480"/>
              </a:lnSpc>
              <a:defRPr sz="3213" baseline="0">
                <a:solidFill>
                  <a:schemeClr val="tx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8602" y="2237241"/>
            <a:ext cx="491866" cy="380949"/>
          </a:xfrm>
        </p:spPr>
        <p:txBody>
          <a:bodyPr tIns="108000" anchor="b"/>
          <a:lstStyle>
            <a:lvl1pPr marL="0" indent="0">
              <a:lnSpc>
                <a:spcPct val="100000"/>
              </a:lnSpc>
              <a:buFontTx/>
              <a:buNone/>
              <a:defRPr sz="1874">
                <a:solidFill>
                  <a:schemeClr val="tx1"/>
                </a:solidFill>
              </a:defRPr>
            </a:lvl1pPr>
          </a:lstStyle>
          <a:p>
            <a:pPr lvl="0"/>
            <a:r>
              <a:rPr lang="en-US"/>
              <a:t>01</a:t>
            </a:r>
            <a:endParaRPr lang="en-US" dirty="0"/>
          </a:p>
        </p:txBody>
      </p:sp>
      <p:pic>
        <p:nvPicPr>
          <p:cNvPr id="10" name="Picture 9" descr="Shape&#10;&#10;Description automatically generated with medium confidence">
            <a:extLst>
              <a:ext uri="{FF2B5EF4-FFF2-40B4-BE49-F238E27FC236}">
                <a16:creationId xmlns:a16="http://schemas.microsoft.com/office/drawing/2014/main" id="{D4C0B008-015C-6FCA-AC07-C3DBC4DE3F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2528394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F1681-82CD-4EAF-83C7-52708EF47B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1" name="Subtitle 2">
            <a:extLst>
              <a:ext uri="{FF2B5EF4-FFF2-40B4-BE49-F238E27FC236}">
                <a16:creationId xmlns:a16="http://schemas.microsoft.com/office/drawing/2014/main" id="{2C8685BA-749B-4E69-9ED0-2B395E8AE1BF}"/>
              </a:ext>
            </a:extLst>
          </p:cNvPr>
          <p:cNvSpPr>
            <a:spLocks noGrp="1"/>
          </p:cNvSpPr>
          <p:nvPr>
            <p:ph type="subTitle" idx="1" hasCustomPrompt="1"/>
          </p:nvPr>
        </p:nvSpPr>
        <p:spPr>
          <a:xfrm>
            <a:off x="1250466" y="2759314"/>
            <a:ext cx="4897055"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FFC4176D-6512-4994-8E8D-2D32A2565541}"/>
              </a:ext>
            </a:extLst>
          </p:cNvPr>
          <p:cNvSpPr>
            <a:spLocks noGrp="1"/>
          </p:cNvSpPr>
          <p:nvPr>
            <p:ph type="ctrTitle" hasCustomPrompt="1"/>
          </p:nvPr>
        </p:nvSpPr>
        <p:spPr>
          <a:xfrm>
            <a:off x="1250466" y="1794340"/>
            <a:ext cx="4897055" cy="867375"/>
          </a:xfrm>
        </p:spPr>
        <p:txBody>
          <a:bodyPr anchor="b"/>
          <a:lstStyle>
            <a:lvl1pPr algn="l">
              <a:lnSpc>
                <a:spcPts val="3480"/>
              </a:lnSpc>
              <a:defRPr sz="3213"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8602" y="2237241"/>
            <a:ext cx="491866" cy="380949"/>
          </a:xfrm>
        </p:spPr>
        <p:txBody>
          <a:bodyPr tIns="108000"/>
          <a:lstStyle>
            <a:lvl1pPr marL="0" indent="0">
              <a:lnSpc>
                <a:spcPct val="100000"/>
              </a:lnSpc>
              <a:buFontTx/>
              <a:buNone/>
              <a:defRPr sz="1874">
                <a:solidFill>
                  <a:schemeClr val="bg1"/>
                </a:solidFill>
              </a:defRPr>
            </a:lvl1pPr>
          </a:lstStyle>
          <a:p>
            <a:pPr lvl="0"/>
            <a:r>
              <a:rPr lang="en-US"/>
              <a:t>01</a:t>
            </a:r>
            <a:endParaRPr lang="en-US" dirty="0"/>
          </a:p>
        </p:txBody>
      </p:sp>
      <p:pic>
        <p:nvPicPr>
          <p:cNvPr id="12" name="Picture 11">
            <a:extLst>
              <a:ext uri="{FF2B5EF4-FFF2-40B4-BE49-F238E27FC236}">
                <a16:creationId xmlns:a16="http://schemas.microsoft.com/office/drawing/2014/main" id="{C43FB932-D028-99F6-CF83-916296E76A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673029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bg>
      <p:bgPr>
        <a:solidFill>
          <a:srgbClr val="1E232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6853F-5114-4150-8985-629770C189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1" name="Subtitle 2">
            <a:extLst>
              <a:ext uri="{FF2B5EF4-FFF2-40B4-BE49-F238E27FC236}">
                <a16:creationId xmlns:a16="http://schemas.microsoft.com/office/drawing/2014/main" id="{DCDC7C8E-A2EE-4B12-9D11-4A9C62FEFDDE}"/>
              </a:ext>
            </a:extLst>
          </p:cNvPr>
          <p:cNvSpPr>
            <a:spLocks noGrp="1"/>
          </p:cNvSpPr>
          <p:nvPr>
            <p:ph type="subTitle" idx="1" hasCustomPrompt="1"/>
          </p:nvPr>
        </p:nvSpPr>
        <p:spPr>
          <a:xfrm>
            <a:off x="1250466" y="2759314"/>
            <a:ext cx="4897055"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752A28D3-3B72-4C61-8367-D3BF0CF8FF4D}"/>
              </a:ext>
            </a:extLst>
          </p:cNvPr>
          <p:cNvSpPr>
            <a:spLocks noGrp="1"/>
          </p:cNvSpPr>
          <p:nvPr>
            <p:ph type="ctrTitle" hasCustomPrompt="1"/>
          </p:nvPr>
        </p:nvSpPr>
        <p:spPr>
          <a:xfrm>
            <a:off x="1250466" y="1794340"/>
            <a:ext cx="4897055" cy="867375"/>
          </a:xfrm>
        </p:spPr>
        <p:txBody>
          <a:bodyPr anchor="b"/>
          <a:lstStyle>
            <a:lvl1pPr algn="l">
              <a:lnSpc>
                <a:spcPts val="3480"/>
              </a:lnSpc>
              <a:defRPr sz="3213"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8602" y="2237241"/>
            <a:ext cx="491866" cy="380949"/>
          </a:xfrm>
        </p:spPr>
        <p:txBody>
          <a:bodyPr tIns="108000"/>
          <a:lstStyle>
            <a:lvl1pPr marL="0" indent="0">
              <a:lnSpc>
                <a:spcPct val="100000"/>
              </a:lnSpc>
              <a:buFontTx/>
              <a:buNone/>
              <a:defRPr sz="1874">
                <a:solidFill>
                  <a:schemeClr val="bg1"/>
                </a:solidFill>
              </a:defRPr>
            </a:lvl1pPr>
          </a:lstStyle>
          <a:p>
            <a:pPr lvl="0"/>
            <a:r>
              <a:rPr lang="en-US"/>
              <a:t>01</a:t>
            </a:r>
            <a:endParaRPr lang="en-US" dirty="0"/>
          </a:p>
        </p:txBody>
      </p:sp>
      <p:pic>
        <p:nvPicPr>
          <p:cNvPr id="12" name="Picture 11">
            <a:extLst>
              <a:ext uri="{FF2B5EF4-FFF2-40B4-BE49-F238E27FC236}">
                <a16:creationId xmlns:a16="http://schemas.microsoft.com/office/drawing/2014/main" id="{B5193C7B-FC90-6A35-E59C-06DC69606F0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031284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grey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CE5D35A-252D-4E52-B59E-887EA3B80598}"/>
              </a:ext>
            </a:extLst>
          </p:cNvPr>
          <p:cNvSpPr>
            <a:spLocks noGrp="1"/>
          </p:cNvSpPr>
          <p:nvPr>
            <p:ph type="pic" sz="quarter" idx="19"/>
          </p:nvPr>
        </p:nvSpPr>
        <p:spPr>
          <a:xfrm>
            <a:off x="6402914" y="0"/>
            <a:ext cx="5836711"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1250466" y="2759314"/>
            <a:ext cx="4897055" cy="1351726"/>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1250466" y="1794340"/>
            <a:ext cx="4897055" cy="867375"/>
          </a:xfrm>
        </p:spPr>
        <p:txBody>
          <a:bodyPr anchor="b"/>
          <a:lstStyle>
            <a:lvl1pPr algn="l">
              <a:lnSpc>
                <a:spcPts val="3480"/>
              </a:lnSpc>
              <a:defRPr sz="3213" baseline="0">
                <a:solidFill>
                  <a:schemeClr val="tx1"/>
                </a:solidFill>
              </a:defRPr>
            </a:lvl1pPr>
          </a:lstStyle>
          <a:p>
            <a:r>
              <a:rPr lang="en-US"/>
              <a:t>Click to edit Master title style</a:t>
            </a:r>
            <a:endParaRPr lang="en-US" dirty="0"/>
          </a:p>
        </p:txBody>
      </p:sp>
      <p:sp>
        <p:nvSpPr>
          <p:cNvPr id="13" name="Text Placeholder 8">
            <a:extLst>
              <a:ext uri="{FF2B5EF4-FFF2-40B4-BE49-F238E27FC236}">
                <a16:creationId xmlns:a16="http://schemas.microsoft.com/office/drawing/2014/main" id="{2725E1A9-F5F3-4DFB-833B-43237D6CDA9F}"/>
              </a:ext>
            </a:extLst>
          </p:cNvPr>
          <p:cNvSpPr>
            <a:spLocks noGrp="1"/>
          </p:cNvSpPr>
          <p:nvPr>
            <p:ph type="body" sz="quarter" idx="17" hasCustomPrompt="1"/>
          </p:nvPr>
        </p:nvSpPr>
        <p:spPr>
          <a:xfrm>
            <a:off x="758602" y="2237241"/>
            <a:ext cx="491866" cy="380949"/>
          </a:xfrm>
        </p:spPr>
        <p:txBody>
          <a:bodyPr tIns="108000" anchor="b"/>
          <a:lstStyle>
            <a:lvl1pPr marL="0" indent="0">
              <a:lnSpc>
                <a:spcPct val="100000"/>
              </a:lnSpc>
              <a:buFontTx/>
              <a:buNone/>
              <a:defRPr sz="1874">
                <a:solidFill>
                  <a:schemeClr val="tx1"/>
                </a:solidFill>
              </a:defRPr>
            </a:lvl1pPr>
          </a:lstStyle>
          <a:p>
            <a:pPr lvl="0"/>
            <a:r>
              <a:rPr lang="en-US"/>
              <a:t>01</a:t>
            </a:r>
            <a:endParaRPr lang="en-US" dirty="0"/>
          </a:p>
        </p:txBody>
      </p:sp>
      <p:pic>
        <p:nvPicPr>
          <p:cNvPr id="14" name="Picture 13" descr="Shape&#10;&#10;Description automatically generated with medium confidence">
            <a:extLst>
              <a:ext uri="{FF2B5EF4-FFF2-40B4-BE49-F238E27FC236}">
                <a16:creationId xmlns:a16="http://schemas.microsoft.com/office/drawing/2014/main" id="{1CC1920B-638E-3779-E24C-AA10D3B30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1402278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icture right">
    <p:bg>
      <p:bgPr>
        <a:solidFill>
          <a:srgbClr val="000000"/>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8595740-23EA-4A7F-99CE-69F6FD2505EF}"/>
              </a:ext>
            </a:extLst>
          </p:cNvPr>
          <p:cNvSpPr>
            <a:spLocks noGrp="1"/>
          </p:cNvSpPr>
          <p:nvPr>
            <p:ph type="pic" sz="quarter" idx="19"/>
          </p:nvPr>
        </p:nvSpPr>
        <p:spPr>
          <a:xfrm>
            <a:off x="6402914" y="0"/>
            <a:ext cx="5836711"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3" name="Subtitle 2">
            <a:extLst>
              <a:ext uri="{FF2B5EF4-FFF2-40B4-BE49-F238E27FC236}">
                <a16:creationId xmlns:a16="http://schemas.microsoft.com/office/drawing/2014/main" id="{44EEF054-662C-4787-A87A-4951A0016B0F}"/>
              </a:ext>
            </a:extLst>
          </p:cNvPr>
          <p:cNvSpPr>
            <a:spLocks noGrp="1"/>
          </p:cNvSpPr>
          <p:nvPr>
            <p:ph type="subTitle" idx="1" hasCustomPrompt="1"/>
          </p:nvPr>
        </p:nvSpPr>
        <p:spPr>
          <a:xfrm>
            <a:off x="1250466" y="2759314"/>
            <a:ext cx="4897055"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96EDA23A-69F6-474A-A6FD-A25F98AF77BC}"/>
              </a:ext>
            </a:extLst>
          </p:cNvPr>
          <p:cNvSpPr>
            <a:spLocks noGrp="1"/>
          </p:cNvSpPr>
          <p:nvPr>
            <p:ph type="ctrTitle" hasCustomPrompt="1"/>
          </p:nvPr>
        </p:nvSpPr>
        <p:spPr>
          <a:xfrm>
            <a:off x="1250466" y="1794340"/>
            <a:ext cx="4897055" cy="867375"/>
          </a:xfrm>
        </p:spPr>
        <p:txBody>
          <a:bodyPr anchor="b"/>
          <a:lstStyle>
            <a:lvl1pPr algn="l">
              <a:lnSpc>
                <a:spcPts val="3480"/>
              </a:lnSpc>
              <a:defRPr sz="3213"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5084EE5F-6C4B-413E-B0DD-8A2CBA80FD12}"/>
              </a:ext>
            </a:extLst>
          </p:cNvPr>
          <p:cNvSpPr>
            <a:spLocks noGrp="1"/>
          </p:cNvSpPr>
          <p:nvPr>
            <p:ph type="body" sz="quarter" idx="17" hasCustomPrompt="1"/>
          </p:nvPr>
        </p:nvSpPr>
        <p:spPr>
          <a:xfrm>
            <a:off x="758602" y="2237241"/>
            <a:ext cx="491866" cy="380949"/>
          </a:xfrm>
        </p:spPr>
        <p:txBody>
          <a:bodyPr tIns="108000"/>
          <a:lstStyle>
            <a:lvl1pPr marL="0" indent="0">
              <a:lnSpc>
                <a:spcPct val="100000"/>
              </a:lnSpc>
              <a:buFontTx/>
              <a:buNone/>
              <a:defRPr sz="1874">
                <a:solidFill>
                  <a:schemeClr val="bg1"/>
                </a:solidFill>
              </a:defRPr>
            </a:lvl1pPr>
          </a:lstStyle>
          <a:p>
            <a:pPr lvl="0"/>
            <a:r>
              <a:rPr lang="en-US"/>
              <a:t>01</a:t>
            </a:r>
            <a:endParaRPr lang="en-US" dirty="0"/>
          </a:p>
        </p:txBody>
      </p:sp>
      <p:pic>
        <p:nvPicPr>
          <p:cNvPr id="14" name="Picture 13">
            <a:extLst>
              <a:ext uri="{FF2B5EF4-FFF2-40B4-BE49-F238E27FC236}">
                <a16:creationId xmlns:a16="http://schemas.microsoft.com/office/drawing/2014/main" id="{B5261B10-E77C-4193-6DE5-6EAD69D6BA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798688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239625" cy="6119813"/>
          </a:xfrm>
          <a:noFill/>
        </p:spPr>
        <p:txBody>
          <a:bodyPr tIns="72000"/>
          <a:lstStyle>
            <a:lvl1pPr marL="0" indent="0" algn="ctr">
              <a:buNone/>
              <a:defRPr>
                <a:solidFill>
                  <a:schemeClr val="tx2"/>
                </a:solidFill>
              </a:defRPr>
            </a:lvl1pPr>
          </a:lstStyle>
          <a:p>
            <a:r>
              <a:rPr lang="en-US"/>
              <a:t>Click icon to add picture</a:t>
            </a:r>
            <a:endParaRPr lang="en-US" dirty="0"/>
          </a:p>
        </p:txBody>
      </p:sp>
      <p:pic>
        <p:nvPicPr>
          <p:cNvPr id="10" name="Picture 9">
            <a:extLst>
              <a:ext uri="{FF2B5EF4-FFF2-40B4-BE49-F238E27FC236}">
                <a16:creationId xmlns:a16="http://schemas.microsoft.com/office/drawing/2014/main" id="{6023E783-B90F-BA35-12DD-092192C9F8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bg1"/>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bg1"/>
                </a:solidFill>
              </a:defRPr>
            </a:lvl1pPr>
          </a:lstStyle>
          <a:p>
            <a:pPr lvl="0"/>
            <a:r>
              <a:rPr lang="en-US"/>
              <a:t>Faculty / Departement name</a:t>
            </a:r>
            <a:endParaRPr lang="en-US" dirty="0"/>
          </a:p>
        </p:txBody>
      </p:sp>
    </p:spTree>
    <p:extLst>
      <p:ext uri="{BB962C8B-B14F-4D97-AF65-F5344CB8AC3E}">
        <p14:creationId xmlns:p14="http://schemas.microsoft.com/office/powerpoint/2010/main" val="4214656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icture right">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1782213A-5203-4F9B-A874-7C6B03F26055}"/>
              </a:ext>
            </a:extLst>
          </p:cNvPr>
          <p:cNvSpPr>
            <a:spLocks noGrp="1"/>
          </p:cNvSpPr>
          <p:nvPr>
            <p:ph type="pic" sz="quarter" idx="19"/>
          </p:nvPr>
        </p:nvSpPr>
        <p:spPr>
          <a:xfrm>
            <a:off x="6402914" y="0"/>
            <a:ext cx="5836711"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3" name="Subtitle 2">
            <a:extLst>
              <a:ext uri="{FF2B5EF4-FFF2-40B4-BE49-F238E27FC236}">
                <a16:creationId xmlns:a16="http://schemas.microsoft.com/office/drawing/2014/main" id="{9647F2CA-4D89-4F30-8416-98E600605660}"/>
              </a:ext>
            </a:extLst>
          </p:cNvPr>
          <p:cNvSpPr>
            <a:spLocks noGrp="1"/>
          </p:cNvSpPr>
          <p:nvPr>
            <p:ph type="subTitle" idx="1" hasCustomPrompt="1"/>
          </p:nvPr>
        </p:nvSpPr>
        <p:spPr>
          <a:xfrm>
            <a:off x="1250466" y="2759314"/>
            <a:ext cx="4897055"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5EA9EAC9-CBFD-4B5C-8FE6-28D45CE9FAD8}"/>
              </a:ext>
            </a:extLst>
          </p:cNvPr>
          <p:cNvSpPr>
            <a:spLocks noGrp="1"/>
          </p:cNvSpPr>
          <p:nvPr>
            <p:ph type="ctrTitle" hasCustomPrompt="1"/>
          </p:nvPr>
        </p:nvSpPr>
        <p:spPr>
          <a:xfrm>
            <a:off x="1250466" y="1794340"/>
            <a:ext cx="4897055" cy="867375"/>
          </a:xfrm>
        </p:spPr>
        <p:txBody>
          <a:bodyPr anchor="b"/>
          <a:lstStyle>
            <a:lvl1pPr algn="l">
              <a:lnSpc>
                <a:spcPts val="3480"/>
              </a:lnSpc>
              <a:defRPr sz="3213"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9F4DE129-7BC9-481F-8B33-0063CF0D959A}"/>
              </a:ext>
            </a:extLst>
          </p:cNvPr>
          <p:cNvSpPr>
            <a:spLocks noGrp="1"/>
          </p:cNvSpPr>
          <p:nvPr>
            <p:ph type="body" sz="quarter" idx="17" hasCustomPrompt="1"/>
          </p:nvPr>
        </p:nvSpPr>
        <p:spPr>
          <a:xfrm>
            <a:off x="758602" y="2237241"/>
            <a:ext cx="491866" cy="380949"/>
          </a:xfrm>
        </p:spPr>
        <p:txBody>
          <a:bodyPr tIns="108000"/>
          <a:lstStyle>
            <a:lvl1pPr marL="0" indent="0">
              <a:lnSpc>
                <a:spcPct val="100000"/>
              </a:lnSpc>
              <a:buFontTx/>
              <a:buNone/>
              <a:defRPr sz="1874">
                <a:solidFill>
                  <a:schemeClr val="bg1"/>
                </a:solidFill>
              </a:defRPr>
            </a:lvl1pPr>
          </a:lstStyle>
          <a:p>
            <a:pPr lvl="0"/>
            <a:r>
              <a:rPr lang="en-US"/>
              <a:t>01</a:t>
            </a:r>
            <a:endParaRPr lang="en-US" dirty="0"/>
          </a:p>
        </p:txBody>
      </p:sp>
      <p:pic>
        <p:nvPicPr>
          <p:cNvPr id="14" name="Picture 13">
            <a:extLst>
              <a:ext uri="{FF2B5EF4-FFF2-40B4-BE49-F238E27FC236}">
                <a16:creationId xmlns:a16="http://schemas.microsoft.com/office/drawing/2014/main" id="{C43B2C47-C2CC-863D-857B-9EF3EF6A2D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116503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3" name="Content Placeholder 2">
            <a:extLst>
              <a:ext uri="{FF2B5EF4-FFF2-40B4-BE49-F238E27FC236}">
                <a16:creationId xmlns:a16="http://schemas.microsoft.com/office/drawing/2014/main" id="{321F5BD0-C32D-4D2D-9F81-F5B4B6D0A7F6}"/>
              </a:ext>
            </a:extLst>
          </p:cNvPr>
          <p:cNvSpPr>
            <a:spLocks noGrp="1"/>
          </p:cNvSpPr>
          <p:nvPr>
            <p:ph sz="quarter" idx="17" hasCustomPrompt="1"/>
          </p:nvPr>
        </p:nvSpPr>
        <p:spPr>
          <a:xfrm>
            <a:off x="758953" y="1895375"/>
            <a:ext cx="11095172" cy="334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3" y="674624"/>
            <a:ext cx="11095172"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pic>
        <p:nvPicPr>
          <p:cNvPr id="8" name="Picture 7" descr="Shape&#10;&#10;Description automatically generated with medium confidence">
            <a:extLst>
              <a:ext uri="{FF2B5EF4-FFF2-40B4-BE49-F238E27FC236}">
                <a16:creationId xmlns:a16="http://schemas.microsoft.com/office/drawing/2014/main" id="{93FFA6A7-F83A-CB54-AD05-0ABFB8DC90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4022996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3"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DC3E122A-64FC-4F53-9E99-157797213053}"/>
              </a:ext>
            </a:extLst>
          </p:cNvPr>
          <p:cNvSpPr>
            <a:spLocks noGrp="1"/>
          </p:cNvSpPr>
          <p:nvPr>
            <p:ph sz="quarter" idx="17" hasCustomPrompt="1"/>
          </p:nvPr>
        </p:nvSpPr>
        <p:spPr>
          <a:xfrm>
            <a:off x="758953" y="1895375"/>
            <a:ext cx="11095172" cy="3341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D7085FEB-60FD-5AB2-3FD5-7C95AFD300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2580284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2"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3C2A2BD9-4896-4077-8A03-F1BC1549C1F2}"/>
              </a:ext>
            </a:extLst>
          </p:cNvPr>
          <p:cNvSpPr>
            <a:spLocks noGrp="1"/>
          </p:cNvSpPr>
          <p:nvPr>
            <p:ph sz="quarter" idx="17" hasCustomPrompt="1"/>
          </p:nvPr>
        </p:nvSpPr>
        <p:spPr>
          <a:xfrm>
            <a:off x="758953" y="1895375"/>
            <a:ext cx="11095172" cy="3341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8F9ED182-FB96-8A45-ED3F-9BC312967D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2765957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3" y="674624"/>
            <a:ext cx="11095172"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pic>
        <p:nvPicPr>
          <p:cNvPr id="7" name="Picture 6" descr="Shape&#10;&#10;Description automatically generated with medium confidence">
            <a:extLst>
              <a:ext uri="{FF2B5EF4-FFF2-40B4-BE49-F238E27FC236}">
                <a16:creationId xmlns:a16="http://schemas.microsoft.com/office/drawing/2014/main" id="{1121DD94-40B5-97F5-E7BA-91FA1AF7E0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1718186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only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3"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57D3B4E2-1FFB-79E5-B18C-9B7002119D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2594237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only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2"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564F60F0-2A35-858C-2EF9-E5ABFEB65D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1995062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gre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BFD0F-6B49-48DF-92B3-F4D5EED86F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3" y="2216623"/>
            <a:ext cx="4595306" cy="2634252"/>
          </a:xfrm>
        </p:spPr>
        <p:txBody>
          <a:bodyPr/>
          <a:lstStyle>
            <a:lvl1pPr>
              <a:spcBef>
                <a:spcPts val="1785"/>
              </a:spcBef>
              <a:defRPr>
                <a:solidFill>
                  <a:schemeClr val="tx1"/>
                </a:solidFill>
              </a:defRPr>
            </a:lvl1pPr>
            <a:lvl2pPr>
              <a:defRPr>
                <a:solidFill>
                  <a:schemeClr val="tx1"/>
                </a:solidFill>
              </a:defRPr>
            </a:lvl2pPr>
            <a:lvl3pPr>
              <a:defRPr>
                <a:solidFill>
                  <a:schemeClr val="tx1"/>
                </a:solidFill>
              </a:defRPr>
            </a:lvl3pPr>
            <a:lvl4pPr>
              <a:spcBef>
                <a:spcPts val="1785"/>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402914" y="2216623"/>
            <a:ext cx="4597088" cy="2634252"/>
          </a:xfrm>
        </p:spPr>
        <p:txBody>
          <a:bodyPr/>
          <a:lstStyle>
            <a:lvl1pPr>
              <a:spcBef>
                <a:spcPts val="1785"/>
              </a:spcBef>
              <a:defRPr>
                <a:solidFill>
                  <a:schemeClr val="tx1"/>
                </a:solidFill>
              </a:defRPr>
            </a:lvl1pPr>
            <a:lvl2pPr>
              <a:defRPr>
                <a:solidFill>
                  <a:schemeClr val="tx1"/>
                </a:solidFill>
              </a:defRPr>
            </a:lvl2pPr>
            <a:lvl3pPr>
              <a:defRPr>
                <a:solidFill>
                  <a:schemeClr val="tx1"/>
                </a:solidFill>
              </a:defRPr>
            </a:lvl3pPr>
            <a:lvl4pPr>
              <a:spcBef>
                <a:spcPts val="1785"/>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10241047" cy="481875"/>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10241047"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pic>
        <p:nvPicPr>
          <p:cNvPr id="12" name="Picture 11" descr="Shape&#10;&#10;Description automatically generated with medium confidence">
            <a:extLst>
              <a:ext uri="{FF2B5EF4-FFF2-40B4-BE49-F238E27FC236}">
                <a16:creationId xmlns:a16="http://schemas.microsoft.com/office/drawing/2014/main" id="{85C5BDC7-861E-3BCD-EC20-857C2F344F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2213197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5388F-93AE-4259-9994-2234545285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3" y="2216623"/>
            <a:ext cx="4595306"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402914" y="2216623"/>
            <a:ext cx="4597088"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10241047"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10241047"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1D51A2D8-AC41-BA04-208A-BB4DAEBD3EE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188636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ue">
    <p:bg>
      <p:bgPr>
        <a:solidFill>
          <a:srgbClr val="1E2328"/>
        </a:solidFill>
        <a:effectLst/>
      </p:bgPr>
    </p:bg>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5BA5F046-D55E-4D3A-8D9D-68D237FB2D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39625" cy="6119813"/>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3" y="2216623"/>
            <a:ext cx="4595306"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402914" y="2216623"/>
            <a:ext cx="4597088"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10241047"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10241047"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93D6D951-302C-6005-7BCD-200C43CE52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237475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full">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ADE169-F6EA-4730-84DD-DF2C98144C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bg1"/>
                </a:solidFill>
              </a:defRPr>
            </a:lvl1pPr>
          </a:lstStyle>
          <a:p>
            <a:pPr lvl="0"/>
            <a:r>
              <a:rPr lang="en-US"/>
              <a:t>Faculty / Departement name</a:t>
            </a:r>
            <a:endParaRPr lang="en-US" dirty="0"/>
          </a:p>
        </p:txBody>
      </p:sp>
      <p:pic>
        <p:nvPicPr>
          <p:cNvPr id="10" name="Picture 9">
            <a:extLst>
              <a:ext uri="{FF2B5EF4-FFF2-40B4-BE49-F238E27FC236}">
                <a16:creationId xmlns:a16="http://schemas.microsoft.com/office/drawing/2014/main" id="{9B21D2B5-9161-BE21-3F43-7A224F6F35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978051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p:bg>
      <p:bgPr>
        <a:solidFill>
          <a:schemeClr val="bg1"/>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CE6E18C3-B18C-4259-BE5E-9992831168AB}"/>
              </a:ext>
            </a:extLst>
          </p:cNvPr>
          <p:cNvSpPr>
            <a:spLocks noGrp="1"/>
          </p:cNvSpPr>
          <p:nvPr>
            <p:ph type="pic" sz="quarter" idx="19"/>
          </p:nvPr>
        </p:nvSpPr>
        <p:spPr>
          <a:xfrm>
            <a:off x="8155734" y="0"/>
            <a:ext cx="4083891" cy="2039938"/>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70D65982-D398-43E3-90F7-CEE79989B575}"/>
              </a:ext>
            </a:extLst>
          </p:cNvPr>
          <p:cNvSpPr>
            <a:spLocks noGrp="1"/>
          </p:cNvSpPr>
          <p:nvPr>
            <p:ph type="pic" sz="quarter" idx="21"/>
          </p:nvPr>
        </p:nvSpPr>
        <p:spPr>
          <a:xfrm>
            <a:off x="8155734" y="2039938"/>
            <a:ext cx="4083891" cy="2039938"/>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098F7AC7-6059-4E83-B969-AFC459700F08}"/>
              </a:ext>
            </a:extLst>
          </p:cNvPr>
          <p:cNvSpPr>
            <a:spLocks noGrp="1"/>
          </p:cNvSpPr>
          <p:nvPr>
            <p:ph type="pic" sz="quarter" idx="20"/>
          </p:nvPr>
        </p:nvSpPr>
        <p:spPr>
          <a:xfrm>
            <a:off x="8155734" y="4079875"/>
            <a:ext cx="4083891" cy="2039938"/>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4" y="2216623"/>
            <a:ext cx="4589859" cy="2634252"/>
          </a:xfrm>
        </p:spPr>
        <p:txBody>
          <a:bodyPr/>
          <a:lstStyle>
            <a:lvl1pPr>
              <a:spcBef>
                <a:spcPts val="1785"/>
              </a:spcBef>
              <a:defRPr/>
            </a:lvl1pPr>
            <a:lvl4pPr>
              <a:spcBef>
                <a:spcPts val="1785"/>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4589859" cy="481875"/>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4589859"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pic>
        <p:nvPicPr>
          <p:cNvPr id="12" name="Picture 11" descr="Shape&#10;&#10;Description automatically generated with medium confidence">
            <a:extLst>
              <a:ext uri="{FF2B5EF4-FFF2-40B4-BE49-F238E27FC236}">
                <a16:creationId xmlns:a16="http://schemas.microsoft.com/office/drawing/2014/main" id="{2A6DBED3-CABF-AB92-79EC-9BCB018D3F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10752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30FD15DA-3BE8-47D2-96E2-19374E513E89}"/>
              </a:ext>
            </a:extLst>
          </p:cNvPr>
          <p:cNvSpPr>
            <a:spLocks noGrp="1"/>
          </p:cNvSpPr>
          <p:nvPr>
            <p:ph type="pic" sz="quarter" idx="19"/>
          </p:nvPr>
        </p:nvSpPr>
        <p:spPr>
          <a:xfrm>
            <a:off x="8155734" y="0"/>
            <a:ext cx="4083891" cy="2039938"/>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7486728F-362C-4E02-A94F-127389790206}"/>
              </a:ext>
            </a:extLst>
          </p:cNvPr>
          <p:cNvSpPr>
            <a:spLocks noGrp="1"/>
          </p:cNvSpPr>
          <p:nvPr>
            <p:ph type="pic" sz="quarter" idx="21"/>
          </p:nvPr>
        </p:nvSpPr>
        <p:spPr>
          <a:xfrm>
            <a:off x="8155734" y="2039938"/>
            <a:ext cx="4083891" cy="2039938"/>
          </a:xfrm>
          <a:noFill/>
        </p:spPr>
        <p:txBody>
          <a:bodyPr tIns="72000"/>
          <a:lstStyle>
            <a:lvl1pPr marL="0" indent="0" algn="ctr">
              <a:buNone/>
              <a:defRPr>
                <a:solidFill>
                  <a:schemeClr val="tx2"/>
                </a:solidFill>
              </a:defRPr>
            </a:lvl1pPr>
          </a:lstStyle>
          <a:p>
            <a:endParaRPr lang="en-US" dirty="0"/>
          </a:p>
        </p:txBody>
      </p:sp>
      <p:sp>
        <p:nvSpPr>
          <p:cNvPr id="19" name="Picture Placeholder 7">
            <a:extLst>
              <a:ext uri="{FF2B5EF4-FFF2-40B4-BE49-F238E27FC236}">
                <a16:creationId xmlns:a16="http://schemas.microsoft.com/office/drawing/2014/main" id="{ABE66C64-9272-4FD8-9E61-381CA0D1C667}"/>
              </a:ext>
            </a:extLst>
          </p:cNvPr>
          <p:cNvSpPr>
            <a:spLocks noGrp="1"/>
          </p:cNvSpPr>
          <p:nvPr>
            <p:ph type="pic" sz="quarter" idx="20"/>
          </p:nvPr>
        </p:nvSpPr>
        <p:spPr>
          <a:xfrm>
            <a:off x="8155734" y="4079875"/>
            <a:ext cx="4083891" cy="2039938"/>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4" y="2216623"/>
            <a:ext cx="4589859"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4589859"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4589859"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9DC32A57-23A2-FB6B-A28E-7FC106C852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733131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dark-grey">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25BB7299-E43B-4887-B7AB-E0EEC2F1AFFF}"/>
              </a:ext>
            </a:extLst>
          </p:cNvPr>
          <p:cNvSpPr>
            <a:spLocks noGrp="1"/>
          </p:cNvSpPr>
          <p:nvPr>
            <p:ph type="pic" sz="quarter" idx="19"/>
          </p:nvPr>
        </p:nvSpPr>
        <p:spPr>
          <a:xfrm>
            <a:off x="8155734" y="0"/>
            <a:ext cx="4083891" cy="2039938"/>
          </a:xfrm>
          <a:noFill/>
        </p:spPr>
        <p:txBody>
          <a:bodyPr tIns="72000"/>
          <a:lstStyle>
            <a:lvl1pPr marL="0" indent="0" algn="ctr">
              <a:buNone/>
              <a:defRPr>
                <a:solidFill>
                  <a:schemeClr val="tx2"/>
                </a:solidFill>
              </a:defRPr>
            </a:lvl1pPr>
          </a:lstStyle>
          <a:p>
            <a:endParaRPr lang="en-US" dirty="0"/>
          </a:p>
        </p:txBody>
      </p:sp>
      <p:sp>
        <p:nvSpPr>
          <p:cNvPr id="13" name="Picture Placeholder 7">
            <a:extLst>
              <a:ext uri="{FF2B5EF4-FFF2-40B4-BE49-F238E27FC236}">
                <a16:creationId xmlns:a16="http://schemas.microsoft.com/office/drawing/2014/main" id="{F65C82EE-BAB0-4895-BD11-A7C5EC151808}"/>
              </a:ext>
            </a:extLst>
          </p:cNvPr>
          <p:cNvSpPr>
            <a:spLocks noGrp="1"/>
          </p:cNvSpPr>
          <p:nvPr>
            <p:ph type="pic" sz="quarter" idx="21"/>
          </p:nvPr>
        </p:nvSpPr>
        <p:spPr>
          <a:xfrm>
            <a:off x="8155734" y="2039938"/>
            <a:ext cx="4083891" cy="2039938"/>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E589C669-C739-4FE2-A258-D242C4C1ACD9}"/>
              </a:ext>
            </a:extLst>
          </p:cNvPr>
          <p:cNvSpPr>
            <a:spLocks noGrp="1"/>
          </p:cNvSpPr>
          <p:nvPr>
            <p:ph type="pic" sz="quarter" idx="20"/>
          </p:nvPr>
        </p:nvSpPr>
        <p:spPr>
          <a:xfrm>
            <a:off x="8155734" y="4079875"/>
            <a:ext cx="4083891" cy="2039938"/>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4" y="2216623"/>
            <a:ext cx="4589859"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4589859"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4589859"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pic>
        <p:nvPicPr>
          <p:cNvPr id="14" name="Picture 13">
            <a:extLst>
              <a:ext uri="{FF2B5EF4-FFF2-40B4-BE49-F238E27FC236}">
                <a16:creationId xmlns:a16="http://schemas.microsoft.com/office/drawing/2014/main" id="{358F8612-D51B-8C55-B2C7-211C141D7A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1041686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8954" y="2216623"/>
            <a:ext cx="5448200" cy="3084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11095171" cy="481875"/>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11095171"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6405925" y="2216623"/>
            <a:ext cx="5448198" cy="3084000"/>
          </a:xfrm>
          <a:noFill/>
        </p:spPr>
        <p:txBody>
          <a:bodyPr tIns="72000"/>
          <a:lstStyle>
            <a:lvl1pPr marL="0" indent="0" algn="ctr">
              <a:buNone/>
              <a:defRPr>
                <a:solidFill>
                  <a:schemeClr val="tx2"/>
                </a:solidFill>
              </a:defRPr>
            </a:lvl1pPr>
          </a:lstStyle>
          <a:p>
            <a:endParaRPr lang="en-US" dirty="0"/>
          </a:p>
        </p:txBody>
      </p:sp>
      <p:pic>
        <p:nvPicPr>
          <p:cNvPr id="13" name="Picture 12" descr="Shape&#10;&#10;Description automatically generated with medium confidence">
            <a:extLst>
              <a:ext uri="{FF2B5EF4-FFF2-40B4-BE49-F238E27FC236}">
                <a16:creationId xmlns:a16="http://schemas.microsoft.com/office/drawing/2014/main" id="{68CB3AEE-BA9F-3107-02DB-AA2D0DC347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2451688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11095172"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8954" y="2216623"/>
            <a:ext cx="5448200" cy="3084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405925" y="2216623"/>
            <a:ext cx="5448198" cy="3084000"/>
          </a:xfrm>
          <a:noFill/>
        </p:spPr>
        <p:txBody>
          <a:bodyPr tIns="72000"/>
          <a:lstStyle>
            <a:lvl1pPr marL="0" indent="0" algn="ctr">
              <a:buNone/>
              <a:defRPr>
                <a:solidFill>
                  <a:schemeClr val="tx2"/>
                </a:solidFill>
              </a:defRPr>
            </a:lvl1pPr>
          </a:lstStyle>
          <a:p>
            <a:endParaRPr lang="en-US" dirty="0"/>
          </a:p>
        </p:txBody>
      </p:sp>
      <p:pic>
        <p:nvPicPr>
          <p:cNvPr id="12" name="Picture 11">
            <a:extLst>
              <a:ext uri="{FF2B5EF4-FFF2-40B4-BE49-F238E27FC236}">
                <a16:creationId xmlns:a16="http://schemas.microsoft.com/office/drawing/2014/main" id="{A51C08DA-16E4-6646-90CD-EF4A42E2DB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1032893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11095172"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8954" y="2216623"/>
            <a:ext cx="5448200" cy="3084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405925" y="2216623"/>
            <a:ext cx="5448198" cy="3084000"/>
          </a:xfrm>
          <a:noFill/>
        </p:spPr>
        <p:txBody>
          <a:bodyPr tIns="72000"/>
          <a:lstStyle>
            <a:lvl1pPr marL="0" indent="0" algn="ctr">
              <a:buNone/>
              <a:defRPr>
                <a:solidFill>
                  <a:schemeClr val="tx2"/>
                </a:solidFill>
              </a:defRPr>
            </a:lvl1pPr>
          </a:lstStyle>
          <a:p>
            <a:endParaRPr lang="en-US" dirty="0"/>
          </a:p>
        </p:txBody>
      </p:sp>
      <p:pic>
        <p:nvPicPr>
          <p:cNvPr id="12" name="Picture 11">
            <a:extLst>
              <a:ext uri="{FF2B5EF4-FFF2-40B4-BE49-F238E27FC236}">
                <a16:creationId xmlns:a16="http://schemas.microsoft.com/office/drawing/2014/main" id="{DEFAB41C-5BDA-25A1-BE88-26FDA315B8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507612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8955" y="2216623"/>
            <a:ext cx="3565874" cy="3084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11095171" cy="481875"/>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11095171"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4523602" y="2216623"/>
            <a:ext cx="3565874" cy="3084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727566EC-0A78-4984-9F77-67D3486704C4}"/>
              </a:ext>
            </a:extLst>
          </p:cNvPr>
          <p:cNvSpPr>
            <a:spLocks noGrp="1"/>
          </p:cNvSpPr>
          <p:nvPr>
            <p:ph type="pic" sz="quarter" idx="21"/>
          </p:nvPr>
        </p:nvSpPr>
        <p:spPr>
          <a:xfrm>
            <a:off x="8288252" y="2216623"/>
            <a:ext cx="3565874" cy="3084000"/>
          </a:xfrm>
          <a:noFill/>
        </p:spPr>
        <p:txBody>
          <a:bodyPr tIns="72000"/>
          <a:lstStyle>
            <a:lvl1pPr marL="0" indent="0" algn="ctr">
              <a:buNone/>
              <a:defRPr>
                <a:solidFill>
                  <a:schemeClr val="tx2"/>
                </a:solidFill>
              </a:defRPr>
            </a:lvl1pPr>
          </a:lstStyle>
          <a:p>
            <a:endParaRPr lang="en-US" dirty="0"/>
          </a:p>
        </p:txBody>
      </p:sp>
      <p:pic>
        <p:nvPicPr>
          <p:cNvPr id="13" name="Picture 12" descr="Shape&#10;&#10;Description automatically generated with medium confidence">
            <a:extLst>
              <a:ext uri="{FF2B5EF4-FFF2-40B4-BE49-F238E27FC236}">
                <a16:creationId xmlns:a16="http://schemas.microsoft.com/office/drawing/2014/main" id="{10DDB446-B0A7-C0F8-EC98-513E25F8F8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1532061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11095172"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A0D74F6A-2615-476E-AC1F-19E04356FB76}"/>
              </a:ext>
            </a:extLst>
          </p:cNvPr>
          <p:cNvSpPr>
            <a:spLocks noGrp="1"/>
          </p:cNvSpPr>
          <p:nvPr>
            <p:ph type="pic" sz="quarter" idx="19"/>
          </p:nvPr>
        </p:nvSpPr>
        <p:spPr>
          <a:xfrm>
            <a:off x="758955" y="2216623"/>
            <a:ext cx="3565874" cy="3084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228812AD-D596-454C-9B7F-43B25290DA64}"/>
              </a:ext>
            </a:extLst>
          </p:cNvPr>
          <p:cNvSpPr>
            <a:spLocks noGrp="1"/>
          </p:cNvSpPr>
          <p:nvPr>
            <p:ph type="pic" sz="quarter" idx="20"/>
          </p:nvPr>
        </p:nvSpPr>
        <p:spPr>
          <a:xfrm>
            <a:off x="4523602" y="2216623"/>
            <a:ext cx="3565874" cy="3084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FB89E14B-5832-4E5F-AF7E-52A87D706E65}"/>
              </a:ext>
            </a:extLst>
          </p:cNvPr>
          <p:cNvSpPr>
            <a:spLocks noGrp="1"/>
          </p:cNvSpPr>
          <p:nvPr>
            <p:ph type="pic" sz="quarter" idx="21"/>
          </p:nvPr>
        </p:nvSpPr>
        <p:spPr>
          <a:xfrm>
            <a:off x="8288252" y="2216623"/>
            <a:ext cx="3565874" cy="3084000"/>
          </a:xfrm>
          <a:noFill/>
        </p:spPr>
        <p:txBody>
          <a:bodyPr tIns="72000"/>
          <a:lstStyle>
            <a:lvl1pPr marL="0" indent="0" algn="ctr">
              <a:buNone/>
              <a:defRPr>
                <a:solidFill>
                  <a:schemeClr val="tx2"/>
                </a:solidFill>
              </a:defRPr>
            </a:lvl1pPr>
          </a:lstStyle>
          <a:p>
            <a:endParaRPr lang="en-US" dirty="0"/>
          </a:p>
        </p:txBody>
      </p:sp>
      <p:pic>
        <p:nvPicPr>
          <p:cNvPr id="13" name="Picture 12">
            <a:extLst>
              <a:ext uri="{FF2B5EF4-FFF2-40B4-BE49-F238E27FC236}">
                <a16:creationId xmlns:a16="http://schemas.microsoft.com/office/drawing/2014/main" id="{47549815-B562-7DDF-E378-36BD4A3BF5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2700864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11095172"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6F59E21A-4AF8-4AC8-8219-86AF3F077E9B}"/>
              </a:ext>
            </a:extLst>
          </p:cNvPr>
          <p:cNvSpPr>
            <a:spLocks noGrp="1"/>
          </p:cNvSpPr>
          <p:nvPr>
            <p:ph type="pic" sz="quarter" idx="19"/>
          </p:nvPr>
        </p:nvSpPr>
        <p:spPr>
          <a:xfrm>
            <a:off x="758955" y="2216623"/>
            <a:ext cx="3565874" cy="3084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88E6C37B-B244-41A5-801F-6362B5380629}"/>
              </a:ext>
            </a:extLst>
          </p:cNvPr>
          <p:cNvSpPr>
            <a:spLocks noGrp="1"/>
          </p:cNvSpPr>
          <p:nvPr>
            <p:ph type="pic" sz="quarter" idx="20"/>
          </p:nvPr>
        </p:nvSpPr>
        <p:spPr>
          <a:xfrm>
            <a:off x="4523602" y="2216623"/>
            <a:ext cx="3565874" cy="3084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9E8B9B13-5913-43D9-8CF3-E61AC4BC3C81}"/>
              </a:ext>
            </a:extLst>
          </p:cNvPr>
          <p:cNvSpPr>
            <a:spLocks noGrp="1"/>
          </p:cNvSpPr>
          <p:nvPr>
            <p:ph type="pic" sz="quarter" idx="21"/>
          </p:nvPr>
        </p:nvSpPr>
        <p:spPr>
          <a:xfrm>
            <a:off x="8288252" y="2216623"/>
            <a:ext cx="3565874" cy="3084000"/>
          </a:xfrm>
          <a:noFill/>
        </p:spPr>
        <p:txBody>
          <a:bodyPr tIns="72000"/>
          <a:lstStyle>
            <a:lvl1pPr marL="0" indent="0" algn="ctr">
              <a:buNone/>
              <a:defRPr>
                <a:solidFill>
                  <a:schemeClr val="tx2"/>
                </a:solidFill>
              </a:defRPr>
            </a:lvl1pPr>
          </a:lstStyle>
          <a:p>
            <a:endParaRPr lang="en-US" dirty="0"/>
          </a:p>
        </p:txBody>
      </p:sp>
      <p:pic>
        <p:nvPicPr>
          <p:cNvPr id="13" name="Picture 12">
            <a:extLst>
              <a:ext uri="{FF2B5EF4-FFF2-40B4-BE49-F238E27FC236}">
                <a16:creationId xmlns:a16="http://schemas.microsoft.com/office/drawing/2014/main" id="{766DCA81-2AE1-821C-7250-D5AF212B9E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1071917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239625"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pic>
        <p:nvPicPr>
          <p:cNvPr id="7" name="Picture 6">
            <a:extLst>
              <a:ext uri="{FF2B5EF4-FFF2-40B4-BE49-F238E27FC236}">
                <a16:creationId xmlns:a16="http://schemas.microsoft.com/office/drawing/2014/main" id="{E7E4F981-64C1-D5DA-FCB5-C509D97766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672487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full">
    <p:bg>
      <p:bgPr>
        <a:solidFill>
          <a:srgbClr val="1E232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5328C5-1A3D-45BA-BB8D-438E09FA41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bg1"/>
                </a:solidFill>
              </a:defRPr>
            </a:lvl1pPr>
          </a:lstStyle>
          <a:p>
            <a:pPr lvl="0"/>
            <a:r>
              <a:rPr lang="en-US"/>
              <a:t>Faculty / Departement name</a:t>
            </a:r>
            <a:endParaRPr lang="en-US" dirty="0"/>
          </a:p>
        </p:txBody>
      </p:sp>
      <p:pic>
        <p:nvPicPr>
          <p:cNvPr id="10" name="Picture 9">
            <a:extLst>
              <a:ext uri="{FF2B5EF4-FFF2-40B4-BE49-F238E27FC236}">
                <a16:creationId xmlns:a16="http://schemas.microsoft.com/office/drawing/2014/main" id="{4B9C292D-3F74-7C1D-09AE-995BBAEF8C4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4257990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our pictures left">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5275327" y="0"/>
            <a:ext cx="6964298" cy="3061513"/>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2" y="0"/>
            <a:ext cx="5276531" cy="3061513"/>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5275327" y="3058300"/>
            <a:ext cx="6964298" cy="3061513"/>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0" y="3058300"/>
            <a:ext cx="5276531" cy="30615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pic>
        <p:nvPicPr>
          <p:cNvPr id="10" name="Picture 9">
            <a:extLst>
              <a:ext uri="{FF2B5EF4-FFF2-40B4-BE49-F238E27FC236}">
                <a16:creationId xmlns:a16="http://schemas.microsoft.com/office/drawing/2014/main" id="{2BC7E0A5-06AF-A256-C24C-F600D9DFF1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4227563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our pictures">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2" y="0"/>
            <a:ext cx="6107766" cy="3061513"/>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6107764" y="0"/>
            <a:ext cx="6131861" cy="3061513"/>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0" y="3058300"/>
            <a:ext cx="6107766" cy="3061513"/>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6107766" y="3058300"/>
            <a:ext cx="6131859" cy="30615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pic>
        <p:nvPicPr>
          <p:cNvPr id="10" name="Picture 9">
            <a:extLst>
              <a:ext uri="{FF2B5EF4-FFF2-40B4-BE49-F238E27FC236}">
                <a16:creationId xmlns:a16="http://schemas.microsoft.com/office/drawing/2014/main" id="{713B3389-E5E7-5B9A-1D85-76EE0457A7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2172549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3" y="674624"/>
            <a:ext cx="11095172"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13000" y="1895375"/>
            <a:ext cx="7685906" cy="3549813"/>
          </a:xfrm>
        </p:spPr>
        <p:txBody>
          <a:bodyPr tIns="108000"/>
          <a:lstStyle>
            <a:lvl1pPr marL="0" indent="0" algn="ctr">
              <a:buNone/>
              <a:defRPr>
                <a:solidFill>
                  <a:schemeClr val="tx2"/>
                </a:solidFill>
              </a:defRPr>
            </a:lvl1pPr>
          </a:lstStyle>
          <a:p>
            <a:endParaRPr lang="en-US" dirty="0"/>
          </a:p>
        </p:txBody>
      </p:sp>
      <p:pic>
        <p:nvPicPr>
          <p:cNvPr id="9" name="Picture 8" descr="Shape&#10;&#10;Description automatically generated with medium confidence">
            <a:extLst>
              <a:ext uri="{FF2B5EF4-FFF2-40B4-BE49-F238E27FC236}">
                <a16:creationId xmlns:a16="http://schemas.microsoft.com/office/drawing/2014/main" id="{CBE4C8D5-763B-F323-F0FE-741BFE161C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2176063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3"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13000" y="1895375"/>
            <a:ext cx="7685906" cy="3549813"/>
          </a:xfrm>
        </p:spPr>
        <p:txBody>
          <a:bodyPr tIns="108000"/>
          <a:lstStyle>
            <a:lvl1pPr marL="0" indent="0" algn="ctr">
              <a:buNone/>
              <a:defRPr>
                <a:solidFill>
                  <a:schemeClr val="tx2"/>
                </a:solidFill>
              </a:defRPr>
            </a:lvl1pPr>
          </a:lstStyle>
          <a:p>
            <a:endParaRPr lang="en-US" dirty="0"/>
          </a:p>
        </p:txBody>
      </p:sp>
      <p:pic>
        <p:nvPicPr>
          <p:cNvPr id="9" name="Picture 8">
            <a:extLst>
              <a:ext uri="{FF2B5EF4-FFF2-40B4-BE49-F238E27FC236}">
                <a16:creationId xmlns:a16="http://schemas.microsoft.com/office/drawing/2014/main" id="{23F3836F-0D11-5D36-7F73-7525FF86FC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1507071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6402914" y="0"/>
            <a:ext cx="5836711"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4" y="2216623"/>
            <a:ext cx="4589859" cy="2634252"/>
          </a:xfrm>
        </p:spPr>
        <p:txBody>
          <a:bodyPr/>
          <a:lstStyle>
            <a:lvl1pPr>
              <a:spcBef>
                <a:spcPts val="1785"/>
              </a:spcBef>
              <a:defRPr/>
            </a:lvl1pPr>
            <a:lvl4pPr>
              <a:spcBef>
                <a:spcPts val="1785"/>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4589859" cy="481875"/>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4589859"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pic>
        <p:nvPicPr>
          <p:cNvPr id="13" name="Picture 12" descr="Shape&#10;&#10;Description automatically generated with medium confidence">
            <a:extLst>
              <a:ext uri="{FF2B5EF4-FFF2-40B4-BE49-F238E27FC236}">
                <a16:creationId xmlns:a16="http://schemas.microsoft.com/office/drawing/2014/main" id="{0644928C-F065-9EA0-05EF-71096C495D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2330691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6402914" y="0"/>
            <a:ext cx="5836711"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4" y="2216623"/>
            <a:ext cx="4589859"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4589859"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4589859"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E395A2E6-6F2E-87E7-4F16-5E8637A1BB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22561539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6402914" y="0"/>
            <a:ext cx="5836711"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4" y="2216623"/>
            <a:ext cx="4589859"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4589859"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4589859"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87178F53-4D10-7967-24A6-E9B51B7549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1647183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3963422" y="0"/>
            <a:ext cx="8276203"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4" y="2216623"/>
            <a:ext cx="2710547"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2710547" cy="674625"/>
          </a:xfrm>
        </p:spPr>
        <p:txBody>
          <a:bodyPr anchor="t"/>
          <a:lstStyle>
            <a:lvl1pPr algn="l">
              <a:lnSpc>
                <a:spcPts val="2677"/>
              </a:lnSpc>
              <a:defRPr sz="2409" baseline="0">
                <a:solidFill>
                  <a:schemeClr val="bg1"/>
                </a:solidFill>
              </a:defRPr>
            </a:lvl1pPr>
          </a:lstStyle>
          <a:p>
            <a:r>
              <a:rPr lang="en-US"/>
              <a:t>title</a:t>
            </a:r>
            <a:endParaRPr lang="en-US" dirty="0"/>
          </a:p>
        </p:txBody>
      </p:sp>
      <p:pic>
        <p:nvPicPr>
          <p:cNvPr id="9" name="Picture 8">
            <a:extLst>
              <a:ext uri="{FF2B5EF4-FFF2-40B4-BE49-F238E27FC236}">
                <a16:creationId xmlns:a16="http://schemas.microsoft.com/office/drawing/2014/main" id="{1E2AB99A-A007-E413-69B5-7E692D66AD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12366609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3963422" y="0"/>
            <a:ext cx="8276203"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4" y="2216623"/>
            <a:ext cx="2710547" cy="2634252"/>
          </a:xfrm>
        </p:spPr>
        <p:txBody>
          <a:bodyPr/>
          <a:lstStyle>
            <a:lvl1pPr>
              <a:spcBef>
                <a:spcPts val="1785"/>
              </a:spcBef>
              <a:defRPr/>
            </a:lvl1pPr>
            <a:lvl4pPr>
              <a:spcBef>
                <a:spcPts val="1785"/>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2710547" cy="674625"/>
          </a:xfrm>
        </p:spPr>
        <p:txBody>
          <a:bodyPr anchor="t"/>
          <a:lstStyle>
            <a:lvl1pPr algn="l">
              <a:lnSpc>
                <a:spcPts val="2677"/>
              </a:lnSpc>
              <a:defRPr sz="2409" baseline="0">
                <a:solidFill>
                  <a:schemeClr val="tx1"/>
                </a:solidFill>
              </a:defRPr>
            </a:lvl1pPr>
          </a:lstStyle>
          <a:p>
            <a:r>
              <a:rPr lang="en-US"/>
              <a:t>Title</a:t>
            </a:r>
            <a:br>
              <a:rPr lang="en-US"/>
            </a:br>
            <a:r>
              <a:rPr lang="en-US"/>
              <a:t>regel 2</a:t>
            </a:r>
            <a:endParaRPr lang="en-US" dirty="0"/>
          </a:p>
        </p:txBody>
      </p:sp>
      <p:pic>
        <p:nvPicPr>
          <p:cNvPr id="9" name="Picture 8" descr="Shape&#10;&#10;Description automatically generated with medium confidence">
            <a:extLst>
              <a:ext uri="{FF2B5EF4-FFF2-40B4-BE49-F238E27FC236}">
                <a16:creationId xmlns:a16="http://schemas.microsoft.com/office/drawing/2014/main" id="{262578D9-5985-ED52-B7FE-075EDCB2A8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41367911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3963422" y="0"/>
            <a:ext cx="8276203"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4" y="2216623"/>
            <a:ext cx="2710547"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2710547" cy="674625"/>
          </a:xfrm>
        </p:spPr>
        <p:txBody>
          <a:bodyPr anchor="t"/>
          <a:lstStyle>
            <a:lvl1pPr algn="l">
              <a:lnSpc>
                <a:spcPts val="2677"/>
              </a:lnSpc>
              <a:defRPr sz="2409" baseline="0">
                <a:solidFill>
                  <a:schemeClr val="bg1"/>
                </a:solidFill>
              </a:defRPr>
            </a:lvl1pPr>
          </a:lstStyle>
          <a:p>
            <a:r>
              <a:rPr lang="en-US"/>
              <a:t>title</a:t>
            </a:r>
            <a:endParaRPr lang="en-US" dirty="0"/>
          </a:p>
        </p:txBody>
      </p:sp>
      <p:pic>
        <p:nvPicPr>
          <p:cNvPr id="9" name="Picture 8">
            <a:extLst>
              <a:ext uri="{FF2B5EF4-FFF2-40B4-BE49-F238E27FC236}">
                <a16:creationId xmlns:a16="http://schemas.microsoft.com/office/drawing/2014/main" id="{73805E2B-246E-EA4C-A00F-A705B663E7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995681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right">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402914" y="0"/>
            <a:ext cx="5836711" cy="6119813"/>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tx1"/>
                </a:solidFill>
              </a:defRPr>
            </a:lvl1pPr>
          </a:lstStyle>
          <a:p>
            <a:pPr lvl="0"/>
            <a:r>
              <a:rPr lang="en-US"/>
              <a:t>Faculty / Departement name</a:t>
            </a:r>
            <a:endParaRPr lang="en-US" dirty="0"/>
          </a:p>
        </p:txBody>
      </p:sp>
      <p:pic>
        <p:nvPicPr>
          <p:cNvPr id="10" name="Picture 9" descr="Shape&#10;&#10;Description automatically generated with medium confidence">
            <a:extLst>
              <a:ext uri="{FF2B5EF4-FFF2-40B4-BE49-F238E27FC236}">
                <a16:creationId xmlns:a16="http://schemas.microsoft.com/office/drawing/2014/main" id="{31AA6E3E-0067-7EDE-14CC-9BC86C470C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1228898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3" y="674624"/>
            <a:ext cx="11095172"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13000" y="1895375"/>
            <a:ext cx="7685906" cy="3549813"/>
          </a:xfrm>
        </p:spPr>
        <p:txBody>
          <a:bodyPr tIns="108000"/>
          <a:lstStyle>
            <a:lvl1pPr marL="0" indent="0" algn="ctr">
              <a:buNone/>
              <a:defRPr>
                <a:solidFill>
                  <a:schemeClr val="tx2"/>
                </a:solidFill>
              </a:defRPr>
            </a:lvl1pPr>
          </a:lstStyle>
          <a:p>
            <a:endParaRPr lang="en-US" dirty="0"/>
          </a:p>
        </p:txBody>
      </p:sp>
      <p:pic>
        <p:nvPicPr>
          <p:cNvPr id="9" name="Picture 8" descr="Shape&#10;&#10;Description automatically generated with medium confidence">
            <a:extLst>
              <a:ext uri="{FF2B5EF4-FFF2-40B4-BE49-F238E27FC236}">
                <a16:creationId xmlns:a16="http://schemas.microsoft.com/office/drawing/2014/main" id="{CF584C43-C371-0AF8-19E1-03D3041DA7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30849423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3"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13000" y="1895375"/>
            <a:ext cx="7685906" cy="3549813"/>
          </a:xfrm>
        </p:spPr>
        <p:txBody>
          <a:bodyPr tIns="108000"/>
          <a:lstStyle>
            <a:lvl1pPr marL="0" indent="0" algn="ctr">
              <a:buNone/>
              <a:defRPr>
                <a:solidFill>
                  <a:schemeClr val="tx2"/>
                </a:solidFill>
              </a:defRPr>
            </a:lvl1pPr>
          </a:lstStyle>
          <a:p>
            <a:endParaRPr lang="en-US" dirty="0"/>
          </a:p>
        </p:txBody>
      </p:sp>
      <p:pic>
        <p:nvPicPr>
          <p:cNvPr id="9" name="Picture 8">
            <a:extLst>
              <a:ext uri="{FF2B5EF4-FFF2-40B4-BE49-F238E27FC236}">
                <a16:creationId xmlns:a16="http://schemas.microsoft.com/office/drawing/2014/main" id="{2F208637-1846-EE8C-BEE3-679976C297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098898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with video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2"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2C575653-961B-4ECF-8634-7F69D4D7F5BE}"/>
              </a:ext>
            </a:extLst>
          </p:cNvPr>
          <p:cNvSpPr>
            <a:spLocks noGrp="1"/>
          </p:cNvSpPr>
          <p:nvPr>
            <p:ph type="media" sz="quarter" idx="16"/>
          </p:nvPr>
        </p:nvSpPr>
        <p:spPr>
          <a:xfrm>
            <a:off x="2313000" y="1895375"/>
            <a:ext cx="7685906" cy="3549813"/>
          </a:xfrm>
        </p:spPr>
        <p:txBody>
          <a:bodyPr tIns="108000"/>
          <a:lstStyle>
            <a:lvl1pPr marL="0" indent="0" algn="ctr">
              <a:buNone/>
              <a:defRPr>
                <a:solidFill>
                  <a:schemeClr val="tx2"/>
                </a:solidFill>
              </a:defRPr>
            </a:lvl1pPr>
          </a:lstStyle>
          <a:p>
            <a:endParaRPr lang="en-US" dirty="0"/>
          </a:p>
        </p:txBody>
      </p:sp>
      <p:pic>
        <p:nvPicPr>
          <p:cNvPr id="9" name="Picture 8">
            <a:extLst>
              <a:ext uri="{FF2B5EF4-FFF2-40B4-BE49-F238E27FC236}">
                <a16:creationId xmlns:a16="http://schemas.microsoft.com/office/drawing/2014/main" id="{7B2C0E51-5856-C3F4-5362-6E1120DC2C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1073176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and info white with video">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E2DDDE18-55F3-4C9C-92D3-156E4BA7891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2794875"/>
            <a:ext cx="5456481" cy="995875"/>
          </a:xfrm>
        </p:spPr>
        <p:txBody>
          <a:bodyPr anchor="t"/>
          <a:lstStyle>
            <a:lvl1pPr algn="l">
              <a:lnSpc>
                <a:spcPts val="3480"/>
              </a:lnSpc>
              <a:defRPr sz="3213"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5011500"/>
            <a:ext cx="5456481" cy="771000"/>
          </a:xfrm>
        </p:spPr>
        <p:txBody>
          <a:bodyPr anchor="b"/>
          <a:lstStyle>
            <a:lvl1pPr marL="0" indent="0" algn="l">
              <a:lnSpc>
                <a:spcPts val="2142"/>
              </a:lnSpc>
              <a:buNone/>
              <a:defRPr sz="1606" b="0"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8" name="Tekstvak 7">
            <a:extLst>
              <a:ext uri="{FF2B5EF4-FFF2-40B4-BE49-F238E27FC236}">
                <a16:creationId xmlns:a16="http://schemas.microsoft.com/office/drawing/2014/main" id="{C5A6904C-8433-470E-AA2E-D6EDC945E16E}"/>
              </a:ext>
            </a:extLst>
          </p:cNvPr>
          <p:cNvSpPr txBox="1"/>
          <p:nvPr userDrawn="1"/>
        </p:nvSpPr>
        <p:spPr>
          <a:xfrm>
            <a:off x="765524" y="-401859"/>
            <a:ext cx="1242648" cy="339452"/>
          </a:xfrm>
          <a:prstGeom prst="rect">
            <a:avLst/>
          </a:prstGeom>
          <a:solidFill>
            <a:schemeClr val="accent2"/>
          </a:solidFill>
        </p:spPr>
        <p:txBody>
          <a:bodyPr wrap="none" rtlCol="0">
            <a:spAutoFit/>
          </a:bodyPr>
          <a:lstStyle/>
          <a:p>
            <a:r>
              <a:rPr lang="en-US" sz="1606" cap="all" baseline="0" dirty="0"/>
              <a:t>Video slide</a:t>
            </a:r>
          </a:p>
        </p:txBody>
      </p:sp>
      <p:pic>
        <p:nvPicPr>
          <p:cNvPr id="10" name="Picture 9" descr="Shape&#10;&#10;Description automatically generated with medium confidence">
            <a:extLst>
              <a:ext uri="{FF2B5EF4-FFF2-40B4-BE49-F238E27FC236}">
                <a16:creationId xmlns:a16="http://schemas.microsoft.com/office/drawing/2014/main" id="{9BA6760D-08A7-95C8-3C72-DDE9465E303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190739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and info black with video">
    <p:bg>
      <p:bgPr>
        <a:solidFill>
          <a:srgbClr val="000000"/>
        </a:solidFill>
        <a:effectLst/>
      </p:bgPr>
    </p:bg>
    <p:spTree>
      <p:nvGrpSpPr>
        <p:cNvPr id="1" name=""/>
        <p:cNvGrpSpPr/>
        <p:nvPr/>
      </p:nvGrpSpPr>
      <p:grpSpPr>
        <a:xfrm>
          <a:off x="0" y="0"/>
          <a:ext cx="0" cy="0"/>
          <a:chOff x="0" y="0"/>
          <a:chExt cx="0" cy="0"/>
        </a:xfrm>
      </p:grpSpPr>
      <p:pic>
        <p:nvPicPr>
          <p:cNvPr id="7" name="TitelSlide-Zwart-02">
            <a:hlinkClick r:id="" action="ppaction://media"/>
            <a:extLst>
              <a:ext uri="{FF2B5EF4-FFF2-40B4-BE49-F238E27FC236}">
                <a16:creationId xmlns:a16="http://schemas.microsoft.com/office/drawing/2014/main" id="{3FFCAD3A-CE81-47AF-B3E8-501583BF59B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239625" cy="6119813"/>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E7654BB1-9854-475A-A7D8-5376F0C25776}"/>
              </a:ext>
            </a:extLst>
          </p:cNvPr>
          <p:cNvSpPr>
            <a:spLocks noGrp="1"/>
          </p:cNvSpPr>
          <p:nvPr>
            <p:ph type="ctrTitle" hasCustomPrompt="1"/>
          </p:nvPr>
        </p:nvSpPr>
        <p:spPr>
          <a:xfrm>
            <a:off x="758953" y="2794875"/>
            <a:ext cx="5456481" cy="995875"/>
          </a:xfrm>
        </p:spPr>
        <p:txBody>
          <a:bodyPr anchor="t"/>
          <a:lstStyle>
            <a:lvl1pPr algn="l">
              <a:lnSpc>
                <a:spcPts val="3480"/>
              </a:lnSpc>
              <a:defRPr sz="3213" baseline="0">
                <a:solidFill>
                  <a:schemeClr val="bg1"/>
                </a:solidFill>
              </a:defRPr>
            </a:lvl1pPr>
          </a:lstStyle>
          <a:p>
            <a:r>
              <a:rPr lang="en-US" dirty="0"/>
              <a:t>Click to edit Master </a:t>
            </a:r>
            <a:r>
              <a:rPr lang="en-US"/>
              <a:t>title style</a:t>
            </a:r>
            <a:endParaRPr lang="en-US" dirty="0"/>
          </a:p>
        </p:txBody>
      </p:sp>
      <p:sp>
        <p:nvSpPr>
          <p:cNvPr id="11" name="Subtitle 2">
            <a:extLst>
              <a:ext uri="{FF2B5EF4-FFF2-40B4-BE49-F238E27FC236}">
                <a16:creationId xmlns:a16="http://schemas.microsoft.com/office/drawing/2014/main" id="{00E03D01-8A3A-4B1E-814B-BDE053F093AC}"/>
              </a:ext>
            </a:extLst>
          </p:cNvPr>
          <p:cNvSpPr>
            <a:spLocks noGrp="1"/>
          </p:cNvSpPr>
          <p:nvPr>
            <p:ph type="subTitle" idx="1" hasCustomPrompt="1"/>
          </p:nvPr>
        </p:nvSpPr>
        <p:spPr>
          <a:xfrm>
            <a:off x="758953" y="5011500"/>
            <a:ext cx="5456481" cy="771000"/>
          </a:xfrm>
        </p:spPr>
        <p:txBody>
          <a:bodyPr anchor="b"/>
          <a:lstStyle>
            <a:lvl1pPr marL="0" indent="0" algn="l">
              <a:lnSpc>
                <a:spcPts val="2142"/>
              </a:lnSpc>
              <a:buNone/>
              <a:defRPr sz="1606" b="0"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Presenter name</a:t>
            </a:r>
            <a:br>
              <a:rPr lang="en-US"/>
            </a:br>
            <a:r>
              <a:rPr lang="en-US"/>
              <a:t>Faculty	/ Department </a:t>
            </a:r>
            <a:br>
              <a:rPr lang="en-US"/>
            </a:br>
            <a:r>
              <a:rPr lang="en-US"/>
              <a:t>Mail address</a:t>
            </a:r>
            <a:endParaRPr lang="en-US" dirty="0"/>
          </a:p>
        </p:txBody>
      </p:sp>
      <p:sp>
        <p:nvSpPr>
          <p:cNvPr id="9" name="Tekstvak 8">
            <a:extLst>
              <a:ext uri="{FF2B5EF4-FFF2-40B4-BE49-F238E27FC236}">
                <a16:creationId xmlns:a16="http://schemas.microsoft.com/office/drawing/2014/main" id="{B5828224-059E-4E26-BD83-DAC159E1F253}"/>
              </a:ext>
            </a:extLst>
          </p:cNvPr>
          <p:cNvSpPr txBox="1"/>
          <p:nvPr userDrawn="1"/>
        </p:nvSpPr>
        <p:spPr>
          <a:xfrm>
            <a:off x="765524" y="-401859"/>
            <a:ext cx="1242648" cy="339452"/>
          </a:xfrm>
          <a:prstGeom prst="rect">
            <a:avLst/>
          </a:prstGeom>
          <a:solidFill>
            <a:schemeClr val="accent2"/>
          </a:solidFill>
        </p:spPr>
        <p:txBody>
          <a:bodyPr wrap="none" rtlCol="0">
            <a:spAutoFit/>
          </a:bodyPr>
          <a:lstStyle/>
          <a:p>
            <a:r>
              <a:rPr lang="en-US" sz="1606" cap="all" baseline="0" dirty="0"/>
              <a:t>Video slide</a:t>
            </a:r>
          </a:p>
        </p:txBody>
      </p:sp>
      <p:pic>
        <p:nvPicPr>
          <p:cNvPr id="12" name="Picture 11">
            <a:extLst>
              <a:ext uri="{FF2B5EF4-FFF2-40B4-BE49-F238E27FC236}">
                <a16:creationId xmlns:a16="http://schemas.microsoft.com/office/drawing/2014/main" id="{8A60E178-9FAB-C6C1-DA98-76B60AE0131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33815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whit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F53D3-821D-49BE-80CC-D220C7D078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8953" y="2794875"/>
            <a:ext cx="5456481" cy="995875"/>
          </a:xfrm>
        </p:spPr>
        <p:txBody>
          <a:bodyPr anchor="t"/>
          <a:lstStyle>
            <a:lvl1pPr algn="l">
              <a:lnSpc>
                <a:spcPts val="3480"/>
              </a:lnSpc>
              <a:defRPr sz="3213" baseline="0"/>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5011500"/>
            <a:ext cx="5456481" cy="771000"/>
          </a:xfrm>
        </p:spPr>
        <p:txBody>
          <a:bodyPr anchor="b"/>
          <a:lstStyle>
            <a:lvl1pPr marL="0" indent="0" algn="l">
              <a:lnSpc>
                <a:spcPts val="2142"/>
              </a:lnSpc>
              <a:buNone/>
              <a:defRPr sz="1606" b="0"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defRPr>
                <a:solidFill>
                  <a:srgbClr val="F0F0F0"/>
                </a:solidFill>
              </a:defRPr>
            </a:lvl1pPr>
          </a:lstStyle>
          <a:p>
            <a:fld id="{F9FB0CC8-2783-4C0F-826D-494942753165}" type="slidenum">
              <a:rPr lang="en-US" smtClean="0"/>
              <a:pPr/>
              <a:t>‹#›</a:t>
            </a:fld>
            <a:endParaRPr lang="en-US" dirty="0"/>
          </a:p>
        </p:txBody>
      </p:sp>
      <p:pic>
        <p:nvPicPr>
          <p:cNvPr id="9" name="Picture 8" descr="Shape&#10;&#10;Description automatically generated with medium confidence">
            <a:extLst>
              <a:ext uri="{FF2B5EF4-FFF2-40B4-BE49-F238E27FC236}">
                <a16:creationId xmlns:a16="http://schemas.microsoft.com/office/drawing/2014/main" id="{71A341DE-1BF6-13B8-FE56-4B0513C8D5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2716329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black">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C91B8D-134A-4193-BBDD-96B51BBA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8953" y="2794875"/>
            <a:ext cx="5456481" cy="995875"/>
          </a:xfrm>
        </p:spPr>
        <p:txBody>
          <a:bodyPr anchor="t"/>
          <a:lstStyle>
            <a:lvl1pPr algn="l">
              <a:lnSpc>
                <a:spcPts val="3480"/>
              </a:lnSpc>
              <a:defRPr sz="3213"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5011500"/>
            <a:ext cx="5456481" cy="771000"/>
          </a:xfrm>
        </p:spPr>
        <p:txBody>
          <a:bodyPr anchor="b"/>
          <a:lstStyle>
            <a:lvl1pPr marL="0" indent="0" algn="l">
              <a:lnSpc>
                <a:spcPts val="2142"/>
              </a:lnSpc>
              <a:buNone/>
              <a:defRPr sz="1606" b="0"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defRPr>
                <a:solidFill>
                  <a:srgbClr val="F0F0F0"/>
                </a:solidFill>
              </a:defRPr>
            </a:lvl1pPr>
          </a:lstStyle>
          <a:p>
            <a:fld id="{F9FB0CC8-2783-4C0F-826D-494942753165}" type="slidenum">
              <a:rPr lang="en-US" smtClean="0"/>
              <a:pPr/>
              <a:t>‹#›</a:t>
            </a:fld>
            <a:endParaRPr lang="en-US" dirty="0"/>
          </a:p>
        </p:txBody>
      </p:sp>
      <p:pic>
        <p:nvPicPr>
          <p:cNvPr id="9" name="Picture 8">
            <a:extLst>
              <a:ext uri="{FF2B5EF4-FFF2-40B4-BE49-F238E27FC236}">
                <a16:creationId xmlns:a16="http://schemas.microsoft.com/office/drawing/2014/main" id="{11F87E53-E598-A949-A064-5671AA4A48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16760337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dark-grey">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285FE3-8AD2-44B8-9821-2A495C9EC8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8953" y="2794875"/>
            <a:ext cx="5456481" cy="995875"/>
          </a:xfrm>
        </p:spPr>
        <p:txBody>
          <a:bodyPr anchor="t"/>
          <a:lstStyle>
            <a:lvl1pPr algn="l">
              <a:lnSpc>
                <a:spcPts val="3480"/>
              </a:lnSpc>
              <a:defRPr sz="3213"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5011500"/>
            <a:ext cx="5456481" cy="771000"/>
          </a:xfrm>
        </p:spPr>
        <p:txBody>
          <a:bodyPr anchor="b"/>
          <a:lstStyle>
            <a:lvl1pPr marL="0" indent="0" algn="l">
              <a:lnSpc>
                <a:spcPts val="2142"/>
              </a:lnSpc>
              <a:buNone/>
              <a:defRPr sz="1606" b="0"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defRPr>
                <a:solidFill>
                  <a:srgbClr val="F0F0F0"/>
                </a:solidFill>
              </a:defRPr>
            </a:lvl1pPr>
          </a:lstStyle>
          <a:p>
            <a:fld id="{F9FB0CC8-2783-4C0F-826D-494942753165}" type="slidenum">
              <a:rPr lang="en-US" smtClean="0"/>
              <a:pPr/>
              <a:t>‹#›</a:t>
            </a:fld>
            <a:endParaRPr lang="en-US" dirty="0"/>
          </a:p>
        </p:txBody>
      </p:sp>
      <p:pic>
        <p:nvPicPr>
          <p:cNvPr id="9" name="Picture 8">
            <a:extLst>
              <a:ext uri="{FF2B5EF4-FFF2-40B4-BE49-F238E27FC236}">
                <a16:creationId xmlns:a16="http://schemas.microsoft.com/office/drawing/2014/main" id="{D09A9F19-FAB3-7F58-4765-E12DB30D81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2587074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right">
    <p:bg>
      <p:bgPr>
        <a:solidFill>
          <a:srgbClr val="000000"/>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402914" y="0"/>
            <a:ext cx="5836711" cy="6119813"/>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bg1"/>
                </a:solidFill>
              </a:defRPr>
            </a:lvl1pPr>
          </a:lstStyle>
          <a:p>
            <a:pPr lvl="0"/>
            <a:r>
              <a:rPr lang="en-US"/>
              <a:t>Faculty / Departement name</a:t>
            </a:r>
            <a:endParaRPr lang="en-US" dirty="0"/>
          </a:p>
        </p:txBody>
      </p:sp>
      <p:pic>
        <p:nvPicPr>
          <p:cNvPr id="10" name="Picture 9">
            <a:extLst>
              <a:ext uri="{FF2B5EF4-FFF2-40B4-BE49-F238E27FC236}">
                <a16:creationId xmlns:a16="http://schemas.microsoft.com/office/drawing/2014/main" id="{1376063E-54C0-5D01-B7B5-69100605C7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85571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right">
    <p:bg>
      <p:bgPr>
        <a:solidFill>
          <a:srgbClr val="1E2328"/>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402914" y="0"/>
            <a:ext cx="5836711" cy="6119813"/>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bg1"/>
                </a:solidFill>
              </a:defRPr>
            </a:lvl1pPr>
          </a:lstStyle>
          <a:p>
            <a:pPr lvl="0"/>
            <a:r>
              <a:rPr lang="en-US"/>
              <a:t>Faculty / Departement name</a:t>
            </a:r>
            <a:endParaRPr lang="en-US" dirty="0"/>
          </a:p>
        </p:txBody>
      </p:sp>
      <p:pic>
        <p:nvPicPr>
          <p:cNvPr id="10" name="Picture 9">
            <a:extLst>
              <a:ext uri="{FF2B5EF4-FFF2-40B4-BE49-F238E27FC236}">
                <a16:creationId xmlns:a16="http://schemas.microsoft.com/office/drawing/2014/main" id="{22FD38D5-7AA9-CB64-DBAB-5CFC18F254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2325340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1">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AA9D2689-F75B-4671-9C00-8B69E030B31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lvl1pPr>
          </a:lstStyle>
          <a:p>
            <a:pPr lvl="0"/>
            <a:r>
              <a:rPr lang="en-US"/>
              <a:t>Faculty / Departement name</a:t>
            </a:r>
            <a:endParaRPr lang="en-US" dirty="0"/>
          </a:p>
        </p:txBody>
      </p:sp>
      <p:sp>
        <p:nvSpPr>
          <p:cNvPr id="10" name="Tekstvak 9">
            <a:extLst>
              <a:ext uri="{FF2B5EF4-FFF2-40B4-BE49-F238E27FC236}">
                <a16:creationId xmlns:a16="http://schemas.microsoft.com/office/drawing/2014/main" id="{29D88BB8-CE53-491C-9B2E-2409CEEC8A3F}"/>
              </a:ext>
            </a:extLst>
          </p:cNvPr>
          <p:cNvSpPr txBox="1"/>
          <p:nvPr userDrawn="1"/>
        </p:nvSpPr>
        <p:spPr>
          <a:xfrm>
            <a:off x="765524" y="-401859"/>
            <a:ext cx="1242648" cy="339452"/>
          </a:xfrm>
          <a:prstGeom prst="rect">
            <a:avLst/>
          </a:prstGeom>
          <a:solidFill>
            <a:schemeClr val="accent2"/>
          </a:solidFill>
        </p:spPr>
        <p:txBody>
          <a:bodyPr wrap="none" rtlCol="0">
            <a:spAutoFit/>
          </a:bodyPr>
          <a:lstStyle/>
          <a:p>
            <a:r>
              <a:rPr lang="en-US" sz="1606" cap="all" baseline="0" dirty="0"/>
              <a:t>Video slide</a:t>
            </a:r>
          </a:p>
        </p:txBody>
      </p:sp>
      <p:pic>
        <p:nvPicPr>
          <p:cNvPr id="11" name="Picture 10" descr="Shape&#10;&#10;Description automatically generated with medium confidence">
            <a:extLst>
              <a:ext uri="{FF2B5EF4-FFF2-40B4-BE49-F238E27FC236}">
                <a16:creationId xmlns:a16="http://schemas.microsoft.com/office/drawing/2014/main" id="{1B2DFADC-D8A9-98BE-FED4-026B3A2E39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308938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black #1">
    <p:bg>
      <p:bgPr>
        <a:solidFill>
          <a:srgbClr val="000000"/>
        </a:solidFill>
        <a:effectLst/>
      </p:bgPr>
    </p:bg>
    <p:spTree>
      <p:nvGrpSpPr>
        <p:cNvPr id="1" name=""/>
        <p:cNvGrpSpPr/>
        <p:nvPr/>
      </p:nvGrpSpPr>
      <p:grpSpPr>
        <a:xfrm>
          <a:off x="0" y="0"/>
          <a:ext cx="0" cy="0"/>
          <a:chOff x="0" y="0"/>
          <a:chExt cx="0" cy="0"/>
        </a:xfrm>
      </p:grpSpPr>
      <p:pic>
        <p:nvPicPr>
          <p:cNvPr id="8" name="UniversumZwart slow loop">
            <a:hlinkClick r:id="" action="ppaction://media"/>
            <a:extLst>
              <a:ext uri="{FF2B5EF4-FFF2-40B4-BE49-F238E27FC236}">
                <a16:creationId xmlns:a16="http://schemas.microsoft.com/office/drawing/2014/main" id="{A5B4BBAE-2630-47FC-B95C-5BE3F173186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239625" cy="672295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9/19/2024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bg1"/>
                </a:solidFill>
              </a:defRPr>
            </a:lvl1pPr>
          </a:lstStyle>
          <a:p>
            <a:pPr lvl="0"/>
            <a:r>
              <a:rPr lang="en-US"/>
              <a:t>Faculty / Departement name</a:t>
            </a:r>
            <a:endParaRPr lang="en-US" dirty="0"/>
          </a:p>
        </p:txBody>
      </p:sp>
      <p:sp>
        <p:nvSpPr>
          <p:cNvPr id="10" name="Tekstvak 9">
            <a:extLst>
              <a:ext uri="{FF2B5EF4-FFF2-40B4-BE49-F238E27FC236}">
                <a16:creationId xmlns:a16="http://schemas.microsoft.com/office/drawing/2014/main" id="{167B42C4-430F-4C9B-A8A9-98F854EBC82D}"/>
              </a:ext>
            </a:extLst>
          </p:cNvPr>
          <p:cNvSpPr txBox="1"/>
          <p:nvPr userDrawn="1"/>
        </p:nvSpPr>
        <p:spPr>
          <a:xfrm>
            <a:off x="765524" y="-401859"/>
            <a:ext cx="1242648" cy="339452"/>
          </a:xfrm>
          <a:prstGeom prst="rect">
            <a:avLst/>
          </a:prstGeom>
          <a:solidFill>
            <a:schemeClr val="accent2"/>
          </a:solidFill>
        </p:spPr>
        <p:txBody>
          <a:bodyPr wrap="none" rtlCol="0">
            <a:spAutoFit/>
          </a:bodyPr>
          <a:lstStyle/>
          <a:p>
            <a:r>
              <a:rPr lang="en-US" sz="1606" cap="all" baseline="0" dirty="0"/>
              <a:t>Video slide</a:t>
            </a:r>
          </a:p>
        </p:txBody>
      </p:sp>
      <p:pic>
        <p:nvPicPr>
          <p:cNvPr id="11" name="Picture 10">
            <a:extLst>
              <a:ext uri="{FF2B5EF4-FFF2-40B4-BE49-F238E27FC236}">
                <a16:creationId xmlns:a16="http://schemas.microsoft.com/office/drawing/2014/main" id="{E620B97B-5331-5D1D-FDF6-048FF714714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531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5.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6.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1.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with medium confidence">
            <a:extLst>
              <a:ext uri="{FF2B5EF4-FFF2-40B4-BE49-F238E27FC236}">
                <a16:creationId xmlns:a16="http://schemas.microsoft.com/office/drawing/2014/main" id="{6D5E493D-EB1D-6693-923A-F7403303F2A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
        <p:nvSpPr>
          <p:cNvPr id="7" name="BM" hidden="1">
            <a:extLst>
              <a:ext uri="{FF2B5EF4-FFF2-40B4-BE49-F238E27FC236}">
                <a16:creationId xmlns:a16="http://schemas.microsoft.com/office/drawing/2014/main" id="{7A134EDE-8DAC-478E-8F3F-B1E52EB0CFD3}"/>
              </a:ext>
            </a:extLst>
          </p:cNvPr>
          <p:cNvSpPr/>
          <p:nvPr userDrawn="1"/>
        </p:nvSpPr>
        <p:spPr>
          <a:xfrm>
            <a:off x="0" y="-1"/>
            <a:ext cx="12239625" cy="6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5782500"/>
            <a:ext cx="12239625" cy="337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5509438"/>
            <a:ext cx="12239625" cy="273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1"/>
            <a:ext cx="758953"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60148" y="1"/>
            <a:ext cx="379477"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56633" y="5509438"/>
            <a:ext cx="903516" cy="27306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8953" y="674624"/>
            <a:ext cx="11101195" cy="41762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402914" y="674624"/>
            <a:ext cx="5836711"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36713" y="0"/>
            <a:ext cx="566202" cy="6119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8954" y="674624"/>
            <a:ext cx="5457234"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8954" y="1863249"/>
            <a:ext cx="11101195" cy="1638375"/>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216187" y="1"/>
            <a:ext cx="186727" cy="6119812"/>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52383" y="3501624"/>
            <a:ext cx="11101195" cy="1285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8954" y="666203"/>
            <a:ext cx="3577922" cy="7267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8954" y="672866"/>
            <a:ext cx="491513" cy="48348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8954" y="674624"/>
            <a:ext cx="11094624" cy="9958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8954" y="1863249"/>
            <a:ext cx="11094624" cy="29876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403491" y="6264376"/>
            <a:ext cx="711916" cy="160625"/>
          </a:xfrm>
          <a:prstGeom prst="rect">
            <a:avLst/>
          </a:prstGeom>
        </p:spPr>
        <p:txBody>
          <a:bodyPr vert="horz" lIns="0" tIns="0" rIns="0" bIns="0" rtlCol="0" anchor="b">
            <a:noAutofit/>
          </a:bodyPr>
          <a:lstStyle>
            <a:lvl1pPr algn="l">
              <a:defRPr sz="625">
                <a:solidFill>
                  <a:srgbClr val="F0F0F0"/>
                </a:solidFill>
              </a:defRPr>
            </a:lvl1pPr>
          </a:lstStyle>
          <a:p>
            <a:fld id="{E16DB134-A740-47D9-9359-CFD0405A8817}" type="datetimeFigureOut">
              <a:rPr lang="en-US" smtClean="0"/>
              <a:pPr/>
              <a:t>9/19/2024</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8660" y="6264376"/>
            <a:ext cx="4253754" cy="160625"/>
          </a:xfrm>
          <a:prstGeom prst="rect">
            <a:avLst/>
          </a:prstGeom>
        </p:spPr>
        <p:txBody>
          <a:bodyPr vert="horz" lIns="0" tIns="0" rIns="0" bIns="0" rtlCol="0" anchor="b">
            <a:noAutofit/>
          </a:bodyPr>
          <a:lstStyle>
            <a:lvl1pPr algn="l">
              <a:defRPr sz="625">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5524" y="5620117"/>
            <a:ext cx="513172" cy="160625"/>
          </a:xfrm>
          <a:prstGeom prst="rect">
            <a:avLst/>
          </a:prstGeom>
        </p:spPr>
        <p:txBody>
          <a:bodyPr vert="horz" lIns="0" tIns="0" rIns="0" bIns="0" rtlCol="0" anchor="b">
            <a:noAutofit/>
          </a:bodyPr>
          <a:lstStyle>
            <a:lvl1pPr algn="l">
              <a:defRPr sz="625">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528971813"/>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847" r:id="rId3"/>
    <p:sldLayoutId id="2147483849" r:id="rId4"/>
    <p:sldLayoutId id="2147483666" r:id="rId5"/>
    <p:sldLayoutId id="2147483848" r:id="rId6"/>
    <p:sldLayoutId id="2147483850" r:id="rId7"/>
  </p:sldLayoutIdLst>
  <p:txStyles>
    <p:titleStyle>
      <a:lvl1pPr algn="l" defTabSz="816011" rtl="0" eaLnBrk="1" latinLnBrk="0" hangingPunct="1">
        <a:lnSpc>
          <a:spcPts val="4284"/>
        </a:lnSpc>
        <a:spcBef>
          <a:spcPct val="0"/>
        </a:spcBef>
        <a:buNone/>
        <a:defRPr sz="4016" b="1" kern="1200" cap="all" spc="0" baseline="0">
          <a:solidFill>
            <a:schemeClr val="tx1"/>
          </a:solidFill>
          <a:latin typeface="+mj-lt"/>
          <a:ea typeface="+mj-ea"/>
          <a:cs typeface="+mj-cs"/>
        </a:defRPr>
      </a:lvl1pPr>
    </p:titleStyle>
    <p:body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p:bodyStyle>
    <p:otherStyle>
      <a:defPPr>
        <a:defRPr lang="en-US"/>
      </a:defPPr>
      <a:lvl1pPr marL="0" algn="l" defTabSz="816011" rtl="0" eaLnBrk="1" latinLnBrk="0" hangingPunct="1">
        <a:defRPr sz="1606" kern="1200">
          <a:solidFill>
            <a:schemeClr val="tx1"/>
          </a:solidFill>
          <a:latin typeface="+mn-lt"/>
          <a:ea typeface="+mn-ea"/>
          <a:cs typeface="+mn-cs"/>
        </a:defRPr>
      </a:lvl1pPr>
      <a:lvl2pPr marL="408005" algn="l" defTabSz="816011" rtl="0" eaLnBrk="1" latinLnBrk="0" hangingPunct="1">
        <a:defRPr sz="1606" kern="1200">
          <a:solidFill>
            <a:schemeClr val="tx1"/>
          </a:solidFill>
          <a:latin typeface="+mn-lt"/>
          <a:ea typeface="+mn-ea"/>
          <a:cs typeface="+mn-cs"/>
        </a:defRPr>
      </a:lvl2pPr>
      <a:lvl3pPr marL="816011" algn="l" defTabSz="816011" rtl="0" eaLnBrk="1" latinLnBrk="0" hangingPunct="1">
        <a:defRPr sz="1606" kern="1200">
          <a:solidFill>
            <a:schemeClr val="tx1"/>
          </a:solidFill>
          <a:latin typeface="+mn-lt"/>
          <a:ea typeface="+mn-ea"/>
          <a:cs typeface="+mn-cs"/>
        </a:defRPr>
      </a:lvl3pPr>
      <a:lvl4pPr marL="1224016" algn="l" defTabSz="816011" rtl="0" eaLnBrk="1" latinLnBrk="0" hangingPunct="1">
        <a:defRPr sz="1606" kern="1200">
          <a:solidFill>
            <a:schemeClr val="tx1"/>
          </a:solidFill>
          <a:latin typeface="+mn-lt"/>
          <a:ea typeface="+mn-ea"/>
          <a:cs typeface="+mn-cs"/>
        </a:defRPr>
      </a:lvl4pPr>
      <a:lvl5pPr marL="1632021" algn="l" defTabSz="816011" rtl="0" eaLnBrk="1" latinLnBrk="0" hangingPunct="1">
        <a:defRPr sz="1606" kern="1200">
          <a:solidFill>
            <a:schemeClr val="tx1"/>
          </a:solidFill>
          <a:latin typeface="+mn-lt"/>
          <a:ea typeface="+mn-ea"/>
          <a:cs typeface="+mn-cs"/>
        </a:defRPr>
      </a:lvl5pPr>
      <a:lvl6pPr marL="2040026" algn="l" defTabSz="816011" rtl="0" eaLnBrk="1" latinLnBrk="0" hangingPunct="1">
        <a:defRPr sz="1606" kern="1200">
          <a:solidFill>
            <a:schemeClr val="tx1"/>
          </a:solidFill>
          <a:latin typeface="+mn-lt"/>
          <a:ea typeface="+mn-ea"/>
          <a:cs typeface="+mn-cs"/>
        </a:defRPr>
      </a:lvl6pPr>
      <a:lvl7pPr marL="2448032" algn="l" defTabSz="816011" rtl="0" eaLnBrk="1" latinLnBrk="0" hangingPunct="1">
        <a:defRPr sz="1606" kern="1200">
          <a:solidFill>
            <a:schemeClr val="tx1"/>
          </a:solidFill>
          <a:latin typeface="+mn-lt"/>
          <a:ea typeface="+mn-ea"/>
          <a:cs typeface="+mn-cs"/>
        </a:defRPr>
      </a:lvl7pPr>
      <a:lvl8pPr marL="2856037" algn="l" defTabSz="816011" rtl="0" eaLnBrk="1" latinLnBrk="0" hangingPunct="1">
        <a:defRPr sz="1606" kern="1200">
          <a:solidFill>
            <a:schemeClr val="tx1"/>
          </a:solidFill>
          <a:latin typeface="+mn-lt"/>
          <a:ea typeface="+mn-ea"/>
          <a:cs typeface="+mn-cs"/>
        </a:defRPr>
      </a:lvl8pPr>
      <a:lvl9pPr marL="3264042" algn="l" defTabSz="816011" rtl="0" eaLnBrk="1" latinLnBrk="0" hangingPunct="1">
        <a:defRPr sz="16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8" userDrawn="1">
          <p15:clr>
            <a:srgbClr val="F26B43"/>
          </p15:clr>
        </p15:guide>
        <p15:guide id="2" pos="3975" userDrawn="1">
          <p15:clr>
            <a:srgbClr val="F26B43"/>
          </p15:clr>
        </p15:guide>
        <p15:guide id="3" pos="746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239625" cy="6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5782500"/>
            <a:ext cx="12239625" cy="337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5509438"/>
            <a:ext cx="12239625" cy="273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1"/>
            <a:ext cx="758953"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60148" y="1"/>
            <a:ext cx="379477"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56633" y="5509438"/>
            <a:ext cx="903516" cy="27306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8953" y="674624"/>
            <a:ext cx="11101195" cy="41762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402914" y="674624"/>
            <a:ext cx="5836711"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36713" y="0"/>
            <a:ext cx="566202" cy="6119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8954" y="674624"/>
            <a:ext cx="5457234"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8954" y="1863249"/>
            <a:ext cx="11101195" cy="1638375"/>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216187" y="1"/>
            <a:ext cx="186727" cy="6119812"/>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52383" y="3501624"/>
            <a:ext cx="11101195" cy="1285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8954" y="666203"/>
            <a:ext cx="3577922" cy="7267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8954" y="672866"/>
            <a:ext cx="491513" cy="48348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8954" y="674624"/>
            <a:ext cx="11094624" cy="9958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8954" y="1863249"/>
            <a:ext cx="11094624" cy="29876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403491" y="6264376"/>
            <a:ext cx="711916" cy="160625"/>
          </a:xfrm>
          <a:prstGeom prst="rect">
            <a:avLst/>
          </a:prstGeom>
        </p:spPr>
        <p:txBody>
          <a:bodyPr vert="horz" lIns="0" tIns="0" rIns="0" bIns="0" rtlCol="0" anchor="b">
            <a:noAutofit/>
          </a:bodyPr>
          <a:lstStyle>
            <a:lvl1pPr algn="l">
              <a:defRPr sz="625">
                <a:solidFill>
                  <a:srgbClr val="F0F0F0"/>
                </a:solidFill>
              </a:defRPr>
            </a:lvl1pPr>
          </a:lstStyle>
          <a:p>
            <a:fld id="{E16DB134-A740-47D9-9359-CFD0405A8817}" type="datetimeFigureOut">
              <a:rPr lang="en-US" smtClean="0"/>
              <a:pPr/>
              <a:t>9/19/2024</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8660" y="6264376"/>
            <a:ext cx="4253754" cy="160625"/>
          </a:xfrm>
          <a:prstGeom prst="rect">
            <a:avLst/>
          </a:prstGeom>
        </p:spPr>
        <p:txBody>
          <a:bodyPr vert="horz" lIns="0" tIns="0" rIns="0" bIns="0" rtlCol="0" anchor="b">
            <a:noAutofit/>
          </a:bodyPr>
          <a:lstStyle>
            <a:lvl1pPr algn="l">
              <a:defRPr sz="625">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5524" y="5620117"/>
            <a:ext cx="513172" cy="160625"/>
          </a:xfrm>
          <a:prstGeom prst="rect">
            <a:avLst/>
          </a:prstGeom>
        </p:spPr>
        <p:txBody>
          <a:bodyPr vert="horz" lIns="0" tIns="0" rIns="0" bIns="0" rtlCol="0" anchor="b">
            <a:noAutofit/>
          </a:bodyPr>
          <a:lstStyle>
            <a:lvl1pPr algn="l">
              <a:defRPr sz="625">
                <a:solidFill>
                  <a:schemeClr val="tx1">
                    <a:tint val="75000"/>
                  </a:schemeClr>
                </a:solidFill>
              </a:defRPr>
            </a:lvl1pPr>
          </a:lstStyle>
          <a:p>
            <a:fld id="{F9FB0CC8-2783-4C0F-826D-494942753165}" type="slidenum">
              <a:rPr lang="en-US" smtClean="0"/>
              <a:pPr/>
              <a:t>‹#›</a:t>
            </a:fld>
            <a:endParaRPr lang="en-US" dirty="0"/>
          </a:p>
        </p:txBody>
      </p:sp>
      <p:pic>
        <p:nvPicPr>
          <p:cNvPr id="26" name="Picture 25" descr="Shape&#10;&#10;Description automatically generated with medium confidence">
            <a:extLst>
              <a:ext uri="{FF2B5EF4-FFF2-40B4-BE49-F238E27FC236}">
                <a16:creationId xmlns:a16="http://schemas.microsoft.com/office/drawing/2014/main" id="{CAA6BD07-0BE5-C1D2-DBD2-DD414DA0561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4017152502"/>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Lst>
  <p:txStyles>
    <p:titleStyle>
      <a:lvl1pPr algn="l" defTabSz="816011" rtl="0" eaLnBrk="1" latinLnBrk="0" hangingPunct="1">
        <a:lnSpc>
          <a:spcPts val="4284"/>
        </a:lnSpc>
        <a:spcBef>
          <a:spcPct val="0"/>
        </a:spcBef>
        <a:buNone/>
        <a:defRPr sz="4016" b="1" kern="1200" cap="all" spc="0" baseline="0">
          <a:solidFill>
            <a:schemeClr val="tx1"/>
          </a:solidFill>
          <a:latin typeface="+mj-lt"/>
          <a:ea typeface="+mj-ea"/>
          <a:cs typeface="+mj-cs"/>
        </a:defRPr>
      </a:lvl1pPr>
    </p:titleStyle>
    <p:body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p:bodyStyle>
    <p:otherStyle>
      <a:defPPr>
        <a:defRPr lang="en-US"/>
      </a:defPPr>
      <a:lvl1pPr marL="0" algn="l" defTabSz="816011" rtl="0" eaLnBrk="1" latinLnBrk="0" hangingPunct="1">
        <a:defRPr sz="1606" kern="1200">
          <a:solidFill>
            <a:schemeClr val="tx1"/>
          </a:solidFill>
          <a:latin typeface="+mn-lt"/>
          <a:ea typeface="+mn-ea"/>
          <a:cs typeface="+mn-cs"/>
        </a:defRPr>
      </a:lvl1pPr>
      <a:lvl2pPr marL="408005" algn="l" defTabSz="816011" rtl="0" eaLnBrk="1" latinLnBrk="0" hangingPunct="1">
        <a:defRPr sz="1606" kern="1200">
          <a:solidFill>
            <a:schemeClr val="tx1"/>
          </a:solidFill>
          <a:latin typeface="+mn-lt"/>
          <a:ea typeface="+mn-ea"/>
          <a:cs typeface="+mn-cs"/>
        </a:defRPr>
      </a:lvl2pPr>
      <a:lvl3pPr marL="816011" algn="l" defTabSz="816011" rtl="0" eaLnBrk="1" latinLnBrk="0" hangingPunct="1">
        <a:defRPr sz="1606" kern="1200">
          <a:solidFill>
            <a:schemeClr val="tx1"/>
          </a:solidFill>
          <a:latin typeface="+mn-lt"/>
          <a:ea typeface="+mn-ea"/>
          <a:cs typeface="+mn-cs"/>
        </a:defRPr>
      </a:lvl3pPr>
      <a:lvl4pPr marL="1224016" algn="l" defTabSz="816011" rtl="0" eaLnBrk="1" latinLnBrk="0" hangingPunct="1">
        <a:defRPr sz="1606" kern="1200">
          <a:solidFill>
            <a:schemeClr val="tx1"/>
          </a:solidFill>
          <a:latin typeface="+mn-lt"/>
          <a:ea typeface="+mn-ea"/>
          <a:cs typeface="+mn-cs"/>
        </a:defRPr>
      </a:lvl4pPr>
      <a:lvl5pPr marL="1632021" algn="l" defTabSz="816011" rtl="0" eaLnBrk="1" latinLnBrk="0" hangingPunct="1">
        <a:defRPr sz="1606" kern="1200">
          <a:solidFill>
            <a:schemeClr val="tx1"/>
          </a:solidFill>
          <a:latin typeface="+mn-lt"/>
          <a:ea typeface="+mn-ea"/>
          <a:cs typeface="+mn-cs"/>
        </a:defRPr>
      </a:lvl5pPr>
      <a:lvl6pPr marL="2040026" algn="l" defTabSz="816011" rtl="0" eaLnBrk="1" latinLnBrk="0" hangingPunct="1">
        <a:defRPr sz="1606" kern="1200">
          <a:solidFill>
            <a:schemeClr val="tx1"/>
          </a:solidFill>
          <a:latin typeface="+mn-lt"/>
          <a:ea typeface="+mn-ea"/>
          <a:cs typeface="+mn-cs"/>
        </a:defRPr>
      </a:lvl6pPr>
      <a:lvl7pPr marL="2448032" algn="l" defTabSz="816011" rtl="0" eaLnBrk="1" latinLnBrk="0" hangingPunct="1">
        <a:defRPr sz="1606" kern="1200">
          <a:solidFill>
            <a:schemeClr val="tx1"/>
          </a:solidFill>
          <a:latin typeface="+mn-lt"/>
          <a:ea typeface="+mn-ea"/>
          <a:cs typeface="+mn-cs"/>
        </a:defRPr>
      </a:lvl7pPr>
      <a:lvl8pPr marL="2856037" algn="l" defTabSz="816011" rtl="0" eaLnBrk="1" latinLnBrk="0" hangingPunct="1">
        <a:defRPr sz="1606" kern="1200">
          <a:solidFill>
            <a:schemeClr val="tx1"/>
          </a:solidFill>
          <a:latin typeface="+mn-lt"/>
          <a:ea typeface="+mn-ea"/>
          <a:cs typeface="+mn-cs"/>
        </a:defRPr>
      </a:lvl8pPr>
      <a:lvl9pPr marL="3264042" algn="l" defTabSz="816011" rtl="0" eaLnBrk="1" latinLnBrk="0" hangingPunct="1">
        <a:defRPr sz="16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8" userDrawn="1">
          <p15:clr>
            <a:srgbClr val="F26B43"/>
          </p15:clr>
        </p15:guide>
        <p15:guide id="2" pos="3975" userDrawn="1">
          <p15:clr>
            <a:srgbClr val="F26B43"/>
          </p15:clr>
        </p15:guide>
        <p15:guide id="3" pos="746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239625" cy="6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5782500"/>
            <a:ext cx="12239625" cy="337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5509438"/>
            <a:ext cx="12239625" cy="273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1"/>
            <a:ext cx="758953"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60148" y="1"/>
            <a:ext cx="379477"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56633" y="5509438"/>
            <a:ext cx="903516" cy="27306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8953" y="674624"/>
            <a:ext cx="11101195" cy="41762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402914" y="674624"/>
            <a:ext cx="5836711"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36713" y="0"/>
            <a:ext cx="566202" cy="6119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8954" y="674624"/>
            <a:ext cx="5457234"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8954" y="1863249"/>
            <a:ext cx="11101195" cy="1638375"/>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216187" y="1"/>
            <a:ext cx="186727" cy="6119812"/>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52383" y="3501624"/>
            <a:ext cx="11101195" cy="1285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8954" y="666203"/>
            <a:ext cx="3577922" cy="7267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8954" y="672866"/>
            <a:ext cx="491513" cy="48348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8954" y="674624"/>
            <a:ext cx="11094624" cy="9958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8954" y="1863249"/>
            <a:ext cx="11094624" cy="29876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403491" y="6264376"/>
            <a:ext cx="711916" cy="160625"/>
          </a:xfrm>
          <a:prstGeom prst="rect">
            <a:avLst/>
          </a:prstGeom>
        </p:spPr>
        <p:txBody>
          <a:bodyPr vert="horz" lIns="0" tIns="0" rIns="0" bIns="0" rtlCol="0" anchor="b">
            <a:noAutofit/>
          </a:bodyPr>
          <a:lstStyle>
            <a:lvl1pPr algn="l">
              <a:defRPr sz="625">
                <a:solidFill>
                  <a:srgbClr val="F0F0F0"/>
                </a:solidFill>
              </a:defRPr>
            </a:lvl1pPr>
          </a:lstStyle>
          <a:p>
            <a:fld id="{E16DB134-A740-47D9-9359-CFD0405A8817}" type="datetimeFigureOut">
              <a:rPr lang="en-US" smtClean="0"/>
              <a:pPr/>
              <a:t>9/19/2024</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8660" y="6264376"/>
            <a:ext cx="4253754" cy="160625"/>
          </a:xfrm>
          <a:prstGeom prst="rect">
            <a:avLst/>
          </a:prstGeom>
        </p:spPr>
        <p:txBody>
          <a:bodyPr vert="horz" lIns="0" tIns="0" rIns="0" bIns="0" rtlCol="0" anchor="b">
            <a:noAutofit/>
          </a:bodyPr>
          <a:lstStyle>
            <a:lvl1pPr algn="l">
              <a:defRPr sz="625">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5524" y="5620117"/>
            <a:ext cx="513172" cy="160625"/>
          </a:xfrm>
          <a:prstGeom prst="rect">
            <a:avLst/>
          </a:prstGeom>
        </p:spPr>
        <p:txBody>
          <a:bodyPr vert="horz" lIns="0" tIns="0" rIns="0" bIns="0" rtlCol="0" anchor="b">
            <a:noAutofit/>
          </a:bodyPr>
          <a:lstStyle>
            <a:lvl1pPr algn="l">
              <a:defRPr sz="625">
                <a:solidFill>
                  <a:schemeClr val="tx1">
                    <a:tint val="75000"/>
                  </a:schemeClr>
                </a:solidFill>
              </a:defRPr>
            </a:lvl1pPr>
          </a:lstStyle>
          <a:p>
            <a:fld id="{F9FB0CC8-2783-4C0F-826D-494942753165}" type="slidenum">
              <a:rPr lang="en-US" smtClean="0"/>
              <a:pPr/>
              <a:t>‹#›</a:t>
            </a:fld>
            <a:endParaRPr lang="en-US" dirty="0"/>
          </a:p>
        </p:txBody>
      </p:sp>
      <p:pic>
        <p:nvPicPr>
          <p:cNvPr id="26" name="Picture 25" descr="Shape&#10;&#10;Description automatically generated with medium confidence">
            <a:extLst>
              <a:ext uri="{FF2B5EF4-FFF2-40B4-BE49-F238E27FC236}">
                <a16:creationId xmlns:a16="http://schemas.microsoft.com/office/drawing/2014/main" id="{43F9BCCF-E35E-EBC6-FE6C-212DEB5850A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2342061550"/>
      </p:ext>
    </p:extLst>
  </p:cSld>
  <p:clrMap bg1="lt1" tx1="dk1" bg2="lt2" tx2="dk2" accent1="accent1" accent2="accent2" accent3="accent3" accent4="accent4" accent5="accent5" accent6="accent6" hlink="hlink" folHlink="folHlink"/>
  <p:sldLayoutIdLst>
    <p:sldLayoutId id="2147483829" r:id="rId1"/>
    <p:sldLayoutId id="2147483852" r:id="rId2"/>
    <p:sldLayoutId id="2147483851" r:id="rId3"/>
  </p:sldLayoutIdLst>
  <p:txStyles>
    <p:titleStyle>
      <a:lvl1pPr algn="l" defTabSz="816011" rtl="0" eaLnBrk="1" latinLnBrk="0" hangingPunct="1">
        <a:lnSpc>
          <a:spcPts val="4284"/>
        </a:lnSpc>
        <a:spcBef>
          <a:spcPct val="0"/>
        </a:spcBef>
        <a:buNone/>
        <a:defRPr sz="4016" b="1" kern="1200" cap="all" spc="0" baseline="0">
          <a:solidFill>
            <a:schemeClr val="tx1"/>
          </a:solidFill>
          <a:latin typeface="+mj-lt"/>
          <a:ea typeface="+mj-ea"/>
          <a:cs typeface="+mj-cs"/>
        </a:defRPr>
      </a:lvl1pPr>
    </p:titleStyle>
    <p:body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p:bodyStyle>
    <p:otherStyle>
      <a:defPPr>
        <a:defRPr lang="en-US"/>
      </a:defPPr>
      <a:lvl1pPr marL="0" algn="l" defTabSz="816011" rtl="0" eaLnBrk="1" latinLnBrk="0" hangingPunct="1">
        <a:defRPr sz="1606" kern="1200">
          <a:solidFill>
            <a:schemeClr val="tx1"/>
          </a:solidFill>
          <a:latin typeface="+mn-lt"/>
          <a:ea typeface="+mn-ea"/>
          <a:cs typeface="+mn-cs"/>
        </a:defRPr>
      </a:lvl1pPr>
      <a:lvl2pPr marL="408005" algn="l" defTabSz="816011" rtl="0" eaLnBrk="1" latinLnBrk="0" hangingPunct="1">
        <a:defRPr sz="1606" kern="1200">
          <a:solidFill>
            <a:schemeClr val="tx1"/>
          </a:solidFill>
          <a:latin typeface="+mn-lt"/>
          <a:ea typeface="+mn-ea"/>
          <a:cs typeface="+mn-cs"/>
        </a:defRPr>
      </a:lvl2pPr>
      <a:lvl3pPr marL="816011" algn="l" defTabSz="816011" rtl="0" eaLnBrk="1" latinLnBrk="0" hangingPunct="1">
        <a:defRPr sz="1606" kern="1200">
          <a:solidFill>
            <a:schemeClr val="tx1"/>
          </a:solidFill>
          <a:latin typeface="+mn-lt"/>
          <a:ea typeface="+mn-ea"/>
          <a:cs typeface="+mn-cs"/>
        </a:defRPr>
      </a:lvl3pPr>
      <a:lvl4pPr marL="1224016" algn="l" defTabSz="816011" rtl="0" eaLnBrk="1" latinLnBrk="0" hangingPunct="1">
        <a:defRPr sz="1606" kern="1200">
          <a:solidFill>
            <a:schemeClr val="tx1"/>
          </a:solidFill>
          <a:latin typeface="+mn-lt"/>
          <a:ea typeface="+mn-ea"/>
          <a:cs typeface="+mn-cs"/>
        </a:defRPr>
      </a:lvl4pPr>
      <a:lvl5pPr marL="1632021" algn="l" defTabSz="816011" rtl="0" eaLnBrk="1" latinLnBrk="0" hangingPunct="1">
        <a:defRPr sz="1606" kern="1200">
          <a:solidFill>
            <a:schemeClr val="tx1"/>
          </a:solidFill>
          <a:latin typeface="+mn-lt"/>
          <a:ea typeface="+mn-ea"/>
          <a:cs typeface="+mn-cs"/>
        </a:defRPr>
      </a:lvl5pPr>
      <a:lvl6pPr marL="2040026" algn="l" defTabSz="816011" rtl="0" eaLnBrk="1" latinLnBrk="0" hangingPunct="1">
        <a:defRPr sz="1606" kern="1200">
          <a:solidFill>
            <a:schemeClr val="tx1"/>
          </a:solidFill>
          <a:latin typeface="+mn-lt"/>
          <a:ea typeface="+mn-ea"/>
          <a:cs typeface="+mn-cs"/>
        </a:defRPr>
      </a:lvl6pPr>
      <a:lvl7pPr marL="2448032" algn="l" defTabSz="816011" rtl="0" eaLnBrk="1" latinLnBrk="0" hangingPunct="1">
        <a:defRPr sz="1606" kern="1200">
          <a:solidFill>
            <a:schemeClr val="tx1"/>
          </a:solidFill>
          <a:latin typeface="+mn-lt"/>
          <a:ea typeface="+mn-ea"/>
          <a:cs typeface="+mn-cs"/>
        </a:defRPr>
      </a:lvl7pPr>
      <a:lvl8pPr marL="2856037" algn="l" defTabSz="816011" rtl="0" eaLnBrk="1" latinLnBrk="0" hangingPunct="1">
        <a:defRPr sz="1606" kern="1200">
          <a:solidFill>
            <a:schemeClr val="tx1"/>
          </a:solidFill>
          <a:latin typeface="+mn-lt"/>
          <a:ea typeface="+mn-ea"/>
          <a:cs typeface="+mn-cs"/>
        </a:defRPr>
      </a:lvl8pPr>
      <a:lvl9pPr marL="3264042" algn="l" defTabSz="816011" rtl="0" eaLnBrk="1" latinLnBrk="0" hangingPunct="1">
        <a:defRPr sz="16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8" userDrawn="1">
          <p15:clr>
            <a:srgbClr val="F26B43"/>
          </p15:clr>
        </p15:guide>
        <p15:guide id="2" pos="3975" userDrawn="1">
          <p15:clr>
            <a:srgbClr val="F26B43"/>
          </p15:clr>
        </p15:guide>
        <p15:guide id="3" pos="746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239625" cy="6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5782500"/>
            <a:ext cx="12239625" cy="337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5509438"/>
            <a:ext cx="12239625" cy="273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1"/>
            <a:ext cx="758953"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60148" y="1"/>
            <a:ext cx="379477"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56633" y="5509438"/>
            <a:ext cx="903516" cy="27306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8953" y="674624"/>
            <a:ext cx="11101195" cy="41762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402914" y="674624"/>
            <a:ext cx="5836711"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36713" y="0"/>
            <a:ext cx="566202" cy="6119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8954" y="674624"/>
            <a:ext cx="5457234"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8954" y="1863249"/>
            <a:ext cx="11101195" cy="1638375"/>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216187" y="1"/>
            <a:ext cx="186727" cy="6119812"/>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52383" y="3501624"/>
            <a:ext cx="11101195" cy="1285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8954" y="666203"/>
            <a:ext cx="3577922" cy="7267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8954" y="672866"/>
            <a:ext cx="491513" cy="48348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8954" y="674624"/>
            <a:ext cx="11094624" cy="9958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8954" y="1863249"/>
            <a:ext cx="11094624" cy="29876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403491" y="6264376"/>
            <a:ext cx="711916" cy="160625"/>
          </a:xfrm>
          <a:prstGeom prst="rect">
            <a:avLst/>
          </a:prstGeom>
        </p:spPr>
        <p:txBody>
          <a:bodyPr vert="horz" lIns="0" tIns="0" rIns="0" bIns="0" rtlCol="0" anchor="b">
            <a:noAutofit/>
          </a:bodyPr>
          <a:lstStyle>
            <a:lvl1pPr algn="l">
              <a:defRPr sz="625">
                <a:solidFill>
                  <a:srgbClr val="F0F0F0"/>
                </a:solidFill>
              </a:defRPr>
            </a:lvl1pPr>
          </a:lstStyle>
          <a:p>
            <a:fld id="{E16DB134-A740-47D9-9359-CFD0405A8817}" type="datetimeFigureOut">
              <a:rPr lang="en-US" smtClean="0"/>
              <a:pPr/>
              <a:t>9/19/2024</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8660" y="6264376"/>
            <a:ext cx="4253754" cy="160625"/>
          </a:xfrm>
          <a:prstGeom prst="rect">
            <a:avLst/>
          </a:prstGeom>
        </p:spPr>
        <p:txBody>
          <a:bodyPr vert="horz" lIns="0" tIns="0" rIns="0" bIns="0" rtlCol="0" anchor="b">
            <a:noAutofit/>
          </a:bodyPr>
          <a:lstStyle>
            <a:lvl1pPr algn="l">
              <a:defRPr sz="625">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5524" y="5620117"/>
            <a:ext cx="513172" cy="160625"/>
          </a:xfrm>
          <a:prstGeom prst="rect">
            <a:avLst/>
          </a:prstGeom>
        </p:spPr>
        <p:txBody>
          <a:bodyPr vert="horz" lIns="0" tIns="0" rIns="0" bIns="0" rtlCol="0" anchor="b">
            <a:noAutofit/>
          </a:bodyPr>
          <a:lstStyle>
            <a:lvl1pPr algn="l">
              <a:defRPr sz="625">
                <a:solidFill>
                  <a:schemeClr val="tx1">
                    <a:tint val="75000"/>
                  </a:schemeClr>
                </a:solidFill>
              </a:defRPr>
            </a:lvl1pPr>
          </a:lstStyle>
          <a:p>
            <a:fld id="{F9FB0CC8-2783-4C0F-826D-494942753165}" type="slidenum">
              <a:rPr lang="en-US" smtClean="0"/>
              <a:pPr/>
              <a:t>‹#›</a:t>
            </a:fld>
            <a:endParaRPr lang="en-US" dirty="0"/>
          </a:p>
        </p:txBody>
      </p:sp>
      <p:pic>
        <p:nvPicPr>
          <p:cNvPr id="26" name="Picture 25" descr="Shape&#10;&#10;Description automatically generated with medium confidence">
            <a:extLst>
              <a:ext uri="{FF2B5EF4-FFF2-40B4-BE49-F238E27FC236}">
                <a16:creationId xmlns:a16="http://schemas.microsoft.com/office/drawing/2014/main" id="{2CEA1072-AF2A-A903-1756-BEFC1F6522D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3089068714"/>
      </p:ext>
    </p:extLst>
  </p:cSld>
  <p:clrMap bg1="lt1" tx1="dk1" bg2="lt2" tx2="dk2" accent1="accent1" accent2="accent2" accent3="accent3" accent4="accent4" accent5="accent5" accent6="accent6" hlink="hlink" folHlink="folHlink"/>
  <p:sldLayoutIdLst>
    <p:sldLayoutId id="2147483857" r:id="rId1"/>
    <p:sldLayoutId id="2147483872" r:id="rId2"/>
    <p:sldLayoutId id="2147483874" r:id="rId3"/>
    <p:sldLayoutId id="2147483858" r:id="rId4"/>
    <p:sldLayoutId id="2147483873" r:id="rId5"/>
    <p:sldLayoutId id="2147483875" r:id="rId6"/>
  </p:sldLayoutIdLst>
  <p:txStyles>
    <p:titleStyle>
      <a:lvl1pPr algn="l" defTabSz="816011" rtl="0" eaLnBrk="1" latinLnBrk="0" hangingPunct="1">
        <a:lnSpc>
          <a:spcPts val="4284"/>
        </a:lnSpc>
        <a:spcBef>
          <a:spcPct val="0"/>
        </a:spcBef>
        <a:buNone/>
        <a:defRPr sz="4016" b="1" kern="1200" cap="all" spc="0" baseline="0">
          <a:solidFill>
            <a:schemeClr val="tx1"/>
          </a:solidFill>
          <a:latin typeface="+mj-lt"/>
          <a:ea typeface="+mj-ea"/>
          <a:cs typeface="+mj-cs"/>
        </a:defRPr>
      </a:lvl1pPr>
    </p:titleStyle>
    <p:body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p:bodyStyle>
    <p:otherStyle>
      <a:defPPr>
        <a:defRPr lang="en-US"/>
      </a:defPPr>
      <a:lvl1pPr marL="0" algn="l" defTabSz="816011" rtl="0" eaLnBrk="1" latinLnBrk="0" hangingPunct="1">
        <a:defRPr sz="1606" kern="1200">
          <a:solidFill>
            <a:schemeClr val="tx1"/>
          </a:solidFill>
          <a:latin typeface="+mn-lt"/>
          <a:ea typeface="+mn-ea"/>
          <a:cs typeface="+mn-cs"/>
        </a:defRPr>
      </a:lvl1pPr>
      <a:lvl2pPr marL="408005" algn="l" defTabSz="816011" rtl="0" eaLnBrk="1" latinLnBrk="0" hangingPunct="1">
        <a:defRPr sz="1606" kern="1200">
          <a:solidFill>
            <a:schemeClr val="tx1"/>
          </a:solidFill>
          <a:latin typeface="+mn-lt"/>
          <a:ea typeface="+mn-ea"/>
          <a:cs typeface="+mn-cs"/>
        </a:defRPr>
      </a:lvl2pPr>
      <a:lvl3pPr marL="816011" algn="l" defTabSz="816011" rtl="0" eaLnBrk="1" latinLnBrk="0" hangingPunct="1">
        <a:defRPr sz="1606" kern="1200">
          <a:solidFill>
            <a:schemeClr val="tx1"/>
          </a:solidFill>
          <a:latin typeface="+mn-lt"/>
          <a:ea typeface="+mn-ea"/>
          <a:cs typeface="+mn-cs"/>
        </a:defRPr>
      </a:lvl3pPr>
      <a:lvl4pPr marL="1224016" algn="l" defTabSz="816011" rtl="0" eaLnBrk="1" latinLnBrk="0" hangingPunct="1">
        <a:defRPr sz="1606" kern="1200">
          <a:solidFill>
            <a:schemeClr val="tx1"/>
          </a:solidFill>
          <a:latin typeface="+mn-lt"/>
          <a:ea typeface="+mn-ea"/>
          <a:cs typeface="+mn-cs"/>
        </a:defRPr>
      </a:lvl4pPr>
      <a:lvl5pPr marL="1632021" algn="l" defTabSz="816011" rtl="0" eaLnBrk="1" latinLnBrk="0" hangingPunct="1">
        <a:defRPr sz="1606" kern="1200">
          <a:solidFill>
            <a:schemeClr val="tx1"/>
          </a:solidFill>
          <a:latin typeface="+mn-lt"/>
          <a:ea typeface="+mn-ea"/>
          <a:cs typeface="+mn-cs"/>
        </a:defRPr>
      </a:lvl5pPr>
      <a:lvl6pPr marL="2040026" algn="l" defTabSz="816011" rtl="0" eaLnBrk="1" latinLnBrk="0" hangingPunct="1">
        <a:defRPr sz="1606" kern="1200">
          <a:solidFill>
            <a:schemeClr val="tx1"/>
          </a:solidFill>
          <a:latin typeface="+mn-lt"/>
          <a:ea typeface="+mn-ea"/>
          <a:cs typeface="+mn-cs"/>
        </a:defRPr>
      </a:lvl6pPr>
      <a:lvl7pPr marL="2448032" algn="l" defTabSz="816011" rtl="0" eaLnBrk="1" latinLnBrk="0" hangingPunct="1">
        <a:defRPr sz="1606" kern="1200">
          <a:solidFill>
            <a:schemeClr val="tx1"/>
          </a:solidFill>
          <a:latin typeface="+mn-lt"/>
          <a:ea typeface="+mn-ea"/>
          <a:cs typeface="+mn-cs"/>
        </a:defRPr>
      </a:lvl7pPr>
      <a:lvl8pPr marL="2856037" algn="l" defTabSz="816011" rtl="0" eaLnBrk="1" latinLnBrk="0" hangingPunct="1">
        <a:defRPr sz="1606" kern="1200">
          <a:solidFill>
            <a:schemeClr val="tx1"/>
          </a:solidFill>
          <a:latin typeface="+mn-lt"/>
          <a:ea typeface="+mn-ea"/>
          <a:cs typeface="+mn-cs"/>
        </a:defRPr>
      </a:lvl8pPr>
      <a:lvl9pPr marL="3264042" algn="l" defTabSz="816011" rtl="0" eaLnBrk="1" latinLnBrk="0" hangingPunct="1">
        <a:defRPr sz="16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8" userDrawn="1">
          <p15:clr>
            <a:srgbClr val="F26B43"/>
          </p15:clr>
        </p15:guide>
        <p15:guide id="2" pos="3975" userDrawn="1">
          <p15:clr>
            <a:srgbClr val="F26B43"/>
          </p15:clr>
        </p15:guide>
        <p15:guide id="3" pos="746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239625" cy="6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5782500"/>
            <a:ext cx="12239625" cy="337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5509438"/>
            <a:ext cx="12239625" cy="273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1"/>
            <a:ext cx="758953"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60148" y="1"/>
            <a:ext cx="379477"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56633" y="5509438"/>
            <a:ext cx="903516" cy="27306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8953" y="674624"/>
            <a:ext cx="11101195" cy="41762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402914" y="674624"/>
            <a:ext cx="5836711"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36713" y="0"/>
            <a:ext cx="566202" cy="6119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8954" y="674624"/>
            <a:ext cx="5457234"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8954" y="1863249"/>
            <a:ext cx="11101195" cy="1638375"/>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216187" y="1"/>
            <a:ext cx="186727" cy="6119812"/>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52383" y="3501624"/>
            <a:ext cx="11101195" cy="1285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8954" y="666203"/>
            <a:ext cx="3577922" cy="7267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8954" y="672866"/>
            <a:ext cx="491513" cy="48348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8954" y="674624"/>
            <a:ext cx="11094624" cy="9958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8954" y="1863249"/>
            <a:ext cx="11094624" cy="29876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403491" y="6264376"/>
            <a:ext cx="711916" cy="160625"/>
          </a:xfrm>
          <a:prstGeom prst="rect">
            <a:avLst/>
          </a:prstGeom>
        </p:spPr>
        <p:txBody>
          <a:bodyPr vert="horz" lIns="0" tIns="0" rIns="0" bIns="0" rtlCol="0" anchor="b">
            <a:noAutofit/>
          </a:bodyPr>
          <a:lstStyle>
            <a:lvl1pPr algn="l">
              <a:defRPr sz="625">
                <a:solidFill>
                  <a:srgbClr val="F0F0F0"/>
                </a:solidFill>
              </a:defRPr>
            </a:lvl1pPr>
          </a:lstStyle>
          <a:p>
            <a:fld id="{E16DB134-A740-47D9-9359-CFD0405A8817}" type="datetimeFigureOut">
              <a:rPr lang="en-US" smtClean="0"/>
              <a:pPr/>
              <a:t>9/19/2024</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8660" y="6264376"/>
            <a:ext cx="4253754" cy="160625"/>
          </a:xfrm>
          <a:prstGeom prst="rect">
            <a:avLst/>
          </a:prstGeom>
        </p:spPr>
        <p:txBody>
          <a:bodyPr vert="horz" lIns="0" tIns="0" rIns="0" bIns="0" rtlCol="0" anchor="b">
            <a:noAutofit/>
          </a:bodyPr>
          <a:lstStyle>
            <a:lvl1pPr algn="l">
              <a:defRPr sz="625">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5524" y="5620117"/>
            <a:ext cx="513172" cy="160625"/>
          </a:xfrm>
          <a:prstGeom prst="rect">
            <a:avLst/>
          </a:prstGeom>
        </p:spPr>
        <p:txBody>
          <a:bodyPr vert="horz" lIns="0" tIns="0" rIns="0" bIns="0" rtlCol="0" anchor="b">
            <a:noAutofit/>
          </a:bodyPr>
          <a:lstStyle>
            <a:lvl1pPr algn="l">
              <a:defRPr sz="625">
                <a:solidFill>
                  <a:schemeClr val="tx1">
                    <a:tint val="75000"/>
                  </a:schemeClr>
                </a:solidFill>
              </a:defRPr>
            </a:lvl1pPr>
          </a:lstStyle>
          <a:p>
            <a:fld id="{F9FB0CC8-2783-4C0F-826D-494942753165}" type="slidenum">
              <a:rPr lang="en-US" smtClean="0"/>
              <a:pPr/>
              <a:t>‹#›</a:t>
            </a:fld>
            <a:endParaRPr lang="en-US" dirty="0"/>
          </a:p>
        </p:txBody>
      </p:sp>
      <p:pic>
        <p:nvPicPr>
          <p:cNvPr id="26" name="Picture 25" descr="Shape&#10;&#10;Description automatically generated with medium confidence">
            <a:extLst>
              <a:ext uri="{FF2B5EF4-FFF2-40B4-BE49-F238E27FC236}">
                <a16:creationId xmlns:a16="http://schemas.microsoft.com/office/drawing/2014/main" id="{711BEC71-9C20-6B94-472D-66E053B91DC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1210969641"/>
      </p:ext>
    </p:extLst>
  </p:cSld>
  <p:clrMap bg1="lt1" tx1="dk1" bg2="lt2" tx2="dk2" accent1="accent1" accent2="accent2" accent3="accent3" accent4="accent4" accent5="accent5" accent6="accent6" hlink="hlink" folHlink="folHlink"/>
  <p:sldLayoutIdLst>
    <p:sldLayoutId id="2147483898" r:id="rId1"/>
    <p:sldLayoutId id="2147483897" r:id="rId2"/>
    <p:sldLayoutId id="2147483900" r:id="rId3"/>
    <p:sldLayoutId id="2147483964" r:id="rId4"/>
    <p:sldLayoutId id="2147483965" r:id="rId5"/>
    <p:sldLayoutId id="2147483966" r:id="rId6"/>
    <p:sldLayoutId id="2147483883" r:id="rId7"/>
    <p:sldLayoutId id="2147483896" r:id="rId8"/>
    <p:sldLayoutId id="2147483899" r:id="rId9"/>
  </p:sldLayoutIdLst>
  <p:txStyles>
    <p:titleStyle>
      <a:lvl1pPr algn="l" defTabSz="816011" rtl="0" eaLnBrk="1" latinLnBrk="0" hangingPunct="1">
        <a:lnSpc>
          <a:spcPts val="4284"/>
        </a:lnSpc>
        <a:spcBef>
          <a:spcPct val="0"/>
        </a:spcBef>
        <a:buNone/>
        <a:defRPr sz="4016" b="1" kern="1200" cap="all" spc="0" baseline="0">
          <a:solidFill>
            <a:schemeClr val="tx1"/>
          </a:solidFill>
          <a:latin typeface="+mj-lt"/>
          <a:ea typeface="+mj-ea"/>
          <a:cs typeface="+mj-cs"/>
        </a:defRPr>
      </a:lvl1pPr>
    </p:titleStyle>
    <p:body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p:bodyStyle>
    <p:otherStyle>
      <a:defPPr>
        <a:defRPr lang="en-US"/>
      </a:defPPr>
      <a:lvl1pPr marL="0" algn="l" defTabSz="816011" rtl="0" eaLnBrk="1" latinLnBrk="0" hangingPunct="1">
        <a:defRPr sz="1606" kern="1200">
          <a:solidFill>
            <a:schemeClr val="tx1"/>
          </a:solidFill>
          <a:latin typeface="+mn-lt"/>
          <a:ea typeface="+mn-ea"/>
          <a:cs typeface="+mn-cs"/>
        </a:defRPr>
      </a:lvl1pPr>
      <a:lvl2pPr marL="408005" algn="l" defTabSz="816011" rtl="0" eaLnBrk="1" latinLnBrk="0" hangingPunct="1">
        <a:defRPr sz="1606" kern="1200">
          <a:solidFill>
            <a:schemeClr val="tx1"/>
          </a:solidFill>
          <a:latin typeface="+mn-lt"/>
          <a:ea typeface="+mn-ea"/>
          <a:cs typeface="+mn-cs"/>
        </a:defRPr>
      </a:lvl2pPr>
      <a:lvl3pPr marL="816011" algn="l" defTabSz="816011" rtl="0" eaLnBrk="1" latinLnBrk="0" hangingPunct="1">
        <a:defRPr sz="1606" kern="1200">
          <a:solidFill>
            <a:schemeClr val="tx1"/>
          </a:solidFill>
          <a:latin typeface="+mn-lt"/>
          <a:ea typeface="+mn-ea"/>
          <a:cs typeface="+mn-cs"/>
        </a:defRPr>
      </a:lvl3pPr>
      <a:lvl4pPr marL="1224016" algn="l" defTabSz="816011" rtl="0" eaLnBrk="1" latinLnBrk="0" hangingPunct="1">
        <a:defRPr sz="1606" kern="1200">
          <a:solidFill>
            <a:schemeClr val="tx1"/>
          </a:solidFill>
          <a:latin typeface="+mn-lt"/>
          <a:ea typeface="+mn-ea"/>
          <a:cs typeface="+mn-cs"/>
        </a:defRPr>
      </a:lvl4pPr>
      <a:lvl5pPr marL="1632021" algn="l" defTabSz="816011" rtl="0" eaLnBrk="1" latinLnBrk="0" hangingPunct="1">
        <a:defRPr sz="1606" kern="1200">
          <a:solidFill>
            <a:schemeClr val="tx1"/>
          </a:solidFill>
          <a:latin typeface="+mn-lt"/>
          <a:ea typeface="+mn-ea"/>
          <a:cs typeface="+mn-cs"/>
        </a:defRPr>
      </a:lvl5pPr>
      <a:lvl6pPr marL="2040026" algn="l" defTabSz="816011" rtl="0" eaLnBrk="1" latinLnBrk="0" hangingPunct="1">
        <a:defRPr sz="1606" kern="1200">
          <a:solidFill>
            <a:schemeClr val="tx1"/>
          </a:solidFill>
          <a:latin typeface="+mn-lt"/>
          <a:ea typeface="+mn-ea"/>
          <a:cs typeface="+mn-cs"/>
        </a:defRPr>
      </a:lvl6pPr>
      <a:lvl7pPr marL="2448032" algn="l" defTabSz="816011" rtl="0" eaLnBrk="1" latinLnBrk="0" hangingPunct="1">
        <a:defRPr sz="1606" kern="1200">
          <a:solidFill>
            <a:schemeClr val="tx1"/>
          </a:solidFill>
          <a:latin typeface="+mn-lt"/>
          <a:ea typeface="+mn-ea"/>
          <a:cs typeface="+mn-cs"/>
        </a:defRPr>
      </a:lvl7pPr>
      <a:lvl8pPr marL="2856037" algn="l" defTabSz="816011" rtl="0" eaLnBrk="1" latinLnBrk="0" hangingPunct="1">
        <a:defRPr sz="1606" kern="1200">
          <a:solidFill>
            <a:schemeClr val="tx1"/>
          </a:solidFill>
          <a:latin typeface="+mn-lt"/>
          <a:ea typeface="+mn-ea"/>
          <a:cs typeface="+mn-cs"/>
        </a:defRPr>
      </a:lvl8pPr>
      <a:lvl9pPr marL="3264042" algn="l" defTabSz="816011" rtl="0" eaLnBrk="1" latinLnBrk="0" hangingPunct="1">
        <a:defRPr sz="16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8" userDrawn="1">
          <p15:clr>
            <a:srgbClr val="F26B43"/>
          </p15:clr>
        </p15:guide>
        <p15:guide id="2" pos="3975" userDrawn="1">
          <p15:clr>
            <a:srgbClr val="F26B43"/>
          </p15:clr>
        </p15:guide>
        <p15:guide id="3" pos="7463"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239625" cy="6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5782500"/>
            <a:ext cx="12239625" cy="337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5509438"/>
            <a:ext cx="12239625" cy="273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1"/>
            <a:ext cx="758953"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60148" y="1"/>
            <a:ext cx="379477"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56633" y="5509438"/>
            <a:ext cx="903516" cy="27306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8953" y="674624"/>
            <a:ext cx="11101195" cy="41762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402914" y="674624"/>
            <a:ext cx="5836711"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36713" y="0"/>
            <a:ext cx="566202" cy="6119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8954" y="674624"/>
            <a:ext cx="5457234"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8954" y="1863249"/>
            <a:ext cx="11101195" cy="1638375"/>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216187" y="1"/>
            <a:ext cx="186727" cy="6119812"/>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52383" y="3501624"/>
            <a:ext cx="11101195" cy="1285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8954" y="666203"/>
            <a:ext cx="3577922" cy="7267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8954" y="672866"/>
            <a:ext cx="491513" cy="48348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8954" y="674624"/>
            <a:ext cx="11094624" cy="9958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8954" y="1863249"/>
            <a:ext cx="11094624" cy="29876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403491" y="6264376"/>
            <a:ext cx="711916" cy="160625"/>
          </a:xfrm>
          <a:prstGeom prst="rect">
            <a:avLst/>
          </a:prstGeom>
        </p:spPr>
        <p:txBody>
          <a:bodyPr vert="horz" lIns="0" tIns="0" rIns="0" bIns="0" rtlCol="0" anchor="b">
            <a:noAutofit/>
          </a:bodyPr>
          <a:lstStyle>
            <a:lvl1pPr algn="l">
              <a:defRPr sz="625">
                <a:solidFill>
                  <a:srgbClr val="F0F0F0"/>
                </a:solidFill>
              </a:defRPr>
            </a:lvl1pPr>
          </a:lstStyle>
          <a:p>
            <a:fld id="{E16DB134-A740-47D9-9359-CFD0405A8817}" type="datetimeFigureOut">
              <a:rPr lang="en-US" smtClean="0"/>
              <a:pPr/>
              <a:t>9/19/2024</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8660" y="6264376"/>
            <a:ext cx="4253754" cy="160625"/>
          </a:xfrm>
          <a:prstGeom prst="rect">
            <a:avLst/>
          </a:prstGeom>
        </p:spPr>
        <p:txBody>
          <a:bodyPr vert="horz" lIns="0" tIns="0" rIns="0" bIns="0" rtlCol="0" anchor="b">
            <a:noAutofit/>
          </a:bodyPr>
          <a:lstStyle>
            <a:lvl1pPr algn="l">
              <a:defRPr sz="625">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5524" y="5620117"/>
            <a:ext cx="513172" cy="160625"/>
          </a:xfrm>
          <a:prstGeom prst="rect">
            <a:avLst/>
          </a:prstGeom>
        </p:spPr>
        <p:txBody>
          <a:bodyPr vert="horz" lIns="0" tIns="0" rIns="0" bIns="0" rtlCol="0" anchor="b">
            <a:noAutofit/>
          </a:bodyPr>
          <a:lstStyle>
            <a:lvl1pPr algn="l">
              <a:defRPr sz="625">
                <a:solidFill>
                  <a:schemeClr val="tx1">
                    <a:tint val="75000"/>
                  </a:schemeClr>
                </a:solidFill>
              </a:defRPr>
            </a:lvl1pPr>
          </a:lstStyle>
          <a:p>
            <a:fld id="{F9FB0CC8-2783-4C0F-826D-494942753165}" type="slidenum">
              <a:rPr lang="en-US" smtClean="0"/>
              <a:pPr/>
              <a:t>‹#›</a:t>
            </a:fld>
            <a:endParaRPr lang="en-US" dirty="0"/>
          </a:p>
        </p:txBody>
      </p:sp>
      <p:pic>
        <p:nvPicPr>
          <p:cNvPr id="26" name="Picture 25" descr="Shape&#10;&#10;Description automatically generated with medium confidence">
            <a:extLst>
              <a:ext uri="{FF2B5EF4-FFF2-40B4-BE49-F238E27FC236}">
                <a16:creationId xmlns:a16="http://schemas.microsoft.com/office/drawing/2014/main" id="{DFABBE34-8E7D-A7A7-5517-1D43E755AAA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3147935581"/>
      </p:ext>
    </p:extLst>
  </p:cSld>
  <p:clrMap bg1="lt1" tx1="dk1" bg2="lt2" tx2="dk2" accent1="accent1" accent2="accent2" accent3="accent3" accent4="accent4" accent5="accent5" accent6="accent6" hlink="hlink" folHlink="folHlink"/>
  <p:sldLayoutIdLst>
    <p:sldLayoutId id="2147483908" r:id="rId1"/>
    <p:sldLayoutId id="2147483919" r:id="rId2"/>
    <p:sldLayoutId id="2147483925" r:id="rId3"/>
    <p:sldLayoutId id="2147483910" r:id="rId4"/>
    <p:sldLayoutId id="2147483920" r:id="rId5"/>
    <p:sldLayoutId id="2147483927" r:id="rId6"/>
    <p:sldLayoutId id="2147483909" r:id="rId7"/>
    <p:sldLayoutId id="2147483921" r:id="rId8"/>
    <p:sldLayoutId id="2147483926" r:id="rId9"/>
    <p:sldLayoutId id="2147483911" r:id="rId10"/>
    <p:sldLayoutId id="2147483912" r:id="rId11"/>
    <p:sldLayoutId id="2147483913" r:id="rId12"/>
    <p:sldLayoutId id="2147483914" r:id="rId13"/>
    <p:sldLayoutId id="2147483922" r:id="rId14"/>
    <p:sldLayoutId id="2147483915" r:id="rId15"/>
    <p:sldLayoutId id="2147483923" r:id="rId16"/>
    <p:sldLayoutId id="2147483950" r:id="rId17"/>
    <p:sldLayoutId id="2147483951" r:id="rId18"/>
    <p:sldLayoutId id="2147483916" r:id="rId19"/>
    <p:sldLayoutId id="2147483924" r:id="rId20"/>
  </p:sldLayoutIdLst>
  <p:txStyles>
    <p:titleStyle>
      <a:lvl1pPr algn="l" defTabSz="816011" rtl="0" eaLnBrk="1" latinLnBrk="0" hangingPunct="1">
        <a:lnSpc>
          <a:spcPts val="4284"/>
        </a:lnSpc>
        <a:spcBef>
          <a:spcPct val="0"/>
        </a:spcBef>
        <a:buNone/>
        <a:defRPr sz="4016" b="1" kern="1200" cap="all" spc="0" baseline="0">
          <a:solidFill>
            <a:schemeClr val="tx1"/>
          </a:solidFill>
          <a:latin typeface="+mj-lt"/>
          <a:ea typeface="+mj-ea"/>
          <a:cs typeface="+mj-cs"/>
        </a:defRPr>
      </a:lvl1pPr>
    </p:titleStyle>
    <p:body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p:bodyStyle>
    <p:otherStyle>
      <a:defPPr>
        <a:defRPr lang="en-US"/>
      </a:defPPr>
      <a:lvl1pPr marL="0" algn="l" defTabSz="816011" rtl="0" eaLnBrk="1" latinLnBrk="0" hangingPunct="1">
        <a:defRPr sz="1606" kern="1200">
          <a:solidFill>
            <a:schemeClr val="tx1"/>
          </a:solidFill>
          <a:latin typeface="+mn-lt"/>
          <a:ea typeface="+mn-ea"/>
          <a:cs typeface="+mn-cs"/>
        </a:defRPr>
      </a:lvl1pPr>
      <a:lvl2pPr marL="408005" algn="l" defTabSz="816011" rtl="0" eaLnBrk="1" latinLnBrk="0" hangingPunct="1">
        <a:defRPr sz="1606" kern="1200">
          <a:solidFill>
            <a:schemeClr val="tx1"/>
          </a:solidFill>
          <a:latin typeface="+mn-lt"/>
          <a:ea typeface="+mn-ea"/>
          <a:cs typeface="+mn-cs"/>
        </a:defRPr>
      </a:lvl2pPr>
      <a:lvl3pPr marL="816011" algn="l" defTabSz="816011" rtl="0" eaLnBrk="1" latinLnBrk="0" hangingPunct="1">
        <a:defRPr sz="1606" kern="1200">
          <a:solidFill>
            <a:schemeClr val="tx1"/>
          </a:solidFill>
          <a:latin typeface="+mn-lt"/>
          <a:ea typeface="+mn-ea"/>
          <a:cs typeface="+mn-cs"/>
        </a:defRPr>
      </a:lvl3pPr>
      <a:lvl4pPr marL="1224016" algn="l" defTabSz="816011" rtl="0" eaLnBrk="1" latinLnBrk="0" hangingPunct="1">
        <a:defRPr sz="1606" kern="1200">
          <a:solidFill>
            <a:schemeClr val="tx1"/>
          </a:solidFill>
          <a:latin typeface="+mn-lt"/>
          <a:ea typeface="+mn-ea"/>
          <a:cs typeface="+mn-cs"/>
        </a:defRPr>
      </a:lvl4pPr>
      <a:lvl5pPr marL="1632021" algn="l" defTabSz="816011" rtl="0" eaLnBrk="1" latinLnBrk="0" hangingPunct="1">
        <a:defRPr sz="1606" kern="1200">
          <a:solidFill>
            <a:schemeClr val="tx1"/>
          </a:solidFill>
          <a:latin typeface="+mn-lt"/>
          <a:ea typeface="+mn-ea"/>
          <a:cs typeface="+mn-cs"/>
        </a:defRPr>
      </a:lvl5pPr>
      <a:lvl6pPr marL="2040026" algn="l" defTabSz="816011" rtl="0" eaLnBrk="1" latinLnBrk="0" hangingPunct="1">
        <a:defRPr sz="1606" kern="1200">
          <a:solidFill>
            <a:schemeClr val="tx1"/>
          </a:solidFill>
          <a:latin typeface="+mn-lt"/>
          <a:ea typeface="+mn-ea"/>
          <a:cs typeface="+mn-cs"/>
        </a:defRPr>
      </a:lvl6pPr>
      <a:lvl7pPr marL="2448032" algn="l" defTabSz="816011" rtl="0" eaLnBrk="1" latinLnBrk="0" hangingPunct="1">
        <a:defRPr sz="1606" kern="1200">
          <a:solidFill>
            <a:schemeClr val="tx1"/>
          </a:solidFill>
          <a:latin typeface="+mn-lt"/>
          <a:ea typeface="+mn-ea"/>
          <a:cs typeface="+mn-cs"/>
        </a:defRPr>
      </a:lvl7pPr>
      <a:lvl8pPr marL="2856037" algn="l" defTabSz="816011" rtl="0" eaLnBrk="1" latinLnBrk="0" hangingPunct="1">
        <a:defRPr sz="1606" kern="1200">
          <a:solidFill>
            <a:schemeClr val="tx1"/>
          </a:solidFill>
          <a:latin typeface="+mn-lt"/>
          <a:ea typeface="+mn-ea"/>
          <a:cs typeface="+mn-cs"/>
        </a:defRPr>
      </a:lvl8pPr>
      <a:lvl9pPr marL="3264042" algn="l" defTabSz="816011" rtl="0" eaLnBrk="1" latinLnBrk="0" hangingPunct="1">
        <a:defRPr sz="16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8" userDrawn="1">
          <p15:clr>
            <a:srgbClr val="F26B43"/>
          </p15:clr>
        </p15:guide>
        <p15:guide id="2" pos="3975" userDrawn="1">
          <p15:clr>
            <a:srgbClr val="F26B43"/>
          </p15:clr>
        </p15:guide>
        <p15:guide id="3" pos="7463"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239625" cy="6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5782500"/>
            <a:ext cx="12239625" cy="337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5509438"/>
            <a:ext cx="12239625" cy="273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1"/>
            <a:ext cx="758953"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60148" y="1"/>
            <a:ext cx="379477"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56633" y="5509438"/>
            <a:ext cx="903516" cy="27306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8953" y="674624"/>
            <a:ext cx="11101195" cy="41762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402914" y="674624"/>
            <a:ext cx="5836711"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36713" y="0"/>
            <a:ext cx="566202" cy="6119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8954" y="674624"/>
            <a:ext cx="5457234"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8954" y="1863249"/>
            <a:ext cx="11101195" cy="1638375"/>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216187" y="1"/>
            <a:ext cx="186727" cy="6119812"/>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52383" y="3501624"/>
            <a:ext cx="11101195" cy="1285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8954" y="666203"/>
            <a:ext cx="3577922" cy="7267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8954" y="672866"/>
            <a:ext cx="491513" cy="48348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8954" y="674624"/>
            <a:ext cx="11094624" cy="9958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8954" y="1863249"/>
            <a:ext cx="11094624" cy="29876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403491" y="6264376"/>
            <a:ext cx="711916" cy="160625"/>
          </a:xfrm>
          <a:prstGeom prst="rect">
            <a:avLst/>
          </a:prstGeom>
        </p:spPr>
        <p:txBody>
          <a:bodyPr vert="horz" lIns="0" tIns="0" rIns="0" bIns="0" rtlCol="0" anchor="b">
            <a:noAutofit/>
          </a:bodyPr>
          <a:lstStyle>
            <a:lvl1pPr algn="l">
              <a:defRPr sz="625">
                <a:solidFill>
                  <a:srgbClr val="F0F0F0"/>
                </a:solidFill>
              </a:defRPr>
            </a:lvl1pPr>
          </a:lstStyle>
          <a:p>
            <a:fld id="{E16DB134-A740-47D9-9359-CFD0405A8817}" type="datetimeFigureOut">
              <a:rPr lang="en-US" smtClean="0"/>
              <a:pPr/>
              <a:t>9/19/2024</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8660" y="6264376"/>
            <a:ext cx="4253754" cy="160625"/>
          </a:xfrm>
          <a:prstGeom prst="rect">
            <a:avLst/>
          </a:prstGeom>
        </p:spPr>
        <p:txBody>
          <a:bodyPr vert="horz" lIns="0" tIns="0" rIns="0" bIns="0" rtlCol="0" anchor="b">
            <a:noAutofit/>
          </a:bodyPr>
          <a:lstStyle>
            <a:lvl1pPr algn="l">
              <a:defRPr sz="625">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5524" y="5620117"/>
            <a:ext cx="513172" cy="160625"/>
          </a:xfrm>
          <a:prstGeom prst="rect">
            <a:avLst/>
          </a:prstGeom>
        </p:spPr>
        <p:txBody>
          <a:bodyPr vert="horz" lIns="0" tIns="0" rIns="0" bIns="0" rtlCol="0" anchor="b">
            <a:noAutofit/>
          </a:bodyPr>
          <a:lstStyle>
            <a:lvl1pPr algn="l">
              <a:defRPr sz="625">
                <a:solidFill>
                  <a:schemeClr val="tx1">
                    <a:tint val="75000"/>
                  </a:schemeClr>
                </a:solidFill>
              </a:defRPr>
            </a:lvl1pPr>
          </a:lstStyle>
          <a:p>
            <a:fld id="{F9FB0CC8-2783-4C0F-826D-494942753165}" type="slidenum">
              <a:rPr lang="en-US" smtClean="0"/>
              <a:pPr/>
              <a:t>‹#›</a:t>
            </a:fld>
            <a:endParaRPr lang="en-US" dirty="0"/>
          </a:p>
        </p:txBody>
      </p:sp>
      <p:pic>
        <p:nvPicPr>
          <p:cNvPr id="26" name="Picture 25" descr="Shape&#10;&#10;Description automatically generated with medium confidence">
            <a:extLst>
              <a:ext uri="{FF2B5EF4-FFF2-40B4-BE49-F238E27FC236}">
                <a16:creationId xmlns:a16="http://schemas.microsoft.com/office/drawing/2014/main" id="{864FD9E1-6A9C-7BCD-4AF0-B29A41AE64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3814700833"/>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9" r:id="rId3"/>
  </p:sldLayoutIdLst>
  <p:txStyles>
    <p:titleStyle>
      <a:lvl1pPr algn="l" defTabSz="816011" rtl="0" eaLnBrk="1" latinLnBrk="0" hangingPunct="1">
        <a:lnSpc>
          <a:spcPts val="4284"/>
        </a:lnSpc>
        <a:spcBef>
          <a:spcPct val="0"/>
        </a:spcBef>
        <a:buNone/>
        <a:defRPr sz="4016" b="1" kern="1200" cap="all" spc="0" baseline="0">
          <a:solidFill>
            <a:schemeClr val="tx1"/>
          </a:solidFill>
          <a:latin typeface="+mj-lt"/>
          <a:ea typeface="+mj-ea"/>
          <a:cs typeface="+mj-cs"/>
        </a:defRPr>
      </a:lvl1pPr>
    </p:titleStyle>
    <p:body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p:bodyStyle>
    <p:otherStyle>
      <a:defPPr>
        <a:defRPr lang="en-US"/>
      </a:defPPr>
      <a:lvl1pPr marL="0" algn="l" defTabSz="816011" rtl="0" eaLnBrk="1" latinLnBrk="0" hangingPunct="1">
        <a:defRPr sz="1606" kern="1200">
          <a:solidFill>
            <a:schemeClr val="tx1"/>
          </a:solidFill>
          <a:latin typeface="+mn-lt"/>
          <a:ea typeface="+mn-ea"/>
          <a:cs typeface="+mn-cs"/>
        </a:defRPr>
      </a:lvl1pPr>
      <a:lvl2pPr marL="408005" algn="l" defTabSz="816011" rtl="0" eaLnBrk="1" latinLnBrk="0" hangingPunct="1">
        <a:defRPr sz="1606" kern="1200">
          <a:solidFill>
            <a:schemeClr val="tx1"/>
          </a:solidFill>
          <a:latin typeface="+mn-lt"/>
          <a:ea typeface="+mn-ea"/>
          <a:cs typeface="+mn-cs"/>
        </a:defRPr>
      </a:lvl2pPr>
      <a:lvl3pPr marL="816011" algn="l" defTabSz="816011" rtl="0" eaLnBrk="1" latinLnBrk="0" hangingPunct="1">
        <a:defRPr sz="1606" kern="1200">
          <a:solidFill>
            <a:schemeClr val="tx1"/>
          </a:solidFill>
          <a:latin typeface="+mn-lt"/>
          <a:ea typeface="+mn-ea"/>
          <a:cs typeface="+mn-cs"/>
        </a:defRPr>
      </a:lvl3pPr>
      <a:lvl4pPr marL="1224016" algn="l" defTabSz="816011" rtl="0" eaLnBrk="1" latinLnBrk="0" hangingPunct="1">
        <a:defRPr sz="1606" kern="1200">
          <a:solidFill>
            <a:schemeClr val="tx1"/>
          </a:solidFill>
          <a:latin typeface="+mn-lt"/>
          <a:ea typeface="+mn-ea"/>
          <a:cs typeface="+mn-cs"/>
        </a:defRPr>
      </a:lvl4pPr>
      <a:lvl5pPr marL="1632021" algn="l" defTabSz="816011" rtl="0" eaLnBrk="1" latinLnBrk="0" hangingPunct="1">
        <a:defRPr sz="1606" kern="1200">
          <a:solidFill>
            <a:schemeClr val="tx1"/>
          </a:solidFill>
          <a:latin typeface="+mn-lt"/>
          <a:ea typeface="+mn-ea"/>
          <a:cs typeface="+mn-cs"/>
        </a:defRPr>
      </a:lvl5pPr>
      <a:lvl6pPr marL="2040026" algn="l" defTabSz="816011" rtl="0" eaLnBrk="1" latinLnBrk="0" hangingPunct="1">
        <a:defRPr sz="1606" kern="1200">
          <a:solidFill>
            <a:schemeClr val="tx1"/>
          </a:solidFill>
          <a:latin typeface="+mn-lt"/>
          <a:ea typeface="+mn-ea"/>
          <a:cs typeface="+mn-cs"/>
        </a:defRPr>
      </a:lvl6pPr>
      <a:lvl7pPr marL="2448032" algn="l" defTabSz="816011" rtl="0" eaLnBrk="1" latinLnBrk="0" hangingPunct="1">
        <a:defRPr sz="1606" kern="1200">
          <a:solidFill>
            <a:schemeClr val="tx1"/>
          </a:solidFill>
          <a:latin typeface="+mn-lt"/>
          <a:ea typeface="+mn-ea"/>
          <a:cs typeface="+mn-cs"/>
        </a:defRPr>
      </a:lvl7pPr>
      <a:lvl8pPr marL="2856037" algn="l" defTabSz="816011" rtl="0" eaLnBrk="1" latinLnBrk="0" hangingPunct="1">
        <a:defRPr sz="1606" kern="1200">
          <a:solidFill>
            <a:schemeClr val="tx1"/>
          </a:solidFill>
          <a:latin typeface="+mn-lt"/>
          <a:ea typeface="+mn-ea"/>
          <a:cs typeface="+mn-cs"/>
        </a:defRPr>
      </a:lvl8pPr>
      <a:lvl9pPr marL="3264042" algn="l" defTabSz="816011" rtl="0" eaLnBrk="1" latinLnBrk="0" hangingPunct="1">
        <a:defRPr sz="16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8" userDrawn="1">
          <p15:clr>
            <a:srgbClr val="F26B43"/>
          </p15:clr>
        </p15:guide>
        <p15:guide id="2" pos="3975" userDrawn="1">
          <p15:clr>
            <a:srgbClr val="F26B43"/>
          </p15:clr>
        </p15:guide>
        <p15:guide id="3" pos="7463"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239625" cy="6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5782500"/>
            <a:ext cx="12239625" cy="337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5509438"/>
            <a:ext cx="12239625" cy="273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1"/>
            <a:ext cx="758953"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60148" y="1"/>
            <a:ext cx="379477"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56633" y="5509438"/>
            <a:ext cx="903516" cy="27306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8953" y="674624"/>
            <a:ext cx="11101195" cy="41762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402914" y="674624"/>
            <a:ext cx="5836711"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36713" y="0"/>
            <a:ext cx="566202" cy="6119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8954" y="674624"/>
            <a:ext cx="5457234"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8954" y="1863249"/>
            <a:ext cx="11101195" cy="1638375"/>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216187" y="1"/>
            <a:ext cx="186727" cy="6119812"/>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52383" y="3501624"/>
            <a:ext cx="11101195" cy="1285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8954" y="666203"/>
            <a:ext cx="3577922" cy="7267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8954" y="672866"/>
            <a:ext cx="491513" cy="48348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8954" y="674624"/>
            <a:ext cx="11094624" cy="9958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8954" y="1863249"/>
            <a:ext cx="11094624" cy="29876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403491" y="6264376"/>
            <a:ext cx="711916" cy="160625"/>
          </a:xfrm>
          <a:prstGeom prst="rect">
            <a:avLst/>
          </a:prstGeom>
        </p:spPr>
        <p:txBody>
          <a:bodyPr vert="horz" lIns="0" tIns="0" rIns="0" bIns="0" rtlCol="0" anchor="b">
            <a:noAutofit/>
          </a:bodyPr>
          <a:lstStyle>
            <a:lvl1pPr algn="l">
              <a:defRPr sz="625">
                <a:solidFill>
                  <a:srgbClr val="F0F0F0"/>
                </a:solidFill>
              </a:defRPr>
            </a:lvl1pPr>
          </a:lstStyle>
          <a:p>
            <a:fld id="{E16DB134-A740-47D9-9359-CFD0405A8817}" type="datetimeFigureOut">
              <a:rPr lang="en-US" smtClean="0"/>
              <a:pPr/>
              <a:t>9/19/2024</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8660" y="6264376"/>
            <a:ext cx="4253754" cy="160625"/>
          </a:xfrm>
          <a:prstGeom prst="rect">
            <a:avLst/>
          </a:prstGeom>
        </p:spPr>
        <p:txBody>
          <a:bodyPr vert="horz" lIns="0" tIns="0" rIns="0" bIns="0" rtlCol="0" anchor="b">
            <a:noAutofit/>
          </a:bodyPr>
          <a:lstStyle>
            <a:lvl1pPr algn="l">
              <a:defRPr sz="625">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5524" y="5620117"/>
            <a:ext cx="513172" cy="160625"/>
          </a:xfrm>
          <a:prstGeom prst="rect">
            <a:avLst/>
          </a:prstGeom>
        </p:spPr>
        <p:txBody>
          <a:bodyPr vert="horz" lIns="0" tIns="0" rIns="0" bIns="0" rtlCol="0" anchor="b">
            <a:noAutofit/>
          </a:bodyPr>
          <a:lstStyle>
            <a:lvl1pPr algn="l">
              <a:defRPr sz="625">
                <a:solidFill>
                  <a:schemeClr val="tx1">
                    <a:tint val="75000"/>
                  </a:schemeClr>
                </a:solidFill>
              </a:defRPr>
            </a:lvl1pPr>
          </a:lstStyle>
          <a:p>
            <a:fld id="{F9FB0CC8-2783-4C0F-826D-494942753165}" type="slidenum">
              <a:rPr lang="en-US" smtClean="0"/>
              <a:pPr/>
              <a:t>‹#›</a:t>
            </a:fld>
            <a:endParaRPr lang="en-US" dirty="0"/>
          </a:p>
        </p:txBody>
      </p:sp>
      <p:pic>
        <p:nvPicPr>
          <p:cNvPr id="26" name="Picture 25" descr="Shape&#10;&#10;Description automatically generated with medium confidence">
            <a:extLst>
              <a:ext uri="{FF2B5EF4-FFF2-40B4-BE49-F238E27FC236}">
                <a16:creationId xmlns:a16="http://schemas.microsoft.com/office/drawing/2014/main" id="{B49FF847-7B5F-0E48-D34F-C9C9016D6A6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760411402"/>
      </p:ext>
    </p:extLst>
  </p:cSld>
  <p:clrMap bg1="lt1" tx1="dk1" bg2="lt2" tx2="dk2" accent1="accent1" accent2="accent2" accent3="accent3" accent4="accent4" accent5="accent5" accent6="accent6" hlink="hlink" folHlink="folHlink"/>
  <p:sldLayoutIdLst>
    <p:sldLayoutId id="2147483957" r:id="rId1"/>
    <p:sldLayoutId id="2147483821" r:id="rId2"/>
    <p:sldLayoutId id="2147483958" r:id="rId3"/>
    <p:sldLayoutId id="2147483763" r:id="rId4"/>
    <p:sldLayoutId id="2147483816" r:id="rId5"/>
  </p:sldLayoutIdLst>
  <p:txStyles>
    <p:titleStyle>
      <a:lvl1pPr algn="l" defTabSz="816011" rtl="0" eaLnBrk="1" latinLnBrk="0" hangingPunct="1">
        <a:lnSpc>
          <a:spcPts val="4284"/>
        </a:lnSpc>
        <a:spcBef>
          <a:spcPct val="0"/>
        </a:spcBef>
        <a:buNone/>
        <a:defRPr sz="4016" b="1" kern="1200" cap="all" spc="0" baseline="0">
          <a:solidFill>
            <a:schemeClr val="tx1"/>
          </a:solidFill>
          <a:latin typeface="+mj-lt"/>
          <a:ea typeface="+mj-ea"/>
          <a:cs typeface="+mj-cs"/>
        </a:defRPr>
      </a:lvl1pPr>
    </p:titleStyle>
    <p:body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p:bodyStyle>
    <p:otherStyle>
      <a:defPPr>
        <a:defRPr lang="en-US"/>
      </a:defPPr>
      <a:lvl1pPr marL="0" algn="l" defTabSz="816011" rtl="0" eaLnBrk="1" latinLnBrk="0" hangingPunct="1">
        <a:defRPr sz="1606" kern="1200">
          <a:solidFill>
            <a:schemeClr val="tx1"/>
          </a:solidFill>
          <a:latin typeface="+mn-lt"/>
          <a:ea typeface="+mn-ea"/>
          <a:cs typeface="+mn-cs"/>
        </a:defRPr>
      </a:lvl1pPr>
      <a:lvl2pPr marL="408005" algn="l" defTabSz="816011" rtl="0" eaLnBrk="1" latinLnBrk="0" hangingPunct="1">
        <a:defRPr sz="1606" kern="1200">
          <a:solidFill>
            <a:schemeClr val="tx1"/>
          </a:solidFill>
          <a:latin typeface="+mn-lt"/>
          <a:ea typeface="+mn-ea"/>
          <a:cs typeface="+mn-cs"/>
        </a:defRPr>
      </a:lvl2pPr>
      <a:lvl3pPr marL="816011" algn="l" defTabSz="816011" rtl="0" eaLnBrk="1" latinLnBrk="0" hangingPunct="1">
        <a:defRPr sz="1606" kern="1200">
          <a:solidFill>
            <a:schemeClr val="tx1"/>
          </a:solidFill>
          <a:latin typeface="+mn-lt"/>
          <a:ea typeface="+mn-ea"/>
          <a:cs typeface="+mn-cs"/>
        </a:defRPr>
      </a:lvl3pPr>
      <a:lvl4pPr marL="1224016" algn="l" defTabSz="816011" rtl="0" eaLnBrk="1" latinLnBrk="0" hangingPunct="1">
        <a:defRPr sz="1606" kern="1200">
          <a:solidFill>
            <a:schemeClr val="tx1"/>
          </a:solidFill>
          <a:latin typeface="+mn-lt"/>
          <a:ea typeface="+mn-ea"/>
          <a:cs typeface="+mn-cs"/>
        </a:defRPr>
      </a:lvl4pPr>
      <a:lvl5pPr marL="1632021" algn="l" defTabSz="816011" rtl="0" eaLnBrk="1" latinLnBrk="0" hangingPunct="1">
        <a:defRPr sz="1606" kern="1200">
          <a:solidFill>
            <a:schemeClr val="tx1"/>
          </a:solidFill>
          <a:latin typeface="+mn-lt"/>
          <a:ea typeface="+mn-ea"/>
          <a:cs typeface="+mn-cs"/>
        </a:defRPr>
      </a:lvl5pPr>
      <a:lvl6pPr marL="2040026" algn="l" defTabSz="816011" rtl="0" eaLnBrk="1" latinLnBrk="0" hangingPunct="1">
        <a:defRPr sz="1606" kern="1200">
          <a:solidFill>
            <a:schemeClr val="tx1"/>
          </a:solidFill>
          <a:latin typeface="+mn-lt"/>
          <a:ea typeface="+mn-ea"/>
          <a:cs typeface="+mn-cs"/>
        </a:defRPr>
      </a:lvl6pPr>
      <a:lvl7pPr marL="2448032" algn="l" defTabSz="816011" rtl="0" eaLnBrk="1" latinLnBrk="0" hangingPunct="1">
        <a:defRPr sz="1606" kern="1200">
          <a:solidFill>
            <a:schemeClr val="tx1"/>
          </a:solidFill>
          <a:latin typeface="+mn-lt"/>
          <a:ea typeface="+mn-ea"/>
          <a:cs typeface="+mn-cs"/>
        </a:defRPr>
      </a:lvl7pPr>
      <a:lvl8pPr marL="2856037" algn="l" defTabSz="816011" rtl="0" eaLnBrk="1" latinLnBrk="0" hangingPunct="1">
        <a:defRPr sz="1606" kern="1200">
          <a:solidFill>
            <a:schemeClr val="tx1"/>
          </a:solidFill>
          <a:latin typeface="+mn-lt"/>
          <a:ea typeface="+mn-ea"/>
          <a:cs typeface="+mn-cs"/>
        </a:defRPr>
      </a:lvl8pPr>
      <a:lvl9pPr marL="3264042" algn="l" defTabSz="816011" rtl="0" eaLnBrk="1" latinLnBrk="0" hangingPunct="1">
        <a:defRPr sz="16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8" userDrawn="1">
          <p15:clr>
            <a:srgbClr val="F26B43"/>
          </p15:clr>
        </p15:guide>
        <p15:guide id="2" pos="3975" userDrawn="1">
          <p15:clr>
            <a:srgbClr val="F26B43"/>
          </p15:clr>
        </p15:guide>
        <p15:guide id="3" pos="74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E2DC52-53CE-329C-2C73-EF012E12F731}"/>
              </a:ext>
            </a:extLst>
          </p:cNvPr>
          <p:cNvSpPr/>
          <p:nvPr/>
        </p:nvSpPr>
        <p:spPr>
          <a:xfrm>
            <a:off x="9356767" y="-300137"/>
            <a:ext cx="2485828" cy="797472"/>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Picture 3">
            <a:extLst>
              <a:ext uri="{FF2B5EF4-FFF2-40B4-BE49-F238E27FC236}">
                <a16:creationId xmlns:a16="http://schemas.microsoft.com/office/drawing/2014/main" id="{05CF5F8C-2C0B-A7B2-33F6-CF32629D1F66}"/>
              </a:ext>
            </a:extLst>
          </p:cNvPr>
          <p:cNvPicPr>
            <a:picLocks noChangeAspect="1"/>
          </p:cNvPicPr>
          <p:nvPr/>
        </p:nvPicPr>
        <p:blipFill>
          <a:blip r:embed="rId3"/>
          <a:stretch>
            <a:fillRect/>
          </a:stretch>
        </p:blipFill>
        <p:spPr>
          <a:xfrm>
            <a:off x="201920" y="497335"/>
            <a:ext cx="8588484" cy="4823878"/>
          </a:xfrm>
          <a:prstGeom prst="rect">
            <a:avLst/>
          </a:prstGeom>
        </p:spPr>
      </p:pic>
      <p:grpSp>
        <p:nvGrpSpPr>
          <p:cNvPr id="5" name="Group 4">
            <a:extLst>
              <a:ext uri="{FF2B5EF4-FFF2-40B4-BE49-F238E27FC236}">
                <a16:creationId xmlns:a16="http://schemas.microsoft.com/office/drawing/2014/main" id="{27858B16-91D0-96A4-86CB-B9FB1394F265}"/>
              </a:ext>
            </a:extLst>
          </p:cNvPr>
          <p:cNvGrpSpPr/>
          <p:nvPr/>
        </p:nvGrpSpPr>
        <p:grpSpPr>
          <a:xfrm>
            <a:off x="7830247" y="2096818"/>
            <a:ext cx="6252406" cy="2984191"/>
            <a:chOff x="5327987" y="2269161"/>
            <a:chExt cx="6252406" cy="2984191"/>
          </a:xfrm>
        </p:grpSpPr>
        <p:cxnSp>
          <p:nvCxnSpPr>
            <p:cNvPr id="14" name="Straight Arrow Connector 13">
              <a:extLst>
                <a:ext uri="{FF2B5EF4-FFF2-40B4-BE49-F238E27FC236}">
                  <a16:creationId xmlns:a16="http://schemas.microsoft.com/office/drawing/2014/main" id="{6339E3E5-E6F8-2CDD-5FC5-5E3383FBB29C}"/>
                </a:ext>
              </a:extLst>
            </p:cNvPr>
            <p:cNvCxnSpPr>
              <a:cxnSpLocks/>
            </p:cNvCxnSpPr>
            <p:nvPr/>
          </p:nvCxnSpPr>
          <p:spPr>
            <a:xfrm>
              <a:off x="5859224" y="4831492"/>
              <a:ext cx="260588"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7BD8562E-1444-961C-58F3-D5BC4D8F861E}"/>
                </a:ext>
              </a:extLst>
            </p:cNvPr>
            <p:cNvSpPr txBox="1">
              <a:spLocks/>
            </p:cNvSpPr>
            <p:nvPr/>
          </p:nvSpPr>
          <p:spPr>
            <a:xfrm>
              <a:off x="6242810" y="4581543"/>
              <a:ext cx="2459051"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marL="0" indent="0">
                <a:lnSpc>
                  <a:spcPct val="150000"/>
                </a:lnSpc>
                <a:buClr>
                  <a:schemeClr val="bg1"/>
                </a:buClr>
                <a:buNone/>
              </a:pPr>
              <a:r>
                <a:rPr lang="en-US" sz="1500" b="1" dirty="0">
                  <a:solidFill>
                    <a:srgbClr val="83A0A4"/>
                  </a:solidFill>
                  <a:latin typeface="+mj-lt"/>
                </a:rPr>
                <a:t>UTQ, Taste of Teaching</a:t>
              </a:r>
            </a:p>
          </p:txBody>
        </p:sp>
        <p:sp>
          <p:nvSpPr>
            <p:cNvPr id="18" name="Text Placeholder 9">
              <a:extLst>
                <a:ext uri="{FF2B5EF4-FFF2-40B4-BE49-F238E27FC236}">
                  <a16:creationId xmlns:a16="http://schemas.microsoft.com/office/drawing/2014/main" id="{BC487644-EE4D-8330-B103-EDF898512631}"/>
                </a:ext>
              </a:extLst>
            </p:cNvPr>
            <p:cNvSpPr txBox="1">
              <a:spLocks/>
            </p:cNvSpPr>
            <p:nvPr/>
          </p:nvSpPr>
          <p:spPr>
            <a:xfrm>
              <a:off x="6219645" y="3519927"/>
              <a:ext cx="3249293"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marL="0" indent="0">
                <a:lnSpc>
                  <a:spcPct val="150000"/>
                </a:lnSpc>
                <a:buClr>
                  <a:schemeClr val="bg1"/>
                </a:buClr>
                <a:buNone/>
              </a:pPr>
              <a:r>
                <a:rPr lang="en-US" sz="1500" b="1" dirty="0">
                  <a:solidFill>
                    <a:srgbClr val="83A0A4"/>
                  </a:solidFill>
                  <a:latin typeface="+mj-lt"/>
                </a:rPr>
                <a:t>Masterclasses</a:t>
              </a:r>
            </a:p>
          </p:txBody>
        </p:sp>
        <p:cxnSp>
          <p:nvCxnSpPr>
            <p:cNvPr id="19" name="Straight Arrow Connector 18">
              <a:extLst>
                <a:ext uri="{FF2B5EF4-FFF2-40B4-BE49-F238E27FC236}">
                  <a16:creationId xmlns:a16="http://schemas.microsoft.com/office/drawing/2014/main" id="{81FE4CDA-3DB5-EB03-54D7-394BE33BB510}"/>
                </a:ext>
              </a:extLst>
            </p:cNvPr>
            <p:cNvCxnSpPr>
              <a:cxnSpLocks/>
            </p:cNvCxnSpPr>
            <p:nvPr/>
          </p:nvCxnSpPr>
          <p:spPr>
            <a:xfrm>
              <a:off x="5598636" y="3772930"/>
              <a:ext cx="521176"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3A0DB63-D767-2B3C-A28A-29BEDC1F26C0}"/>
                </a:ext>
              </a:extLst>
            </p:cNvPr>
            <p:cNvCxnSpPr>
              <a:cxnSpLocks/>
            </p:cNvCxnSpPr>
            <p:nvPr/>
          </p:nvCxnSpPr>
          <p:spPr>
            <a:xfrm>
              <a:off x="5327987" y="2702011"/>
              <a:ext cx="744200"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Text Placeholder 9">
              <a:extLst>
                <a:ext uri="{FF2B5EF4-FFF2-40B4-BE49-F238E27FC236}">
                  <a16:creationId xmlns:a16="http://schemas.microsoft.com/office/drawing/2014/main" id="{C5C1E7EB-391F-5845-36D5-59B33850C179}"/>
                </a:ext>
              </a:extLst>
            </p:cNvPr>
            <p:cNvSpPr txBox="1">
              <a:spLocks/>
            </p:cNvSpPr>
            <p:nvPr/>
          </p:nvSpPr>
          <p:spPr>
            <a:xfrm>
              <a:off x="6242810" y="2269161"/>
              <a:ext cx="5337583"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marL="0" indent="0">
                <a:lnSpc>
                  <a:spcPct val="150000"/>
                </a:lnSpc>
                <a:buClr>
                  <a:schemeClr val="bg1"/>
                </a:buClr>
                <a:buNone/>
              </a:pPr>
              <a:r>
                <a:rPr lang="en-US" sz="1500" b="1" dirty="0">
                  <a:solidFill>
                    <a:srgbClr val="83A0A4"/>
                  </a:solidFill>
                  <a:latin typeface="+mj-lt"/>
                </a:rPr>
                <a:t>SUTQ, SUEQ</a:t>
              </a:r>
            </a:p>
            <a:p>
              <a:pPr marL="0" indent="0">
                <a:lnSpc>
                  <a:spcPct val="150000"/>
                </a:lnSpc>
                <a:buClr>
                  <a:schemeClr val="bg1"/>
                </a:buClr>
                <a:buNone/>
              </a:pPr>
              <a:r>
                <a:rPr lang="en-US" sz="1500" b="1" dirty="0">
                  <a:solidFill>
                    <a:srgbClr val="83A0A4"/>
                  </a:solidFill>
                  <a:latin typeface="+mj-lt"/>
                </a:rPr>
                <a:t>Educational leadership </a:t>
              </a:r>
              <a:r>
                <a:rPr lang="en-US" sz="1500" b="1" dirty="0" err="1">
                  <a:solidFill>
                    <a:srgbClr val="83A0A4"/>
                  </a:solidFill>
                  <a:latin typeface="+mj-lt"/>
                </a:rPr>
                <a:t>programme</a:t>
              </a:r>
              <a:endParaRPr lang="en-US" sz="1500" b="1" dirty="0">
                <a:solidFill>
                  <a:srgbClr val="83A0A4"/>
                </a:solidFill>
                <a:latin typeface="+mj-lt"/>
              </a:endParaRPr>
            </a:p>
          </p:txBody>
        </p:sp>
      </p:grpSp>
      <p:sp>
        <p:nvSpPr>
          <p:cNvPr id="2" name="Text Placeholder 9">
            <a:extLst>
              <a:ext uri="{FF2B5EF4-FFF2-40B4-BE49-F238E27FC236}">
                <a16:creationId xmlns:a16="http://schemas.microsoft.com/office/drawing/2014/main" id="{19920E42-E65C-5103-F9A7-665FEC369F8F}"/>
              </a:ext>
            </a:extLst>
          </p:cNvPr>
          <p:cNvSpPr txBox="1">
            <a:spLocks/>
          </p:cNvSpPr>
          <p:nvPr/>
        </p:nvSpPr>
        <p:spPr>
          <a:xfrm>
            <a:off x="8695154" y="1114392"/>
            <a:ext cx="5337583"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marL="0" indent="0">
              <a:lnSpc>
                <a:spcPct val="150000"/>
              </a:lnSpc>
              <a:buClr>
                <a:schemeClr val="bg1"/>
              </a:buClr>
              <a:buNone/>
            </a:pPr>
            <a:r>
              <a:rPr lang="en-US" sz="1500" b="1" dirty="0">
                <a:solidFill>
                  <a:srgbClr val="83A0A4"/>
                </a:solidFill>
                <a:latin typeface="+mj-lt"/>
              </a:rPr>
              <a:t>4TU Centre for Engineering Education (CEE)</a:t>
            </a:r>
          </a:p>
        </p:txBody>
      </p:sp>
      <p:cxnSp>
        <p:nvCxnSpPr>
          <p:cNvPr id="6" name="Straight Arrow Connector 5">
            <a:extLst>
              <a:ext uri="{FF2B5EF4-FFF2-40B4-BE49-F238E27FC236}">
                <a16:creationId xmlns:a16="http://schemas.microsoft.com/office/drawing/2014/main" id="{91380806-4226-B41B-7B27-1DDACE42C393}"/>
              </a:ext>
            </a:extLst>
          </p:cNvPr>
          <p:cNvCxnSpPr>
            <a:cxnSpLocks/>
          </p:cNvCxnSpPr>
          <p:nvPr/>
        </p:nvCxnSpPr>
        <p:spPr>
          <a:xfrm>
            <a:off x="7572375" y="1379639"/>
            <a:ext cx="1022444"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8570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IAAAAAAAAAAwAAAAMAAAAA/////wQAPwwAAAAAAAAAAAAAIAD///////////////8AAAD///////////////8DAAAAAgD///////8DAAAAAgD///////////////////////////////////////////////////////////////////////////////////////////////////////////////////////////////////////////////////////////////////////////////////////////////////////////////////////////////////////////////////////////////////////////////////////////////////////////////////////////////////////////////////////////////////////////////////////////////////////////////////////////////////////////////////////////////////////////////////////////////8BACAA////////////////AAAO////////AwAAAAMA////////////////////////////////////////////////////////////////////////////////////////////////////////////////////////////////////////////////////////////////////////////////////////////////////////////////////////////////////////////////////////////////////////////////////////////////////////////////////////////////////////////////////////////////////////////////////////////////////////////////////////////////////////////////////////////////////////////////////////////////////////////////////////AgACAP///////wQAAAACABAAC5lzes/JIxxKtEC/aPBU5fAFAAAAAAADAAAAAAADAAAAAwADAAAAAAD///////8DAAEA////////BAAAAAMAEAALcd0J7yYg5k6KhI936T1CnQ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MwLAAAAAAAAAAAAACAB////////////////AAAA////////////////BAAAAAMA////////BAAAAAMA////////BAAAAAMA////////BAAAAAMA////////BAAAAAMA////////////////////////////////////////////////////////////////////////////////////////////////////////////////////////////////////////////////////////////////////////////////////////////////////////////////////////////////////////////////////////////////////////////////////////////////////////////////////////////////////////////////////////////////////////////////////////////////////////////////////////////////////////////////AQAgAf///////////////wAADv///////wQAAAACAP///////////////////////////////////////////////////////////////////////////////////////////////////////////////////////////////////////////////////////////////////////////////////////////////////////////////////////////////////////////////////////////////////////////////////////////////////////////////////////////////////////////////////////////////////////////////////////////////////////////////////////////////////////////////////////////////////////////////////////////////////////////////////////wIABQEDAAAAAgD///////8aAAZMaW5rZWRTaGFwZXNEYXRhUHJvcGVydHlfMAUAAAAAAAQAAAADAAQAAAABAAQAAAADAP///////wQAAAADAP///////wQAAAADAP///////wQAAAADAP///////wMABQEDAAAAAwD///////8lAAZMaW5rZWRTaGFwZVByZXNlbnRhdGlvblNldHRpbmdzRGF0YV8wBQAAAAEABAAAAAAABAAAAAIABAAAAAAABAAAAAIABAAAAAAABAAAAAI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Jlzes/JIxxKtEC/aPBU5fADRGF0YQAbAAAABExpbmtlZFNoYXBlRGF0YQAFAAAAAAACTmFtZQAZAAAATGlua2VkU2hhcGVzRGF0YVByb3BlcnR5ABBWZXJzaW9uAAAAAAAJTGFzdFdyaXRlALPGWCt/AQAAAAEA/////8YAxgAAAAVfaWQAEAAAAARx3QnvJiDmToqEj3fpPUKdA0RhdGEAUwAAAAhQcmVzZW50YXRpb25TY2FubmVkRm9yTGlua2VkU2hhcGVzAAECTnVtYmVyRm9ybWF0U2VwYXJhdG9yTW9kZQAKAAAAQXV0b21hdGljAAACTmFtZQAkAAAATGlua2VkU2hhcGVQcmVzZW50YXRpb25TZXR0aW5nc0RhdGEAEFZlcnNpb24AAAAAAAlMYXN0V3JpdGUA6MZYK38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heme/theme1.xml><?xml version="1.0" encoding="utf-8"?>
<a:theme xmlns:a="http://schemas.openxmlformats.org/drawingml/2006/main" name="01 University of Twente - Titl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T-Template-2022" id="{3E51B56C-1778-4E83-B592-623017B47A35}" vid="{185EAF6A-4D11-461B-B013-B1F90F32267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2 University of Twente - Title Slides with Video">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T-Template-2022" id="{3E51B56C-1778-4E83-B592-623017B47A35}" vid="{EECCF7E4-1C23-4743-8C16-743B9C28AE57}"/>
    </a:ext>
  </a:extLst>
</a:theme>
</file>

<file path=ppt/theme/theme3.xml><?xml version="1.0" encoding="utf-8"?>
<a:theme xmlns:a="http://schemas.openxmlformats.org/drawingml/2006/main" name="03 University of Twente - Table of content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T-Template-2022" id="{3E51B56C-1778-4E83-B592-623017B47A35}" vid="{3F4FDD7E-38DD-49FB-BA95-F9C501ABAA09}"/>
    </a:ext>
  </a:extLst>
</a:theme>
</file>

<file path=ppt/theme/theme4.xml><?xml version="1.0" encoding="utf-8"?>
<a:theme xmlns:a="http://schemas.openxmlformats.org/drawingml/2006/main" name="04 University of Twente - Chapter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T-Template-2022" id="{3E51B56C-1778-4E83-B592-623017B47A35}" vid="{3CF5E086-3684-4B6B-BE04-20C7020561BD}"/>
    </a:ext>
  </a:extLst>
</a:theme>
</file>

<file path=ppt/theme/theme5.xml><?xml version="1.0" encoding="utf-8"?>
<a:theme xmlns:a="http://schemas.openxmlformats.org/drawingml/2006/main" name="05 University of Twente - Text slides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T-Template-2022" id="{3E51B56C-1778-4E83-B592-623017B47A35}" vid="{1A9F0899-32C7-450D-B8A5-ED684BB3EFF5}"/>
    </a:ext>
  </a:extLst>
</a:theme>
</file>

<file path=ppt/theme/theme6.xml><?xml version="1.0" encoding="utf-8"?>
<a:theme xmlns:a="http://schemas.openxmlformats.org/drawingml/2006/main" name="06 University of Twente - Imag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T-Template-2022" id="{3E51B56C-1778-4E83-B592-623017B47A35}" vid="{B0F5A04F-90CC-49CC-B161-8122891FE42A}"/>
    </a:ext>
  </a:extLst>
</a:theme>
</file>

<file path=ppt/theme/theme7.xml><?xml version="1.0" encoding="utf-8"?>
<a:theme xmlns:a="http://schemas.openxmlformats.org/drawingml/2006/main" name="07 University of Twente - Video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T-Template-2022" id="{3E51B56C-1778-4E83-B592-623017B47A35}" vid="{0FB3E625-1D06-437D-8419-D31F81A877B9}"/>
    </a:ext>
  </a:extLst>
</a:theme>
</file>

<file path=ppt/theme/theme8.xml><?xml version="1.0" encoding="utf-8"?>
<a:theme xmlns:a="http://schemas.openxmlformats.org/drawingml/2006/main" name="08 University of Twente - Closing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T-Template-2022" id="{3E51B56C-1778-4E83-B592-623017B47A35}" vid="{64848BD5-8962-4C45-8F83-F5ABDDCE1DC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4f8654-77c7-4328-ad7f-11db9037cf9c">
      <Terms xmlns="http://schemas.microsoft.com/office/infopath/2007/PartnerControls"/>
    </lcf76f155ced4ddcb4097134ff3c332f>
    <TaxCatchAll xmlns="274cd28c-776a-437f-bd44-980800dcbe62" xsi:nil="true"/>
    <SharedWithUsers xmlns="274cd28c-776a-437f-bd44-980800dcbe62">
      <UserInfo>
        <DisplayName>Vreman-de Olde, Cornelise (UT-CES)</DisplayName>
        <AccountId>7</AccountId>
        <AccountType/>
      </UserInfo>
      <UserInfo>
        <DisplayName>Maat, Marike ter (UT-CES)</DisplayName>
        <AccountId>35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22DFA1E3CFE1D4A950832B1A4A5EA8C" ma:contentTypeVersion="16" ma:contentTypeDescription="Create a new document." ma:contentTypeScope="" ma:versionID="1df8cdd4fb056cac5c27dcea27215c6e">
  <xsd:schema xmlns:xsd="http://www.w3.org/2001/XMLSchema" xmlns:xs="http://www.w3.org/2001/XMLSchema" xmlns:p="http://schemas.microsoft.com/office/2006/metadata/properties" xmlns:ns2="8e4f8654-77c7-4328-ad7f-11db9037cf9c" xmlns:ns3="274cd28c-776a-437f-bd44-980800dcbe62" targetNamespace="http://schemas.microsoft.com/office/2006/metadata/properties" ma:root="true" ma:fieldsID="66b79e39eac02011122c6c9b8fcdee10" ns2:_="" ns3:_="">
    <xsd:import namespace="8e4f8654-77c7-4328-ad7f-11db9037cf9c"/>
    <xsd:import namespace="274cd28c-776a-437f-bd44-980800dcbe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4f8654-77c7-4328-ad7f-11db9037cf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af58ba8-1e8d-4aec-a6f5-993f6032dc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74cd28c-776a-437f-bd44-980800dcbe62"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782cd6bc-2a8f-4119-9162-a7a72060ebfc}" ma:internalName="TaxCatchAll" ma:showField="CatchAllData" ma:web="274cd28c-776a-437f-bd44-980800dcbe62">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6EA0CC-6001-48B9-A47A-9D635CE089A4}">
  <ds:schemaRefs>
    <ds:schemaRef ds:uri="http://schemas.microsoft.com/sharepoint/v3/contenttype/forms"/>
  </ds:schemaRefs>
</ds:datastoreItem>
</file>

<file path=customXml/itemProps2.xml><?xml version="1.0" encoding="utf-8"?>
<ds:datastoreItem xmlns:ds="http://schemas.openxmlformats.org/officeDocument/2006/customXml" ds:itemID="{A23F005D-20C1-47D7-855C-C5C9D4199643}">
  <ds:schemaRefs>
    <ds:schemaRef ds:uri="http://schemas.microsoft.com/office/2006/documentManagement/types"/>
    <ds:schemaRef ds:uri="http://schemas.microsoft.com/office/infopath/2007/PartnerControls"/>
    <ds:schemaRef ds:uri="http://purl.org/dc/elements/1.1/"/>
    <ds:schemaRef ds:uri="274cd28c-776a-437f-bd44-980800dcbe62"/>
    <ds:schemaRef ds:uri="http://schemas.microsoft.com/office/2006/metadata/properties"/>
    <ds:schemaRef ds:uri="http://purl.org/dc/terms/"/>
    <ds:schemaRef ds:uri="http://schemas.openxmlformats.org/package/2006/metadata/core-properties"/>
    <ds:schemaRef ds:uri="8e4f8654-77c7-4328-ad7f-11db9037cf9c"/>
    <ds:schemaRef ds:uri="http://www.w3.org/XML/1998/namespace"/>
    <ds:schemaRef ds:uri="http://purl.org/dc/dcmitype/"/>
  </ds:schemaRefs>
</ds:datastoreItem>
</file>

<file path=customXml/itemProps3.xml><?xml version="1.0" encoding="utf-8"?>
<ds:datastoreItem xmlns:ds="http://schemas.openxmlformats.org/officeDocument/2006/customXml" ds:itemID="{ACBDE603-58CC-422B-8E73-35CE892B5B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4f8654-77c7-4328-ad7f-11db9037cf9c"/>
    <ds:schemaRef ds:uri="274cd28c-776a-437f-bd44-980800dcbe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CELT-Template-2022</Template>
  <TotalTime>13184</TotalTime>
  <Words>267</Words>
  <Application>Microsoft Office PowerPoint</Application>
  <PresentationFormat>Custom</PresentationFormat>
  <Paragraphs>12</Paragraphs>
  <Slides>1</Slides>
  <Notes>1</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1</vt:i4>
      </vt:variant>
    </vt:vector>
  </HeadingPairs>
  <TitlesOfParts>
    <vt:vector size="13" baseType="lpstr">
      <vt:lpstr>Arial</vt:lpstr>
      <vt:lpstr>Arial Narrow</vt:lpstr>
      <vt:lpstr>Calibri</vt:lpstr>
      <vt:lpstr>Univers Next W02</vt:lpstr>
      <vt:lpstr>01 University of Twente - Title Slides</vt:lpstr>
      <vt:lpstr>02 University of Twente - Title Slides with Video</vt:lpstr>
      <vt:lpstr>03 University of Twente - Table of contents</vt:lpstr>
      <vt:lpstr>04 University of Twente - Chapter slides</vt:lpstr>
      <vt:lpstr>05 University of Twente - Text slidesslides</vt:lpstr>
      <vt:lpstr>06 University of Twente - Image slides</vt:lpstr>
      <vt:lpstr>07 University of Twente - Video slides</vt:lpstr>
      <vt:lpstr>08 University of Twente - Closing slides</vt:lpstr>
      <vt:lpstr>PowerPoint Presentation</vt:lpstr>
    </vt:vector>
  </TitlesOfParts>
  <Company>University of Twente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Intended learning outcomes</dc:title>
  <dc:creator>Assink, Angelique (UT-CES)</dc:creator>
  <dc:description>Template by HQ Solutions</dc:description>
  <cp:lastModifiedBy>Assink, Angelique (UT-CES)</cp:lastModifiedBy>
  <cp:revision>79</cp:revision>
  <dcterms:created xsi:type="dcterms:W3CDTF">2022-07-13T11:56:52Z</dcterms:created>
  <dcterms:modified xsi:type="dcterms:W3CDTF">2024-09-19T14:10:11Z</dcterms:modified>
  <cp:version>004</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0x010100F22DFA1E3CFE1D4A950832B1A4A5EA8C</vt:lpwstr>
  </property>
  <property fmtid="{D5CDD505-2E9C-101B-9397-08002B2CF9AE}" pid="3" name="MediaServiceImageTags">
    <vt:lpwstr/>
  </property>
</Properties>
</file>