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29"/>
  </p:notesMasterIdLst>
  <p:sldIdLst>
    <p:sldId id="273" r:id="rId5"/>
    <p:sldId id="257" r:id="rId6"/>
    <p:sldId id="279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80" r:id="rId16"/>
    <p:sldId id="267" r:id="rId17"/>
    <p:sldId id="269" r:id="rId18"/>
    <p:sldId id="270" r:id="rId19"/>
    <p:sldId id="281" r:id="rId20"/>
    <p:sldId id="271" r:id="rId21"/>
    <p:sldId id="266" r:id="rId22"/>
    <p:sldId id="272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43304B4-C099-404F-A063-40BD0C963083}">
          <p14:sldIdLst>
            <p14:sldId id="273"/>
            <p14:sldId id="257"/>
            <p14:sldId id="279"/>
            <p14:sldId id="258"/>
            <p14:sldId id="260"/>
          </p14:sldIdLst>
        </p14:section>
        <p14:section name="Blok 1" id="{F4389D6D-DD30-4A46-86D0-C2CB0E79B324}">
          <p14:sldIdLst>
            <p14:sldId id="259"/>
            <p14:sldId id="261"/>
            <p14:sldId id="262"/>
            <p14:sldId id="263"/>
            <p14:sldId id="264"/>
            <p14:sldId id="265"/>
            <p14:sldId id="280"/>
          </p14:sldIdLst>
        </p14:section>
        <p14:section name="Blok 2" id="{7EDEED48-003D-4F3F-999C-38B3935BE8E1}">
          <p14:sldIdLst>
            <p14:sldId id="267"/>
            <p14:sldId id="269"/>
            <p14:sldId id="270"/>
            <p14:sldId id="281"/>
            <p14:sldId id="271"/>
            <p14:sldId id="266"/>
            <p14:sldId id="272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FDDA8-0183-46E6-8EE5-DFF0D2E9C2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F112FF-578C-44B4-AD33-3DEF8A1ED1DB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nl-NL" sz="2800" dirty="0">
              <a:solidFill>
                <a:schemeClr val="tx1"/>
              </a:solidFill>
            </a:rPr>
            <a:t>Deel 1:</a:t>
          </a:r>
          <a:endParaRPr lang="en-US" sz="2800" dirty="0">
            <a:solidFill>
              <a:schemeClr val="tx1"/>
            </a:solidFill>
          </a:endParaRPr>
        </a:p>
      </dgm:t>
    </dgm:pt>
    <dgm:pt modelId="{0363ABA7-9804-46CF-93B5-5C5804C67B38}" type="parTrans" cxnId="{F1308F12-628A-498C-A232-4EC294F930BD}">
      <dgm:prSet/>
      <dgm:spPr/>
      <dgm:t>
        <a:bodyPr/>
        <a:lstStyle/>
        <a:p>
          <a:endParaRPr lang="en-US"/>
        </a:p>
      </dgm:t>
    </dgm:pt>
    <dgm:pt modelId="{6BE740F8-1595-461C-A742-A268CF1F9DA7}" type="sibTrans" cxnId="{F1308F12-628A-498C-A232-4EC294F930BD}">
      <dgm:prSet/>
      <dgm:spPr/>
      <dgm:t>
        <a:bodyPr/>
        <a:lstStyle/>
        <a:p>
          <a:endParaRPr lang="en-US"/>
        </a:p>
      </dgm:t>
    </dgm:pt>
    <dgm:pt modelId="{BADDE92D-9FAD-4924-8515-4AA5AC31A740}">
      <dgm:prSet custT="1"/>
      <dgm:spPr>
        <a:solidFill>
          <a:schemeClr val="accent1"/>
        </a:solidFill>
      </dgm:spPr>
      <dgm:t>
        <a:bodyPr/>
        <a:lstStyle/>
        <a:p>
          <a:r>
            <a:rPr lang="nl-NL" sz="2800" dirty="0"/>
            <a:t>Uitleg met quizvragen (op telefoon)</a:t>
          </a:r>
          <a:endParaRPr lang="en-US" sz="2800" dirty="0"/>
        </a:p>
      </dgm:t>
    </dgm:pt>
    <dgm:pt modelId="{D2101AA9-76EF-4905-BC2E-481A0E11FDAE}" type="parTrans" cxnId="{84B285B5-E4EE-424B-A92B-C403CF9D1379}">
      <dgm:prSet/>
      <dgm:spPr/>
      <dgm:t>
        <a:bodyPr/>
        <a:lstStyle/>
        <a:p>
          <a:endParaRPr lang="en-US"/>
        </a:p>
      </dgm:t>
    </dgm:pt>
    <dgm:pt modelId="{0745321E-2E20-4DDF-9139-3654CE857378}" type="sibTrans" cxnId="{84B285B5-E4EE-424B-A92B-C403CF9D1379}">
      <dgm:prSet/>
      <dgm:spPr/>
      <dgm:t>
        <a:bodyPr/>
        <a:lstStyle/>
        <a:p>
          <a:endParaRPr lang="en-US"/>
        </a:p>
      </dgm:t>
    </dgm:pt>
    <dgm:pt modelId="{587F30E7-59F0-43F7-9A0A-1CE33649C9AE}">
      <dgm:prSet custT="1"/>
      <dgm:spPr>
        <a:noFill/>
        <a:ln>
          <a:noFill/>
        </a:ln>
      </dgm:spPr>
      <dgm:t>
        <a:bodyPr/>
        <a:lstStyle/>
        <a:p>
          <a:r>
            <a:rPr lang="nl-NL" sz="2800" dirty="0">
              <a:solidFill>
                <a:schemeClr val="tx1"/>
              </a:solidFill>
            </a:rPr>
            <a:t>Deel 2:</a:t>
          </a:r>
          <a:endParaRPr lang="en-US" sz="2800" dirty="0">
            <a:solidFill>
              <a:schemeClr val="tx1"/>
            </a:solidFill>
          </a:endParaRPr>
        </a:p>
      </dgm:t>
    </dgm:pt>
    <dgm:pt modelId="{16AE3D2E-6C7A-4D33-A27D-FF7756B42AD9}" type="parTrans" cxnId="{1BD681B9-0AA4-4F70-97C3-D7C7E4BBC205}">
      <dgm:prSet/>
      <dgm:spPr/>
      <dgm:t>
        <a:bodyPr/>
        <a:lstStyle/>
        <a:p>
          <a:endParaRPr lang="en-US"/>
        </a:p>
      </dgm:t>
    </dgm:pt>
    <dgm:pt modelId="{1C700499-74AF-4128-A945-4940E84D3076}" type="sibTrans" cxnId="{1BD681B9-0AA4-4F70-97C3-D7C7E4BBC205}">
      <dgm:prSet/>
      <dgm:spPr/>
      <dgm:t>
        <a:bodyPr/>
        <a:lstStyle/>
        <a:p>
          <a:endParaRPr lang="en-US"/>
        </a:p>
      </dgm:t>
    </dgm:pt>
    <dgm:pt modelId="{A1FEBC9E-4DBF-41BC-A199-017D43922AF2}">
      <dgm:prSet custT="1"/>
      <dgm:spPr/>
      <dgm:t>
        <a:bodyPr/>
        <a:lstStyle/>
        <a:p>
          <a:r>
            <a:rPr lang="nl-NL" sz="2800" dirty="0"/>
            <a:t>Opdracht</a:t>
          </a:r>
          <a:endParaRPr lang="en-US" sz="2800" dirty="0"/>
        </a:p>
      </dgm:t>
    </dgm:pt>
    <dgm:pt modelId="{5448A4F5-D00F-4872-89BB-E4A8AEDDB527}" type="parTrans" cxnId="{27486257-CD5A-406C-BBF1-6691E19B1673}">
      <dgm:prSet/>
      <dgm:spPr/>
      <dgm:t>
        <a:bodyPr/>
        <a:lstStyle/>
        <a:p>
          <a:endParaRPr lang="en-US"/>
        </a:p>
      </dgm:t>
    </dgm:pt>
    <dgm:pt modelId="{E4A0B456-3F4D-4294-B3BB-017E8F3534F1}" type="sibTrans" cxnId="{27486257-CD5A-406C-BBF1-6691E19B1673}">
      <dgm:prSet/>
      <dgm:spPr/>
      <dgm:t>
        <a:bodyPr/>
        <a:lstStyle/>
        <a:p>
          <a:endParaRPr lang="en-US"/>
        </a:p>
      </dgm:t>
    </dgm:pt>
    <dgm:pt modelId="{7CFD89FB-46D8-4870-9E8E-C9ED1B59FB8C}">
      <dgm:prSet custT="1"/>
      <dgm:spPr>
        <a:solidFill>
          <a:schemeClr val="accent5"/>
        </a:solidFill>
      </dgm:spPr>
      <dgm:t>
        <a:bodyPr/>
        <a:lstStyle/>
        <a:p>
          <a:r>
            <a:rPr lang="nl-NL" sz="2800" dirty="0"/>
            <a:t>In school observeren</a:t>
          </a:r>
          <a:endParaRPr lang="en-US" sz="2800" dirty="0"/>
        </a:p>
      </dgm:t>
    </dgm:pt>
    <dgm:pt modelId="{CAFD6955-3C4C-4B6C-890D-CFA7068A906F}" type="parTrans" cxnId="{43B5E1FA-DBBF-4852-94ED-515797FEDA64}">
      <dgm:prSet/>
      <dgm:spPr/>
      <dgm:t>
        <a:bodyPr/>
        <a:lstStyle/>
        <a:p>
          <a:endParaRPr lang="en-US"/>
        </a:p>
      </dgm:t>
    </dgm:pt>
    <dgm:pt modelId="{31B21EC8-E6D3-40B8-B884-08873F691689}" type="sibTrans" cxnId="{43B5E1FA-DBBF-4852-94ED-515797FEDA64}">
      <dgm:prSet/>
      <dgm:spPr/>
      <dgm:t>
        <a:bodyPr/>
        <a:lstStyle/>
        <a:p>
          <a:endParaRPr lang="en-US"/>
        </a:p>
      </dgm:t>
    </dgm:pt>
    <dgm:pt modelId="{0B40CBC3-D0D7-40EA-AA4F-5FA310BB8ABB}">
      <dgm:prSet custT="1"/>
      <dgm:spPr/>
      <dgm:t>
        <a:bodyPr/>
        <a:lstStyle/>
        <a:p>
          <a:r>
            <a:rPr lang="nl-NL" sz="2800" dirty="0"/>
            <a:t>Nabespreken</a:t>
          </a:r>
          <a:endParaRPr lang="en-US" sz="2800" dirty="0"/>
        </a:p>
      </dgm:t>
    </dgm:pt>
    <dgm:pt modelId="{A0DCAE9C-9D24-4695-829E-3599AC82C734}" type="parTrans" cxnId="{91ADF232-B666-4213-AAD3-08D35CE19DA8}">
      <dgm:prSet/>
      <dgm:spPr/>
      <dgm:t>
        <a:bodyPr/>
        <a:lstStyle/>
        <a:p>
          <a:endParaRPr lang="en-US"/>
        </a:p>
      </dgm:t>
    </dgm:pt>
    <dgm:pt modelId="{C4A51F69-85BA-4AB2-9D96-C5DFBFF618B3}" type="sibTrans" cxnId="{91ADF232-B666-4213-AAD3-08D35CE19DA8}">
      <dgm:prSet/>
      <dgm:spPr/>
      <dgm:t>
        <a:bodyPr/>
        <a:lstStyle/>
        <a:p>
          <a:endParaRPr lang="en-US"/>
        </a:p>
      </dgm:t>
    </dgm:pt>
    <dgm:pt modelId="{C2A80B52-26CB-4F5A-8FC6-64D9B0E7F280}" type="pres">
      <dgm:prSet presAssocID="{735FDDA8-0183-46E6-8EE5-DFF0D2E9C264}" presName="linear" presStyleCnt="0">
        <dgm:presLayoutVars>
          <dgm:animLvl val="lvl"/>
          <dgm:resizeHandles val="exact"/>
        </dgm:presLayoutVars>
      </dgm:prSet>
      <dgm:spPr/>
    </dgm:pt>
    <dgm:pt modelId="{E36E40F8-3EE7-4E2F-A76C-3BF4844A485D}" type="pres">
      <dgm:prSet presAssocID="{ECF112FF-578C-44B4-AD33-3DEF8A1ED1D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80A5778-8681-4305-ABD4-C6E47DA796B9}" type="pres">
      <dgm:prSet presAssocID="{6BE740F8-1595-461C-A742-A268CF1F9DA7}" presName="spacer" presStyleCnt="0"/>
      <dgm:spPr/>
    </dgm:pt>
    <dgm:pt modelId="{013B18EE-5D4D-4079-822A-CCA325EB3249}" type="pres">
      <dgm:prSet presAssocID="{BADDE92D-9FAD-4924-8515-4AA5AC31A74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F94BCD9-9680-4D72-99B0-2CD128D45294}" type="pres">
      <dgm:prSet presAssocID="{0745321E-2E20-4DDF-9139-3654CE857378}" presName="spacer" presStyleCnt="0"/>
      <dgm:spPr/>
    </dgm:pt>
    <dgm:pt modelId="{B6B2B258-8EAE-4089-8A9D-6CCC53C9CEEE}" type="pres">
      <dgm:prSet presAssocID="{587F30E7-59F0-43F7-9A0A-1CE33649C9A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1B024F8-BD95-4039-8512-16572C8EB637}" type="pres">
      <dgm:prSet presAssocID="{1C700499-74AF-4128-A945-4940E84D3076}" presName="spacer" presStyleCnt="0"/>
      <dgm:spPr/>
    </dgm:pt>
    <dgm:pt modelId="{1E0EBBCC-7D60-4B9C-A3DF-C37DF7CBEFD2}" type="pres">
      <dgm:prSet presAssocID="{A1FEBC9E-4DBF-41BC-A199-017D43922AF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1AA47D7-3A3B-4F29-A8BA-5F6E03C18339}" type="pres">
      <dgm:prSet presAssocID="{E4A0B456-3F4D-4294-B3BB-017E8F3534F1}" presName="spacer" presStyleCnt="0"/>
      <dgm:spPr/>
    </dgm:pt>
    <dgm:pt modelId="{B2ED34AC-DB0B-4FDC-9A68-0ECFD458D6E6}" type="pres">
      <dgm:prSet presAssocID="{7CFD89FB-46D8-4870-9E8E-C9ED1B59FB8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FFEA470-D0E2-4BD0-BD8C-AF9ABA6FAC8F}" type="pres">
      <dgm:prSet presAssocID="{31B21EC8-E6D3-40B8-B884-08873F691689}" presName="spacer" presStyleCnt="0"/>
      <dgm:spPr/>
    </dgm:pt>
    <dgm:pt modelId="{22C0D08C-210E-49D3-B8AE-AC5CD9A52AA7}" type="pres">
      <dgm:prSet presAssocID="{0B40CBC3-D0D7-40EA-AA4F-5FA310BB8AB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1308F12-628A-498C-A232-4EC294F930BD}" srcId="{735FDDA8-0183-46E6-8EE5-DFF0D2E9C264}" destId="{ECF112FF-578C-44B4-AD33-3DEF8A1ED1DB}" srcOrd="0" destOrd="0" parTransId="{0363ABA7-9804-46CF-93B5-5C5804C67B38}" sibTransId="{6BE740F8-1595-461C-A742-A268CF1F9DA7}"/>
    <dgm:cxn modelId="{91ADF232-B666-4213-AAD3-08D35CE19DA8}" srcId="{735FDDA8-0183-46E6-8EE5-DFF0D2E9C264}" destId="{0B40CBC3-D0D7-40EA-AA4F-5FA310BB8ABB}" srcOrd="5" destOrd="0" parTransId="{A0DCAE9C-9D24-4695-829E-3599AC82C734}" sibTransId="{C4A51F69-85BA-4AB2-9D96-C5DFBFF618B3}"/>
    <dgm:cxn modelId="{79C6215F-B908-48CE-9765-19A14A16AD7B}" type="presOf" srcId="{0B40CBC3-D0D7-40EA-AA4F-5FA310BB8ABB}" destId="{22C0D08C-210E-49D3-B8AE-AC5CD9A52AA7}" srcOrd="0" destOrd="0" presId="urn:microsoft.com/office/officeart/2005/8/layout/vList2"/>
    <dgm:cxn modelId="{3AB03D72-1C83-46BA-A6A4-859D4944DA1C}" type="presOf" srcId="{735FDDA8-0183-46E6-8EE5-DFF0D2E9C264}" destId="{C2A80B52-26CB-4F5A-8FC6-64D9B0E7F280}" srcOrd="0" destOrd="0" presId="urn:microsoft.com/office/officeart/2005/8/layout/vList2"/>
    <dgm:cxn modelId="{F6E15B53-79AC-4236-957B-8B86A66305EE}" type="presOf" srcId="{7CFD89FB-46D8-4870-9E8E-C9ED1B59FB8C}" destId="{B2ED34AC-DB0B-4FDC-9A68-0ECFD458D6E6}" srcOrd="0" destOrd="0" presId="urn:microsoft.com/office/officeart/2005/8/layout/vList2"/>
    <dgm:cxn modelId="{27486257-CD5A-406C-BBF1-6691E19B1673}" srcId="{735FDDA8-0183-46E6-8EE5-DFF0D2E9C264}" destId="{A1FEBC9E-4DBF-41BC-A199-017D43922AF2}" srcOrd="3" destOrd="0" parTransId="{5448A4F5-D00F-4872-89BB-E4A8AEDDB527}" sibTransId="{E4A0B456-3F4D-4294-B3BB-017E8F3534F1}"/>
    <dgm:cxn modelId="{1ADA4081-2CCA-4346-949D-B563C27069B3}" type="presOf" srcId="{ECF112FF-578C-44B4-AD33-3DEF8A1ED1DB}" destId="{E36E40F8-3EE7-4E2F-A76C-3BF4844A485D}" srcOrd="0" destOrd="0" presId="urn:microsoft.com/office/officeart/2005/8/layout/vList2"/>
    <dgm:cxn modelId="{1F36438A-9BE9-4B4F-BBBA-DC16412F3D96}" type="presOf" srcId="{BADDE92D-9FAD-4924-8515-4AA5AC31A740}" destId="{013B18EE-5D4D-4079-822A-CCA325EB3249}" srcOrd="0" destOrd="0" presId="urn:microsoft.com/office/officeart/2005/8/layout/vList2"/>
    <dgm:cxn modelId="{0F1A269B-7EC0-42CD-B669-A9042DD913A0}" type="presOf" srcId="{587F30E7-59F0-43F7-9A0A-1CE33649C9AE}" destId="{B6B2B258-8EAE-4089-8A9D-6CCC53C9CEEE}" srcOrd="0" destOrd="0" presId="urn:microsoft.com/office/officeart/2005/8/layout/vList2"/>
    <dgm:cxn modelId="{84B285B5-E4EE-424B-A92B-C403CF9D1379}" srcId="{735FDDA8-0183-46E6-8EE5-DFF0D2E9C264}" destId="{BADDE92D-9FAD-4924-8515-4AA5AC31A740}" srcOrd="1" destOrd="0" parTransId="{D2101AA9-76EF-4905-BC2E-481A0E11FDAE}" sibTransId="{0745321E-2E20-4DDF-9139-3654CE857378}"/>
    <dgm:cxn modelId="{1BD681B9-0AA4-4F70-97C3-D7C7E4BBC205}" srcId="{735FDDA8-0183-46E6-8EE5-DFF0D2E9C264}" destId="{587F30E7-59F0-43F7-9A0A-1CE33649C9AE}" srcOrd="2" destOrd="0" parTransId="{16AE3D2E-6C7A-4D33-A27D-FF7756B42AD9}" sibTransId="{1C700499-74AF-4128-A945-4940E84D3076}"/>
    <dgm:cxn modelId="{E204AEFA-09F3-418E-80D8-AB6F6A0E7012}" type="presOf" srcId="{A1FEBC9E-4DBF-41BC-A199-017D43922AF2}" destId="{1E0EBBCC-7D60-4B9C-A3DF-C37DF7CBEFD2}" srcOrd="0" destOrd="0" presId="urn:microsoft.com/office/officeart/2005/8/layout/vList2"/>
    <dgm:cxn modelId="{43B5E1FA-DBBF-4852-94ED-515797FEDA64}" srcId="{735FDDA8-0183-46E6-8EE5-DFF0D2E9C264}" destId="{7CFD89FB-46D8-4870-9E8E-C9ED1B59FB8C}" srcOrd="4" destOrd="0" parTransId="{CAFD6955-3C4C-4B6C-890D-CFA7068A906F}" sibTransId="{31B21EC8-E6D3-40B8-B884-08873F691689}"/>
    <dgm:cxn modelId="{80209698-33E9-4913-9923-ED0218CA3B3A}" type="presParOf" srcId="{C2A80B52-26CB-4F5A-8FC6-64D9B0E7F280}" destId="{E36E40F8-3EE7-4E2F-A76C-3BF4844A485D}" srcOrd="0" destOrd="0" presId="urn:microsoft.com/office/officeart/2005/8/layout/vList2"/>
    <dgm:cxn modelId="{0EBF6108-3400-4267-9B1F-5887803C2C0A}" type="presParOf" srcId="{C2A80B52-26CB-4F5A-8FC6-64D9B0E7F280}" destId="{180A5778-8681-4305-ABD4-C6E47DA796B9}" srcOrd="1" destOrd="0" presId="urn:microsoft.com/office/officeart/2005/8/layout/vList2"/>
    <dgm:cxn modelId="{0A8717B3-3CF9-4CB0-B880-FE4C9D1AB972}" type="presParOf" srcId="{C2A80B52-26CB-4F5A-8FC6-64D9B0E7F280}" destId="{013B18EE-5D4D-4079-822A-CCA325EB3249}" srcOrd="2" destOrd="0" presId="urn:microsoft.com/office/officeart/2005/8/layout/vList2"/>
    <dgm:cxn modelId="{D75DF3AC-A5B6-489E-8B75-135152C7EC30}" type="presParOf" srcId="{C2A80B52-26CB-4F5A-8FC6-64D9B0E7F280}" destId="{4F94BCD9-9680-4D72-99B0-2CD128D45294}" srcOrd="3" destOrd="0" presId="urn:microsoft.com/office/officeart/2005/8/layout/vList2"/>
    <dgm:cxn modelId="{7D5251F7-B827-4DCA-B2DD-A5B60569FB87}" type="presParOf" srcId="{C2A80B52-26CB-4F5A-8FC6-64D9B0E7F280}" destId="{B6B2B258-8EAE-4089-8A9D-6CCC53C9CEEE}" srcOrd="4" destOrd="0" presId="urn:microsoft.com/office/officeart/2005/8/layout/vList2"/>
    <dgm:cxn modelId="{BEAB056B-A526-40BF-BE5C-9994FAC56274}" type="presParOf" srcId="{C2A80B52-26CB-4F5A-8FC6-64D9B0E7F280}" destId="{C1B024F8-BD95-4039-8512-16572C8EB637}" srcOrd="5" destOrd="0" presId="urn:microsoft.com/office/officeart/2005/8/layout/vList2"/>
    <dgm:cxn modelId="{099BFAAA-64A7-40D7-B954-BCC613D70825}" type="presParOf" srcId="{C2A80B52-26CB-4F5A-8FC6-64D9B0E7F280}" destId="{1E0EBBCC-7D60-4B9C-A3DF-C37DF7CBEFD2}" srcOrd="6" destOrd="0" presId="urn:microsoft.com/office/officeart/2005/8/layout/vList2"/>
    <dgm:cxn modelId="{3590DA24-6FA2-4F34-872F-607128058C63}" type="presParOf" srcId="{C2A80B52-26CB-4F5A-8FC6-64D9B0E7F280}" destId="{81AA47D7-3A3B-4F29-A8BA-5F6E03C18339}" srcOrd="7" destOrd="0" presId="urn:microsoft.com/office/officeart/2005/8/layout/vList2"/>
    <dgm:cxn modelId="{2A13FFB8-B6B1-445D-A5E6-933F16FBF488}" type="presParOf" srcId="{C2A80B52-26CB-4F5A-8FC6-64D9B0E7F280}" destId="{B2ED34AC-DB0B-4FDC-9A68-0ECFD458D6E6}" srcOrd="8" destOrd="0" presId="urn:microsoft.com/office/officeart/2005/8/layout/vList2"/>
    <dgm:cxn modelId="{209FB524-CE9E-41E7-AFBC-5EE81BCDF811}" type="presParOf" srcId="{C2A80B52-26CB-4F5A-8FC6-64D9B0E7F280}" destId="{EFFEA470-D0E2-4BD0-BD8C-AF9ABA6FAC8F}" srcOrd="9" destOrd="0" presId="urn:microsoft.com/office/officeart/2005/8/layout/vList2"/>
    <dgm:cxn modelId="{846DD678-2161-4A63-BE4C-8D980FCF467C}" type="presParOf" srcId="{C2A80B52-26CB-4F5A-8FC6-64D9B0E7F280}" destId="{22C0D08C-210E-49D3-B8AE-AC5CD9A52AA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FDDA8-0183-46E6-8EE5-DFF0D2E9C2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F112FF-578C-44B4-AD33-3DEF8A1ED1DB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nl-NL" sz="2800" dirty="0">
              <a:solidFill>
                <a:schemeClr val="tx1"/>
              </a:solidFill>
            </a:rPr>
            <a:t>Deel 1:</a:t>
          </a:r>
          <a:endParaRPr lang="en-US" sz="2800" dirty="0">
            <a:solidFill>
              <a:schemeClr val="tx1"/>
            </a:solidFill>
          </a:endParaRPr>
        </a:p>
      </dgm:t>
    </dgm:pt>
    <dgm:pt modelId="{0363ABA7-9804-46CF-93B5-5C5804C67B38}" type="parTrans" cxnId="{F1308F12-628A-498C-A232-4EC294F930BD}">
      <dgm:prSet/>
      <dgm:spPr/>
      <dgm:t>
        <a:bodyPr/>
        <a:lstStyle/>
        <a:p>
          <a:endParaRPr lang="en-US"/>
        </a:p>
      </dgm:t>
    </dgm:pt>
    <dgm:pt modelId="{6BE740F8-1595-461C-A742-A268CF1F9DA7}" type="sibTrans" cxnId="{F1308F12-628A-498C-A232-4EC294F930BD}">
      <dgm:prSet/>
      <dgm:spPr/>
      <dgm:t>
        <a:bodyPr/>
        <a:lstStyle/>
        <a:p>
          <a:endParaRPr lang="en-US"/>
        </a:p>
      </dgm:t>
    </dgm:pt>
    <dgm:pt modelId="{587F30E7-59F0-43F7-9A0A-1CE33649C9AE}">
      <dgm:prSet custT="1"/>
      <dgm:spPr>
        <a:noFill/>
        <a:ln>
          <a:noFill/>
        </a:ln>
      </dgm:spPr>
      <dgm:t>
        <a:bodyPr/>
        <a:lstStyle/>
        <a:p>
          <a:r>
            <a:rPr lang="nl-NL" sz="2800" dirty="0">
              <a:solidFill>
                <a:schemeClr val="tx1"/>
              </a:solidFill>
            </a:rPr>
            <a:t>Deel 2:</a:t>
          </a:r>
          <a:endParaRPr lang="en-US" sz="2800" dirty="0">
            <a:solidFill>
              <a:schemeClr val="tx1"/>
            </a:solidFill>
          </a:endParaRPr>
        </a:p>
      </dgm:t>
    </dgm:pt>
    <dgm:pt modelId="{16AE3D2E-6C7A-4D33-A27D-FF7756B42AD9}" type="parTrans" cxnId="{1BD681B9-0AA4-4F70-97C3-D7C7E4BBC205}">
      <dgm:prSet/>
      <dgm:spPr/>
      <dgm:t>
        <a:bodyPr/>
        <a:lstStyle/>
        <a:p>
          <a:endParaRPr lang="en-US"/>
        </a:p>
      </dgm:t>
    </dgm:pt>
    <dgm:pt modelId="{1C700499-74AF-4128-A945-4940E84D3076}" type="sibTrans" cxnId="{1BD681B9-0AA4-4F70-97C3-D7C7E4BBC205}">
      <dgm:prSet/>
      <dgm:spPr/>
      <dgm:t>
        <a:bodyPr/>
        <a:lstStyle/>
        <a:p>
          <a:endParaRPr lang="en-US"/>
        </a:p>
      </dgm:t>
    </dgm:pt>
    <dgm:pt modelId="{A1FEBC9E-4DBF-41BC-A199-017D43922AF2}">
      <dgm:prSet custT="1"/>
      <dgm:spPr/>
      <dgm:t>
        <a:bodyPr/>
        <a:lstStyle/>
        <a:p>
          <a:r>
            <a:rPr lang="nl-NL" sz="2800" dirty="0"/>
            <a:t>Pitch maken</a:t>
          </a:r>
          <a:endParaRPr lang="en-US" sz="2800" dirty="0"/>
        </a:p>
      </dgm:t>
    </dgm:pt>
    <dgm:pt modelId="{5448A4F5-D00F-4872-89BB-E4A8AEDDB527}" type="parTrans" cxnId="{27486257-CD5A-406C-BBF1-6691E19B1673}">
      <dgm:prSet/>
      <dgm:spPr/>
      <dgm:t>
        <a:bodyPr/>
        <a:lstStyle/>
        <a:p>
          <a:endParaRPr lang="en-US"/>
        </a:p>
      </dgm:t>
    </dgm:pt>
    <dgm:pt modelId="{E4A0B456-3F4D-4294-B3BB-017E8F3534F1}" type="sibTrans" cxnId="{27486257-CD5A-406C-BBF1-6691E19B1673}">
      <dgm:prSet/>
      <dgm:spPr/>
      <dgm:t>
        <a:bodyPr/>
        <a:lstStyle/>
        <a:p>
          <a:endParaRPr lang="en-US"/>
        </a:p>
      </dgm:t>
    </dgm:pt>
    <dgm:pt modelId="{7CFD89FB-46D8-4870-9E8E-C9ED1B59FB8C}">
      <dgm:prSet custT="1"/>
      <dgm:spPr>
        <a:solidFill>
          <a:schemeClr val="accent5"/>
        </a:solidFill>
      </dgm:spPr>
      <dgm:t>
        <a:bodyPr/>
        <a:lstStyle/>
        <a:p>
          <a:r>
            <a:rPr lang="nl-NL" sz="2800" dirty="0"/>
            <a:t>Pitch geven</a:t>
          </a:r>
          <a:endParaRPr lang="en-US" sz="2800" dirty="0"/>
        </a:p>
      </dgm:t>
    </dgm:pt>
    <dgm:pt modelId="{CAFD6955-3C4C-4B6C-890D-CFA7068A906F}" type="parTrans" cxnId="{43B5E1FA-DBBF-4852-94ED-515797FEDA64}">
      <dgm:prSet/>
      <dgm:spPr/>
      <dgm:t>
        <a:bodyPr/>
        <a:lstStyle/>
        <a:p>
          <a:endParaRPr lang="en-US"/>
        </a:p>
      </dgm:t>
    </dgm:pt>
    <dgm:pt modelId="{31B21EC8-E6D3-40B8-B884-08873F691689}" type="sibTrans" cxnId="{43B5E1FA-DBBF-4852-94ED-515797FEDA64}">
      <dgm:prSet/>
      <dgm:spPr/>
      <dgm:t>
        <a:bodyPr/>
        <a:lstStyle/>
        <a:p>
          <a:endParaRPr lang="en-US"/>
        </a:p>
      </dgm:t>
    </dgm:pt>
    <dgm:pt modelId="{0B40CBC3-D0D7-40EA-AA4F-5FA310BB8ABB}">
      <dgm:prSet custT="1"/>
      <dgm:spPr/>
      <dgm:t>
        <a:bodyPr/>
        <a:lstStyle/>
        <a:p>
          <a:r>
            <a:rPr lang="nl-NL" sz="2800" dirty="0"/>
            <a:t>Nabespreken</a:t>
          </a:r>
          <a:endParaRPr lang="en-US" sz="2800" dirty="0"/>
        </a:p>
      </dgm:t>
    </dgm:pt>
    <dgm:pt modelId="{A0DCAE9C-9D24-4695-829E-3599AC82C734}" type="parTrans" cxnId="{91ADF232-B666-4213-AAD3-08D35CE19DA8}">
      <dgm:prSet/>
      <dgm:spPr/>
      <dgm:t>
        <a:bodyPr/>
        <a:lstStyle/>
        <a:p>
          <a:endParaRPr lang="en-US"/>
        </a:p>
      </dgm:t>
    </dgm:pt>
    <dgm:pt modelId="{C4A51F69-85BA-4AB2-9D96-C5DFBFF618B3}" type="sibTrans" cxnId="{91ADF232-B666-4213-AAD3-08D35CE19DA8}">
      <dgm:prSet/>
      <dgm:spPr/>
      <dgm:t>
        <a:bodyPr/>
        <a:lstStyle/>
        <a:p>
          <a:endParaRPr lang="en-US"/>
        </a:p>
      </dgm:t>
    </dgm:pt>
    <dgm:pt modelId="{FAF7437E-4ADC-4AEF-8DCD-721654A763B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nl-NL" sz="2800" dirty="0"/>
            <a:t>Bevindingen ordenen</a:t>
          </a:r>
        </a:p>
      </dgm:t>
    </dgm:pt>
    <dgm:pt modelId="{11716594-6F23-4DA4-9FC4-68CB5EE75C32}" type="parTrans" cxnId="{889B77B8-F466-4053-B1EB-5BDC2CCE89AE}">
      <dgm:prSet/>
      <dgm:spPr/>
      <dgm:t>
        <a:bodyPr/>
        <a:lstStyle/>
        <a:p>
          <a:endParaRPr lang="nl-NL"/>
        </a:p>
      </dgm:t>
    </dgm:pt>
    <dgm:pt modelId="{D81D24DE-ED49-44D0-B026-036BEF4B8D9E}" type="sibTrans" cxnId="{889B77B8-F466-4053-B1EB-5BDC2CCE89AE}">
      <dgm:prSet/>
      <dgm:spPr/>
      <dgm:t>
        <a:bodyPr/>
        <a:lstStyle/>
        <a:p>
          <a:endParaRPr lang="nl-NL"/>
        </a:p>
      </dgm:t>
    </dgm:pt>
    <dgm:pt modelId="{23F9732C-FED8-41F4-B272-E1A9A2F516DB}">
      <dgm:prSet custT="1"/>
      <dgm:spPr>
        <a:solidFill>
          <a:schemeClr val="accent2"/>
        </a:solidFill>
      </dgm:spPr>
      <dgm:t>
        <a:bodyPr/>
        <a:lstStyle/>
        <a:p>
          <a:r>
            <a:rPr lang="nl-NL" sz="2800" dirty="0"/>
            <a:t>Tips Pitch + filmpje</a:t>
          </a:r>
        </a:p>
      </dgm:t>
    </dgm:pt>
    <dgm:pt modelId="{0C20CDEE-FE48-412B-B880-D58239C91C67}" type="parTrans" cxnId="{78178450-8B9A-4460-A24B-26992EBB8A15}">
      <dgm:prSet/>
      <dgm:spPr/>
      <dgm:t>
        <a:bodyPr/>
        <a:lstStyle/>
        <a:p>
          <a:endParaRPr lang="nl-NL"/>
        </a:p>
      </dgm:t>
    </dgm:pt>
    <dgm:pt modelId="{777135A8-9988-4065-93C4-F6B196B58840}" type="sibTrans" cxnId="{78178450-8B9A-4460-A24B-26992EBB8A15}">
      <dgm:prSet/>
      <dgm:spPr/>
      <dgm:t>
        <a:bodyPr/>
        <a:lstStyle/>
        <a:p>
          <a:endParaRPr lang="nl-NL"/>
        </a:p>
      </dgm:t>
    </dgm:pt>
    <dgm:pt modelId="{F567964A-7384-4229-AAC8-89A23476D829}">
      <dgm:prSet phldr="0" custT="1"/>
      <dgm:spPr/>
      <dgm:t>
        <a:bodyPr/>
        <a:lstStyle/>
        <a:p>
          <a:r>
            <a:rPr lang="nl-NL" sz="2800" dirty="0"/>
            <a:t>Sprint</a:t>
          </a:r>
          <a:r>
            <a:rPr lang="nl-NL" sz="2200" dirty="0"/>
            <a:t> </a:t>
          </a:r>
          <a:r>
            <a:rPr lang="nl-NL" sz="2800" dirty="0"/>
            <a:t>opdrachten</a:t>
          </a:r>
        </a:p>
      </dgm:t>
    </dgm:pt>
    <dgm:pt modelId="{BD441ED7-F928-4F17-A678-E66421BDDD2F}" type="parTrans" cxnId="{FE6C183C-00D0-44D3-86C0-A69E4199E652}">
      <dgm:prSet/>
      <dgm:spPr/>
      <dgm:t>
        <a:bodyPr/>
        <a:lstStyle/>
        <a:p>
          <a:endParaRPr lang="nl-NL"/>
        </a:p>
      </dgm:t>
    </dgm:pt>
    <dgm:pt modelId="{742BE5C0-63A8-41F2-A2C9-BFD4C224B1DB}" type="sibTrans" cxnId="{FE6C183C-00D0-44D3-86C0-A69E4199E652}">
      <dgm:prSet/>
      <dgm:spPr/>
      <dgm:t>
        <a:bodyPr/>
        <a:lstStyle/>
        <a:p>
          <a:endParaRPr lang="nl-NL"/>
        </a:p>
      </dgm:t>
    </dgm:pt>
    <dgm:pt modelId="{C2A80B52-26CB-4F5A-8FC6-64D9B0E7F280}" type="pres">
      <dgm:prSet presAssocID="{735FDDA8-0183-46E6-8EE5-DFF0D2E9C264}" presName="linear" presStyleCnt="0">
        <dgm:presLayoutVars>
          <dgm:animLvl val="lvl"/>
          <dgm:resizeHandles val="exact"/>
        </dgm:presLayoutVars>
      </dgm:prSet>
      <dgm:spPr/>
    </dgm:pt>
    <dgm:pt modelId="{E36E40F8-3EE7-4E2F-A76C-3BF4844A485D}" type="pres">
      <dgm:prSet presAssocID="{ECF112FF-578C-44B4-AD33-3DEF8A1ED1D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80A5778-8681-4305-ABD4-C6E47DA796B9}" type="pres">
      <dgm:prSet presAssocID="{6BE740F8-1595-461C-A742-A268CF1F9DA7}" presName="spacer" presStyleCnt="0"/>
      <dgm:spPr/>
    </dgm:pt>
    <dgm:pt modelId="{B314B2C4-C090-4B41-823E-754D95B6DEE6}" type="pres">
      <dgm:prSet presAssocID="{FAF7437E-4ADC-4AEF-8DCD-721654A763B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2BEDA23-821E-48C1-8D55-2B24E50A7DC5}" type="pres">
      <dgm:prSet presAssocID="{D81D24DE-ED49-44D0-B026-036BEF4B8D9E}" presName="spacer" presStyleCnt="0"/>
      <dgm:spPr/>
    </dgm:pt>
    <dgm:pt modelId="{FD3D2B5E-1F23-445B-81BD-8792F72B43A2}" type="pres">
      <dgm:prSet presAssocID="{F567964A-7384-4229-AAC8-89A23476D82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B78A905-3095-4571-8666-6B766A647591}" type="pres">
      <dgm:prSet presAssocID="{742BE5C0-63A8-41F2-A2C9-BFD4C224B1DB}" presName="spacer" presStyleCnt="0"/>
      <dgm:spPr/>
    </dgm:pt>
    <dgm:pt modelId="{378300E3-6645-4A56-8F4F-AEC12C068B9B}" type="pres">
      <dgm:prSet presAssocID="{23F9732C-FED8-41F4-B272-E1A9A2F516D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3EAE64E-683A-41CC-9F5D-DF5AD5B104B8}" type="pres">
      <dgm:prSet presAssocID="{777135A8-9988-4065-93C4-F6B196B58840}" presName="spacer" presStyleCnt="0"/>
      <dgm:spPr/>
    </dgm:pt>
    <dgm:pt modelId="{B6B2B258-8EAE-4089-8A9D-6CCC53C9CEEE}" type="pres">
      <dgm:prSet presAssocID="{587F30E7-59F0-43F7-9A0A-1CE33649C9A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1B024F8-BD95-4039-8512-16572C8EB637}" type="pres">
      <dgm:prSet presAssocID="{1C700499-74AF-4128-A945-4940E84D3076}" presName="spacer" presStyleCnt="0"/>
      <dgm:spPr/>
    </dgm:pt>
    <dgm:pt modelId="{1E0EBBCC-7D60-4B9C-A3DF-C37DF7CBEFD2}" type="pres">
      <dgm:prSet presAssocID="{A1FEBC9E-4DBF-41BC-A199-017D43922AF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1AA47D7-3A3B-4F29-A8BA-5F6E03C18339}" type="pres">
      <dgm:prSet presAssocID="{E4A0B456-3F4D-4294-B3BB-017E8F3534F1}" presName="spacer" presStyleCnt="0"/>
      <dgm:spPr/>
    </dgm:pt>
    <dgm:pt modelId="{B2ED34AC-DB0B-4FDC-9A68-0ECFD458D6E6}" type="pres">
      <dgm:prSet presAssocID="{7CFD89FB-46D8-4870-9E8E-C9ED1B59FB8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FFEA470-D0E2-4BD0-BD8C-AF9ABA6FAC8F}" type="pres">
      <dgm:prSet presAssocID="{31B21EC8-E6D3-40B8-B884-08873F691689}" presName="spacer" presStyleCnt="0"/>
      <dgm:spPr/>
    </dgm:pt>
    <dgm:pt modelId="{22C0D08C-210E-49D3-B8AE-AC5CD9A52AA7}" type="pres">
      <dgm:prSet presAssocID="{0B40CBC3-D0D7-40EA-AA4F-5FA310BB8AB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2683604-CFC2-4867-8A37-CE86A5BFDEF5}" type="presOf" srcId="{23F9732C-FED8-41F4-B272-E1A9A2F516DB}" destId="{378300E3-6645-4A56-8F4F-AEC12C068B9B}" srcOrd="0" destOrd="0" presId="urn:microsoft.com/office/officeart/2005/8/layout/vList2"/>
    <dgm:cxn modelId="{F1308F12-628A-498C-A232-4EC294F930BD}" srcId="{735FDDA8-0183-46E6-8EE5-DFF0D2E9C264}" destId="{ECF112FF-578C-44B4-AD33-3DEF8A1ED1DB}" srcOrd="0" destOrd="0" parTransId="{0363ABA7-9804-46CF-93B5-5C5804C67B38}" sibTransId="{6BE740F8-1595-461C-A742-A268CF1F9DA7}"/>
    <dgm:cxn modelId="{0B54A12D-154B-4B24-B520-3E9A53EC6886}" type="presOf" srcId="{587F30E7-59F0-43F7-9A0A-1CE33649C9AE}" destId="{B6B2B258-8EAE-4089-8A9D-6CCC53C9CEEE}" srcOrd="0" destOrd="0" presId="urn:microsoft.com/office/officeart/2005/8/layout/vList2"/>
    <dgm:cxn modelId="{AA395E30-EF55-4602-89F4-457CB8C875E2}" type="presOf" srcId="{F567964A-7384-4229-AAC8-89A23476D829}" destId="{FD3D2B5E-1F23-445B-81BD-8792F72B43A2}" srcOrd="0" destOrd="0" presId="urn:microsoft.com/office/officeart/2005/8/layout/vList2"/>
    <dgm:cxn modelId="{91ADF232-B666-4213-AAD3-08D35CE19DA8}" srcId="{735FDDA8-0183-46E6-8EE5-DFF0D2E9C264}" destId="{0B40CBC3-D0D7-40EA-AA4F-5FA310BB8ABB}" srcOrd="7" destOrd="0" parTransId="{A0DCAE9C-9D24-4695-829E-3599AC82C734}" sibTransId="{C4A51F69-85BA-4AB2-9D96-C5DFBFF618B3}"/>
    <dgm:cxn modelId="{1760E935-2646-4996-959B-5039A5EFE90F}" type="presOf" srcId="{7CFD89FB-46D8-4870-9E8E-C9ED1B59FB8C}" destId="{B2ED34AC-DB0B-4FDC-9A68-0ECFD458D6E6}" srcOrd="0" destOrd="0" presId="urn:microsoft.com/office/officeart/2005/8/layout/vList2"/>
    <dgm:cxn modelId="{FE6C183C-00D0-44D3-86C0-A69E4199E652}" srcId="{735FDDA8-0183-46E6-8EE5-DFF0D2E9C264}" destId="{F567964A-7384-4229-AAC8-89A23476D829}" srcOrd="2" destOrd="0" parTransId="{BD441ED7-F928-4F17-A678-E66421BDDD2F}" sibTransId="{742BE5C0-63A8-41F2-A2C9-BFD4C224B1DB}"/>
    <dgm:cxn modelId="{05C7FB64-2EE4-47D1-A4BA-EE505DFAA35E}" type="presOf" srcId="{0B40CBC3-D0D7-40EA-AA4F-5FA310BB8ABB}" destId="{22C0D08C-210E-49D3-B8AE-AC5CD9A52AA7}" srcOrd="0" destOrd="0" presId="urn:microsoft.com/office/officeart/2005/8/layout/vList2"/>
    <dgm:cxn modelId="{78178450-8B9A-4460-A24B-26992EBB8A15}" srcId="{735FDDA8-0183-46E6-8EE5-DFF0D2E9C264}" destId="{23F9732C-FED8-41F4-B272-E1A9A2F516DB}" srcOrd="3" destOrd="0" parTransId="{0C20CDEE-FE48-412B-B880-D58239C91C67}" sibTransId="{777135A8-9988-4065-93C4-F6B196B58840}"/>
    <dgm:cxn modelId="{3AB03D72-1C83-46BA-A6A4-859D4944DA1C}" type="presOf" srcId="{735FDDA8-0183-46E6-8EE5-DFF0D2E9C264}" destId="{C2A80B52-26CB-4F5A-8FC6-64D9B0E7F280}" srcOrd="0" destOrd="0" presId="urn:microsoft.com/office/officeart/2005/8/layout/vList2"/>
    <dgm:cxn modelId="{901DAC55-2A0B-45A6-8D6B-8B8C69B519F6}" type="presOf" srcId="{ECF112FF-578C-44B4-AD33-3DEF8A1ED1DB}" destId="{E36E40F8-3EE7-4E2F-A76C-3BF4844A485D}" srcOrd="0" destOrd="0" presId="urn:microsoft.com/office/officeart/2005/8/layout/vList2"/>
    <dgm:cxn modelId="{21053757-96C3-43C2-83AD-191061831693}" type="presOf" srcId="{A1FEBC9E-4DBF-41BC-A199-017D43922AF2}" destId="{1E0EBBCC-7D60-4B9C-A3DF-C37DF7CBEFD2}" srcOrd="0" destOrd="0" presId="urn:microsoft.com/office/officeart/2005/8/layout/vList2"/>
    <dgm:cxn modelId="{27486257-CD5A-406C-BBF1-6691E19B1673}" srcId="{735FDDA8-0183-46E6-8EE5-DFF0D2E9C264}" destId="{A1FEBC9E-4DBF-41BC-A199-017D43922AF2}" srcOrd="5" destOrd="0" parTransId="{5448A4F5-D00F-4872-89BB-E4A8AEDDB527}" sibTransId="{E4A0B456-3F4D-4294-B3BB-017E8F3534F1}"/>
    <dgm:cxn modelId="{B9CBE59F-2113-4F7F-988F-31CAC18AE9B6}" type="presOf" srcId="{FAF7437E-4ADC-4AEF-8DCD-721654A763B6}" destId="{B314B2C4-C090-4B41-823E-754D95B6DEE6}" srcOrd="0" destOrd="0" presId="urn:microsoft.com/office/officeart/2005/8/layout/vList2"/>
    <dgm:cxn modelId="{889B77B8-F466-4053-B1EB-5BDC2CCE89AE}" srcId="{735FDDA8-0183-46E6-8EE5-DFF0D2E9C264}" destId="{FAF7437E-4ADC-4AEF-8DCD-721654A763B6}" srcOrd="1" destOrd="0" parTransId="{11716594-6F23-4DA4-9FC4-68CB5EE75C32}" sibTransId="{D81D24DE-ED49-44D0-B026-036BEF4B8D9E}"/>
    <dgm:cxn modelId="{1BD681B9-0AA4-4F70-97C3-D7C7E4BBC205}" srcId="{735FDDA8-0183-46E6-8EE5-DFF0D2E9C264}" destId="{587F30E7-59F0-43F7-9A0A-1CE33649C9AE}" srcOrd="4" destOrd="0" parTransId="{16AE3D2E-6C7A-4D33-A27D-FF7756B42AD9}" sibTransId="{1C700499-74AF-4128-A945-4940E84D3076}"/>
    <dgm:cxn modelId="{43B5E1FA-DBBF-4852-94ED-515797FEDA64}" srcId="{735FDDA8-0183-46E6-8EE5-DFF0D2E9C264}" destId="{7CFD89FB-46D8-4870-9E8E-C9ED1B59FB8C}" srcOrd="6" destOrd="0" parTransId="{CAFD6955-3C4C-4B6C-890D-CFA7068A906F}" sibTransId="{31B21EC8-E6D3-40B8-B884-08873F691689}"/>
    <dgm:cxn modelId="{C5444D89-4403-4B7B-ABD9-F8280847DF60}" type="presParOf" srcId="{C2A80B52-26CB-4F5A-8FC6-64D9B0E7F280}" destId="{E36E40F8-3EE7-4E2F-A76C-3BF4844A485D}" srcOrd="0" destOrd="0" presId="urn:microsoft.com/office/officeart/2005/8/layout/vList2"/>
    <dgm:cxn modelId="{100FB43A-190F-4E29-9BF1-9C3204F5B590}" type="presParOf" srcId="{C2A80B52-26CB-4F5A-8FC6-64D9B0E7F280}" destId="{180A5778-8681-4305-ABD4-C6E47DA796B9}" srcOrd="1" destOrd="0" presId="urn:microsoft.com/office/officeart/2005/8/layout/vList2"/>
    <dgm:cxn modelId="{FE82516C-01A3-443D-9002-678CCAE2FDC0}" type="presParOf" srcId="{C2A80B52-26CB-4F5A-8FC6-64D9B0E7F280}" destId="{B314B2C4-C090-4B41-823E-754D95B6DEE6}" srcOrd="2" destOrd="0" presId="urn:microsoft.com/office/officeart/2005/8/layout/vList2"/>
    <dgm:cxn modelId="{502FABCB-173C-4EB7-A4B6-1938D76DF3D5}" type="presParOf" srcId="{C2A80B52-26CB-4F5A-8FC6-64D9B0E7F280}" destId="{72BEDA23-821E-48C1-8D55-2B24E50A7DC5}" srcOrd="3" destOrd="0" presId="urn:microsoft.com/office/officeart/2005/8/layout/vList2"/>
    <dgm:cxn modelId="{BC5EAC99-C030-4D9C-9634-06474F0802D0}" type="presParOf" srcId="{C2A80B52-26CB-4F5A-8FC6-64D9B0E7F280}" destId="{FD3D2B5E-1F23-445B-81BD-8792F72B43A2}" srcOrd="4" destOrd="0" presId="urn:microsoft.com/office/officeart/2005/8/layout/vList2"/>
    <dgm:cxn modelId="{CE3D19BF-566F-4E38-A159-EB96BE6CF8EF}" type="presParOf" srcId="{C2A80B52-26CB-4F5A-8FC6-64D9B0E7F280}" destId="{DB78A905-3095-4571-8666-6B766A647591}" srcOrd="5" destOrd="0" presId="urn:microsoft.com/office/officeart/2005/8/layout/vList2"/>
    <dgm:cxn modelId="{9D0EFD09-C2F6-4D61-AE96-3A7B51811802}" type="presParOf" srcId="{C2A80B52-26CB-4F5A-8FC6-64D9B0E7F280}" destId="{378300E3-6645-4A56-8F4F-AEC12C068B9B}" srcOrd="6" destOrd="0" presId="urn:microsoft.com/office/officeart/2005/8/layout/vList2"/>
    <dgm:cxn modelId="{20284630-C5C1-47C6-B96D-6E1BC4E8057A}" type="presParOf" srcId="{C2A80B52-26CB-4F5A-8FC6-64D9B0E7F280}" destId="{B3EAE64E-683A-41CC-9F5D-DF5AD5B104B8}" srcOrd="7" destOrd="0" presId="urn:microsoft.com/office/officeart/2005/8/layout/vList2"/>
    <dgm:cxn modelId="{F8EFE5F2-EF89-4617-B53A-26C8DC4D360B}" type="presParOf" srcId="{C2A80B52-26CB-4F5A-8FC6-64D9B0E7F280}" destId="{B6B2B258-8EAE-4089-8A9D-6CCC53C9CEEE}" srcOrd="8" destOrd="0" presId="urn:microsoft.com/office/officeart/2005/8/layout/vList2"/>
    <dgm:cxn modelId="{20DA9A36-D4D9-4012-A534-77DE617DA037}" type="presParOf" srcId="{C2A80B52-26CB-4F5A-8FC6-64D9B0E7F280}" destId="{C1B024F8-BD95-4039-8512-16572C8EB637}" srcOrd="9" destOrd="0" presId="urn:microsoft.com/office/officeart/2005/8/layout/vList2"/>
    <dgm:cxn modelId="{E04A0D88-024C-4507-99C5-69EA1C95612D}" type="presParOf" srcId="{C2A80B52-26CB-4F5A-8FC6-64D9B0E7F280}" destId="{1E0EBBCC-7D60-4B9C-A3DF-C37DF7CBEFD2}" srcOrd="10" destOrd="0" presId="urn:microsoft.com/office/officeart/2005/8/layout/vList2"/>
    <dgm:cxn modelId="{97196E0C-C977-4FE2-8ABD-7C48BB53385A}" type="presParOf" srcId="{C2A80B52-26CB-4F5A-8FC6-64D9B0E7F280}" destId="{81AA47D7-3A3B-4F29-A8BA-5F6E03C18339}" srcOrd="11" destOrd="0" presId="urn:microsoft.com/office/officeart/2005/8/layout/vList2"/>
    <dgm:cxn modelId="{65578EB3-FA42-4FA0-8D09-3E2D436FF80E}" type="presParOf" srcId="{C2A80B52-26CB-4F5A-8FC6-64D9B0E7F280}" destId="{B2ED34AC-DB0B-4FDC-9A68-0ECFD458D6E6}" srcOrd="12" destOrd="0" presId="urn:microsoft.com/office/officeart/2005/8/layout/vList2"/>
    <dgm:cxn modelId="{75E9A3F9-E332-4F2A-B5F6-A96089D7D73D}" type="presParOf" srcId="{C2A80B52-26CB-4F5A-8FC6-64D9B0E7F280}" destId="{EFFEA470-D0E2-4BD0-BD8C-AF9ABA6FAC8F}" srcOrd="13" destOrd="0" presId="urn:microsoft.com/office/officeart/2005/8/layout/vList2"/>
    <dgm:cxn modelId="{BB317072-B14E-45BA-AFC0-16D61719F7A4}" type="presParOf" srcId="{C2A80B52-26CB-4F5A-8FC6-64D9B0E7F280}" destId="{22C0D08C-210E-49D3-B8AE-AC5CD9A52AA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E40F8-3EE7-4E2F-A76C-3BF4844A485D}">
      <dsp:nvSpPr>
        <dsp:cNvPr id="0" name=""/>
        <dsp:cNvSpPr/>
      </dsp:nvSpPr>
      <dsp:spPr>
        <a:xfrm>
          <a:off x="0" y="58042"/>
          <a:ext cx="6303729" cy="69264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Deel 1: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3812" y="91854"/>
        <a:ext cx="6236105" cy="625016"/>
      </dsp:txXfrm>
    </dsp:sp>
    <dsp:sp modelId="{013B18EE-5D4D-4079-822A-CCA325EB3249}">
      <dsp:nvSpPr>
        <dsp:cNvPr id="0" name=""/>
        <dsp:cNvSpPr/>
      </dsp:nvSpPr>
      <dsp:spPr>
        <a:xfrm>
          <a:off x="0" y="857242"/>
          <a:ext cx="6303729" cy="69264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Uitleg met quizvragen (op telefoon)</a:t>
          </a:r>
          <a:endParaRPr lang="en-US" sz="2800" kern="1200" dirty="0"/>
        </a:p>
      </dsp:txBody>
      <dsp:txXfrm>
        <a:off x="33812" y="891054"/>
        <a:ext cx="6236105" cy="625016"/>
      </dsp:txXfrm>
    </dsp:sp>
    <dsp:sp modelId="{B6B2B258-8EAE-4089-8A9D-6CCC53C9CEEE}">
      <dsp:nvSpPr>
        <dsp:cNvPr id="0" name=""/>
        <dsp:cNvSpPr/>
      </dsp:nvSpPr>
      <dsp:spPr>
        <a:xfrm>
          <a:off x="0" y="1656442"/>
          <a:ext cx="6303729" cy="69264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Deel 2: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3812" y="1690254"/>
        <a:ext cx="6236105" cy="625016"/>
      </dsp:txXfrm>
    </dsp:sp>
    <dsp:sp modelId="{1E0EBBCC-7D60-4B9C-A3DF-C37DF7CBEFD2}">
      <dsp:nvSpPr>
        <dsp:cNvPr id="0" name=""/>
        <dsp:cNvSpPr/>
      </dsp:nvSpPr>
      <dsp:spPr>
        <a:xfrm>
          <a:off x="0" y="2455642"/>
          <a:ext cx="6303729" cy="692640"/>
        </a:xfrm>
        <a:prstGeom prst="roundRect">
          <a:avLst/>
        </a:prstGeom>
        <a:solidFill>
          <a:schemeClr val="accent5">
            <a:hueOff val="-8367345"/>
            <a:satOff val="7567"/>
            <a:lumOff val="-145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Opdracht</a:t>
          </a:r>
          <a:endParaRPr lang="en-US" sz="2800" kern="1200" dirty="0"/>
        </a:p>
      </dsp:txBody>
      <dsp:txXfrm>
        <a:off x="33812" y="2489454"/>
        <a:ext cx="6236105" cy="625016"/>
      </dsp:txXfrm>
    </dsp:sp>
    <dsp:sp modelId="{B2ED34AC-DB0B-4FDC-9A68-0ECFD458D6E6}">
      <dsp:nvSpPr>
        <dsp:cNvPr id="0" name=""/>
        <dsp:cNvSpPr/>
      </dsp:nvSpPr>
      <dsp:spPr>
        <a:xfrm>
          <a:off x="0" y="3254842"/>
          <a:ext cx="6303729" cy="69264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In school observeren</a:t>
          </a:r>
          <a:endParaRPr lang="en-US" sz="2800" kern="1200" dirty="0"/>
        </a:p>
      </dsp:txBody>
      <dsp:txXfrm>
        <a:off x="33812" y="3288654"/>
        <a:ext cx="6236105" cy="625016"/>
      </dsp:txXfrm>
    </dsp:sp>
    <dsp:sp modelId="{22C0D08C-210E-49D3-B8AE-AC5CD9A52AA7}">
      <dsp:nvSpPr>
        <dsp:cNvPr id="0" name=""/>
        <dsp:cNvSpPr/>
      </dsp:nvSpPr>
      <dsp:spPr>
        <a:xfrm>
          <a:off x="0" y="4054042"/>
          <a:ext cx="6303729" cy="69264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Nabespreken</a:t>
          </a:r>
          <a:endParaRPr lang="en-US" sz="2800" kern="1200" dirty="0"/>
        </a:p>
      </dsp:txBody>
      <dsp:txXfrm>
        <a:off x="33812" y="4087854"/>
        <a:ext cx="6236105" cy="625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E40F8-3EE7-4E2F-A76C-3BF4844A485D}">
      <dsp:nvSpPr>
        <dsp:cNvPr id="0" name=""/>
        <dsp:cNvSpPr/>
      </dsp:nvSpPr>
      <dsp:spPr>
        <a:xfrm>
          <a:off x="0" y="223"/>
          <a:ext cx="6303729" cy="58939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Deel 1: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8772" y="28995"/>
        <a:ext cx="6246185" cy="531854"/>
      </dsp:txXfrm>
    </dsp:sp>
    <dsp:sp modelId="{B314B2C4-C090-4B41-823E-754D95B6DEE6}">
      <dsp:nvSpPr>
        <dsp:cNvPr id="0" name=""/>
        <dsp:cNvSpPr/>
      </dsp:nvSpPr>
      <dsp:spPr>
        <a:xfrm>
          <a:off x="0" y="602348"/>
          <a:ext cx="6303729" cy="58939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Bevindingen ordenen</a:t>
          </a:r>
        </a:p>
      </dsp:txBody>
      <dsp:txXfrm>
        <a:off x="28772" y="631120"/>
        <a:ext cx="6246185" cy="531854"/>
      </dsp:txXfrm>
    </dsp:sp>
    <dsp:sp modelId="{FD3D2B5E-1F23-445B-81BD-8792F72B43A2}">
      <dsp:nvSpPr>
        <dsp:cNvPr id="0" name=""/>
        <dsp:cNvSpPr/>
      </dsp:nvSpPr>
      <dsp:spPr>
        <a:xfrm>
          <a:off x="0" y="1204474"/>
          <a:ext cx="6303729" cy="589398"/>
        </a:xfrm>
        <a:prstGeom prst="roundRect">
          <a:avLst/>
        </a:prstGeom>
        <a:solidFill>
          <a:schemeClr val="accent5">
            <a:hueOff val="-3984450"/>
            <a:satOff val="3603"/>
            <a:lumOff val="-69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Sprint</a:t>
          </a:r>
          <a:r>
            <a:rPr lang="nl-NL" sz="2200" kern="1200" dirty="0"/>
            <a:t> </a:t>
          </a:r>
          <a:r>
            <a:rPr lang="nl-NL" sz="2800" kern="1200" dirty="0"/>
            <a:t>opdrachten</a:t>
          </a:r>
        </a:p>
      </dsp:txBody>
      <dsp:txXfrm>
        <a:off x="28772" y="1233246"/>
        <a:ext cx="6246185" cy="531854"/>
      </dsp:txXfrm>
    </dsp:sp>
    <dsp:sp modelId="{378300E3-6645-4A56-8F4F-AEC12C068B9B}">
      <dsp:nvSpPr>
        <dsp:cNvPr id="0" name=""/>
        <dsp:cNvSpPr/>
      </dsp:nvSpPr>
      <dsp:spPr>
        <a:xfrm>
          <a:off x="0" y="1806599"/>
          <a:ext cx="6303729" cy="5893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Tips Pitch + filmpje</a:t>
          </a:r>
        </a:p>
      </dsp:txBody>
      <dsp:txXfrm>
        <a:off x="28772" y="1835371"/>
        <a:ext cx="6246185" cy="531854"/>
      </dsp:txXfrm>
    </dsp:sp>
    <dsp:sp modelId="{B6B2B258-8EAE-4089-8A9D-6CCC53C9CEEE}">
      <dsp:nvSpPr>
        <dsp:cNvPr id="0" name=""/>
        <dsp:cNvSpPr/>
      </dsp:nvSpPr>
      <dsp:spPr>
        <a:xfrm>
          <a:off x="0" y="2408725"/>
          <a:ext cx="6303729" cy="58939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Deel 2: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8772" y="2437497"/>
        <a:ext cx="6246185" cy="531854"/>
      </dsp:txXfrm>
    </dsp:sp>
    <dsp:sp modelId="{1E0EBBCC-7D60-4B9C-A3DF-C37DF7CBEFD2}">
      <dsp:nvSpPr>
        <dsp:cNvPr id="0" name=""/>
        <dsp:cNvSpPr/>
      </dsp:nvSpPr>
      <dsp:spPr>
        <a:xfrm>
          <a:off x="0" y="3010850"/>
          <a:ext cx="6303729" cy="589398"/>
        </a:xfrm>
        <a:prstGeom prst="roundRect">
          <a:avLst/>
        </a:prstGeom>
        <a:solidFill>
          <a:schemeClr val="accent5">
            <a:hueOff val="-9961125"/>
            <a:satOff val="9009"/>
            <a:lumOff val="-173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Pitch maken</a:t>
          </a:r>
          <a:endParaRPr lang="en-US" sz="2800" kern="1200" dirty="0"/>
        </a:p>
      </dsp:txBody>
      <dsp:txXfrm>
        <a:off x="28772" y="3039622"/>
        <a:ext cx="6246185" cy="531854"/>
      </dsp:txXfrm>
    </dsp:sp>
    <dsp:sp modelId="{B2ED34AC-DB0B-4FDC-9A68-0ECFD458D6E6}">
      <dsp:nvSpPr>
        <dsp:cNvPr id="0" name=""/>
        <dsp:cNvSpPr/>
      </dsp:nvSpPr>
      <dsp:spPr>
        <a:xfrm>
          <a:off x="0" y="3612976"/>
          <a:ext cx="6303729" cy="589398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Pitch geven</a:t>
          </a:r>
          <a:endParaRPr lang="en-US" sz="2800" kern="1200" dirty="0"/>
        </a:p>
      </dsp:txBody>
      <dsp:txXfrm>
        <a:off x="28772" y="3641748"/>
        <a:ext cx="6246185" cy="531854"/>
      </dsp:txXfrm>
    </dsp:sp>
    <dsp:sp modelId="{22C0D08C-210E-49D3-B8AE-AC5CD9A52AA7}">
      <dsp:nvSpPr>
        <dsp:cNvPr id="0" name=""/>
        <dsp:cNvSpPr/>
      </dsp:nvSpPr>
      <dsp:spPr>
        <a:xfrm>
          <a:off x="0" y="4215101"/>
          <a:ext cx="6303729" cy="589398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Nabespreken</a:t>
          </a:r>
          <a:endParaRPr lang="en-US" sz="2800" kern="1200" dirty="0"/>
        </a:p>
      </dsp:txBody>
      <dsp:txXfrm>
        <a:off x="28772" y="4243873"/>
        <a:ext cx="6246185" cy="531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2BE2-7FBB-4208-9E88-741C5807212A}" type="datetimeFigureOut">
              <a:rPr lang="nl-NL" smtClean="0"/>
              <a:t>29-6-2021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D9D3C-0E50-4B60-B959-DCB3DCB42B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19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7inchs?utm_content=attributionCopyText&amp;utm_medium=referral&amp;utm_source=pexel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ubbish-floating-in-blue-water-of-sea-6702766/?utm_content=attributionCopyText&amp;utm_medium=referral&amp;utm_source=pexels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rwandart?utm_content=attributionCopyText&amp;utm_medium=referral&amp;utm_source=pexel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piles-of-garbage-by-the-shore-2827735/?utm_content=attributionCopyText&amp;utm_medium=referral&amp;utm_source=pexel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sonup.com/nl/lesson/MahMFsarh5gteStY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ekamelev?utm_content=attributionCopyText&amp;utm_medium=referral&amp;utm_source=pexel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yellow-and-blue-fish-in-water-3220368/?utm_content=attributionCopyText&amp;utm_medium=referral&amp;utm_source=pexel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7inchs?utm_content=attributionCopyText&amp;utm_medium=referral&amp;utm_source=pexel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ubbish-floating-in-blue-water-of-sea-6702766/?utm_content=attributionCopyText&amp;utm_medium=referral&amp;utm_source=pexel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GB" b="1" i="0" u="none" strike="noStrike" dirty="0">
                <a:solidFill>
                  <a:srgbClr val="1A1A1A"/>
                </a:solidFill>
                <a:effectLst/>
                <a:latin typeface="-apple-system"/>
                <a:hlinkClick r:id="rId3"/>
              </a:rPr>
              <a:t>ERIC CHEN</a:t>
            </a:r>
            <a:r>
              <a:rPr lang="en-GB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GB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4"/>
              </a:rPr>
              <a:t>Pexels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17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Elevator icon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Freepik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flaticon.com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40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https://www.youtube.com/watch?v=l1aNG3WkOKk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5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https://mylittleplasticfootprint.org/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53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GB" b="1" i="0" u="none" strike="noStrike" dirty="0">
                <a:solidFill>
                  <a:srgbClr val="1A1A1A"/>
                </a:solidFill>
                <a:effectLst/>
                <a:latin typeface="-apple-system"/>
                <a:hlinkClick r:id="rId3"/>
              </a:rPr>
              <a:t>Lucien Wanda</a:t>
            </a:r>
            <a:r>
              <a:rPr lang="en-GB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GB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4"/>
              </a:rPr>
              <a:t>Pexels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53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Classroom icon, </a:t>
            </a:r>
            <a:r>
              <a:rPr lang="nl-NL" dirty="0" err="1"/>
              <a:t>investigation</a:t>
            </a:r>
            <a:r>
              <a:rPr lang="nl-NL" dirty="0"/>
              <a:t> icon, chatbox icon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Freepik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flaticon.com</a:t>
            </a:r>
          </a:p>
          <a:p>
            <a:r>
              <a:rPr lang="nl-NL" dirty="0" err="1"/>
              <a:t>Assignment</a:t>
            </a:r>
            <a:r>
              <a:rPr lang="nl-NL" dirty="0"/>
              <a:t> icon </a:t>
            </a:r>
            <a:r>
              <a:rPr lang="nl-NL" dirty="0" err="1"/>
              <a:t>by</a:t>
            </a:r>
            <a:r>
              <a:rPr lang="nl-NL" dirty="0"/>
              <a:t> Flat </a:t>
            </a:r>
            <a:r>
              <a:rPr lang="nl-NL" dirty="0" err="1"/>
              <a:t>Icons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flaticon.com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09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Link </a:t>
            </a:r>
            <a:r>
              <a:rPr lang="nl-NL"/>
              <a:t>lessonUp: </a:t>
            </a:r>
            <a:r>
              <a:rPr lang="en-US" dirty="0">
                <a:hlinkClick r:id="rId3"/>
              </a:rPr>
              <a:t>https://www.lessonup.com/nl/lesson/MahMFsarh5gteStYh</a:t>
            </a:r>
            <a:r>
              <a:rPr lang="en-US" dirty="0"/>
              <a:t> </a:t>
            </a:r>
            <a:endParaRPr lang="en-US">
              <a:cs typeface="Calibri"/>
            </a:endParaRPr>
          </a:p>
          <a:p>
            <a:r>
              <a:rPr lang="en-US" dirty="0"/>
              <a:t>Smartphone icon by </a:t>
            </a:r>
            <a:r>
              <a:rPr lang="en-US" dirty="0" err="1"/>
              <a:t>Freepik</a:t>
            </a:r>
            <a:r>
              <a:rPr lang="en-US" dirty="0"/>
              <a:t> from flaticon.com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33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3"/>
              </a:rPr>
              <a:t>Egor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3"/>
              </a:rPr>
              <a:t>Kamelev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4"/>
              </a:rPr>
              <a:t>Pexels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956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34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GB" b="1" i="0" u="none" strike="noStrike" dirty="0">
                <a:solidFill>
                  <a:srgbClr val="1A1A1A"/>
                </a:solidFill>
                <a:effectLst/>
                <a:latin typeface="-apple-system"/>
                <a:hlinkClick r:id="rId3"/>
              </a:rPr>
              <a:t>ERIC CHEN</a:t>
            </a:r>
            <a:r>
              <a:rPr lang="en-GB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GB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4"/>
              </a:rPr>
              <a:t>Pexels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89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Sticky</a:t>
            </a:r>
            <a:r>
              <a:rPr lang="nl-NL" dirty="0"/>
              <a:t> </a:t>
            </a:r>
            <a:r>
              <a:rPr lang="nl-NL" dirty="0" err="1"/>
              <a:t>notes</a:t>
            </a:r>
            <a:r>
              <a:rPr lang="nl-NL" dirty="0"/>
              <a:t> icon, </a:t>
            </a:r>
            <a:r>
              <a:rPr lang="nl-NL" dirty="0" err="1"/>
              <a:t>lightbulb</a:t>
            </a:r>
            <a:r>
              <a:rPr lang="nl-NL" dirty="0"/>
              <a:t> icon, </a:t>
            </a:r>
            <a:r>
              <a:rPr lang="nl-NL" dirty="0" err="1"/>
              <a:t>pencil</a:t>
            </a:r>
            <a:r>
              <a:rPr lang="nl-NL" dirty="0"/>
              <a:t> icon, presenter icon, chatbox icon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Freepik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flaticon.com</a:t>
            </a:r>
          </a:p>
          <a:p>
            <a:r>
              <a:rPr lang="nl-NL" dirty="0" err="1"/>
              <a:t>Assignment</a:t>
            </a:r>
            <a:r>
              <a:rPr lang="nl-NL" dirty="0"/>
              <a:t> icon </a:t>
            </a:r>
            <a:r>
              <a:rPr lang="nl-NL" dirty="0" err="1"/>
              <a:t>by</a:t>
            </a:r>
            <a:r>
              <a:rPr lang="nl-NL" dirty="0"/>
              <a:t> Flat </a:t>
            </a:r>
            <a:r>
              <a:rPr lang="nl-NL" dirty="0" err="1"/>
              <a:t>Icons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flaticon.com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57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whiteboard doen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D9D3C-0E50-4B60-B959-DCB3DCB42BE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23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2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30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40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42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2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2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94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4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75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0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8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1aNG3WkOKk?feature=oembed" TargetMode="Externa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C823-12E2-4044-B4E6-AD89D4E3B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Plastic Soep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674D4-A4DC-4859-8004-1047BC4B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Canisius classes</a:t>
            </a:r>
          </a:p>
        </p:txBody>
      </p:sp>
      <p:pic>
        <p:nvPicPr>
          <p:cNvPr id="5" name="Picture 4" descr="A picture containing sky, water, water sport, swimming&#10;&#10;Description automatically generated">
            <a:extLst>
              <a:ext uri="{FF2B5EF4-FFF2-40B4-BE49-F238E27FC236}">
                <a16:creationId xmlns:a16="http://schemas.microsoft.com/office/drawing/2014/main" id="{D47EFF4E-96EA-466C-B30E-D12A4C0D8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r="20625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F628E-832B-4BF7-ACC7-A957DCC05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00" y="5891331"/>
            <a:ext cx="2472744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84BFC7-440B-4366-A361-534A79E2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849787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hebben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jullie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gezien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29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8C8A-A23B-47B7-A3D9-8A9B148F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77D5-5CA4-4B51-8EC9-BDB99768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Inleveren:</a:t>
            </a:r>
          </a:p>
          <a:p>
            <a:pPr lvl="1"/>
            <a:r>
              <a:rPr lang="nl-NL" dirty="0"/>
              <a:t>Stempelkaart</a:t>
            </a:r>
          </a:p>
          <a:p>
            <a:pPr lvl="1"/>
            <a:r>
              <a:rPr lang="nl-NL" dirty="0"/>
              <a:t>Observatieformulieren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01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6A7F0-58E0-4C7A-92F9-374CFB0D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ABF623-0579-44C3-9FD9-7DB57C133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Verder met bevindingen</a:t>
            </a:r>
          </a:p>
          <a:p>
            <a:r>
              <a:rPr lang="nl-NL" dirty="0"/>
              <a:t>Pitch maken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Tot de volgende les!</a:t>
            </a:r>
          </a:p>
        </p:txBody>
      </p:sp>
      <p:pic>
        <p:nvPicPr>
          <p:cNvPr id="4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EEEB4F9-E049-4461-82E1-D7B4F35D0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807" y="5869081"/>
            <a:ext cx="24669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6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C823-12E2-4044-B4E6-AD89D4E3B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Plastic Soep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674D4-A4DC-4859-8004-1047BC4B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Canisius classes</a:t>
            </a:r>
          </a:p>
        </p:txBody>
      </p:sp>
      <p:pic>
        <p:nvPicPr>
          <p:cNvPr id="5" name="Picture 4" descr="A picture containing sky, water, water sport, swimming&#10;&#10;Description automatically generated">
            <a:extLst>
              <a:ext uri="{FF2B5EF4-FFF2-40B4-BE49-F238E27FC236}">
                <a16:creationId xmlns:a16="http://schemas.microsoft.com/office/drawing/2014/main" id="{D47EFF4E-96EA-466C-B30E-D12A4C0D8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r="20625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F628E-832B-4BF7-ACC7-A957DCC05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00" y="5891331"/>
            <a:ext cx="2472744" cy="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FEF5F-2951-4D7F-895B-9086CDB0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Deze 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B8A922-11E4-44AD-899E-DFF4068F0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457594"/>
              </p:ext>
            </p:extLst>
          </p:nvPr>
        </p:nvGraphicFramePr>
        <p:xfrm>
          <a:off x="5365445" y="1274930"/>
          <a:ext cx="6303729" cy="480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1D9D774-F676-4DEF-8798-38E1E8C67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4" y="1568703"/>
            <a:ext cx="640066" cy="64006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D29D3073-ADFC-4EF3-8374-75DFC195C6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86" y="5281753"/>
            <a:ext cx="640066" cy="640066"/>
          </a:xfrm>
          <a:prstGeom prst="rect">
            <a:avLst/>
          </a:prstGeom>
        </p:spPr>
      </p:pic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4E98A9A3-CAC5-4628-A98E-80A51007BD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4" y="2208769"/>
            <a:ext cx="640066" cy="64006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0E1A695-B468-4779-9309-409D3AF285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4" y="2848835"/>
            <a:ext cx="640066" cy="64006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4F03B8-661D-461A-AFBA-CC4977FD5A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4" y="4641687"/>
            <a:ext cx="640066" cy="640066"/>
          </a:xfrm>
          <a:prstGeom prst="rect">
            <a:avLst/>
          </a:prstGeom>
        </p:spPr>
      </p:pic>
      <p:pic>
        <p:nvPicPr>
          <p:cNvPr id="16" name="Picture 15" descr="Chart, logo&#10;&#10;Description automatically generated with medium confidence">
            <a:extLst>
              <a:ext uri="{FF2B5EF4-FFF2-40B4-BE49-F238E27FC236}">
                <a16:creationId xmlns:a16="http://schemas.microsoft.com/office/drawing/2014/main" id="{1F374FDA-BA54-4EAA-839A-1540B7E466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08" y="4001620"/>
            <a:ext cx="640067" cy="6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3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DF111-599B-41D7-BAD5-948CA307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849787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Observaties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ordenen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927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ADC5-0E77-44CA-AA1F-764A366F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09" y="361761"/>
            <a:ext cx="3624470" cy="1325563"/>
          </a:xfrm>
        </p:spPr>
        <p:txBody>
          <a:bodyPr/>
          <a:lstStyle/>
          <a:p>
            <a:pPr algn="ctr"/>
            <a:r>
              <a:rPr lang="en-US" dirty="0"/>
              <a:t>Goede </a:t>
            </a:r>
            <a:r>
              <a:rPr lang="nl-NL" dirty="0"/>
              <a:t>punten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3FC2B-685D-495E-B314-FE89BA6BC23A}"/>
              </a:ext>
            </a:extLst>
          </p:cNvPr>
          <p:cNvSpPr/>
          <p:nvPr/>
        </p:nvSpPr>
        <p:spPr>
          <a:xfrm>
            <a:off x="5065395" y="5481670"/>
            <a:ext cx="1725975" cy="91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Wegwerp</a:t>
            </a:r>
            <a:r>
              <a:rPr lang="en-US" dirty="0"/>
              <a:t> </a:t>
            </a:r>
            <a:r>
              <a:rPr lang="en-US" dirty="0" err="1"/>
              <a:t>mondkapje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95982-B352-45CC-84D6-08AF8F95DB11}"/>
              </a:ext>
            </a:extLst>
          </p:cNvPr>
          <p:cNvSpPr/>
          <p:nvPr/>
        </p:nvSpPr>
        <p:spPr>
          <a:xfrm>
            <a:off x="4870000" y="5465440"/>
            <a:ext cx="2038120" cy="89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Broodzakje</a:t>
            </a:r>
            <a:r>
              <a:rPr lang="en-US" dirty="0"/>
              <a:t> van plastic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38229-3FC7-45B1-873E-1CC8616FF555}"/>
              </a:ext>
            </a:extLst>
          </p:cNvPr>
          <p:cNvSpPr/>
          <p:nvPr/>
        </p:nvSpPr>
        <p:spPr>
          <a:xfrm>
            <a:off x="5042239" y="5427279"/>
            <a:ext cx="1744337" cy="91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Plastic </a:t>
            </a:r>
            <a:r>
              <a:rPr lang="en-US" dirty="0" err="1"/>
              <a:t>broodtrommel</a:t>
            </a:r>
            <a:r>
              <a:rPr lang="en-US" dirty="0"/>
              <a:t> (</a:t>
            </a:r>
            <a:r>
              <a:rPr lang="en-US" dirty="0" err="1"/>
              <a:t>herbruikbaar</a:t>
            </a:r>
            <a:r>
              <a:rPr lang="en-US" dirty="0"/>
              <a:t>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A3B4E3-8740-42DE-ABCD-D1356818A0F3}"/>
              </a:ext>
            </a:extLst>
          </p:cNvPr>
          <p:cNvSpPr txBox="1">
            <a:spLocks/>
          </p:cNvSpPr>
          <p:nvPr/>
        </p:nvSpPr>
        <p:spPr>
          <a:xfrm>
            <a:off x="4061782" y="361761"/>
            <a:ext cx="38687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Verbeterpunten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530C7A-DFB2-4F34-BC7F-59C9B59FB96E}"/>
              </a:ext>
            </a:extLst>
          </p:cNvPr>
          <p:cNvSpPr txBox="1">
            <a:spLocks/>
          </p:cNvSpPr>
          <p:nvPr/>
        </p:nvSpPr>
        <p:spPr>
          <a:xfrm>
            <a:off x="8195992" y="361761"/>
            <a:ext cx="36244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Aanbeveling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E9ADA-CE8B-4F7E-9532-F2D13909F339}"/>
              </a:ext>
            </a:extLst>
          </p:cNvPr>
          <p:cNvSpPr/>
          <p:nvPr/>
        </p:nvSpPr>
        <p:spPr>
          <a:xfrm>
            <a:off x="5250619" y="5498401"/>
            <a:ext cx="1293414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Glazen potjes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3D568A-D2E9-424A-8162-A9930A092028}"/>
              </a:ext>
            </a:extLst>
          </p:cNvPr>
          <p:cNvSpPr/>
          <p:nvPr/>
        </p:nvSpPr>
        <p:spPr>
          <a:xfrm>
            <a:off x="5324774" y="5507087"/>
            <a:ext cx="1293414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Plastic pen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71BA92-15FE-43EF-86E6-DBC06F8964FE}"/>
              </a:ext>
            </a:extLst>
          </p:cNvPr>
          <p:cNvSpPr/>
          <p:nvPr/>
        </p:nvSpPr>
        <p:spPr>
          <a:xfrm>
            <a:off x="5178498" y="5450826"/>
            <a:ext cx="1293414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Cola blikje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C09A8F-60CE-479B-8216-B3A332872027}"/>
              </a:ext>
            </a:extLst>
          </p:cNvPr>
          <p:cNvSpPr/>
          <p:nvPr/>
        </p:nvSpPr>
        <p:spPr>
          <a:xfrm>
            <a:off x="5210852" y="5475211"/>
            <a:ext cx="1585313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Papieren drinkbekers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686ED8-2323-4E13-881F-E3517E834DA4}"/>
              </a:ext>
            </a:extLst>
          </p:cNvPr>
          <p:cNvSpPr/>
          <p:nvPr/>
        </p:nvSpPr>
        <p:spPr>
          <a:xfrm>
            <a:off x="5282069" y="5491239"/>
            <a:ext cx="1293414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Houten bakje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41F657-C023-4EE6-BFD0-F08204D5ABA2}"/>
              </a:ext>
            </a:extLst>
          </p:cNvPr>
          <p:cNvSpPr/>
          <p:nvPr/>
        </p:nvSpPr>
        <p:spPr>
          <a:xfrm>
            <a:off x="5072913" y="5491411"/>
            <a:ext cx="1682990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Kartonnen boekenkaft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2FA9C7-F7F9-4320-ADF3-A9C0CE6BF793}"/>
              </a:ext>
            </a:extLst>
          </p:cNvPr>
          <p:cNvSpPr/>
          <p:nvPr/>
        </p:nvSpPr>
        <p:spPr>
          <a:xfrm>
            <a:off x="5221203" y="5528412"/>
            <a:ext cx="1293414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Houten roerstaafje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FF10F6-06EA-4DEE-9246-E0BD7EDC06CE}"/>
              </a:ext>
            </a:extLst>
          </p:cNvPr>
          <p:cNvSpPr/>
          <p:nvPr/>
        </p:nvSpPr>
        <p:spPr>
          <a:xfrm>
            <a:off x="5293394" y="5466712"/>
            <a:ext cx="1293414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Afval scheiden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B74266-2EA1-4437-8839-FF68DF036638}"/>
              </a:ext>
            </a:extLst>
          </p:cNvPr>
          <p:cNvSpPr/>
          <p:nvPr/>
        </p:nvSpPr>
        <p:spPr>
          <a:xfrm>
            <a:off x="5295371" y="5515758"/>
            <a:ext cx="1293414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Ijzeren</a:t>
            </a:r>
            <a:r>
              <a:rPr lang="nl-NL" dirty="0"/>
              <a:t> rietje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6AE737-ED2C-47C9-9129-DCE143F81A22}"/>
              </a:ext>
            </a:extLst>
          </p:cNvPr>
          <p:cNvSpPr/>
          <p:nvPr/>
        </p:nvSpPr>
        <p:spPr>
          <a:xfrm>
            <a:off x="5305428" y="5572561"/>
            <a:ext cx="1432912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Stoffen mondkapje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7E22D6-7F8F-4D18-B71C-EAF879BEBF85}"/>
              </a:ext>
            </a:extLst>
          </p:cNvPr>
          <p:cNvSpPr/>
          <p:nvPr/>
        </p:nvSpPr>
        <p:spPr>
          <a:xfrm>
            <a:off x="4933233" y="5496220"/>
            <a:ext cx="1974887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Dopper / drinkbeker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02BA75-B39C-4396-B54D-DC1ABA195528}"/>
              </a:ext>
            </a:extLst>
          </p:cNvPr>
          <p:cNvSpPr/>
          <p:nvPr/>
        </p:nvSpPr>
        <p:spPr>
          <a:xfrm>
            <a:off x="4638778" y="5500392"/>
            <a:ext cx="2364689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Plastic wegwerp flesjes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BEFC11-BDF4-426C-BAF0-D0107A18246F}"/>
              </a:ext>
            </a:extLst>
          </p:cNvPr>
          <p:cNvSpPr/>
          <p:nvPr/>
        </p:nvSpPr>
        <p:spPr>
          <a:xfrm>
            <a:off x="5359060" y="5541066"/>
            <a:ext cx="1293414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Dop melkpak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F6FEEA-0EC5-458A-9CAC-A8498201E0A3}"/>
              </a:ext>
            </a:extLst>
          </p:cNvPr>
          <p:cNvSpPr/>
          <p:nvPr/>
        </p:nvSpPr>
        <p:spPr>
          <a:xfrm>
            <a:off x="4921214" y="5507259"/>
            <a:ext cx="2029611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Geplastificeerde boekenkaft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616BD-FC9A-4C68-83A0-BC99E7BEEB9E}"/>
              </a:ext>
            </a:extLst>
          </p:cNvPr>
          <p:cNvSpPr/>
          <p:nvPr/>
        </p:nvSpPr>
        <p:spPr>
          <a:xfrm>
            <a:off x="5336099" y="5528412"/>
            <a:ext cx="1293414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Sigaret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F5DD83-5E43-458C-AA94-B8C6A075C30E}"/>
              </a:ext>
            </a:extLst>
          </p:cNvPr>
          <p:cNvSpPr/>
          <p:nvPr/>
        </p:nvSpPr>
        <p:spPr>
          <a:xfrm>
            <a:off x="5101204" y="5517749"/>
            <a:ext cx="1602464" cy="99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Plastic schoonmaak flessen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0CA116-909F-401E-9A86-FBBDC68AD378}"/>
              </a:ext>
            </a:extLst>
          </p:cNvPr>
          <p:cNvCxnSpPr/>
          <p:nvPr/>
        </p:nvCxnSpPr>
        <p:spPr>
          <a:xfrm>
            <a:off x="3956845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E3D5A0-CF86-4110-93A2-E39A542FAE74}"/>
              </a:ext>
            </a:extLst>
          </p:cNvPr>
          <p:cNvCxnSpPr/>
          <p:nvPr/>
        </p:nvCxnSpPr>
        <p:spPr>
          <a:xfrm>
            <a:off x="8026525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3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E08C-1EAE-4DE3-BA49-2737B615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weten we nu?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F7E3-2DF7-49FF-BF4C-1D0F8F76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Goede punten</a:t>
            </a:r>
          </a:p>
          <a:p>
            <a:r>
              <a:rPr lang="nl-NL" dirty="0"/>
              <a:t>Verbeterpunten</a:t>
            </a:r>
          </a:p>
          <a:p>
            <a:r>
              <a:rPr lang="nl-NL" dirty="0"/>
              <a:t>Aanbevelingen</a:t>
            </a:r>
          </a:p>
        </p:txBody>
      </p:sp>
    </p:spTree>
    <p:extLst>
      <p:ext uri="{BB962C8B-B14F-4D97-AF65-F5344CB8AC3E}">
        <p14:creationId xmlns:p14="http://schemas.microsoft.com/office/powerpoint/2010/main" val="60434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D5CA7-15DE-43F0-A54E-503CBB86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Sprint opdrachten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DA2F-7010-4045-BC64-6329128F5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10 min</a:t>
            </a:r>
          </a:p>
          <a:p>
            <a:r>
              <a:rPr lang="nl-NL" dirty="0"/>
              <a:t>2 opdrachten: rebus &amp; afval ordenen</a:t>
            </a:r>
          </a:p>
          <a:p>
            <a:r>
              <a:rPr lang="nl-NL" dirty="0"/>
              <a:t>1 stempel per opdracht</a:t>
            </a:r>
          </a:p>
          <a:p>
            <a:r>
              <a:rPr lang="nl-NL" dirty="0"/>
              <a:t>Opdracht af? Stempel halen en nieuwe opdracht vragen</a:t>
            </a:r>
          </a:p>
        </p:txBody>
      </p:sp>
    </p:spTree>
    <p:extLst>
      <p:ext uri="{BB962C8B-B14F-4D97-AF65-F5344CB8AC3E}">
        <p14:creationId xmlns:p14="http://schemas.microsoft.com/office/powerpoint/2010/main" val="217654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5E1C8-224E-4C8D-A96A-0F882463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l-NL" dirty="0"/>
              <a:t>Elevator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26D32-ED50-43CF-A8F9-EBA6FC06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nl-NL" dirty="0"/>
              <a:t>Voor</a:t>
            </a:r>
          </a:p>
          <a:p>
            <a:pPr lvl="1"/>
            <a:r>
              <a:rPr lang="nl-NL" dirty="0"/>
              <a:t>Mevr. Wassink</a:t>
            </a:r>
          </a:p>
          <a:p>
            <a:pPr lvl="1"/>
            <a:r>
              <a:rPr lang="nl-NL" dirty="0"/>
              <a:t>Mevr. Scholte-Albers</a:t>
            </a:r>
          </a:p>
          <a:p>
            <a:pPr lvl="1"/>
            <a:endParaRPr lang="nl-NL" dirty="0"/>
          </a:p>
          <a:p>
            <a:r>
              <a:rPr lang="nl-NL" dirty="0"/>
              <a:t>Kort overtuigen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EEF3ADF-4533-4678-8158-6985B12A8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48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4C00-F3E8-4636-BD9D-EBB621DD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wij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5C73-E698-47BB-A906-8746FBF38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Studenten lerarenopleiding UT</a:t>
            </a:r>
          </a:p>
          <a:p>
            <a:r>
              <a:rPr lang="nl-NL" dirty="0"/>
              <a:t>Wouke Gerritsen (Maatschappijleer/maatschappij- wetenschappen)</a:t>
            </a:r>
          </a:p>
          <a:p>
            <a:r>
              <a:rPr lang="nl-NL" dirty="0"/>
              <a:t>Thijs Olde </a:t>
            </a:r>
            <a:r>
              <a:rPr lang="nl-NL" dirty="0" err="1"/>
              <a:t>Hampsink</a:t>
            </a:r>
            <a:r>
              <a:rPr lang="nl-NL" dirty="0"/>
              <a:t> (Scheikunde)</a:t>
            </a:r>
          </a:p>
          <a:p>
            <a:r>
              <a:rPr lang="nl-NL" dirty="0"/>
              <a:t>Wim de Vries (Wiskunde)</a:t>
            </a:r>
          </a:p>
          <a:p>
            <a:r>
              <a:rPr lang="nl-NL" dirty="0"/>
              <a:t>Suzanna Wentzel (Informatica)</a:t>
            </a:r>
          </a:p>
        </p:txBody>
      </p:sp>
      <p:pic>
        <p:nvPicPr>
          <p:cNvPr id="1026" name="Picture 2" descr="International Foundation Year| Amsterdam in Holland">
            <a:extLst>
              <a:ext uri="{FF2B5EF4-FFF2-40B4-BE49-F238E27FC236}">
                <a16:creationId xmlns:a16="http://schemas.microsoft.com/office/drawing/2014/main" id="{49E80029-69F5-473F-9472-5A0161719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61" y="5559620"/>
            <a:ext cx="6737539" cy="12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F2620-DF71-49D0-820E-32322C12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 Media 3" title="Hoe pitch je een goed idee?! | 4 tips voor een goede elevator pitch">
            <a:hlinkClick r:id="" action="ppaction://media"/>
            <a:extLst>
              <a:ext uri="{FF2B5EF4-FFF2-40B4-BE49-F238E27FC236}">
                <a16:creationId xmlns:a16="http://schemas.microsoft.com/office/drawing/2014/main" id="{CC2912D4-5B40-462B-BB71-314D8DA365C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4964"/>
            <a:ext cx="12165512" cy="68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3AE93-A092-4E4F-A52A-36E3528E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l-NL" dirty="0"/>
              <a:t>Pitch maken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8775-00E2-41FD-8B23-94FD77D3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nl-NL" dirty="0"/>
              <a:t>20 min</a:t>
            </a:r>
          </a:p>
          <a:p>
            <a:r>
              <a:rPr lang="nl-NL" dirty="0"/>
              <a:t>In tweetallen</a:t>
            </a:r>
          </a:p>
          <a:p>
            <a:r>
              <a:rPr lang="nl-NL" dirty="0"/>
              <a:t>Volgens format</a:t>
            </a:r>
          </a:p>
          <a:p>
            <a:r>
              <a:rPr lang="nl-NL" dirty="0"/>
              <a:t>Pitch maken (en oefenen!)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Pitch houd je straks voor</a:t>
            </a:r>
          </a:p>
          <a:p>
            <a:pPr marL="0" indent="0">
              <a:buNone/>
            </a:pPr>
            <a:r>
              <a:rPr lang="nl-NL" dirty="0"/>
              <a:t> Mevr. Wassink</a:t>
            </a:r>
          </a:p>
          <a:p>
            <a:pPr marL="0" indent="0">
              <a:buNone/>
            </a:pPr>
            <a:r>
              <a:rPr lang="nl-NL" dirty="0"/>
              <a:t> Mevr. Scholte-Albers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083A459-F4D9-4873-BF0A-CF5C4764EA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919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DF8F9-9502-4BA5-A907-D8C1A644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vonden jullie ervan?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190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D228-AB31-4D38-9FC9-A6E1B81C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49167"/>
            <a:ext cx="9144000" cy="1748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Wil je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zelf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wat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3074" name="Picture 2" descr="My Little Plastic Footprint">
            <a:extLst>
              <a:ext uri="{FF2B5EF4-FFF2-40B4-BE49-F238E27FC236}">
                <a16:creationId xmlns:a16="http://schemas.microsoft.com/office/drawing/2014/main" id="{FD0F10FD-BCB2-4E77-A140-BCCFC0993A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006" y="643467"/>
            <a:ext cx="8727986" cy="2452830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A0220-2712-4AD3-B687-63CF71F728B9}"/>
              </a:ext>
            </a:extLst>
          </p:cNvPr>
          <p:cNvSpPr txBox="1"/>
          <p:nvPr/>
        </p:nvSpPr>
        <p:spPr>
          <a:xfrm>
            <a:off x="4463981" y="5148262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Download de app!</a:t>
            </a:r>
          </a:p>
        </p:txBody>
      </p:sp>
    </p:spTree>
    <p:extLst>
      <p:ext uri="{BB962C8B-B14F-4D97-AF65-F5344CB8AC3E}">
        <p14:creationId xmlns:p14="http://schemas.microsoft.com/office/powerpoint/2010/main" val="870930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8334B-6640-46AA-937E-2E2A42EF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Bedankt!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0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985DC-5743-410B-A016-68426806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Wie zijn jullie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7543E-FE25-4E8A-BEE0-1100A4C85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Naam noteren naambordje</a:t>
            </a:r>
          </a:p>
          <a:p>
            <a:r>
              <a:rPr lang="nl-NL"/>
              <a:t>Duo's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567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228FC-8AA0-41FC-9AD1-9F9AA6D6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nl-NL" dirty="0"/>
              <a:t>Wat gaan we doen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DE6A-A959-448A-95E8-F86D6321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nl-NL" dirty="0"/>
              <a:t>Plastic soep probleem bekijken</a:t>
            </a:r>
          </a:p>
          <a:p>
            <a:r>
              <a:rPr lang="nl-NL" dirty="0"/>
              <a:t>Zelf op onderzoek uit</a:t>
            </a:r>
          </a:p>
          <a:p>
            <a:r>
              <a:rPr lang="nl-NL" dirty="0"/>
              <a:t>Pitch geven aan hoge persoon over plastic op school</a:t>
            </a:r>
          </a:p>
        </p:txBody>
      </p:sp>
      <p:pic>
        <p:nvPicPr>
          <p:cNvPr id="5" name="Picture 4" descr="A picture containing outdoor, sky, beach, ground&#10;&#10;Description automatically generated">
            <a:extLst>
              <a:ext uri="{FF2B5EF4-FFF2-40B4-BE49-F238E27FC236}">
                <a16:creationId xmlns:a16="http://schemas.microsoft.com/office/drawing/2014/main" id="{567A09D3-B8CE-4B11-8141-6865B634A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r="2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0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93F1B-88B9-4CD3-B729-736EE75F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905E1-BA5E-44B6-9190-18C0B8AAD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2 lessen</a:t>
            </a:r>
          </a:p>
          <a:p>
            <a:pPr marL="0" indent="0">
              <a:buNone/>
            </a:pPr>
            <a:r>
              <a:rPr lang="nl-NL" dirty="0"/>
              <a:t>Deze les:</a:t>
            </a:r>
          </a:p>
          <a:p>
            <a:r>
              <a:rPr lang="nl-NL" dirty="0"/>
              <a:t>Probleem onderzoeken</a:t>
            </a:r>
          </a:p>
          <a:p>
            <a:r>
              <a:rPr lang="nl-NL" dirty="0"/>
              <a:t>Op school observeren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Volgende les:</a:t>
            </a:r>
          </a:p>
          <a:p>
            <a:r>
              <a:rPr lang="nl-NL" dirty="0"/>
              <a:t>Probleem opnieuw bekijken</a:t>
            </a:r>
          </a:p>
          <a:p>
            <a:r>
              <a:rPr lang="nl-NL" dirty="0"/>
              <a:t>Pitch maken en geven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8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FEF5F-2951-4D7F-895B-9086CDB0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Deze 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B8A922-11E4-44AD-899E-DFF4068F0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49866"/>
              </p:ext>
            </p:extLst>
          </p:nvPr>
        </p:nvGraphicFramePr>
        <p:xfrm>
          <a:off x="5237018" y="1026638"/>
          <a:ext cx="6303729" cy="480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1489874-CBE9-477B-91DA-86697B94E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47" y="1847591"/>
            <a:ext cx="743810" cy="74381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1D9D774-F676-4DEF-8798-38E1E8C679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35" y="3476625"/>
            <a:ext cx="743810" cy="74381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65A25D6-7391-42B4-A6D5-6C29BB14CC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34" y="4268059"/>
            <a:ext cx="743811" cy="74381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D29D3073-ADFC-4EF3-8374-75DFC195C6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34" y="5049969"/>
            <a:ext cx="743811" cy="7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4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46187E64-7A77-4D13-A5F4-9AEC282B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!!Arc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34562-8B87-4F8C-B8B5-E9CC34CB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LessonUp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EA04B-092E-4C71-8A82-1424EDE3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18" y="3849845"/>
            <a:ext cx="5085580" cy="18817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 je telefoon erbij!</a:t>
            </a:r>
          </a:p>
        </p:txBody>
      </p:sp>
      <p:sp>
        <p:nvSpPr>
          <p:cNvPr id="32" name="!!Oval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DC1D37F-923A-4E81-B8A4-5B69222D3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6521381" y="773723"/>
            <a:ext cx="5194998" cy="51949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3" name="!!Rectangle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806" y="4790720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2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20C2E-49C1-4BCC-A8AD-EAC4A715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98" y="758514"/>
            <a:ext cx="5393361" cy="1325563"/>
          </a:xfrm>
        </p:spPr>
        <p:txBody>
          <a:bodyPr>
            <a:normAutofit/>
          </a:bodyPr>
          <a:lstStyle/>
          <a:p>
            <a:r>
              <a:rPr lang="nl-NL" dirty="0"/>
              <a:t>Rekenopdracht vis in de oceaan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ECCB-5522-4DA9-94C1-A916F7CE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198" y="2219014"/>
            <a:ext cx="5393361" cy="4351338"/>
          </a:xfrm>
        </p:spPr>
        <p:txBody>
          <a:bodyPr>
            <a:normAutofit/>
          </a:bodyPr>
          <a:lstStyle/>
          <a:p>
            <a:r>
              <a:rPr lang="nl-NL" dirty="0"/>
              <a:t>10 min</a:t>
            </a:r>
          </a:p>
          <a:p>
            <a:r>
              <a:rPr lang="nl-NL" dirty="0"/>
              <a:t>In tweetallen</a:t>
            </a:r>
          </a:p>
          <a:p>
            <a:r>
              <a:rPr lang="nl-NL" dirty="0"/>
              <a:t>Opdrachtvel maken</a:t>
            </a:r>
          </a:p>
          <a:p>
            <a:r>
              <a:rPr lang="nl-NL" dirty="0"/>
              <a:t>Voor 1 stempel</a:t>
            </a:r>
          </a:p>
        </p:txBody>
      </p:sp>
      <p:pic>
        <p:nvPicPr>
          <p:cNvPr id="5" name="Picture 4" descr="A picture containing spiny-finned fish, fish, colorful, ocean floor&#10;&#10;Description automatically generated">
            <a:extLst>
              <a:ext uri="{FF2B5EF4-FFF2-40B4-BE49-F238E27FC236}">
                <a16:creationId xmlns:a16="http://schemas.microsoft.com/office/drawing/2014/main" id="{B4FE611C-0F0B-4BE6-B999-4FA95B0E2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-1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4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5200-1A7C-40A7-B81B-66ED4FA2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Observatie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4B9D2-1878-4CA6-8165-FC601F211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Leerling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4D88-C982-4CD5-B860-5662646AB7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15 min</a:t>
            </a:r>
          </a:p>
          <a:p>
            <a:r>
              <a:rPr lang="nl-NL" dirty="0"/>
              <a:t>In school</a:t>
            </a:r>
          </a:p>
          <a:p>
            <a:r>
              <a:rPr lang="nl-NL" dirty="0"/>
              <a:t>Observatieformulier invullen</a:t>
            </a:r>
          </a:p>
          <a:p>
            <a:r>
              <a:rPr lang="nl-NL" dirty="0"/>
              <a:t>Voor 1 stempel</a:t>
            </a:r>
          </a:p>
          <a:p>
            <a:pPr marL="0" indent="0">
              <a:buNone/>
            </a:pPr>
            <a:r>
              <a:rPr lang="nl-NL" i="1" dirty="0"/>
              <a:t>Let op: 11:05 terug voor 2</a:t>
            </a:r>
            <a:r>
              <a:rPr lang="nl-NL" i="1" baseline="30000" dirty="0"/>
              <a:t>e</a:t>
            </a:r>
            <a:r>
              <a:rPr lang="nl-NL" i="1" dirty="0"/>
              <a:t> stempel!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4E1913-A8A2-469B-A1CD-41F6E6507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Leerling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BABE2A-BBB7-4FA5-A2C7-F29C5C326B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15 min</a:t>
            </a:r>
          </a:p>
          <a:p>
            <a:r>
              <a:rPr lang="nl-NL" dirty="0"/>
              <a:t>In lokaal, tas</a:t>
            </a:r>
          </a:p>
          <a:p>
            <a:r>
              <a:rPr lang="nl-NL" dirty="0"/>
              <a:t>Observatieformulier invullen</a:t>
            </a:r>
          </a:p>
          <a:p>
            <a:r>
              <a:rPr lang="nl-NL" dirty="0"/>
              <a:t>Voor 1 stempel</a:t>
            </a:r>
          </a:p>
        </p:txBody>
      </p:sp>
    </p:spTree>
    <p:extLst>
      <p:ext uri="{BB962C8B-B14F-4D97-AF65-F5344CB8AC3E}">
        <p14:creationId xmlns:p14="http://schemas.microsoft.com/office/powerpoint/2010/main" val="373724667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3A153CE23C334B87C6DD1B6126559B" ma:contentTypeVersion="7" ma:contentTypeDescription="Een nieuw document maken." ma:contentTypeScope="" ma:versionID="01a0b1446c5e50b1e742d9badfdc3215">
  <xsd:schema xmlns:xsd="http://www.w3.org/2001/XMLSchema" xmlns:xs="http://www.w3.org/2001/XMLSchema" xmlns:p="http://schemas.microsoft.com/office/2006/metadata/properties" xmlns:ns2="40236c58-f10e-4d8b-a2a9-1a4c49c42385" targetNamespace="http://schemas.microsoft.com/office/2006/metadata/properties" ma:root="true" ma:fieldsID="f5969b9011e1cc600f60277649e5d948" ns2:_="">
    <xsd:import namespace="40236c58-f10e-4d8b-a2a9-1a4c49c423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36c58-f10e-4d8b-a2a9-1a4c49c42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C00D6D-F226-4325-8B93-D1F982500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36c58-f10e-4d8b-a2a9-1a4c49c42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760C63-E829-4832-8D4A-CF14228B5B6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40236c58-f10e-4d8b-a2a9-1a4c49c4238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35E7CA-7FE4-482B-9261-EED9D5D6D3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Widescreen</PresentationFormat>
  <Paragraphs>148</Paragraphs>
  <Slides>24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-apple-system</vt:lpstr>
      <vt:lpstr>Arial</vt:lpstr>
      <vt:lpstr>Avenir Next LT Pro</vt:lpstr>
      <vt:lpstr>Calibri</vt:lpstr>
      <vt:lpstr>Tw Cen MT</vt:lpstr>
      <vt:lpstr>ShapesVTI</vt:lpstr>
      <vt:lpstr>Plastic Soep</vt:lpstr>
      <vt:lpstr>Wie zijn wij</vt:lpstr>
      <vt:lpstr>Wie zijn jullie</vt:lpstr>
      <vt:lpstr>Wat gaan we doen</vt:lpstr>
      <vt:lpstr>Planning</vt:lpstr>
      <vt:lpstr>Deze les</vt:lpstr>
      <vt:lpstr>LessonUp</vt:lpstr>
      <vt:lpstr>Rekenopdracht vis in de oceaan</vt:lpstr>
      <vt:lpstr>Observatie</vt:lpstr>
      <vt:lpstr>Wat hebben jullie gezien?</vt:lpstr>
      <vt:lpstr>Afronding</vt:lpstr>
      <vt:lpstr>Volgende les</vt:lpstr>
      <vt:lpstr>Plastic Soep</vt:lpstr>
      <vt:lpstr>Deze les</vt:lpstr>
      <vt:lpstr>Observaties ordenen</vt:lpstr>
      <vt:lpstr>Goede punten</vt:lpstr>
      <vt:lpstr>Wat weten we nu?</vt:lpstr>
      <vt:lpstr>Sprint opdrachten</vt:lpstr>
      <vt:lpstr>Elevator Pitch</vt:lpstr>
      <vt:lpstr>PowerPoint Presentation</vt:lpstr>
      <vt:lpstr>Pitch maken</vt:lpstr>
      <vt:lpstr>Wat vonden jullie ervan?</vt:lpstr>
      <vt:lpstr>Wil je zelf wat doen?</vt:lpstr>
      <vt:lpstr>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 Soep</dc:title>
  <dc:creator>Suzanna Wentzel</dc:creator>
  <cp:lastModifiedBy>Suzanna Wentzel</cp:lastModifiedBy>
  <cp:revision>47</cp:revision>
  <dcterms:created xsi:type="dcterms:W3CDTF">2021-05-12T09:26:41Z</dcterms:created>
  <dcterms:modified xsi:type="dcterms:W3CDTF">2021-06-29T15:50:58Z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0x010100E33A153CE23C334B87C6DD1B6126559B</vt:lpwstr>
  </property>
</Properties>
</file>