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  <p:sldMasterId id="2147483928" r:id="rId2"/>
    <p:sldMasterId id="2147483932" r:id="rId3"/>
    <p:sldMasterId id="2147483988" r:id="rId4"/>
    <p:sldMasterId id="2147483980" r:id="rId5"/>
    <p:sldMasterId id="2147483984" r:id="rId6"/>
    <p:sldMasterId id="2147483940" r:id="rId7"/>
    <p:sldMasterId id="2147484010" r:id="rId8"/>
    <p:sldMasterId id="2147483948" r:id="rId9"/>
    <p:sldMasterId id="2147483967" r:id="rId10"/>
  </p:sldMasterIdLst>
  <p:notesMasterIdLst>
    <p:notesMasterId r:id="rId28"/>
  </p:notesMasterIdLst>
  <p:handoutMasterIdLst>
    <p:handoutMasterId r:id="rId29"/>
  </p:handoutMasterIdLst>
  <p:sldIdLst>
    <p:sldId id="257" r:id="rId11"/>
    <p:sldId id="268" r:id="rId12"/>
    <p:sldId id="263" r:id="rId13"/>
    <p:sldId id="264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83" r:id="rId25"/>
    <p:sldId id="282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ekman, I. (CES)" initials="BI(" lastIdx="1" clrIdx="0">
    <p:extLst>
      <p:ext uri="{19B8F6BF-5375-455C-9EA6-DF929625EA0E}">
        <p15:presenceInfo xmlns:p15="http://schemas.microsoft.com/office/powerpoint/2012/main" userId="S::i.broekman@utwente.nl::dd1874f6-c66d-458b-9464-97d613dfdb7f" providerId="AD"/>
      </p:ext>
    </p:extLst>
  </p:cmAuthor>
  <p:cmAuthor id="2" name="Veenstra Konzizky, Y. (CES)" initials="VKY(" lastIdx="25" clrIdx="1">
    <p:extLst>
      <p:ext uri="{19B8F6BF-5375-455C-9EA6-DF929625EA0E}">
        <p15:presenceInfo xmlns:p15="http://schemas.microsoft.com/office/powerpoint/2012/main" userId="S::m7664613@utwente.nl::e79564e9-f796-406b-9fe5-ee7f49de00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71"/>
    <p:restoredTop sz="95246"/>
  </p:normalViewPr>
  <p:slideViewPr>
    <p:cSldViewPr snapToGrid="0" snapToObjects="1">
      <p:cViewPr varScale="1">
        <p:scale>
          <a:sx n="63" d="100"/>
          <a:sy n="63" d="100"/>
        </p:scale>
        <p:origin x="98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7" d="100"/>
          <a:sy n="197" d="100"/>
        </p:scale>
        <p:origin x="2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D0916-7ACC-2D44-9D8A-D5F41D790C6E}" type="doc">
      <dgm:prSet loTypeId="urn:microsoft.com/office/officeart/2005/8/layout/chevron2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nl-NL"/>
        </a:p>
      </dgm:t>
    </dgm:pt>
    <dgm:pt modelId="{846ABBCC-9BE9-3440-AEB6-CD03480CF89E}">
      <dgm:prSet phldrT="[Tekst]"/>
      <dgm:spPr/>
      <dgm:t>
        <a:bodyPr/>
        <a:lstStyle/>
        <a:p>
          <a:r>
            <a:rPr lang="nl-NL" dirty="0"/>
            <a:t>Agreement UT-NA</a:t>
          </a:r>
        </a:p>
      </dgm:t>
    </dgm:pt>
    <dgm:pt modelId="{7935B74F-C209-F742-90D7-CBC98CF0A977}" type="parTrans" cxnId="{85A80302-5A27-2247-A0C7-7C293AF1F0A2}">
      <dgm:prSet/>
      <dgm:spPr/>
      <dgm:t>
        <a:bodyPr/>
        <a:lstStyle/>
        <a:p>
          <a:endParaRPr lang="nl-NL"/>
        </a:p>
      </dgm:t>
    </dgm:pt>
    <dgm:pt modelId="{83366F36-C158-894A-A082-B7A823F3F4B1}" type="sibTrans" cxnId="{85A80302-5A27-2247-A0C7-7C293AF1F0A2}">
      <dgm:prSet/>
      <dgm:spPr/>
      <dgm:t>
        <a:bodyPr/>
        <a:lstStyle/>
        <a:p>
          <a:endParaRPr lang="nl-NL"/>
        </a:p>
      </dgm:t>
    </dgm:pt>
    <dgm:pt modelId="{C2801BD1-8E59-3F4D-B9AB-2B5D0785965B}">
      <dgm:prSet phldrT="[Tekst]"/>
      <dgm:spPr/>
      <dgm:t>
        <a:bodyPr/>
        <a:lstStyle/>
        <a:p>
          <a:r>
            <a:rPr lang="nl-NL" dirty="0" err="1"/>
            <a:t>July</a:t>
          </a:r>
          <a:r>
            <a:rPr lang="nl-NL" dirty="0"/>
            <a:t> 2020: double </a:t>
          </a:r>
          <a:r>
            <a:rPr lang="nl-NL" dirty="0" err="1"/>
            <a:t>signed</a:t>
          </a:r>
          <a:r>
            <a:rPr lang="nl-NL" dirty="0"/>
            <a:t> agreement with NA</a:t>
          </a:r>
        </a:p>
      </dgm:t>
    </dgm:pt>
    <dgm:pt modelId="{2B07C037-77CD-534B-B23F-75A9EBB919CC}" type="parTrans" cxnId="{84C3D4A2-8A37-A54C-968E-4079F4A31845}">
      <dgm:prSet/>
      <dgm:spPr/>
      <dgm:t>
        <a:bodyPr/>
        <a:lstStyle/>
        <a:p>
          <a:endParaRPr lang="nl-NL"/>
        </a:p>
      </dgm:t>
    </dgm:pt>
    <dgm:pt modelId="{8B3D296C-B220-3D4E-9427-F3D98AE59C48}" type="sibTrans" cxnId="{84C3D4A2-8A37-A54C-968E-4079F4A31845}">
      <dgm:prSet/>
      <dgm:spPr/>
      <dgm:t>
        <a:bodyPr/>
        <a:lstStyle/>
        <a:p>
          <a:endParaRPr lang="nl-NL"/>
        </a:p>
      </dgm:t>
    </dgm:pt>
    <dgm:pt modelId="{FF948A0C-6644-4D43-BAE4-2A9A63B5C6C8}">
      <dgm:prSet phldrT="[Tekst]"/>
      <dgm:spPr/>
      <dgm:t>
        <a:bodyPr/>
        <a:lstStyle/>
        <a:p>
          <a:r>
            <a:rPr lang="nl-NL" dirty="0"/>
            <a:t>Agreement partner-UT </a:t>
          </a:r>
        </a:p>
      </dgm:t>
    </dgm:pt>
    <dgm:pt modelId="{918ECD82-29BF-FB44-AF37-61630E396EE8}" type="parTrans" cxnId="{D9E58998-CAC3-1D4C-A26E-C34F5930F156}">
      <dgm:prSet/>
      <dgm:spPr/>
      <dgm:t>
        <a:bodyPr/>
        <a:lstStyle/>
        <a:p>
          <a:endParaRPr lang="nl-NL"/>
        </a:p>
      </dgm:t>
    </dgm:pt>
    <dgm:pt modelId="{1FDA4845-0AED-6046-BD2B-399B33CB8FD8}" type="sibTrans" cxnId="{D9E58998-CAC3-1D4C-A26E-C34F5930F156}">
      <dgm:prSet/>
      <dgm:spPr/>
      <dgm:t>
        <a:bodyPr/>
        <a:lstStyle/>
        <a:p>
          <a:endParaRPr lang="nl-NL"/>
        </a:p>
      </dgm:t>
    </dgm:pt>
    <dgm:pt modelId="{812B048E-8C07-2B46-BEB5-DEBFF0381868}">
      <dgm:prSet phldrT="[Tekst]"/>
      <dgm:spPr/>
      <dgm:t>
        <a:bodyPr/>
        <a:lstStyle/>
        <a:p>
          <a:r>
            <a:rPr lang="nl-NL" b="1" dirty="0" err="1"/>
            <a:t>Before</a:t>
          </a:r>
          <a:r>
            <a:rPr lang="nl-NL" b="1" dirty="0"/>
            <a:t> start</a:t>
          </a:r>
          <a:r>
            <a:rPr lang="nl-NL" dirty="0"/>
            <a:t>: </a:t>
          </a:r>
          <a:r>
            <a:rPr lang="nl-NL" dirty="0" err="1"/>
            <a:t>Inter</a:t>
          </a:r>
          <a:r>
            <a:rPr lang="nl-NL" dirty="0"/>
            <a:t> Institutional Agreement (IIA)</a:t>
          </a:r>
        </a:p>
      </dgm:t>
    </dgm:pt>
    <dgm:pt modelId="{D3AC7EE3-9E04-A74B-8EB3-3CB8786D93BD}" type="parTrans" cxnId="{2DD663B9-20E1-5944-A9C2-CDAFFA628FA0}">
      <dgm:prSet/>
      <dgm:spPr/>
      <dgm:t>
        <a:bodyPr/>
        <a:lstStyle/>
        <a:p>
          <a:endParaRPr lang="nl-NL"/>
        </a:p>
      </dgm:t>
    </dgm:pt>
    <dgm:pt modelId="{92DEA5E6-476C-7D4E-A660-CE124A94E4DA}" type="sibTrans" cxnId="{2DD663B9-20E1-5944-A9C2-CDAFFA628FA0}">
      <dgm:prSet/>
      <dgm:spPr/>
      <dgm:t>
        <a:bodyPr/>
        <a:lstStyle/>
        <a:p>
          <a:endParaRPr lang="nl-NL"/>
        </a:p>
      </dgm:t>
    </dgm:pt>
    <dgm:pt modelId="{95545260-4E3E-ED48-90BE-BE47BB37845E}">
      <dgm:prSet phldrT="[Tekst]"/>
      <dgm:spPr/>
      <dgm:t>
        <a:bodyPr/>
        <a:lstStyle/>
        <a:p>
          <a:r>
            <a:rPr lang="nl-NL" dirty="0"/>
            <a:t>Start running </a:t>
          </a:r>
          <a:r>
            <a:rPr lang="nl-NL" dirty="0" err="1"/>
            <a:t>the</a:t>
          </a:r>
          <a:r>
            <a:rPr lang="nl-NL" dirty="0"/>
            <a:t> project</a:t>
          </a:r>
        </a:p>
      </dgm:t>
    </dgm:pt>
    <dgm:pt modelId="{C1DF5C7B-9A91-BA4D-A227-8A8153DEE03B}" type="parTrans" cxnId="{09BB4D94-4415-AE45-8E70-6478ACD54853}">
      <dgm:prSet/>
      <dgm:spPr/>
      <dgm:t>
        <a:bodyPr/>
        <a:lstStyle/>
        <a:p>
          <a:endParaRPr lang="nl-NL"/>
        </a:p>
      </dgm:t>
    </dgm:pt>
    <dgm:pt modelId="{5E31DBEC-99AC-E247-B4BA-D4CF614FFE18}" type="sibTrans" cxnId="{09BB4D94-4415-AE45-8E70-6478ACD54853}">
      <dgm:prSet/>
      <dgm:spPr/>
      <dgm:t>
        <a:bodyPr/>
        <a:lstStyle/>
        <a:p>
          <a:endParaRPr lang="nl-NL"/>
        </a:p>
      </dgm:t>
    </dgm:pt>
    <dgm:pt modelId="{8E97E8F1-5B8E-BB4A-8E56-64A45FA2B7CA}">
      <dgm:prSet phldrT="[Tekst]"/>
      <dgm:spPr/>
      <dgm:t>
        <a:bodyPr/>
        <a:lstStyle/>
        <a:p>
          <a:r>
            <a:rPr lang="nl-NL" dirty="0"/>
            <a:t>01.08.2020: start </a:t>
          </a:r>
          <a:r>
            <a:rPr lang="nl-NL" dirty="0" err="1"/>
            <a:t>funding</a:t>
          </a:r>
          <a:r>
            <a:rPr lang="nl-NL" dirty="0"/>
            <a:t> mobilities (IIA in </a:t>
          </a:r>
          <a:r>
            <a:rPr lang="nl-NL" dirty="0" err="1"/>
            <a:t>place</a:t>
          </a:r>
          <a:r>
            <a:rPr lang="nl-NL" dirty="0"/>
            <a:t>)</a:t>
          </a:r>
        </a:p>
      </dgm:t>
    </dgm:pt>
    <dgm:pt modelId="{924496E8-6DBF-BD4E-9237-E0D46229EE93}" type="parTrans" cxnId="{31CB3FA9-18F5-AE47-9D49-90C96B0DF84F}">
      <dgm:prSet/>
      <dgm:spPr/>
      <dgm:t>
        <a:bodyPr/>
        <a:lstStyle/>
        <a:p>
          <a:endParaRPr lang="nl-NL"/>
        </a:p>
      </dgm:t>
    </dgm:pt>
    <dgm:pt modelId="{1F911B09-0D93-B04E-A09D-0D194FA817C2}" type="sibTrans" cxnId="{31CB3FA9-18F5-AE47-9D49-90C96B0DF84F}">
      <dgm:prSet/>
      <dgm:spPr/>
      <dgm:t>
        <a:bodyPr/>
        <a:lstStyle/>
        <a:p>
          <a:endParaRPr lang="nl-NL"/>
        </a:p>
      </dgm:t>
    </dgm:pt>
    <dgm:pt modelId="{93FEB774-C7B4-9640-8A05-AA1EF8DC1626}" type="pres">
      <dgm:prSet presAssocID="{C23D0916-7ACC-2D44-9D8A-D5F41D790C6E}" presName="linearFlow" presStyleCnt="0">
        <dgm:presLayoutVars>
          <dgm:dir/>
          <dgm:animLvl val="lvl"/>
          <dgm:resizeHandles val="exact"/>
        </dgm:presLayoutVars>
      </dgm:prSet>
      <dgm:spPr/>
    </dgm:pt>
    <dgm:pt modelId="{CFB80D5B-49BA-3F43-AB3A-2C2BD45BD135}" type="pres">
      <dgm:prSet presAssocID="{846ABBCC-9BE9-3440-AEB6-CD03480CF89E}" presName="composite" presStyleCnt="0"/>
      <dgm:spPr/>
    </dgm:pt>
    <dgm:pt modelId="{1AA33BAE-16E1-4441-81E9-B743EE2F9E7F}" type="pres">
      <dgm:prSet presAssocID="{846ABBCC-9BE9-3440-AEB6-CD03480CF89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52A1FEB-0849-7C43-9693-409AC8331B6C}" type="pres">
      <dgm:prSet presAssocID="{846ABBCC-9BE9-3440-AEB6-CD03480CF89E}" presName="descendantText" presStyleLbl="alignAcc1" presStyleIdx="0" presStyleCnt="3">
        <dgm:presLayoutVars>
          <dgm:bulletEnabled val="1"/>
        </dgm:presLayoutVars>
      </dgm:prSet>
      <dgm:spPr/>
    </dgm:pt>
    <dgm:pt modelId="{F34D1DDB-2D4A-984C-8FD0-ACD4C6289757}" type="pres">
      <dgm:prSet presAssocID="{83366F36-C158-894A-A082-B7A823F3F4B1}" presName="sp" presStyleCnt="0"/>
      <dgm:spPr/>
    </dgm:pt>
    <dgm:pt modelId="{64B95A12-CE97-E74A-A07C-4321D0EDDCD5}" type="pres">
      <dgm:prSet presAssocID="{FF948A0C-6644-4D43-BAE4-2A9A63B5C6C8}" presName="composite" presStyleCnt="0"/>
      <dgm:spPr/>
    </dgm:pt>
    <dgm:pt modelId="{EB9D93C8-B64A-3D46-9A4A-6EDF6A8CD167}" type="pres">
      <dgm:prSet presAssocID="{FF948A0C-6644-4D43-BAE4-2A9A63B5C6C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3E9072F-59F9-D347-9E0E-3B62784FA4E0}" type="pres">
      <dgm:prSet presAssocID="{FF948A0C-6644-4D43-BAE4-2A9A63B5C6C8}" presName="descendantText" presStyleLbl="alignAcc1" presStyleIdx="1" presStyleCnt="3">
        <dgm:presLayoutVars>
          <dgm:bulletEnabled val="1"/>
        </dgm:presLayoutVars>
      </dgm:prSet>
      <dgm:spPr/>
    </dgm:pt>
    <dgm:pt modelId="{5CC9C697-8551-0C46-B2C8-3366B3469F3B}" type="pres">
      <dgm:prSet presAssocID="{1FDA4845-0AED-6046-BD2B-399B33CB8FD8}" presName="sp" presStyleCnt="0"/>
      <dgm:spPr/>
    </dgm:pt>
    <dgm:pt modelId="{03C08CED-BFCF-7C40-BB35-EBACB38B9F5F}" type="pres">
      <dgm:prSet presAssocID="{95545260-4E3E-ED48-90BE-BE47BB37845E}" presName="composite" presStyleCnt="0"/>
      <dgm:spPr/>
    </dgm:pt>
    <dgm:pt modelId="{14FB6421-4EA8-CC4C-9C4C-A9F2C9881A90}" type="pres">
      <dgm:prSet presAssocID="{95545260-4E3E-ED48-90BE-BE47BB37845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04A60A9-F2CF-D34F-82F4-E847AB299524}" type="pres">
      <dgm:prSet presAssocID="{95545260-4E3E-ED48-90BE-BE47BB37845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5A80302-5A27-2247-A0C7-7C293AF1F0A2}" srcId="{C23D0916-7ACC-2D44-9D8A-D5F41D790C6E}" destId="{846ABBCC-9BE9-3440-AEB6-CD03480CF89E}" srcOrd="0" destOrd="0" parTransId="{7935B74F-C209-F742-90D7-CBC98CF0A977}" sibTransId="{83366F36-C158-894A-A082-B7A823F3F4B1}"/>
    <dgm:cxn modelId="{B401001B-E5D7-5D43-9606-441BB97740A7}" type="presOf" srcId="{846ABBCC-9BE9-3440-AEB6-CD03480CF89E}" destId="{1AA33BAE-16E1-4441-81E9-B743EE2F9E7F}" srcOrd="0" destOrd="0" presId="urn:microsoft.com/office/officeart/2005/8/layout/chevron2"/>
    <dgm:cxn modelId="{6166E92D-8239-944E-8D49-31DDB8DFC4B3}" type="presOf" srcId="{C23D0916-7ACC-2D44-9D8A-D5F41D790C6E}" destId="{93FEB774-C7B4-9640-8A05-AA1EF8DC1626}" srcOrd="0" destOrd="0" presId="urn:microsoft.com/office/officeart/2005/8/layout/chevron2"/>
    <dgm:cxn modelId="{D2271933-E7FF-844E-9024-FDD653B69F39}" type="presOf" srcId="{FF948A0C-6644-4D43-BAE4-2A9A63B5C6C8}" destId="{EB9D93C8-B64A-3D46-9A4A-6EDF6A8CD167}" srcOrd="0" destOrd="0" presId="urn:microsoft.com/office/officeart/2005/8/layout/chevron2"/>
    <dgm:cxn modelId="{09BB4D94-4415-AE45-8E70-6478ACD54853}" srcId="{C23D0916-7ACC-2D44-9D8A-D5F41D790C6E}" destId="{95545260-4E3E-ED48-90BE-BE47BB37845E}" srcOrd="2" destOrd="0" parTransId="{C1DF5C7B-9A91-BA4D-A227-8A8153DEE03B}" sibTransId="{5E31DBEC-99AC-E247-B4BA-D4CF614FFE18}"/>
    <dgm:cxn modelId="{D9E58998-CAC3-1D4C-A26E-C34F5930F156}" srcId="{C23D0916-7ACC-2D44-9D8A-D5F41D790C6E}" destId="{FF948A0C-6644-4D43-BAE4-2A9A63B5C6C8}" srcOrd="1" destOrd="0" parTransId="{918ECD82-29BF-FB44-AF37-61630E396EE8}" sibTransId="{1FDA4845-0AED-6046-BD2B-399B33CB8FD8}"/>
    <dgm:cxn modelId="{D44D279A-BE0B-F54E-B130-6BBA0AA71783}" type="presOf" srcId="{C2801BD1-8E59-3F4D-B9AB-2B5D0785965B}" destId="{E52A1FEB-0849-7C43-9693-409AC8331B6C}" srcOrd="0" destOrd="0" presId="urn:microsoft.com/office/officeart/2005/8/layout/chevron2"/>
    <dgm:cxn modelId="{84C3D4A2-8A37-A54C-968E-4079F4A31845}" srcId="{846ABBCC-9BE9-3440-AEB6-CD03480CF89E}" destId="{C2801BD1-8E59-3F4D-B9AB-2B5D0785965B}" srcOrd="0" destOrd="0" parTransId="{2B07C037-77CD-534B-B23F-75A9EBB919CC}" sibTransId="{8B3D296C-B220-3D4E-9427-F3D98AE59C48}"/>
    <dgm:cxn modelId="{31CB3FA9-18F5-AE47-9D49-90C96B0DF84F}" srcId="{95545260-4E3E-ED48-90BE-BE47BB37845E}" destId="{8E97E8F1-5B8E-BB4A-8E56-64A45FA2B7CA}" srcOrd="0" destOrd="0" parTransId="{924496E8-6DBF-BD4E-9237-E0D46229EE93}" sibTransId="{1F911B09-0D93-B04E-A09D-0D194FA817C2}"/>
    <dgm:cxn modelId="{2DD663B9-20E1-5944-A9C2-CDAFFA628FA0}" srcId="{FF948A0C-6644-4D43-BAE4-2A9A63B5C6C8}" destId="{812B048E-8C07-2B46-BEB5-DEBFF0381868}" srcOrd="0" destOrd="0" parTransId="{D3AC7EE3-9E04-A74B-8EB3-3CB8786D93BD}" sibTransId="{92DEA5E6-476C-7D4E-A660-CE124A94E4DA}"/>
    <dgm:cxn modelId="{F4FC42E1-AA38-E442-A752-E41FE4122A21}" type="presOf" srcId="{812B048E-8C07-2B46-BEB5-DEBFF0381868}" destId="{63E9072F-59F9-D347-9E0E-3B62784FA4E0}" srcOrd="0" destOrd="0" presId="urn:microsoft.com/office/officeart/2005/8/layout/chevron2"/>
    <dgm:cxn modelId="{B3AEF5ED-FB7B-F945-BE7E-37C0C7F19B2E}" type="presOf" srcId="{8E97E8F1-5B8E-BB4A-8E56-64A45FA2B7CA}" destId="{804A60A9-F2CF-D34F-82F4-E847AB299524}" srcOrd="0" destOrd="0" presId="urn:microsoft.com/office/officeart/2005/8/layout/chevron2"/>
    <dgm:cxn modelId="{926DE3F3-5553-5240-9533-93763A43CF2E}" type="presOf" srcId="{95545260-4E3E-ED48-90BE-BE47BB37845E}" destId="{14FB6421-4EA8-CC4C-9C4C-A9F2C9881A90}" srcOrd="0" destOrd="0" presId="urn:microsoft.com/office/officeart/2005/8/layout/chevron2"/>
    <dgm:cxn modelId="{CD9FC2EA-E592-2E4F-93B8-188E6009E8A0}" type="presParOf" srcId="{93FEB774-C7B4-9640-8A05-AA1EF8DC1626}" destId="{CFB80D5B-49BA-3F43-AB3A-2C2BD45BD135}" srcOrd="0" destOrd="0" presId="urn:microsoft.com/office/officeart/2005/8/layout/chevron2"/>
    <dgm:cxn modelId="{BEB27D71-6B56-D04D-AAC0-D1228181B185}" type="presParOf" srcId="{CFB80D5B-49BA-3F43-AB3A-2C2BD45BD135}" destId="{1AA33BAE-16E1-4441-81E9-B743EE2F9E7F}" srcOrd="0" destOrd="0" presId="urn:microsoft.com/office/officeart/2005/8/layout/chevron2"/>
    <dgm:cxn modelId="{A72AFF54-E4F2-F448-B2CD-FC1174209996}" type="presParOf" srcId="{CFB80D5B-49BA-3F43-AB3A-2C2BD45BD135}" destId="{E52A1FEB-0849-7C43-9693-409AC8331B6C}" srcOrd="1" destOrd="0" presId="urn:microsoft.com/office/officeart/2005/8/layout/chevron2"/>
    <dgm:cxn modelId="{0A462215-9686-9D45-95B7-0BFD5C369077}" type="presParOf" srcId="{93FEB774-C7B4-9640-8A05-AA1EF8DC1626}" destId="{F34D1DDB-2D4A-984C-8FD0-ACD4C6289757}" srcOrd="1" destOrd="0" presId="urn:microsoft.com/office/officeart/2005/8/layout/chevron2"/>
    <dgm:cxn modelId="{57A5FC10-F66D-8D48-947A-F81FED514289}" type="presParOf" srcId="{93FEB774-C7B4-9640-8A05-AA1EF8DC1626}" destId="{64B95A12-CE97-E74A-A07C-4321D0EDDCD5}" srcOrd="2" destOrd="0" presId="urn:microsoft.com/office/officeart/2005/8/layout/chevron2"/>
    <dgm:cxn modelId="{35886454-5650-364A-AE78-CC96E5175103}" type="presParOf" srcId="{64B95A12-CE97-E74A-A07C-4321D0EDDCD5}" destId="{EB9D93C8-B64A-3D46-9A4A-6EDF6A8CD167}" srcOrd="0" destOrd="0" presId="urn:microsoft.com/office/officeart/2005/8/layout/chevron2"/>
    <dgm:cxn modelId="{B10DA5C5-713C-B74B-A7D8-76152B9A0922}" type="presParOf" srcId="{64B95A12-CE97-E74A-A07C-4321D0EDDCD5}" destId="{63E9072F-59F9-D347-9E0E-3B62784FA4E0}" srcOrd="1" destOrd="0" presId="urn:microsoft.com/office/officeart/2005/8/layout/chevron2"/>
    <dgm:cxn modelId="{90E7AFC5-1A60-1B4C-A07B-000EEC84743A}" type="presParOf" srcId="{93FEB774-C7B4-9640-8A05-AA1EF8DC1626}" destId="{5CC9C697-8551-0C46-B2C8-3366B3469F3B}" srcOrd="3" destOrd="0" presId="urn:microsoft.com/office/officeart/2005/8/layout/chevron2"/>
    <dgm:cxn modelId="{81E14846-B632-1445-8C06-EF0F5123D1BC}" type="presParOf" srcId="{93FEB774-C7B4-9640-8A05-AA1EF8DC1626}" destId="{03C08CED-BFCF-7C40-BB35-EBACB38B9F5F}" srcOrd="4" destOrd="0" presId="urn:microsoft.com/office/officeart/2005/8/layout/chevron2"/>
    <dgm:cxn modelId="{8FB813FA-7BE7-B942-9054-D28DADED3C8C}" type="presParOf" srcId="{03C08CED-BFCF-7C40-BB35-EBACB38B9F5F}" destId="{14FB6421-4EA8-CC4C-9C4C-A9F2C9881A90}" srcOrd="0" destOrd="0" presId="urn:microsoft.com/office/officeart/2005/8/layout/chevron2"/>
    <dgm:cxn modelId="{01FCEA77-AA60-7C43-9BE1-EFCC77081CCF}" type="presParOf" srcId="{03C08CED-BFCF-7C40-BB35-EBACB38B9F5F}" destId="{804A60A9-F2CF-D34F-82F4-E847AB2995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8E7B52-2F28-7D4B-80EF-2F540EF0ED5C}" type="doc">
      <dgm:prSet loTypeId="urn:microsoft.com/office/officeart/2005/8/layout/chevron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NL"/>
        </a:p>
      </dgm:t>
    </dgm:pt>
    <dgm:pt modelId="{949A0C56-D82C-D440-9883-667BCB9F4308}">
      <dgm:prSet phldrT="[Tekst]"/>
      <dgm:spPr/>
      <dgm:t>
        <a:bodyPr/>
        <a:lstStyle/>
        <a:p>
          <a:r>
            <a:rPr lang="nl-NL" dirty="0"/>
            <a:t>Plan </a:t>
          </a:r>
          <a:r>
            <a:rPr lang="nl-NL" dirty="0" err="1"/>
            <a:t>the</a:t>
          </a:r>
          <a:r>
            <a:rPr lang="nl-NL" dirty="0"/>
            <a:t> mobility</a:t>
          </a:r>
        </a:p>
      </dgm:t>
    </dgm:pt>
    <dgm:pt modelId="{ECB16189-6592-5744-AD65-165D0E95EE95}" type="parTrans" cxnId="{B3AC7911-7832-FD42-A32E-35120EF20D8F}">
      <dgm:prSet/>
      <dgm:spPr/>
      <dgm:t>
        <a:bodyPr/>
        <a:lstStyle/>
        <a:p>
          <a:endParaRPr lang="nl-NL"/>
        </a:p>
      </dgm:t>
    </dgm:pt>
    <dgm:pt modelId="{DBDD6509-0B4B-6A4E-9AFF-F9677844D0AA}" type="sibTrans" cxnId="{B3AC7911-7832-FD42-A32E-35120EF20D8F}">
      <dgm:prSet/>
      <dgm:spPr/>
      <dgm:t>
        <a:bodyPr/>
        <a:lstStyle/>
        <a:p>
          <a:endParaRPr lang="nl-NL"/>
        </a:p>
      </dgm:t>
    </dgm:pt>
    <dgm:pt modelId="{60638CBA-2B94-2940-A2D0-4A315B3D71A1}">
      <dgm:prSet phldrT="[Tekst]"/>
      <dgm:spPr/>
      <dgm:t>
        <a:bodyPr/>
        <a:lstStyle/>
        <a:p>
          <a:r>
            <a:rPr lang="nl-NL" dirty="0"/>
            <a:t>Project </a:t>
          </a:r>
          <a:r>
            <a:rPr lang="nl-NL" dirty="0" err="1"/>
            <a:t>coordinator</a:t>
          </a:r>
          <a:r>
            <a:rPr lang="nl-NL" dirty="0"/>
            <a:t> must </a:t>
          </a:r>
          <a:r>
            <a:rPr lang="nl-NL" b="1" dirty="0" err="1"/>
            <a:t>inform</a:t>
          </a:r>
          <a:r>
            <a:rPr lang="nl-NL" b="1" dirty="0"/>
            <a:t> SOIR </a:t>
          </a:r>
          <a:r>
            <a:rPr lang="nl-NL" b="1" dirty="0" err="1"/>
            <a:t>which</a:t>
          </a:r>
          <a:r>
            <a:rPr lang="nl-NL" b="1" dirty="0"/>
            <a:t> </a:t>
          </a:r>
          <a:r>
            <a:rPr lang="nl-NL" b="1" dirty="0" err="1"/>
            <a:t>academic</a:t>
          </a:r>
          <a:r>
            <a:rPr lang="nl-NL" b="1" dirty="0"/>
            <a:t> </a:t>
          </a:r>
          <a:r>
            <a:rPr lang="nl-NL" b="1" dirty="0" err="1"/>
            <a:t>will</a:t>
          </a:r>
          <a:r>
            <a:rPr lang="nl-NL" b="1" dirty="0"/>
            <a:t> get </a:t>
          </a:r>
          <a:r>
            <a:rPr lang="nl-NL" b="1" dirty="0" err="1"/>
            <a:t>the</a:t>
          </a:r>
          <a:r>
            <a:rPr lang="nl-NL" b="1" dirty="0"/>
            <a:t> E+ </a:t>
          </a:r>
          <a:r>
            <a:rPr lang="nl-NL" b="1" dirty="0" err="1"/>
            <a:t>grant</a:t>
          </a:r>
          <a:endParaRPr lang="nl-NL" b="1" dirty="0"/>
        </a:p>
      </dgm:t>
    </dgm:pt>
    <dgm:pt modelId="{C4FEC85D-1779-8D42-9DCF-B2B415A79A70}" type="parTrans" cxnId="{FF9A0681-BB31-B246-ADDB-45B8FB8E517A}">
      <dgm:prSet/>
      <dgm:spPr/>
      <dgm:t>
        <a:bodyPr/>
        <a:lstStyle/>
        <a:p>
          <a:endParaRPr lang="nl-NL"/>
        </a:p>
      </dgm:t>
    </dgm:pt>
    <dgm:pt modelId="{854FAF1A-0C1C-4142-B9A8-9E4538DA259E}" type="sibTrans" cxnId="{FF9A0681-BB31-B246-ADDB-45B8FB8E517A}">
      <dgm:prSet/>
      <dgm:spPr/>
      <dgm:t>
        <a:bodyPr/>
        <a:lstStyle/>
        <a:p>
          <a:endParaRPr lang="nl-NL"/>
        </a:p>
      </dgm:t>
    </dgm:pt>
    <dgm:pt modelId="{2D7D2C3B-E361-AB44-B96E-7C858599CF57}">
      <dgm:prSet phldrT="[Tekst]"/>
      <dgm:spPr/>
      <dgm:t>
        <a:bodyPr/>
        <a:lstStyle/>
        <a:p>
          <a:r>
            <a:rPr lang="nl-NL" dirty="0" err="1"/>
            <a:t>Arrange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formalities</a:t>
          </a:r>
          <a:r>
            <a:rPr lang="nl-NL" dirty="0"/>
            <a:t> 1</a:t>
          </a:r>
        </a:p>
      </dgm:t>
    </dgm:pt>
    <dgm:pt modelId="{1C7CF69B-FD20-B743-9D79-D0D140690674}" type="parTrans" cxnId="{6B9B23D7-39E6-D94F-9344-6BCDC82B9B5F}">
      <dgm:prSet/>
      <dgm:spPr/>
      <dgm:t>
        <a:bodyPr/>
        <a:lstStyle/>
        <a:p>
          <a:endParaRPr lang="nl-NL"/>
        </a:p>
      </dgm:t>
    </dgm:pt>
    <dgm:pt modelId="{ED35ACF1-AEBA-7643-968C-869C6F226B8B}" type="sibTrans" cxnId="{6B9B23D7-39E6-D94F-9344-6BCDC82B9B5F}">
      <dgm:prSet/>
      <dgm:spPr/>
      <dgm:t>
        <a:bodyPr/>
        <a:lstStyle/>
        <a:p>
          <a:endParaRPr lang="nl-NL"/>
        </a:p>
      </dgm:t>
    </dgm:pt>
    <dgm:pt modelId="{23AF39B7-49A4-8745-895F-9CA8FCEE07B4}">
      <dgm:prSet phldrT="[Tekst]"/>
      <dgm:spPr/>
      <dgm:t>
        <a:bodyPr/>
        <a:lstStyle/>
        <a:p>
          <a:r>
            <a:rPr lang="nl-NL" dirty="0" err="1"/>
            <a:t>Academic</a:t>
          </a:r>
          <a:r>
            <a:rPr lang="nl-NL" dirty="0"/>
            <a:t> </a:t>
          </a:r>
          <a:r>
            <a:rPr lang="nl-NL" dirty="0" err="1"/>
            <a:t>arranges</a:t>
          </a:r>
          <a:r>
            <a:rPr lang="nl-NL" dirty="0"/>
            <a:t> </a:t>
          </a:r>
          <a:r>
            <a:rPr lang="nl-NL" i="1" dirty="0" err="1"/>
            <a:t>stay</a:t>
          </a:r>
          <a:r>
            <a:rPr lang="nl-NL" i="1" dirty="0"/>
            <a:t> at partner </a:t>
          </a:r>
          <a:r>
            <a:rPr lang="nl-NL" dirty="0"/>
            <a:t>with Project </a:t>
          </a:r>
          <a:r>
            <a:rPr lang="nl-NL" dirty="0" err="1"/>
            <a:t>coordinator</a:t>
          </a:r>
          <a:endParaRPr lang="nl-NL" dirty="0"/>
        </a:p>
      </dgm:t>
    </dgm:pt>
    <dgm:pt modelId="{DC7732DA-FD92-7D46-9FA5-8F0239A99DDD}" type="parTrans" cxnId="{B211BBE4-EB97-AF49-AB3C-A705CEF3BADA}">
      <dgm:prSet/>
      <dgm:spPr/>
      <dgm:t>
        <a:bodyPr/>
        <a:lstStyle/>
        <a:p>
          <a:endParaRPr lang="nl-NL"/>
        </a:p>
      </dgm:t>
    </dgm:pt>
    <dgm:pt modelId="{5663A1C8-DDDA-CB49-BBDF-920C264FAFB5}" type="sibTrans" cxnId="{B211BBE4-EB97-AF49-AB3C-A705CEF3BADA}">
      <dgm:prSet/>
      <dgm:spPr/>
      <dgm:t>
        <a:bodyPr/>
        <a:lstStyle/>
        <a:p>
          <a:endParaRPr lang="nl-NL"/>
        </a:p>
      </dgm:t>
    </dgm:pt>
    <dgm:pt modelId="{2140BCD7-7E11-C945-BE96-D33824977B82}">
      <dgm:prSet phldrT="[Tekst]"/>
      <dgm:spPr/>
      <dgm:t>
        <a:bodyPr/>
        <a:lstStyle/>
        <a:p>
          <a:r>
            <a:rPr lang="nl-NL" dirty="0" err="1"/>
            <a:t>Arrange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formalities</a:t>
          </a:r>
          <a:r>
            <a:rPr lang="nl-NL" dirty="0"/>
            <a:t> 2</a:t>
          </a:r>
        </a:p>
      </dgm:t>
    </dgm:pt>
    <dgm:pt modelId="{83F1BBD7-12EF-1548-9A8B-3D9FDC70B906}" type="parTrans" cxnId="{57DC6E09-0A14-4343-BC4A-D0617B9FC206}">
      <dgm:prSet/>
      <dgm:spPr/>
      <dgm:t>
        <a:bodyPr/>
        <a:lstStyle/>
        <a:p>
          <a:endParaRPr lang="nl-NL"/>
        </a:p>
      </dgm:t>
    </dgm:pt>
    <dgm:pt modelId="{E7E1D53A-3D5E-1F40-B9AC-E1B6C506183B}" type="sibTrans" cxnId="{57DC6E09-0A14-4343-BC4A-D0617B9FC206}">
      <dgm:prSet/>
      <dgm:spPr/>
      <dgm:t>
        <a:bodyPr/>
        <a:lstStyle/>
        <a:p>
          <a:endParaRPr lang="nl-NL"/>
        </a:p>
      </dgm:t>
    </dgm:pt>
    <dgm:pt modelId="{F17346D2-26EE-A64A-909C-CFB5B6FC31AA}">
      <dgm:prSet phldrT="[Tekst]"/>
      <dgm:spPr/>
      <dgm:t>
        <a:bodyPr/>
        <a:lstStyle/>
        <a:p>
          <a:r>
            <a:rPr lang="nl-NL" dirty="0"/>
            <a:t>SOIR </a:t>
          </a:r>
          <a:r>
            <a:rPr lang="nl-NL" dirty="0" err="1"/>
            <a:t>arranges</a:t>
          </a:r>
          <a:r>
            <a:rPr lang="nl-NL" dirty="0"/>
            <a:t> E+ </a:t>
          </a:r>
          <a:r>
            <a:rPr lang="nl-NL" dirty="0" err="1"/>
            <a:t>paperwork</a:t>
          </a:r>
          <a:r>
            <a:rPr lang="nl-NL" dirty="0"/>
            <a:t> with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academic</a:t>
          </a:r>
          <a:r>
            <a:rPr lang="nl-NL" dirty="0"/>
            <a:t> </a:t>
          </a:r>
          <a:r>
            <a:rPr lang="nl-NL" dirty="0" err="1"/>
            <a:t>and</a:t>
          </a:r>
          <a:r>
            <a:rPr lang="nl-NL" dirty="0"/>
            <a:t> </a:t>
          </a:r>
          <a:r>
            <a:rPr lang="nl-NL" dirty="0" err="1"/>
            <a:t>reports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i="1" dirty="0"/>
            <a:t>Mobility Tool</a:t>
          </a:r>
          <a:r>
            <a:rPr lang="nl-NL" dirty="0"/>
            <a:t> (</a:t>
          </a:r>
          <a:r>
            <a:rPr lang="nl-NL" dirty="0" err="1"/>
            <a:t>grant</a:t>
          </a:r>
          <a:r>
            <a:rPr lang="nl-NL" dirty="0"/>
            <a:t>: </a:t>
          </a:r>
          <a:r>
            <a:rPr lang="nl-NL" dirty="0" err="1"/>
            <a:t>to</a:t>
          </a:r>
          <a:r>
            <a:rPr lang="nl-NL" dirty="0"/>
            <a:t> OFI </a:t>
          </a:r>
          <a:r>
            <a:rPr lang="nl-NL" dirty="0" err="1"/>
            <a:t>group</a:t>
          </a:r>
          <a:r>
            <a:rPr lang="nl-NL" dirty="0"/>
            <a:t>, </a:t>
          </a:r>
          <a:r>
            <a:rPr lang="nl-NL" dirty="0" err="1"/>
            <a:t>academic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declare</a:t>
          </a:r>
          <a:r>
            <a:rPr lang="nl-NL" dirty="0"/>
            <a:t> via UT </a:t>
          </a:r>
          <a:r>
            <a:rPr lang="nl-NL" dirty="0" err="1"/>
            <a:t>declaree</a:t>
          </a:r>
          <a:r>
            <a:rPr lang="nl-NL" dirty="0"/>
            <a:t> app)</a:t>
          </a:r>
        </a:p>
      </dgm:t>
    </dgm:pt>
    <dgm:pt modelId="{DFDB8B0D-7001-6142-AB6B-C683E5D07B78}" type="parTrans" cxnId="{DA8C1880-E231-A042-8440-C61DD35CCBA5}">
      <dgm:prSet/>
      <dgm:spPr/>
      <dgm:t>
        <a:bodyPr/>
        <a:lstStyle/>
        <a:p>
          <a:endParaRPr lang="nl-NL"/>
        </a:p>
      </dgm:t>
    </dgm:pt>
    <dgm:pt modelId="{D784074D-894B-CD4A-909E-BC3B23D00FE7}" type="sibTrans" cxnId="{DA8C1880-E231-A042-8440-C61DD35CCBA5}">
      <dgm:prSet/>
      <dgm:spPr/>
      <dgm:t>
        <a:bodyPr/>
        <a:lstStyle/>
        <a:p>
          <a:endParaRPr lang="nl-NL"/>
        </a:p>
      </dgm:t>
    </dgm:pt>
    <dgm:pt modelId="{0E3CA36B-D2E0-7D47-B48D-183A2C460697}" type="pres">
      <dgm:prSet presAssocID="{4C8E7B52-2F28-7D4B-80EF-2F540EF0ED5C}" presName="linearFlow" presStyleCnt="0">
        <dgm:presLayoutVars>
          <dgm:dir/>
          <dgm:animLvl val="lvl"/>
          <dgm:resizeHandles val="exact"/>
        </dgm:presLayoutVars>
      </dgm:prSet>
      <dgm:spPr/>
    </dgm:pt>
    <dgm:pt modelId="{775EDFE1-B2F2-B14F-97CB-DB9427266856}" type="pres">
      <dgm:prSet presAssocID="{949A0C56-D82C-D440-9883-667BCB9F4308}" presName="composite" presStyleCnt="0"/>
      <dgm:spPr/>
    </dgm:pt>
    <dgm:pt modelId="{E96E862B-434E-C24C-A15E-F80CF0F43A9E}" type="pres">
      <dgm:prSet presAssocID="{949A0C56-D82C-D440-9883-667BCB9F430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7A73C40-9A44-8F43-A0F3-285C8BCACAB9}" type="pres">
      <dgm:prSet presAssocID="{949A0C56-D82C-D440-9883-667BCB9F4308}" presName="descendantText" presStyleLbl="alignAcc1" presStyleIdx="0" presStyleCnt="3">
        <dgm:presLayoutVars>
          <dgm:bulletEnabled val="1"/>
        </dgm:presLayoutVars>
      </dgm:prSet>
      <dgm:spPr/>
    </dgm:pt>
    <dgm:pt modelId="{31C8E526-A3EF-754B-B868-B56E21D8BF37}" type="pres">
      <dgm:prSet presAssocID="{DBDD6509-0B4B-6A4E-9AFF-F9677844D0AA}" presName="sp" presStyleCnt="0"/>
      <dgm:spPr/>
    </dgm:pt>
    <dgm:pt modelId="{33467A07-897A-D543-8E10-6F1C7F7AE27A}" type="pres">
      <dgm:prSet presAssocID="{2D7D2C3B-E361-AB44-B96E-7C858599CF57}" presName="composite" presStyleCnt="0"/>
      <dgm:spPr/>
    </dgm:pt>
    <dgm:pt modelId="{A2306C6F-C725-D843-AA00-3641344BD23B}" type="pres">
      <dgm:prSet presAssocID="{2D7D2C3B-E361-AB44-B96E-7C858599CF5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FC0691C-525B-BF41-8FC4-42A6B454FE4D}" type="pres">
      <dgm:prSet presAssocID="{2D7D2C3B-E361-AB44-B96E-7C858599CF57}" presName="descendantText" presStyleLbl="alignAcc1" presStyleIdx="1" presStyleCnt="3">
        <dgm:presLayoutVars>
          <dgm:bulletEnabled val="1"/>
        </dgm:presLayoutVars>
      </dgm:prSet>
      <dgm:spPr/>
    </dgm:pt>
    <dgm:pt modelId="{89006EC8-77B9-A34E-807E-B22AD53A3069}" type="pres">
      <dgm:prSet presAssocID="{ED35ACF1-AEBA-7643-968C-869C6F226B8B}" presName="sp" presStyleCnt="0"/>
      <dgm:spPr/>
    </dgm:pt>
    <dgm:pt modelId="{57B0C1D3-0AB7-6A47-8225-4BB45F45C14C}" type="pres">
      <dgm:prSet presAssocID="{2140BCD7-7E11-C945-BE96-D33824977B82}" presName="composite" presStyleCnt="0"/>
      <dgm:spPr/>
    </dgm:pt>
    <dgm:pt modelId="{E12FF512-3AF0-CD4B-AC70-B917BF1B5B42}" type="pres">
      <dgm:prSet presAssocID="{2140BCD7-7E11-C945-BE96-D33824977B8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7DCD66-087E-F64E-80DA-3EAEFCA970E9}" type="pres">
      <dgm:prSet presAssocID="{2140BCD7-7E11-C945-BE96-D33824977B8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7DC6E09-0A14-4343-BC4A-D0617B9FC206}" srcId="{4C8E7B52-2F28-7D4B-80EF-2F540EF0ED5C}" destId="{2140BCD7-7E11-C945-BE96-D33824977B82}" srcOrd="2" destOrd="0" parTransId="{83F1BBD7-12EF-1548-9A8B-3D9FDC70B906}" sibTransId="{E7E1D53A-3D5E-1F40-B9AC-E1B6C506183B}"/>
    <dgm:cxn modelId="{B3AC7911-7832-FD42-A32E-35120EF20D8F}" srcId="{4C8E7B52-2F28-7D4B-80EF-2F540EF0ED5C}" destId="{949A0C56-D82C-D440-9883-667BCB9F4308}" srcOrd="0" destOrd="0" parTransId="{ECB16189-6592-5744-AD65-165D0E95EE95}" sibTransId="{DBDD6509-0B4B-6A4E-9AFF-F9677844D0AA}"/>
    <dgm:cxn modelId="{FDFEED3A-FC88-7646-8E14-339D4859CC6D}" type="presOf" srcId="{4C8E7B52-2F28-7D4B-80EF-2F540EF0ED5C}" destId="{0E3CA36B-D2E0-7D47-B48D-183A2C460697}" srcOrd="0" destOrd="0" presId="urn:microsoft.com/office/officeart/2005/8/layout/chevron2"/>
    <dgm:cxn modelId="{8710533E-4357-2744-8E83-EFAE3B0C115C}" type="presOf" srcId="{949A0C56-D82C-D440-9883-667BCB9F4308}" destId="{E96E862B-434E-C24C-A15E-F80CF0F43A9E}" srcOrd="0" destOrd="0" presId="urn:microsoft.com/office/officeart/2005/8/layout/chevron2"/>
    <dgm:cxn modelId="{06BB3B51-3D90-2442-B196-353421D4AAA1}" type="presOf" srcId="{23AF39B7-49A4-8745-895F-9CA8FCEE07B4}" destId="{0FC0691C-525B-BF41-8FC4-42A6B454FE4D}" srcOrd="0" destOrd="0" presId="urn:microsoft.com/office/officeart/2005/8/layout/chevron2"/>
    <dgm:cxn modelId="{DA8C1880-E231-A042-8440-C61DD35CCBA5}" srcId="{2140BCD7-7E11-C945-BE96-D33824977B82}" destId="{F17346D2-26EE-A64A-909C-CFB5B6FC31AA}" srcOrd="0" destOrd="0" parTransId="{DFDB8B0D-7001-6142-AB6B-C683E5D07B78}" sibTransId="{D784074D-894B-CD4A-909E-BC3B23D00FE7}"/>
    <dgm:cxn modelId="{92C91B80-94B0-F344-98D5-BB75A6357817}" type="presOf" srcId="{60638CBA-2B94-2940-A2D0-4A315B3D71A1}" destId="{97A73C40-9A44-8F43-A0F3-285C8BCACAB9}" srcOrd="0" destOrd="0" presId="urn:microsoft.com/office/officeart/2005/8/layout/chevron2"/>
    <dgm:cxn modelId="{FF9A0681-BB31-B246-ADDB-45B8FB8E517A}" srcId="{949A0C56-D82C-D440-9883-667BCB9F4308}" destId="{60638CBA-2B94-2940-A2D0-4A315B3D71A1}" srcOrd="0" destOrd="0" parTransId="{C4FEC85D-1779-8D42-9DCF-B2B415A79A70}" sibTransId="{854FAF1A-0C1C-4142-B9A8-9E4538DA259E}"/>
    <dgm:cxn modelId="{3B5451CD-2B4D-5E48-A2C6-7AADC3550CC5}" type="presOf" srcId="{2D7D2C3B-E361-AB44-B96E-7C858599CF57}" destId="{A2306C6F-C725-D843-AA00-3641344BD23B}" srcOrd="0" destOrd="0" presId="urn:microsoft.com/office/officeart/2005/8/layout/chevron2"/>
    <dgm:cxn modelId="{6B9B23D7-39E6-D94F-9344-6BCDC82B9B5F}" srcId="{4C8E7B52-2F28-7D4B-80EF-2F540EF0ED5C}" destId="{2D7D2C3B-E361-AB44-B96E-7C858599CF57}" srcOrd="1" destOrd="0" parTransId="{1C7CF69B-FD20-B743-9D79-D0D140690674}" sibTransId="{ED35ACF1-AEBA-7643-968C-869C6F226B8B}"/>
    <dgm:cxn modelId="{2712B2E4-334E-4D46-B93F-5D51092A1873}" type="presOf" srcId="{2140BCD7-7E11-C945-BE96-D33824977B82}" destId="{E12FF512-3AF0-CD4B-AC70-B917BF1B5B42}" srcOrd="0" destOrd="0" presId="urn:microsoft.com/office/officeart/2005/8/layout/chevron2"/>
    <dgm:cxn modelId="{B211BBE4-EB97-AF49-AB3C-A705CEF3BADA}" srcId="{2D7D2C3B-E361-AB44-B96E-7C858599CF57}" destId="{23AF39B7-49A4-8745-895F-9CA8FCEE07B4}" srcOrd="0" destOrd="0" parTransId="{DC7732DA-FD92-7D46-9FA5-8F0239A99DDD}" sibTransId="{5663A1C8-DDDA-CB49-BBDF-920C264FAFB5}"/>
    <dgm:cxn modelId="{0E2824E6-303F-5843-9FEB-A0BBB8720875}" type="presOf" srcId="{F17346D2-26EE-A64A-909C-CFB5B6FC31AA}" destId="{6C7DCD66-087E-F64E-80DA-3EAEFCA970E9}" srcOrd="0" destOrd="0" presId="urn:microsoft.com/office/officeart/2005/8/layout/chevron2"/>
    <dgm:cxn modelId="{8F92CDB5-F6F0-5346-B467-490ACF6E85A3}" type="presParOf" srcId="{0E3CA36B-D2E0-7D47-B48D-183A2C460697}" destId="{775EDFE1-B2F2-B14F-97CB-DB9427266856}" srcOrd="0" destOrd="0" presId="urn:microsoft.com/office/officeart/2005/8/layout/chevron2"/>
    <dgm:cxn modelId="{60BAB8FC-FF12-BF4C-9EB0-85E5990DF11E}" type="presParOf" srcId="{775EDFE1-B2F2-B14F-97CB-DB9427266856}" destId="{E96E862B-434E-C24C-A15E-F80CF0F43A9E}" srcOrd="0" destOrd="0" presId="urn:microsoft.com/office/officeart/2005/8/layout/chevron2"/>
    <dgm:cxn modelId="{1396A8D9-DA6D-914C-B25A-CE62B9403A1A}" type="presParOf" srcId="{775EDFE1-B2F2-B14F-97CB-DB9427266856}" destId="{97A73C40-9A44-8F43-A0F3-285C8BCACAB9}" srcOrd="1" destOrd="0" presId="urn:microsoft.com/office/officeart/2005/8/layout/chevron2"/>
    <dgm:cxn modelId="{41F7BC13-6EB8-EA46-9B91-083E1AB3111F}" type="presParOf" srcId="{0E3CA36B-D2E0-7D47-B48D-183A2C460697}" destId="{31C8E526-A3EF-754B-B868-B56E21D8BF37}" srcOrd="1" destOrd="0" presId="urn:microsoft.com/office/officeart/2005/8/layout/chevron2"/>
    <dgm:cxn modelId="{B0537C46-23E7-9444-9EAE-9D9F7B752D0B}" type="presParOf" srcId="{0E3CA36B-D2E0-7D47-B48D-183A2C460697}" destId="{33467A07-897A-D543-8E10-6F1C7F7AE27A}" srcOrd="2" destOrd="0" presId="urn:microsoft.com/office/officeart/2005/8/layout/chevron2"/>
    <dgm:cxn modelId="{6AA43145-3AD5-384D-9CBB-E66A59CDB915}" type="presParOf" srcId="{33467A07-897A-D543-8E10-6F1C7F7AE27A}" destId="{A2306C6F-C725-D843-AA00-3641344BD23B}" srcOrd="0" destOrd="0" presId="urn:microsoft.com/office/officeart/2005/8/layout/chevron2"/>
    <dgm:cxn modelId="{049E0FB5-5370-3A4A-B138-F26F146BD311}" type="presParOf" srcId="{33467A07-897A-D543-8E10-6F1C7F7AE27A}" destId="{0FC0691C-525B-BF41-8FC4-42A6B454FE4D}" srcOrd="1" destOrd="0" presId="urn:microsoft.com/office/officeart/2005/8/layout/chevron2"/>
    <dgm:cxn modelId="{56917212-F86E-874F-81FB-2A6BEC5350A7}" type="presParOf" srcId="{0E3CA36B-D2E0-7D47-B48D-183A2C460697}" destId="{89006EC8-77B9-A34E-807E-B22AD53A3069}" srcOrd="3" destOrd="0" presId="urn:microsoft.com/office/officeart/2005/8/layout/chevron2"/>
    <dgm:cxn modelId="{4E2CA1B6-7EC3-6E42-B9B5-D6F539ED0AEE}" type="presParOf" srcId="{0E3CA36B-D2E0-7D47-B48D-183A2C460697}" destId="{57B0C1D3-0AB7-6A47-8225-4BB45F45C14C}" srcOrd="4" destOrd="0" presId="urn:microsoft.com/office/officeart/2005/8/layout/chevron2"/>
    <dgm:cxn modelId="{AB14E173-51DF-0746-8371-BE7D25B61C4D}" type="presParOf" srcId="{57B0C1D3-0AB7-6A47-8225-4BB45F45C14C}" destId="{E12FF512-3AF0-CD4B-AC70-B917BF1B5B42}" srcOrd="0" destOrd="0" presId="urn:microsoft.com/office/officeart/2005/8/layout/chevron2"/>
    <dgm:cxn modelId="{D78182A0-0B0F-B647-B884-C3A994897393}" type="presParOf" srcId="{57B0C1D3-0AB7-6A47-8225-4BB45F45C14C}" destId="{6C7DCD66-087E-F64E-80DA-3EAEFCA970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8E7B52-2F28-7D4B-80EF-2F540EF0ED5C}" type="doc">
      <dgm:prSet loTypeId="urn:microsoft.com/office/officeart/2005/8/layout/chevron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NL"/>
        </a:p>
      </dgm:t>
    </dgm:pt>
    <dgm:pt modelId="{949A0C56-D82C-D440-9883-667BCB9F4308}">
      <dgm:prSet phldrT="[Tekst]"/>
      <dgm:spPr/>
      <dgm:t>
        <a:bodyPr/>
        <a:lstStyle/>
        <a:p>
          <a:r>
            <a:rPr lang="nl-NL" dirty="0" err="1"/>
            <a:t>During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mobility</a:t>
          </a:r>
        </a:p>
      </dgm:t>
    </dgm:pt>
    <dgm:pt modelId="{ECB16189-6592-5744-AD65-165D0E95EE95}" type="parTrans" cxnId="{B3AC7911-7832-FD42-A32E-35120EF20D8F}">
      <dgm:prSet/>
      <dgm:spPr/>
      <dgm:t>
        <a:bodyPr/>
        <a:lstStyle/>
        <a:p>
          <a:endParaRPr lang="nl-NL"/>
        </a:p>
      </dgm:t>
    </dgm:pt>
    <dgm:pt modelId="{DBDD6509-0B4B-6A4E-9AFF-F9677844D0AA}" type="sibTrans" cxnId="{B3AC7911-7832-FD42-A32E-35120EF20D8F}">
      <dgm:prSet/>
      <dgm:spPr/>
      <dgm:t>
        <a:bodyPr/>
        <a:lstStyle/>
        <a:p>
          <a:endParaRPr lang="nl-NL"/>
        </a:p>
      </dgm:t>
    </dgm:pt>
    <dgm:pt modelId="{60638CBA-2B94-2940-A2D0-4A315B3D71A1}">
      <dgm:prSet phldrT="[Tekst]"/>
      <dgm:spPr/>
      <dgm:t>
        <a:bodyPr/>
        <a:lstStyle/>
        <a:p>
          <a:r>
            <a:rPr lang="nl-NL" dirty="0" err="1"/>
            <a:t>Academic</a:t>
          </a:r>
          <a:r>
            <a:rPr lang="nl-NL" dirty="0"/>
            <a:t> </a:t>
          </a:r>
          <a:r>
            <a:rPr lang="nl-NL" dirty="0" err="1"/>
            <a:t>teaches</a:t>
          </a:r>
          <a:r>
            <a:rPr lang="nl-NL" dirty="0"/>
            <a:t>/is </a:t>
          </a:r>
          <a:r>
            <a:rPr lang="nl-NL" dirty="0" err="1"/>
            <a:t>being</a:t>
          </a:r>
          <a:r>
            <a:rPr lang="nl-NL" dirty="0"/>
            <a:t> </a:t>
          </a:r>
          <a:r>
            <a:rPr lang="nl-NL" dirty="0" err="1"/>
            <a:t>trained</a:t>
          </a:r>
          <a:r>
            <a:rPr lang="nl-NL" dirty="0"/>
            <a:t> at partner instituten</a:t>
          </a:r>
        </a:p>
      </dgm:t>
    </dgm:pt>
    <dgm:pt modelId="{C4FEC85D-1779-8D42-9DCF-B2B415A79A70}" type="parTrans" cxnId="{FF9A0681-BB31-B246-ADDB-45B8FB8E517A}">
      <dgm:prSet/>
      <dgm:spPr/>
      <dgm:t>
        <a:bodyPr/>
        <a:lstStyle/>
        <a:p>
          <a:endParaRPr lang="nl-NL"/>
        </a:p>
      </dgm:t>
    </dgm:pt>
    <dgm:pt modelId="{854FAF1A-0C1C-4142-B9A8-9E4538DA259E}" type="sibTrans" cxnId="{FF9A0681-BB31-B246-ADDB-45B8FB8E517A}">
      <dgm:prSet/>
      <dgm:spPr/>
      <dgm:t>
        <a:bodyPr/>
        <a:lstStyle/>
        <a:p>
          <a:endParaRPr lang="nl-NL"/>
        </a:p>
      </dgm:t>
    </dgm:pt>
    <dgm:pt modelId="{2D7D2C3B-E361-AB44-B96E-7C858599CF57}">
      <dgm:prSet phldrT="[Tekst]"/>
      <dgm:spPr/>
      <dgm:t>
        <a:bodyPr/>
        <a:lstStyle/>
        <a:p>
          <a:r>
            <a:rPr lang="nl-NL" dirty="0"/>
            <a:t>Finishing </a:t>
          </a:r>
          <a:r>
            <a:rPr lang="nl-NL" dirty="0" err="1"/>
            <a:t>the</a:t>
          </a:r>
          <a:r>
            <a:rPr lang="nl-NL" dirty="0"/>
            <a:t> mobility 1</a:t>
          </a:r>
        </a:p>
      </dgm:t>
    </dgm:pt>
    <dgm:pt modelId="{1C7CF69B-FD20-B743-9D79-D0D140690674}" type="parTrans" cxnId="{6B9B23D7-39E6-D94F-9344-6BCDC82B9B5F}">
      <dgm:prSet/>
      <dgm:spPr/>
      <dgm:t>
        <a:bodyPr/>
        <a:lstStyle/>
        <a:p>
          <a:endParaRPr lang="nl-NL"/>
        </a:p>
      </dgm:t>
    </dgm:pt>
    <dgm:pt modelId="{ED35ACF1-AEBA-7643-968C-869C6F226B8B}" type="sibTrans" cxnId="{6B9B23D7-39E6-D94F-9344-6BCDC82B9B5F}">
      <dgm:prSet/>
      <dgm:spPr/>
      <dgm:t>
        <a:bodyPr/>
        <a:lstStyle/>
        <a:p>
          <a:endParaRPr lang="nl-NL"/>
        </a:p>
      </dgm:t>
    </dgm:pt>
    <dgm:pt modelId="{23AF39B7-49A4-8745-895F-9CA8FCEE07B4}">
      <dgm:prSet phldrT="[Tekst]"/>
      <dgm:spPr/>
      <dgm:t>
        <a:bodyPr/>
        <a:lstStyle/>
        <a:p>
          <a:r>
            <a:rPr lang="nl-NL" dirty="0" err="1"/>
            <a:t>Academic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submit</a:t>
          </a:r>
          <a:r>
            <a:rPr lang="nl-NL" dirty="0"/>
            <a:t> E+ </a:t>
          </a:r>
          <a:r>
            <a:rPr lang="nl-NL" dirty="0" err="1"/>
            <a:t>evaluation</a:t>
          </a:r>
          <a:r>
            <a:rPr lang="nl-NL" dirty="0"/>
            <a:t> </a:t>
          </a:r>
          <a:r>
            <a:rPr lang="nl-NL" dirty="0" err="1"/>
            <a:t>and</a:t>
          </a:r>
          <a:r>
            <a:rPr lang="nl-NL" dirty="0"/>
            <a:t> a </a:t>
          </a:r>
          <a:r>
            <a:rPr lang="nl-NL" dirty="0" err="1"/>
            <a:t>certificate</a:t>
          </a:r>
          <a:r>
            <a:rPr lang="nl-NL" dirty="0"/>
            <a:t> of </a:t>
          </a:r>
          <a:r>
            <a:rPr lang="nl-NL" dirty="0" err="1"/>
            <a:t>attendence</a:t>
          </a:r>
          <a:endParaRPr lang="nl-NL" dirty="0"/>
        </a:p>
      </dgm:t>
    </dgm:pt>
    <dgm:pt modelId="{DC7732DA-FD92-7D46-9FA5-8F0239A99DDD}" type="parTrans" cxnId="{B211BBE4-EB97-AF49-AB3C-A705CEF3BADA}">
      <dgm:prSet/>
      <dgm:spPr/>
      <dgm:t>
        <a:bodyPr/>
        <a:lstStyle/>
        <a:p>
          <a:endParaRPr lang="nl-NL"/>
        </a:p>
      </dgm:t>
    </dgm:pt>
    <dgm:pt modelId="{5663A1C8-DDDA-CB49-BBDF-920C264FAFB5}" type="sibTrans" cxnId="{B211BBE4-EB97-AF49-AB3C-A705CEF3BADA}">
      <dgm:prSet/>
      <dgm:spPr/>
      <dgm:t>
        <a:bodyPr/>
        <a:lstStyle/>
        <a:p>
          <a:endParaRPr lang="nl-NL"/>
        </a:p>
      </dgm:t>
    </dgm:pt>
    <dgm:pt modelId="{2140BCD7-7E11-C945-BE96-D33824977B82}">
      <dgm:prSet phldrT="[Tekst]"/>
      <dgm:spPr/>
      <dgm:t>
        <a:bodyPr/>
        <a:lstStyle/>
        <a:p>
          <a:r>
            <a:rPr lang="nl-NL" dirty="0"/>
            <a:t>Finishing </a:t>
          </a:r>
          <a:r>
            <a:rPr lang="nl-NL" dirty="0" err="1"/>
            <a:t>the</a:t>
          </a:r>
          <a:r>
            <a:rPr lang="nl-NL" dirty="0"/>
            <a:t> mobility 2</a:t>
          </a:r>
        </a:p>
      </dgm:t>
    </dgm:pt>
    <dgm:pt modelId="{83F1BBD7-12EF-1548-9A8B-3D9FDC70B906}" type="parTrans" cxnId="{57DC6E09-0A14-4343-BC4A-D0617B9FC206}">
      <dgm:prSet/>
      <dgm:spPr/>
      <dgm:t>
        <a:bodyPr/>
        <a:lstStyle/>
        <a:p>
          <a:endParaRPr lang="nl-NL"/>
        </a:p>
      </dgm:t>
    </dgm:pt>
    <dgm:pt modelId="{E7E1D53A-3D5E-1F40-B9AC-E1B6C506183B}" type="sibTrans" cxnId="{57DC6E09-0A14-4343-BC4A-D0617B9FC206}">
      <dgm:prSet/>
      <dgm:spPr/>
      <dgm:t>
        <a:bodyPr/>
        <a:lstStyle/>
        <a:p>
          <a:endParaRPr lang="nl-NL"/>
        </a:p>
      </dgm:t>
    </dgm:pt>
    <dgm:pt modelId="{F17346D2-26EE-A64A-909C-CFB5B6FC31AA}">
      <dgm:prSet phldrT="[Tekst]"/>
      <dgm:spPr/>
      <dgm:t>
        <a:bodyPr/>
        <a:lstStyle/>
        <a:p>
          <a:r>
            <a:rPr lang="nl-NL" dirty="0"/>
            <a:t>SOIR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finalize</a:t>
          </a:r>
          <a:r>
            <a:rPr lang="nl-NL" dirty="0"/>
            <a:t> </a:t>
          </a:r>
          <a:r>
            <a:rPr lang="nl-NL" dirty="0" err="1"/>
            <a:t>reporting</a:t>
          </a:r>
          <a:r>
            <a:rPr lang="nl-NL" dirty="0"/>
            <a:t> in </a:t>
          </a:r>
          <a:r>
            <a:rPr lang="nl-NL" i="1" dirty="0"/>
            <a:t>Mobility Tool</a:t>
          </a:r>
          <a:endParaRPr lang="nl-NL" dirty="0"/>
        </a:p>
      </dgm:t>
    </dgm:pt>
    <dgm:pt modelId="{DFDB8B0D-7001-6142-AB6B-C683E5D07B78}" type="parTrans" cxnId="{DA8C1880-E231-A042-8440-C61DD35CCBA5}">
      <dgm:prSet/>
      <dgm:spPr/>
      <dgm:t>
        <a:bodyPr/>
        <a:lstStyle/>
        <a:p>
          <a:endParaRPr lang="nl-NL"/>
        </a:p>
      </dgm:t>
    </dgm:pt>
    <dgm:pt modelId="{D784074D-894B-CD4A-909E-BC3B23D00FE7}" type="sibTrans" cxnId="{DA8C1880-E231-A042-8440-C61DD35CCBA5}">
      <dgm:prSet/>
      <dgm:spPr/>
      <dgm:t>
        <a:bodyPr/>
        <a:lstStyle/>
        <a:p>
          <a:endParaRPr lang="nl-NL"/>
        </a:p>
      </dgm:t>
    </dgm:pt>
    <dgm:pt modelId="{0E3CA36B-D2E0-7D47-B48D-183A2C460697}" type="pres">
      <dgm:prSet presAssocID="{4C8E7B52-2F28-7D4B-80EF-2F540EF0ED5C}" presName="linearFlow" presStyleCnt="0">
        <dgm:presLayoutVars>
          <dgm:dir/>
          <dgm:animLvl val="lvl"/>
          <dgm:resizeHandles val="exact"/>
        </dgm:presLayoutVars>
      </dgm:prSet>
      <dgm:spPr/>
    </dgm:pt>
    <dgm:pt modelId="{775EDFE1-B2F2-B14F-97CB-DB9427266856}" type="pres">
      <dgm:prSet presAssocID="{949A0C56-D82C-D440-9883-667BCB9F4308}" presName="composite" presStyleCnt="0"/>
      <dgm:spPr/>
    </dgm:pt>
    <dgm:pt modelId="{E96E862B-434E-C24C-A15E-F80CF0F43A9E}" type="pres">
      <dgm:prSet presAssocID="{949A0C56-D82C-D440-9883-667BCB9F430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7A73C40-9A44-8F43-A0F3-285C8BCACAB9}" type="pres">
      <dgm:prSet presAssocID="{949A0C56-D82C-D440-9883-667BCB9F4308}" presName="descendantText" presStyleLbl="alignAcc1" presStyleIdx="0" presStyleCnt="3">
        <dgm:presLayoutVars>
          <dgm:bulletEnabled val="1"/>
        </dgm:presLayoutVars>
      </dgm:prSet>
      <dgm:spPr/>
    </dgm:pt>
    <dgm:pt modelId="{31C8E526-A3EF-754B-B868-B56E21D8BF37}" type="pres">
      <dgm:prSet presAssocID="{DBDD6509-0B4B-6A4E-9AFF-F9677844D0AA}" presName="sp" presStyleCnt="0"/>
      <dgm:spPr/>
    </dgm:pt>
    <dgm:pt modelId="{33467A07-897A-D543-8E10-6F1C7F7AE27A}" type="pres">
      <dgm:prSet presAssocID="{2D7D2C3B-E361-AB44-B96E-7C858599CF57}" presName="composite" presStyleCnt="0"/>
      <dgm:spPr/>
    </dgm:pt>
    <dgm:pt modelId="{A2306C6F-C725-D843-AA00-3641344BD23B}" type="pres">
      <dgm:prSet presAssocID="{2D7D2C3B-E361-AB44-B96E-7C858599CF5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FC0691C-525B-BF41-8FC4-42A6B454FE4D}" type="pres">
      <dgm:prSet presAssocID="{2D7D2C3B-E361-AB44-B96E-7C858599CF57}" presName="descendantText" presStyleLbl="alignAcc1" presStyleIdx="1" presStyleCnt="3">
        <dgm:presLayoutVars>
          <dgm:bulletEnabled val="1"/>
        </dgm:presLayoutVars>
      </dgm:prSet>
      <dgm:spPr/>
    </dgm:pt>
    <dgm:pt modelId="{89006EC8-77B9-A34E-807E-B22AD53A3069}" type="pres">
      <dgm:prSet presAssocID="{ED35ACF1-AEBA-7643-968C-869C6F226B8B}" presName="sp" presStyleCnt="0"/>
      <dgm:spPr/>
    </dgm:pt>
    <dgm:pt modelId="{57B0C1D3-0AB7-6A47-8225-4BB45F45C14C}" type="pres">
      <dgm:prSet presAssocID="{2140BCD7-7E11-C945-BE96-D33824977B82}" presName="composite" presStyleCnt="0"/>
      <dgm:spPr/>
    </dgm:pt>
    <dgm:pt modelId="{E12FF512-3AF0-CD4B-AC70-B917BF1B5B42}" type="pres">
      <dgm:prSet presAssocID="{2140BCD7-7E11-C945-BE96-D33824977B8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7DCD66-087E-F64E-80DA-3EAEFCA970E9}" type="pres">
      <dgm:prSet presAssocID="{2140BCD7-7E11-C945-BE96-D33824977B8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7DC6E09-0A14-4343-BC4A-D0617B9FC206}" srcId="{4C8E7B52-2F28-7D4B-80EF-2F540EF0ED5C}" destId="{2140BCD7-7E11-C945-BE96-D33824977B82}" srcOrd="2" destOrd="0" parTransId="{83F1BBD7-12EF-1548-9A8B-3D9FDC70B906}" sibTransId="{E7E1D53A-3D5E-1F40-B9AC-E1B6C506183B}"/>
    <dgm:cxn modelId="{B3AC7911-7832-FD42-A32E-35120EF20D8F}" srcId="{4C8E7B52-2F28-7D4B-80EF-2F540EF0ED5C}" destId="{949A0C56-D82C-D440-9883-667BCB9F4308}" srcOrd="0" destOrd="0" parTransId="{ECB16189-6592-5744-AD65-165D0E95EE95}" sibTransId="{DBDD6509-0B4B-6A4E-9AFF-F9677844D0AA}"/>
    <dgm:cxn modelId="{FDFEED3A-FC88-7646-8E14-339D4859CC6D}" type="presOf" srcId="{4C8E7B52-2F28-7D4B-80EF-2F540EF0ED5C}" destId="{0E3CA36B-D2E0-7D47-B48D-183A2C460697}" srcOrd="0" destOrd="0" presId="urn:microsoft.com/office/officeart/2005/8/layout/chevron2"/>
    <dgm:cxn modelId="{8710533E-4357-2744-8E83-EFAE3B0C115C}" type="presOf" srcId="{949A0C56-D82C-D440-9883-667BCB9F4308}" destId="{E96E862B-434E-C24C-A15E-F80CF0F43A9E}" srcOrd="0" destOrd="0" presId="urn:microsoft.com/office/officeart/2005/8/layout/chevron2"/>
    <dgm:cxn modelId="{06BB3B51-3D90-2442-B196-353421D4AAA1}" type="presOf" srcId="{23AF39B7-49A4-8745-895F-9CA8FCEE07B4}" destId="{0FC0691C-525B-BF41-8FC4-42A6B454FE4D}" srcOrd="0" destOrd="0" presId="urn:microsoft.com/office/officeart/2005/8/layout/chevron2"/>
    <dgm:cxn modelId="{DA8C1880-E231-A042-8440-C61DD35CCBA5}" srcId="{2140BCD7-7E11-C945-BE96-D33824977B82}" destId="{F17346D2-26EE-A64A-909C-CFB5B6FC31AA}" srcOrd="0" destOrd="0" parTransId="{DFDB8B0D-7001-6142-AB6B-C683E5D07B78}" sibTransId="{D784074D-894B-CD4A-909E-BC3B23D00FE7}"/>
    <dgm:cxn modelId="{92C91B80-94B0-F344-98D5-BB75A6357817}" type="presOf" srcId="{60638CBA-2B94-2940-A2D0-4A315B3D71A1}" destId="{97A73C40-9A44-8F43-A0F3-285C8BCACAB9}" srcOrd="0" destOrd="0" presId="urn:microsoft.com/office/officeart/2005/8/layout/chevron2"/>
    <dgm:cxn modelId="{FF9A0681-BB31-B246-ADDB-45B8FB8E517A}" srcId="{949A0C56-D82C-D440-9883-667BCB9F4308}" destId="{60638CBA-2B94-2940-A2D0-4A315B3D71A1}" srcOrd="0" destOrd="0" parTransId="{C4FEC85D-1779-8D42-9DCF-B2B415A79A70}" sibTransId="{854FAF1A-0C1C-4142-B9A8-9E4538DA259E}"/>
    <dgm:cxn modelId="{3B5451CD-2B4D-5E48-A2C6-7AADC3550CC5}" type="presOf" srcId="{2D7D2C3B-E361-AB44-B96E-7C858599CF57}" destId="{A2306C6F-C725-D843-AA00-3641344BD23B}" srcOrd="0" destOrd="0" presId="urn:microsoft.com/office/officeart/2005/8/layout/chevron2"/>
    <dgm:cxn modelId="{6B9B23D7-39E6-D94F-9344-6BCDC82B9B5F}" srcId="{4C8E7B52-2F28-7D4B-80EF-2F540EF0ED5C}" destId="{2D7D2C3B-E361-AB44-B96E-7C858599CF57}" srcOrd="1" destOrd="0" parTransId="{1C7CF69B-FD20-B743-9D79-D0D140690674}" sibTransId="{ED35ACF1-AEBA-7643-968C-869C6F226B8B}"/>
    <dgm:cxn modelId="{2712B2E4-334E-4D46-B93F-5D51092A1873}" type="presOf" srcId="{2140BCD7-7E11-C945-BE96-D33824977B82}" destId="{E12FF512-3AF0-CD4B-AC70-B917BF1B5B42}" srcOrd="0" destOrd="0" presId="urn:microsoft.com/office/officeart/2005/8/layout/chevron2"/>
    <dgm:cxn modelId="{B211BBE4-EB97-AF49-AB3C-A705CEF3BADA}" srcId="{2D7D2C3B-E361-AB44-B96E-7C858599CF57}" destId="{23AF39B7-49A4-8745-895F-9CA8FCEE07B4}" srcOrd="0" destOrd="0" parTransId="{DC7732DA-FD92-7D46-9FA5-8F0239A99DDD}" sibTransId="{5663A1C8-DDDA-CB49-BBDF-920C264FAFB5}"/>
    <dgm:cxn modelId="{0E2824E6-303F-5843-9FEB-A0BBB8720875}" type="presOf" srcId="{F17346D2-26EE-A64A-909C-CFB5B6FC31AA}" destId="{6C7DCD66-087E-F64E-80DA-3EAEFCA970E9}" srcOrd="0" destOrd="0" presId="urn:microsoft.com/office/officeart/2005/8/layout/chevron2"/>
    <dgm:cxn modelId="{8F92CDB5-F6F0-5346-B467-490ACF6E85A3}" type="presParOf" srcId="{0E3CA36B-D2E0-7D47-B48D-183A2C460697}" destId="{775EDFE1-B2F2-B14F-97CB-DB9427266856}" srcOrd="0" destOrd="0" presId="urn:microsoft.com/office/officeart/2005/8/layout/chevron2"/>
    <dgm:cxn modelId="{60BAB8FC-FF12-BF4C-9EB0-85E5990DF11E}" type="presParOf" srcId="{775EDFE1-B2F2-B14F-97CB-DB9427266856}" destId="{E96E862B-434E-C24C-A15E-F80CF0F43A9E}" srcOrd="0" destOrd="0" presId="urn:microsoft.com/office/officeart/2005/8/layout/chevron2"/>
    <dgm:cxn modelId="{1396A8D9-DA6D-914C-B25A-CE62B9403A1A}" type="presParOf" srcId="{775EDFE1-B2F2-B14F-97CB-DB9427266856}" destId="{97A73C40-9A44-8F43-A0F3-285C8BCACAB9}" srcOrd="1" destOrd="0" presId="urn:microsoft.com/office/officeart/2005/8/layout/chevron2"/>
    <dgm:cxn modelId="{41F7BC13-6EB8-EA46-9B91-083E1AB3111F}" type="presParOf" srcId="{0E3CA36B-D2E0-7D47-B48D-183A2C460697}" destId="{31C8E526-A3EF-754B-B868-B56E21D8BF37}" srcOrd="1" destOrd="0" presId="urn:microsoft.com/office/officeart/2005/8/layout/chevron2"/>
    <dgm:cxn modelId="{B0537C46-23E7-9444-9EAE-9D9F7B752D0B}" type="presParOf" srcId="{0E3CA36B-D2E0-7D47-B48D-183A2C460697}" destId="{33467A07-897A-D543-8E10-6F1C7F7AE27A}" srcOrd="2" destOrd="0" presId="urn:microsoft.com/office/officeart/2005/8/layout/chevron2"/>
    <dgm:cxn modelId="{6AA43145-3AD5-384D-9CBB-E66A59CDB915}" type="presParOf" srcId="{33467A07-897A-D543-8E10-6F1C7F7AE27A}" destId="{A2306C6F-C725-D843-AA00-3641344BD23B}" srcOrd="0" destOrd="0" presId="urn:microsoft.com/office/officeart/2005/8/layout/chevron2"/>
    <dgm:cxn modelId="{049E0FB5-5370-3A4A-B138-F26F146BD311}" type="presParOf" srcId="{33467A07-897A-D543-8E10-6F1C7F7AE27A}" destId="{0FC0691C-525B-BF41-8FC4-42A6B454FE4D}" srcOrd="1" destOrd="0" presId="urn:microsoft.com/office/officeart/2005/8/layout/chevron2"/>
    <dgm:cxn modelId="{56917212-F86E-874F-81FB-2A6BEC5350A7}" type="presParOf" srcId="{0E3CA36B-D2E0-7D47-B48D-183A2C460697}" destId="{89006EC8-77B9-A34E-807E-B22AD53A3069}" srcOrd="3" destOrd="0" presId="urn:microsoft.com/office/officeart/2005/8/layout/chevron2"/>
    <dgm:cxn modelId="{4E2CA1B6-7EC3-6E42-B9B5-D6F539ED0AEE}" type="presParOf" srcId="{0E3CA36B-D2E0-7D47-B48D-183A2C460697}" destId="{57B0C1D3-0AB7-6A47-8225-4BB45F45C14C}" srcOrd="4" destOrd="0" presId="urn:microsoft.com/office/officeart/2005/8/layout/chevron2"/>
    <dgm:cxn modelId="{AB14E173-51DF-0746-8371-BE7D25B61C4D}" type="presParOf" srcId="{57B0C1D3-0AB7-6A47-8225-4BB45F45C14C}" destId="{E12FF512-3AF0-CD4B-AC70-B917BF1B5B42}" srcOrd="0" destOrd="0" presId="urn:microsoft.com/office/officeart/2005/8/layout/chevron2"/>
    <dgm:cxn modelId="{D78182A0-0B0F-B647-B884-C3A994897393}" type="presParOf" srcId="{57B0C1D3-0AB7-6A47-8225-4BB45F45C14C}" destId="{6C7DCD66-087E-F64E-80DA-3EAEFCA970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D0916-7ACC-2D44-9D8A-D5F41D790C6E}" type="doc">
      <dgm:prSet loTypeId="urn:microsoft.com/office/officeart/2005/8/layout/chevron2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nl-NL"/>
        </a:p>
      </dgm:t>
    </dgm:pt>
    <dgm:pt modelId="{846ABBCC-9BE9-3440-AEB6-CD03480CF89E}">
      <dgm:prSet phldrT="[Tekst]"/>
      <dgm:spPr/>
      <dgm:t>
        <a:bodyPr/>
        <a:lstStyle/>
        <a:p>
          <a:r>
            <a:rPr lang="nl-NL" dirty="0" err="1"/>
            <a:t>Intermediary</a:t>
          </a:r>
          <a:r>
            <a:rPr lang="nl-NL" dirty="0"/>
            <a:t> </a:t>
          </a:r>
          <a:r>
            <a:rPr lang="nl-NL" dirty="0" err="1"/>
            <a:t>reporting</a:t>
          </a:r>
          <a:endParaRPr lang="nl-NL" dirty="0"/>
        </a:p>
      </dgm:t>
    </dgm:pt>
    <dgm:pt modelId="{7935B74F-C209-F742-90D7-CBC98CF0A977}" type="parTrans" cxnId="{85A80302-5A27-2247-A0C7-7C293AF1F0A2}">
      <dgm:prSet/>
      <dgm:spPr/>
      <dgm:t>
        <a:bodyPr/>
        <a:lstStyle/>
        <a:p>
          <a:endParaRPr lang="nl-NL"/>
        </a:p>
      </dgm:t>
    </dgm:pt>
    <dgm:pt modelId="{83366F36-C158-894A-A082-B7A823F3F4B1}" type="sibTrans" cxnId="{85A80302-5A27-2247-A0C7-7C293AF1F0A2}">
      <dgm:prSet/>
      <dgm:spPr/>
      <dgm:t>
        <a:bodyPr/>
        <a:lstStyle/>
        <a:p>
          <a:endParaRPr lang="nl-NL"/>
        </a:p>
      </dgm:t>
    </dgm:pt>
    <dgm:pt modelId="{C2801BD1-8E59-3F4D-B9AB-2B5D0785965B}">
      <dgm:prSet phldrT="[Tekst]"/>
      <dgm:spPr/>
      <dgm:t>
        <a:bodyPr/>
        <a:lstStyle/>
        <a:p>
          <a:r>
            <a:rPr lang="nl-NL" dirty="0"/>
            <a:t>14.01.2022: interim report on </a:t>
          </a:r>
          <a:r>
            <a:rPr lang="nl-NL" dirty="0" err="1"/>
            <a:t>the</a:t>
          </a:r>
          <a:r>
            <a:rPr lang="nl-NL" dirty="0"/>
            <a:t> project</a:t>
          </a:r>
        </a:p>
      </dgm:t>
    </dgm:pt>
    <dgm:pt modelId="{2B07C037-77CD-534B-B23F-75A9EBB919CC}" type="parTrans" cxnId="{84C3D4A2-8A37-A54C-968E-4079F4A31845}">
      <dgm:prSet/>
      <dgm:spPr/>
      <dgm:t>
        <a:bodyPr/>
        <a:lstStyle/>
        <a:p>
          <a:endParaRPr lang="nl-NL"/>
        </a:p>
      </dgm:t>
    </dgm:pt>
    <dgm:pt modelId="{8B3D296C-B220-3D4E-9427-F3D98AE59C48}" type="sibTrans" cxnId="{84C3D4A2-8A37-A54C-968E-4079F4A31845}">
      <dgm:prSet/>
      <dgm:spPr/>
      <dgm:t>
        <a:bodyPr/>
        <a:lstStyle/>
        <a:p>
          <a:endParaRPr lang="nl-NL"/>
        </a:p>
      </dgm:t>
    </dgm:pt>
    <dgm:pt modelId="{FF948A0C-6644-4D43-BAE4-2A9A63B5C6C8}">
      <dgm:prSet phldrT="[Tekst]"/>
      <dgm:spPr/>
      <dgm:t>
        <a:bodyPr/>
        <a:lstStyle/>
        <a:p>
          <a:r>
            <a:rPr lang="nl-NL" dirty="0"/>
            <a:t>Finishing </a:t>
          </a:r>
          <a:r>
            <a:rPr lang="nl-NL" dirty="0" err="1"/>
            <a:t>the</a:t>
          </a:r>
          <a:r>
            <a:rPr lang="nl-NL" dirty="0"/>
            <a:t> project</a:t>
          </a:r>
        </a:p>
      </dgm:t>
    </dgm:pt>
    <dgm:pt modelId="{918ECD82-29BF-FB44-AF37-61630E396EE8}" type="parTrans" cxnId="{D9E58998-CAC3-1D4C-A26E-C34F5930F156}">
      <dgm:prSet/>
      <dgm:spPr/>
      <dgm:t>
        <a:bodyPr/>
        <a:lstStyle/>
        <a:p>
          <a:endParaRPr lang="nl-NL"/>
        </a:p>
      </dgm:t>
    </dgm:pt>
    <dgm:pt modelId="{1FDA4845-0AED-6046-BD2B-399B33CB8FD8}" type="sibTrans" cxnId="{D9E58998-CAC3-1D4C-A26E-C34F5930F156}">
      <dgm:prSet/>
      <dgm:spPr/>
      <dgm:t>
        <a:bodyPr/>
        <a:lstStyle/>
        <a:p>
          <a:endParaRPr lang="nl-NL"/>
        </a:p>
      </dgm:t>
    </dgm:pt>
    <dgm:pt modelId="{812B048E-8C07-2B46-BEB5-DEBFF0381868}">
      <dgm:prSet phldrT="[Tekst]"/>
      <dgm:spPr/>
      <dgm:t>
        <a:bodyPr/>
        <a:lstStyle/>
        <a:p>
          <a:r>
            <a:rPr lang="nl-NL" dirty="0"/>
            <a:t>31.07.2023: </a:t>
          </a:r>
          <a:r>
            <a:rPr lang="nl-NL" dirty="0" err="1"/>
            <a:t>all</a:t>
          </a:r>
          <a:r>
            <a:rPr lang="nl-NL" dirty="0"/>
            <a:t> mobilities </a:t>
          </a:r>
          <a:r>
            <a:rPr lang="nl-NL" dirty="0" err="1"/>
            <a:t>need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be</a:t>
          </a:r>
          <a:r>
            <a:rPr lang="nl-NL" dirty="0"/>
            <a:t> </a:t>
          </a:r>
          <a:r>
            <a:rPr lang="nl-NL" dirty="0" err="1"/>
            <a:t>finalized</a:t>
          </a:r>
          <a:r>
            <a:rPr lang="nl-NL" dirty="0"/>
            <a:t> (incl. </a:t>
          </a:r>
          <a:r>
            <a:rPr lang="nl-NL" dirty="0" err="1"/>
            <a:t>evaluation</a:t>
          </a:r>
          <a:r>
            <a:rPr lang="nl-NL" dirty="0"/>
            <a:t>)</a:t>
          </a:r>
        </a:p>
      </dgm:t>
    </dgm:pt>
    <dgm:pt modelId="{D3AC7EE3-9E04-A74B-8EB3-3CB8786D93BD}" type="parTrans" cxnId="{2DD663B9-20E1-5944-A9C2-CDAFFA628FA0}">
      <dgm:prSet/>
      <dgm:spPr/>
      <dgm:t>
        <a:bodyPr/>
        <a:lstStyle/>
        <a:p>
          <a:endParaRPr lang="nl-NL"/>
        </a:p>
      </dgm:t>
    </dgm:pt>
    <dgm:pt modelId="{92DEA5E6-476C-7D4E-A660-CE124A94E4DA}" type="sibTrans" cxnId="{2DD663B9-20E1-5944-A9C2-CDAFFA628FA0}">
      <dgm:prSet/>
      <dgm:spPr/>
      <dgm:t>
        <a:bodyPr/>
        <a:lstStyle/>
        <a:p>
          <a:endParaRPr lang="nl-NL"/>
        </a:p>
      </dgm:t>
    </dgm:pt>
    <dgm:pt modelId="{95545260-4E3E-ED48-90BE-BE47BB37845E}">
      <dgm:prSet phldrT="[Tekst]"/>
      <dgm:spPr/>
      <dgm:t>
        <a:bodyPr/>
        <a:lstStyle/>
        <a:p>
          <a:r>
            <a:rPr lang="nl-NL" dirty="0"/>
            <a:t>Reporting on </a:t>
          </a:r>
          <a:r>
            <a:rPr lang="nl-NL" dirty="0" err="1"/>
            <a:t>the</a:t>
          </a:r>
          <a:r>
            <a:rPr lang="nl-NL" dirty="0"/>
            <a:t> project</a:t>
          </a:r>
        </a:p>
      </dgm:t>
    </dgm:pt>
    <dgm:pt modelId="{C1DF5C7B-9A91-BA4D-A227-8A8153DEE03B}" type="parTrans" cxnId="{09BB4D94-4415-AE45-8E70-6478ACD54853}">
      <dgm:prSet/>
      <dgm:spPr/>
      <dgm:t>
        <a:bodyPr/>
        <a:lstStyle/>
        <a:p>
          <a:endParaRPr lang="nl-NL"/>
        </a:p>
      </dgm:t>
    </dgm:pt>
    <dgm:pt modelId="{5E31DBEC-99AC-E247-B4BA-D4CF614FFE18}" type="sibTrans" cxnId="{09BB4D94-4415-AE45-8E70-6478ACD54853}">
      <dgm:prSet/>
      <dgm:spPr/>
      <dgm:t>
        <a:bodyPr/>
        <a:lstStyle/>
        <a:p>
          <a:endParaRPr lang="nl-NL"/>
        </a:p>
      </dgm:t>
    </dgm:pt>
    <dgm:pt modelId="{021BB2B3-E8B1-5945-B18C-4D21209BF611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dirty="0"/>
            <a:t>15.09.2023: deadline </a:t>
          </a:r>
          <a:r>
            <a:rPr lang="nl-NL" dirty="0" err="1"/>
            <a:t>submission</a:t>
          </a:r>
          <a:r>
            <a:rPr lang="nl-NL" dirty="0"/>
            <a:t> </a:t>
          </a:r>
          <a:r>
            <a:rPr lang="nl-NL" dirty="0" err="1"/>
            <a:t>final</a:t>
          </a:r>
          <a:r>
            <a:rPr lang="nl-NL" dirty="0"/>
            <a:t> report</a:t>
          </a:r>
        </a:p>
      </dgm:t>
    </dgm:pt>
    <dgm:pt modelId="{19FD7C7B-03A8-4641-AD21-A9A0FFD8E867}" type="parTrans" cxnId="{1AF9B2F9-4ED7-B649-9BBA-7952881FEFEE}">
      <dgm:prSet/>
      <dgm:spPr/>
      <dgm:t>
        <a:bodyPr/>
        <a:lstStyle/>
        <a:p>
          <a:endParaRPr lang="nl-NL"/>
        </a:p>
      </dgm:t>
    </dgm:pt>
    <dgm:pt modelId="{886D574C-A869-124B-9E84-319E09547788}" type="sibTrans" cxnId="{1AF9B2F9-4ED7-B649-9BBA-7952881FEFEE}">
      <dgm:prSet/>
      <dgm:spPr/>
      <dgm:t>
        <a:bodyPr/>
        <a:lstStyle/>
        <a:p>
          <a:endParaRPr lang="nl-NL"/>
        </a:p>
      </dgm:t>
    </dgm:pt>
    <dgm:pt modelId="{93FEB774-C7B4-9640-8A05-AA1EF8DC1626}" type="pres">
      <dgm:prSet presAssocID="{C23D0916-7ACC-2D44-9D8A-D5F41D790C6E}" presName="linearFlow" presStyleCnt="0">
        <dgm:presLayoutVars>
          <dgm:dir/>
          <dgm:animLvl val="lvl"/>
          <dgm:resizeHandles val="exact"/>
        </dgm:presLayoutVars>
      </dgm:prSet>
      <dgm:spPr/>
    </dgm:pt>
    <dgm:pt modelId="{CFB80D5B-49BA-3F43-AB3A-2C2BD45BD135}" type="pres">
      <dgm:prSet presAssocID="{846ABBCC-9BE9-3440-AEB6-CD03480CF89E}" presName="composite" presStyleCnt="0"/>
      <dgm:spPr/>
    </dgm:pt>
    <dgm:pt modelId="{1AA33BAE-16E1-4441-81E9-B743EE2F9E7F}" type="pres">
      <dgm:prSet presAssocID="{846ABBCC-9BE9-3440-AEB6-CD03480CF89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52A1FEB-0849-7C43-9693-409AC8331B6C}" type="pres">
      <dgm:prSet presAssocID="{846ABBCC-9BE9-3440-AEB6-CD03480CF89E}" presName="descendantText" presStyleLbl="alignAcc1" presStyleIdx="0" presStyleCnt="3">
        <dgm:presLayoutVars>
          <dgm:bulletEnabled val="1"/>
        </dgm:presLayoutVars>
      </dgm:prSet>
      <dgm:spPr/>
    </dgm:pt>
    <dgm:pt modelId="{F34D1DDB-2D4A-984C-8FD0-ACD4C6289757}" type="pres">
      <dgm:prSet presAssocID="{83366F36-C158-894A-A082-B7A823F3F4B1}" presName="sp" presStyleCnt="0"/>
      <dgm:spPr/>
    </dgm:pt>
    <dgm:pt modelId="{64B95A12-CE97-E74A-A07C-4321D0EDDCD5}" type="pres">
      <dgm:prSet presAssocID="{FF948A0C-6644-4D43-BAE4-2A9A63B5C6C8}" presName="composite" presStyleCnt="0"/>
      <dgm:spPr/>
    </dgm:pt>
    <dgm:pt modelId="{EB9D93C8-B64A-3D46-9A4A-6EDF6A8CD167}" type="pres">
      <dgm:prSet presAssocID="{FF948A0C-6644-4D43-BAE4-2A9A63B5C6C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3E9072F-59F9-D347-9E0E-3B62784FA4E0}" type="pres">
      <dgm:prSet presAssocID="{FF948A0C-6644-4D43-BAE4-2A9A63B5C6C8}" presName="descendantText" presStyleLbl="alignAcc1" presStyleIdx="1" presStyleCnt="3">
        <dgm:presLayoutVars>
          <dgm:bulletEnabled val="1"/>
        </dgm:presLayoutVars>
      </dgm:prSet>
      <dgm:spPr/>
    </dgm:pt>
    <dgm:pt modelId="{5CC9C697-8551-0C46-B2C8-3366B3469F3B}" type="pres">
      <dgm:prSet presAssocID="{1FDA4845-0AED-6046-BD2B-399B33CB8FD8}" presName="sp" presStyleCnt="0"/>
      <dgm:spPr/>
    </dgm:pt>
    <dgm:pt modelId="{03C08CED-BFCF-7C40-BB35-EBACB38B9F5F}" type="pres">
      <dgm:prSet presAssocID="{95545260-4E3E-ED48-90BE-BE47BB37845E}" presName="composite" presStyleCnt="0"/>
      <dgm:spPr/>
    </dgm:pt>
    <dgm:pt modelId="{14FB6421-4EA8-CC4C-9C4C-A9F2C9881A90}" type="pres">
      <dgm:prSet presAssocID="{95545260-4E3E-ED48-90BE-BE47BB37845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04A60A9-F2CF-D34F-82F4-E847AB299524}" type="pres">
      <dgm:prSet presAssocID="{95545260-4E3E-ED48-90BE-BE47BB37845E}" presName="descendantText" presStyleLbl="alignAcc1" presStyleIdx="2" presStyleCnt="3" custLinFactNeighborY="1530">
        <dgm:presLayoutVars>
          <dgm:bulletEnabled val="1"/>
        </dgm:presLayoutVars>
      </dgm:prSet>
      <dgm:spPr/>
    </dgm:pt>
  </dgm:ptLst>
  <dgm:cxnLst>
    <dgm:cxn modelId="{85A80302-5A27-2247-A0C7-7C293AF1F0A2}" srcId="{C23D0916-7ACC-2D44-9D8A-D5F41D790C6E}" destId="{846ABBCC-9BE9-3440-AEB6-CD03480CF89E}" srcOrd="0" destOrd="0" parTransId="{7935B74F-C209-F742-90D7-CBC98CF0A977}" sibTransId="{83366F36-C158-894A-A082-B7A823F3F4B1}"/>
    <dgm:cxn modelId="{B401001B-E5D7-5D43-9606-441BB97740A7}" type="presOf" srcId="{846ABBCC-9BE9-3440-AEB6-CD03480CF89E}" destId="{1AA33BAE-16E1-4441-81E9-B743EE2F9E7F}" srcOrd="0" destOrd="0" presId="urn:microsoft.com/office/officeart/2005/8/layout/chevron2"/>
    <dgm:cxn modelId="{6166E92D-8239-944E-8D49-31DDB8DFC4B3}" type="presOf" srcId="{C23D0916-7ACC-2D44-9D8A-D5F41D790C6E}" destId="{93FEB774-C7B4-9640-8A05-AA1EF8DC1626}" srcOrd="0" destOrd="0" presId="urn:microsoft.com/office/officeart/2005/8/layout/chevron2"/>
    <dgm:cxn modelId="{D2271933-E7FF-844E-9024-FDD653B69F39}" type="presOf" srcId="{FF948A0C-6644-4D43-BAE4-2A9A63B5C6C8}" destId="{EB9D93C8-B64A-3D46-9A4A-6EDF6A8CD167}" srcOrd="0" destOrd="0" presId="urn:microsoft.com/office/officeart/2005/8/layout/chevron2"/>
    <dgm:cxn modelId="{09BB4D94-4415-AE45-8E70-6478ACD54853}" srcId="{C23D0916-7ACC-2D44-9D8A-D5F41D790C6E}" destId="{95545260-4E3E-ED48-90BE-BE47BB37845E}" srcOrd="2" destOrd="0" parTransId="{C1DF5C7B-9A91-BA4D-A227-8A8153DEE03B}" sibTransId="{5E31DBEC-99AC-E247-B4BA-D4CF614FFE18}"/>
    <dgm:cxn modelId="{D9E58998-CAC3-1D4C-A26E-C34F5930F156}" srcId="{C23D0916-7ACC-2D44-9D8A-D5F41D790C6E}" destId="{FF948A0C-6644-4D43-BAE4-2A9A63B5C6C8}" srcOrd="1" destOrd="0" parTransId="{918ECD82-29BF-FB44-AF37-61630E396EE8}" sibTransId="{1FDA4845-0AED-6046-BD2B-399B33CB8FD8}"/>
    <dgm:cxn modelId="{D44D279A-BE0B-F54E-B130-6BBA0AA71783}" type="presOf" srcId="{C2801BD1-8E59-3F4D-B9AB-2B5D0785965B}" destId="{E52A1FEB-0849-7C43-9693-409AC8331B6C}" srcOrd="0" destOrd="0" presId="urn:microsoft.com/office/officeart/2005/8/layout/chevron2"/>
    <dgm:cxn modelId="{84C3D4A2-8A37-A54C-968E-4079F4A31845}" srcId="{846ABBCC-9BE9-3440-AEB6-CD03480CF89E}" destId="{C2801BD1-8E59-3F4D-B9AB-2B5D0785965B}" srcOrd="0" destOrd="0" parTransId="{2B07C037-77CD-534B-B23F-75A9EBB919CC}" sibTransId="{8B3D296C-B220-3D4E-9427-F3D98AE59C48}"/>
    <dgm:cxn modelId="{2DD663B9-20E1-5944-A9C2-CDAFFA628FA0}" srcId="{FF948A0C-6644-4D43-BAE4-2A9A63B5C6C8}" destId="{812B048E-8C07-2B46-BEB5-DEBFF0381868}" srcOrd="0" destOrd="0" parTransId="{D3AC7EE3-9E04-A74B-8EB3-3CB8786D93BD}" sibTransId="{92DEA5E6-476C-7D4E-A660-CE124A94E4DA}"/>
    <dgm:cxn modelId="{F4FC42E1-AA38-E442-A752-E41FE4122A21}" type="presOf" srcId="{812B048E-8C07-2B46-BEB5-DEBFF0381868}" destId="{63E9072F-59F9-D347-9E0E-3B62784FA4E0}" srcOrd="0" destOrd="0" presId="urn:microsoft.com/office/officeart/2005/8/layout/chevron2"/>
    <dgm:cxn modelId="{926DE3F3-5553-5240-9533-93763A43CF2E}" type="presOf" srcId="{95545260-4E3E-ED48-90BE-BE47BB37845E}" destId="{14FB6421-4EA8-CC4C-9C4C-A9F2C9881A90}" srcOrd="0" destOrd="0" presId="urn:microsoft.com/office/officeart/2005/8/layout/chevron2"/>
    <dgm:cxn modelId="{1AF9B2F9-4ED7-B649-9BBA-7952881FEFEE}" srcId="{95545260-4E3E-ED48-90BE-BE47BB37845E}" destId="{021BB2B3-E8B1-5945-B18C-4D21209BF611}" srcOrd="0" destOrd="0" parTransId="{19FD7C7B-03A8-4641-AD21-A9A0FFD8E867}" sibTransId="{886D574C-A869-124B-9E84-319E09547788}"/>
    <dgm:cxn modelId="{ED1293FC-F67F-3645-955E-1CE0E197E362}" type="presOf" srcId="{021BB2B3-E8B1-5945-B18C-4D21209BF611}" destId="{804A60A9-F2CF-D34F-82F4-E847AB299524}" srcOrd="0" destOrd="0" presId="urn:microsoft.com/office/officeart/2005/8/layout/chevron2"/>
    <dgm:cxn modelId="{CD9FC2EA-E592-2E4F-93B8-188E6009E8A0}" type="presParOf" srcId="{93FEB774-C7B4-9640-8A05-AA1EF8DC1626}" destId="{CFB80D5B-49BA-3F43-AB3A-2C2BD45BD135}" srcOrd="0" destOrd="0" presId="urn:microsoft.com/office/officeart/2005/8/layout/chevron2"/>
    <dgm:cxn modelId="{BEB27D71-6B56-D04D-AAC0-D1228181B185}" type="presParOf" srcId="{CFB80D5B-49BA-3F43-AB3A-2C2BD45BD135}" destId="{1AA33BAE-16E1-4441-81E9-B743EE2F9E7F}" srcOrd="0" destOrd="0" presId="urn:microsoft.com/office/officeart/2005/8/layout/chevron2"/>
    <dgm:cxn modelId="{A72AFF54-E4F2-F448-B2CD-FC1174209996}" type="presParOf" srcId="{CFB80D5B-49BA-3F43-AB3A-2C2BD45BD135}" destId="{E52A1FEB-0849-7C43-9693-409AC8331B6C}" srcOrd="1" destOrd="0" presId="urn:microsoft.com/office/officeart/2005/8/layout/chevron2"/>
    <dgm:cxn modelId="{0A462215-9686-9D45-95B7-0BFD5C369077}" type="presParOf" srcId="{93FEB774-C7B4-9640-8A05-AA1EF8DC1626}" destId="{F34D1DDB-2D4A-984C-8FD0-ACD4C6289757}" srcOrd="1" destOrd="0" presId="urn:microsoft.com/office/officeart/2005/8/layout/chevron2"/>
    <dgm:cxn modelId="{57A5FC10-F66D-8D48-947A-F81FED514289}" type="presParOf" srcId="{93FEB774-C7B4-9640-8A05-AA1EF8DC1626}" destId="{64B95A12-CE97-E74A-A07C-4321D0EDDCD5}" srcOrd="2" destOrd="0" presId="urn:microsoft.com/office/officeart/2005/8/layout/chevron2"/>
    <dgm:cxn modelId="{35886454-5650-364A-AE78-CC96E5175103}" type="presParOf" srcId="{64B95A12-CE97-E74A-A07C-4321D0EDDCD5}" destId="{EB9D93C8-B64A-3D46-9A4A-6EDF6A8CD167}" srcOrd="0" destOrd="0" presId="urn:microsoft.com/office/officeart/2005/8/layout/chevron2"/>
    <dgm:cxn modelId="{B10DA5C5-713C-B74B-A7D8-76152B9A0922}" type="presParOf" srcId="{64B95A12-CE97-E74A-A07C-4321D0EDDCD5}" destId="{63E9072F-59F9-D347-9E0E-3B62784FA4E0}" srcOrd="1" destOrd="0" presId="urn:microsoft.com/office/officeart/2005/8/layout/chevron2"/>
    <dgm:cxn modelId="{90E7AFC5-1A60-1B4C-A07B-000EEC84743A}" type="presParOf" srcId="{93FEB774-C7B4-9640-8A05-AA1EF8DC1626}" destId="{5CC9C697-8551-0C46-B2C8-3366B3469F3B}" srcOrd="3" destOrd="0" presId="urn:microsoft.com/office/officeart/2005/8/layout/chevron2"/>
    <dgm:cxn modelId="{81E14846-B632-1445-8C06-EF0F5123D1BC}" type="presParOf" srcId="{93FEB774-C7B4-9640-8A05-AA1EF8DC1626}" destId="{03C08CED-BFCF-7C40-BB35-EBACB38B9F5F}" srcOrd="4" destOrd="0" presId="urn:microsoft.com/office/officeart/2005/8/layout/chevron2"/>
    <dgm:cxn modelId="{8FB813FA-7BE7-B942-9054-D28DADED3C8C}" type="presParOf" srcId="{03C08CED-BFCF-7C40-BB35-EBACB38B9F5F}" destId="{14FB6421-4EA8-CC4C-9C4C-A9F2C9881A90}" srcOrd="0" destOrd="0" presId="urn:microsoft.com/office/officeart/2005/8/layout/chevron2"/>
    <dgm:cxn modelId="{01FCEA77-AA60-7C43-9BE1-EFCC77081CCF}" type="presParOf" srcId="{03C08CED-BFCF-7C40-BB35-EBACB38B9F5F}" destId="{804A60A9-F2CF-D34F-82F4-E847AB2995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27C85F-31E5-FD4B-B1D1-E3A756A798CF}" type="doc">
      <dgm:prSet loTypeId="urn:microsoft.com/office/officeart/2005/8/layout/chevron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2C09F559-3A4A-004A-B5A6-A3D7AE87EE2C}">
      <dgm:prSet phldrT="[Tekst]"/>
      <dgm:spPr/>
      <dgm:t>
        <a:bodyPr/>
        <a:lstStyle/>
        <a:p>
          <a:r>
            <a:rPr lang="nl-NL" dirty="0" err="1"/>
            <a:t>Prepare</a:t>
          </a:r>
          <a:r>
            <a:rPr lang="nl-NL" dirty="0"/>
            <a:t> IIA</a:t>
          </a:r>
        </a:p>
      </dgm:t>
    </dgm:pt>
    <dgm:pt modelId="{831FADDD-49E4-254E-9AD8-A56D69C4AFA0}" type="parTrans" cxnId="{6677D2D1-9947-7340-AC12-542774D15438}">
      <dgm:prSet/>
      <dgm:spPr/>
      <dgm:t>
        <a:bodyPr/>
        <a:lstStyle/>
        <a:p>
          <a:endParaRPr lang="nl-NL"/>
        </a:p>
      </dgm:t>
    </dgm:pt>
    <dgm:pt modelId="{57ED51E3-FF65-9441-B53E-5972478D2217}" type="sibTrans" cxnId="{6677D2D1-9947-7340-AC12-542774D15438}">
      <dgm:prSet/>
      <dgm:spPr/>
      <dgm:t>
        <a:bodyPr/>
        <a:lstStyle/>
        <a:p>
          <a:endParaRPr lang="nl-NL"/>
        </a:p>
      </dgm:t>
    </dgm:pt>
    <dgm:pt modelId="{7819C235-1C7E-3D4E-9DF0-EB1A96F99DF6}">
      <dgm:prSet phldrT="[Tekst]"/>
      <dgm:spPr/>
      <dgm:t>
        <a:bodyPr/>
        <a:lstStyle/>
        <a:p>
          <a:r>
            <a:rPr lang="nl-NL" dirty="0"/>
            <a:t>Project </a:t>
          </a:r>
          <a:r>
            <a:rPr lang="nl-NL" dirty="0" err="1"/>
            <a:t>coordinator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share contact person at partner </a:t>
          </a:r>
          <a:r>
            <a:rPr lang="nl-NL" dirty="0" err="1"/>
            <a:t>and</a:t>
          </a:r>
          <a:r>
            <a:rPr lang="nl-NL" dirty="0"/>
            <a:t> information on </a:t>
          </a:r>
          <a:r>
            <a:rPr lang="nl-NL" dirty="0" err="1"/>
            <a:t>the</a:t>
          </a:r>
          <a:r>
            <a:rPr lang="nl-NL" dirty="0"/>
            <a:t> project with SOIR. </a:t>
          </a:r>
        </a:p>
      </dgm:t>
    </dgm:pt>
    <dgm:pt modelId="{DA303CF4-6F61-BC49-86C5-EBFF99EF9839}" type="parTrans" cxnId="{436FE1E9-7FBE-3347-9D70-C0A7583CFAFC}">
      <dgm:prSet/>
      <dgm:spPr/>
      <dgm:t>
        <a:bodyPr/>
        <a:lstStyle/>
        <a:p>
          <a:endParaRPr lang="nl-NL"/>
        </a:p>
      </dgm:t>
    </dgm:pt>
    <dgm:pt modelId="{366D19FC-E941-CE45-BD10-CC9887DE49AE}" type="sibTrans" cxnId="{436FE1E9-7FBE-3347-9D70-C0A7583CFAFC}">
      <dgm:prSet/>
      <dgm:spPr/>
      <dgm:t>
        <a:bodyPr/>
        <a:lstStyle/>
        <a:p>
          <a:endParaRPr lang="nl-NL"/>
        </a:p>
      </dgm:t>
    </dgm:pt>
    <dgm:pt modelId="{6AB7FD63-4B02-9046-9F3E-D1C00201DA2B}">
      <dgm:prSet phldrT="[Tekst]"/>
      <dgm:spPr/>
      <dgm:t>
        <a:bodyPr/>
        <a:lstStyle/>
        <a:p>
          <a:r>
            <a:rPr lang="nl-NL" dirty="0" err="1"/>
            <a:t>Negotiating</a:t>
          </a:r>
          <a:r>
            <a:rPr lang="nl-NL" dirty="0"/>
            <a:t> IIA</a:t>
          </a:r>
        </a:p>
      </dgm:t>
    </dgm:pt>
    <dgm:pt modelId="{86F37C5B-9C18-B44C-B495-896C549BF5E2}" type="parTrans" cxnId="{B680DDE2-02AD-9E4B-A15F-2CEB97A2C44C}">
      <dgm:prSet/>
      <dgm:spPr/>
      <dgm:t>
        <a:bodyPr/>
        <a:lstStyle/>
        <a:p>
          <a:endParaRPr lang="nl-NL"/>
        </a:p>
      </dgm:t>
    </dgm:pt>
    <dgm:pt modelId="{F6A9BE72-9656-2A4A-857C-490591161ABB}" type="sibTrans" cxnId="{B680DDE2-02AD-9E4B-A15F-2CEB97A2C44C}">
      <dgm:prSet/>
      <dgm:spPr/>
      <dgm:t>
        <a:bodyPr/>
        <a:lstStyle/>
        <a:p>
          <a:endParaRPr lang="nl-NL"/>
        </a:p>
      </dgm:t>
    </dgm:pt>
    <dgm:pt modelId="{052D20F3-86CC-A24C-8D64-22E229C3E86A}">
      <dgm:prSet phldrT="[Tekst]"/>
      <dgm:spPr/>
      <dgm:t>
        <a:bodyPr/>
        <a:lstStyle/>
        <a:p>
          <a:r>
            <a:rPr lang="nl-NL" dirty="0"/>
            <a:t>SOIR </a:t>
          </a:r>
          <a:r>
            <a:rPr lang="nl-NL" dirty="0" err="1"/>
            <a:t>to</a:t>
          </a:r>
          <a:r>
            <a:rPr lang="nl-NL" dirty="0"/>
            <a:t> draft </a:t>
          </a:r>
          <a:r>
            <a:rPr lang="nl-NL" dirty="0" err="1"/>
            <a:t>the</a:t>
          </a:r>
          <a:r>
            <a:rPr lang="nl-NL" dirty="0"/>
            <a:t> IIA (set template) </a:t>
          </a:r>
          <a:r>
            <a:rPr lang="nl-NL" dirty="0" err="1"/>
            <a:t>and</a:t>
          </a:r>
          <a:r>
            <a:rPr lang="nl-NL" dirty="0"/>
            <a:t> </a:t>
          </a:r>
          <a:r>
            <a:rPr lang="nl-NL" dirty="0" err="1"/>
            <a:t>facilitate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signing</a:t>
          </a:r>
          <a:r>
            <a:rPr lang="nl-NL" dirty="0"/>
            <a:t> </a:t>
          </a:r>
          <a:r>
            <a:rPr lang="nl-NL" dirty="0" err="1"/>
            <a:t>process</a:t>
          </a:r>
          <a:r>
            <a:rPr lang="nl-NL" dirty="0"/>
            <a:t> with </a:t>
          </a:r>
          <a:r>
            <a:rPr lang="nl-NL" dirty="0" err="1"/>
            <a:t>the</a:t>
          </a:r>
          <a:r>
            <a:rPr lang="nl-NL" dirty="0"/>
            <a:t> partner. </a:t>
          </a:r>
        </a:p>
      </dgm:t>
    </dgm:pt>
    <dgm:pt modelId="{EABC4C37-C29C-044B-92CB-B48AD7E86224}" type="parTrans" cxnId="{A0ECD962-A560-F54E-AB7E-166179D5F153}">
      <dgm:prSet/>
      <dgm:spPr/>
      <dgm:t>
        <a:bodyPr/>
        <a:lstStyle/>
        <a:p>
          <a:endParaRPr lang="nl-NL"/>
        </a:p>
      </dgm:t>
    </dgm:pt>
    <dgm:pt modelId="{2940AA6E-77FA-B44E-A166-15CF0BFD9541}" type="sibTrans" cxnId="{A0ECD962-A560-F54E-AB7E-166179D5F153}">
      <dgm:prSet/>
      <dgm:spPr/>
      <dgm:t>
        <a:bodyPr/>
        <a:lstStyle/>
        <a:p>
          <a:endParaRPr lang="nl-NL"/>
        </a:p>
      </dgm:t>
    </dgm:pt>
    <dgm:pt modelId="{B5983666-D91A-014B-8E91-79F0398FDE1D}">
      <dgm:prSet phldrT="[Tekst]"/>
      <dgm:spPr/>
      <dgm:t>
        <a:bodyPr/>
        <a:lstStyle/>
        <a:p>
          <a:r>
            <a:rPr lang="nl-NL" dirty="0" err="1"/>
            <a:t>Implement</a:t>
          </a:r>
          <a:r>
            <a:rPr lang="nl-NL" dirty="0"/>
            <a:t> IIA</a:t>
          </a:r>
        </a:p>
      </dgm:t>
    </dgm:pt>
    <dgm:pt modelId="{A3C64EAF-61CC-394F-9646-39BA20608A26}" type="parTrans" cxnId="{DE009CC7-B1C6-7E41-85E2-8840F7AE2890}">
      <dgm:prSet/>
      <dgm:spPr/>
      <dgm:t>
        <a:bodyPr/>
        <a:lstStyle/>
        <a:p>
          <a:endParaRPr lang="nl-NL"/>
        </a:p>
      </dgm:t>
    </dgm:pt>
    <dgm:pt modelId="{5FBBB131-1CC7-4C4A-A684-E46AA6BF1565}" type="sibTrans" cxnId="{DE009CC7-B1C6-7E41-85E2-8840F7AE2890}">
      <dgm:prSet/>
      <dgm:spPr/>
      <dgm:t>
        <a:bodyPr/>
        <a:lstStyle/>
        <a:p>
          <a:endParaRPr lang="nl-NL"/>
        </a:p>
      </dgm:t>
    </dgm:pt>
    <dgm:pt modelId="{7DBEC2B6-20A6-504D-BCD1-7F1971F75145}">
      <dgm:prSet phldrT="[Tekst]"/>
      <dgm:spPr/>
      <dgm:t>
        <a:bodyPr/>
        <a:lstStyle/>
        <a:p>
          <a:r>
            <a:rPr lang="nl-NL" dirty="0"/>
            <a:t>SOIR </a:t>
          </a:r>
          <a:r>
            <a:rPr lang="nl-NL" dirty="0" err="1"/>
            <a:t>to</a:t>
          </a:r>
          <a:r>
            <a:rPr lang="nl-NL" dirty="0"/>
            <a:t> share IIA with project </a:t>
          </a:r>
          <a:r>
            <a:rPr lang="nl-NL" dirty="0" err="1"/>
            <a:t>coordinator</a:t>
          </a:r>
          <a:r>
            <a:rPr lang="nl-NL" dirty="0"/>
            <a:t>, </a:t>
          </a:r>
          <a:r>
            <a:rPr lang="nl-NL" dirty="0" err="1"/>
            <a:t>activate</a:t>
          </a:r>
          <a:r>
            <a:rPr lang="nl-NL" dirty="0"/>
            <a:t> partner in Mob Online (+JOIN) </a:t>
          </a:r>
          <a:r>
            <a:rPr lang="nl-NL" dirty="0" err="1"/>
            <a:t>and</a:t>
          </a:r>
          <a:r>
            <a:rPr lang="nl-NL" dirty="0"/>
            <a:t> </a:t>
          </a:r>
          <a:r>
            <a:rPr lang="nl-NL" dirty="0" err="1"/>
            <a:t>instruct</a:t>
          </a:r>
          <a:r>
            <a:rPr lang="nl-NL" dirty="0"/>
            <a:t> partner </a:t>
          </a:r>
          <a:r>
            <a:rPr lang="nl-NL" dirty="0" err="1"/>
            <a:t>how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nominate</a:t>
          </a:r>
          <a:r>
            <a:rPr lang="nl-NL" dirty="0"/>
            <a:t>. </a:t>
          </a:r>
        </a:p>
      </dgm:t>
    </dgm:pt>
    <dgm:pt modelId="{C671BDA0-9A34-FC4F-8052-7EDE9D21EFE3}" type="parTrans" cxnId="{B22E60C7-3641-CE40-968A-F099B42B32B9}">
      <dgm:prSet/>
      <dgm:spPr/>
      <dgm:t>
        <a:bodyPr/>
        <a:lstStyle/>
        <a:p>
          <a:endParaRPr lang="nl-NL"/>
        </a:p>
      </dgm:t>
    </dgm:pt>
    <dgm:pt modelId="{33865F6F-C461-8343-8832-215C4707842E}" type="sibTrans" cxnId="{B22E60C7-3641-CE40-968A-F099B42B32B9}">
      <dgm:prSet/>
      <dgm:spPr/>
      <dgm:t>
        <a:bodyPr/>
        <a:lstStyle/>
        <a:p>
          <a:endParaRPr lang="nl-NL"/>
        </a:p>
      </dgm:t>
    </dgm:pt>
    <dgm:pt modelId="{A5030D02-4500-E843-88F6-8E7FABC50043}" type="pres">
      <dgm:prSet presAssocID="{5727C85F-31E5-FD4B-B1D1-E3A756A798CF}" presName="linearFlow" presStyleCnt="0">
        <dgm:presLayoutVars>
          <dgm:dir/>
          <dgm:animLvl val="lvl"/>
          <dgm:resizeHandles val="exact"/>
        </dgm:presLayoutVars>
      </dgm:prSet>
      <dgm:spPr/>
    </dgm:pt>
    <dgm:pt modelId="{3311372F-8E4B-8F49-A92C-3BBCDFEAC388}" type="pres">
      <dgm:prSet presAssocID="{2C09F559-3A4A-004A-B5A6-A3D7AE87EE2C}" presName="composite" presStyleCnt="0"/>
      <dgm:spPr/>
    </dgm:pt>
    <dgm:pt modelId="{B4E020BC-3B13-5447-A85D-B267D11B777E}" type="pres">
      <dgm:prSet presAssocID="{2C09F559-3A4A-004A-B5A6-A3D7AE87EE2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6D88E64-5DC6-D64F-9331-B31D6C97F85C}" type="pres">
      <dgm:prSet presAssocID="{2C09F559-3A4A-004A-B5A6-A3D7AE87EE2C}" presName="descendantText" presStyleLbl="alignAcc1" presStyleIdx="0" presStyleCnt="3">
        <dgm:presLayoutVars>
          <dgm:bulletEnabled val="1"/>
        </dgm:presLayoutVars>
      </dgm:prSet>
      <dgm:spPr/>
    </dgm:pt>
    <dgm:pt modelId="{67A7AFCB-A386-A849-859F-9817AC47B246}" type="pres">
      <dgm:prSet presAssocID="{57ED51E3-FF65-9441-B53E-5972478D2217}" presName="sp" presStyleCnt="0"/>
      <dgm:spPr/>
    </dgm:pt>
    <dgm:pt modelId="{9B7780B4-842D-DD41-9F3A-C535169A1C55}" type="pres">
      <dgm:prSet presAssocID="{6AB7FD63-4B02-9046-9F3E-D1C00201DA2B}" presName="composite" presStyleCnt="0"/>
      <dgm:spPr/>
    </dgm:pt>
    <dgm:pt modelId="{CE571267-DE02-8744-9D97-552A4E94DB20}" type="pres">
      <dgm:prSet presAssocID="{6AB7FD63-4B02-9046-9F3E-D1C00201DA2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6C0BF1B-127E-2647-A14D-4F51A7307888}" type="pres">
      <dgm:prSet presAssocID="{6AB7FD63-4B02-9046-9F3E-D1C00201DA2B}" presName="descendantText" presStyleLbl="alignAcc1" presStyleIdx="1" presStyleCnt="3">
        <dgm:presLayoutVars>
          <dgm:bulletEnabled val="1"/>
        </dgm:presLayoutVars>
      </dgm:prSet>
      <dgm:spPr/>
    </dgm:pt>
    <dgm:pt modelId="{2BBDF75E-14E1-3746-A843-2F7E72956241}" type="pres">
      <dgm:prSet presAssocID="{F6A9BE72-9656-2A4A-857C-490591161ABB}" presName="sp" presStyleCnt="0"/>
      <dgm:spPr/>
    </dgm:pt>
    <dgm:pt modelId="{3ABAAF24-BA3E-4741-9EBA-3210C0D164D2}" type="pres">
      <dgm:prSet presAssocID="{B5983666-D91A-014B-8E91-79F0398FDE1D}" presName="composite" presStyleCnt="0"/>
      <dgm:spPr/>
    </dgm:pt>
    <dgm:pt modelId="{67B04DA8-D6E7-9040-B548-44AD4066C3DA}" type="pres">
      <dgm:prSet presAssocID="{B5983666-D91A-014B-8E91-79F0398FDE1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5A6A42E-82A5-6343-8CD4-ED8C03191FBF}" type="pres">
      <dgm:prSet presAssocID="{B5983666-D91A-014B-8E91-79F0398FDE1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2A72419-CDD8-1744-ADD2-3140DBA7CF47}" type="presOf" srcId="{6AB7FD63-4B02-9046-9F3E-D1C00201DA2B}" destId="{CE571267-DE02-8744-9D97-552A4E94DB20}" srcOrd="0" destOrd="0" presId="urn:microsoft.com/office/officeart/2005/8/layout/chevron2"/>
    <dgm:cxn modelId="{A0ECD962-A560-F54E-AB7E-166179D5F153}" srcId="{6AB7FD63-4B02-9046-9F3E-D1C00201DA2B}" destId="{052D20F3-86CC-A24C-8D64-22E229C3E86A}" srcOrd="0" destOrd="0" parTransId="{EABC4C37-C29C-044B-92CB-B48AD7E86224}" sibTransId="{2940AA6E-77FA-B44E-A166-15CF0BFD9541}"/>
    <dgm:cxn modelId="{22F0D86B-5891-694F-86D1-78965F9F057A}" type="presOf" srcId="{B5983666-D91A-014B-8E91-79F0398FDE1D}" destId="{67B04DA8-D6E7-9040-B548-44AD4066C3DA}" srcOrd="0" destOrd="0" presId="urn:microsoft.com/office/officeart/2005/8/layout/chevron2"/>
    <dgm:cxn modelId="{4109FC4E-FA9C-7E4F-85EA-C29C4DF4C7CE}" type="presOf" srcId="{052D20F3-86CC-A24C-8D64-22E229C3E86A}" destId="{C6C0BF1B-127E-2647-A14D-4F51A7307888}" srcOrd="0" destOrd="0" presId="urn:microsoft.com/office/officeart/2005/8/layout/chevron2"/>
    <dgm:cxn modelId="{D1B5E2A7-E956-E84E-BA4F-2862B02738C0}" type="presOf" srcId="{2C09F559-3A4A-004A-B5A6-A3D7AE87EE2C}" destId="{B4E020BC-3B13-5447-A85D-B267D11B777E}" srcOrd="0" destOrd="0" presId="urn:microsoft.com/office/officeart/2005/8/layout/chevron2"/>
    <dgm:cxn modelId="{4ACE2EC3-AAFB-C44F-B2E9-508D7C5665D9}" type="presOf" srcId="{5727C85F-31E5-FD4B-B1D1-E3A756A798CF}" destId="{A5030D02-4500-E843-88F6-8E7FABC50043}" srcOrd="0" destOrd="0" presId="urn:microsoft.com/office/officeart/2005/8/layout/chevron2"/>
    <dgm:cxn modelId="{B22E60C7-3641-CE40-968A-F099B42B32B9}" srcId="{B5983666-D91A-014B-8E91-79F0398FDE1D}" destId="{7DBEC2B6-20A6-504D-BCD1-7F1971F75145}" srcOrd="0" destOrd="0" parTransId="{C671BDA0-9A34-FC4F-8052-7EDE9D21EFE3}" sibTransId="{33865F6F-C461-8343-8832-215C4707842E}"/>
    <dgm:cxn modelId="{DE009CC7-B1C6-7E41-85E2-8840F7AE2890}" srcId="{5727C85F-31E5-FD4B-B1D1-E3A756A798CF}" destId="{B5983666-D91A-014B-8E91-79F0398FDE1D}" srcOrd="2" destOrd="0" parTransId="{A3C64EAF-61CC-394F-9646-39BA20608A26}" sibTransId="{5FBBB131-1CC7-4C4A-A684-E46AA6BF1565}"/>
    <dgm:cxn modelId="{6677D2D1-9947-7340-AC12-542774D15438}" srcId="{5727C85F-31E5-FD4B-B1D1-E3A756A798CF}" destId="{2C09F559-3A4A-004A-B5A6-A3D7AE87EE2C}" srcOrd="0" destOrd="0" parTransId="{831FADDD-49E4-254E-9AD8-A56D69C4AFA0}" sibTransId="{57ED51E3-FF65-9441-B53E-5972478D2217}"/>
    <dgm:cxn modelId="{4BBCBCD7-81E4-4A44-8087-9ED591EF18AE}" type="presOf" srcId="{7819C235-1C7E-3D4E-9DF0-EB1A96F99DF6}" destId="{46D88E64-5DC6-D64F-9331-B31D6C97F85C}" srcOrd="0" destOrd="0" presId="urn:microsoft.com/office/officeart/2005/8/layout/chevron2"/>
    <dgm:cxn modelId="{B680DDE2-02AD-9E4B-A15F-2CEB97A2C44C}" srcId="{5727C85F-31E5-FD4B-B1D1-E3A756A798CF}" destId="{6AB7FD63-4B02-9046-9F3E-D1C00201DA2B}" srcOrd="1" destOrd="0" parTransId="{86F37C5B-9C18-B44C-B495-896C549BF5E2}" sibTransId="{F6A9BE72-9656-2A4A-857C-490591161ABB}"/>
    <dgm:cxn modelId="{436FE1E9-7FBE-3347-9D70-C0A7583CFAFC}" srcId="{2C09F559-3A4A-004A-B5A6-A3D7AE87EE2C}" destId="{7819C235-1C7E-3D4E-9DF0-EB1A96F99DF6}" srcOrd="0" destOrd="0" parTransId="{DA303CF4-6F61-BC49-86C5-EBFF99EF9839}" sibTransId="{366D19FC-E941-CE45-BD10-CC9887DE49AE}"/>
    <dgm:cxn modelId="{3E3137F1-3FCE-6141-8B97-439A3E359A3C}" type="presOf" srcId="{7DBEC2B6-20A6-504D-BCD1-7F1971F75145}" destId="{15A6A42E-82A5-6343-8CD4-ED8C03191FBF}" srcOrd="0" destOrd="0" presId="urn:microsoft.com/office/officeart/2005/8/layout/chevron2"/>
    <dgm:cxn modelId="{CCA4CA43-AA3E-9342-89B7-4B43AE65051C}" type="presParOf" srcId="{A5030D02-4500-E843-88F6-8E7FABC50043}" destId="{3311372F-8E4B-8F49-A92C-3BBCDFEAC388}" srcOrd="0" destOrd="0" presId="urn:microsoft.com/office/officeart/2005/8/layout/chevron2"/>
    <dgm:cxn modelId="{71A0ABED-BF04-D94A-9E2B-E117976DB8F1}" type="presParOf" srcId="{3311372F-8E4B-8F49-A92C-3BBCDFEAC388}" destId="{B4E020BC-3B13-5447-A85D-B267D11B777E}" srcOrd="0" destOrd="0" presId="urn:microsoft.com/office/officeart/2005/8/layout/chevron2"/>
    <dgm:cxn modelId="{9C8D6B02-6680-784C-A958-5C8E75B40B73}" type="presParOf" srcId="{3311372F-8E4B-8F49-A92C-3BBCDFEAC388}" destId="{46D88E64-5DC6-D64F-9331-B31D6C97F85C}" srcOrd="1" destOrd="0" presId="urn:microsoft.com/office/officeart/2005/8/layout/chevron2"/>
    <dgm:cxn modelId="{4FE6FFAD-593A-6340-900B-5B37D0A832D8}" type="presParOf" srcId="{A5030D02-4500-E843-88F6-8E7FABC50043}" destId="{67A7AFCB-A386-A849-859F-9817AC47B246}" srcOrd="1" destOrd="0" presId="urn:microsoft.com/office/officeart/2005/8/layout/chevron2"/>
    <dgm:cxn modelId="{B799C796-32D0-A54E-87E8-8FE5C5F85868}" type="presParOf" srcId="{A5030D02-4500-E843-88F6-8E7FABC50043}" destId="{9B7780B4-842D-DD41-9F3A-C535169A1C55}" srcOrd="2" destOrd="0" presId="urn:microsoft.com/office/officeart/2005/8/layout/chevron2"/>
    <dgm:cxn modelId="{EEF2EE35-63FA-D74F-8D03-7F16063EF6FB}" type="presParOf" srcId="{9B7780B4-842D-DD41-9F3A-C535169A1C55}" destId="{CE571267-DE02-8744-9D97-552A4E94DB20}" srcOrd="0" destOrd="0" presId="urn:microsoft.com/office/officeart/2005/8/layout/chevron2"/>
    <dgm:cxn modelId="{AA330EF1-CD0D-184A-97E0-69CB4B0B0A4F}" type="presParOf" srcId="{9B7780B4-842D-DD41-9F3A-C535169A1C55}" destId="{C6C0BF1B-127E-2647-A14D-4F51A7307888}" srcOrd="1" destOrd="0" presId="urn:microsoft.com/office/officeart/2005/8/layout/chevron2"/>
    <dgm:cxn modelId="{63DAB8E5-48F7-124E-B901-1228D442F786}" type="presParOf" srcId="{A5030D02-4500-E843-88F6-8E7FABC50043}" destId="{2BBDF75E-14E1-3746-A843-2F7E72956241}" srcOrd="3" destOrd="0" presId="urn:microsoft.com/office/officeart/2005/8/layout/chevron2"/>
    <dgm:cxn modelId="{0E299989-FFE7-4749-81B4-7756E338C3EC}" type="presParOf" srcId="{A5030D02-4500-E843-88F6-8E7FABC50043}" destId="{3ABAAF24-BA3E-4741-9EBA-3210C0D164D2}" srcOrd="4" destOrd="0" presId="urn:microsoft.com/office/officeart/2005/8/layout/chevron2"/>
    <dgm:cxn modelId="{48C3210B-D177-0F4D-9C2A-C4C26CD970F5}" type="presParOf" srcId="{3ABAAF24-BA3E-4741-9EBA-3210C0D164D2}" destId="{67B04DA8-D6E7-9040-B548-44AD4066C3DA}" srcOrd="0" destOrd="0" presId="urn:microsoft.com/office/officeart/2005/8/layout/chevron2"/>
    <dgm:cxn modelId="{74A3E2DE-31E4-FD42-872B-A059FE46F31D}" type="presParOf" srcId="{3ABAAF24-BA3E-4741-9EBA-3210C0D164D2}" destId="{15A6A42E-82A5-6343-8CD4-ED8C03191F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8E7B52-2F28-7D4B-80EF-2F540EF0ED5C}" type="doc">
      <dgm:prSet loTypeId="urn:microsoft.com/office/officeart/2005/8/layout/chevron2" loCatId="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nl-NL"/>
        </a:p>
      </dgm:t>
    </dgm:pt>
    <dgm:pt modelId="{949A0C56-D82C-D440-9883-667BCB9F4308}">
      <dgm:prSet phldrT="[Tekst]"/>
      <dgm:spPr/>
      <dgm:t>
        <a:bodyPr/>
        <a:lstStyle/>
        <a:p>
          <a:r>
            <a:rPr lang="nl-NL" dirty="0"/>
            <a:t>Plan </a:t>
          </a:r>
          <a:r>
            <a:rPr lang="nl-NL" dirty="0" err="1"/>
            <a:t>the</a:t>
          </a:r>
          <a:r>
            <a:rPr lang="nl-NL" dirty="0"/>
            <a:t> mobility</a:t>
          </a:r>
        </a:p>
      </dgm:t>
    </dgm:pt>
    <dgm:pt modelId="{ECB16189-6592-5744-AD65-165D0E95EE95}" type="parTrans" cxnId="{B3AC7911-7832-FD42-A32E-35120EF20D8F}">
      <dgm:prSet/>
      <dgm:spPr/>
      <dgm:t>
        <a:bodyPr/>
        <a:lstStyle/>
        <a:p>
          <a:endParaRPr lang="nl-NL"/>
        </a:p>
      </dgm:t>
    </dgm:pt>
    <dgm:pt modelId="{DBDD6509-0B4B-6A4E-9AFF-F9677844D0AA}" type="sibTrans" cxnId="{B3AC7911-7832-FD42-A32E-35120EF20D8F}">
      <dgm:prSet/>
      <dgm:spPr/>
      <dgm:t>
        <a:bodyPr/>
        <a:lstStyle/>
        <a:p>
          <a:endParaRPr lang="nl-NL"/>
        </a:p>
      </dgm:t>
    </dgm:pt>
    <dgm:pt modelId="{60638CBA-2B94-2940-A2D0-4A315B3D71A1}">
      <dgm:prSet phldrT="[Tekst]"/>
      <dgm:spPr/>
      <dgm:t>
        <a:bodyPr/>
        <a:lstStyle/>
        <a:p>
          <a:r>
            <a:rPr lang="nl-NL" dirty="0"/>
            <a:t>Project </a:t>
          </a:r>
          <a:r>
            <a:rPr lang="nl-NL" dirty="0" err="1"/>
            <a:t>coordinator</a:t>
          </a:r>
          <a:r>
            <a:rPr lang="nl-NL" dirty="0"/>
            <a:t> (1) </a:t>
          </a:r>
          <a:r>
            <a:rPr lang="nl-NL" dirty="0" err="1"/>
            <a:t>connects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partner </a:t>
          </a:r>
          <a:r>
            <a:rPr lang="nl-NL" dirty="0" err="1"/>
            <a:t>and</a:t>
          </a:r>
          <a:r>
            <a:rPr lang="nl-NL" dirty="0"/>
            <a:t> (2) must  </a:t>
          </a:r>
          <a:r>
            <a:rPr lang="nl-NL" b="1" dirty="0" err="1"/>
            <a:t>inform</a:t>
          </a:r>
          <a:r>
            <a:rPr lang="nl-NL" b="1" dirty="0"/>
            <a:t> SOIR </a:t>
          </a:r>
          <a:r>
            <a:rPr lang="nl-NL" b="1" dirty="0" err="1"/>
            <a:t>which</a:t>
          </a:r>
          <a:r>
            <a:rPr lang="nl-NL" b="1" dirty="0"/>
            <a:t> student </a:t>
          </a:r>
          <a:r>
            <a:rPr lang="nl-NL" b="1" dirty="0" err="1"/>
            <a:t>will</a:t>
          </a:r>
          <a:r>
            <a:rPr lang="nl-NL" b="1" dirty="0"/>
            <a:t> get </a:t>
          </a:r>
          <a:r>
            <a:rPr lang="nl-NL" b="1" dirty="0" err="1"/>
            <a:t>the</a:t>
          </a:r>
          <a:r>
            <a:rPr lang="nl-NL" b="1" dirty="0"/>
            <a:t> E+ </a:t>
          </a:r>
          <a:r>
            <a:rPr lang="nl-NL" b="1" dirty="0" err="1"/>
            <a:t>grant</a:t>
          </a:r>
          <a:endParaRPr lang="nl-NL" b="1" dirty="0"/>
        </a:p>
      </dgm:t>
    </dgm:pt>
    <dgm:pt modelId="{C4FEC85D-1779-8D42-9DCF-B2B415A79A70}" type="parTrans" cxnId="{FF9A0681-BB31-B246-ADDB-45B8FB8E517A}">
      <dgm:prSet/>
      <dgm:spPr/>
      <dgm:t>
        <a:bodyPr/>
        <a:lstStyle/>
        <a:p>
          <a:endParaRPr lang="nl-NL"/>
        </a:p>
      </dgm:t>
    </dgm:pt>
    <dgm:pt modelId="{854FAF1A-0C1C-4142-B9A8-9E4538DA259E}" type="sibTrans" cxnId="{FF9A0681-BB31-B246-ADDB-45B8FB8E517A}">
      <dgm:prSet/>
      <dgm:spPr/>
      <dgm:t>
        <a:bodyPr/>
        <a:lstStyle/>
        <a:p>
          <a:endParaRPr lang="nl-NL"/>
        </a:p>
      </dgm:t>
    </dgm:pt>
    <dgm:pt modelId="{2D7D2C3B-E361-AB44-B96E-7C858599CF57}">
      <dgm:prSet phldrT="[Tekst]"/>
      <dgm:spPr/>
      <dgm:t>
        <a:bodyPr/>
        <a:lstStyle/>
        <a:p>
          <a:r>
            <a:rPr lang="nl-NL" dirty="0" err="1"/>
            <a:t>Arrange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formalities</a:t>
          </a:r>
          <a:r>
            <a:rPr lang="nl-NL" dirty="0"/>
            <a:t> 1</a:t>
          </a:r>
        </a:p>
      </dgm:t>
    </dgm:pt>
    <dgm:pt modelId="{1C7CF69B-FD20-B743-9D79-D0D140690674}" type="parTrans" cxnId="{6B9B23D7-39E6-D94F-9344-6BCDC82B9B5F}">
      <dgm:prSet/>
      <dgm:spPr/>
      <dgm:t>
        <a:bodyPr/>
        <a:lstStyle/>
        <a:p>
          <a:endParaRPr lang="nl-NL"/>
        </a:p>
      </dgm:t>
    </dgm:pt>
    <dgm:pt modelId="{ED35ACF1-AEBA-7643-968C-869C6F226B8B}" type="sibTrans" cxnId="{6B9B23D7-39E6-D94F-9344-6BCDC82B9B5F}">
      <dgm:prSet/>
      <dgm:spPr/>
      <dgm:t>
        <a:bodyPr/>
        <a:lstStyle/>
        <a:p>
          <a:endParaRPr lang="nl-NL"/>
        </a:p>
      </dgm:t>
    </dgm:pt>
    <dgm:pt modelId="{23AF39B7-49A4-8745-895F-9CA8FCEE07B4}">
      <dgm:prSet phldrT="[Tekst]"/>
      <dgm:spPr/>
      <dgm:t>
        <a:bodyPr/>
        <a:lstStyle/>
        <a:p>
          <a:r>
            <a:rPr lang="nl-NL" dirty="0"/>
            <a:t>Partner</a:t>
          </a:r>
          <a:r>
            <a:rPr lang="nl-NL" baseline="0" dirty="0"/>
            <a:t> </a:t>
          </a:r>
          <a:r>
            <a:rPr lang="nl-NL" baseline="0" dirty="0" err="1"/>
            <a:t>nominates</a:t>
          </a:r>
          <a:r>
            <a:rPr lang="nl-NL" baseline="0" dirty="0"/>
            <a:t> student(s) via </a:t>
          </a:r>
          <a:r>
            <a:rPr lang="nl-NL" i="1" baseline="0" dirty="0"/>
            <a:t>Mobility Online</a:t>
          </a:r>
          <a:r>
            <a:rPr lang="nl-NL" baseline="0" dirty="0"/>
            <a:t> (‘courses’: SMS, ‘Placement’: SMP)</a:t>
          </a:r>
          <a:endParaRPr lang="nl-NL" dirty="0"/>
        </a:p>
      </dgm:t>
    </dgm:pt>
    <dgm:pt modelId="{DC7732DA-FD92-7D46-9FA5-8F0239A99DDD}" type="parTrans" cxnId="{B211BBE4-EB97-AF49-AB3C-A705CEF3BADA}">
      <dgm:prSet/>
      <dgm:spPr/>
      <dgm:t>
        <a:bodyPr/>
        <a:lstStyle/>
        <a:p>
          <a:endParaRPr lang="nl-NL"/>
        </a:p>
      </dgm:t>
    </dgm:pt>
    <dgm:pt modelId="{5663A1C8-DDDA-CB49-BBDF-920C264FAFB5}" type="sibTrans" cxnId="{B211BBE4-EB97-AF49-AB3C-A705CEF3BADA}">
      <dgm:prSet/>
      <dgm:spPr/>
      <dgm:t>
        <a:bodyPr/>
        <a:lstStyle/>
        <a:p>
          <a:endParaRPr lang="nl-NL"/>
        </a:p>
      </dgm:t>
    </dgm:pt>
    <dgm:pt modelId="{2140BCD7-7E11-C945-BE96-D33824977B82}">
      <dgm:prSet phldrT="[Tekst]"/>
      <dgm:spPr/>
      <dgm:t>
        <a:bodyPr/>
        <a:lstStyle/>
        <a:p>
          <a:r>
            <a:rPr lang="nl-NL" dirty="0" err="1"/>
            <a:t>Arrange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formalities</a:t>
          </a:r>
          <a:r>
            <a:rPr lang="nl-NL" dirty="0"/>
            <a:t> 2</a:t>
          </a:r>
        </a:p>
      </dgm:t>
    </dgm:pt>
    <dgm:pt modelId="{83F1BBD7-12EF-1548-9A8B-3D9FDC70B906}" type="parTrans" cxnId="{57DC6E09-0A14-4343-BC4A-D0617B9FC206}">
      <dgm:prSet/>
      <dgm:spPr/>
      <dgm:t>
        <a:bodyPr/>
        <a:lstStyle/>
        <a:p>
          <a:endParaRPr lang="nl-NL"/>
        </a:p>
      </dgm:t>
    </dgm:pt>
    <dgm:pt modelId="{E7E1D53A-3D5E-1F40-B9AC-E1B6C506183B}" type="sibTrans" cxnId="{57DC6E09-0A14-4343-BC4A-D0617B9FC206}">
      <dgm:prSet/>
      <dgm:spPr/>
      <dgm:t>
        <a:bodyPr/>
        <a:lstStyle/>
        <a:p>
          <a:endParaRPr lang="nl-NL"/>
        </a:p>
      </dgm:t>
    </dgm:pt>
    <dgm:pt modelId="{F17346D2-26EE-A64A-909C-CFB5B6FC31AA}">
      <dgm:prSet phldrT="[Tekst]"/>
      <dgm:spPr/>
      <dgm:t>
        <a:bodyPr/>
        <a:lstStyle/>
        <a:p>
          <a:r>
            <a:rPr lang="nl-NL" dirty="0"/>
            <a:t>UT </a:t>
          </a:r>
          <a:r>
            <a:rPr lang="nl-NL" dirty="0" err="1"/>
            <a:t>admission</a:t>
          </a:r>
          <a:r>
            <a:rPr lang="nl-NL" dirty="0"/>
            <a:t> </a:t>
          </a:r>
          <a:r>
            <a:rPr lang="nl-NL" dirty="0" err="1"/>
            <a:t>process</a:t>
          </a:r>
          <a:r>
            <a:rPr lang="nl-NL" dirty="0"/>
            <a:t> </a:t>
          </a:r>
          <a:r>
            <a:rPr lang="nl-NL" dirty="0" err="1"/>
            <a:t>including</a:t>
          </a:r>
          <a:r>
            <a:rPr lang="nl-NL" dirty="0"/>
            <a:t> SOIR </a:t>
          </a:r>
          <a:r>
            <a:rPr lang="nl-NL" dirty="0" err="1"/>
            <a:t>for</a:t>
          </a:r>
          <a:r>
            <a:rPr lang="nl-NL" dirty="0"/>
            <a:t> E+ </a:t>
          </a:r>
          <a:r>
            <a:rPr lang="nl-NL" dirty="0" err="1"/>
            <a:t>grant</a:t>
          </a:r>
          <a:r>
            <a:rPr lang="nl-NL" dirty="0"/>
            <a:t> (</a:t>
          </a:r>
          <a:r>
            <a:rPr lang="nl-NL" dirty="0" err="1"/>
            <a:t>and</a:t>
          </a:r>
          <a:r>
            <a:rPr lang="nl-NL" dirty="0"/>
            <a:t> –letter </a:t>
          </a:r>
          <a:r>
            <a:rPr lang="nl-NL" dirty="0" err="1"/>
            <a:t>for</a:t>
          </a:r>
          <a:r>
            <a:rPr lang="nl-NL" dirty="0"/>
            <a:t> </a:t>
          </a:r>
          <a:r>
            <a:rPr lang="nl-NL" dirty="0" err="1"/>
            <a:t>students</a:t>
          </a:r>
          <a:r>
            <a:rPr lang="nl-NL" dirty="0"/>
            <a:t> visa &amp; </a:t>
          </a:r>
          <a:r>
            <a:rPr lang="nl-NL" dirty="0" err="1"/>
            <a:t>reports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i="1" dirty="0"/>
            <a:t>Mobility Tool</a:t>
          </a:r>
          <a:r>
            <a:rPr lang="nl-NL" i="0" dirty="0"/>
            <a:t>)</a:t>
          </a:r>
          <a:br>
            <a:rPr lang="nl-NL" i="0" dirty="0"/>
          </a:br>
          <a:endParaRPr lang="nl-NL" i="0" dirty="0"/>
        </a:p>
      </dgm:t>
    </dgm:pt>
    <dgm:pt modelId="{DFDB8B0D-7001-6142-AB6B-C683E5D07B78}" type="parTrans" cxnId="{DA8C1880-E231-A042-8440-C61DD35CCBA5}">
      <dgm:prSet/>
      <dgm:spPr/>
      <dgm:t>
        <a:bodyPr/>
        <a:lstStyle/>
        <a:p>
          <a:endParaRPr lang="nl-NL"/>
        </a:p>
      </dgm:t>
    </dgm:pt>
    <dgm:pt modelId="{D784074D-894B-CD4A-909E-BC3B23D00FE7}" type="sibTrans" cxnId="{DA8C1880-E231-A042-8440-C61DD35CCBA5}">
      <dgm:prSet/>
      <dgm:spPr/>
      <dgm:t>
        <a:bodyPr/>
        <a:lstStyle/>
        <a:p>
          <a:endParaRPr lang="nl-NL"/>
        </a:p>
      </dgm:t>
    </dgm:pt>
    <dgm:pt modelId="{CC5FB627-ADBC-384D-9611-F7FF45DDE8F8}">
      <dgm:prSet phldrT="[Tekst]"/>
      <dgm:spPr/>
      <dgm:t>
        <a:bodyPr/>
        <a:lstStyle/>
        <a:p>
          <a:r>
            <a:rPr lang="nl-NL" baseline="0" dirty="0"/>
            <a:t> Student starts </a:t>
          </a:r>
          <a:r>
            <a:rPr lang="nl-NL" baseline="0" dirty="0" err="1"/>
            <a:t>to</a:t>
          </a:r>
          <a:r>
            <a:rPr lang="nl-NL" baseline="0" dirty="0"/>
            <a:t> take action</a:t>
          </a:r>
          <a:br>
            <a:rPr lang="nl-NL" baseline="0" dirty="0"/>
          </a:br>
          <a:endParaRPr lang="nl-NL" dirty="0"/>
        </a:p>
      </dgm:t>
    </dgm:pt>
    <dgm:pt modelId="{7556C148-8304-9549-9BAC-FC7BAFCC9051}" type="parTrans" cxnId="{6BD51575-2DCC-014D-B0A2-B310458A2269}">
      <dgm:prSet/>
      <dgm:spPr/>
      <dgm:t>
        <a:bodyPr/>
        <a:lstStyle/>
        <a:p>
          <a:endParaRPr lang="nl-NL"/>
        </a:p>
      </dgm:t>
    </dgm:pt>
    <dgm:pt modelId="{F94975D5-6BF9-3D48-9739-5C14ECFAF2B6}" type="sibTrans" cxnId="{6BD51575-2DCC-014D-B0A2-B310458A2269}">
      <dgm:prSet/>
      <dgm:spPr/>
      <dgm:t>
        <a:bodyPr/>
        <a:lstStyle/>
        <a:p>
          <a:endParaRPr lang="nl-NL"/>
        </a:p>
      </dgm:t>
    </dgm:pt>
    <dgm:pt modelId="{0E3CA36B-D2E0-7D47-B48D-183A2C460697}" type="pres">
      <dgm:prSet presAssocID="{4C8E7B52-2F28-7D4B-80EF-2F540EF0ED5C}" presName="linearFlow" presStyleCnt="0">
        <dgm:presLayoutVars>
          <dgm:dir/>
          <dgm:animLvl val="lvl"/>
          <dgm:resizeHandles val="exact"/>
        </dgm:presLayoutVars>
      </dgm:prSet>
      <dgm:spPr/>
    </dgm:pt>
    <dgm:pt modelId="{775EDFE1-B2F2-B14F-97CB-DB9427266856}" type="pres">
      <dgm:prSet presAssocID="{949A0C56-D82C-D440-9883-667BCB9F4308}" presName="composite" presStyleCnt="0"/>
      <dgm:spPr/>
    </dgm:pt>
    <dgm:pt modelId="{E96E862B-434E-C24C-A15E-F80CF0F43A9E}" type="pres">
      <dgm:prSet presAssocID="{949A0C56-D82C-D440-9883-667BCB9F430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7A73C40-9A44-8F43-A0F3-285C8BCACAB9}" type="pres">
      <dgm:prSet presAssocID="{949A0C56-D82C-D440-9883-667BCB9F4308}" presName="descendantText" presStyleLbl="alignAcc1" presStyleIdx="0" presStyleCnt="3">
        <dgm:presLayoutVars>
          <dgm:bulletEnabled val="1"/>
        </dgm:presLayoutVars>
      </dgm:prSet>
      <dgm:spPr/>
    </dgm:pt>
    <dgm:pt modelId="{31C8E526-A3EF-754B-B868-B56E21D8BF37}" type="pres">
      <dgm:prSet presAssocID="{DBDD6509-0B4B-6A4E-9AFF-F9677844D0AA}" presName="sp" presStyleCnt="0"/>
      <dgm:spPr/>
    </dgm:pt>
    <dgm:pt modelId="{33467A07-897A-D543-8E10-6F1C7F7AE27A}" type="pres">
      <dgm:prSet presAssocID="{2D7D2C3B-E361-AB44-B96E-7C858599CF57}" presName="composite" presStyleCnt="0"/>
      <dgm:spPr/>
    </dgm:pt>
    <dgm:pt modelId="{A2306C6F-C725-D843-AA00-3641344BD23B}" type="pres">
      <dgm:prSet presAssocID="{2D7D2C3B-E361-AB44-B96E-7C858599CF5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FC0691C-525B-BF41-8FC4-42A6B454FE4D}" type="pres">
      <dgm:prSet presAssocID="{2D7D2C3B-E361-AB44-B96E-7C858599CF57}" presName="descendantText" presStyleLbl="alignAcc1" presStyleIdx="1" presStyleCnt="3">
        <dgm:presLayoutVars>
          <dgm:bulletEnabled val="1"/>
        </dgm:presLayoutVars>
      </dgm:prSet>
      <dgm:spPr/>
    </dgm:pt>
    <dgm:pt modelId="{89006EC8-77B9-A34E-807E-B22AD53A3069}" type="pres">
      <dgm:prSet presAssocID="{ED35ACF1-AEBA-7643-968C-869C6F226B8B}" presName="sp" presStyleCnt="0"/>
      <dgm:spPr/>
    </dgm:pt>
    <dgm:pt modelId="{57B0C1D3-0AB7-6A47-8225-4BB45F45C14C}" type="pres">
      <dgm:prSet presAssocID="{2140BCD7-7E11-C945-BE96-D33824977B82}" presName="composite" presStyleCnt="0"/>
      <dgm:spPr/>
    </dgm:pt>
    <dgm:pt modelId="{E12FF512-3AF0-CD4B-AC70-B917BF1B5B42}" type="pres">
      <dgm:prSet presAssocID="{2140BCD7-7E11-C945-BE96-D33824977B8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7DCD66-087E-F64E-80DA-3EAEFCA970E9}" type="pres">
      <dgm:prSet presAssocID="{2140BCD7-7E11-C945-BE96-D33824977B8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7DC6E09-0A14-4343-BC4A-D0617B9FC206}" srcId="{4C8E7B52-2F28-7D4B-80EF-2F540EF0ED5C}" destId="{2140BCD7-7E11-C945-BE96-D33824977B82}" srcOrd="2" destOrd="0" parTransId="{83F1BBD7-12EF-1548-9A8B-3D9FDC70B906}" sibTransId="{E7E1D53A-3D5E-1F40-B9AC-E1B6C506183B}"/>
    <dgm:cxn modelId="{B3AC7911-7832-FD42-A32E-35120EF20D8F}" srcId="{4C8E7B52-2F28-7D4B-80EF-2F540EF0ED5C}" destId="{949A0C56-D82C-D440-9883-667BCB9F4308}" srcOrd="0" destOrd="0" parTransId="{ECB16189-6592-5744-AD65-165D0E95EE95}" sibTransId="{DBDD6509-0B4B-6A4E-9AFF-F9677844D0AA}"/>
    <dgm:cxn modelId="{FDFEED3A-FC88-7646-8E14-339D4859CC6D}" type="presOf" srcId="{4C8E7B52-2F28-7D4B-80EF-2F540EF0ED5C}" destId="{0E3CA36B-D2E0-7D47-B48D-183A2C460697}" srcOrd="0" destOrd="0" presId="urn:microsoft.com/office/officeart/2005/8/layout/chevron2"/>
    <dgm:cxn modelId="{8710533E-4357-2744-8E83-EFAE3B0C115C}" type="presOf" srcId="{949A0C56-D82C-D440-9883-667BCB9F4308}" destId="{E96E862B-434E-C24C-A15E-F80CF0F43A9E}" srcOrd="0" destOrd="0" presId="urn:microsoft.com/office/officeart/2005/8/layout/chevron2"/>
    <dgm:cxn modelId="{06BB3B51-3D90-2442-B196-353421D4AAA1}" type="presOf" srcId="{23AF39B7-49A4-8745-895F-9CA8FCEE07B4}" destId="{0FC0691C-525B-BF41-8FC4-42A6B454FE4D}" srcOrd="0" destOrd="0" presId="urn:microsoft.com/office/officeart/2005/8/layout/chevron2"/>
    <dgm:cxn modelId="{6BD51575-2DCC-014D-B0A2-B310458A2269}" srcId="{2D7D2C3B-E361-AB44-B96E-7C858599CF57}" destId="{CC5FB627-ADBC-384D-9611-F7FF45DDE8F8}" srcOrd="1" destOrd="0" parTransId="{7556C148-8304-9549-9BAC-FC7BAFCC9051}" sibTransId="{F94975D5-6BF9-3D48-9739-5C14ECFAF2B6}"/>
    <dgm:cxn modelId="{DA8C1880-E231-A042-8440-C61DD35CCBA5}" srcId="{2140BCD7-7E11-C945-BE96-D33824977B82}" destId="{F17346D2-26EE-A64A-909C-CFB5B6FC31AA}" srcOrd="0" destOrd="0" parTransId="{DFDB8B0D-7001-6142-AB6B-C683E5D07B78}" sibTransId="{D784074D-894B-CD4A-909E-BC3B23D00FE7}"/>
    <dgm:cxn modelId="{92C91B80-94B0-F344-98D5-BB75A6357817}" type="presOf" srcId="{60638CBA-2B94-2940-A2D0-4A315B3D71A1}" destId="{97A73C40-9A44-8F43-A0F3-285C8BCACAB9}" srcOrd="0" destOrd="0" presId="urn:microsoft.com/office/officeart/2005/8/layout/chevron2"/>
    <dgm:cxn modelId="{FF9A0681-BB31-B246-ADDB-45B8FB8E517A}" srcId="{949A0C56-D82C-D440-9883-667BCB9F4308}" destId="{60638CBA-2B94-2940-A2D0-4A315B3D71A1}" srcOrd="0" destOrd="0" parTransId="{C4FEC85D-1779-8D42-9DCF-B2B415A79A70}" sibTransId="{854FAF1A-0C1C-4142-B9A8-9E4538DA259E}"/>
    <dgm:cxn modelId="{3B5451CD-2B4D-5E48-A2C6-7AADC3550CC5}" type="presOf" srcId="{2D7D2C3B-E361-AB44-B96E-7C858599CF57}" destId="{A2306C6F-C725-D843-AA00-3641344BD23B}" srcOrd="0" destOrd="0" presId="urn:microsoft.com/office/officeart/2005/8/layout/chevron2"/>
    <dgm:cxn modelId="{6B9B23D7-39E6-D94F-9344-6BCDC82B9B5F}" srcId="{4C8E7B52-2F28-7D4B-80EF-2F540EF0ED5C}" destId="{2D7D2C3B-E361-AB44-B96E-7C858599CF57}" srcOrd="1" destOrd="0" parTransId="{1C7CF69B-FD20-B743-9D79-D0D140690674}" sibTransId="{ED35ACF1-AEBA-7643-968C-869C6F226B8B}"/>
    <dgm:cxn modelId="{2712B2E4-334E-4D46-B93F-5D51092A1873}" type="presOf" srcId="{2140BCD7-7E11-C945-BE96-D33824977B82}" destId="{E12FF512-3AF0-CD4B-AC70-B917BF1B5B42}" srcOrd="0" destOrd="0" presId="urn:microsoft.com/office/officeart/2005/8/layout/chevron2"/>
    <dgm:cxn modelId="{B211BBE4-EB97-AF49-AB3C-A705CEF3BADA}" srcId="{2D7D2C3B-E361-AB44-B96E-7C858599CF57}" destId="{23AF39B7-49A4-8745-895F-9CA8FCEE07B4}" srcOrd="0" destOrd="0" parTransId="{DC7732DA-FD92-7D46-9FA5-8F0239A99DDD}" sibTransId="{5663A1C8-DDDA-CB49-BBDF-920C264FAFB5}"/>
    <dgm:cxn modelId="{0E2824E6-303F-5843-9FEB-A0BBB8720875}" type="presOf" srcId="{F17346D2-26EE-A64A-909C-CFB5B6FC31AA}" destId="{6C7DCD66-087E-F64E-80DA-3EAEFCA970E9}" srcOrd="0" destOrd="0" presId="urn:microsoft.com/office/officeart/2005/8/layout/chevron2"/>
    <dgm:cxn modelId="{0D7F35F5-C535-A241-B421-3E788B01BB8F}" type="presOf" srcId="{CC5FB627-ADBC-384D-9611-F7FF45DDE8F8}" destId="{0FC0691C-525B-BF41-8FC4-42A6B454FE4D}" srcOrd="0" destOrd="1" presId="urn:microsoft.com/office/officeart/2005/8/layout/chevron2"/>
    <dgm:cxn modelId="{8F92CDB5-F6F0-5346-B467-490ACF6E85A3}" type="presParOf" srcId="{0E3CA36B-D2E0-7D47-B48D-183A2C460697}" destId="{775EDFE1-B2F2-B14F-97CB-DB9427266856}" srcOrd="0" destOrd="0" presId="urn:microsoft.com/office/officeart/2005/8/layout/chevron2"/>
    <dgm:cxn modelId="{60BAB8FC-FF12-BF4C-9EB0-85E5990DF11E}" type="presParOf" srcId="{775EDFE1-B2F2-B14F-97CB-DB9427266856}" destId="{E96E862B-434E-C24C-A15E-F80CF0F43A9E}" srcOrd="0" destOrd="0" presId="urn:microsoft.com/office/officeart/2005/8/layout/chevron2"/>
    <dgm:cxn modelId="{1396A8D9-DA6D-914C-B25A-CE62B9403A1A}" type="presParOf" srcId="{775EDFE1-B2F2-B14F-97CB-DB9427266856}" destId="{97A73C40-9A44-8F43-A0F3-285C8BCACAB9}" srcOrd="1" destOrd="0" presId="urn:microsoft.com/office/officeart/2005/8/layout/chevron2"/>
    <dgm:cxn modelId="{41F7BC13-6EB8-EA46-9B91-083E1AB3111F}" type="presParOf" srcId="{0E3CA36B-D2E0-7D47-B48D-183A2C460697}" destId="{31C8E526-A3EF-754B-B868-B56E21D8BF37}" srcOrd="1" destOrd="0" presId="urn:microsoft.com/office/officeart/2005/8/layout/chevron2"/>
    <dgm:cxn modelId="{B0537C46-23E7-9444-9EAE-9D9F7B752D0B}" type="presParOf" srcId="{0E3CA36B-D2E0-7D47-B48D-183A2C460697}" destId="{33467A07-897A-D543-8E10-6F1C7F7AE27A}" srcOrd="2" destOrd="0" presId="urn:microsoft.com/office/officeart/2005/8/layout/chevron2"/>
    <dgm:cxn modelId="{6AA43145-3AD5-384D-9CBB-E66A59CDB915}" type="presParOf" srcId="{33467A07-897A-D543-8E10-6F1C7F7AE27A}" destId="{A2306C6F-C725-D843-AA00-3641344BD23B}" srcOrd="0" destOrd="0" presId="urn:microsoft.com/office/officeart/2005/8/layout/chevron2"/>
    <dgm:cxn modelId="{049E0FB5-5370-3A4A-B138-F26F146BD311}" type="presParOf" srcId="{33467A07-897A-D543-8E10-6F1C7F7AE27A}" destId="{0FC0691C-525B-BF41-8FC4-42A6B454FE4D}" srcOrd="1" destOrd="0" presId="urn:microsoft.com/office/officeart/2005/8/layout/chevron2"/>
    <dgm:cxn modelId="{56917212-F86E-874F-81FB-2A6BEC5350A7}" type="presParOf" srcId="{0E3CA36B-D2E0-7D47-B48D-183A2C460697}" destId="{89006EC8-77B9-A34E-807E-B22AD53A3069}" srcOrd="3" destOrd="0" presId="urn:microsoft.com/office/officeart/2005/8/layout/chevron2"/>
    <dgm:cxn modelId="{4E2CA1B6-7EC3-6E42-B9B5-D6F539ED0AEE}" type="presParOf" srcId="{0E3CA36B-D2E0-7D47-B48D-183A2C460697}" destId="{57B0C1D3-0AB7-6A47-8225-4BB45F45C14C}" srcOrd="4" destOrd="0" presId="urn:microsoft.com/office/officeart/2005/8/layout/chevron2"/>
    <dgm:cxn modelId="{AB14E173-51DF-0746-8371-BE7D25B61C4D}" type="presParOf" srcId="{57B0C1D3-0AB7-6A47-8225-4BB45F45C14C}" destId="{E12FF512-3AF0-CD4B-AC70-B917BF1B5B42}" srcOrd="0" destOrd="0" presId="urn:microsoft.com/office/officeart/2005/8/layout/chevron2"/>
    <dgm:cxn modelId="{D78182A0-0B0F-B647-B884-C3A994897393}" type="presParOf" srcId="{57B0C1D3-0AB7-6A47-8225-4BB45F45C14C}" destId="{6C7DCD66-087E-F64E-80DA-3EAEFCA970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8E7B52-2F28-7D4B-80EF-2F540EF0ED5C}" type="doc">
      <dgm:prSet loTypeId="urn:microsoft.com/office/officeart/2005/8/layout/chevron2" loCatId="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nl-NL"/>
        </a:p>
      </dgm:t>
    </dgm:pt>
    <dgm:pt modelId="{949A0C56-D82C-D440-9883-667BCB9F4308}">
      <dgm:prSet phldrT="[Tekst]"/>
      <dgm:spPr/>
      <dgm:t>
        <a:bodyPr/>
        <a:lstStyle/>
        <a:p>
          <a:r>
            <a:rPr lang="nl-NL" dirty="0" err="1"/>
            <a:t>During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mobility</a:t>
          </a:r>
        </a:p>
      </dgm:t>
    </dgm:pt>
    <dgm:pt modelId="{ECB16189-6592-5744-AD65-165D0E95EE95}" type="parTrans" cxnId="{B3AC7911-7832-FD42-A32E-35120EF20D8F}">
      <dgm:prSet/>
      <dgm:spPr/>
      <dgm:t>
        <a:bodyPr/>
        <a:lstStyle/>
        <a:p>
          <a:endParaRPr lang="nl-NL"/>
        </a:p>
      </dgm:t>
    </dgm:pt>
    <dgm:pt modelId="{DBDD6509-0B4B-6A4E-9AFF-F9677844D0AA}" type="sibTrans" cxnId="{B3AC7911-7832-FD42-A32E-35120EF20D8F}">
      <dgm:prSet/>
      <dgm:spPr/>
      <dgm:t>
        <a:bodyPr/>
        <a:lstStyle/>
        <a:p>
          <a:endParaRPr lang="nl-NL"/>
        </a:p>
      </dgm:t>
    </dgm:pt>
    <dgm:pt modelId="{60638CBA-2B94-2940-A2D0-4A315B3D71A1}">
      <dgm:prSet phldrT="[Tekst]"/>
      <dgm:spPr/>
      <dgm:t>
        <a:bodyPr/>
        <a:lstStyle/>
        <a:p>
          <a:r>
            <a:rPr lang="nl-NL" dirty="0"/>
            <a:t>Student studies/does project at UT</a:t>
          </a:r>
        </a:p>
      </dgm:t>
    </dgm:pt>
    <dgm:pt modelId="{C4FEC85D-1779-8D42-9DCF-B2B415A79A70}" type="parTrans" cxnId="{FF9A0681-BB31-B246-ADDB-45B8FB8E517A}">
      <dgm:prSet/>
      <dgm:spPr/>
      <dgm:t>
        <a:bodyPr/>
        <a:lstStyle/>
        <a:p>
          <a:endParaRPr lang="nl-NL"/>
        </a:p>
      </dgm:t>
    </dgm:pt>
    <dgm:pt modelId="{854FAF1A-0C1C-4142-B9A8-9E4538DA259E}" type="sibTrans" cxnId="{FF9A0681-BB31-B246-ADDB-45B8FB8E517A}">
      <dgm:prSet/>
      <dgm:spPr/>
      <dgm:t>
        <a:bodyPr/>
        <a:lstStyle/>
        <a:p>
          <a:endParaRPr lang="nl-NL"/>
        </a:p>
      </dgm:t>
    </dgm:pt>
    <dgm:pt modelId="{2D7D2C3B-E361-AB44-B96E-7C858599CF57}">
      <dgm:prSet phldrT="[Tekst]"/>
      <dgm:spPr/>
      <dgm:t>
        <a:bodyPr/>
        <a:lstStyle/>
        <a:p>
          <a:r>
            <a:rPr lang="nl-NL" dirty="0"/>
            <a:t>Finishing </a:t>
          </a:r>
          <a:r>
            <a:rPr lang="nl-NL" dirty="0" err="1"/>
            <a:t>the</a:t>
          </a:r>
          <a:r>
            <a:rPr lang="nl-NL" dirty="0"/>
            <a:t> mobility 1</a:t>
          </a:r>
        </a:p>
      </dgm:t>
    </dgm:pt>
    <dgm:pt modelId="{1C7CF69B-FD20-B743-9D79-D0D140690674}" type="parTrans" cxnId="{6B9B23D7-39E6-D94F-9344-6BCDC82B9B5F}">
      <dgm:prSet/>
      <dgm:spPr/>
      <dgm:t>
        <a:bodyPr/>
        <a:lstStyle/>
        <a:p>
          <a:endParaRPr lang="nl-NL"/>
        </a:p>
      </dgm:t>
    </dgm:pt>
    <dgm:pt modelId="{ED35ACF1-AEBA-7643-968C-869C6F226B8B}" type="sibTrans" cxnId="{6B9B23D7-39E6-D94F-9344-6BCDC82B9B5F}">
      <dgm:prSet/>
      <dgm:spPr/>
      <dgm:t>
        <a:bodyPr/>
        <a:lstStyle/>
        <a:p>
          <a:endParaRPr lang="nl-NL"/>
        </a:p>
      </dgm:t>
    </dgm:pt>
    <dgm:pt modelId="{23AF39B7-49A4-8745-895F-9CA8FCEE07B4}">
      <dgm:prSet phldrT="[Tekst]"/>
      <dgm:spPr/>
      <dgm:t>
        <a:bodyPr/>
        <a:lstStyle/>
        <a:p>
          <a:r>
            <a:rPr lang="nl-NL" dirty="0"/>
            <a:t>Student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submit</a:t>
          </a:r>
          <a:r>
            <a:rPr lang="nl-NL" dirty="0"/>
            <a:t> E+ </a:t>
          </a:r>
          <a:r>
            <a:rPr lang="nl-NL" dirty="0" err="1"/>
            <a:t>evaluation</a:t>
          </a:r>
          <a:r>
            <a:rPr lang="nl-NL" dirty="0"/>
            <a:t>, SOIR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finalize</a:t>
          </a:r>
          <a:r>
            <a:rPr lang="nl-NL" dirty="0"/>
            <a:t> </a:t>
          </a:r>
          <a:r>
            <a:rPr lang="nl-NL" dirty="0" err="1"/>
            <a:t>reporting</a:t>
          </a:r>
          <a:r>
            <a:rPr lang="nl-NL" dirty="0"/>
            <a:t> in </a:t>
          </a:r>
          <a:r>
            <a:rPr lang="nl-NL" i="1" dirty="0"/>
            <a:t>Mobility Tool </a:t>
          </a:r>
          <a:r>
            <a:rPr lang="nl-NL" dirty="0" err="1"/>
            <a:t>and</a:t>
          </a:r>
          <a:r>
            <a:rPr lang="nl-NL" dirty="0"/>
            <a:t> </a:t>
          </a:r>
          <a:r>
            <a:rPr lang="nl-NL" dirty="0" err="1"/>
            <a:t>pay</a:t>
          </a:r>
          <a:r>
            <a:rPr lang="nl-NL" dirty="0"/>
            <a:t> </a:t>
          </a:r>
          <a:r>
            <a:rPr lang="nl-NL" dirty="0" err="1"/>
            <a:t>final</a:t>
          </a:r>
          <a:r>
            <a:rPr lang="nl-NL" dirty="0"/>
            <a:t> part of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grant</a:t>
          </a:r>
          <a:endParaRPr lang="nl-NL" dirty="0"/>
        </a:p>
      </dgm:t>
    </dgm:pt>
    <dgm:pt modelId="{DC7732DA-FD92-7D46-9FA5-8F0239A99DDD}" type="parTrans" cxnId="{B211BBE4-EB97-AF49-AB3C-A705CEF3BADA}">
      <dgm:prSet/>
      <dgm:spPr/>
      <dgm:t>
        <a:bodyPr/>
        <a:lstStyle/>
        <a:p>
          <a:endParaRPr lang="nl-NL"/>
        </a:p>
      </dgm:t>
    </dgm:pt>
    <dgm:pt modelId="{5663A1C8-DDDA-CB49-BBDF-920C264FAFB5}" type="sibTrans" cxnId="{B211BBE4-EB97-AF49-AB3C-A705CEF3BADA}">
      <dgm:prSet/>
      <dgm:spPr/>
      <dgm:t>
        <a:bodyPr/>
        <a:lstStyle/>
        <a:p>
          <a:endParaRPr lang="nl-NL"/>
        </a:p>
      </dgm:t>
    </dgm:pt>
    <dgm:pt modelId="{2140BCD7-7E11-C945-BE96-D33824977B82}">
      <dgm:prSet phldrT="[Tekst]"/>
      <dgm:spPr/>
      <dgm:t>
        <a:bodyPr/>
        <a:lstStyle/>
        <a:p>
          <a:r>
            <a:rPr lang="nl-NL" dirty="0"/>
            <a:t>Finishing </a:t>
          </a:r>
          <a:r>
            <a:rPr lang="nl-NL" dirty="0" err="1"/>
            <a:t>the</a:t>
          </a:r>
          <a:r>
            <a:rPr lang="nl-NL" dirty="0"/>
            <a:t> mobility 2</a:t>
          </a:r>
        </a:p>
      </dgm:t>
    </dgm:pt>
    <dgm:pt modelId="{83F1BBD7-12EF-1548-9A8B-3D9FDC70B906}" type="parTrans" cxnId="{57DC6E09-0A14-4343-BC4A-D0617B9FC206}">
      <dgm:prSet/>
      <dgm:spPr/>
      <dgm:t>
        <a:bodyPr/>
        <a:lstStyle/>
        <a:p>
          <a:endParaRPr lang="nl-NL"/>
        </a:p>
      </dgm:t>
    </dgm:pt>
    <dgm:pt modelId="{E7E1D53A-3D5E-1F40-B9AC-E1B6C506183B}" type="sibTrans" cxnId="{57DC6E09-0A14-4343-BC4A-D0617B9FC206}">
      <dgm:prSet/>
      <dgm:spPr/>
      <dgm:t>
        <a:bodyPr/>
        <a:lstStyle/>
        <a:p>
          <a:endParaRPr lang="nl-NL"/>
        </a:p>
      </dgm:t>
    </dgm:pt>
    <dgm:pt modelId="{F17346D2-26EE-A64A-909C-CFB5B6FC31AA}">
      <dgm:prSet phldrT="[Tekst]"/>
      <dgm:spPr/>
      <dgm:t>
        <a:bodyPr/>
        <a:lstStyle/>
        <a:p>
          <a:r>
            <a:rPr lang="nl-NL" dirty="0" err="1"/>
            <a:t>Faculty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supply</a:t>
          </a:r>
          <a:r>
            <a:rPr lang="nl-NL" dirty="0"/>
            <a:t> transcript of records </a:t>
          </a:r>
          <a:r>
            <a:rPr lang="nl-NL" dirty="0" err="1"/>
            <a:t>to</a:t>
          </a:r>
          <a:r>
            <a:rPr lang="nl-NL" dirty="0"/>
            <a:t> student</a:t>
          </a:r>
        </a:p>
      </dgm:t>
    </dgm:pt>
    <dgm:pt modelId="{DFDB8B0D-7001-6142-AB6B-C683E5D07B78}" type="parTrans" cxnId="{DA8C1880-E231-A042-8440-C61DD35CCBA5}">
      <dgm:prSet/>
      <dgm:spPr/>
      <dgm:t>
        <a:bodyPr/>
        <a:lstStyle/>
        <a:p>
          <a:endParaRPr lang="nl-NL"/>
        </a:p>
      </dgm:t>
    </dgm:pt>
    <dgm:pt modelId="{D784074D-894B-CD4A-909E-BC3B23D00FE7}" type="sibTrans" cxnId="{DA8C1880-E231-A042-8440-C61DD35CCBA5}">
      <dgm:prSet/>
      <dgm:spPr/>
      <dgm:t>
        <a:bodyPr/>
        <a:lstStyle/>
        <a:p>
          <a:endParaRPr lang="nl-NL"/>
        </a:p>
      </dgm:t>
    </dgm:pt>
    <dgm:pt modelId="{0E3CA36B-D2E0-7D47-B48D-183A2C460697}" type="pres">
      <dgm:prSet presAssocID="{4C8E7B52-2F28-7D4B-80EF-2F540EF0ED5C}" presName="linearFlow" presStyleCnt="0">
        <dgm:presLayoutVars>
          <dgm:dir/>
          <dgm:animLvl val="lvl"/>
          <dgm:resizeHandles val="exact"/>
        </dgm:presLayoutVars>
      </dgm:prSet>
      <dgm:spPr/>
    </dgm:pt>
    <dgm:pt modelId="{775EDFE1-B2F2-B14F-97CB-DB9427266856}" type="pres">
      <dgm:prSet presAssocID="{949A0C56-D82C-D440-9883-667BCB9F4308}" presName="composite" presStyleCnt="0"/>
      <dgm:spPr/>
    </dgm:pt>
    <dgm:pt modelId="{E96E862B-434E-C24C-A15E-F80CF0F43A9E}" type="pres">
      <dgm:prSet presAssocID="{949A0C56-D82C-D440-9883-667BCB9F430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7A73C40-9A44-8F43-A0F3-285C8BCACAB9}" type="pres">
      <dgm:prSet presAssocID="{949A0C56-D82C-D440-9883-667BCB9F4308}" presName="descendantText" presStyleLbl="alignAcc1" presStyleIdx="0" presStyleCnt="3">
        <dgm:presLayoutVars>
          <dgm:bulletEnabled val="1"/>
        </dgm:presLayoutVars>
      </dgm:prSet>
      <dgm:spPr/>
    </dgm:pt>
    <dgm:pt modelId="{31C8E526-A3EF-754B-B868-B56E21D8BF37}" type="pres">
      <dgm:prSet presAssocID="{DBDD6509-0B4B-6A4E-9AFF-F9677844D0AA}" presName="sp" presStyleCnt="0"/>
      <dgm:spPr/>
    </dgm:pt>
    <dgm:pt modelId="{33467A07-897A-D543-8E10-6F1C7F7AE27A}" type="pres">
      <dgm:prSet presAssocID="{2D7D2C3B-E361-AB44-B96E-7C858599CF57}" presName="composite" presStyleCnt="0"/>
      <dgm:spPr/>
    </dgm:pt>
    <dgm:pt modelId="{A2306C6F-C725-D843-AA00-3641344BD23B}" type="pres">
      <dgm:prSet presAssocID="{2D7D2C3B-E361-AB44-B96E-7C858599CF5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FC0691C-525B-BF41-8FC4-42A6B454FE4D}" type="pres">
      <dgm:prSet presAssocID="{2D7D2C3B-E361-AB44-B96E-7C858599CF57}" presName="descendantText" presStyleLbl="alignAcc1" presStyleIdx="1" presStyleCnt="3">
        <dgm:presLayoutVars>
          <dgm:bulletEnabled val="1"/>
        </dgm:presLayoutVars>
      </dgm:prSet>
      <dgm:spPr/>
    </dgm:pt>
    <dgm:pt modelId="{89006EC8-77B9-A34E-807E-B22AD53A3069}" type="pres">
      <dgm:prSet presAssocID="{ED35ACF1-AEBA-7643-968C-869C6F226B8B}" presName="sp" presStyleCnt="0"/>
      <dgm:spPr/>
    </dgm:pt>
    <dgm:pt modelId="{57B0C1D3-0AB7-6A47-8225-4BB45F45C14C}" type="pres">
      <dgm:prSet presAssocID="{2140BCD7-7E11-C945-BE96-D33824977B82}" presName="composite" presStyleCnt="0"/>
      <dgm:spPr/>
    </dgm:pt>
    <dgm:pt modelId="{E12FF512-3AF0-CD4B-AC70-B917BF1B5B42}" type="pres">
      <dgm:prSet presAssocID="{2140BCD7-7E11-C945-BE96-D33824977B8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7DCD66-087E-F64E-80DA-3EAEFCA970E9}" type="pres">
      <dgm:prSet presAssocID="{2140BCD7-7E11-C945-BE96-D33824977B8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7DC6E09-0A14-4343-BC4A-D0617B9FC206}" srcId="{4C8E7B52-2F28-7D4B-80EF-2F540EF0ED5C}" destId="{2140BCD7-7E11-C945-BE96-D33824977B82}" srcOrd="2" destOrd="0" parTransId="{83F1BBD7-12EF-1548-9A8B-3D9FDC70B906}" sibTransId="{E7E1D53A-3D5E-1F40-B9AC-E1B6C506183B}"/>
    <dgm:cxn modelId="{B3AC7911-7832-FD42-A32E-35120EF20D8F}" srcId="{4C8E7B52-2F28-7D4B-80EF-2F540EF0ED5C}" destId="{949A0C56-D82C-D440-9883-667BCB9F4308}" srcOrd="0" destOrd="0" parTransId="{ECB16189-6592-5744-AD65-165D0E95EE95}" sibTransId="{DBDD6509-0B4B-6A4E-9AFF-F9677844D0AA}"/>
    <dgm:cxn modelId="{FDFEED3A-FC88-7646-8E14-339D4859CC6D}" type="presOf" srcId="{4C8E7B52-2F28-7D4B-80EF-2F540EF0ED5C}" destId="{0E3CA36B-D2E0-7D47-B48D-183A2C460697}" srcOrd="0" destOrd="0" presId="urn:microsoft.com/office/officeart/2005/8/layout/chevron2"/>
    <dgm:cxn modelId="{8710533E-4357-2744-8E83-EFAE3B0C115C}" type="presOf" srcId="{949A0C56-D82C-D440-9883-667BCB9F4308}" destId="{E96E862B-434E-C24C-A15E-F80CF0F43A9E}" srcOrd="0" destOrd="0" presId="urn:microsoft.com/office/officeart/2005/8/layout/chevron2"/>
    <dgm:cxn modelId="{06BB3B51-3D90-2442-B196-353421D4AAA1}" type="presOf" srcId="{23AF39B7-49A4-8745-895F-9CA8FCEE07B4}" destId="{0FC0691C-525B-BF41-8FC4-42A6B454FE4D}" srcOrd="0" destOrd="0" presId="urn:microsoft.com/office/officeart/2005/8/layout/chevron2"/>
    <dgm:cxn modelId="{DA8C1880-E231-A042-8440-C61DD35CCBA5}" srcId="{2140BCD7-7E11-C945-BE96-D33824977B82}" destId="{F17346D2-26EE-A64A-909C-CFB5B6FC31AA}" srcOrd="0" destOrd="0" parTransId="{DFDB8B0D-7001-6142-AB6B-C683E5D07B78}" sibTransId="{D784074D-894B-CD4A-909E-BC3B23D00FE7}"/>
    <dgm:cxn modelId="{92C91B80-94B0-F344-98D5-BB75A6357817}" type="presOf" srcId="{60638CBA-2B94-2940-A2D0-4A315B3D71A1}" destId="{97A73C40-9A44-8F43-A0F3-285C8BCACAB9}" srcOrd="0" destOrd="0" presId="urn:microsoft.com/office/officeart/2005/8/layout/chevron2"/>
    <dgm:cxn modelId="{FF9A0681-BB31-B246-ADDB-45B8FB8E517A}" srcId="{949A0C56-D82C-D440-9883-667BCB9F4308}" destId="{60638CBA-2B94-2940-A2D0-4A315B3D71A1}" srcOrd="0" destOrd="0" parTransId="{C4FEC85D-1779-8D42-9DCF-B2B415A79A70}" sibTransId="{854FAF1A-0C1C-4142-B9A8-9E4538DA259E}"/>
    <dgm:cxn modelId="{3B5451CD-2B4D-5E48-A2C6-7AADC3550CC5}" type="presOf" srcId="{2D7D2C3B-E361-AB44-B96E-7C858599CF57}" destId="{A2306C6F-C725-D843-AA00-3641344BD23B}" srcOrd="0" destOrd="0" presId="urn:microsoft.com/office/officeart/2005/8/layout/chevron2"/>
    <dgm:cxn modelId="{6B9B23D7-39E6-D94F-9344-6BCDC82B9B5F}" srcId="{4C8E7B52-2F28-7D4B-80EF-2F540EF0ED5C}" destId="{2D7D2C3B-E361-AB44-B96E-7C858599CF57}" srcOrd="1" destOrd="0" parTransId="{1C7CF69B-FD20-B743-9D79-D0D140690674}" sibTransId="{ED35ACF1-AEBA-7643-968C-869C6F226B8B}"/>
    <dgm:cxn modelId="{2712B2E4-334E-4D46-B93F-5D51092A1873}" type="presOf" srcId="{2140BCD7-7E11-C945-BE96-D33824977B82}" destId="{E12FF512-3AF0-CD4B-AC70-B917BF1B5B42}" srcOrd="0" destOrd="0" presId="urn:microsoft.com/office/officeart/2005/8/layout/chevron2"/>
    <dgm:cxn modelId="{B211BBE4-EB97-AF49-AB3C-A705CEF3BADA}" srcId="{2D7D2C3B-E361-AB44-B96E-7C858599CF57}" destId="{23AF39B7-49A4-8745-895F-9CA8FCEE07B4}" srcOrd="0" destOrd="0" parTransId="{DC7732DA-FD92-7D46-9FA5-8F0239A99DDD}" sibTransId="{5663A1C8-DDDA-CB49-BBDF-920C264FAFB5}"/>
    <dgm:cxn modelId="{0E2824E6-303F-5843-9FEB-A0BBB8720875}" type="presOf" srcId="{F17346D2-26EE-A64A-909C-CFB5B6FC31AA}" destId="{6C7DCD66-087E-F64E-80DA-3EAEFCA970E9}" srcOrd="0" destOrd="0" presId="urn:microsoft.com/office/officeart/2005/8/layout/chevron2"/>
    <dgm:cxn modelId="{8F92CDB5-F6F0-5346-B467-490ACF6E85A3}" type="presParOf" srcId="{0E3CA36B-D2E0-7D47-B48D-183A2C460697}" destId="{775EDFE1-B2F2-B14F-97CB-DB9427266856}" srcOrd="0" destOrd="0" presId="urn:microsoft.com/office/officeart/2005/8/layout/chevron2"/>
    <dgm:cxn modelId="{60BAB8FC-FF12-BF4C-9EB0-85E5990DF11E}" type="presParOf" srcId="{775EDFE1-B2F2-B14F-97CB-DB9427266856}" destId="{E96E862B-434E-C24C-A15E-F80CF0F43A9E}" srcOrd="0" destOrd="0" presId="urn:microsoft.com/office/officeart/2005/8/layout/chevron2"/>
    <dgm:cxn modelId="{1396A8D9-DA6D-914C-B25A-CE62B9403A1A}" type="presParOf" srcId="{775EDFE1-B2F2-B14F-97CB-DB9427266856}" destId="{97A73C40-9A44-8F43-A0F3-285C8BCACAB9}" srcOrd="1" destOrd="0" presId="urn:microsoft.com/office/officeart/2005/8/layout/chevron2"/>
    <dgm:cxn modelId="{41F7BC13-6EB8-EA46-9B91-083E1AB3111F}" type="presParOf" srcId="{0E3CA36B-D2E0-7D47-B48D-183A2C460697}" destId="{31C8E526-A3EF-754B-B868-B56E21D8BF37}" srcOrd="1" destOrd="0" presId="urn:microsoft.com/office/officeart/2005/8/layout/chevron2"/>
    <dgm:cxn modelId="{B0537C46-23E7-9444-9EAE-9D9F7B752D0B}" type="presParOf" srcId="{0E3CA36B-D2E0-7D47-B48D-183A2C460697}" destId="{33467A07-897A-D543-8E10-6F1C7F7AE27A}" srcOrd="2" destOrd="0" presId="urn:microsoft.com/office/officeart/2005/8/layout/chevron2"/>
    <dgm:cxn modelId="{6AA43145-3AD5-384D-9CBB-E66A59CDB915}" type="presParOf" srcId="{33467A07-897A-D543-8E10-6F1C7F7AE27A}" destId="{A2306C6F-C725-D843-AA00-3641344BD23B}" srcOrd="0" destOrd="0" presId="urn:microsoft.com/office/officeart/2005/8/layout/chevron2"/>
    <dgm:cxn modelId="{049E0FB5-5370-3A4A-B138-F26F146BD311}" type="presParOf" srcId="{33467A07-897A-D543-8E10-6F1C7F7AE27A}" destId="{0FC0691C-525B-BF41-8FC4-42A6B454FE4D}" srcOrd="1" destOrd="0" presId="urn:microsoft.com/office/officeart/2005/8/layout/chevron2"/>
    <dgm:cxn modelId="{56917212-F86E-874F-81FB-2A6BEC5350A7}" type="presParOf" srcId="{0E3CA36B-D2E0-7D47-B48D-183A2C460697}" destId="{89006EC8-77B9-A34E-807E-B22AD53A3069}" srcOrd="3" destOrd="0" presId="urn:microsoft.com/office/officeart/2005/8/layout/chevron2"/>
    <dgm:cxn modelId="{4E2CA1B6-7EC3-6E42-B9B5-D6F539ED0AEE}" type="presParOf" srcId="{0E3CA36B-D2E0-7D47-B48D-183A2C460697}" destId="{57B0C1D3-0AB7-6A47-8225-4BB45F45C14C}" srcOrd="4" destOrd="0" presId="urn:microsoft.com/office/officeart/2005/8/layout/chevron2"/>
    <dgm:cxn modelId="{AB14E173-51DF-0746-8371-BE7D25B61C4D}" type="presParOf" srcId="{57B0C1D3-0AB7-6A47-8225-4BB45F45C14C}" destId="{E12FF512-3AF0-CD4B-AC70-B917BF1B5B42}" srcOrd="0" destOrd="0" presId="urn:microsoft.com/office/officeart/2005/8/layout/chevron2"/>
    <dgm:cxn modelId="{D78182A0-0B0F-B647-B884-C3A994897393}" type="presParOf" srcId="{57B0C1D3-0AB7-6A47-8225-4BB45F45C14C}" destId="{6C7DCD66-087E-F64E-80DA-3EAEFCA970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8E7B52-2F28-7D4B-80EF-2F540EF0ED5C}" type="doc">
      <dgm:prSet loTypeId="urn:microsoft.com/office/officeart/2005/8/layout/chevron2" loCatId="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nl-NL"/>
        </a:p>
      </dgm:t>
    </dgm:pt>
    <dgm:pt modelId="{949A0C56-D82C-D440-9883-667BCB9F4308}">
      <dgm:prSet phldrT="[Tekst]"/>
      <dgm:spPr/>
      <dgm:t>
        <a:bodyPr/>
        <a:lstStyle/>
        <a:p>
          <a:r>
            <a:rPr lang="nl-NL" dirty="0"/>
            <a:t>Plan </a:t>
          </a:r>
          <a:r>
            <a:rPr lang="nl-NL" dirty="0" err="1"/>
            <a:t>the</a:t>
          </a:r>
          <a:r>
            <a:rPr lang="nl-NL" dirty="0"/>
            <a:t> mobility</a:t>
          </a:r>
        </a:p>
      </dgm:t>
    </dgm:pt>
    <dgm:pt modelId="{ECB16189-6592-5744-AD65-165D0E95EE95}" type="parTrans" cxnId="{B3AC7911-7832-FD42-A32E-35120EF20D8F}">
      <dgm:prSet/>
      <dgm:spPr/>
      <dgm:t>
        <a:bodyPr/>
        <a:lstStyle/>
        <a:p>
          <a:endParaRPr lang="nl-NL"/>
        </a:p>
      </dgm:t>
    </dgm:pt>
    <dgm:pt modelId="{DBDD6509-0B4B-6A4E-9AFF-F9677844D0AA}" type="sibTrans" cxnId="{B3AC7911-7832-FD42-A32E-35120EF20D8F}">
      <dgm:prSet/>
      <dgm:spPr/>
      <dgm:t>
        <a:bodyPr/>
        <a:lstStyle/>
        <a:p>
          <a:endParaRPr lang="nl-NL"/>
        </a:p>
      </dgm:t>
    </dgm:pt>
    <dgm:pt modelId="{60638CBA-2B94-2940-A2D0-4A315B3D71A1}">
      <dgm:prSet phldrT="[Tekst]"/>
      <dgm:spPr/>
      <dgm:t>
        <a:bodyPr/>
        <a:lstStyle/>
        <a:p>
          <a:r>
            <a:rPr lang="nl-NL" dirty="0"/>
            <a:t>Project </a:t>
          </a:r>
          <a:r>
            <a:rPr lang="nl-NL" dirty="0" err="1"/>
            <a:t>coordinator</a:t>
          </a:r>
          <a:r>
            <a:rPr lang="nl-NL" dirty="0"/>
            <a:t> must </a:t>
          </a:r>
          <a:r>
            <a:rPr lang="nl-NL" b="1" dirty="0" err="1"/>
            <a:t>inform</a:t>
          </a:r>
          <a:r>
            <a:rPr lang="nl-NL" b="1" dirty="0"/>
            <a:t> SOIR </a:t>
          </a:r>
          <a:r>
            <a:rPr lang="nl-NL" b="1" dirty="0" err="1"/>
            <a:t>which</a:t>
          </a:r>
          <a:r>
            <a:rPr lang="nl-NL" b="1" dirty="0"/>
            <a:t> student </a:t>
          </a:r>
          <a:r>
            <a:rPr lang="nl-NL" b="1" dirty="0" err="1"/>
            <a:t>will</a:t>
          </a:r>
          <a:r>
            <a:rPr lang="nl-NL" b="1" dirty="0"/>
            <a:t> get </a:t>
          </a:r>
          <a:r>
            <a:rPr lang="nl-NL" b="1" dirty="0" err="1"/>
            <a:t>the</a:t>
          </a:r>
          <a:r>
            <a:rPr lang="nl-NL" b="1" dirty="0"/>
            <a:t> E+ </a:t>
          </a:r>
          <a:r>
            <a:rPr lang="nl-NL" b="1" dirty="0" err="1"/>
            <a:t>grant</a:t>
          </a:r>
          <a:endParaRPr lang="nl-NL" b="1" dirty="0"/>
        </a:p>
      </dgm:t>
    </dgm:pt>
    <dgm:pt modelId="{C4FEC85D-1779-8D42-9DCF-B2B415A79A70}" type="parTrans" cxnId="{FF9A0681-BB31-B246-ADDB-45B8FB8E517A}">
      <dgm:prSet/>
      <dgm:spPr/>
      <dgm:t>
        <a:bodyPr/>
        <a:lstStyle/>
        <a:p>
          <a:endParaRPr lang="nl-NL"/>
        </a:p>
      </dgm:t>
    </dgm:pt>
    <dgm:pt modelId="{854FAF1A-0C1C-4142-B9A8-9E4538DA259E}" type="sibTrans" cxnId="{FF9A0681-BB31-B246-ADDB-45B8FB8E517A}">
      <dgm:prSet/>
      <dgm:spPr/>
      <dgm:t>
        <a:bodyPr/>
        <a:lstStyle/>
        <a:p>
          <a:endParaRPr lang="nl-NL"/>
        </a:p>
      </dgm:t>
    </dgm:pt>
    <dgm:pt modelId="{2D7D2C3B-E361-AB44-B96E-7C858599CF57}">
      <dgm:prSet phldrT="[Tekst]"/>
      <dgm:spPr/>
      <dgm:t>
        <a:bodyPr/>
        <a:lstStyle/>
        <a:p>
          <a:r>
            <a:rPr lang="nl-NL" dirty="0" err="1"/>
            <a:t>Arrange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formalities</a:t>
          </a:r>
          <a:r>
            <a:rPr lang="nl-NL" dirty="0"/>
            <a:t> 1</a:t>
          </a:r>
        </a:p>
      </dgm:t>
    </dgm:pt>
    <dgm:pt modelId="{1C7CF69B-FD20-B743-9D79-D0D140690674}" type="parTrans" cxnId="{6B9B23D7-39E6-D94F-9344-6BCDC82B9B5F}">
      <dgm:prSet/>
      <dgm:spPr/>
      <dgm:t>
        <a:bodyPr/>
        <a:lstStyle/>
        <a:p>
          <a:endParaRPr lang="nl-NL"/>
        </a:p>
      </dgm:t>
    </dgm:pt>
    <dgm:pt modelId="{ED35ACF1-AEBA-7643-968C-869C6F226B8B}" type="sibTrans" cxnId="{6B9B23D7-39E6-D94F-9344-6BCDC82B9B5F}">
      <dgm:prSet/>
      <dgm:spPr/>
      <dgm:t>
        <a:bodyPr/>
        <a:lstStyle/>
        <a:p>
          <a:endParaRPr lang="nl-NL"/>
        </a:p>
      </dgm:t>
    </dgm:pt>
    <dgm:pt modelId="{23AF39B7-49A4-8745-895F-9CA8FCEE07B4}">
      <dgm:prSet phldrT="[Tekst]"/>
      <dgm:spPr/>
      <dgm:t>
        <a:bodyPr/>
        <a:lstStyle/>
        <a:p>
          <a:r>
            <a:rPr lang="nl-NL" dirty="0"/>
            <a:t>UT student </a:t>
          </a:r>
          <a:r>
            <a:rPr lang="nl-NL" dirty="0" err="1"/>
            <a:t>applies</a:t>
          </a:r>
          <a:r>
            <a:rPr lang="nl-NL" dirty="0"/>
            <a:t> </a:t>
          </a:r>
          <a:r>
            <a:rPr lang="nl-NL" dirty="0" err="1"/>
            <a:t>for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full proces via Mobility Online</a:t>
          </a:r>
        </a:p>
      </dgm:t>
    </dgm:pt>
    <dgm:pt modelId="{DC7732DA-FD92-7D46-9FA5-8F0239A99DDD}" type="parTrans" cxnId="{B211BBE4-EB97-AF49-AB3C-A705CEF3BADA}">
      <dgm:prSet/>
      <dgm:spPr/>
      <dgm:t>
        <a:bodyPr/>
        <a:lstStyle/>
        <a:p>
          <a:endParaRPr lang="nl-NL"/>
        </a:p>
      </dgm:t>
    </dgm:pt>
    <dgm:pt modelId="{5663A1C8-DDDA-CB49-BBDF-920C264FAFB5}" type="sibTrans" cxnId="{B211BBE4-EB97-AF49-AB3C-A705CEF3BADA}">
      <dgm:prSet/>
      <dgm:spPr/>
      <dgm:t>
        <a:bodyPr/>
        <a:lstStyle/>
        <a:p>
          <a:endParaRPr lang="nl-NL"/>
        </a:p>
      </dgm:t>
    </dgm:pt>
    <dgm:pt modelId="{2140BCD7-7E11-C945-BE96-D33824977B82}">
      <dgm:prSet phldrT="[Tekst]"/>
      <dgm:spPr/>
      <dgm:t>
        <a:bodyPr/>
        <a:lstStyle/>
        <a:p>
          <a:r>
            <a:rPr lang="nl-NL" dirty="0" err="1"/>
            <a:t>Arrange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formalities</a:t>
          </a:r>
          <a:r>
            <a:rPr lang="nl-NL" dirty="0"/>
            <a:t> 2</a:t>
          </a:r>
        </a:p>
      </dgm:t>
    </dgm:pt>
    <dgm:pt modelId="{83F1BBD7-12EF-1548-9A8B-3D9FDC70B906}" type="parTrans" cxnId="{57DC6E09-0A14-4343-BC4A-D0617B9FC206}">
      <dgm:prSet/>
      <dgm:spPr/>
      <dgm:t>
        <a:bodyPr/>
        <a:lstStyle/>
        <a:p>
          <a:endParaRPr lang="nl-NL"/>
        </a:p>
      </dgm:t>
    </dgm:pt>
    <dgm:pt modelId="{E7E1D53A-3D5E-1F40-B9AC-E1B6C506183B}" type="sibTrans" cxnId="{57DC6E09-0A14-4343-BC4A-D0617B9FC206}">
      <dgm:prSet/>
      <dgm:spPr/>
      <dgm:t>
        <a:bodyPr/>
        <a:lstStyle/>
        <a:p>
          <a:endParaRPr lang="nl-NL"/>
        </a:p>
      </dgm:t>
    </dgm:pt>
    <dgm:pt modelId="{F17346D2-26EE-A64A-909C-CFB5B6FC31AA}">
      <dgm:prSet phldrT="[Tekst]"/>
      <dgm:spPr/>
      <dgm:t>
        <a:bodyPr/>
        <a:lstStyle/>
        <a:p>
          <a:r>
            <a:rPr lang="nl-NL" dirty="0"/>
            <a:t>UT </a:t>
          </a:r>
          <a:r>
            <a:rPr lang="nl-NL" dirty="0" err="1"/>
            <a:t>study</a:t>
          </a:r>
          <a:r>
            <a:rPr lang="nl-NL" dirty="0"/>
            <a:t> </a:t>
          </a:r>
          <a:r>
            <a:rPr lang="nl-NL" dirty="0" err="1"/>
            <a:t>abroad</a:t>
          </a:r>
          <a:r>
            <a:rPr lang="nl-NL" dirty="0"/>
            <a:t> </a:t>
          </a:r>
          <a:r>
            <a:rPr lang="nl-NL" dirty="0" err="1"/>
            <a:t>process</a:t>
          </a:r>
          <a:r>
            <a:rPr lang="nl-NL" dirty="0"/>
            <a:t> </a:t>
          </a:r>
          <a:r>
            <a:rPr lang="nl-NL" dirty="0" err="1"/>
            <a:t>including</a:t>
          </a:r>
          <a:r>
            <a:rPr lang="nl-NL" dirty="0"/>
            <a:t> SOIR </a:t>
          </a:r>
          <a:r>
            <a:rPr lang="nl-NL" dirty="0" err="1"/>
            <a:t>for</a:t>
          </a:r>
          <a:r>
            <a:rPr lang="nl-NL" dirty="0"/>
            <a:t> E+ </a:t>
          </a:r>
          <a:r>
            <a:rPr lang="nl-NL" dirty="0" err="1"/>
            <a:t>grant</a:t>
          </a:r>
          <a:r>
            <a:rPr lang="nl-NL" dirty="0"/>
            <a:t> (&amp; </a:t>
          </a:r>
          <a:r>
            <a:rPr lang="nl-NL" dirty="0" err="1"/>
            <a:t>reports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i="1" dirty="0"/>
            <a:t>Mobility Tool)</a:t>
          </a:r>
          <a:r>
            <a:rPr lang="nl-NL" dirty="0"/>
            <a:t>. </a:t>
          </a:r>
        </a:p>
      </dgm:t>
    </dgm:pt>
    <dgm:pt modelId="{DFDB8B0D-7001-6142-AB6B-C683E5D07B78}" type="parTrans" cxnId="{DA8C1880-E231-A042-8440-C61DD35CCBA5}">
      <dgm:prSet/>
      <dgm:spPr/>
      <dgm:t>
        <a:bodyPr/>
        <a:lstStyle/>
        <a:p>
          <a:endParaRPr lang="nl-NL"/>
        </a:p>
      </dgm:t>
    </dgm:pt>
    <dgm:pt modelId="{D784074D-894B-CD4A-909E-BC3B23D00FE7}" type="sibTrans" cxnId="{DA8C1880-E231-A042-8440-C61DD35CCBA5}">
      <dgm:prSet/>
      <dgm:spPr/>
      <dgm:t>
        <a:bodyPr/>
        <a:lstStyle/>
        <a:p>
          <a:endParaRPr lang="nl-NL"/>
        </a:p>
      </dgm:t>
    </dgm:pt>
    <dgm:pt modelId="{0E3CA36B-D2E0-7D47-B48D-183A2C460697}" type="pres">
      <dgm:prSet presAssocID="{4C8E7B52-2F28-7D4B-80EF-2F540EF0ED5C}" presName="linearFlow" presStyleCnt="0">
        <dgm:presLayoutVars>
          <dgm:dir/>
          <dgm:animLvl val="lvl"/>
          <dgm:resizeHandles val="exact"/>
        </dgm:presLayoutVars>
      </dgm:prSet>
      <dgm:spPr/>
    </dgm:pt>
    <dgm:pt modelId="{775EDFE1-B2F2-B14F-97CB-DB9427266856}" type="pres">
      <dgm:prSet presAssocID="{949A0C56-D82C-D440-9883-667BCB9F4308}" presName="composite" presStyleCnt="0"/>
      <dgm:spPr/>
    </dgm:pt>
    <dgm:pt modelId="{E96E862B-434E-C24C-A15E-F80CF0F43A9E}" type="pres">
      <dgm:prSet presAssocID="{949A0C56-D82C-D440-9883-667BCB9F430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7A73C40-9A44-8F43-A0F3-285C8BCACAB9}" type="pres">
      <dgm:prSet presAssocID="{949A0C56-D82C-D440-9883-667BCB9F4308}" presName="descendantText" presStyleLbl="alignAcc1" presStyleIdx="0" presStyleCnt="3">
        <dgm:presLayoutVars>
          <dgm:bulletEnabled val="1"/>
        </dgm:presLayoutVars>
      </dgm:prSet>
      <dgm:spPr/>
    </dgm:pt>
    <dgm:pt modelId="{31C8E526-A3EF-754B-B868-B56E21D8BF37}" type="pres">
      <dgm:prSet presAssocID="{DBDD6509-0B4B-6A4E-9AFF-F9677844D0AA}" presName="sp" presStyleCnt="0"/>
      <dgm:spPr/>
    </dgm:pt>
    <dgm:pt modelId="{33467A07-897A-D543-8E10-6F1C7F7AE27A}" type="pres">
      <dgm:prSet presAssocID="{2D7D2C3B-E361-AB44-B96E-7C858599CF57}" presName="composite" presStyleCnt="0"/>
      <dgm:spPr/>
    </dgm:pt>
    <dgm:pt modelId="{A2306C6F-C725-D843-AA00-3641344BD23B}" type="pres">
      <dgm:prSet presAssocID="{2D7D2C3B-E361-AB44-B96E-7C858599CF5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FC0691C-525B-BF41-8FC4-42A6B454FE4D}" type="pres">
      <dgm:prSet presAssocID="{2D7D2C3B-E361-AB44-B96E-7C858599CF57}" presName="descendantText" presStyleLbl="alignAcc1" presStyleIdx="1" presStyleCnt="3">
        <dgm:presLayoutVars>
          <dgm:bulletEnabled val="1"/>
        </dgm:presLayoutVars>
      </dgm:prSet>
      <dgm:spPr/>
    </dgm:pt>
    <dgm:pt modelId="{89006EC8-77B9-A34E-807E-B22AD53A3069}" type="pres">
      <dgm:prSet presAssocID="{ED35ACF1-AEBA-7643-968C-869C6F226B8B}" presName="sp" presStyleCnt="0"/>
      <dgm:spPr/>
    </dgm:pt>
    <dgm:pt modelId="{57B0C1D3-0AB7-6A47-8225-4BB45F45C14C}" type="pres">
      <dgm:prSet presAssocID="{2140BCD7-7E11-C945-BE96-D33824977B82}" presName="composite" presStyleCnt="0"/>
      <dgm:spPr/>
    </dgm:pt>
    <dgm:pt modelId="{E12FF512-3AF0-CD4B-AC70-B917BF1B5B42}" type="pres">
      <dgm:prSet presAssocID="{2140BCD7-7E11-C945-BE96-D33824977B8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7DCD66-087E-F64E-80DA-3EAEFCA970E9}" type="pres">
      <dgm:prSet presAssocID="{2140BCD7-7E11-C945-BE96-D33824977B8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7DC6E09-0A14-4343-BC4A-D0617B9FC206}" srcId="{4C8E7B52-2F28-7D4B-80EF-2F540EF0ED5C}" destId="{2140BCD7-7E11-C945-BE96-D33824977B82}" srcOrd="2" destOrd="0" parTransId="{83F1BBD7-12EF-1548-9A8B-3D9FDC70B906}" sibTransId="{E7E1D53A-3D5E-1F40-B9AC-E1B6C506183B}"/>
    <dgm:cxn modelId="{B3AC7911-7832-FD42-A32E-35120EF20D8F}" srcId="{4C8E7B52-2F28-7D4B-80EF-2F540EF0ED5C}" destId="{949A0C56-D82C-D440-9883-667BCB9F4308}" srcOrd="0" destOrd="0" parTransId="{ECB16189-6592-5744-AD65-165D0E95EE95}" sibTransId="{DBDD6509-0B4B-6A4E-9AFF-F9677844D0AA}"/>
    <dgm:cxn modelId="{FDFEED3A-FC88-7646-8E14-339D4859CC6D}" type="presOf" srcId="{4C8E7B52-2F28-7D4B-80EF-2F540EF0ED5C}" destId="{0E3CA36B-D2E0-7D47-B48D-183A2C460697}" srcOrd="0" destOrd="0" presId="urn:microsoft.com/office/officeart/2005/8/layout/chevron2"/>
    <dgm:cxn modelId="{8710533E-4357-2744-8E83-EFAE3B0C115C}" type="presOf" srcId="{949A0C56-D82C-D440-9883-667BCB9F4308}" destId="{E96E862B-434E-C24C-A15E-F80CF0F43A9E}" srcOrd="0" destOrd="0" presId="urn:microsoft.com/office/officeart/2005/8/layout/chevron2"/>
    <dgm:cxn modelId="{06BB3B51-3D90-2442-B196-353421D4AAA1}" type="presOf" srcId="{23AF39B7-49A4-8745-895F-9CA8FCEE07B4}" destId="{0FC0691C-525B-BF41-8FC4-42A6B454FE4D}" srcOrd="0" destOrd="0" presId="urn:microsoft.com/office/officeart/2005/8/layout/chevron2"/>
    <dgm:cxn modelId="{DA8C1880-E231-A042-8440-C61DD35CCBA5}" srcId="{2140BCD7-7E11-C945-BE96-D33824977B82}" destId="{F17346D2-26EE-A64A-909C-CFB5B6FC31AA}" srcOrd="0" destOrd="0" parTransId="{DFDB8B0D-7001-6142-AB6B-C683E5D07B78}" sibTransId="{D784074D-894B-CD4A-909E-BC3B23D00FE7}"/>
    <dgm:cxn modelId="{92C91B80-94B0-F344-98D5-BB75A6357817}" type="presOf" srcId="{60638CBA-2B94-2940-A2D0-4A315B3D71A1}" destId="{97A73C40-9A44-8F43-A0F3-285C8BCACAB9}" srcOrd="0" destOrd="0" presId="urn:microsoft.com/office/officeart/2005/8/layout/chevron2"/>
    <dgm:cxn modelId="{FF9A0681-BB31-B246-ADDB-45B8FB8E517A}" srcId="{949A0C56-D82C-D440-9883-667BCB9F4308}" destId="{60638CBA-2B94-2940-A2D0-4A315B3D71A1}" srcOrd="0" destOrd="0" parTransId="{C4FEC85D-1779-8D42-9DCF-B2B415A79A70}" sibTransId="{854FAF1A-0C1C-4142-B9A8-9E4538DA259E}"/>
    <dgm:cxn modelId="{3B5451CD-2B4D-5E48-A2C6-7AADC3550CC5}" type="presOf" srcId="{2D7D2C3B-E361-AB44-B96E-7C858599CF57}" destId="{A2306C6F-C725-D843-AA00-3641344BD23B}" srcOrd="0" destOrd="0" presId="urn:microsoft.com/office/officeart/2005/8/layout/chevron2"/>
    <dgm:cxn modelId="{6B9B23D7-39E6-D94F-9344-6BCDC82B9B5F}" srcId="{4C8E7B52-2F28-7D4B-80EF-2F540EF0ED5C}" destId="{2D7D2C3B-E361-AB44-B96E-7C858599CF57}" srcOrd="1" destOrd="0" parTransId="{1C7CF69B-FD20-B743-9D79-D0D140690674}" sibTransId="{ED35ACF1-AEBA-7643-968C-869C6F226B8B}"/>
    <dgm:cxn modelId="{2712B2E4-334E-4D46-B93F-5D51092A1873}" type="presOf" srcId="{2140BCD7-7E11-C945-BE96-D33824977B82}" destId="{E12FF512-3AF0-CD4B-AC70-B917BF1B5B42}" srcOrd="0" destOrd="0" presId="urn:microsoft.com/office/officeart/2005/8/layout/chevron2"/>
    <dgm:cxn modelId="{B211BBE4-EB97-AF49-AB3C-A705CEF3BADA}" srcId="{2D7D2C3B-E361-AB44-B96E-7C858599CF57}" destId="{23AF39B7-49A4-8745-895F-9CA8FCEE07B4}" srcOrd="0" destOrd="0" parTransId="{DC7732DA-FD92-7D46-9FA5-8F0239A99DDD}" sibTransId="{5663A1C8-DDDA-CB49-BBDF-920C264FAFB5}"/>
    <dgm:cxn modelId="{0E2824E6-303F-5843-9FEB-A0BBB8720875}" type="presOf" srcId="{F17346D2-26EE-A64A-909C-CFB5B6FC31AA}" destId="{6C7DCD66-087E-F64E-80DA-3EAEFCA970E9}" srcOrd="0" destOrd="0" presId="urn:microsoft.com/office/officeart/2005/8/layout/chevron2"/>
    <dgm:cxn modelId="{8F92CDB5-F6F0-5346-B467-490ACF6E85A3}" type="presParOf" srcId="{0E3CA36B-D2E0-7D47-B48D-183A2C460697}" destId="{775EDFE1-B2F2-B14F-97CB-DB9427266856}" srcOrd="0" destOrd="0" presId="urn:microsoft.com/office/officeart/2005/8/layout/chevron2"/>
    <dgm:cxn modelId="{60BAB8FC-FF12-BF4C-9EB0-85E5990DF11E}" type="presParOf" srcId="{775EDFE1-B2F2-B14F-97CB-DB9427266856}" destId="{E96E862B-434E-C24C-A15E-F80CF0F43A9E}" srcOrd="0" destOrd="0" presId="urn:microsoft.com/office/officeart/2005/8/layout/chevron2"/>
    <dgm:cxn modelId="{1396A8D9-DA6D-914C-B25A-CE62B9403A1A}" type="presParOf" srcId="{775EDFE1-B2F2-B14F-97CB-DB9427266856}" destId="{97A73C40-9A44-8F43-A0F3-285C8BCACAB9}" srcOrd="1" destOrd="0" presId="urn:microsoft.com/office/officeart/2005/8/layout/chevron2"/>
    <dgm:cxn modelId="{41F7BC13-6EB8-EA46-9B91-083E1AB3111F}" type="presParOf" srcId="{0E3CA36B-D2E0-7D47-B48D-183A2C460697}" destId="{31C8E526-A3EF-754B-B868-B56E21D8BF37}" srcOrd="1" destOrd="0" presId="urn:microsoft.com/office/officeart/2005/8/layout/chevron2"/>
    <dgm:cxn modelId="{B0537C46-23E7-9444-9EAE-9D9F7B752D0B}" type="presParOf" srcId="{0E3CA36B-D2E0-7D47-B48D-183A2C460697}" destId="{33467A07-897A-D543-8E10-6F1C7F7AE27A}" srcOrd="2" destOrd="0" presId="urn:microsoft.com/office/officeart/2005/8/layout/chevron2"/>
    <dgm:cxn modelId="{6AA43145-3AD5-384D-9CBB-E66A59CDB915}" type="presParOf" srcId="{33467A07-897A-D543-8E10-6F1C7F7AE27A}" destId="{A2306C6F-C725-D843-AA00-3641344BD23B}" srcOrd="0" destOrd="0" presId="urn:microsoft.com/office/officeart/2005/8/layout/chevron2"/>
    <dgm:cxn modelId="{049E0FB5-5370-3A4A-B138-F26F146BD311}" type="presParOf" srcId="{33467A07-897A-D543-8E10-6F1C7F7AE27A}" destId="{0FC0691C-525B-BF41-8FC4-42A6B454FE4D}" srcOrd="1" destOrd="0" presId="urn:microsoft.com/office/officeart/2005/8/layout/chevron2"/>
    <dgm:cxn modelId="{56917212-F86E-874F-81FB-2A6BEC5350A7}" type="presParOf" srcId="{0E3CA36B-D2E0-7D47-B48D-183A2C460697}" destId="{89006EC8-77B9-A34E-807E-B22AD53A3069}" srcOrd="3" destOrd="0" presId="urn:microsoft.com/office/officeart/2005/8/layout/chevron2"/>
    <dgm:cxn modelId="{4E2CA1B6-7EC3-6E42-B9B5-D6F539ED0AEE}" type="presParOf" srcId="{0E3CA36B-D2E0-7D47-B48D-183A2C460697}" destId="{57B0C1D3-0AB7-6A47-8225-4BB45F45C14C}" srcOrd="4" destOrd="0" presId="urn:microsoft.com/office/officeart/2005/8/layout/chevron2"/>
    <dgm:cxn modelId="{AB14E173-51DF-0746-8371-BE7D25B61C4D}" type="presParOf" srcId="{57B0C1D3-0AB7-6A47-8225-4BB45F45C14C}" destId="{E12FF512-3AF0-CD4B-AC70-B917BF1B5B42}" srcOrd="0" destOrd="0" presId="urn:microsoft.com/office/officeart/2005/8/layout/chevron2"/>
    <dgm:cxn modelId="{D78182A0-0B0F-B647-B884-C3A994897393}" type="presParOf" srcId="{57B0C1D3-0AB7-6A47-8225-4BB45F45C14C}" destId="{6C7DCD66-087E-F64E-80DA-3EAEFCA970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8E7B52-2F28-7D4B-80EF-2F540EF0ED5C}" type="doc">
      <dgm:prSet loTypeId="urn:microsoft.com/office/officeart/2005/8/layout/chevron2" loCatId="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nl-NL"/>
        </a:p>
      </dgm:t>
    </dgm:pt>
    <dgm:pt modelId="{949A0C56-D82C-D440-9883-667BCB9F4308}">
      <dgm:prSet phldrT="[Tekst]"/>
      <dgm:spPr/>
      <dgm:t>
        <a:bodyPr/>
        <a:lstStyle/>
        <a:p>
          <a:r>
            <a:rPr lang="nl-NL" dirty="0" err="1"/>
            <a:t>During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mobility</a:t>
          </a:r>
        </a:p>
      </dgm:t>
    </dgm:pt>
    <dgm:pt modelId="{ECB16189-6592-5744-AD65-165D0E95EE95}" type="parTrans" cxnId="{B3AC7911-7832-FD42-A32E-35120EF20D8F}">
      <dgm:prSet/>
      <dgm:spPr/>
      <dgm:t>
        <a:bodyPr/>
        <a:lstStyle/>
        <a:p>
          <a:endParaRPr lang="nl-NL"/>
        </a:p>
      </dgm:t>
    </dgm:pt>
    <dgm:pt modelId="{DBDD6509-0B4B-6A4E-9AFF-F9677844D0AA}" type="sibTrans" cxnId="{B3AC7911-7832-FD42-A32E-35120EF20D8F}">
      <dgm:prSet/>
      <dgm:spPr/>
      <dgm:t>
        <a:bodyPr/>
        <a:lstStyle/>
        <a:p>
          <a:endParaRPr lang="nl-NL"/>
        </a:p>
      </dgm:t>
    </dgm:pt>
    <dgm:pt modelId="{60638CBA-2B94-2940-A2D0-4A315B3D71A1}">
      <dgm:prSet phldrT="[Tekst]"/>
      <dgm:spPr/>
      <dgm:t>
        <a:bodyPr/>
        <a:lstStyle/>
        <a:p>
          <a:r>
            <a:rPr lang="nl-NL" dirty="0"/>
            <a:t>Student studies/does project at partner</a:t>
          </a:r>
        </a:p>
      </dgm:t>
    </dgm:pt>
    <dgm:pt modelId="{C4FEC85D-1779-8D42-9DCF-B2B415A79A70}" type="parTrans" cxnId="{FF9A0681-BB31-B246-ADDB-45B8FB8E517A}">
      <dgm:prSet/>
      <dgm:spPr/>
      <dgm:t>
        <a:bodyPr/>
        <a:lstStyle/>
        <a:p>
          <a:endParaRPr lang="nl-NL"/>
        </a:p>
      </dgm:t>
    </dgm:pt>
    <dgm:pt modelId="{854FAF1A-0C1C-4142-B9A8-9E4538DA259E}" type="sibTrans" cxnId="{FF9A0681-BB31-B246-ADDB-45B8FB8E517A}">
      <dgm:prSet/>
      <dgm:spPr/>
      <dgm:t>
        <a:bodyPr/>
        <a:lstStyle/>
        <a:p>
          <a:endParaRPr lang="nl-NL"/>
        </a:p>
      </dgm:t>
    </dgm:pt>
    <dgm:pt modelId="{2D7D2C3B-E361-AB44-B96E-7C858599CF57}">
      <dgm:prSet phldrT="[Tekst]"/>
      <dgm:spPr/>
      <dgm:t>
        <a:bodyPr/>
        <a:lstStyle/>
        <a:p>
          <a:r>
            <a:rPr lang="nl-NL" dirty="0"/>
            <a:t>Finishing </a:t>
          </a:r>
          <a:r>
            <a:rPr lang="nl-NL" dirty="0" err="1"/>
            <a:t>the</a:t>
          </a:r>
          <a:r>
            <a:rPr lang="nl-NL" dirty="0"/>
            <a:t> mobility 1</a:t>
          </a:r>
        </a:p>
      </dgm:t>
    </dgm:pt>
    <dgm:pt modelId="{1C7CF69B-FD20-B743-9D79-D0D140690674}" type="parTrans" cxnId="{6B9B23D7-39E6-D94F-9344-6BCDC82B9B5F}">
      <dgm:prSet/>
      <dgm:spPr/>
      <dgm:t>
        <a:bodyPr/>
        <a:lstStyle/>
        <a:p>
          <a:endParaRPr lang="nl-NL"/>
        </a:p>
      </dgm:t>
    </dgm:pt>
    <dgm:pt modelId="{ED35ACF1-AEBA-7643-968C-869C6F226B8B}" type="sibTrans" cxnId="{6B9B23D7-39E6-D94F-9344-6BCDC82B9B5F}">
      <dgm:prSet/>
      <dgm:spPr/>
      <dgm:t>
        <a:bodyPr/>
        <a:lstStyle/>
        <a:p>
          <a:endParaRPr lang="nl-NL"/>
        </a:p>
      </dgm:t>
    </dgm:pt>
    <dgm:pt modelId="{23AF39B7-49A4-8745-895F-9CA8FCEE07B4}">
      <dgm:prSet phldrT="[Tekst]"/>
      <dgm:spPr/>
      <dgm:t>
        <a:bodyPr/>
        <a:lstStyle/>
        <a:p>
          <a:r>
            <a:rPr lang="nl-NL" dirty="0"/>
            <a:t>Student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submit</a:t>
          </a:r>
          <a:r>
            <a:rPr lang="nl-NL" dirty="0"/>
            <a:t> E+ </a:t>
          </a:r>
          <a:r>
            <a:rPr lang="nl-NL" dirty="0" err="1"/>
            <a:t>evaluation</a:t>
          </a:r>
          <a:r>
            <a:rPr lang="nl-NL" dirty="0"/>
            <a:t>, SOIR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finalize</a:t>
          </a:r>
          <a:r>
            <a:rPr lang="nl-NL" dirty="0"/>
            <a:t> </a:t>
          </a:r>
          <a:r>
            <a:rPr lang="nl-NL" dirty="0" err="1"/>
            <a:t>reporting</a:t>
          </a:r>
          <a:r>
            <a:rPr lang="nl-NL" dirty="0"/>
            <a:t> in </a:t>
          </a:r>
          <a:r>
            <a:rPr lang="nl-NL" i="1" dirty="0"/>
            <a:t>Mobility Tool </a:t>
          </a:r>
          <a:r>
            <a:rPr lang="nl-NL" i="0" dirty="0" err="1"/>
            <a:t>and</a:t>
          </a:r>
          <a:r>
            <a:rPr lang="nl-NL" i="0" dirty="0"/>
            <a:t> </a:t>
          </a:r>
          <a:r>
            <a:rPr lang="nl-NL" dirty="0" err="1"/>
            <a:t>pay</a:t>
          </a:r>
          <a:r>
            <a:rPr lang="nl-NL" dirty="0"/>
            <a:t> </a:t>
          </a:r>
          <a:r>
            <a:rPr lang="nl-NL" dirty="0" err="1"/>
            <a:t>final</a:t>
          </a:r>
          <a:r>
            <a:rPr lang="nl-NL" dirty="0"/>
            <a:t> part of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grant</a:t>
          </a:r>
          <a:endParaRPr lang="nl-NL" dirty="0"/>
        </a:p>
      </dgm:t>
    </dgm:pt>
    <dgm:pt modelId="{DC7732DA-FD92-7D46-9FA5-8F0239A99DDD}" type="parTrans" cxnId="{B211BBE4-EB97-AF49-AB3C-A705CEF3BADA}">
      <dgm:prSet/>
      <dgm:spPr/>
      <dgm:t>
        <a:bodyPr/>
        <a:lstStyle/>
        <a:p>
          <a:endParaRPr lang="nl-NL"/>
        </a:p>
      </dgm:t>
    </dgm:pt>
    <dgm:pt modelId="{5663A1C8-DDDA-CB49-BBDF-920C264FAFB5}" type="sibTrans" cxnId="{B211BBE4-EB97-AF49-AB3C-A705CEF3BADA}">
      <dgm:prSet/>
      <dgm:spPr/>
      <dgm:t>
        <a:bodyPr/>
        <a:lstStyle/>
        <a:p>
          <a:endParaRPr lang="nl-NL"/>
        </a:p>
      </dgm:t>
    </dgm:pt>
    <dgm:pt modelId="{2140BCD7-7E11-C945-BE96-D33824977B82}">
      <dgm:prSet phldrT="[Tekst]"/>
      <dgm:spPr/>
      <dgm:t>
        <a:bodyPr/>
        <a:lstStyle/>
        <a:p>
          <a:r>
            <a:rPr lang="nl-NL" dirty="0"/>
            <a:t>Finishing </a:t>
          </a:r>
          <a:r>
            <a:rPr lang="nl-NL" dirty="0" err="1"/>
            <a:t>the</a:t>
          </a:r>
          <a:r>
            <a:rPr lang="nl-NL" dirty="0"/>
            <a:t> mobility 2</a:t>
          </a:r>
        </a:p>
      </dgm:t>
    </dgm:pt>
    <dgm:pt modelId="{83F1BBD7-12EF-1548-9A8B-3D9FDC70B906}" type="parTrans" cxnId="{57DC6E09-0A14-4343-BC4A-D0617B9FC206}">
      <dgm:prSet/>
      <dgm:spPr/>
      <dgm:t>
        <a:bodyPr/>
        <a:lstStyle/>
        <a:p>
          <a:endParaRPr lang="nl-NL"/>
        </a:p>
      </dgm:t>
    </dgm:pt>
    <dgm:pt modelId="{E7E1D53A-3D5E-1F40-B9AC-E1B6C506183B}" type="sibTrans" cxnId="{57DC6E09-0A14-4343-BC4A-D0617B9FC206}">
      <dgm:prSet/>
      <dgm:spPr/>
      <dgm:t>
        <a:bodyPr/>
        <a:lstStyle/>
        <a:p>
          <a:endParaRPr lang="nl-NL"/>
        </a:p>
      </dgm:t>
    </dgm:pt>
    <dgm:pt modelId="{F17346D2-26EE-A64A-909C-CFB5B6FC31AA}">
      <dgm:prSet phldrT="[Tekst]"/>
      <dgm:spPr/>
      <dgm:t>
        <a:bodyPr/>
        <a:lstStyle/>
        <a:p>
          <a:r>
            <a:rPr lang="nl-NL" dirty="0" err="1"/>
            <a:t>Faculty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accept transcript of records </a:t>
          </a:r>
          <a:r>
            <a:rPr lang="nl-NL" dirty="0" err="1"/>
            <a:t>from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student</a:t>
          </a:r>
        </a:p>
      </dgm:t>
    </dgm:pt>
    <dgm:pt modelId="{DFDB8B0D-7001-6142-AB6B-C683E5D07B78}" type="parTrans" cxnId="{DA8C1880-E231-A042-8440-C61DD35CCBA5}">
      <dgm:prSet/>
      <dgm:spPr/>
      <dgm:t>
        <a:bodyPr/>
        <a:lstStyle/>
        <a:p>
          <a:endParaRPr lang="nl-NL"/>
        </a:p>
      </dgm:t>
    </dgm:pt>
    <dgm:pt modelId="{D784074D-894B-CD4A-909E-BC3B23D00FE7}" type="sibTrans" cxnId="{DA8C1880-E231-A042-8440-C61DD35CCBA5}">
      <dgm:prSet/>
      <dgm:spPr/>
      <dgm:t>
        <a:bodyPr/>
        <a:lstStyle/>
        <a:p>
          <a:endParaRPr lang="nl-NL"/>
        </a:p>
      </dgm:t>
    </dgm:pt>
    <dgm:pt modelId="{0E3CA36B-D2E0-7D47-B48D-183A2C460697}" type="pres">
      <dgm:prSet presAssocID="{4C8E7B52-2F28-7D4B-80EF-2F540EF0ED5C}" presName="linearFlow" presStyleCnt="0">
        <dgm:presLayoutVars>
          <dgm:dir/>
          <dgm:animLvl val="lvl"/>
          <dgm:resizeHandles val="exact"/>
        </dgm:presLayoutVars>
      </dgm:prSet>
      <dgm:spPr/>
    </dgm:pt>
    <dgm:pt modelId="{775EDFE1-B2F2-B14F-97CB-DB9427266856}" type="pres">
      <dgm:prSet presAssocID="{949A0C56-D82C-D440-9883-667BCB9F4308}" presName="composite" presStyleCnt="0"/>
      <dgm:spPr/>
    </dgm:pt>
    <dgm:pt modelId="{E96E862B-434E-C24C-A15E-F80CF0F43A9E}" type="pres">
      <dgm:prSet presAssocID="{949A0C56-D82C-D440-9883-667BCB9F430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7A73C40-9A44-8F43-A0F3-285C8BCACAB9}" type="pres">
      <dgm:prSet presAssocID="{949A0C56-D82C-D440-9883-667BCB9F4308}" presName="descendantText" presStyleLbl="alignAcc1" presStyleIdx="0" presStyleCnt="3">
        <dgm:presLayoutVars>
          <dgm:bulletEnabled val="1"/>
        </dgm:presLayoutVars>
      </dgm:prSet>
      <dgm:spPr/>
    </dgm:pt>
    <dgm:pt modelId="{31C8E526-A3EF-754B-B868-B56E21D8BF37}" type="pres">
      <dgm:prSet presAssocID="{DBDD6509-0B4B-6A4E-9AFF-F9677844D0AA}" presName="sp" presStyleCnt="0"/>
      <dgm:spPr/>
    </dgm:pt>
    <dgm:pt modelId="{33467A07-897A-D543-8E10-6F1C7F7AE27A}" type="pres">
      <dgm:prSet presAssocID="{2D7D2C3B-E361-AB44-B96E-7C858599CF57}" presName="composite" presStyleCnt="0"/>
      <dgm:spPr/>
    </dgm:pt>
    <dgm:pt modelId="{A2306C6F-C725-D843-AA00-3641344BD23B}" type="pres">
      <dgm:prSet presAssocID="{2D7D2C3B-E361-AB44-B96E-7C858599CF5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FC0691C-525B-BF41-8FC4-42A6B454FE4D}" type="pres">
      <dgm:prSet presAssocID="{2D7D2C3B-E361-AB44-B96E-7C858599CF57}" presName="descendantText" presStyleLbl="alignAcc1" presStyleIdx="1" presStyleCnt="3">
        <dgm:presLayoutVars>
          <dgm:bulletEnabled val="1"/>
        </dgm:presLayoutVars>
      </dgm:prSet>
      <dgm:spPr/>
    </dgm:pt>
    <dgm:pt modelId="{89006EC8-77B9-A34E-807E-B22AD53A3069}" type="pres">
      <dgm:prSet presAssocID="{ED35ACF1-AEBA-7643-968C-869C6F226B8B}" presName="sp" presStyleCnt="0"/>
      <dgm:spPr/>
    </dgm:pt>
    <dgm:pt modelId="{57B0C1D3-0AB7-6A47-8225-4BB45F45C14C}" type="pres">
      <dgm:prSet presAssocID="{2140BCD7-7E11-C945-BE96-D33824977B82}" presName="composite" presStyleCnt="0"/>
      <dgm:spPr/>
    </dgm:pt>
    <dgm:pt modelId="{E12FF512-3AF0-CD4B-AC70-B917BF1B5B42}" type="pres">
      <dgm:prSet presAssocID="{2140BCD7-7E11-C945-BE96-D33824977B8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7DCD66-087E-F64E-80DA-3EAEFCA970E9}" type="pres">
      <dgm:prSet presAssocID="{2140BCD7-7E11-C945-BE96-D33824977B8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7DC6E09-0A14-4343-BC4A-D0617B9FC206}" srcId="{4C8E7B52-2F28-7D4B-80EF-2F540EF0ED5C}" destId="{2140BCD7-7E11-C945-BE96-D33824977B82}" srcOrd="2" destOrd="0" parTransId="{83F1BBD7-12EF-1548-9A8B-3D9FDC70B906}" sibTransId="{E7E1D53A-3D5E-1F40-B9AC-E1B6C506183B}"/>
    <dgm:cxn modelId="{B3AC7911-7832-FD42-A32E-35120EF20D8F}" srcId="{4C8E7B52-2F28-7D4B-80EF-2F540EF0ED5C}" destId="{949A0C56-D82C-D440-9883-667BCB9F4308}" srcOrd="0" destOrd="0" parTransId="{ECB16189-6592-5744-AD65-165D0E95EE95}" sibTransId="{DBDD6509-0B4B-6A4E-9AFF-F9677844D0AA}"/>
    <dgm:cxn modelId="{FDFEED3A-FC88-7646-8E14-339D4859CC6D}" type="presOf" srcId="{4C8E7B52-2F28-7D4B-80EF-2F540EF0ED5C}" destId="{0E3CA36B-D2E0-7D47-B48D-183A2C460697}" srcOrd="0" destOrd="0" presId="urn:microsoft.com/office/officeart/2005/8/layout/chevron2"/>
    <dgm:cxn modelId="{8710533E-4357-2744-8E83-EFAE3B0C115C}" type="presOf" srcId="{949A0C56-D82C-D440-9883-667BCB9F4308}" destId="{E96E862B-434E-C24C-A15E-F80CF0F43A9E}" srcOrd="0" destOrd="0" presId="urn:microsoft.com/office/officeart/2005/8/layout/chevron2"/>
    <dgm:cxn modelId="{06BB3B51-3D90-2442-B196-353421D4AAA1}" type="presOf" srcId="{23AF39B7-49A4-8745-895F-9CA8FCEE07B4}" destId="{0FC0691C-525B-BF41-8FC4-42A6B454FE4D}" srcOrd="0" destOrd="0" presId="urn:microsoft.com/office/officeart/2005/8/layout/chevron2"/>
    <dgm:cxn modelId="{DA8C1880-E231-A042-8440-C61DD35CCBA5}" srcId="{2140BCD7-7E11-C945-BE96-D33824977B82}" destId="{F17346D2-26EE-A64A-909C-CFB5B6FC31AA}" srcOrd="0" destOrd="0" parTransId="{DFDB8B0D-7001-6142-AB6B-C683E5D07B78}" sibTransId="{D784074D-894B-CD4A-909E-BC3B23D00FE7}"/>
    <dgm:cxn modelId="{92C91B80-94B0-F344-98D5-BB75A6357817}" type="presOf" srcId="{60638CBA-2B94-2940-A2D0-4A315B3D71A1}" destId="{97A73C40-9A44-8F43-A0F3-285C8BCACAB9}" srcOrd="0" destOrd="0" presId="urn:microsoft.com/office/officeart/2005/8/layout/chevron2"/>
    <dgm:cxn modelId="{FF9A0681-BB31-B246-ADDB-45B8FB8E517A}" srcId="{949A0C56-D82C-D440-9883-667BCB9F4308}" destId="{60638CBA-2B94-2940-A2D0-4A315B3D71A1}" srcOrd="0" destOrd="0" parTransId="{C4FEC85D-1779-8D42-9DCF-B2B415A79A70}" sibTransId="{854FAF1A-0C1C-4142-B9A8-9E4538DA259E}"/>
    <dgm:cxn modelId="{3B5451CD-2B4D-5E48-A2C6-7AADC3550CC5}" type="presOf" srcId="{2D7D2C3B-E361-AB44-B96E-7C858599CF57}" destId="{A2306C6F-C725-D843-AA00-3641344BD23B}" srcOrd="0" destOrd="0" presId="urn:microsoft.com/office/officeart/2005/8/layout/chevron2"/>
    <dgm:cxn modelId="{6B9B23D7-39E6-D94F-9344-6BCDC82B9B5F}" srcId="{4C8E7B52-2F28-7D4B-80EF-2F540EF0ED5C}" destId="{2D7D2C3B-E361-AB44-B96E-7C858599CF57}" srcOrd="1" destOrd="0" parTransId="{1C7CF69B-FD20-B743-9D79-D0D140690674}" sibTransId="{ED35ACF1-AEBA-7643-968C-869C6F226B8B}"/>
    <dgm:cxn modelId="{2712B2E4-334E-4D46-B93F-5D51092A1873}" type="presOf" srcId="{2140BCD7-7E11-C945-BE96-D33824977B82}" destId="{E12FF512-3AF0-CD4B-AC70-B917BF1B5B42}" srcOrd="0" destOrd="0" presId="urn:microsoft.com/office/officeart/2005/8/layout/chevron2"/>
    <dgm:cxn modelId="{B211BBE4-EB97-AF49-AB3C-A705CEF3BADA}" srcId="{2D7D2C3B-E361-AB44-B96E-7C858599CF57}" destId="{23AF39B7-49A4-8745-895F-9CA8FCEE07B4}" srcOrd="0" destOrd="0" parTransId="{DC7732DA-FD92-7D46-9FA5-8F0239A99DDD}" sibTransId="{5663A1C8-DDDA-CB49-BBDF-920C264FAFB5}"/>
    <dgm:cxn modelId="{0E2824E6-303F-5843-9FEB-A0BBB8720875}" type="presOf" srcId="{F17346D2-26EE-A64A-909C-CFB5B6FC31AA}" destId="{6C7DCD66-087E-F64E-80DA-3EAEFCA970E9}" srcOrd="0" destOrd="0" presId="urn:microsoft.com/office/officeart/2005/8/layout/chevron2"/>
    <dgm:cxn modelId="{8F92CDB5-F6F0-5346-B467-490ACF6E85A3}" type="presParOf" srcId="{0E3CA36B-D2E0-7D47-B48D-183A2C460697}" destId="{775EDFE1-B2F2-B14F-97CB-DB9427266856}" srcOrd="0" destOrd="0" presId="urn:microsoft.com/office/officeart/2005/8/layout/chevron2"/>
    <dgm:cxn modelId="{60BAB8FC-FF12-BF4C-9EB0-85E5990DF11E}" type="presParOf" srcId="{775EDFE1-B2F2-B14F-97CB-DB9427266856}" destId="{E96E862B-434E-C24C-A15E-F80CF0F43A9E}" srcOrd="0" destOrd="0" presId="urn:microsoft.com/office/officeart/2005/8/layout/chevron2"/>
    <dgm:cxn modelId="{1396A8D9-DA6D-914C-B25A-CE62B9403A1A}" type="presParOf" srcId="{775EDFE1-B2F2-B14F-97CB-DB9427266856}" destId="{97A73C40-9A44-8F43-A0F3-285C8BCACAB9}" srcOrd="1" destOrd="0" presId="urn:microsoft.com/office/officeart/2005/8/layout/chevron2"/>
    <dgm:cxn modelId="{41F7BC13-6EB8-EA46-9B91-083E1AB3111F}" type="presParOf" srcId="{0E3CA36B-D2E0-7D47-B48D-183A2C460697}" destId="{31C8E526-A3EF-754B-B868-B56E21D8BF37}" srcOrd="1" destOrd="0" presId="urn:microsoft.com/office/officeart/2005/8/layout/chevron2"/>
    <dgm:cxn modelId="{B0537C46-23E7-9444-9EAE-9D9F7B752D0B}" type="presParOf" srcId="{0E3CA36B-D2E0-7D47-B48D-183A2C460697}" destId="{33467A07-897A-D543-8E10-6F1C7F7AE27A}" srcOrd="2" destOrd="0" presId="urn:microsoft.com/office/officeart/2005/8/layout/chevron2"/>
    <dgm:cxn modelId="{6AA43145-3AD5-384D-9CBB-E66A59CDB915}" type="presParOf" srcId="{33467A07-897A-D543-8E10-6F1C7F7AE27A}" destId="{A2306C6F-C725-D843-AA00-3641344BD23B}" srcOrd="0" destOrd="0" presId="urn:microsoft.com/office/officeart/2005/8/layout/chevron2"/>
    <dgm:cxn modelId="{049E0FB5-5370-3A4A-B138-F26F146BD311}" type="presParOf" srcId="{33467A07-897A-D543-8E10-6F1C7F7AE27A}" destId="{0FC0691C-525B-BF41-8FC4-42A6B454FE4D}" srcOrd="1" destOrd="0" presId="urn:microsoft.com/office/officeart/2005/8/layout/chevron2"/>
    <dgm:cxn modelId="{56917212-F86E-874F-81FB-2A6BEC5350A7}" type="presParOf" srcId="{0E3CA36B-D2E0-7D47-B48D-183A2C460697}" destId="{89006EC8-77B9-A34E-807E-B22AD53A3069}" srcOrd="3" destOrd="0" presId="urn:microsoft.com/office/officeart/2005/8/layout/chevron2"/>
    <dgm:cxn modelId="{4E2CA1B6-7EC3-6E42-B9B5-D6F539ED0AEE}" type="presParOf" srcId="{0E3CA36B-D2E0-7D47-B48D-183A2C460697}" destId="{57B0C1D3-0AB7-6A47-8225-4BB45F45C14C}" srcOrd="4" destOrd="0" presId="urn:microsoft.com/office/officeart/2005/8/layout/chevron2"/>
    <dgm:cxn modelId="{AB14E173-51DF-0746-8371-BE7D25B61C4D}" type="presParOf" srcId="{57B0C1D3-0AB7-6A47-8225-4BB45F45C14C}" destId="{E12FF512-3AF0-CD4B-AC70-B917BF1B5B42}" srcOrd="0" destOrd="0" presId="urn:microsoft.com/office/officeart/2005/8/layout/chevron2"/>
    <dgm:cxn modelId="{D78182A0-0B0F-B647-B884-C3A994897393}" type="presParOf" srcId="{57B0C1D3-0AB7-6A47-8225-4BB45F45C14C}" destId="{6C7DCD66-087E-F64E-80DA-3EAEFCA970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8E7B52-2F28-7D4B-80EF-2F540EF0ED5C}" type="doc">
      <dgm:prSet loTypeId="urn:microsoft.com/office/officeart/2005/8/layout/chevron2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NL"/>
        </a:p>
      </dgm:t>
    </dgm:pt>
    <dgm:pt modelId="{949A0C56-D82C-D440-9883-667BCB9F4308}">
      <dgm:prSet phldrT="[Tekst]"/>
      <dgm:spPr/>
      <dgm:t>
        <a:bodyPr/>
        <a:lstStyle/>
        <a:p>
          <a:r>
            <a:rPr lang="nl-NL" dirty="0"/>
            <a:t>Plan </a:t>
          </a:r>
          <a:r>
            <a:rPr lang="nl-NL" dirty="0" err="1"/>
            <a:t>the</a:t>
          </a:r>
          <a:r>
            <a:rPr lang="nl-NL" dirty="0"/>
            <a:t> mobility</a:t>
          </a:r>
        </a:p>
      </dgm:t>
    </dgm:pt>
    <dgm:pt modelId="{ECB16189-6592-5744-AD65-165D0E95EE95}" type="parTrans" cxnId="{B3AC7911-7832-FD42-A32E-35120EF20D8F}">
      <dgm:prSet/>
      <dgm:spPr/>
      <dgm:t>
        <a:bodyPr/>
        <a:lstStyle/>
        <a:p>
          <a:endParaRPr lang="nl-NL"/>
        </a:p>
      </dgm:t>
    </dgm:pt>
    <dgm:pt modelId="{DBDD6509-0B4B-6A4E-9AFF-F9677844D0AA}" type="sibTrans" cxnId="{B3AC7911-7832-FD42-A32E-35120EF20D8F}">
      <dgm:prSet/>
      <dgm:spPr/>
      <dgm:t>
        <a:bodyPr/>
        <a:lstStyle/>
        <a:p>
          <a:endParaRPr lang="nl-NL"/>
        </a:p>
      </dgm:t>
    </dgm:pt>
    <dgm:pt modelId="{60638CBA-2B94-2940-A2D0-4A315B3D71A1}">
      <dgm:prSet phldrT="[Tekst]"/>
      <dgm:spPr/>
      <dgm:t>
        <a:bodyPr/>
        <a:lstStyle/>
        <a:p>
          <a:r>
            <a:rPr lang="nl-NL" dirty="0"/>
            <a:t>Project </a:t>
          </a:r>
          <a:r>
            <a:rPr lang="nl-NL" dirty="0" err="1"/>
            <a:t>coordinator</a:t>
          </a:r>
          <a:r>
            <a:rPr lang="nl-NL" dirty="0"/>
            <a:t> (1) </a:t>
          </a:r>
          <a:r>
            <a:rPr lang="nl-NL" dirty="0" err="1"/>
            <a:t>connects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partner </a:t>
          </a:r>
          <a:r>
            <a:rPr lang="nl-NL" dirty="0" err="1"/>
            <a:t>and</a:t>
          </a:r>
          <a:r>
            <a:rPr lang="nl-NL" dirty="0"/>
            <a:t> (2) must </a:t>
          </a:r>
          <a:r>
            <a:rPr lang="nl-NL" b="1" dirty="0" err="1"/>
            <a:t>inform</a:t>
          </a:r>
          <a:r>
            <a:rPr lang="nl-NL" b="1" dirty="0"/>
            <a:t> SOIR </a:t>
          </a:r>
          <a:r>
            <a:rPr lang="nl-NL" b="1" dirty="0" err="1"/>
            <a:t>which</a:t>
          </a:r>
          <a:r>
            <a:rPr lang="nl-NL" b="1" dirty="0"/>
            <a:t> </a:t>
          </a:r>
          <a:r>
            <a:rPr lang="nl-NL" b="1" dirty="0" err="1"/>
            <a:t>academic</a:t>
          </a:r>
          <a:r>
            <a:rPr lang="nl-NL" b="1" dirty="0"/>
            <a:t> </a:t>
          </a:r>
          <a:r>
            <a:rPr lang="nl-NL" b="1" dirty="0" err="1"/>
            <a:t>will</a:t>
          </a:r>
          <a:r>
            <a:rPr lang="nl-NL" b="1" dirty="0"/>
            <a:t> get </a:t>
          </a:r>
          <a:r>
            <a:rPr lang="nl-NL" b="1" dirty="0" err="1"/>
            <a:t>the</a:t>
          </a:r>
          <a:r>
            <a:rPr lang="nl-NL" b="1" dirty="0"/>
            <a:t> E+ </a:t>
          </a:r>
          <a:r>
            <a:rPr lang="nl-NL" b="1" dirty="0" err="1"/>
            <a:t>grant</a:t>
          </a:r>
          <a:endParaRPr lang="nl-NL" b="1" dirty="0"/>
        </a:p>
      </dgm:t>
    </dgm:pt>
    <dgm:pt modelId="{C4FEC85D-1779-8D42-9DCF-B2B415A79A70}" type="parTrans" cxnId="{FF9A0681-BB31-B246-ADDB-45B8FB8E517A}">
      <dgm:prSet/>
      <dgm:spPr/>
      <dgm:t>
        <a:bodyPr/>
        <a:lstStyle/>
        <a:p>
          <a:endParaRPr lang="nl-NL"/>
        </a:p>
      </dgm:t>
    </dgm:pt>
    <dgm:pt modelId="{854FAF1A-0C1C-4142-B9A8-9E4538DA259E}" type="sibTrans" cxnId="{FF9A0681-BB31-B246-ADDB-45B8FB8E517A}">
      <dgm:prSet/>
      <dgm:spPr/>
      <dgm:t>
        <a:bodyPr/>
        <a:lstStyle/>
        <a:p>
          <a:endParaRPr lang="nl-NL"/>
        </a:p>
      </dgm:t>
    </dgm:pt>
    <dgm:pt modelId="{2D7D2C3B-E361-AB44-B96E-7C858599CF57}">
      <dgm:prSet phldrT="[Tekst]"/>
      <dgm:spPr/>
      <dgm:t>
        <a:bodyPr/>
        <a:lstStyle/>
        <a:p>
          <a:r>
            <a:rPr lang="nl-NL" dirty="0" err="1"/>
            <a:t>Arrange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formalities</a:t>
          </a:r>
          <a:r>
            <a:rPr lang="nl-NL" dirty="0"/>
            <a:t> 1</a:t>
          </a:r>
        </a:p>
      </dgm:t>
    </dgm:pt>
    <dgm:pt modelId="{1C7CF69B-FD20-B743-9D79-D0D140690674}" type="parTrans" cxnId="{6B9B23D7-39E6-D94F-9344-6BCDC82B9B5F}">
      <dgm:prSet/>
      <dgm:spPr/>
      <dgm:t>
        <a:bodyPr/>
        <a:lstStyle/>
        <a:p>
          <a:endParaRPr lang="nl-NL"/>
        </a:p>
      </dgm:t>
    </dgm:pt>
    <dgm:pt modelId="{ED35ACF1-AEBA-7643-968C-869C6F226B8B}" type="sibTrans" cxnId="{6B9B23D7-39E6-D94F-9344-6BCDC82B9B5F}">
      <dgm:prSet/>
      <dgm:spPr/>
      <dgm:t>
        <a:bodyPr/>
        <a:lstStyle/>
        <a:p>
          <a:endParaRPr lang="nl-NL"/>
        </a:p>
      </dgm:t>
    </dgm:pt>
    <dgm:pt modelId="{23AF39B7-49A4-8745-895F-9CA8FCEE07B4}">
      <dgm:prSet phldrT="[Tekst]"/>
      <dgm:spPr/>
      <dgm:t>
        <a:bodyPr/>
        <a:lstStyle/>
        <a:p>
          <a:r>
            <a:rPr lang="nl-NL" dirty="0" err="1"/>
            <a:t>Academic</a:t>
          </a:r>
          <a:r>
            <a:rPr lang="nl-NL" dirty="0"/>
            <a:t> </a:t>
          </a:r>
          <a:r>
            <a:rPr lang="nl-NL" dirty="0" err="1"/>
            <a:t>arranges</a:t>
          </a:r>
          <a:r>
            <a:rPr lang="nl-NL" dirty="0"/>
            <a:t> </a:t>
          </a:r>
          <a:r>
            <a:rPr lang="nl-NL" i="1" dirty="0" err="1"/>
            <a:t>stay</a:t>
          </a:r>
          <a:r>
            <a:rPr lang="nl-NL" i="1" dirty="0"/>
            <a:t> at UT </a:t>
          </a:r>
          <a:r>
            <a:rPr lang="nl-NL" dirty="0"/>
            <a:t>with Project </a:t>
          </a:r>
          <a:r>
            <a:rPr lang="nl-NL" dirty="0" err="1"/>
            <a:t>coordinator</a:t>
          </a:r>
          <a:endParaRPr lang="nl-NL" dirty="0"/>
        </a:p>
      </dgm:t>
    </dgm:pt>
    <dgm:pt modelId="{DC7732DA-FD92-7D46-9FA5-8F0239A99DDD}" type="parTrans" cxnId="{B211BBE4-EB97-AF49-AB3C-A705CEF3BADA}">
      <dgm:prSet/>
      <dgm:spPr/>
      <dgm:t>
        <a:bodyPr/>
        <a:lstStyle/>
        <a:p>
          <a:endParaRPr lang="nl-NL"/>
        </a:p>
      </dgm:t>
    </dgm:pt>
    <dgm:pt modelId="{5663A1C8-DDDA-CB49-BBDF-920C264FAFB5}" type="sibTrans" cxnId="{B211BBE4-EB97-AF49-AB3C-A705CEF3BADA}">
      <dgm:prSet/>
      <dgm:spPr/>
      <dgm:t>
        <a:bodyPr/>
        <a:lstStyle/>
        <a:p>
          <a:endParaRPr lang="nl-NL"/>
        </a:p>
      </dgm:t>
    </dgm:pt>
    <dgm:pt modelId="{2140BCD7-7E11-C945-BE96-D33824977B82}">
      <dgm:prSet phldrT="[Tekst]"/>
      <dgm:spPr/>
      <dgm:t>
        <a:bodyPr/>
        <a:lstStyle/>
        <a:p>
          <a:r>
            <a:rPr lang="nl-NL" dirty="0" err="1"/>
            <a:t>Arrange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formalities</a:t>
          </a:r>
          <a:r>
            <a:rPr lang="nl-NL" dirty="0"/>
            <a:t> 2</a:t>
          </a:r>
        </a:p>
      </dgm:t>
    </dgm:pt>
    <dgm:pt modelId="{83F1BBD7-12EF-1548-9A8B-3D9FDC70B906}" type="parTrans" cxnId="{57DC6E09-0A14-4343-BC4A-D0617B9FC206}">
      <dgm:prSet/>
      <dgm:spPr/>
      <dgm:t>
        <a:bodyPr/>
        <a:lstStyle/>
        <a:p>
          <a:endParaRPr lang="nl-NL"/>
        </a:p>
      </dgm:t>
    </dgm:pt>
    <dgm:pt modelId="{E7E1D53A-3D5E-1F40-B9AC-E1B6C506183B}" type="sibTrans" cxnId="{57DC6E09-0A14-4343-BC4A-D0617B9FC206}">
      <dgm:prSet/>
      <dgm:spPr/>
      <dgm:t>
        <a:bodyPr/>
        <a:lstStyle/>
        <a:p>
          <a:endParaRPr lang="nl-NL"/>
        </a:p>
      </dgm:t>
    </dgm:pt>
    <dgm:pt modelId="{F17346D2-26EE-A64A-909C-CFB5B6FC31AA}">
      <dgm:prSet phldrT="[Tekst]"/>
      <dgm:spPr/>
      <dgm:t>
        <a:bodyPr/>
        <a:lstStyle/>
        <a:p>
          <a:r>
            <a:rPr lang="nl-NL" dirty="0"/>
            <a:t>SOIR </a:t>
          </a:r>
          <a:r>
            <a:rPr lang="nl-NL" dirty="0" err="1"/>
            <a:t>arranges</a:t>
          </a:r>
          <a:r>
            <a:rPr lang="nl-NL" dirty="0"/>
            <a:t> E+ </a:t>
          </a:r>
          <a:r>
            <a:rPr lang="nl-NL" dirty="0" err="1"/>
            <a:t>paperwork</a:t>
          </a:r>
          <a:r>
            <a:rPr lang="nl-NL" dirty="0"/>
            <a:t> with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academic</a:t>
          </a:r>
          <a:r>
            <a:rPr lang="nl-NL" dirty="0"/>
            <a:t> </a:t>
          </a:r>
          <a:r>
            <a:rPr lang="nl-NL" dirty="0" err="1"/>
            <a:t>and</a:t>
          </a:r>
          <a:r>
            <a:rPr lang="nl-NL" dirty="0"/>
            <a:t> </a:t>
          </a:r>
          <a:r>
            <a:rPr lang="nl-NL" dirty="0" err="1"/>
            <a:t>reports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i="1" dirty="0"/>
            <a:t>Mobility Tool</a:t>
          </a:r>
          <a:r>
            <a:rPr lang="nl-NL" dirty="0"/>
            <a:t> (</a:t>
          </a:r>
          <a:r>
            <a:rPr lang="nl-NL" dirty="0" err="1"/>
            <a:t>grant</a:t>
          </a:r>
          <a:r>
            <a:rPr lang="nl-NL" dirty="0"/>
            <a:t>: bank transfer or cash)</a:t>
          </a:r>
        </a:p>
      </dgm:t>
    </dgm:pt>
    <dgm:pt modelId="{DFDB8B0D-7001-6142-AB6B-C683E5D07B78}" type="parTrans" cxnId="{DA8C1880-E231-A042-8440-C61DD35CCBA5}">
      <dgm:prSet/>
      <dgm:spPr/>
      <dgm:t>
        <a:bodyPr/>
        <a:lstStyle/>
        <a:p>
          <a:endParaRPr lang="nl-NL"/>
        </a:p>
      </dgm:t>
    </dgm:pt>
    <dgm:pt modelId="{D784074D-894B-CD4A-909E-BC3B23D00FE7}" type="sibTrans" cxnId="{DA8C1880-E231-A042-8440-C61DD35CCBA5}">
      <dgm:prSet/>
      <dgm:spPr/>
      <dgm:t>
        <a:bodyPr/>
        <a:lstStyle/>
        <a:p>
          <a:endParaRPr lang="nl-NL"/>
        </a:p>
      </dgm:t>
    </dgm:pt>
    <dgm:pt modelId="{0E3CA36B-D2E0-7D47-B48D-183A2C460697}" type="pres">
      <dgm:prSet presAssocID="{4C8E7B52-2F28-7D4B-80EF-2F540EF0ED5C}" presName="linearFlow" presStyleCnt="0">
        <dgm:presLayoutVars>
          <dgm:dir/>
          <dgm:animLvl val="lvl"/>
          <dgm:resizeHandles val="exact"/>
        </dgm:presLayoutVars>
      </dgm:prSet>
      <dgm:spPr/>
    </dgm:pt>
    <dgm:pt modelId="{775EDFE1-B2F2-B14F-97CB-DB9427266856}" type="pres">
      <dgm:prSet presAssocID="{949A0C56-D82C-D440-9883-667BCB9F4308}" presName="composite" presStyleCnt="0"/>
      <dgm:spPr/>
    </dgm:pt>
    <dgm:pt modelId="{E96E862B-434E-C24C-A15E-F80CF0F43A9E}" type="pres">
      <dgm:prSet presAssocID="{949A0C56-D82C-D440-9883-667BCB9F430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7A73C40-9A44-8F43-A0F3-285C8BCACAB9}" type="pres">
      <dgm:prSet presAssocID="{949A0C56-D82C-D440-9883-667BCB9F4308}" presName="descendantText" presStyleLbl="alignAcc1" presStyleIdx="0" presStyleCnt="3">
        <dgm:presLayoutVars>
          <dgm:bulletEnabled val="1"/>
        </dgm:presLayoutVars>
      </dgm:prSet>
      <dgm:spPr/>
    </dgm:pt>
    <dgm:pt modelId="{31C8E526-A3EF-754B-B868-B56E21D8BF37}" type="pres">
      <dgm:prSet presAssocID="{DBDD6509-0B4B-6A4E-9AFF-F9677844D0AA}" presName="sp" presStyleCnt="0"/>
      <dgm:spPr/>
    </dgm:pt>
    <dgm:pt modelId="{33467A07-897A-D543-8E10-6F1C7F7AE27A}" type="pres">
      <dgm:prSet presAssocID="{2D7D2C3B-E361-AB44-B96E-7C858599CF57}" presName="composite" presStyleCnt="0"/>
      <dgm:spPr/>
    </dgm:pt>
    <dgm:pt modelId="{A2306C6F-C725-D843-AA00-3641344BD23B}" type="pres">
      <dgm:prSet presAssocID="{2D7D2C3B-E361-AB44-B96E-7C858599CF5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FC0691C-525B-BF41-8FC4-42A6B454FE4D}" type="pres">
      <dgm:prSet presAssocID="{2D7D2C3B-E361-AB44-B96E-7C858599CF57}" presName="descendantText" presStyleLbl="alignAcc1" presStyleIdx="1" presStyleCnt="3">
        <dgm:presLayoutVars>
          <dgm:bulletEnabled val="1"/>
        </dgm:presLayoutVars>
      </dgm:prSet>
      <dgm:spPr/>
    </dgm:pt>
    <dgm:pt modelId="{89006EC8-77B9-A34E-807E-B22AD53A3069}" type="pres">
      <dgm:prSet presAssocID="{ED35ACF1-AEBA-7643-968C-869C6F226B8B}" presName="sp" presStyleCnt="0"/>
      <dgm:spPr/>
    </dgm:pt>
    <dgm:pt modelId="{57B0C1D3-0AB7-6A47-8225-4BB45F45C14C}" type="pres">
      <dgm:prSet presAssocID="{2140BCD7-7E11-C945-BE96-D33824977B82}" presName="composite" presStyleCnt="0"/>
      <dgm:spPr/>
    </dgm:pt>
    <dgm:pt modelId="{E12FF512-3AF0-CD4B-AC70-B917BF1B5B42}" type="pres">
      <dgm:prSet presAssocID="{2140BCD7-7E11-C945-BE96-D33824977B8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7DCD66-087E-F64E-80DA-3EAEFCA970E9}" type="pres">
      <dgm:prSet presAssocID="{2140BCD7-7E11-C945-BE96-D33824977B8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7DC6E09-0A14-4343-BC4A-D0617B9FC206}" srcId="{4C8E7B52-2F28-7D4B-80EF-2F540EF0ED5C}" destId="{2140BCD7-7E11-C945-BE96-D33824977B82}" srcOrd="2" destOrd="0" parTransId="{83F1BBD7-12EF-1548-9A8B-3D9FDC70B906}" sibTransId="{E7E1D53A-3D5E-1F40-B9AC-E1B6C506183B}"/>
    <dgm:cxn modelId="{B3AC7911-7832-FD42-A32E-35120EF20D8F}" srcId="{4C8E7B52-2F28-7D4B-80EF-2F540EF0ED5C}" destId="{949A0C56-D82C-D440-9883-667BCB9F4308}" srcOrd="0" destOrd="0" parTransId="{ECB16189-6592-5744-AD65-165D0E95EE95}" sibTransId="{DBDD6509-0B4B-6A4E-9AFF-F9677844D0AA}"/>
    <dgm:cxn modelId="{FDFEED3A-FC88-7646-8E14-339D4859CC6D}" type="presOf" srcId="{4C8E7B52-2F28-7D4B-80EF-2F540EF0ED5C}" destId="{0E3CA36B-D2E0-7D47-B48D-183A2C460697}" srcOrd="0" destOrd="0" presId="urn:microsoft.com/office/officeart/2005/8/layout/chevron2"/>
    <dgm:cxn modelId="{8710533E-4357-2744-8E83-EFAE3B0C115C}" type="presOf" srcId="{949A0C56-D82C-D440-9883-667BCB9F4308}" destId="{E96E862B-434E-C24C-A15E-F80CF0F43A9E}" srcOrd="0" destOrd="0" presId="urn:microsoft.com/office/officeart/2005/8/layout/chevron2"/>
    <dgm:cxn modelId="{06BB3B51-3D90-2442-B196-353421D4AAA1}" type="presOf" srcId="{23AF39B7-49A4-8745-895F-9CA8FCEE07B4}" destId="{0FC0691C-525B-BF41-8FC4-42A6B454FE4D}" srcOrd="0" destOrd="0" presId="urn:microsoft.com/office/officeart/2005/8/layout/chevron2"/>
    <dgm:cxn modelId="{DA8C1880-E231-A042-8440-C61DD35CCBA5}" srcId="{2140BCD7-7E11-C945-BE96-D33824977B82}" destId="{F17346D2-26EE-A64A-909C-CFB5B6FC31AA}" srcOrd="0" destOrd="0" parTransId="{DFDB8B0D-7001-6142-AB6B-C683E5D07B78}" sibTransId="{D784074D-894B-CD4A-909E-BC3B23D00FE7}"/>
    <dgm:cxn modelId="{92C91B80-94B0-F344-98D5-BB75A6357817}" type="presOf" srcId="{60638CBA-2B94-2940-A2D0-4A315B3D71A1}" destId="{97A73C40-9A44-8F43-A0F3-285C8BCACAB9}" srcOrd="0" destOrd="0" presId="urn:microsoft.com/office/officeart/2005/8/layout/chevron2"/>
    <dgm:cxn modelId="{FF9A0681-BB31-B246-ADDB-45B8FB8E517A}" srcId="{949A0C56-D82C-D440-9883-667BCB9F4308}" destId="{60638CBA-2B94-2940-A2D0-4A315B3D71A1}" srcOrd="0" destOrd="0" parTransId="{C4FEC85D-1779-8D42-9DCF-B2B415A79A70}" sibTransId="{854FAF1A-0C1C-4142-B9A8-9E4538DA259E}"/>
    <dgm:cxn modelId="{3B5451CD-2B4D-5E48-A2C6-7AADC3550CC5}" type="presOf" srcId="{2D7D2C3B-E361-AB44-B96E-7C858599CF57}" destId="{A2306C6F-C725-D843-AA00-3641344BD23B}" srcOrd="0" destOrd="0" presId="urn:microsoft.com/office/officeart/2005/8/layout/chevron2"/>
    <dgm:cxn modelId="{6B9B23D7-39E6-D94F-9344-6BCDC82B9B5F}" srcId="{4C8E7B52-2F28-7D4B-80EF-2F540EF0ED5C}" destId="{2D7D2C3B-E361-AB44-B96E-7C858599CF57}" srcOrd="1" destOrd="0" parTransId="{1C7CF69B-FD20-B743-9D79-D0D140690674}" sibTransId="{ED35ACF1-AEBA-7643-968C-869C6F226B8B}"/>
    <dgm:cxn modelId="{2712B2E4-334E-4D46-B93F-5D51092A1873}" type="presOf" srcId="{2140BCD7-7E11-C945-BE96-D33824977B82}" destId="{E12FF512-3AF0-CD4B-AC70-B917BF1B5B42}" srcOrd="0" destOrd="0" presId="urn:microsoft.com/office/officeart/2005/8/layout/chevron2"/>
    <dgm:cxn modelId="{B211BBE4-EB97-AF49-AB3C-A705CEF3BADA}" srcId="{2D7D2C3B-E361-AB44-B96E-7C858599CF57}" destId="{23AF39B7-49A4-8745-895F-9CA8FCEE07B4}" srcOrd="0" destOrd="0" parTransId="{DC7732DA-FD92-7D46-9FA5-8F0239A99DDD}" sibTransId="{5663A1C8-DDDA-CB49-BBDF-920C264FAFB5}"/>
    <dgm:cxn modelId="{0E2824E6-303F-5843-9FEB-A0BBB8720875}" type="presOf" srcId="{F17346D2-26EE-A64A-909C-CFB5B6FC31AA}" destId="{6C7DCD66-087E-F64E-80DA-3EAEFCA970E9}" srcOrd="0" destOrd="0" presId="urn:microsoft.com/office/officeart/2005/8/layout/chevron2"/>
    <dgm:cxn modelId="{8F92CDB5-F6F0-5346-B467-490ACF6E85A3}" type="presParOf" srcId="{0E3CA36B-D2E0-7D47-B48D-183A2C460697}" destId="{775EDFE1-B2F2-B14F-97CB-DB9427266856}" srcOrd="0" destOrd="0" presId="urn:microsoft.com/office/officeart/2005/8/layout/chevron2"/>
    <dgm:cxn modelId="{60BAB8FC-FF12-BF4C-9EB0-85E5990DF11E}" type="presParOf" srcId="{775EDFE1-B2F2-B14F-97CB-DB9427266856}" destId="{E96E862B-434E-C24C-A15E-F80CF0F43A9E}" srcOrd="0" destOrd="0" presId="urn:microsoft.com/office/officeart/2005/8/layout/chevron2"/>
    <dgm:cxn modelId="{1396A8D9-DA6D-914C-B25A-CE62B9403A1A}" type="presParOf" srcId="{775EDFE1-B2F2-B14F-97CB-DB9427266856}" destId="{97A73C40-9A44-8F43-A0F3-285C8BCACAB9}" srcOrd="1" destOrd="0" presId="urn:microsoft.com/office/officeart/2005/8/layout/chevron2"/>
    <dgm:cxn modelId="{41F7BC13-6EB8-EA46-9B91-083E1AB3111F}" type="presParOf" srcId="{0E3CA36B-D2E0-7D47-B48D-183A2C460697}" destId="{31C8E526-A3EF-754B-B868-B56E21D8BF37}" srcOrd="1" destOrd="0" presId="urn:microsoft.com/office/officeart/2005/8/layout/chevron2"/>
    <dgm:cxn modelId="{B0537C46-23E7-9444-9EAE-9D9F7B752D0B}" type="presParOf" srcId="{0E3CA36B-D2E0-7D47-B48D-183A2C460697}" destId="{33467A07-897A-D543-8E10-6F1C7F7AE27A}" srcOrd="2" destOrd="0" presId="urn:microsoft.com/office/officeart/2005/8/layout/chevron2"/>
    <dgm:cxn modelId="{6AA43145-3AD5-384D-9CBB-E66A59CDB915}" type="presParOf" srcId="{33467A07-897A-D543-8E10-6F1C7F7AE27A}" destId="{A2306C6F-C725-D843-AA00-3641344BD23B}" srcOrd="0" destOrd="0" presId="urn:microsoft.com/office/officeart/2005/8/layout/chevron2"/>
    <dgm:cxn modelId="{049E0FB5-5370-3A4A-B138-F26F146BD311}" type="presParOf" srcId="{33467A07-897A-D543-8E10-6F1C7F7AE27A}" destId="{0FC0691C-525B-BF41-8FC4-42A6B454FE4D}" srcOrd="1" destOrd="0" presId="urn:microsoft.com/office/officeart/2005/8/layout/chevron2"/>
    <dgm:cxn modelId="{56917212-F86E-874F-81FB-2A6BEC5350A7}" type="presParOf" srcId="{0E3CA36B-D2E0-7D47-B48D-183A2C460697}" destId="{89006EC8-77B9-A34E-807E-B22AD53A3069}" srcOrd="3" destOrd="0" presId="urn:microsoft.com/office/officeart/2005/8/layout/chevron2"/>
    <dgm:cxn modelId="{4E2CA1B6-7EC3-6E42-B9B5-D6F539ED0AEE}" type="presParOf" srcId="{0E3CA36B-D2E0-7D47-B48D-183A2C460697}" destId="{57B0C1D3-0AB7-6A47-8225-4BB45F45C14C}" srcOrd="4" destOrd="0" presId="urn:microsoft.com/office/officeart/2005/8/layout/chevron2"/>
    <dgm:cxn modelId="{AB14E173-51DF-0746-8371-BE7D25B61C4D}" type="presParOf" srcId="{57B0C1D3-0AB7-6A47-8225-4BB45F45C14C}" destId="{E12FF512-3AF0-CD4B-AC70-B917BF1B5B42}" srcOrd="0" destOrd="0" presId="urn:microsoft.com/office/officeart/2005/8/layout/chevron2"/>
    <dgm:cxn modelId="{D78182A0-0B0F-B647-B884-C3A994897393}" type="presParOf" srcId="{57B0C1D3-0AB7-6A47-8225-4BB45F45C14C}" destId="{6C7DCD66-087E-F64E-80DA-3EAEFCA970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8E7B52-2F28-7D4B-80EF-2F540EF0ED5C}" type="doc">
      <dgm:prSet loTypeId="urn:microsoft.com/office/officeart/2005/8/layout/chevron2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NL"/>
        </a:p>
      </dgm:t>
    </dgm:pt>
    <dgm:pt modelId="{949A0C56-D82C-D440-9883-667BCB9F4308}">
      <dgm:prSet phldrT="[Tekst]"/>
      <dgm:spPr/>
      <dgm:t>
        <a:bodyPr/>
        <a:lstStyle/>
        <a:p>
          <a:r>
            <a:rPr lang="nl-NL" dirty="0" err="1"/>
            <a:t>During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mobility</a:t>
          </a:r>
        </a:p>
      </dgm:t>
    </dgm:pt>
    <dgm:pt modelId="{ECB16189-6592-5744-AD65-165D0E95EE95}" type="parTrans" cxnId="{B3AC7911-7832-FD42-A32E-35120EF20D8F}">
      <dgm:prSet/>
      <dgm:spPr/>
      <dgm:t>
        <a:bodyPr/>
        <a:lstStyle/>
        <a:p>
          <a:endParaRPr lang="nl-NL"/>
        </a:p>
      </dgm:t>
    </dgm:pt>
    <dgm:pt modelId="{DBDD6509-0B4B-6A4E-9AFF-F9677844D0AA}" type="sibTrans" cxnId="{B3AC7911-7832-FD42-A32E-35120EF20D8F}">
      <dgm:prSet/>
      <dgm:spPr/>
      <dgm:t>
        <a:bodyPr/>
        <a:lstStyle/>
        <a:p>
          <a:endParaRPr lang="nl-NL"/>
        </a:p>
      </dgm:t>
    </dgm:pt>
    <dgm:pt modelId="{60638CBA-2B94-2940-A2D0-4A315B3D71A1}">
      <dgm:prSet phldrT="[Tekst]"/>
      <dgm:spPr/>
      <dgm:t>
        <a:bodyPr/>
        <a:lstStyle/>
        <a:p>
          <a:r>
            <a:rPr lang="nl-NL" dirty="0" err="1"/>
            <a:t>Academic</a:t>
          </a:r>
          <a:r>
            <a:rPr lang="nl-NL" dirty="0"/>
            <a:t> </a:t>
          </a:r>
          <a:r>
            <a:rPr lang="nl-NL" dirty="0" err="1"/>
            <a:t>teaches</a:t>
          </a:r>
          <a:r>
            <a:rPr lang="nl-NL" dirty="0"/>
            <a:t>/is </a:t>
          </a:r>
          <a:r>
            <a:rPr lang="nl-NL" dirty="0" err="1"/>
            <a:t>being</a:t>
          </a:r>
          <a:r>
            <a:rPr lang="nl-NL" dirty="0"/>
            <a:t> </a:t>
          </a:r>
          <a:r>
            <a:rPr lang="nl-NL" dirty="0" err="1"/>
            <a:t>trained</a:t>
          </a:r>
          <a:r>
            <a:rPr lang="nl-NL" dirty="0"/>
            <a:t> at UT</a:t>
          </a:r>
        </a:p>
      </dgm:t>
    </dgm:pt>
    <dgm:pt modelId="{C4FEC85D-1779-8D42-9DCF-B2B415A79A70}" type="parTrans" cxnId="{FF9A0681-BB31-B246-ADDB-45B8FB8E517A}">
      <dgm:prSet/>
      <dgm:spPr/>
      <dgm:t>
        <a:bodyPr/>
        <a:lstStyle/>
        <a:p>
          <a:endParaRPr lang="nl-NL"/>
        </a:p>
      </dgm:t>
    </dgm:pt>
    <dgm:pt modelId="{854FAF1A-0C1C-4142-B9A8-9E4538DA259E}" type="sibTrans" cxnId="{FF9A0681-BB31-B246-ADDB-45B8FB8E517A}">
      <dgm:prSet/>
      <dgm:spPr/>
      <dgm:t>
        <a:bodyPr/>
        <a:lstStyle/>
        <a:p>
          <a:endParaRPr lang="nl-NL"/>
        </a:p>
      </dgm:t>
    </dgm:pt>
    <dgm:pt modelId="{2D7D2C3B-E361-AB44-B96E-7C858599CF57}">
      <dgm:prSet phldrT="[Tekst]"/>
      <dgm:spPr/>
      <dgm:t>
        <a:bodyPr/>
        <a:lstStyle/>
        <a:p>
          <a:r>
            <a:rPr lang="nl-NL" dirty="0"/>
            <a:t>Finishing </a:t>
          </a:r>
          <a:r>
            <a:rPr lang="nl-NL" dirty="0" err="1"/>
            <a:t>the</a:t>
          </a:r>
          <a:r>
            <a:rPr lang="nl-NL" dirty="0"/>
            <a:t> mobility 1</a:t>
          </a:r>
        </a:p>
      </dgm:t>
    </dgm:pt>
    <dgm:pt modelId="{1C7CF69B-FD20-B743-9D79-D0D140690674}" type="parTrans" cxnId="{6B9B23D7-39E6-D94F-9344-6BCDC82B9B5F}">
      <dgm:prSet/>
      <dgm:spPr/>
      <dgm:t>
        <a:bodyPr/>
        <a:lstStyle/>
        <a:p>
          <a:endParaRPr lang="nl-NL"/>
        </a:p>
      </dgm:t>
    </dgm:pt>
    <dgm:pt modelId="{ED35ACF1-AEBA-7643-968C-869C6F226B8B}" type="sibTrans" cxnId="{6B9B23D7-39E6-D94F-9344-6BCDC82B9B5F}">
      <dgm:prSet/>
      <dgm:spPr/>
      <dgm:t>
        <a:bodyPr/>
        <a:lstStyle/>
        <a:p>
          <a:endParaRPr lang="nl-NL"/>
        </a:p>
      </dgm:t>
    </dgm:pt>
    <dgm:pt modelId="{23AF39B7-49A4-8745-895F-9CA8FCEE07B4}">
      <dgm:prSet phldrT="[Tekst]"/>
      <dgm:spPr/>
      <dgm:t>
        <a:bodyPr/>
        <a:lstStyle/>
        <a:p>
          <a:r>
            <a:rPr lang="nl-NL" dirty="0" err="1"/>
            <a:t>Academic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submit</a:t>
          </a:r>
          <a:r>
            <a:rPr lang="nl-NL" dirty="0"/>
            <a:t> E+ </a:t>
          </a:r>
          <a:r>
            <a:rPr lang="nl-NL" dirty="0" err="1"/>
            <a:t>evaluation</a:t>
          </a:r>
          <a:r>
            <a:rPr lang="nl-NL" dirty="0"/>
            <a:t> &amp; </a:t>
          </a:r>
          <a:r>
            <a:rPr lang="nl-NL" dirty="0" err="1"/>
            <a:t>certificate</a:t>
          </a:r>
          <a:r>
            <a:rPr lang="nl-NL" dirty="0"/>
            <a:t> of </a:t>
          </a:r>
          <a:r>
            <a:rPr lang="nl-NL" dirty="0" err="1"/>
            <a:t>attendance</a:t>
          </a:r>
          <a:endParaRPr lang="nl-NL" dirty="0"/>
        </a:p>
      </dgm:t>
    </dgm:pt>
    <dgm:pt modelId="{DC7732DA-FD92-7D46-9FA5-8F0239A99DDD}" type="parTrans" cxnId="{B211BBE4-EB97-AF49-AB3C-A705CEF3BADA}">
      <dgm:prSet/>
      <dgm:spPr/>
      <dgm:t>
        <a:bodyPr/>
        <a:lstStyle/>
        <a:p>
          <a:endParaRPr lang="nl-NL"/>
        </a:p>
      </dgm:t>
    </dgm:pt>
    <dgm:pt modelId="{5663A1C8-DDDA-CB49-BBDF-920C264FAFB5}" type="sibTrans" cxnId="{B211BBE4-EB97-AF49-AB3C-A705CEF3BADA}">
      <dgm:prSet/>
      <dgm:spPr/>
      <dgm:t>
        <a:bodyPr/>
        <a:lstStyle/>
        <a:p>
          <a:endParaRPr lang="nl-NL"/>
        </a:p>
      </dgm:t>
    </dgm:pt>
    <dgm:pt modelId="{2140BCD7-7E11-C945-BE96-D33824977B82}">
      <dgm:prSet phldrT="[Tekst]"/>
      <dgm:spPr/>
      <dgm:t>
        <a:bodyPr/>
        <a:lstStyle/>
        <a:p>
          <a:r>
            <a:rPr lang="nl-NL" dirty="0"/>
            <a:t>Finishing </a:t>
          </a:r>
          <a:r>
            <a:rPr lang="nl-NL" dirty="0" err="1"/>
            <a:t>the</a:t>
          </a:r>
          <a:r>
            <a:rPr lang="nl-NL" dirty="0"/>
            <a:t> mobility 2</a:t>
          </a:r>
        </a:p>
      </dgm:t>
    </dgm:pt>
    <dgm:pt modelId="{83F1BBD7-12EF-1548-9A8B-3D9FDC70B906}" type="parTrans" cxnId="{57DC6E09-0A14-4343-BC4A-D0617B9FC206}">
      <dgm:prSet/>
      <dgm:spPr/>
      <dgm:t>
        <a:bodyPr/>
        <a:lstStyle/>
        <a:p>
          <a:endParaRPr lang="nl-NL"/>
        </a:p>
      </dgm:t>
    </dgm:pt>
    <dgm:pt modelId="{E7E1D53A-3D5E-1F40-B9AC-E1B6C506183B}" type="sibTrans" cxnId="{57DC6E09-0A14-4343-BC4A-D0617B9FC206}">
      <dgm:prSet/>
      <dgm:spPr/>
      <dgm:t>
        <a:bodyPr/>
        <a:lstStyle/>
        <a:p>
          <a:endParaRPr lang="nl-NL"/>
        </a:p>
      </dgm:t>
    </dgm:pt>
    <dgm:pt modelId="{F17346D2-26EE-A64A-909C-CFB5B6FC31AA}">
      <dgm:prSet phldrT="[Tekst]"/>
      <dgm:spPr/>
      <dgm:t>
        <a:bodyPr/>
        <a:lstStyle/>
        <a:p>
          <a:r>
            <a:rPr lang="nl-NL" dirty="0"/>
            <a:t>SOIR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finalize</a:t>
          </a:r>
          <a:r>
            <a:rPr lang="nl-NL" dirty="0"/>
            <a:t> </a:t>
          </a:r>
          <a:r>
            <a:rPr lang="nl-NL" dirty="0" err="1"/>
            <a:t>reporting</a:t>
          </a:r>
          <a:r>
            <a:rPr lang="nl-NL" dirty="0"/>
            <a:t> in </a:t>
          </a:r>
          <a:r>
            <a:rPr lang="nl-NL" i="1" dirty="0"/>
            <a:t>Mobility Tool</a:t>
          </a:r>
          <a:endParaRPr lang="nl-NL" dirty="0"/>
        </a:p>
      </dgm:t>
    </dgm:pt>
    <dgm:pt modelId="{DFDB8B0D-7001-6142-AB6B-C683E5D07B78}" type="parTrans" cxnId="{DA8C1880-E231-A042-8440-C61DD35CCBA5}">
      <dgm:prSet/>
      <dgm:spPr/>
      <dgm:t>
        <a:bodyPr/>
        <a:lstStyle/>
        <a:p>
          <a:endParaRPr lang="nl-NL"/>
        </a:p>
      </dgm:t>
    </dgm:pt>
    <dgm:pt modelId="{D784074D-894B-CD4A-909E-BC3B23D00FE7}" type="sibTrans" cxnId="{DA8C1880-E231-A042-8440-C61DD35CCBA5}">
      <dgm:prSet/>
      <dgm:spPr/>
      <dgm:t>
        <a:bodyPr/>
        <a:lstStyle/>
        <a:p>
          <a:endParaRPr lang="nl-NL"/>
        </a:p>
      </dgm:t>
    </dgm:pt>
    <dgm:pt modelId="{0E3CA36B-D2E0-7D47-B48D-183A2C460697}" type="pres">
      <dgm:prSet presAssocID="{4C8E7B52-2F28-7D4B-80EF-2F540EF0ED5C}" presName="linearFlow" presStyleCnt="0">
        <dgm:presLayoutVars>
          <dgm:dir/>
          <dgm:animLvl val="lvl"/>
          <dgm:resizeHandles val="exact"/>
        </dgm:presLayoutVars>
      </dgm:prSet>
      <dgm:spPr/>
    </dgm:pt>
    <dgm:pt modelId="{775EDFE1-B2F2-B14F-97CB-DB9427266856}" type="pres">
      <dgm:prSet presAssocID="{949A0C56-D82C-D440-9883-667BCB9F4308}" presName="composite" presStyleCnt="0"/>
      <dgm:spPr/>
    </dgm:pt>
    <dgm:pt modelId="{E96E862B-434E-C24C-A15E-F80CF0F43A9E}" type="pres">
      <dgm:prSet presAssocID="{949A0C56-D82C-D440-9883-667BCB9F430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7A73C40-9A44-8F43-A0F3-285C8BCACAB9}" type="pres">
      <dgm:prSet presAssocID="{949A0C56-D82C-D440-9883-667BCB9F4308}" presName="descendantText" presStyleLbl="alignAcc1" presStyleIdx="0" presStyleCnt="3">
        <dgm:presLayoutVars>
          <dgm:bulletEnabled val="1"/>
        </dgm:presLayoutVars>
      </dgm:prSet>
      <dgm:spPr/>
    </dgm:pt>
    <dgm:pt modelId="{31C8E526-A3EF-754B-B868-B56E21D8BF37}" type="pres">
      <dgm:prSet presAssocID="{DBDD6509-0B4B-6A4E-9AFF-F9677844D0AA}" presName="sp" presStyleCnt="0"/>
      <dgm:spPr/>
    </dgm:pt>
    <dgm:pt modelId="{33467A07-897A-D543-8E10-6F1C7F7AE27A}" type="pres">
      <dgm:prSet presAssocID="{2D7D2C3B-E361-AB44-B96E-7C858599CF57}" presName="composite" presStyleCnt="0"/>
      <dgm:spPr/>
    </dgm:pt>
    <dgm:pt modelId="{A2306C6F-C725-D843-AA00-3641344BD23B}" type="pres">
      <dgm:prSet presAssocID="{2D7D2C3B-E361-AB44-B96E-7C858599CF5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FC0691C-525B-BF41-8FC4-42A6B454FE4D}" type="pres">
      <dgm:prSet presAssocID="{2D7D2C3B-E361-AB44-B96E-7C858599CF57}" presName="descendantText" presStyleLbl="alignAcc1" presStyleIdx="1" presStyleCnt="3">
        <dgm:presLayoutVars>
          <dgm:bulletEnabled val="1"/>
        </dgm:presLayoutVars>
      </dgm:prSet>
      <dgm:spPr/>
    </dgm:pt>
    <dgm:pt modelId="{89006EC8-77B9-A34E-807E-B22AD53A3069}" type="pres">
      <dgm:prSet presAssocID="{ED35ACF1-AEBA-7643-968C-869C6F226B8B}" presName="sp" presStyleCnt="0"/>
      <dgm:spPr/>
    </dgm:pt>
    <dgm:pt modelId="{57B0C1D3-0AB7-6A47-8225-4BB45F45C14C}" type="pres">
      <dgm:prSet presAssocID="{2140BCD7-7E11-C945-BE96-D33824977B82}" presName="composite" presStyleCnt="0"/>
      <dgm:spPr/>
    </dgm:pt>
    <dgm:pt modelId="{E12FF512-3AF0-CD4B-AC70-B917BF1B5B42}" type="pres">
      <dgm:prSet presAssocID="{2140BCD7-7E11-C945-BE96-D33824977B8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7DCD66-087E-F64E-80DA-3EAEFCA970E9}" type="pres">
      <dgm:prSet presAssocID="{2140BCD7-7E11-C945-BE96-D33824977B8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7DC6E09-0A14-4343-BC4A-D0617B9FC206}" srcId="{4C8E7B52-2F28-7D4B-80EF-2F540EF0ED5C}" destId="{2140BCD7-7E11-C945-BE96-D33824977B82}" srcOrd="2" destOrd="0" parTransId="{83F1BBD7-12EF-1548-9A8B-3D9FDC70B906}" sibTransId="{E7E1D53A-3D5E-1F40-B9AC-E1B6C506183B}"/>
    <dgm:cxn modelId="{B3AC7911-7832-FD42-A32E-35120EF20D8F}" srcId="{4C8E7B52-2F28-7D4B-80EF-2F540EF0ED5C}" destId="{949A0C56-D82C-D440-9883-667BCB9F4308}" srcOrd="0" destOrd="0" parTransId="{ECB16189-6592-5744-AD65-165D0E95EE95}" sibTransId="{DBDD6509-0B4B-6A4E-9AFF-F9677844D0AA}"/>
    <dgm:cxn modelId="{FDFEED3A-FC88-7646-8E14-339D4859CC6D}" type="presOf" srcId="{4C8E7B52-2F28-7D4B-80EF-2F540EF0ED5C}" destId="{0E3CA36B-D2E0-7D47-B48D-183A2C460697}" srcOrd="0" destOrd="0" presId="urn:microsoft.com/office/officeart/2005/8/layout/chevron2"/>
    <dgm:cxn modelId="{8710533E-4357-2744-8E83-EFAE3B0C115C}" type="presOf" srcId="{949A0C56-D82C-D440-9883-667BCB9F4308}" destId="{E96E862B-434E-C24C-A15E-F80CF0F43A9E}" srcOrd="0" destOrd="0" presId="urn:microsoft.com/office/officeart/2005/8/layout/chevron2"/>
    <dgm:cxn modelId="{06BB3B51-3D90-2442-B196-353421D4AAA1}" type="presOf" srcId="{23AF39B7-49A4-8745-895F-9CA8FCEE07B4}" destId="{0FC0691C-525B-BF41-8FC4-42A6B454FE4D}" srcOrd="0" destOrd="0" presId="urn:microsoft.com/office/officeart/2005/8/layout/chevron2"/>
    <dgm:cxn modelId="{DA8C1880-E231-A042-8440-C61DD35CCBA5}" srcId="{2140BCD7-7E11-C945-BE96-D33824977B82}" destId="{F17346D2-26EE-A64A-909C-CFB5B6FC31AA}" srcOrd="0" destOrd="0" parTransId="{DFDB8B0D-7001-6142-AB6B-C683E5D07B78}" sibTransId="{D784074D-894B-CD4A-909E-BC3B23D00FE7}"/>
    <dgm:cxn modelId="{92C91B80-94B0-F344-98D5-BB75A6357817}" type="presOf" srcId="{60638CBA-2B94-2940-A2D0-4A315B3D71A1}" destId="{97A73C40-9A44-8F43-A0F3-285C8BCACAB9}" srcOrd="0" destOrd="0" presId="urn:microsoft.com/office/officeart/2005/8/layout/chevron2"/>
    <dgm:cxn modelId="{FF9A0681-BB31-B246-ADDB-45B8FB8E517A}" srcId="{949A0C56-D82C-D440-9883-667BCB9F4308}" destId="{60638CBA-2B94-2940-A2D0-4A315B3D71A1}" srcOrd="0" destOrd="0" parTransId="{C4FEC85D-1779-8D42-9DCF-B2B415A79A70}" sibTransId="{854FAF1A-0C1C-4142-B9A8-9E4538DA259E}"/>
    <dgm:cxn modelId="{3B5451CD-2B4D-5E48-A2C6-7AADC3550CC5}" type="presOf" srcId="{2D7D2C3B-E361-AB44-B96E-7C858599CF57}" destId="{A2306C6F-C725-D843-AA00-3641344BD23B}" srcOrd="0" destOrd="0" presId="urn:microsoft.com/office/officeart/2005/8/layout/chevron2"/>
    <dgm:cxn modelId="{6B9B23D7-39E6-D94F-9344-6BCDC82B9B5F}" srcId="{4C8E7B52-2F28-7D4B-80EF-2F540EF0ED5C}" destId="{2D7D2C3B-E361-AB44-B96E-7C858599CF57}" srcOrd="1" destOrd="0" parTransId="{1C7CF69B-FD20-B743-9D79-D0D140690674}" sibTransId="{ED35ACF1-AEBA-7643-968C-869C6F226B8B}"/>
    <dgm:cxn modelId="{2712B2E4-334E-4D46-B93F-5D51092A1873}" type="presOf" srcId="{2140BCD7-7E11-C945-BE96-D33824977B82}" destId="{E12FF512-3AF0-CD4B-AC70-B917BF1B5B42}" srcOrd="0" destOrd="0" presId="urn:microsoft.com/office/officeart/2005/8/layout/chevron2"/>
    <dgm:cxn modelId="{B211BBE4-EB97-AF49-AB3C-A705CEF3BADA}" srcId="{2D7D2C3B-E361-AB44-B96E-7C858599CF57}" destId="{23AF39B7-49A4-8745-895F-9CA8FCEE07B4}" srcOrd="0" destOrd="0" parTransId="{DC7732DA-FD92-7D46-9FA5-8F0239A99DDD}" sibTransId="{5663A1C8-DDDA-CB49-BBDF-920C264FAFB5}"/>
    <dgm:cxn modelId="{0E2824E6-303F-5843-9FEB-A0BBB8720875}" type="presOf" srcId="{F17346D2-26EE-A64A-909C-CFB5B6FC31AA}" destId="{6C7DCD66-087E-F64E-80DA-3EAEFCA970E9}" srcOrd="0" destOrd="0" presId="urn:microsoft.com/office/officeart/2005/8/layout/chevron2"/>
    <dgm:cxn modelId="{8F92CDB5-F6F0-5346-B467-490ACF6E85A3}" type="presParOf" srcId="{0E3CA36B-D2E0-7D47-B48D-183A2C460697}" destId="{775EDFE1-B2F2-B14F-97CB-DB9427266856}" srcOrd="0" destOrd="0" presId="urn:microsoft.com/office/officeart/2005/8/layout/chevron2"/>
    <dgm:cxn modelId="{60BAB8FC-FF12-BF4C-9EB0-85E5990DF11E}" type="presParOf" srcId="{775EDFE1-B2F2-B14F-97CB-DB9427266856}" destId="{E96E862B-434E-C24C-A15E-F80CF0F43A9E}" srcOrd="0" destOrd="0" presId="urn:microsoft.com/office/officeart/2005/8/layout/chevron2"/>
    <dgm:cxn modelId="{1396A8D9-DA6D-914C-B25A-CE62B9403A1A}" type="presParOf" srcId="{775EDFE1-B2F2-B14F-97CB-DB9427266856}" destId="{97A73C40-9A44-8F43-A0F3-285C8BCACAB9}" srcOrd="1" destOrd="0" presId="urn:microsoft.com/office/officeart/2005/8/layout/chevron2"/>
    <dgm:cxn modelId="{41F7BC13-6EB8-EA46-9B91-083E1AB3111F}" type="presParOf" srcId="{0E3CA36B-D2E0-7D47-B48D-183A2C460697}" destId="{31C8E526-A3EF-754B-B868-B56E21D8BF37}" srcOrd="1" destOrd="0" presId="urn:microsoft.com/office/officeart/2005/8/layout/chevron2"/>
    <dgm:cxn modelId="{B0537C46-23E7-9444-9EAE-9D9F7B752D0B}" type="presParOf" srcId="{0E3CA36B-D2E0-7D47-B48D-183A2C460697}" destId="{33467A07-897A-D543-8E10-6F1C7F7AE27A}" srcOrd="2" destOrd="0" presId="urn:microsoft.com/office/officeart/2005/8/layout/chevron2"/>
    <dgm:cxn modelId="{6AA43145-3AD5-384D-9CBB-E66A59CDB915}" type="presParOf" srcId="{33467A07-897A-D543-8E10-6F1C7F7AE27A}" destId="{A2306C6F-C725-D843-AA00-3641344BD23B}" srcOrd="0" destOrd="0" presId="urn:microsoft.com/office/officeart/2005/8/layout/chevron2"/>
    <dgm:cxn modelId="{049E0FB5-5370-3A4A-B138-F26F146BD311}" type="presParOf" srcId="{33467A07-897A-D543-8E10-6F1C7F7AE27A}" destId="{0FC0691C-525B-BF41-8FC4-42A6B454FE4D}" srcOrd="1" destOrd="0" presId="urn:microsoft.com/office/officeart/2005/8/layout/chevron2"/>
    <dgm:cxn modelId="{56917212-F86E-874F-81FB-2A6BEC5350A7}" type="presParOf" srcId="{0E3CA36B-D2E0-7D47-B48D-183A2C460697}" destId="{89006EC8-77B9-A34E-807E-B22AD53A3069}" srcOrd="3" destOrd="0" presId="urn:microsoft.com/office/officeart/2005/8/layout/chevron2"/>
    <dgm:cxn modelId="{4E2CA1B6-7EC3-6E42-B9B5-D6F539ED0AEE}" type="presParOf" srcId="{0E3CA36B-D2E0-7D47-B48D-183A2C460697}" destId="{57B0C1D3-0AB7-6A47-8225-4BB45F45C14C}" srcOrd="4" destOrd="0" presId="urn:microsoft.com/office/officeart/2005/8/layout/chevron2"/>
    <dgm:cxn modelId="{AB14E173-51DF-0746-8371-BE7D25B61C4D}" type="presParOf" srcId="{57B0C1D3-0AB7-6A47-8225-4BB45F45C14C}" destId="{E12FF512-3AF0-CD4B-AC70-B917BF1B5B42}" srcOrd="0" destOrd="0" presId="urn:microsoft.com/office/officeart/2005/8/layout/chevron2"/>
    <dgm:cxn modelId="{D78182A0-0B0F-B647-B884-C3A994897393}" type="presParOf" srcId="{57B0C1D3-0AB7-6A47-8225-4BB45F45C14C}" destId="{6C7DCD66-087E-F64E-80DA-3EAEFCA970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33BAE-16E1-4441-81E9-B743EE2F9E7F}">
      <dsp:nvSpPr>
        <dsp:cNvPr id="0" name=""/>
        <dsp:cNvSpPr/>
      </dsp:nvSpPr>
      <dsp:spPr>
        <a:xfrm rot="5400000">
          <a:off x="-260298" y="261171"/>
          <a:ext cx="1735320" cy="12147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Agreement UT-NA</a:t>
          </a:r>
        </a:p>
      </dsp:txBody>
      <dsp:txXfrm rot="-5400000">
        <a:off x="0" y="608235"/>
        <a:ext cx="1214724" cy="520596"/>
      </dsp:txXfrm>
    </dsp:sp>
    <dsp:sp modelId="{E52A1FEB-0849-7C43-9693-409AC8331B6C}">
      <dsp:nvSpPr>
        <dsp:cNvPr id="0" name=""/>
        <dsp:cNvSpPr/>
      </dsp:nvSpPr>
      <dsp:spPr>
        <a:xfrm rot="5400000">
          <a:off x="4162862" y="-2947263"/>
          <a:ext cx="1127958" cy="702423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600" kern="1200" dirty="0" err="1"/>
            <a:t>July</a:t>
          </a:r>
          <a:r>
            <a:rPr lang="nl-NL" sz="3600" kern="1200" dirty="0"/>
            <a:t> 2020: double </a:t>
          </a:r>
          <a:r>
            <a:rPr lang="nl-NL" sz="3600" kern="1200" dirty="0" err="1"/>
            <a:t>signed</a:t>
          </a:r>
          <a:r>
            <a:rPr lang="nl-NL" sz="3600" kern="1200" dirty="0"/>
            <a:t> agreement with NA</a:t>
          </a:r>
        </a:p>
      </dsp:txBody>
      <dsp:txXfrm rot="-5400000">
        <a:off x="1214725" y="55936"/>
        <a:ext cx="6969171" cy="1017834"/>
      </dsp:txXfrm>
    </dsp:sp>
    <dsp:sp modelId="{EB9D93C8-B64A-3D46-9A4A-6EDF6A8CD167}">
      <dsp:nvSpPr>
        <dsp:cNvPr id="0" name=""/>
        <dsp:cNvSpPr/>
      </dsp:nvSpPr>
      <dsp:spPr>
        <a:xfrm rot="5400000">
          <a:off x="-260298" y="1803720"/>
          <a:ext cx="1735320" cy="12147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Agreement partner-UT </a:t>
          </a:r>
        </a:p>
      </dsp:txBody>
      <dsp:txXfrm rot="-5400000">
        <a:off x="0" y="2150784"/>
        <a:ext cx="1214724" cy="520596"/>
      </dsp:txXfrm>
    </dsp:sp>
    <dsp:sp modelId="{63E9072F-59F9-D347-9E0E-3B62784FA4E0}">
      <dsp:nvSpPr>
        <dsp:cNvPr id="0" name=""/>
        <dsp:cNvSpPr/>
      </dsp:nvSpPr>
      <dsp:spPr>
        <a:xfrm rot="5400000">
          <a:off x="4162862" y="-1404714"/>
          <a:ext cx="1127958" cy="702423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600" b="1" kern="1200" dirty="0" err="1"/>
            <a:t>Before</a:t>
          </a:r>
          <a:r>
            <a:rPr lang="nl-NL" sz="3600" b="1" kern="1200" dirty="0"/>
            <a:t> start</a:t>
          </a:r>
          <a:r>
            <a:rPr lang="nl-NL" sz="3600" kern="1200" dirty="0"/>
            <a:t>: </a:t>
          </a:r>
          <a:r>
            <a:rPr lang="nl-NL" sz="3600" kern="1200" dirty="0" err="1"/>
            <a:t>Inter</a:t>
          </a:r>
          <a:r>
            <a:rPr lang="nl-NL" sz="3600" kern="1200" dirty="0"/>
            <a:t> Institutional Agreement (IIA)</a:t>
          </a:r>
        </a:p>
      </dsp:txBody>
      <dsp:txXfrm rot="-5400000">
        <a:off x="1214725" y="1598485"/>
        <a:ext cx="6969171" cy="1017834"/>
      </dsp:txXfrm>
    </dsp:sp>
    <dsp:sp modelId="{14FB6421-4EA8-CC4C-9C4C-A9F2C9881A90}">
      <dsp:nvSpPr>
        <dsp:cNvPr id="0" name=""/>
        <dsp:cNvSpPr/>
      </dsp:nvSpPr>
      <dsp:spPr>
        <a:xfrm rot="5400000">
          <a:off x="-260298" y="3346269"/>
          <a:ext cx="1735320" cy="12147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Start running </a:t>
          </a:r>
          <a:r>
            <a:rPr lang="nl-NL" sz="1600" kern="1200" dirty="0" err="1"/>
            <a:t>the</a:t>
          </a:r>
          <a:r>
            <a:rPr lang="nl-NL" sz="1600" kern="1200" dirty="0"/>
            <a:t> project</a:t>
          </a:r>
        </a:p>
      </dsp:txBody>
      <dsp:txXfrm rot="-5400000">
        <a:off x="0" y="3693333"/>
        <a:ext cx="1214724" cy="520596"/>
      </dsp:txXfrm>
    </dsp:sp>
    <dsp:sp modelId="{804A60A9-F2CF-D34F-82F4-E847AB299524}">
      <dsp:nvSpPr>
        <dsp:cNvPr id="0" name=""/>
        <dsp:cNvSpPr/>
      </dsp:nvSpPr>
      <dsp:spPr>
        <a:xfrm rot="5400000">
          <a:off x="4162862" y="137834"/>
          <a:ext cx="1127958" cy="702423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600" kern="1200" dirty="0"/>
            <a:t>01.08.2020: start </a:t>
          </a:r>
          <a:r>
            <a:rPr lang="nl-NL" sz="3600" kern="1200" dirty="0" err="1"/>
            <a:t>funding</a:t>
          </a:r>
          <a:r>
            <a:rPr lang="nl-NL" sz="3600" kern="1200" dirty="0"/>
            <a:t> mobilities (IIA in </a:t>
          </a:r>
          <a:r>
            <a:rPr lang="nl-NL" sz="3600" kern="1200" dirty="0" err="1"/>
            <a:t>place</a:t>
          </a:r>
          <a:r>
            <a:rPr lang="nl-NL" sz="3600" kern="1200" dirty="0"/>
            <a:t>)</a:t>
          </a:r>
        </a:p>
      </dsp:txBody>
      <dsp:txXfrm rot="-5400000">
        <a:off x="1214725" y="3141033"/>
        <a:ext cx="6969171" cy="10178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E862B-434E-C24C-A15E-F80CF0F43A9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Plan </a:t>
          </a:r>
          <a:r>
            <a:rPr lang="nl-NL" sz="1900" kern="1200" dirty="0" err="1"/>
            <a:t>the</a:t>
          </a:r>
          <a:r>
            <a:rPr lang="nl-NL" sz="1900" kern="1200" dirty="0"/>
            <a:t> mobility</a:t>
          </a:r>
        </a:p>
      </dsp:txBody>
      <dsp:txXfrm rot="-5400000">
        <a:off x="1" y="679096"/>
        <a:ext cx="1352020" cy="579438"/>
      </dsp:txXfrm>
    </dsp:sp>
    <dsp:sp modelId="{97A73C40-9A44-8F43-A0F3-285C8BCACAB9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dirty="0"/>
            <a:t>Project </a:t>
          </a:r>
          <a:r>
            <a:rPr lang="nl-NL" sz="2300" kern="1200" dirty="0" err="1"/>
            <a:t>coordinator</a:t>
          </a:r>
          <a:r>
            <a:rPr lang="nl-NL" sz="2300" kern="1200" dirty="0"/>
            <a:t> must </a:t>
          </a:r>
          <a:r>
            <a:rPr lang="nl-NL" sz="2300" b="1" kern="1200" dirty="0" err="1"/>
            <a:t>inform</a:t>
          </a:r>
          <a:r>
            <a:rPr lang="nl-NL" sz="2300" b="1" kern="1200" dirty="0"/>
            <a:t> SOIR </a:t>
          </a:r>
          <a:r>
            <a:rPr lang="nl-NL" sz="2300" b="1" kern="1200" dirty="0" err="1"/>
            <a:t>which</a:t>
          </a:r>
          <a:r>
            <a:rPr lang="nl-NL" sz="2300" b="1" kern="1200" dirty="0"/>
            <a:t> </a:t>
          </a:r>
          <a:r>
            <a:rPr lang="nl-NL" sz="2300" b="1" kern="1200" dirty="0" err="1"/>
            <a:t>academic</a:t>
          </a:r>
          <a:r>
            <a:rPr lang="nl-NL" sz="2300" b="1" kern="1200" dirty="0"/>
            <a:t> </a:t>
          </a:r>
          <a:r>
            <a:rPr lang="nl-NL" sz="2300" b="1" kern="1200" dirty="0" err="1"/>
            <a:t>will</a:t>
          </a:r>
          <a:r>
            <a:rPr lang="nl-NL" sz="2300" b="1" kern="1200" dirty="0"/>
            <a:t> get </a:t>
          </a:r>
          <a:r>
            <a:rPr lang="nl-NL" sz="2300" b="1" kern="1200" dirty="0" err="1"/>
            <a:t>the</a:t>
          </a:r>
          <a:r>
            <a:rPr lang="nl-NL" sz="2300" b="1" kern="1200" dirty="0"/>
            <a:t> E+ </a:t>
          </a:r>
          <a:r>
            <a:rPr lang="nl-NL" sz="2300" b="1" kern="1200" dirty="0" err="1"/>
            <a:t>grant</a:t>
          </a:r>
          <a:endParaRPr lang="nl-NL" sz="2300" b="1" kern="1200" dirty="0"/>
        </a:p>
      </dsp:txBody>
      <dsp:txXfrm rot="-5400000">
        <a:off x="1352020" y="64373"/>
        <a:ext cx="6714693" cy="1132875"/>
      </dsp:txXfrm>
    </dsp:sp>
    <dsp:sp modelId="{A2306C6F-C725-D843-AA00-3641344BD23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 err="1"/>
            <a:t>Arrange</a:t>
          </a:r>
          <a:r>
            <a:rPr lang="nl-NL" sz="1900" kern="1200" dirty="0"/>
            <a:t> </a:t>
          </a:r>
          <a:r>
            <a:rPr lang="nl-NL" sz="1900" kern="1200" dirty="0" err="1"/>
            <a:t>the</a:t>
          </a:r>
          <a:r>
            <a:rPr lang="nl-NL" sz="1900" kern="1200" dirty="0"/>
            <a:t> </a:t>
          </a:r>
          <a:r>
            <a:rPr lang="nl-NL" sz="1900" kern="1200" dirty="0" err="1"/>
            <a:t>formalities</a:t>
          </a:r>
          <a:r>
            <a:rPr lang="nl-NL" sz="1900" kern="1200" dirty="0"/>
            <a:t> 1</a:t>
          </a:r>
        </a:p>
      </dsp:txBody>
      <dsp:txXfrm rot="-5400000">
        <a:off x="1" y="2419614"/>
        <a:ext cx="1352020" cy="579438"/>
      </dsp:txXfrm>
    </dsp:sp>
    <dsp:sp modelId="{0FC0691C-525B-BF41-8FC4-42A6B454FE4D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dirty="0" err="1"/>
            <a:t>Academic</a:t>
          </a:r>
          <a:r>
            <a:rPr lang="nl-NL" sz="2300" kern="1200" dirty="0"/>
            <a:t> </a:t>
          </a:r>
          <a:r>
            <a:rPr lang="nl-NL" sz="2300" kern="1200" dirty="0" err="1"/>
            <a:t>arranges</a:t>
          </a:r>
          <a:r>
            <a:rPr lang="nl-NL" sz="2300" kern="1200" dirty="0"/>
            <a:t> </a:t>
          </a:r>
          <a:r>
            <a:rPr lang="nl-NL" sz="2300" i="1" kern="1200" dirty="0" err="1"/>
            <a:t>stay</a:t>
          </a:r>
          <a:r>
            <a:rPr lang="nl-NL" sz="2300" i="1" kern="1200" dirty="0"/>
            <a:t> at partner </a:t>
          </a:r>
          <a:r>
            <a:rPr lang="nl-NL" sz="2300" kern="1200" dirty="0"/>
            <a:t>with Project </a:t>
          </a:r>
          <a:r>
            <a:rPr lang="nl-NL" sz="2300" kern="1200" dirty="0" err="1"/>
            <a:t>coordinator</a:t>
          </a:r>
          <a:endParaRPr lang="nl-NL" sz="2300" kern="1200" dirty="0"/>
        </a:p>
      </dsp:txBody>
      <dsp:txXfrm rot="-5400000">
        <a:off x="1352020" y="1804891"/>
        <a:ext cx="6714693" cy="1132875"/>
      </dsp:txXfrm>
    </dsp:sp>
    <dsp:sp modelId="{E12FF512-3AF0-CD4B-AC70-B917BF1B5B42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 err="1"/>
            <a:t>Arrange</a:t>
          </a:r>
          <a:r>
            <a:rPr lang="nl-NL" sz="1900" kern="1200" dirty="0"/>
            <a:t> </a:t>
          </a:r>
          <a:r>
            <a:rPr lang="nl-NL" sz="1900" kern="1200" dirty="0" err="1"/>
            <a:t>the</a:t>
          </a:r>
          <a:r>
            <a:rPr lang="nl-NL" sz="1900" kern="1200" dirty="0"/>
            <a:t> </a:t>
          </a:r>
          <a:r>
            <a:rPr lang="nl-NL" sz="1900" kern="1200" dirty="0" err="1"/>
            <a:t>formalities</a:t>
          </a:r>
          <a:r>
            <a:rPr lang="nl-NL" sz="1900" kern="1200" dirty="0"/>
            <a:t> 2</a:t>
          </a:r>
        </a:p>
      </dsp:txBody>
      <dsp:txXfrm rot="-5400000">
        <a:off x="1" y="4160131"/>
        <a:ext cx="1352020" cy="579438"/>
      </dsp:txXfrm>
    </dsp:sp>
    <dsp:sp modelId="{6C7DCD66-087E-F64E-80DA-3EAEFCA970E9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dirty="0"/>
            <a:t>SOIR </a:t>
          </a:r>
          <a:r>
            <a:rPr lang="nl-NL" sz="2300" kern="1200" dirty="0" err="1"/>
            <a:t>arranges</a:t>
          </a:r>
          <a:r>
            <a:rPr lang="nl-NL" sz="2300" kern="1200" dirty="0"/>
            <a:t> E+ </a:t>
          </a:r>
          <a:r>
            <a:rPr lang="nl-NL" sz="2300" kern="1200" dirty="0" err="1"/>
            <a:t>paperwork</a:t>
          </a:r>
          <a:r>
            <a:rPr lang="nl-NL" sz="2300" kern="1200" dirty="0"/>
            <a:t> with </a:t>
          </a:r>
          <a:r>
            <a:rPr lang="nl-NL" sz="2300" kern="1200" dirty="0" err="1"/>
            <a:t>the</a:t>
          </a:r>
          <a:r>
            <a:rPr lang="nl-NL" sz="2300" kern="1200" dirty="0"/>
            <a:t> </a:t>
          </a:r>
          <a:r>
            <a:rPr lang="nl-NL" sz="2300" kern="1200" dirty="0" err="1"/>
            <a:t>academic</a:t>
          </a:r>
          <a:r>
            <a:rPr lang="nl-NL" sz="2300" kern="1200" dirty="0"/>
            <a:t> </a:t>
          </a:r>
          <a:r>
            <a:rPr lang="nl-NL" sz="2300" kern="1200" dirty="0" err="1"/>
            <a:t>and</a:t>
          </a:r>
          <a:r>
            <a:rPr lang="nl-NL" sz="2300" kern="1200" dirty="0"/>
            <a:t> </a:t>
          </a:r>
          <a:r>
            <a:rPr lang="nl-NL" sz="2300" kern="1200" dirty="0" err="1"/>
            <a:t>reports</a:t>
          </a:r>
          <a:r>
            <a:rPr lang="nl-NL" sz="2300" kern="1200" dirty="0"/>
            <a:t> </a:t>
          </a:r>
          <a:r>
            <a:rPr lang="nl-NL" sz="2300" kern="1200" dirty="0" err="1"/>
            <a:t>to</a:t>
          </a:r>
          <a:r>
            <a:rPr lang="nl-NL" sz="2300" kern="1200" dirty="0"/>
            <a:t> </a:t>
          </a:r>
          <a:r>
            <a:rPr lang="nl-NL" sz="2300" i="1" kern="1200" dirty="0"/>
            <a:t>Mobility Tool</a:t>
          </a:r>
          <a:r>
            <a:rPr lang="nl-NL" sz="2300" kern="1200" dirty="0"/>
            <a:t> (</a:t>
          </a:r>
          <a:r>
            <a:rPr lang="nl-NL" sz="2300" kern="1200" dirty="0" err="1"/>
            <a:t>grant</a:t>
          </a:r>
          <a:r>
            <a:rPr lang="nl-NL" sz="2300" kern="1200" dirty="0"/>
            <a:t>: </a:t>
          </a:r>
          <a:r>
            <a:rPr lang="nl-NL" sz="2300" kern="1200" dirty="0" err="1"/>
            <a:t>to</a:t>
          </a:r>
          <a:r>
            <a:rPr lang="nl-NL" sz="2300" kern="1200" dirty="0"/>
            <a:t> OFI </a:t>
          </a:r>
          <a:r>
            <a:rPr lang="nl-NL" sz="2300" kern="1200" dirty="0" err="1"/>
            <a:t>group</a:t>
          </a:r>
          <a:r>
            <a:rPr lang="nl-NL" sz="2300" kern="1200" dirty="0"/>
            <a:t>, </a:t>
          </a:r>
          <a:r>
            <a:rPr lang="nl-NL" sz="2300" kern="1200" dirty="0" err="1"/>
            <a:t>academic</a:t>
          </a:r>
          <a:r>
            <a:rPr lang="nl-NL" sz="2300" kern="1200" dirty="0"/>
            <a:t> </a:t>
          </a:r>
          <a:r>
            <a:rPr lang="nl-NL" sz="2300" kern="1200" dirty="0" err="1"/>
            <a:t>to</a:t>
          </a:r>
          <a:r>
            <a:rPr lang="nl-NL" sz="2300" kern="1200" dirty="0"/>
            <a:t> </a:t>
          </a:r>
          <a:r>
            <a:rPr lang="nl-NL" sz="2300" kern="1200" dirty="0" err="1"/>
            <a:t>declare</a:t>
          </a:r>
          <a:r>
            <a:rPr lang="nl-NL" sz="2300" kern="1200" dirty="0"/>
            <a:t> via UT </a:t>
          </a:r>
          <a:r>
            <a:rPr lang="nl-NL" sz="2300" kern="1200" dirty="0" err="1"/>
            <a:t>declaree</a:t>
          </a:r>
          <a:r>
            <a:rPr lang="nl-NL" sz="2300" kern="1200" dirty="0"/>
            <a:t> app)</a:t>
          </a:r>
        </a:p>
      </dsp:txBody>
      <dsp:txXfrm rot="-5400000">
        <a:off x="1352020" y="3545408"/>
        <a:ext cx="6714693" cy="11328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E862B-434E-C24C-A15E-F80CF0F43A9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/>
            <a:t>During</a:t>
          </a:r>
          <a:r>
            <a:rPr lang="nl-NL" sz="1800" kern="1200" dirty="0"/>
            <a:t> </a:t>
          </a:r>
          <a:r>
            <a:rPr lang="nl-NL" sz="1800" kern="1200" dirty="0" err="1"/>
            <a:t>the</a:t>
          </a:r>
          <a:r>
            <a:rPr lang="nl-NL" sz="1800" kern="1200" dirty="0"/>
            <a:t> mobility</a:t>
          </a:r>
        </a:p>
      </dsp:txBody>
      <dsp:txXfrm rot="-5400000">
        <a:off x="1" y="679096"/>
        <a:ext cx="1352020" cy="579438"/>
      </dsp:txXfrm>
    </dsp:sp>
    <dsp:sp modelId="{97A73C40-9A44-8F43-A0F3-285C8BCACAB9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200" kern="1200" dirty="0" err="1"/>
            <a:t>Academic</a:t>
          </a:r>
          <a:r>
            <a:rPr lang="nl-NL" sz="3200" kern="1200" dirty="0"/>
            <a:t> </a:t>
          </a:r>
          <a:r>
            <a:rPr lang="nl-NL" sz="3200" kern="1200" dirty="0" err="1"/>
            <a:t>teaches</a:t>
          </a:r>
          <a:r>
            <a:rPr lang="nl-NL" sz="3200" kern="1200" dirty="0"/>
            <a:t>/is </a:t>
          </a:r>
          <a:r>
            <a:rPr lang="nl-NL" sz="3200" kern="1200" dirty="0" err="1"/>
            <a:t>being</a:t>
          </a:r>
          <a:r>
            <a:rPr lang="nl-NL" sz="3200" kern="1200" dirty="0"/>
            <a:t> </a:t>
          </a:r>
          <a:r>
            <a:rPr lang="nl-NL" sz="3200" kern="1200" dirty="0" err="1"/>
            <a:t>trained</a:t>
          </a:r>
          <a:r>
            <a:rPr lang="nl-NL" sz="3200" kern="1200" dirty="0"/>
            <a:t> at partner instituten</a:t>
          </a:r>
        </a:p>
      </dsp:txBody>
      <dsp:txXfrm rot="-5400000">
        <a:off x="1352020" y="64373"/>
        <a:ext cx="6714693" cy="1132875"/>
      </dsp:txXfrm>
    </dsp:sp>
    <dsp:sp modelId="{A2306C6F-C725-D843-AA00-3641344BD23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Finishing </a:t>
          </a:r>
          <a:r>
            <a:rPr lang="nl-NL" sz="1800" kern="1200" dirty="0" err="1"/>
            <a:t>the</a:t>
          </a:r>
          <a:r>
            <a:rPr lang="nl-NL" sz="1800" kern="1200" dirty="0"/>
            <a:t> mobility 1</a:t>
          </a:r>
        </a:p>
      </dsp:txBody>
      <dsp:txXfrm rot="-5400000">
        <a:off x="1" y="2419614"/>
        <a:ext cx="1352020" cy="579438"/>
      </dsp:txXfrm>
    </dsp:sp>
    <dsp:sp modelId="{0FC0691C-525B-BF41-8FC4-42A6B454FE4D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200" kern="1200" dirty="0" err="1"/>
            <a:t>Academic</a:t>
          </a:r>
          <a:r>
            <a:rPr lang="nl-NL" sz="3200" kern="1200" dirty="0"/>
            <a:t> </a:t>
          </a:r>
          <a:r>
            <a:rPr lang="nl-NL" sz="3200" kern="1200" dirty="0" err="1"/>
            <a:t>to</a:t>
          </a:r>
          <a:r>
            <a:rPr lang="nl-NL" sz="3200" kern="1200" dirty="0"/>
            <a:t> </a:t>
          </a:r>
          <a:r>
            <a:rPr lang="nl-NL" sz="3200" kern="1200" dirty="0" err="1"/>
            <a:t>submit</a:t>
          </a:r>
          <a:r>
            <a:rPr lang="nl-NL" sz="3200" kern="1200" dirty="0"/>
            <a:t> E+ </a:t>
          </a:r>
          <a:r>
            <a:rPr lang="nl-NL" sz="3200" kern="1200" dirty="0" err="1"/>
            <a:t>evaluation</a:t>
          </a:r>
          <a:r>
            <a:rPr lang="nl-NL" sz="3200" kern="1200" dirty="0"/>
            <a:t> </a:t>
          </a:r>
          <a:r>
            <a:rPr lang="nl-NL" sz="3200" kern="1200" dirty="0" err="1"/>
            <a:t>and</a:t>
          </a:r>
          <a:r>
            <a:rPr lang="nl-NL" sz="3200" kern="1200" dirty="0"/>
            <a:t> a </a:t>
          </a:r>
          <a:r>
            <a:rPr lang="nl-NL" sz="3200" kern="1200" dirty="0" err="1"/>
            <a:t>certificate</a:t>
          </a:r>
          <a:r>
            <a:rPr lang="nl-NL" sz="3200" kern="1200" dirty="0"/>
            <a:t> of </a:t>
          </a:r>
          <a:r>
            <a:rPr lang="nl-NL" sz="3200" kern="1200" dirty="0" err="1"/>
            <a:t>attendence</a:t>
          </a:r>
          <a:endParaRPr lang="nl-NL" sz="3200" kern="1200" dirty="0"/>
        </a:p>
      </dsp:txBody>
      <dsp:txXfrm rot="-5400000">
        <a:off x="1352020" y="1804891"/>
        <a:ext cx="6714693" cy="1132875"/>
      </dsp:txXfrm>
    </dsp:sp>
    <dsp:sp modelId="{E12FF512-3AF0-CD4B-AC70-B917BF1B5B42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Finishing </a:t>
          </a:r>
          <a:r>
            <a:rPr lang="nl-NL" sz="1800" kern="1200" dirty="0" err="1"/>
            <a:t>the</a:t>
          </a:r>
          <a:r>
            <a:rPr lang="nl-NL" sz="1800" kern="1200" dirty="0"/>
            <a:t> mobility 2</a:t>
          </a:r>
        </a:p>
      </dsp:txBody>
      <dsp:txXfrm rot="-5400000">
        <a:off x="1" y="4160131"/>
        <a:ext cx="1352020" cy="579438"/>
      </dsp:txXfrm>
    </dsp:sp>
    <dsp:sp modelId="{6C7DCD66-087E-F64E-80DA-3EAEFCA970E9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200" kern="1200" dirty="0"/>
            <a:t>SOIR </a:t>
          </a:r>
          <a:r>
            <a:rPr lang="nl-NL" sz="3200" kern="1200" dirty="0" err="1"/>
            <a:t>to</a:t>
          </a:r>
          <a:r>
            <a:rPr lang="nl-NL" sz="3200" kern="1200" dirty="0"/>
            <a:t> </a:t>
          </a:r>
          <a:r>
            <a:rPr lang="nl-NL" sz="3200" kern="1200" dirty="0" err="1"/>
            <a:t>finalize</a:t>
          </a:r>
          <a:r>
            <a:rPr lang="nl-NL" sz="3200" kern="1200" dirty="0"/>
            <a:t> </a:t>
          </a:r>
          <a:r>
            <a:rPr lang="nl-NL" sz="3200" kern="1200" dirty="0" err="1"/>
            <a:t>reporting</a:t>
          </a:r>
          <a:r>
            <a:rPr lang="nl-NL" sz="3200" kern="1200" dirty="0"/>
            <a:t> in </a:t>
          </a:r>
          <a:r>
            <a:rPr lang="nl-NL" sz="3200" i="1" kern="1200" dirty="0"/>
            <a:t>Mobility Tool</a:t>
          </a:r>
          <a:endParaRPr lang="nl-NL" sz="3200" kern="1200" dirty="0"/>
        </a:p>
      </dsp:txBody>
      <dsp:txXfrm rot="-5400000">
        <a:off x="1352020" y="3545408"/>
        <a:ext cx="6714693" cy="113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33BAE-16E1-4441-81E9-B743EE2F9E7F}">
      <dsp:nvSpPr>
        <dsp:cNvPr id="0" name=""/>
        <dsp:cNvSpPr/>
      </dsp:nvSpPr>
      <dsp:spPr>
        <a:xfrm rot="5400000">
          <a:off x="-260298" y="261171"/>
          <a:ext cx="1735320" cy="12147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/>
            <a:t>Intermediary</a:t>
          </a:r>
          <a:r>
            <a:rPr lang="nl-NL" sz="1600" kern="1200" dirty="0"/>
            <a:t> </a:t>
          </a:r>
          <a:r>
            <a:rPr lang="nl-NL" sz="1600" kern="1200" dirty="0" err="1"/>
            <a:t>reporting</a:t>
          </a:r>
          <a:endParaRPr lang="nl-NL" sz="1600" kern="1200" dirty="0"/>
        </a:p>
      </dsp:txBody>
      <dsp:txXfrm rot="-5400000">
        <a:off x="0" y="608235"/>
        <a:ext cx="1214724" cy="520596"/>
      </dsp:txXfrm>
    </dsp:sp>
    <dsp:sp modelId="{E52A1FEB-0849-7C43-9693-409AC8331B6C}">
      <dsp:nvSpPr>
        <dsp:cNvPr id="0" name=""/>
        <dsp:cNvSpPr/>
      </dsp:nvSpPr>
      <dsp:spPr>
        <a:xfrm rot="5400000">
          <a:off x="4162862" y="-2947263"/>
          <a:ext cx="1127958" cy="702423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600" kern="1200" dirty="0"/>
            <a:t>14.01.2022: interim report on </a:t>
          </a:r>
          <a:r>
            <a:rPr lang="nl-NL" sz="3600" kern="1200" dirty="0" err="1"/>
            <a:t>the</a:t>
          </a:r>
          <a:r>
            <a:rPr lang="nl-NL" sz="3600" kern="1200" dirty="0"/>
            <a:t> project</a:t>
          </a:r>
        </a:p>
      </dsp:txBody>
      <dsp:txXfrm rot="-5400000">
        <a:off x="1214725" y="55936"/>
        <a:ext cx="6969171" cy="1017834"/>
      </dsp:txXfrm>
    </dsp:sp>
    <dsp:sp modelId="{EB9D93C8-B64A-3D46-9A4A-6EDF6A8CD167}">
      <dsp:nvSpPr>
        <dsp:cNvPr id="0" name=""/>
        <dsp:cNvSpPr/>
      </dsp:nvSpPr>
      <dsp:spPr>
        <a:xfrm rot="5400000">
          <a:off x="-260298" y="1803720"/>
          <a:ext cx="1735320" cy="12147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Finishing </a:t>
          </a:r>
          <a:r>
            <a:rPr lang="nl-NL" sz="1600" kern="1200" dirty="0" err="1"/>
            <a:t>the</a:t>
          </a:r>
          <a:r>
            <a:rPr lang="nl-NL" sz="1600" kern="1200" dirty="0"/>
            <a:t> project</a:t>
          </a:r>
        </a:p>
      </dsp:txBody>
      <dsp:txXfrm rot="-5400000">
        <a:off x="0" y="2150784"/>
        <a:ext cx="1214724" cy="520596"/>
      </dsp:txXfrm>
    </dsp:sp>
    <dsp:sp modelId="{63E9072F-59F9-D347-9E0E-3B62784FA4E0}">
      <dsp:nvSpPr>
        <dsp:cNvPr id="0" name=""/>
        <dsp:cNvSpPr/>
      </dsp:nvSpPr>
      <dsp:spPr>
        <a:xfrm rot="5400000">
          <a:off x="4162862" y="-1404714"/>
          <a:ext cx="1127958" cy="702423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600" kern="1200" dirty="0"/>
            <a:t>31.07.2023: </a:t>
          </a:r>
          <a:r>
            <a:rPr lang="nl-NL" sz="3600" kern="1200" dirty="0" err="1"/>
            <a:t>all</a:t>
          </a:r>
          <a:r>
            <a:rPr lang="nl-NL" sz="3600" kern="1200" dirty="0"/>
            <a:t> mobilities </a:t>
          </a:r>
          <a:r>
            <a:rPr lang="nl-NL" sz="3600" kern="1200" dirty="0" err="1"/>
            <a:t>need</a:t>
          </a:r>
          <a:r>
            <a:rPr lang="nl-NL" sz="3600" kern="1200" dirty="0"/>
            <a:t> </a:t>
          </a:r>
          <a:r>
            <a:rPr lang="nl-NL" sz="3600" kern="1200" dirty="0" err="1"/>
            <a:t>to</a:t>
          </a:r>
          <a:r>
            <a:rPr lang="nl-NL" sz="3600" kern="1200" dirty="0"/>
            <a:t> </a:t>
          </a:r>
          <a:r>
            <a:rPr lang="nl-NL" sz="3600" kern="1200" dirty="0" err="1"/>
            <a:t>be</a:t>
          </a:r>
          <a:r>
            <a:rPr lang="nl-NL" sz="3600" kern="1200" dirty="0"/>
            <a:t> </a:t>
          </a:r>
          <a:r>
            <a:rPr lang="nl-NL" sz="3600" kern="1200" dirty="0" err="1"/>
            <a:t>finalized</a:t>
          </a:r>
          <a:r>
            <a:rPr lang="nl-NL" sz="3600" kern="1200" dirty="0"/>
            <a:t> (incl. </a:t>
          </a:r>
          <a:r>
            <a:rPr lang="nl-NL" sz="3600" kern="1200" dirty="0" err="1"/>
            <a:t>evaluation</a:t>
          </a:r>
          <a:r>
            <a:rPr lang="nl-NL" sz="3600" kern="1200" dirty="0"/>
            <a:t>)</a:t>
          </a:r>
        </a:p>
      </dsp:txBody>
      <dsp:txXfrm rot="-5400000">
        <a:off x="1214725" y="1598485"/>
        <a:ext cx="6969171" cy="1017834"/>
      </dsp:txXfrm>
    </dsp:sp>
    <dsp:sp modelId="{14FB6421-4EA8-CC4C-9C4C-A9F2C9881A90}">
      <dsp:nvSpPr>
        <dsp:cNvPr id="0" name=""/>
        <dsp:cNvSpPr/>
      </dsp:nvSpPr>
      <dsp:spPr>
        <a:xfrm rot="5400000">
          <a:off x="-260298" y="3346269"/>
          <a:ext cx="1735320" cy="12147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Reporting on </a:t>
          </a:r>
          <a:r>
            <a:rPr lang="nl-NL" sz="1600" kern="1200" dirty="0" err="1"/>
            <a:t>the</a:t>
          </a:r>
          <a:r>
            <a:rPr lang="nl-NL" sz="1600" kern="1200" dirty="0"/>
            <a:t> project</a:t>
          </a:r>
        </a:p>
      </dsp:txBody>
      <dsp:txXfrm rot="-5400000">
        <a:off x="0" y="3693333"/>
        <a:ext cx="1214724" cy="520596"/>
      </dsp:txXfrm>
    </dsp:sp>
    <dsp:sp modelId="{804A60A9-F2CF-D34F-82F4-E847AB299524}">
      <dsp:nvSpPr>
        <dsp:cNvPr id="0" name=""/>
        <dsp:cNvSpPr/>
      </dsp:nvSpPr>
      <dsp:spPr>
        <a:xfrm rot="5400000">
          <a:off x="4162862" y="155091"/>
          <a:ext cx="1127958" cy="702423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sz="3600" kern="1200" dirty="0"/>
            <a:t>15.09.2023: deadline </a:t>
          </a:r>
          <a:r>
            <a:rPr lang="nl-NL" sz="3600" kern="1200" dirty="0" err="1"/>
            <a:t>submission</a:t>
          </a:r>
          <a:r>
            <a:rPr lang="nl-NL" sz="3600" kern="1200" dirty="0"/>
            <a:t> </a:t>
          </a:r>
          <a:r>
            <a:rPr lang="nl-NL" sz="3600" kern="1200" dirty="0" err="1"/>
            <a:t>final</a:t>
          </a:r>
          <a:r>
            <a:rPr lang="nl-NL" sz="3600" kern="1200" dirty="0"/>
            <a:t> report</a:t>
          </a:r>
        </a:p>
      </dsp:txBody>
      <dsp:txXfrm rot="-5400000">
        <a:off x="1214725" y="3158290"/>
        <a:ext cx="6969171" cy="101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020BC-3B13-5447-A85D-B267D11B777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/>
            <a:t>Prepare</a:t>
          </a:r>
          <a:r>
            <a:rPr lang="nl-NL" sz="2000" kern="1200" dirty="0"/>
            <a:t> IIA</a:t>
          </a:r>
        </a:p>
      </dsp:txBody>
      <dsp:txXfrm rot="-5400000">
        <a:off x="1" y="679096"/>
        <a:ext cx="1352020" cy="579438"/>
      </dsp:txXfrm>
    </dsp:sp>
    <dsp:sp modelId="{46D88E64-5DC6-D64F-9331-B31D6C97F85C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 dirty="0"/>
            <a:t>Project </a:t>
          </a:r>
          <a:r>
            <a:rPr lang="nl-NL" sz="2600" kern="1200" dirty="0" err="1"/>
            <a:t>coordinator</a:t>
          </a:r>
          <a:r>
            <a:rPr lang="nl-NL" sz="2600" kern="1200" dirty="0"/>
            <a:t> </a:t>
          </a:r>
          <a:r>
            <a:rPr lang="nl-NL" sz="2600" kern="1200" dirty="0" err="1"/>
            <a:t>to</a:t>
          </a:r>
          <a:r>
            <a:rPr lang="nl-NL" sz="2600" kern="1200" dirty="0"/>
            <a:t> share contact person at partner </a:t>
          </a:r>
          <a:r>
            <a:rPr lang="nl-NL" sz="2600" kern="1200" dirty="0" err="1"/>
            <a:t>and</a:t>
          </a:r>
          <a:r>
            <a:rPr lang="nl-NL" sz="2600" kern="1200" dirty="0"/>
            <a:t> information on </a:t>
          </a:r>
          <a:r>
            <a:rPr lang="nl-NL" sz="2600" kern="1200" dirty="0" err="1"/>
            <a:t>the</a:t>
          </a:r>
          <a:r>
            <a:rPr lang="nl-NL" sz="2600" kern="1200" dirty="0"/>
            <a:t> project with SOIR. </a:t>
          </a:r>
        </a:p>
      </dsp:txBody>
      <dsp:txXfrm rot="-5400000">
        <a:off x="1352020" y="64373"/>
        <a:ext cx="6714693" cy="1132875"/>
      </dsp:txXfrm>
    </dsp:sp>
    <dsp:sp modelId="{CE571267-DE02-8744-9D97-552A4E94DB20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/>
            <a:t>Negotiating</a:t>
          </a:r>
          <a:r>
            <a:rPr lang="nl-NL" sz="2000" kern="1200" dirty="0"/>
            <a:t> IIA</a:t>
          </a:r>
        </a:p>
      </dsp:txBody>
      <dsp:txXfrm rot="-5400000">
        <a:off x="1" y="2419614"/>
        <a:ext cx="1352020" cy="579438"/>
      </dsp:txXfrm>
    </dsp:sp>
    <dsp:sp modelId="{C6C0BF1B-127E-2647-A14D-4F51A7307888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 dirty="0"/>
            <a:t>SOIR </a:t>
          </a:r>
          <a:r>
            <a:rPr lang="nl-NL" sz="2600" kern="1200" dirty="0" err="1"/>
            <a:t>to</a:t>
          </a:r>
          <a:r>
            <a:rPr lang="nl-NL" sz="2600" kern="1200" dirty="0"/>
            <a:t> draft </a:t>
          </a:r>
          <a:r>
            <a:rPr lang="nl-NL" sz="2600" kern="1200" dirty="0" err="1"/>
            <a:t>the</a:t>
          </a:r>
          <a:r>
            <a:rPr lang="nl-NL" sz="2600" kern="1200" dirty="0"/>
            <a:t> IIA (set template) </a:t>
          </a:r>
          <a:r>
            <a:rPr lang="nl-NL" sz="2600" kern="1200" dirty="0" err="1"/>
            <a:t>and</a:t>
          </a:r>
          <a:r>
            <a:rPr lang="nl-NL" sz="2600" kern="1200" dirty="0"/>
            <a:t> </a:t>
          </a:r>
          <a:r>
            <a:rPr lang="nl-NL" sz="2600" kern="1200" dirty="0" err="1"/>
            <a:t>facilitate</a:t>
          </a:r>
          <a:r>
            <a:rPr lang="nl-NL" sz="2600" kern="1200" dirty="0"/>
            <a:t> </a:t>
          </a:r>
          <a:r>
            <a:rPr lang="nl-NL" sz="2600" kern="1200" dirty="0" err="1"/>
            <a:t>the</a:t>
          </a:r>
          <a:r>
            <a:rPr lang="nl-NL" sz="2600" kern="1200" dirty="0"/>
            <a:t> </a:t>
          </a:r>
          <a:r>
            <a:rPr lang="nl-NL" sz="2600" kern="1200" dirty="0" err="1"/>
            <a:t>signing</a:t>
          </a:r>
          <a:r>
            <a:rPr lang="nl-NL" sz="2600" kern="1200" dirty="0"/>
            <a:t> </a:t>
          </a:r>
          <a:r>
            <a:rPr lang="nl-NL" sz="2600" kern="1200" dirty="0" err="1"/>
            <a:t>process</a:t>
          </a:r>
          <a:r>
            <a:rPr lang="nl-NL" sz="2600" kern="1200" dirty="0"/>
            <a:t> with </a:t>
          </a:r>
          <a:r>
            <a:rPr lang="nl-NL" sz="2600" kern="1200" dirty="0" err="1"/>
            <a:t>the</a:t>
          </a:r>
          <a:r>
            <a:rPr lang="nl-NL" sz="2600" kern="1200" dirty="0"/>
            <a:t> partner. </a:t>
          </a:r>
        </a:p>
      </dsp:txBody>
      <dsp:txXfrm rot="-5400000">
        <a:off x="1352020" y="1804891"/>
        <a:ext cx="6714693" cy="1132875"/>
      </dsp:txXfrm>
    </dsp:sp>
    <dsp:sp modelId="{67B04DA8-D6E7-9040-B548-44AD4066C3DA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/>
            <a:t>Implement</a:t>
          </a:r>
          <a:r>
            <a:rPr lang="nl-NL" sz="2000" kern="1200" dirty="0"/>
            <a:t> IIA</a:t>
          </a:r>
        </a:p>
      </dsp:txBody>
      <dsp:txXfrm rot="-5400000">
        <a:off x="1" y="4160131"/>
        <a:ext cx="1352020" cy="579438"/>
      </dsp:txXfrm>
    </dsp:sp>
    <dsp:sp modelId="{15A6A42E-82A5-6343-8CD4-ED8C03191FBF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 dirty="0"/>
            <a:t>SOIR </a:t>
          </a:r>
          <a:r>
            <a:rPr lang="nl-NL" sz="2600" kern="1200" dirty="0" err="1"/>
            <a:t>to</a:t>
          </a:r>
          <a:r>
            <a:rPr lang="nl-NL" sz="2600" kern="1200" dirty="0"/>
            <a:t> share IIA with project </a:t>
          </a:r>
          <a:r>
            <a:rPr lang="nl-NL" sz="2600" kern="1200" dirty="0" err="1"/>
            <a:t>coordinator</a:t>
          </a:r>
          <a:r>
            <a:rPr lang="nl-NL" sz="2600" kern="1200" dirty="0"/>
            <a:t>, </a:t>
          </a:r>
          <a:r>
            <a:rPr lang="nl-NL" sz="2600" kern="1200" dirty="0" err="1"/>
            <a:t>activate</a:t>
          </a:r>
          <a:r>
            <a:rPr lang="nl-NL" sz="2600" kern="1200" dirty="0"/>
            <a:t> partner in Mob Online (+JOIN) </a:t>
          </a:r>
          <a:r>
            <a:rPr lang="nl-NL" sz="2600" kern="1200" dirty="0" err="1"/>
            <a:t>and</a:t>
          </a:r>
          <a:r>
            <a:rPr lang="nl-NL" sz="2600" kern="1200" dirty="0"/>
            <a:t> </a:t>
          </a:r>
          <a:r>
            <a:rPr lang="nl-NL" sz="2600" kern="1200" dirty="0" err="1"/>
            <a:t>instruct</a:t>
          </a:r>
          <a:r>
            <a:rPr lang="nl-NL" sz="2600" kern="1200" dirty="0"/>
            <a:t> partner </a:t>
          </a:r>
          <a:r>
            <a:rPr lang="nl-NL" sz="2600" kern="1200" dirty="0" err="1"/>
            <a:t>how</a:t>
          </a:r>
          <a:r>
            <a:rPr lang="nl-NL" sz="2600" kern="1200" dirty="0"/>
            <a:t> </a:t>
          </a:r>
          <a:r>
            <a:rPr lang="nl-NL" sz="2600" kern="1200" dirty="0" err="1"/>
            <a:t>to</a:t>
          </a:r>
          <a:r>
            <a:rPr lang="nl-NL" sz="2600" kern="1200" dirty="0"/>
            <a:t> </a:t>
          </a:r>
          <a:r>
            <a:rPr lang="nl-NL" sz="2600" kern="1200" dirty="0" err="1"/>
            <a:t>nominate</a:t>
          </a:r>
          <a:r>
            <a:rPr lang="nl-NL" sz="2600" kern="1200" dirty="0"/>
            <a:t>. </a:t>
          </a:r>
        </a:p>
      </dsp:txBody>
      <dsp:txXfrm rot="-5400000">
        <a:off x="1352020" y="3545408"/>
        <a:ext cx="6714693" cy="1132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E862B-434E-C24C-A15E-F80CF0F43A9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Plan </a:t>
          </a:r>
          <a:r>
            <a:rPr lang="nl-NL" sz="1900" kern="1200" dirty="0" err="1"/>
            <a:t>the</a:t>
          </a:r>
          <a:r>
            <a:rPr lang="nl-NL" sz="1900" kern="1200" dirty="0"/>
            <a:t> mobility</a:t>
          </a:r>
        </a:p>
      </dsp:txBody>
      <dsp:txXfrm rot="-5400000">
        <a:off x="1" y="679096"/>
        <a:ext cx="1352020" cy="579438"/>
      </dsp:txXfrm>
    </dsp:sp>
    <dsp:sp modelId="{97A73C40-9A44-8F43-A0F3-285C8BCACAB9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Project </a:t>
          </a:r>
          <a:r>
            <a:rPr lang="nl-NL" sz="2000" kern="1200" dirty="0" err="1"/>
            <a:t>coordinator</a:t>
          </a:r>
          <a:r>
            <a:rPr lang="nl-NL" sz="2000" kern="1200" dirty="0"/>
            <a:t> (1) </a:t>
          </a:r>
          <a:r>
            <a:rPr lang="nl-NL" sz="2000" kern="1200" dirty="0" err="1"/>
            <a:t>connects</a:t>
          </a:r>
          <a:r>
            <a:rPr lang="nl-NL" sz="2000" kern="1200" dirty="0"/>
            <a:t> </a:t>
          </a:r>
          <a:r>
            <a:rPr lang="nl-NL" sz="2000" kern="1200" dirty="0" err="1"/>
            <a:t>to</a:t>
          </a:r>
          <a:r>
            <a:rPr lang="nl-NL" sz="2000" kern="1200" dirty="0"/>
            <a:t> partner </a:t>
          </a:r>
          <a:r>
            <a:rPr lang="nl-NL" sz="2000" kern="1200" dirty="0" err="1"/>
            <a:t>and</a:t>
          </a:r>
          <a:r>
            <a:rPr lang="nl-NL" sz="2000" kern="1200" dirty="0"/>
            <a:t> (2) must  </a:t>
          </a:r>
          <a:r>
            <a:rPr lang="nl-NL" sz="2000" b="1" kern="1200" dirty="0" err="1"/>
            <a:t>inform</a:t>
          </a:r>
          <a:r>
            <a:rPr lang="nl-NL" sz="2000" b="1" kern="1200" dirty="0"/>
            <a:t> SOIR </a:t>
          </a:r>
          <a:r>
            <a:rPr lang="nl-NL" sz="2000" b="1" kern="1200" dirty="0" err="1"/>
            <a:t>which</a:t>
          </a:r>
          <a:r>
            <a:rPr lang="nl-NL" sz="2000" b="1" kern="1200" dirty="0"/>
            <a:t> student </a:t>
          </a:r>
          <a:r>
            <a:rPr lang="nl-NL" sz="2000" b="1" kern="1200" dirty="0" err="1"/>
            <a:t>will</a:t>
          </a:r>
          <a:r>
            <a:rPr lang="nl-NL" sz="2000" b="1" kern="1200" dirty="0"/>
            <a:t> get </a:t>
          </a:r>
          <a:r>
            <a:rPr lang="nl-NL" sz="2000" b="1" kern="1200" dirty="0" err="1"/>
            <a:t>the</a:t>
          </a:r>
          <a:r>
            <a:rPr lang="nl-NL" sz="2000" b="1" kern="1200" dirty="0"/>
            <a:t> E+ </a:t>
          </a:r>
          <a:r>
            <a:rPr lang="nl-NL" sz="2000" b="1" kern="1200" dirty="0" err="1"/>
            <a:t>grant</a:t>
          </a:r>
          <a:endParaRPr lang="nl-NL" sz="2000" b="1" kern="1200" dirty="0"/>
        </a:p>
      </dsp:txBody>
      <dsp:txXfrm rot="-5400000">
        <a:off x="1352020" y="64373"/>
        <a:ext cx="6714693" cy="1132875"/>
      </dsp:txXfrm>
    </dsp:sp>
    <dsp:sp modelId="{A2306C6F-C725-D843-AA00-3641344BD23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 err="1"/>
            <a:t>Arrange</a:t>
          </a:r>
          <a:r>
            <a:rPr lang="nl-NL" sz="1900" kern="1200" dirty="0"/>
            <a:t> </a:t>
          </a:r>
          <a:r>
            <a:rPr lang="nl-NL" sz="1900" kern="1200" dirty="0" err="1"/>
            <a:t>the</a:t>
          </a:r>
          <a:r>
            <a:rPr lang="nl-NL" sz="1900" kern="1200" dirty="0"/>
            <a:t> </a:t>
          </a:r>
          <a:r>
            <a:rPr lang="nl-NL" sz="1900" kern="1200" dirty="0" err="1"/>
            <a:t>formalities</a:t>
          </a:r>
          <a:r>
            <a:rPr lang="nl-NL" sz="1900" kern="1200" dirty="0"/>
            <a:t> 1</a:t>
          </a:r>
        </a:p>
      </dsp:txBody>
      <dsp:txXfrm rot="-5400000">
        <a:off x="1" y="2419614"/>
        <a:ext cx="1352020" cy="579438"/>
      </dsp:txXfrm>
    </dsp:sp>
    <dsp:sp modelId="{0FC0691C-525B-BF41-8FC4-42A6B454FE4D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Partner</a:t>
          </a:r>
          <a:r>
            <a:rPr lang="nl-NL" sz="2000" kern="1200" baseline="0" dirty="0"/>
            <a:t> </a:t>
          </a:r>
          <a:r>
            <a:rPr lang="nl-NL" sz="2000" kern="1200" baseline="0" dirty="0" err="1"/>
            <a:t>nominates</a:t>
          </a:r>
          <a:r>
            <a:rPr lang="nl-NL" sz="2000" kern="1200" baseline="0" dirty="0"/>
            <a:t> student(s) via </a:t>
          </a:r>
          <a:r>
            <a:rPr lang="nl-NL" sz="2000" i="1" kern="1200" baseline="0" dirty="0"/>
            <a:t>Mobility Online</a:t>
          </a:r>
          <a:r>
            <a:rPr lang="nl-NL" sz="2000" kern="1200" baseline="0" dirty="0"/>
            <a:t> (‘courses’: SMS, ‘Placement’: SMP)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baseline="0" dirty="0"/>
            <a:t> Student starts </a:t>
          </a:r>
          <a:r>
            <a:rPr lang="nl-NL" sz="2000" kern="1200" baseline="0" dirty="0" err="1"/>
            <a:t>to</a:t>
          </a:r>
          <a:r>
            <a:rPr lang="nl-NL" sz="2000" kern="1200" baseline="0" dirty="0"/>
            <a:t> take action</a:t>
          </a:r>
          <a:br>
            <a:rPr lang="nl-NL" sz="2000" kern="1200" baseline="0" dirty="0"/>
          </a:br>
          <a:endParaRPr lang="nl-NL" sz="2000" kern="1200" dirty="0"/>
        </a:p>
      </dsp:txBody>
      <dsp:txXfrm rot="-5400000">
        <a:off x="1352020" y="1804891"/>
        <a:ext cx="6714693" cy="1132875"/>
      </dsp:txXfrm>
    </dsp:sp>
    <dsp:sp modelId="{E12FF512-3AF0-CD4B-AC70-B917BF1B5B42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 err="1"/>
            <a:t>Arrange</a:t>
          </a:r>
          <a:r>
            <a:rPr lang="nl-NL" sz="1900" kern="1200" dirty="0"/>
            <a:t> </a:t>
          </a:r>
          <a:r>
            <a:rPr lang="nl-NL" sz="1900" kern="1200" dirty="0" err="1"/>
            <a:t>the</a:t>
          </a:r>
          <a:r>
            <a:rPr lang="nl-NL" sz="1900" kern="1200" dirty="0"/>
            <a:t> </a:t>
          </a:r>
          <a:r>
            <a:rPr lang="nl-NL" sz="1900" kern="1200" dirty="0" err="1"/>
            <a:t>formalities</a:t>
          </a:r>
          <a:r>
            <a:rPr lang="nl-NL" sz="1900" kern="1200" dirty="0"/>
            <a:t> 2</a:t>
          </a:r>
        </a:p>
      </dsp:txBody>
      <dsp:txXfrm rot="-5400000">
        <a:off x="1" y="4160131"/>
        <a:ext cx="1352020" cy="579438"/>
      </dsp:txXfrm>
    </dsp:sp>
    <dsp:sp modelId="{6C7DCD66-087E-F64E-80DA-3EAEFCA970E9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UT </a:t>
          </a:r>
          <a:r>
            <a:rPr lang="nl-NL" sz="2000" kern="1200" dirty="0" err="1"/>
            <a:t>admission</a:t>
          </a:r>
          <a:r>
            <a:rPr lang="nl-NL" sz="2000" kern="1200" dirty="0"/>
            <a:t> </a:t>
          </a:r>
          <a:r>
            <a:rPr lang="nl-NL" sz="2000" kern="1200" dirty="0" err="1"/>
            <a:t>process</a:t>
          </a:r>
          <a:r>
            <a:rPr lang="nl-NL" sz="2000" kern="1200" dirty="0"/>
            <a:t> </a:t>
          </a:r>
          <a:r>
            <a:rPr lang="nl-NL" sz="2000" kern="1200" dirty="0" err="1"/>
            <a:t>including</a:t>
          </a:r>
          <a:r>
            <a:rPr lang="nl-NL" sz="2000" kern="1200" dirty="0"/>
            <a:t> SOIR </a:t>
          </a:r>
          <a:r>
            <a:rPr lang="nl-NL" sz="2000" kern="1200" dirty="0" err="1"/>
            <a:t>for</a:t>
          </a:r>
          <a:r>
            <a:rPr lang="nl-NL" sz="2000" kern="1200" dirty="0"/>
            <a:t> E+ </a:t>
          </a:r>
          <a:r>
            <a:rPr lang="nl-NL" sz="2000" kern="1200" dirty="0" err="1"/>
            <a:t>grant</a:t>
          </a:r>
          <a:r>
            <a:rPr lang="nl-NL" sz="2000" kern="1200" dirty="0"/>
            <a:t> (</a:t>
          </a:r>
          <a:r>
            <a:rPr lang="nl-NL" sz="2000" kern="1200" dirty="0" err="1"/>
            <a:t>and</a:t>
          </a:r>
          <a:r>
            <a:rPr lang="nl-NL" sz="2000" kern="1200" dirty="0"/>
            <a:t> –letter </a:t>
          </a:r>
          <a:r>
            <a:rPr lang="nl-NL" sz="2000" kern="1200" dirty="0" err="1"/>
            <a:t>for</a:t>
          </a:r>
          <a:r>
            <a:rPr lang="nl-NL" sz="2000" kern="1200" dirty="0"/>
            <a:t> </a:t>
          </a:r>
          <a:r>
            <a:rPr lang="nl-NL" sz="2000" kern="1200" dirty="0" err="1"/>
            <a:t>students</a:t>
          </a:r>
          <a:r>
            <a:rPr lang="nl-NL" sz="2000" kern="1200" dirty="0"/>
            <a:t> visa &amp; </a:t>
          </a:r>
          <a:r>
            <a:rPr lang="nl-NL" sz="2000" kern="1200" dirty="0" err="1"/>
            <a:t>reports</a:t>
          </a:r>
          <a:r>
            <a:rPr lang="nl-NL" sz="2000" kern="1200" dirty="0"/>
            <a:t> </a:t>
          </a:r>
          <a:r>
            <a:rPr lang="nl-NL" sz="2000" kern="1200" dirty="0" err="1"/>
            <a:t>to</a:t>
          </a:r>
          <a:r>
            <a:rPr lang="nl-NL" sz="2000" kern="1200" dirty="0"/>
            <a:t> </a:t>
          </a:r>
          <a:r>
            <a:rPr lang="nl-NL" sz="2000" i="1" kern="1200" dirty="0"/>
            <a:t>Mobility Tool</a:t>
          </a:r>
          <a:r>
            <a:rPr lang="nl-NL" sz="2000" i="0" kern="1200" dirty="0"/>
            <a:t>)</a:t>
          </a:r>
          <a:br>
            <a:rPr lang="nl-NL" sz="2000" i="0" kern="1200" dirty="0"/>
          </a:br>
          <a:endParaRPr lang="nl-NL" sz="2000" i="0" kern="1200" dirty="0"/>
        </a:p>
      </dsp:txBody>
      <dsp:txXfrm rot="-5400000">
        <a:off x="1352020" y="3545408"/>
        <a:ext cx="6714693" cy="1132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E862B-434E-C24C-A15E-F80CF0F43A9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/>
            <a:t>During</a:t>
          </a:r>
          <a:r>
            <a:rPr lang="nl-NL" sz="1800" kern="1200" dirty="0"/>
            <a:t> </a:t>
          </a:r>
          <a:r>
            <a:rPr lang="nl-NL" sz="1800" kern="1200" dirty="0" err="1"/>
            <a:t>the</a:t>
          </a:r>
          <a:r>
            <a:rPr lang="nl-NL" sz="1800" kern="1200" dirty="0"/>
            <a:t> mobility</a:t>
          </a:r>
        </a:p>
      </dsp:txBody>
      <dsp:txXfrm rot="-5400000">
        <a:off x="1" y="679096"/>
        <a:ext cx="1352020" cy="579438"/>
      </dsp:txXfrm>
    </dsp:sp>
    <dsp:sp modelId="{97A73C40-9A44-8F43-A0F3-285C8BCACAB9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/>
            <a:t>Student studies/does project at UT</a:t>
          </a:r>
        </a:p>
      </dsp:txBody>
      <dsp:txXfrm rot="-5400000">
        <a:off x="1352020" y="64373"/>
        <a:ext cx="6714693" cy="1132875"/>
      </dsp:txXfrm>
    </dsp:sp>
    <dsp:sp modelId="{A2306C6F-C725-D843-AA00-3641344BD23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Finishing </a:t>
          </a:r>
          <a:r>
            <a:rPr lang="nl-NL" sz="1800" kern="1200" dirty="0" err="1"/>
            <a:t>the</a:t>
          </a:r>
          <a:r>
            <a:rPr lang="nl-NL" sz="1800" kern="1200" dirty="0"/>
            <a:t> mobility 1</a:t>
          </a:r>
        </a:p>
      </dsp:txBody>
      <dsp:txXfrm rot="-5400000">
        <a:off x="1" y="2419614"/>
        <a:ext cx="1352020" cy="579438"/>
      </dsp:txXfrm>
    </dsp:sp>
    <dsp:sp modelId="{0FC0691C-525B-BF41-8FC4-42A6B454FE4D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/>
            <a:t>Student </a:t>
          </a:r>
          <a:r>
            <a:rPr lang="nl-NL" sz="2700" kern="1200" dirty="0" err="1"/>
            <a:t>to</a:t>
          </a:r>
          <a:r>
            <a:rPr lang="nl-NL" sz="2700" kern="1200" dirty="0"/>
            <a:t> </a:t>
          </a:r>
          <a:r>
            <a:rPr lang="nl-NL" sz="2700" kern="1200" dirty="0" err="1"/>
            <a:t>submit</a:t>
          </a:r>
          <a:r>
            <a:rPr lang="nl-NL" sz="2700" kern="1200" dirty="0"/>
            <a:t> E+ </a:t>
          </a:r>
          <a:r>
            <a:rPr lang="nl-NL" sz="2700" kern="1200" dirty="0" err="1"/>
            <a:t>evaluation</a:t>
          </a:r>
          <a:r>
            <a:rPr lang="nl-NL" sz="2700" kern="1200" dirty="0"/>
            <a:t>, SOIR </a:t>
          </a:r>
          <a:r>
            <a:rPr lang="nl-NL" sz="2700" kern="1200" dirty="0" err="1"/>
            <a:t>to</a:t>
          </a:r>
          <a:r>
            <a:rPr lang="nl-NL" sz="2700" kern="1200" dirty="0"/>
            <a:t> </a:t>
          </a:r>
          <a:r>
            <a:rPr lang="nl-NL" sz="2700" kern="1200" dirty="0" err="1"/>
            <a:t>finalize</a:t>
          </a:r>
          <a:r>
            <a:rPr lang="nl-NL" sz="2700" kern="1200" dirty="0"/>
            <a:t> </a:t>
          </a:r>
          <a:r>
            <a:rPr lang="nl-NL" sz="2700" kern="1200" dirty="0" err="1"/>
            <a:t>reporting</a:t>
          </a:r>
          <a:r>
            <a:rPr lang="nl-NL" sz="2700" kern="1200" dirty="0"/>
            <a:t> in </a:t>
          </a:r>
          <a:r>
            <a:rPr lang="nl-NL" sz="2700" i="1" kern="1200" dirty="0"/>
            <a:t>Mobility Tool </a:t>
          </a:r>
          <a:r>
            <a:rPr lang="nl-NL" sz="2700" kern="1200" dirty="0" err="1"/>
            <a:t>and</a:t>
          </a:r>
          <a:r>
            <a:rPr lang="nl-NL" sz="2700" kern="1200" dirty="0"/>
            <a:t> </a:t>
          </a:r>
          <a:r>
            <a:rPr lang="nl-NL" sz="2700" kern="1200" dirty="0" err="1"/>
            <a:t>pay</a:t>
          </a:r>
          <a:r>
            <a:rPr lang="nl-NL" sz="2700" kern="1200" dirty="0"/>
            <a:t> </a:t>
          </a:r>
          <a:r>
            <a:rPr lang="nl-NL" sz="2700" kern="1200" dirty="0" err="1"/>
            <a:t>final</a:t>
          </a:r>
          <a:r>
            <a:rPr lang="nl-NL" sz="2700" kern="1200" dirty="0"/>
            <a:t> part of </a:t>
          </a:r>
          <a:r>
            <a:rPr lang="nl-NL" sz="2700" kern="1200" dirty="0" err="1"/>
            <a:t>the</a:t>
          </a:r>
          <a:r>
            <a:rPr lang="nl-NL" sz="2700" kern="1200" dirty="0"/>
            <a:t> </a:t>
          </a:r>
          <a:r>
            <a:rPr lang="nl-NL" sz="2700" kern="1200" dirty="0" err="1"/>
            <a:t>grant</a:t>
          </a:r>
          <a:endParaRPr lang="nl-NL" sz="2700" kern="1200" dirty="0"/>
        </a:p>
      </dsp:txBody>
      <dsp:txXfrm rot="-5400000">
        <a:off x="1352020" y="1804891"/>
        <a:ext cx="6714693" cy="1132875"/>
      </dsp:txXfrm>
    </dsp:sp>
    <dsp:sp modelId="{E12FF512-3AF0-CD4B-AC70-B917BF1B5B42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Finishing </a:t>
          </a:r>
          <a:r>
            <a:rPr lang="nl-NL" sz="1800" kern="1200" dirty="0" err="1"/>
            <a:t>the</a:t>
          </a:r>
          <a:r>
            <a:rPr lang="nl-NL" sz="1800" kern="1200" dirty="0"/>
            <a:t> mobility 2</a:t>
          </a:r>
        </a:p>
      </dsp:txBody>
      <dsp:txXfrm rot="-5400000">
        <a:off x="1" y="4160131"/>
        <a:ext cx="1352020" cy="579438"/>
      </dsp:txXfrm>
    </dsp:sp>
    <dsp:sp modelId="{6C7DCD66-087E-F64E-80DA-3EAEFCA970E9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 err="1"/>
            <a:t>Faculty</a:t>
          </a:r>
          <a:r>
            <a:rPr lang="nl-NL" sz="2700" kern="1200" dirty="0"/>
            <a:t> </a:t>
          </a:r>
          <a:r>
            <a:rPr lang="nl-NL" sz="2700" kern="1200" dirty="0" err="1"/>
            <a:t>to</a:t>
          </a:r>
          <a:r>
            <a:rPr lang="nl-NL" sz="2700" kern="1200" dirty="0"/>
            <a:t> </a:t>
          </a:r>
          <a:r>
            <a:rPr lang="nl-NL" sz="2700" kern="1200" dirty="0" err="1"/>
            <a:t>supply</a:t>
          </a:r>
          <a:r>
            <a:rPr lang="nl-NL" sz="2700" kern="1200" dirty="0"/>
            <a:t> transcript of records </a:t>
          </a:r>
          <a:r>
            <a:rPr lang="nl-NL" sz="2700" kern="1200" dirty="0" err="1"/>
            <a:t>to</a:t>
          </a:r>
          <a:r>
            <a:rPr lang="nl-NL" sz="2700" kern="1200" dirty="0"/>
            <a:t> student</a:t>
          </a:r>
        </a:p>
      </dsp:txBody>
      <dsp:txXfrm rot="-5400000">
        <a:off x="1352020" y="3545408"/>
        <a:ext cx="6714693" cy="1132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E862B-434E-C24C-A15E-F80CF0F43A9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Plan </a:t>
          </a:r>
          <a:r>
            <a:rPr lang="nl-NL" sz="1900" kern="1200" dirty="0" err="1"/>
            <a:t>the</a:t>
          </a:r>
          <a:r>
            <a:rPr lang="nl-NL" sz="1900" kern="1200" dirty="0"/>
            <a:t> mobility</a:t>
          </a:r>
        </a:p>
      </dsp:txBody>
      <dsp:txXfrm rot="-5400000">
        <a:off x="1" y="679096"/>
        <a:ext cx="1352020" cy="579438"/>
      </dsp:txXfrm>
    </dsp:sp>
    <dsp:sp modelId="{97A73C40-9A44-8F43-A0F3-285C8BCACAB9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/>
            <a:t>Project </a:t>
          </a:r>
          <a:r>
            <a:rPr lang="nl-NL" sz="2700" kern="1200" dirty="0" err="1"/>
            <a:t>coordinator</a:t>
          </a:r>
          <a:r>
            <a:rPr lang="nl-NL" sz="2700" kern="1200" dirty="0"/>
            <a:t> must </a:t>
          </a:r>
          <a:r>
            <a:rPr lang="nl-NL" sz="2700" b="1" kern="1200" dirty="0" err="1"/>
            <a:t>inform</a:t>
          </a:r>
          <a:r>
            <a:rPr lang="nl-NL" sz="2700" b="1" kern="1200" dirty="0"/>
            <a:t> SOIR </a:t>
          </a:r>
          <a:r>
            <a:rPr lang="nl-NL" sz="2700" b="1" kern="1200" dirty="0" err="1"/>
            <a:t>which</a:t>
          </a:r>
          <a:r>
            <a:rPr lang="nl-NL" sz="2700" b="1" kern="1200" dirty="0"/>
            <a:t> student </a:t>
          </a:r>
          <a:r>
            <a:rPr lang="nl-NL" sz="2700" b="1" kern="1200" dirty="0" err="1"/>
            <a:t>will</a:t>
          </a:r>
          <a:r>
            <a:rPr lang="nl-NL" sz="2700" b="1" kern="1200" dirty="0"/>
            <a:t> get </a:t>
          </a:r>
          <a:r>
            <a:rPr lang="nl-NL" sz="2700" b="1" kern="1200" dirty="0" err="1"/>
            <a:t>the</a:t>
          </a:r>
          <a:r>
            <a:rPr lang="nl-NL" sz="2700" b="1" kern="1200" dirty="0"/>
            <a:t> E+ </a:t>
          </a:r>
          <a:r>
            <a:rPr lang="nl-NL" sz="2700" b="1" kern="1200" dirty="0" err="1"/>
            <a:t>grant</a:t>
          </a:r>
          <a:endParaRPr lang="nl-NL" sz="2700" b="1" kern="1200" dirty="0"/>
        </a:p>
      </dsp:txBody>
      <dsp:txXfrm rot="-5400000">
        <a:off x="1352020" y="64373"/>
        <a:ext cx="6714693" cy="1132875"/>
      </dsp:txXfrm>
    </dsp:sp>
    <dsp:sp modelId="{A2306C6F-C725-D843-AA00-3641344BD23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 err="1"/>
            <a:t>Arrange</a:t>
          </a:r>
          <a:r>
            <a:rPr lang="nl-NL" sz="1900" kern="1200" dirty="0"/>
            <a:t> </a:t>
          </a:r>
          <a:r>
            <a:rPr lang="nl-NL" sz="1900" kern="1200" dirty="0" err="1"/>
            <a:t>the</a:t>
          </a:r>
          <a:r>
            <a:rPr lang="nl-NL" sz="1900" kern="1200" dirty="0"/>
            <a:t> </a:t>
          </a:r>
          <a:r>
            <a:rPr lang="nl-NL" sz="1900" kern="1200" dirty="0" err="1"/>
            <a:t>formalities</a:t>
          </a:r>
          <a:r>
            <a:rPr lang="nl-NL" sz="1900" kern="1200" dirty="0"/>
            <a:t> 1</a:t>
          </a:r>
        </a:p>
      </dsp:txBody>
      <dsp:txXfrm rot="-5400000">
        <a:off x="1" y="2419614"/>
        <a:ext cx="1352020" cy="579438"/>
      </dsp:txXfrm>
    </dsp:sp>
    <dsp:sp modelId="{0FC0691C-525B-BF41-8FC4-42A6B454FE4D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/>
            <a:t>UT student </a:t>
          </a:r>
          <a:r>
            <a:rPr lang="nl-NL" sz="2700" kern="1200" dirty="0" err="1"/>
            <a:t>applies</a:t>
          </a:r>
          <a:r>
            <a:rPr lang="nl-NL" sz="2700" kern="1200" dirty="0"/>
            <a:t> </a:t>
          </a:r>
          <a:r>
            <a:rPr lang="nl-NL" sz="2700" kern="1200" dirty="0" err="1"/>
            <a:t>for</a:t>
          </a:r>
          <a:r>
            <a:rPr lang="nl-NL" sz="2700" kern="1200" dirty="0"/>
            <a:t> </a:t>
          </a:r>
          <a:r>
            <a:rPr lang="nl-NL" sz="2700" kern="1200" dirty="0" err="1"/>
            <a:t>the</a:t>
          </a:r>
          <a:r>
            <a:rPr lang="nl-NL" sz="2700" kern="1200" dirty="0"/>
            <a:t> full proces via Mobility Online</a:t>
          </a:r>
        </a:p>
      </dsp:txBody>
      <dsp:txXfrm rot="-5400000">
        <a:off x="1352020" y="1804891"/>
        <a:ext cx="6714693" cy="1132875"/>
      </dsp:txXfrm>
    </dsp:sp>
    <dsp:sp modelId="{E12FF512-3AF0-CD4B-AC70-B917BF1B5B42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 err="1"/>
            <a:t>Arrange</a:t>
          </a:r>
          <a:r>
            <a:rPr lang="nl-NL" sz="1900" kern="1200" dirty="0"/>
            <a:t> </a:t>
          </a:r>
          <a:r>
            <a:rPr lang="nl-NL" sz="1900" kern="1200" dirty="0" err="1"/>
            <a:t>the</a:t>
          </a:r>
          <a:r>
            <a:rPr lang="nl-NL" sz="1900" kern="1200" dirty="0"/>
            <a:t> </a:t>
          </a:r>
          <a:r>
            <a:rPr lang="nl-NL" sz="1900" kern="1200" dirty="0" err="1"/>
            <a:t>formalities</a:t>
          </a:r>
          <a:r>
            <a:rPr lang="nl-NL" sz="1900" kern="1200" dirty="0"/>
            <a:t> 2</a:t>
          </a:r>
        </a:p>
      </dsp:txBody>
      <dsp:txXfrm rot="-5400000">
        <a:off x="1" y="4160131"/>
        <a:ext cx="1352020" cy="579438"/>
      </dsp:txXfrm>
    </dsp:sp>
    <dsp:sp modelId="{6C7DCD66-087E-F64E-80DA-3EAEFCA970E9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/>
            <a:t>UT </a:t>
          </a:r>
          <a:r>
            <a:rPr lang="nl-NL" sz="2700" kern="1200" dirty="0" err="1"/>
            <a:t>study</a:t>
          </a:r>
          <a:r>
            <a:rPr lang="nl-NL" sz="2700" kern="1200" dirty="0"/>
            <a:t> </a:t>
          </a:r>
          <a:r>
            <a:rPr lang="nl-NL" sz="2700" kern="1200" dirty="0" err="1"/>
            <a:t>abroad</a:t>
          </a:r>
          <a:r>
            <a:rPr lang="nl-NL" sz="2700" kern="1200" dirty="0"/>
            <a:t> </a:t>
          </a:r>
          <a:r>
            <a:rPr lang="nl-NL" sz="2700" kern="1200" dirty="0" err="1"/>
            <a:t>process</a:t>
          </a:r>
          <a:r>
            <a:rPr lang="nl-NL" sz="2700" kern="1200" dirty="0"/>
            <a:t> </a:t>
          </a:r>
          <a:r>
            <a:rPr lang="nl-NL" sz="2700" kern="1200" dirty="0" err="1"/>
            <a:t>including</a:t>
          </a:r>
          <a:r>
            <a:rPr lang="nl-NL" sz="2700" kern="1200" dirty="0"/>
            <a:t> SOIR </a:t>
          </a:r>
          <a:r>
            <a:rPr lang="nl-NL" sz="2700" kern="1200" dirty="0" err="1"/>
            <a:t>for</a:t>
          </a:r>
          <a:r>
            <a:rPr lang="nl-NL" sz="2700" kern="1200" dirty="0"/>
            <a:t> E+ </a:t>
          </a:r>
          <a:r>
            <a:rPr lang="nl-NL" sz="2700" kern="1200" dirty="0" err="1"/>
            <a:t>grant</a:t>
          </a:r>
          <a:r>
            <a:rPr lang="nl-NL" sz="2700" kern="1200" dirty="0"/>
            <a:t> (&amp; </a:t>
          </a:r>
          <a:r>
            <a:rPr lang="nl-NL" sz="2700" kern="1200" dirty="0" err="1"/>
            <a:t>reports</a:t>
          </a:r>
          <a:r>
            <a:rPr lang="nl-NL" sz="2700" kern="1200" dirty="0"/>
            <a:t> </a:t>
          </a:r>
          <a:r>
            <a:rPr lang="nl-NL" sz="2700" kern="1200" dirty="0" err="1"/>
            <a:t>to</a:t>
          </a:r>
          <a:r>
            <a:rPr lang="nl-NL" sz="2700" kern="1200" dirty="0"/>
            <a:t> </a:t>
          </a:r>
          <a:r>
            <a:rPr lang="nl-NL" sz="2700" i="1" kern="1200" dirty="0"/>
            <a:t>Mobility Tool)</a:t>
          </a:r>
          <a:r>
            <a:rPr lang="nl-NL" sz="2700" kern="1200" dirty="0"/>
            <a:t>. </a:t>
          </a:r>
        </a:p>
      </dsp:txBody>
      <dsp:txXfrm rot="-5400000">
        <a:off x="1352020" y="3545408"/>
        <a:ext cx="6714693" cy="11328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E862B-434E-C24C-A15E-F80CF0F43A9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/>
            <a:t>During</a:t>
          </a:r>
          <a:r>
            <a:rPr lang="nl-NL" sz="1800" kern="1200" dirty="0"/>
            <a:t> </a:t>
          </a:r>
          <a:r>
            <a:rPr lang="nl-NL" sz="1800" kern="1200" dirty="0" err="1"/>
            <a:t>the</a:t>
          </a:r>
          <a:r>
            <a:rPr lang="nl-NL" sz="1800" kern="1200" dirty="0"/>
            <a:t> mobility</a:t>
          </a:r>
        </a:p>
      </dsp:txBody>
      <dsp:txXfrm rot="-5400000">
        <a:off x="1" y="679096"/>
        <a:ext cx="1352020" cy="579438"/>
      </dsp:txXfrm>
    </dsp:sp>
    <dsp:sp modelId="{97A73C40-9A44-8F43-A0F3-285C8BCACAB9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/>
            <a:t>Student studies/does project at partner</a:t>
          </a:r>
        </a:p>
      </dsp:txBody>
      <dsp:txXfrm rot="-5400000">
        <a:off x="1352020" y="64373"/>
        <a:ext cx="6714693" cy="1132875"/>
      </dsp:txXfrm>
    </dsp:sp>
    <dsp:sp modelId="{A2306C6F-C725-D843-AA00-3641344BD23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Finishing </a:t>
          </a:r>
          <a:r>
            <a:rPr lang="nl-NL" sz="1800" kern="1200" dirty="0" err="1"/>
            <a:t>the</a:t>
          </a:r>
          <a:r>
            <a:rPr lang="nl-NL" sz="1800" kern="1200" dirty="0"/>
            <a:t> mobility 1</a:t>
          </a:r>
        </a:p>
      </dsp:txBody>
      <dsp:txXfrm rot="-5400000">
        <a:off x="1" y="2419614"/>
        <a:ext cx="1352020" cy="579438"/>
      </dsp:txXfrm>
    </dsp:sp>
    <dsp:sp modelId="{0FC0691C-525B-BF41-8FC4-42A6B454FE4D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/>
            <a:t>Student </a:t>
          </a:r>
          <a:r>
            <a:rPr lang="nl-NL" sz="2700" kern="1200" dirty="0" err="1"/>
            <a:t>to</a:t>
          </a:r>
          <a:r>
            <a:rPr lang="nl-NL" sz="2700" kern="1200" dirty="0"/>
            <a:t> </a:t>
          </a:r>
          <a:r>
            <a:rPr lang="nl-NL" sz="2700" kern="1200" dirty="0" err="1"/>
            <a:t>submit</a:t>
          </a:r>
          <a:r>
            <a:rPr lang="nl-NL" sz="2700" kern="1200" dirty="0"/>
            <a:t> E+ </a:t>
          </a:r>
          <a:r>
            <a:rPr lang="nl-NL" sz="2700" kern="1200" dirty="0" err="1"/>
            <a:t>evaluation</a:t>
          </a:r>
          <a:r>
            <a:rPr lang="nl-NL" sz="2700" kern="1200" dirty="0"/>
            <a:t>, SOIR </a:t>
          </a:r>
          <a:r>
            <a:rPr lang="nl-NL" sz="2700" kern="1200" dirty="0" err="1"/>
            <a:t>to</a:t>
          </a:r>
          <a:r>
            <a:rPr lang="nl-NL" sz="2700" kern="1200" dirty="0"/>
            <a:t> </a:t>
          </a:r>
          <a:r>
            <a:rPr lang="nl-NL" sz="2700" kern="1200" dirty="0" err="1"/>
            <a:t>finalize</a:t>
          </a:r>
          <a:r>
            <a:rPr lang="nl-NL" sz="2700" kern="1200" dirty="0"/>
            <a:t> </a:t>
          </a:r>
          <a:r>
            <a:rPr lang="nl-NL" sz="2700" kern="1200" dirty="0" err="1"/>
            <a:t>reporting</a:t>
          </a:r>
          <a:r>
            <a:rPr lang="nl-NL" sz="2700" kern="1200" dirty="0"/>
            <a:t> in </a:t>
          </a:r>
          <a:r>
            <a:rPr lang="nl-NL" sz="2700" i="1" kern="1200" dirty="0"/>
            <a:t>Mobility Tool </a:t>
          </a:r>
          <a:r>
            <a:rPr lang="nl-NL" sz="2700" i="0" kern="1200" dirty="0" err="1"/>
            <a:t>and</a:t>
          </a:r>
          <a:r>
            <a:rPr lang="nl-NL" sz="2700" i="0" kern="1200" dirty="0"/>
            <a:t> </a:t>
          </a:r>
          <a:r>
            <a:rPr lang="nl-NL" sz="2700" kern="1200" dirty="0" err="1"/>
            <a:t>pay</a:t>
          </a:r>
          <a:r>
            <a:rPr lang="nl-NL" sz="2700" kern="1200" dirty="0"/>
            <a:t> </a:t>
          </a:r>
          <a:r>
            <a:rPr lang="nl-NL" sz="2700" kern="1200" dirty="0" err="1"/>
            <a:t>final</a:t>
          </a:r>
          <a:r>
            <a:rPr lang="nl-NL" sz="2700" kern="1200" dirty="0"/>
            <a:t> part of </a:t>
          </a:r>
          <a:r>
            <a:rPr lang="nl-NL" sz="2700" kern="1200" dirty="0" err="1"/>
            <a:t>the</a:t>
          </a:r>
          <a:r>
            <a:rPr lang="nl-NL" sz="2700" kern="1200" dirty="0"/>
            <a:t> </a:t>
          </a:r>
          <a:r>
            <a:rPr lang="nl-NL" sz="2700" kern="1200" dirty="0" err="1"/>
            <a:t>grant</a:t>
          </a:r>
          <a:endParaRPr lang="nl-NL" sz="2700" kern="1200" dirty="0"/>
        </a:p>
      </dsp:txBody>
      <dsp:txXfrm rot="-5400000">
        <a:off x="1352020" y="1804891"/>
        <a:ext cx="6714693" cy="1132875"/>
      </dsp:txXfrm>
    </dsp:sp>
    <dsp:sp modelId="{E12FF512-3AF0-CD4B-AC70-B917BF1B5B42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Finishing </a:t>
          </a:r>
          <a:r>
            <a:rPr lang="nl-NL" sz="1800" kern="1200" dirty="0" err="1"/>
            <a:t>the</a:t>
          </a:r>
          <a:r>
            <a:rPr lang="nl-NL" sz="1800" kern="1200" dirty="0"/>
            <a:t> mobility 2</a:t>
          </a:r>
        </a:p>
      </dsp:txBody>
      <dsp:txXfrm rot="-5400000">
        <a:off x="1" y="4160131"/>
        <a:ext cx="1352020" cy="579438"/>
      </dsp:txXfrm>
    </dsp:sp>
    <dsp:sp modelId="{6C7DCD66-087E-F64E-80DA-3EAEFCA970E9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 err="1"/>
            <a:t>Faculty</a:t>
          </a:r>
          <a:r>
            <a:rPr lang="nl-NL" sz="2700" kern="1200" dirty="0"/>
            <a:t> </a:t>
          </a:r>
          <a:r>
            <a:rPr lang="nl-NL" sz="2700" kern="1200" dirty="0" err="1"/>
            <a:t>to</a:t>
          </a:r>
          <a:r>
            <a:rPr lang="nl-NL" sz="2700" kern="1200" dirty="0"/>
            <a:t> accept transcript of records </a:t>
          </a:r>
          <a:r>
            <a:rPr lang="nl-NL" sz="2700" kern="1200" dirty="0" err="1"/>
            <a:t>from</a:t>
          </a:r>
          <a:r>
            <a:rPr lang="nl-NL" sz="2700" kern="1200" dirty="0"/>
            <a:t> </a:t>
          </a:r>
          <a:r>
            <a:rPr lang="nl-NL" sz="2700" kern="1200" dirty="0" err="1"/>
            <a:t>the</a:t>
          </a:r>
          <a:r>
            <a:rPr lang="nl-NL" sz="2700" kern="1200" dirty="0"/>
            <a:t> student</a:t>
          </a:r>
        </a:p>
      </dsp:txBody>
      <dsp:txXfrm rot="-5400000">
        <a:off x="1352020" y="3545408"/>
        <a:ext cx="6714693" cy="11328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E862B-434E-C24C-A15E-F80CF0F43A9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Plan </a:t>
          </a:r>
          <a:r>
            <a:rPr lang="nl-NL" sz="1900" kern="1200" dirty="0" err="1"/>
            <a:t>the</a:t>
          </a:r>
          <a:r>
            <a:rPr lang="nl-NL" sz="1900" kern="1200" dirty="0"/>
            <a:t> mobility</a:t>
          </a:r>
        </a:p>
      </dsp:txBody>
      <dsp:txXfrm rot="-5400000">
        <a:off x="1" y="679096"/>
        <a:ext cx="1352020" cy="579438"/>
      </dsp:txXfrm>
    </dsp:sp>
    <dsp:sp modelId="{97A73C40-9A44-8F43-A0F3-285C8BCACAB9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/>
            <a:t>Project </a:t>
          </a:r>
          <a:r>
            <a:rPr lang="nl-NL" sz="2700" kern="1200" dirty="0" err="1"/>
            <a:t>coordinator</a:t>
          </a:r>
          <a:r>
            <a:rPr lang="nl-NL" sz="2700" kern="1200" dirty="0"/>
            <a:t> (1) </a:t>
          </a:r>
          <a:r>
            <a:rPr lang="nl-NL" sz="2700" kern="1200" dirty="0" err="1"/>
            <a:t>connects</a:t>
          </a:r>
          <a:r>
            <a:rPr lang="nl-NL" sz="2700" kern="1200" dirty="0"/>
            <a:t> </a:t>
          </a:r>
          <a:r>
            <a:rPr lang="nl-NL" sz="2700" kern="1200" dirty="0" err="1"/>
            <a:t>to</a:t>
          </a:r>
          <a:r>
            <a:rPr lang="nl-NL" sz="2700" kern="1200" dirty="0"/>
            <a:t> partner </a:t>
          </a:r>
          <a:r>
            <a:rPr lang="nl-NL" sz="2700" kern="1200" dirty="0" err="1"/>
            <a:t>and</a:t>
          </a:r>
          <a:r>
            <a:rPr lang="nl-NL" sz="2700" kern="1200" dirty="0"/>
            <a:t> (2) must </a:t>
          </a:r>
          <a:r>
            <a:rPr lang="nl-NL" sz="2700" b="1" kern="1200" dirty="0" err="1"/>
            <a:t>inform</a:t>
          </a:r>
          <a:r>
            <a:rPr lang="nl-NL" sz="2700" b="1" kern="1200" dirty="0"/>
            <a:t> SOIR </a:t>
          </a:r>
          <a:r>
            <a:rPr lang="nl-NL" sz="2700" b="1" kern="1200" dirty="0" err="1"/>
            <a:t>which</a:t>
          </a:r>
          <a:r>
            <a:rPr lang="nl-NL" sz="2700" b="1" kern="1200" dirty="0"/>
            <a:t> </a:t>
          </a:r>
          <a:r>
            <a:rPr lang="nl-NL" sz="2700" b="1" kern="1200" dirty="0" err="1"/>
            <a:t>academic</a:t>
          </a:r>
          <a:r>
            <a:rPr lang="nl-NL" sz="2700" b="1" kern="1200" dirty="0"/>
            <a:t> </a:t>
          </a:r>
          <a:r>
            <a:rPr lang="nl-NL" sz="2700" b="1" kern="1200" dirty="0" err="1"/>
            <a:t>will</a:t>
          </a:r>
          <a:r>
            <a:rPr lang="nl-NL" sz="2700" b="1" kern="1200" dirty="0"/>
            <a:t> get </a:t>
          </a:r>
          <a:r>
            <a:rPr lang="nl-NL" sz="2700" b="1" kern="1200" dirty="0" err="1"/>
            <a:t>the</a:t>
          </a:r>
          <a:r>
            <a:rPr lang="nl-NL" sz="2700" b="1" kern="1200" dirty="0"/>
            <a:t> E+ </a:t>
          </a:r>
          <a:r>
            <a:rPr lang="nl-NL" sz="2700" b="1" kern="1200" dirty="0" err="1"/>
            <a:t>grant</a:t>
          </a:r>
          <a:endParaRPr lang="nl-NL" sz="2700" b="1" kern="1200" dirty="0"/>
        </a:p>
      </dsp:txBody>
      <dsp:txXfrm rot="-5400000">
        <a:off x="1352020" y="64373"/>
        <a:ext cx="6714693" cy="1132875"/>
      </dsp:txXfrm>
    </dsp:sp>
    <dsp:sp modelId="{A2306C6F-C725-D843-AA00-3641344BD23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 err="1"/>
            <a:t>Arrange</a:t>
          </a:r>
          <a:r>
            <a:rPr lang="nl-NL" sz="1900" kern="1200" dirty="0"/>
            <a:t> </a:t>
          </a:r>
          <a:r>
            <a:rPr lang="nl-NL" sz="1900" kern="1200" dirty="0" err="1"/>
            <a:t>the</a:t>
          </a:r>
          <a:r>
            <a:rPr lang="nl-NL" sz="1900" kern="1200" dirty="0"/>
            <a:t> </a:t>
          </a:r>
          <a:r>
            <a:rPr lang="nl-NL" sz="1900" kern="1200" dirty="0" err="1"/>
            <a:t>formalities</a:t>
          </a:r>
          <a:r>
            <a:rPr lang="nl-NL" sz="1900" kern="1200" dirty="0"/>
            <a:t> 1</a:t>
          </a:r>
        </a:p>
      </dsp:txBody>
      <dsp:txXfrm rot="-5400000">
        <a:off x="1" y="2419614"/>
        <a:ext cx="1352020" cy="579438"/>
      </dsp:txXfrm>
    </dsp:sp>
    <dsp:sp modelId="{0FC0691C-525B-BF41-8FC4-42A6B454FE4D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 err="1"/>
            <a:t>Academic</a:t>
          </a:r>
          <a:r>
            <a:rPr lang="nl-NL" sz="2700" kern="1200" dirty="0"/>
            <a:t> </a:t>
          </a:r>
          <a:r>
            <a:rPr lang="nl-NL" sz="2700" kern="1200" dirty="0" err="1"/>
            <a:t>arranges</a:t>
          </a:r>
          <a:r>
            <a:rPr lang="nl-NL" sz="2700" kern="1200" dirty="0"/>
            <a:t> </a:t>
          </a:r>
          <a:r>
            <a:rPr lang="nl-NL" sz="2700" i="1" kern="1200" dirty="0" err="1"/>
            <a:t>stay</a:t>
          </a:r>
          <a:r>
            <a:rPr lang="nl-NL" sz="2700" i="1" kern="1200" dirty="0"/>
            <a:t> at UT </a:t>
          </a:r>
          <a:r>
            <a:rPr lang="nl-NL" sz="2700" kern="1200" dirty="0"/>
            <a:t>with Project </a:t>
          </a:r>
          <a:r>
            <a:rPr lang="nl-NL" sz="2700" kern="1200" dirty="0" err="1"/>
            <a:t>coordinator</a:t>
          </a:r>
          <a:endParaRPr lang="nl-NL" sz="2700" kern="1200" dirty="0"/>
        </a:p>
      </dsp:txBody>
      <dsp:txXfrm rot="-5400000">
        <a:off x="1352020" y="1804891"/>
        <a:ext cx="6714693" cy="1132875"/>
      </dsp:txXfrm>
    </dsp:sp>
    <dsp:sp modelId="{E12FF512-3AF0-CD4B-AC70-B917BF1B5B42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 err="1"/>
            <a:t>Arrange</a:t>
          </a:r>
          <a:r>
            <a:rPr lang="nl-NL" sz="1900" kern="1200" dirty="0"/>
            <a:t> </a:t>
          </a:r>
          <a:r>
            <a:rPr lang="nl-NL" sz="1900" kern="1200" dirty="0" err="1"/>
            <a:t>the</a:t>
          </a:r>
          <a:r>
            <a:rPr lang="nl-NL" sz="1900" kern="1200" dirty="0"/>
            <a:t> </a:t>
          </a:r>
          <a:r>
            <a:rPr lang="nl-NL" sz="1900" kern="1200" dirty="0" err="1"/>
            <a:t>formalities</a:t>
          </a:r>
          <a:r>
            <a:rPr lang="nl-NL" sz="1900" kern="1200" dirty="0"/>
            <a:t> 2</a:t>
          </a:r>
        </a:p>
      </dsp:txBody>
      <dsp:txXfrm rot="-5400000">
        <a:off x="1" y="4160131"/>
        <a:ext cx="1352020" cy="579438"/>
      </dsp:txXfrm>
    </dsp:sp>
    <dsp:sp modelId="{6C7DCD66-087E-F64E-80DA-3EAEFCA970E9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/>
            <a:t>SOIR </a:t>
          </a:r>
          <a:r>
            <a:rPr lang="nl-NL" sz="2700" kern="1200" dirty="0" err="1"/>
            <a:t>arranges</a:t>
          </a:r>
          <a:r>
            <a:rPr lang="nl-NL" sz="2700" kern="1200" dirty="0"/>
            <a:t> E+ </a:t>
          </a:r>
          <a:r>
            <a:rPr lang="nl-NL" sz="2700" kern="1200" dirty="0" err="1"/>
            <a:t>paperwork</a:t>
          </a:r>
          <a:r>
            <a:rPr lang="nl-NL" sz="2700" kern="1200" dirty="0"/>
            <a:t> with </a:t>
          </a:r>
          <a:r>
            <a:rPr lang="nl-NL" sz="2700" kern="1200" dirty="0" err="1"/>
            <a:t>the</a:t>
          </a:r>
          <a:r>
            <a:rPr lang="nl-NL" sz="2700" kern="1200" dirty="0"/>
            <a:t> </a:t>
          </a:r>
          <a:r>
            <a:rPr lang="nl-NL" sz="2700" kern="1200" dirty="0" err="1"/>
            <a:t>academic</a:t>
          </a:r>
          <a:r>
            <a:rPr lang="nl-NL" sz="2700" kern="1200" dirty="0"/>
            <a:t> </a:t>
          </a:r>
          <a:r>
            <a:rPr lang="nl-NL" sz="2700" kern="1200" dirty="0" err="1"/>
            <a:t>and</a:t>
          </a:r>
          <a:r>
            <a:rPr lang="nl-NL" sz="2700" kern="1200" dirty="0"/>
            <a:t> </a:t>
          </a:r>
          <a:r>
            <a:rPr lang="nl-NL" sz="2700" kern="1200" dirty="0" err="1"/>
            <a:t>reports</a:t>
          </a:r>
          <a:r>
            <a:rPr lang="nl-NL" sz="2700" kern="1200" dirty="0"/>
            <a:t> </a:t>
          </a:r>
          <a:r>
            <a:rPr lang="nl-NL" sz="2700" kern="1200" dirty="0" err="1"/>
            <a:t>to</a:t>
          </a:r>
          <a:r>
            <a:rPr lang="nl-NL" sz="2700" kern="1200" dirty="0"/>
            <a:t> </a:t>
          </a:r>
          <a:r>
            <a:rPr lang="nl-NL" sz="2700" i="1" kern="1200" dirty="0"/>
            <a:t>Mobility Tool</a:t>
          </a:r>
          <a:r>
            <a:rPr lang="nl-NL" sz="2700" kern="1200" dirty="0"/>
            <a:t> (</a:t>
          </a:r>
          <a:r>
            <a:rPr lang="nl-NL" sz="2700" kern="1200" dirty="0" err="1"/>
            <a:t>grant</a:t>
          </a:r>
          <a:r>
            <a:rPr lang="nl-NL" sz="2700" kern="1200" dirty="0"/>
            <a:t>: bank transfer or cash)</a:t>
          </a:r>
        </a:p>
      </dsp:txBody>
      <dsp:txXfrm rot="-5400000">
        <a:off x="1352020" y="3545408"/>
        <a:ext cx="6714693" cy="11328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E862B-434E-C24C-A15E-F80CF0F43A9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/>
            <a:t>During</a:t>
          </a:r>
          <a:r>
            <a:rPr lang="nl-NL" sz="1800" kern="1200" dirty="0"/>
            <a:t> </a:t>
          </a:r>
          <a:r>
            <a:rPr lang="nl-NL" sz="1800" kern="1200" dirty="0" err="1"/>
            <a:t>the</a:t>
          </a:r>
          <a:r>
            <a:rPr lang="nl-NL" sz="1800" kern="1200" dirty="0"/>
            <a:t> mobility</a:t>
          </a:r>
        </a:p>
      </dsp:txBody>
      <dsp:txXfrm rot="-5400000">
        <a:off x="1" y="679096"/>
        <a:ext cx="1352020" cy="579438"/>
      </dsp:txXfrm>
    </dsp:sp>
    <dsp:sp modelId="{97A73C40-9A44-8F43-A0F3-285C8BCACAB9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200" kern="1200" dirty="0" err="1"/>
            <a:t>Academic</a:t>
          </a:r>
          <a:r>
            <a:rPr lang="nl-NL" sz="3200" kern="1200" dirty="0"/>
            <a:t> </a:t>
          </a:r>
          <a:r>
            <a:rPr lang="nl-NL" sz="3200" kern="1200" dirty="0" err="1"/>
            <a:t>teaches</a:t>
          </a:r>
          <a:r>
            <a:rPr lang="nl-NL" sz="3200" kern="1200" dirty="0"/>
            <a:t>/is </a:t>
          </a:r>
          <a:r>
            <a:rPr lang="nl-NL" sz="3200" kern="1200" dirty="0" err="1"/>
            <a:t>being</a:t>
          </a:r>
          <a:r>
            <a:rPr lang="nl-NL" sz="3200" kern="1200" dirty="0"/>
            <a:t> </a:t>
          </a:r>
          <a:r>
            <a:rPr lang="nl-NL" sz="3200" kern="1200" dirty="0" err="1"/>
            <a:t>trained</a:t>
          </a:r>
          <a:r>
            <a:rPr lang="nl-NL" sz="3200" kern="1200" dirty="0"/>
            <a:t> at UT</a:t>
          </a:r>
        </a:p>
      </dsp:txBody>
      <dsp:txXfrm rot="-5400000">
        <a:off x="1352020" y="64373"/>
        <a:ext cx="6714693" cy="1132875"/>
      </dsp:txXfrm>
    </dsp:sp>
    <dsp:sp modelId="{A2306C6F-C725-D843-AA00-3641344BD23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Finishing </a:t>
          </a:r>
          <a:r>
            <a:rPr lang="nl-NL" sz="1800" kern="1200" dirty="0" err="1"/>
            <a:t>the</a:t>
          </a:r>
          <a:r>
            <a:rPr lang="nl-NL" sz="1800" kern="1200" dirty="0"/>
            <a:t> mobility 1</a:t>
          </a:r>
        </a:p>
      </dsp:txBody>
      <dsp:txXfrm rot="-5400000">
        <a:off x="1" y="2419614"/>
        <a:ext cx="1352020" cy="579438"/>
      </dsp:txXfrm>
    </dsp:sp>
    <dsp:sp modelId="{0FC0691C-525B-BF41-8FC4-42A6B454FE4D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200" kern="1200" dirty="0" err="1"/>
            <a:t>Academic</a:t>
          </a:r>
          <a:r>
            <a:rPr lang="nl-NL" sz="3200" kern="1200" dirty="0"/>
            <a:t> </a:t>
          </a:r>
          <a:r>
            <a:rPr lang="nl-NL" sz="3200" kern="1200" dirty="0" err="1"/>
            <a:t>to</a:t>
          </a:r>
          <a:r>
            <a:rPr lang="nl-NL" sz="3200" kern="1200" dirty="0"/>
            <a:t> </a:t>
          </a:r>
          <a:r>
            <a:rPr lang="nl-NL" sz="3200" kern="1200" dirty="0" err="1"/>
            <a:t>submit</a:t>
          </a:r>
          <a:r>
            <a:rPr lang="nl-NL" sz="3200" kern="1200" dirty="0"/>
            <a:t> E+ </a:t>
          </a:r>
          <a:r>
            <a:rPr lang="nl-NL" sz="3200" kern="1200" dirty="0" err="1"/>
            <a:t>evaluation</a:t>
          </a:r>
          <a:r>
            <a:rPr lang="nl-NL" sz="3200" kern="1200" dirty="0"/>
            <a:t> &amp; </a:t>
          </a:r>
          <a:r>
            <a:rPr lang="nl-NL" sz="3200" kern="1200" dirty="0" err="1"/>
            <a:t>certificate</a:t>
          </a:r>
          <a:r>
            <a:rPr lang="nl-NL" sz="3200" kern="1200" dirty="0"/>
            <a:t> of </a:t>
          </a:r>
          <a:r>
            <a:rPr lang="nl-NL" sz="3200" kern="1200" dirty="0" err="1"/>
            <a:t>attendance</a:t>
          </a:r>
          <a:endParaRPr lang="nl-NL" sz="3200" kern="1200" dirty="0"/>
        </a:p>
      </dsp:txBody>
      <dsp:txXfrm rot="-5400000">
        <a:off x="1352020" y="1804891"/>
        <a:ext cx="6714693" cy="1132875"/>
      </dsp:txXfrm>
    </dsp:sp>
    <dsp:sp modelId="{E12FF512-3AF0-CD4B-AC70-B917BF1B5B42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Finishing </a:t>
          </a:r>
          <a:r>
            <a:rPr lang="nl-NL" sz="1800" kern="1200" dirty="0" err="1"/>
            <a:t>the</a:t>
          </a:r>
          <a:r>
            <a:rPr lang="nl-NL" sz="1800" kern="1200" dirty="0"/>
            <a:t> mobility 2</a:t>
          </a:r>
        </a:p>
      </dsp:txBody>
      <dsp:txXfrm rot="-5400000">
        <a:off x="1" y="4160131"/>
        <a:ext cx="1352020" cy="579438"/>
      </dsp:txXfrm>
    </dsp:sp>
    <dsp:sp modelId="{6C7DCD66-087E-F64E-80DA-3EAEFCA970E9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3200" kern="1200" dirty="0"/>
            <a:t>SOIR </a:t>
          </a:r>
          <a:r>
            <a:rPr lang="nl-NL" sz="3200" kern="1200" dirty="0" err="1"/>
            <a:t>to</a:t>
          </a:r>
          <a:r>
            <a:rPr lang="nl-NL" sz="3200" kern="1200" dirty="0"/>
            <a:t> </a:t>
          </a:r>
          <a:r>
            <a:rPr lang="nl-NL" sz="3200" kern="1200" dirty="0" err="1"/>
            <a:t>finalize</a:t>
          </a:r>
          <a:r>
            <a:rPr lang="nl-NL" sz="3200" kern="1200" dirty="0"/>
            <a:t> </a:t>
          </a:r>
          <a:r>
            <a:rPr lang="nl-NL" sz="3200" kern="1200" dirty="0" err="1"/>
            <a:t>reporting</a:t>
          </a:r>
          <a:r>
            <a:rPr lang="nl-NL" sz="3200" kern="1200" dirty="0"/>
            <a:t> in </a:t>
          </a:r>
          <a:r>
            <a:rPr lang="nl-NL" sz="3200" i="1" kern="1200" dirty="0"/>
            <a:t>Mobility Tool</a:t>
          </a:r>
          <a:endParaRPr lang="nl-NL" sz="3200" kern="1200" dirty="0"/>
        </a:p>
      </dsp:txBody>
      <dsp:txXfrm rot="-5400000">
        <a:off x="1352020" y="3545408"/>
        <a:ext cx="671469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1BE56-1E91-6446-BB37-70A906C6E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3CFE5-CFB5-AC4B-B88B-1D953B4D90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1FF6-1F9C-A04D-BC2F-BA79939F8A67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05199-A0AF-4D47-A407-75BB264A3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E8BBE-35C2-F248-BE41-AC409C19DA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06A49-4FCA-314D-A6DA-EC7CC1C3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96D9-2286-0F4F-B943-33A3EEA2528D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4262-D47C-D444-8DFB-457E9BF50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7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4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2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FA728384-E984-F446-A49C-FBBB97E0742D}" type="datetime3">
              <a:rPr lang="en-US" smtClean="0"/>
              <a:t>17 August 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5145157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44F889-6CB5-BD43-B19A-F35F37082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41850">
            <a:off x="5966239" y="-3055937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2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A259F-F77C-CD45-ADDA-0D942254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34350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007E1-F11B-744B-B3D7-950234A31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1361757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EDF2C-C0B6-1B4F-BB78-72D2EA116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8780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</p:spTree>
    <p:extLst>
      <p:ext uri="{BB962C8B-B14F-4D97-AF65-F5344CB8AC3E}">
        <p14:creationId xmlns:p14="http://schemas.microsoft.com/office/powerpoint/2010/main" val="9131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90372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13576" y="6144654"/>
            <a:ext cx="441770" cy="441813"/>
          </a:xfrm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746069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39A05-DD33-2447-9C8B-CCC34B471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484739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F51AA-B0FC-624F-B2A3-94744116F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2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9489D-A1EF-D245-8C9C-0E9C8A6A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253447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5797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17 August 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2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83535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5917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8077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6767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206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99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415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991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111688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4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274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48D0C12-8DE7-6F48-AD95-D9425B479BDD}" type="datetime3">
              <a:rPr lang="en-US" smtClean="0"/>
              <a:t>17 August 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7500731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68D8-70A6-7246-8BE1-4483AA758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58674">
            <a:off x="7869330" y="-3081337"/>
            <a:ext cx="500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01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86665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1812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45842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39770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4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26105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73992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39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309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00212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4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740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FA728384-E984-F446-A49C-FBBB97E0742D}" type="datetime3">
              <a:rPr lang="en-US" smtClean="0"/>
              <a:t>17 August 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5145157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44F889-6CB5-BD43-B19A-F35F37082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41850">
            <a:off x="5966239" y="-3055937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5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73744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380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1237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236369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8506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7630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3134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89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2941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67926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17 August 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60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7861099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445949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1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3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25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06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29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408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86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48D0C12-8DE7-6F48-AD95-D9425B479BDD}" type="datetime3">
              <a:rPr lang="en-US" smtClean="0"/>
              <a:t>17 August 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7500731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68D8-70A6-7246-8BE1-4483AA758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58674">
            <a:off x="7869330" y="-3081337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11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10515600" cy="3382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7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44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3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8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07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5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9292844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99356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886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67315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5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0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21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21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98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911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54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913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38297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0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7155153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62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38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32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64770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t>17 August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79D20-9926-6947-91A9-E826DAB4C4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205" y="1500167"/>
            <a:ext cx="5527589" cy="27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7" r:id="rId2"/>
    <p:sldLayoutId id="2147483926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4030" r:id="rId9"/>
    <p:sldLayoutId id="2147484031" r:id="rId10"/>
    <p:sldLayoutId id="2147484032" r:id="rId11"/>
    <p:sldLayoutId id="2147484033" r:id="rId12"/>
    <p:sldLayoutId id="2147483976" r:id="rId13"/>
    <p:sldLayoutId id="2147483978" r:id="rId14"/>
    <p:sldLayoutId id="2147483977" r:id="rId15"/>
    <p:sldLayoutId id="2147483979" r:id="rId16"/>
    <p:sldLayoutId id="2147483994" r:id="rId17"/>
    <p:sldLayoutId id="2147483995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pPr/>
              <a:t>17 August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205" y="1500167"/>
            <a:ext cx="5527589" cy="27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83C4E7C-85E8-C546-AFA4-9DEF64C25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38910-B416-8247-A854-5A62E31E7A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3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</p:spTree>
    <p:extLst>
      <p:ext uri="{BB962C8B-B14F-4D97-AF65-F5344CB8AC3E}">
        <p14:creationId xmlns:p14="http://schemas.microsoft.com/office/powerpoint/2010/main" val="21442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6" r:id="rId2"/>
    <p:sldLayoutId id="2147483941" r:id="rId3"/>
    <p:sldLayoutId id="2147483998" r:id="rId4"/>
    <p:sldLayoutId id="2147483999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00" r:id="rId11"/>
    <p:sldLayoutId id="2147484001" r:id="rId12"/>
    <p:sldLayoutId id="2147483943" r:id="rId13"/>
    <p:sldLayoutId id="2147484003" r:id="rId14"/>
    <p:sldLayoutId id="214748400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6086C-BC35-BD4D-81A5-01F0120211C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62" r:id="rId2"/>
    <p:sldLayoutId id="2147483961" r:id="rId3"/>
    <p:sldLayoutId id="2147483951" r:id="rId4"/>
    <p:sldLayoutId id="2147483953" r:id="rId5"/>
    <p:sldLayoutId id="2147483963" r:id="rId6"/>
    <p:sldLayoutId id="2147483964" r:id="rId7"/>
    <p:sldLayoutId id="2147483954" r:id="rId8"/>
    <p:sldLayoutId id="2147484026" r:id="rId9"/>
    <p:sldLayoutId id="2147484027" r:id="rId10"/>
    <p:sldLayoutId id="2147484028" r:id="rId11"/>
    <p:sldLayoutId id="2147484029" r:id="rId12"/>
    <p:sldLayoutId id="2147483955" r:id="rId13"/>
    <p:sldLayoutId id="2147483966" r:id="rId14"/>
    <p:sldLayoutId id="2147483965" r:id="rId15"/>
    <p:sldLayoutId id="2147483956" r:id="rId16"/>
    <p:sldLayoutId id="2147483992" r:id="rId17"/>
    <p:sldLayoutId id="2147483993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D41297-4D52-634F-9DC1-43554B59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call 2020: running the project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92E697-84F0-D34A-A7DF-AC3AE5E2F4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Institutional </a:t>
            </a:r>
            <a:r>
              <a:rPr lang="en-US" dirty="0" err="1"/>
              <a:t>erasmus</a:t>
            </a:r>
            <a:r>
              <a:rPr lang="en-US" dirty="0"/>
              <a:t> coordinator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40AC4E-90A6-EF4F-BFD0-47B90AF048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dirty="0"/>
              <a:t>Erasmus+ KA107 / ICM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CB24D30-9910-944C-A39F-D9B2FE03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 august 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CD4ED61-BFA8-3F4E-94CA-414220A5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CES-SOIR-IRP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DB31EFA-8524-A74F-80AA-BB142176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9D20-9926-6947-91A9-E826DAB4C48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0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CA1C183-0C96-3244-ABEE-A1526295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incoming staff with E+? 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73B4458-76AD-7046-927E-476911CA2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C286E5-9752-8947-903A-256C07DC5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954879"/>
              </p:ext>
            </p:extLst>
          </p:nvPr>
        </p:nvGraphicFramePr>
        <p:xfrm>
          <a:off x="2584091" y="1167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1719EA47-2823-344A-888E-6FD801C83F7C}"/>
              </a:ext>
            </a:extLst>
          </p:cNvPr>
          <p:cNvSpPr txBox="1"/>
          <p:nvPr/>
        </p:nvSpPr>
        <p:spPr>
          <a:xfrm>
            <a:off x="10193636" y="36512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Miranda / SOIR</a:t>
            </a:r>
          </a:p>
        </p:txBody>
      </p:sp>
    </p:spTree>
    <p:extLst>
      <p:ext uri="{BB962C8B-B14F-4D97-AF65-F5344CB8AC3E}">
        <p14:creationId xmlns:p14="http://schemas.microsoft.com/office/powerpoint/2010/main" val="39269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73B4458-76AD-7046-927E-476911CA2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C286E5-9752-8947-903A-256C07DC5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421219"/>
              </p:ext>
            </p:extLst>
          </p:nvPr>
        </p:nvGraphicFramePr>
        <p:xfrm>
          <a:off x="2601344" y="1167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51F040AF-6DEB-1741-A65D-79B5A6A5B55D}"/>
              </a:ext>
            </a:extLst>
          </p:cNvPr>
          <p:cNvSpPr txBox="1"/>
          <p:nvPr/>
        </p:nvSpPr>
        <p:spPr>
          <a:xfrm>
            <a:off x="10193636" y="36512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Miranda / SOIR</a:t>
            </a:r>
          </a:p>
        </p:txBody>
      </p:sp>
    </p:spTree>
    <p:extLst>
      <p:ext uri="{BB962C8B-B14F-4D97-AF65-F5344CB8AC3E}">
        <p14:creationId xmlns:p14="http://schemas.microsoft.com/office/powerpoint/2010/main" val="191008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CA1C183-0C96-3244-ABEE-A1526295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outgoing staff with E+? 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73B4458-76AD-7046-927E-476911CA2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C286E5-9752-8947-903A-256C07DC5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450557"/>
              </p:ext>
            </p:extLst>
          </p:nvPr>
        </p:nvGraphicFramePr>
        <p:xfrm>
          <a:off x="2584091" y="1167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2A451422-A14D-7A40-BAE4-498B63AAE9ED}"/>
              </a:ext>
            </a:extLst>
          </p:cNvPr>
          <p:cNvSpPr txBox="1"/>
          <p:nvPr/>
        </p:nvSpPr>
        <p:spPr>
          <a:xfrm>
            <a:off x="10193636" y="36512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Miranda / SOIR</a:t>
            </a:r>
          </a:p>
        </p:txBody>
      </p:sp>
    </p:spTree>
    <p:extLst>
      <p:ext uri="{BB962C8B-B14F-4D97-AF65-F5344CB8AC3E}">
        <p14:creationId xmlns:p14="http://schemas.microsoft.com/office/powerpoint/2010/main" val="267538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73B4458-76AD-7046-927E-476911CA2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C286E5-9752-8947-903A-256C07DC5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7951132"/>
              </p:ext>
            </p:extLst>
          </p:nvPr>
        </p:nvGraphicFramePr>
        <p:xfrm>
          <a:off x="2601344" y="1167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677ADBD5-15D0-4F49-A4F3-7A0A68635EE8}"/>
              </a:ext>
            </a:extLst>
          </p:cNvPr>
          <p:cNvSpPr txBox="1"/>
          <p:nvPr/>
        </p:nvSpPr>
        <p:spPr>
          <a:xfrm>
            <a:off x="10193636" y="36512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Miranda / SOIR</a:t>
            </a:r>
          </a:p>
        </p:txBody>
      </p:sp>
    </p:spTree>
    <p:extLst>
      <p:ext uri="{BB962C8B-B14F-4D97-AF65-F5344CB8AC3E}">
        <p14:creationId xmlns:p14="http://schemas.microsoft.com/office/powerpoint/2010/main" val="132270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5E492-1844-894E-91C5-11743F757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specifics of the grant?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DAB116-8B79-1743-9032-BB6368B63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</p:spPr>
        <p:txBody>
          <a:bodyPr/>
          <a:lstStyle/>
          <a:p>
            <a:r>
              <a:rPr lang="en-US" sz="3200" dirty="0"/>
              <a:t>Scholarship amount based on the number of days. Days include weekend days and travel days, months are based on 30 days.</a:t>
            </a:r>
            <a:endParaRPr lang="en-GB" sz="3200" dirty="0"/>
          </a:p>
          <a:p>
            <a:r>
              <a:rPr lang="en-GB" sz="3200" dirty="0"/>
              <a:t>Incoming mobilities are to pre-finance their stay (grant payment within the first month of their stay). </a:t>
            </a:r>
          </a:p>
          <a:p>
            <a:r>
              <a:rPr lang="en-GB" sz="3200" dirty="0"/>
              <a:t>Teaching grants (incoming/outgoing) must have a minimum of 8/h of teaching per week. </a:t>
            </a:r>
          </a:p>
          <a:p>
            <a:endParaRPr lang="en-GB" sz="32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AC3782-C16C-F94B-A1E5-863EBFDC3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B41A9C1-972D-4646-8523-307E48B2E742}"/>
              </a:ext>
            </a:extLst>
          </p:cNvPr>
          <p:cNvSpPr txBox="1"/>
          <p:nvPr/>
        </p:nvSpPr>
        <p:spPr>
          <a:xfrm>
            <a:off x="10193636" y="365125"/>
            <a:ext cx="138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Yael / SOIR</a:t>
            </a:r>
          </a:p>
        </p:txBody>
      </p:sp>
    </p:spTree>
    <p:extLst>
      <p:ext uri="{BB962C8B-B14F-4D97-AF65-F5344CB8AC3E}">
        <p14:creationId xmlns:p14="http://schemas.microsoft.com/office/powerpoint/2010/main" val="257286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B38B7-1587-C145-8AB3-BFB6FD5D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DCE891-2E5A-7A42-B820-4D8815DE68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562ACE-1D13-9442-A2B9-2BF8BDE2D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079D3F0-CCB4-7F4B-990B-17749A48E22D}"/>
              </a:ext>
            </a:extLst>
          </p:cNvPr>
          <p:cNvSpPr txBox="1"/>
          <p:nvPr/>
        </p:nvSpPr>
        <p:spPr>
          <a:xfrm>
            <a:off x="10193636" y="36512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Miranda / SOIR</a:t>
            </a:r>
          </a:p>
        </p:txBody>
      </p:sp>
    </p:spTree>
    <p:extLst>
      <p:ext uri="{BB962C8B-B14F-4D97-AF65-F5344CB8AC3E}">
        <p14:creationId xmlns:p14="http://schemas.microsoft.com/office/powerpoint/2010/main" val="397305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B38B7-1587-C145-8AB3-BFB6FD5D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now?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DCE891-2E5A-7A42-B820-4D8815DE68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Let us know who is the Project coordinator for your project. </a:t>
            </a:r>
          </a:p>
          <a:p>
            <a:r>
              <a:rPr lang="en-GB" dirty="0"/>
              <a:t>Connect with (SOIR) Silvia on the IIA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Start your project!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Connect with (SOIR) Yael on the grant</a:t>
            </a:r>
          </a:p>
          <a:p>
            <a:r>
              <a:rPr lang="en-GB" dirty="0"/>
              <a:t>Connect with (SOIR) Miranda on the management &amp; reporting</a:t>
            </a:r>
          </a:p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562ACE-1D13-9442-A2B9-2BF8BDE2D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079D3F0-CCB4-7F4B-990B-17749A48E22D}"/>
              </a:ext>
            </a:extLst>
          </p:cNvPr>
          <p:cNvSpPr txBox="1"/>
          <p:nvPr/>
        </p:nvSpPr>
        <p:spPr>
          <a:xfrm>
            <a:off x="10193636" y="36512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Miranda / SOIR</a:t>
            </a:r>
          </a:p>
        </p:txBody>
      </p:sp>
    </p:spTree>
    <p:extLst>
      <p:ext uri="{BB962C8B-B14F-4D97-AF65-F5344CB8AC3E}">
        <p14:creationId xmlns:p14="http://schemas.microsoft.com/office/powerpoint/2010/main" val="78872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B38B7-1587-C145-8AB3-BFB6FD5D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who?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DCE891-2E5A-7A42-B820-4D8815DE68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Project coordinator</a:t>
            </a:r>
            <a:r>
              <a:rPr lang="en-GB" dirty="0"/>
              <a:t>: faculty representative in charge of the content of the project: please forward name to SOIR/Miranda</a:t>
            </a:r>
          </a:p>
          <a:p>
            <a:endParaRPr lang="en-GB" dirty="0"/>
          </a:p>
          <a:p>
            <a:r>
              <a:rPr lang="en-GB" dirty="0"/>
              <a:t>SOIR-E+ management: </a:t>
            </a:r>
          </a:p>
          <a:p>
            <a:pPr lvl="1"/>
            <a:r>
              <a:rPr lang="en-GB" dirty="0"/>
              <a:t>Miranda Bönhke: </a:t>
            </a:r>
            <a:r>
              <a:rPr lang="en-GB" dirty="0" err="1"/>
              <a:t>m.bonhke@utwente.nl</a:t>
            </a:r>
            <a:endParaRPr lang="en-GB" dirty="0"/>
          </a:p>
          <a:p>
            <a:r>
              <a:rPr lang="en-GB" dirty="0"/>
              <a:t>SOIR-E+ agreements: </a:t>
            </a:r>
          </a:p>
          <a:p>
            <a:pPr lvl="1"/>
            <a:r>
              <a:rPr lang="en-GB" dirty="0"/>
              <a:t>Silvia </a:t>
            </a:r>
            <a:r>
              <a:rPr lang="en-GB" dirty="0" err="1"/>
              <a:t>Kampherbeek</a:t>
            </a:r>
            <a:r>
              <a:rPr lang="en-GB" dirty="0"/>
              <a:t>: </a:t>
            </a:r>
            <a:r>
              <a:rPr lang="en-GB" dirty="0" err="1"/>
              <a:t>exchange-agreements@utwente.nl</a:t>
            </a:r>
            <a:endParaRPr lang="en-GB" dirty="0"/>
          </a:p>
          <a:p>
            <a:r>
              <a:rPr lang="en-GB" dirty="0"/>
              <a:t>SOIR-E+ grants: </a:t>
            </a:r>
          </a:p>
          <a:p>
            <a:pPr lvl="1"/>
            <a:r>
              <a:rPr lang="en-GB" dirty="0"/>
              <a:t>Yael </a:t>
            </a:r>
            <a:r>
              <a:rPr lang="en-GB" dirty="0" err="1"/>
              <a:t>Veenstra</a:t>
            </a:r>
            <a:r>
              <a:rPr lang="en-GB" dirty="0"/>
              <a:t>: </a:t>
            </a:r>
            <a:r>
              <a:rPr lang="en-GB" dirty="0" err="1"/>
              <a:t>y.veenstra@utwente.nl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562ACE-1D13-9442-A2B9-2BF8BDE2D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079D3F0-CCB4-7F4B-990B-17749A48E22D}"/>
              </a:ext>
            </a:extLst>
          </p:cNvPr>
          <p:cNvSpPr txBox="1"/>
          <p:nvPr/>
        </p:nvSpPr>
        <p:spPr>
          <a:xfrm>
            <a:off x="10193636" y="36512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Miranda / SOIR</a:t>
            </a:r>
          </a:p>
        </p:txBody>
      </p:sp>
    </p:spTree>
    <p:extLst>
      <p:ext uri="{BB962C8B-B14F-4D97-AF65-F5344CB8AC3E}">
        <p14:creationId xmlns:p14="http://schemas.microsoft.com/office/powerpoint/2010/main" val="147339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706F2-DC98-3A4A-A334-BA53D37E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‘countries’ were rewarded?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2F03D2-D34B-104F-B913-E2DFCFAEF4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Australia</a:t>
            </a:r>
          </a:p>
          <a:p>
            <a:r>
              <a:rPr lang="en-GB" dirty="0">
                <a:solidFill>
                  <a:srgbClr val="FF0000"/>
                </a:solidFill>
              </a:rPr>
              <a:t>Brazil</a:t>
            </a:r>
          </a:p>
          <a:p>
            <a:r>
              <a:rPr lang="en-GB" dirty="0">
                <a:solidFill>
                  <a:srgbClr val="FF0000"/>
                </a:solidFill>
              </a:rPr>
              <a:t>Chile</a:t>
            </a:r>
          </a:p>
          <a:p>
            <a:r>
              <a:rPr lang="en-GB" dirty="0">
                <a:solidFill>
                  <a:srgbClr val="FF0000"/>
                </a:solidFill>
              </a:rPr>
              <a:t>Colombia</a:t>
            </a:r>
          </a:p>
          <a:p>
            <a:r>
              <a:rPr lang="en-GB" dirty="0">
                <a:solidFill>
                  <a:srgbClr val="FF0000"/>
                </a:solidFill>
              </a:rPr>
              <a:t>Indonesia</a:t>
            </a:r>
          </a:p>
          <a:p>
            <a:r>
              <a:rPr lang="en-GB" dirty="0">
                <a:solidFill>
                  <a:srgbClr val="FF0000"/>
                </a:solidFill>
              </a:rPr>
              <a:t>India</a:t>
            </a:r>
          </a:p>
          <a:p>
            <a:r>
              <a:rPr lang="en-GB" dirty="0">
                <a:solidFill>
                  <a:srgbClr val="FF0000"/>
                </a:solidFill>
              </a:rPr>
              <a:t>Surinam </a:t>
            </a:r>
          </a:p>
          <a:p>
            <a:r>
              <a:rPr lang="en-GB" dirty="0">
                <a:solidFill>
                  <a:srgbClr val="FF0000"/>
                </a:solidFill>
              </a:rPr>
              <a:t>Taiwan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52B7B8-9F37-BD46-A59C-8153253842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Ethiopia (ET)</a:t>
            </a:r>
          </a:p>
          <a:p>
            <a:r>
              <a:rPr lang="en-GB" dirty="0">
                <a:solidFill>
                  <a:schemeClr val="accent6"/>
                </a:solidFill>
              </a:rPr>
              <a:t>Mexico (S&amp;T)</a:t>
            </a:r>
          </a:p>
          <a:p>
            <a:r>
              <a:rPr lang="en-GB" dirty="0">
                <a:solidFill>
                  <a:schemeClr val="accent6"/>
                </a:solidFill>
              </a:rPr>
              <a:t>Moldova (S&amp;T) </a:t>
            </a:r>
          </a:p>
          <a:p>
            <a:r>
              <a:rPr lang="en-GB" dirty="0">
                <a:solidFill>
                  <a:schemeClr val="accent6"/>
                </a:solidFill>
              </a:rPr>
              <a:t>Russia (EEMCS/S&amp;T)</a:t>
            </a:r>
          </a:p>
          <a:p>
            <a:r>
              <a:rPr lang="en-GB" dirty="0">
                <a:solidFill>
                  <a:schemeClr val="accent6"/>
                </a:solidFill>
              </a:rPr>
              <a:t>Uganda (ET)</a:t>
            </a:r>
          </a:p>
          <a:p>
            <a:r>
              <a:rPr lang="en-GB" dirty="0">
                <a:solidFill>
                  <a:schemeClr val="accent6"/>
                </a:solidFill>
              </a:rPr>
              <a:t>Tanzania (ET)</a:t>
            </a:r>
          </a:p>
          <a:p>
            <a:r>
              <a:rPr lang="en-GB" dirty="0">
                <a:solidFill>
                  <a:schemeClr val="accent6"/>
                </a:solidFill>
              </a:rPr>
              <a:t>Ukraine (EEMCS)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492019-3395-0A46-A54C-DCB3EA70CF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2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202CAF19-545B-6E4F-B8B2-9831447B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successful projects? (1/2)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FFF5EC-6E16-C443-A9E4-310F0BE139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9D20-9926-6947-91A9-E826DAB4C48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1EC4E8-3606-674B-A22A-8C7797545EC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3360738" cy="365125"/>
          </a:xfrm>
          <a:prstGeom prst="rect">
            <a:avLst/>
          </a:prstGeom>
        </p:spPr>
        <p:txBody>
          <a:bodyPr/>
          <a:lstStyle/>
          <a:p>
            <a:fld id="{B46EEF56-242D-4244-B1A5-94B892795E2B}" type="datetime3">
              <a:rPr lang="en-US" smtClean="0"/>
              <a:t>17 August 2020</a:t>
            </a:fld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710A822-E36B-1D4E-AE32-31B57E2A2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089685"/>
              </p:ext>
            </p:extLst>
          </p:nvPr>
        </p:nvGraphicFramePr>
        <p:xfrm>
          <a:off x="2434037" y="1437487"/>
          <a:ext cx="8238958" cy="482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4E5E8617-38DF-8D46-AC15-8C5FFD5976B0}"/>
              </a:ext>
            </a:extLst>
          </p:cNvPr>
          <p:cNvSpPr txBox="1"/>
          <p:nvPr/>
        </p:nvSpPr>
        <p:spPr>
          <a:xfrm>
            <a:off x="10193636" y="36512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Inge  / SOIR</a:t>
            </a:r>
          </a:p>
        </p:txBody>
      </p:sp>
    </p:spTree>
    <p:extLst>
      <p:ext uri="{BB962C8B-B14F-4D97-AF65-F5344CB8AC3E}">
        <p14:creationId xmlns:p14="http://schemas.microsoft.com/office/powerpoint/2010/main" val="89459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B4B3A73-6863-C24F-BB27-0CF287673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31C123-D232-BF4F-8BC6-3049AE119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463205"/>
              </p:ext>
            </p:extLst>
          </p:nvPr>
        </p:nvGraphicFramePr>
        <p:xfrm>
          <a:off x="2434037" y="1437487"/>
          <a:ext cx="8238958" cy="482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4130DE77-8699-A04C-AD3B-9142403098DA}"/>
              </a:ext>
            </a:extLst>
          </p:cNvPr>
          <p:cNvSpPr txBox="1"/>
          <p:nvPr/>
        </p:nvSpPr>
        <p:spPr>
          <a:xfrm>
            <a:off x="10193636" y="36512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Inge / SOIR</a:t>
            </a:r>
          </a:p>
        </p:txBody>
      </p:sp>
    </p:spTree>
    <p:extLst>
      <p:ext uri="{BB962C8B-B14F-4D97-AF65-F5344CB8AC3E}">
        <p14:creationId xmlns:p14="http://schemas.microsoft.com/office/powerpoint/2010/main" val="132378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2AFEAA-A55E-E448-AB14-901783DB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setup an IIA? 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6CDF6D5-654B-214B-BBF8-2A4BE070A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E918D5-FC54-8F45-8247-24878F60A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667103"/>
              </p:ext>
            </p:extLst>
          </p:nvPr>
        </p:nvGraphicFramePr>
        <p:xfrm>
          <a:off x="2739366" y="12434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8C9111C3-06BB-4F48-8CED-FE2A18AE1FF1}"/>
              </a:ext>
            </a:extLst>
          </p:cNvPr>
          <p:cNvSpPr txBox="1"/>
          <p:nvPr/>
        </p:nvSpPr>
        <p:spPr>
          <a:xfrm>
            <a:off x="10193636" y="36512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Silvia / SOIR</a:t>
            </a:r>
          </a:p>
        </p:txBody>
      </p:sp>
    </p:spTree>
    <p:extLst>
      <p:ext uri="{BB962C8B-B14F-4D97-AF65-F5344CB8AC3E}">
        <p14:creationId xmlns:p14="http://schemas.microsoft.com/office/powerpoint/2010/main" val="393902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CA1C183-0C96-3244-ABEE-A1526295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</a:t>
            </a:r>
            <a:r>
              <a:rPr lang="en-GB" dirty="0" err="1"/>
              <a:t>inc.</a:t>
            </a:r>
            <a:r>
              <a:rPr lang="en-GB" dirty="0"/>
              <a:t> student with E+? 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73B4458-76AD-7046-927E-476911CA2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C286E5-9752-8947-903A-256C07DC5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996319"/>
              </p:ext>
            </p:extLst>
          </p:nvPr>
        </p:nvGraphicFramePr>
        <p:xfrm>
          <a:off x="2584091" y="1167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A844F080-AE02-494C-ACD9-9FB47D3122E1}"/>
              </a:ext>
            </a:extLst>
          </p:cNvPr>
          <p:cNvSpPr txBox="1"/>
          <p:nvPr/>
        </p:nvSpPr>
        <p:spPr>
          <a:xfrm>
            <a:off x="10193636" y="36512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Miranda / SOIR</a:t>
            </a:r>
          </a:p>
        </p:txBody>
      </p:sp>
    </p:spTree>
    <p:extLst>
      <p:ext uri="{BB962C8B-B14F-4D97-AF65-F5344CB8AC3E}">
        <p14:creationId xmlns:p14="http://schemas.microsoft.com/office/powerpoint/2010/main" val="375434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73B4458-76AD-7046-927E-476911CA2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C286E5-9752-8947-903A-256C07DC5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779751"/>
              </p:ext>
            </p:extLst>
          </p:nvPr>
        </p:nvGraphicFramePr>
        <p:xfrm>
          <a:off x="2601344" y="1167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56A6DF30-3D39-CC48-8448-63A5963E7E7A}"/>
              </a:ext>
            </a:extLst>
          </p:cNvPr>
          <p:cNvSpPr txBox="1"/>
          <p:nvPr/>
        </p:nvSpPr>
        <p:spPr>
          <a:xfrm>
            <a:off x="10193636" y="36512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Miranda / SOIR</a:t>
            </a:r>
          </a:p>
        </p:txBody>
      </p:sp>
    </p:spTree>
    <p:extLst>
      <p:ext uri="{BB962C8B-B14F-4D97-AF65-F5344CB8AC3E}">
        <p14:creationId xmlns:p14="http://schemas.microsoft.com/office/powerpoint/2010/main" val="363101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CA1C183-0C96-3244-ABEE-A1526295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</a:t>
            </a:r>
            <a:r>
              <a:rPr lang="en-GB" dirty="0" err="1"/>
              <a:t>outg</a:t>
            </a:r>
            <a:r>
              <a:rPr lang="en-GB" dirty="0"/>
              <a:t>. student with E+? 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73B4458-76AD-7046-927E-476911CA2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C286E5-9752-8947-903A-256C07DC5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731468"/>
              </p:ext>
            </p:extLst>
          </p:nvPr>
        </p:nvGraphicFramePr>
        <p:xfrm>
          <a:off x="2584091" y="1167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853C6AAB-59B2-DD4C-A1E9-B9DFF4935E80}"/>
              </a:ext>
            </a:extLst>
          </p:cNvPr>
          <p:cNvSpPr txBox="1"/>
          <p:nvPr/>
        </p:nvSpPr>
        <p:spPr>
          <a:xfrm>
            <a:off x="10193636" y="36512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Miranda / SOIR</a:t>
            </a:r>
          </a:p>
        </p:txBody>
      </p:sp>
    </p:spTree>
    <p:extLst>
      <p:ext uri="{BB962C8B-B14F-4D97-AF65-F5344CB8AC3E}">
        <p14:creationId xmlns:p14="http://schemas.microsoft.com/office/powerpoint/2010/main" val="244604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73B4458-76AD-7046-927E-476911CA2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C286E5-9752-8947-903A-256C07DC5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279021"/>
              </p:ext>
            </p:extLst>
          </p:nvPr>
        </p:nvGraphicFramePr>
        <p:xfrm>
          <a:off x="2601344" y="1167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7604364E-9CC7-EB4E-8716-7B9DA5A8CBDD}"/>
              </a:ext>
            </a:extLst>
          </p:cNvPr>
          <p:cNvSpPr txBox="1"/>
          <p:nvPr/>
        </p:nvSpPr>
        <p:spPr>
          <a:xfrm>
            <a:off x="10193636" y="36512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Miranda / SOIR</a:t>
            </a:r>
          </a:p>
        </p:txBody>
      </p:sp>
    </p:spTree>
    <p:extLst>
      <p:ext uri="{BB962C8B-B14F-4D97-AF65-F5344CB8AC3E}">
        <p14:creationId xmlns:p14="http://schemas.microsoft.com/office/powerpoint/2010/main" val="3658201336"/>
      </p:ext>
    </p:extLst>
  </p:cSld>
  <p:clrMapOvr>
    <a:masterClrMapping/>
  </p:clrMapOvr>
</p:sld>
</file>

<file path=ppt/theme/theme1.xml><?xml version="1.0" encoding="utf-8"?>
<a:theme xmlns:a="http://schemas.openxmlformats.org/drawingml/2006/main" name="UT Title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10.xml><?xml version="1.0" encoding="utf-8"?>
<a:theme xmlns:a="http://schemas.openxmlformats.org/drawingml/2006/main" name="UT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 Title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3.xml><?xml version="1.0" encoding="utf-8"?>
<a:theme xmlns:a="http://schemas.openxmlformats.org/drawingml/2006/main" name="UT Chapter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4.xml><?xml version="1.0" encoding="utf-8"?>
<a:theme xmlns:a="http://schemas.openxmlformats.org/drawingml/2006/main" name="UT Chapter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5.xml><?xml version="1.0" encoding="utf-8"?>
<a:theme xmlns:a="http://schemas.openxmlformats.org/drawingml/2006/main" name="UT Chapter slide White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6.xml><?xml version="1.0" encoding="utf-8"?>
<a:theme xmlns:a="http://schemas.openxmlformats.org/drawingml/2006/main" name="UT Chapter slide Black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7.xml><?xml version="1.0" encoding="utf-8"?>
<a:theme xmlns:a="http://schemas.openxmlformats.org/drawingml/2006/main" name="UT Table of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8.xml><?xml version="1.0" encoding="utf-8"?>
<a:theme xmlns:a="http://schemas.openxmlformats.org/drawingml/2006/main" name="UT Table of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9.xml><?xml version="1.0" encoding="utf-8"?>
<a:theme xmlns:a="http://schemas.openxmlformats.org/drawingml/2006/main" name="UT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 test</Template>
  <TotalTime>856</TotalTime>
  <Words>926</Words>
  <Application>Microsoft Office PowerPoint</Application>
  <PresentationFormat>Widescreen</PresentationFormat>
  <Paragraphs>158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 Narrow</vt:lpstr>
      <vt:lpstr>Calibri</vt:lpstr>
      <vt:lpstr>UT Title slide White</vt:lpstr>
      <vt:lpstr>UT Title slide Black</vt:lpstr>
      <vt:lpstr>UT Chapter slide White</vt:lpstr>
      <vt:lpstr>UT Chapter slide Black</vt:lpstr>
      <vt:lpstr>UT Chapter slide White + logo own name</vt:lpstr>
      <vt:lpstr>UT Chapter slide Black + logo own name</vt:lpstr>
      <vt:lpstr>UT Table of Content slide White</vt:lpstr>
      <vt:lpstr>UT Table of Content slide Black</vt:lpstr>
      <vt:lpstr>UT Content slide White</vt:lpstr>
      <vt:lpstr>UT Content slide Black</vt:lpstr>
      <vt:lpstr>result call 2020: running the project</vt:lpstr>
      <vt:lpstr>Which ‘countries’ were rewarded? </vt:lpstr>
      <vt:lpstr>timeline successful projects? (1/2)</vt:lpstr>
      <vt:lpstr>PowerPoint Presentation</vt:lpstr>
      <vt:lpstr>How to setup an IIA? </vt:lpstr>
      <vt:lpstr>Process inc. student with E+? </vt:lpstr>
      <vt:lpstr>PowerPoint Presentation</vt:lpstr>
      <vt:lpstr>Process outg. student with E+? </vt:lpstr>
      <vt:lpstr>PowerPoint Presentation</vt:lpstr>
      <vt:lpstr>Process incoming staff with E+? </vt:lpstr>
      <vt:lpstr>PowerPoint Presentation</vt:lpstr>
      <vt:lpstr>Process outgoing staff with E+? </vt:lpstr>
      <vt:lpstr>PowerPoint Presentation</vt:lpstr>
      <vt:lpstr>specifics of the grant? </vt:lpstr>
      <vt:lpstr>Q&amp;A</vt:lpstr>
      <vt:lpstr>What to do now? </vt:lpstr>
      <vt:lpstr>Who is who?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Bonhke, M. (CES)</cp:lastModifiedBy>
  <cp:revision>95</cp:revision>
  <dcterms:created xsi:type="dcterms:W3CDTF">2019-02-08T09:55:16Z</dcterms:created>
  <dcterms:modified xsi:type="dcterms:W3CDTF">2020-08-17T09:15:43Z</dcterms:modified>
</cp:coreProperties>
</file>