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4"/>
  </p:sldMasterIdLst>
  <p:notesMasterIdLst>
    <p:notesMasterId r:id="rId13"/>
  </p:notesMasterIdLst>
  <p:sldIdLst>
    <p:sldId id="256" r:id="rId5"/>
    <p:sldId id="284" r:id="rId6"/>
    <p:sldId id="285" r:id="rId7"/>
    <p:sldId id="286" r:id="rId8"/>
    <p:sldId id="291" r:id="rId9"/>
    <p:sldId id="287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3C7"/>
    <a:srgbClr val="AC9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E2534-885A-4FF6-A508-DA18EBC3B8D0}" v="212" dt="2024-07-26T11:55:38.069"/>
    <p1510:client id="{5C768B17-C6BE-4C4A-A253-18F5535E24C0}" v="248" dt="2024-07-26T07:48:10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>
        <p:scale>
          <a:sx n="110" d="100"/>
          <a:sy n="110" d="100"/>
        </p:scale>
        <p:origin x="62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, Sanne de (UT-TNW)" userId="24f3a650-3d57-4658-9987-e67ce351e47c" providerId="ADAL" clId="{6938720C-6D99-419E-AD05-CF8DEF19BABB}"/>
    <pc:docChg chg="undo custSel modSld modMainMaster">
      <pc:chgData name="Wit, Sanne de (UT-TNW)" userId="24f3a650-3d57-4658-9987-e67ce351e47c" providerId="ADAL" clId="{6938720C-6D99-419E-AD05-CF8DEF19BABB}" dt="2024-06-28T15:36:00.960" v="987" actId="478"/>
      <pc:docMkLst>
        <pc:docMk/>
      </pc:docMkLst>
      <pc:sldChg chg="modSp mod">
        <pc:chgData name="Wit, Sanne de (UT-TNW)" userId="24f3a650-3d57-4658-9987-e67ce351e47c" providerId="ADAL" clId="{6938720C-6D99-419E-AD05-CF8DEF19BABB}" dt="2024-06-28T14:45:58.649" v="0" actId="1035"/>
        <pc:sldMkLst>
          <pc:docMk/>
          <pc:sldMk cId="574747790" sldId="274"/>
        </pc:sldMkLst>
        <pc:spChg chg="mod">
          <ac:chgData name="Wit, Sanne de (UT-TNW)" userId="24f3a650-3d57-4658-9987-e67ce351e47c" providerId="ADAL" clId="{6938720C-6D99-419E-AD05-CF8DEF19BABB}" dt="2024-06-28T14:45:58.649" v="0" actId="1035"/>
          <ac:spMkLst>
            <pc:docMk/>
            <pc:sldMk cId="574747790" sldId="274"/>
            <ac:spMk id="3" creationId="{79219164-5F5F-400D-67B0-441E637A47E5}"/>
          </ac:spMkLst>
        </pc:spChg>
      </pc:sldChg>
      <pc:sldChg chg="modSp mod">
        <pc:chgData name="Wit, Sanne de (UT-TNW)" userId="24f3a650-3d57-4658-9987-e67ce351e47c" providerId="ADAL" clId="{6938720C-6D99-419E-AD05-CF8DEF19BABB}" dt="2024-06-28T14:46:04.849" v="1" actId="1035"/>
        <pc:sldMkLst>
          <pc:docMk/>
          <pc:sldMk cId="4075951160" sldId="282"/>
        </pc:sldMkLst>
        <pc:spChg chg="mod">
          <ac:chgData name="Wit, Sanne de (UT-TNW)" userId="24f3a650-3d57-4658-9987-e67ce351e47c" providerId="ADAL" clId="{6938720C-6D99-419E-AD05-CF8DEF19BABB}" dt="2024-06-28T14:46:04.849" v="1" actId="1035"/>
          <ac:spMkLst>
            <pc:docMk/>
            <pc:sldMk cId="4075951160" sldId="282"/>
            <ac:spMk id="3" creationId="{79219164-5F5F-400D-67B0-441E637A47E5}"/>
          </ac:spMkLst>
        </pc:spChg>
      </pc:sldChg>
      <pc:sldMasterChg chg="addSp delSp modSp mod addSldLayout delSldLayout modSldLayout sldLayoutOrd">
        <pc:chgData name="Wit, Sanne de (UT-TNW)" userId="24f3a650-3d57-4658-9987-e67ce351e47c" providerId="ADAL" clId="{6938720C-6D99-419E-AD05-CF8DEF19BABB}" dt="2024-06-28T15:36:00.960" v="987" actId="478"/>
        <pc:sldMasterMkLst>
          <pc:docMk/>
          <pc:sldMasterMk cId="2752872217" sldId="2147483768"/>
        </pc:sldMasterMkLst>
        <pc:spChg chg="mod">
          <ac:chgData name="Wit, Sanne de (UT-TNW)" userId="24f3a650-3d57-4658-9987-e67ce351e47c" providerId="ADAL" clId="{6938720C-6D99-419E-AD05-CF8DEF19BABB}" dt="2024-06-28T14:59:17.290" v="166" actId="207"/>
          <ac:spMkLst>
            <pc:docMk/>
            <pc:sldMasterMk cId="2752872217" sldId="2147483768"/>
            <ac:spMk id="2" creationId="{00000000-0000-0000-0000-000000000000}"/>
          </ac:spMkLst>
        </pc:spChg>
        <pc:spChg chg="mod">
          <ac:chgData name="Wit, Sanne de (UT-TNW)" userId="24f3a650-3d57-4658-9987-e67ce351e47c" providerId="ADAL" clId="{6938720C-6D99-419E-AD05-CF8DEF19BABB}" dt="2024-06-28T15:00:58.146" v="168" actId="12"/>
          <ac:spMkLst>
            <pc:docMk/>
            <pc:sldMasterMk cId="2752872217" sldId="2147483768"/>
            <ac:spMk id="3" creationId="{00000000-0000-0000-0000-000000000000}"/>
          </ac:spMkLst>
        </pc:spChg>
        <pc:spChg chg="mod">
          <ac:chgData name="Wit, Sanne de (UT-TNW)" userId="24f3a650-3d57-4658-9987-e67ce351e47c" providerId="ADAL" clId="{6938720C-6D99-419E-AD05-CF8DEF19BABB}" dt="2024-06-28T14:54:58.489" v="126" actId="12789"/>
          <ac:spMkLst>
            <pc:docMk/>
            <pc:sldMasterMk cId="2752872217" sldId="2147483768"/>
            <ac:spMk id="5" creationId="{00000000-0000-0000-0000-000000000000}"/>
          </ac:spMkLst>
        </pc:spChg>
        <pc:spChg chg="mod ord">
          <ac:chgData name="Wit, Sanne de (UT-TNW)" userId="24f3a650-3d57-4658-9987-e67ce351e47c" providerId="ADAL" clId="{6938720C-6D99-419E-AD05-CF8DEF19BABB}" dt="2024-06-28T14:56:29.975" v="165" actId="166"/>
          <ac:spMkLst>
            <pc:docMk/>
            <pc:sldMasterMk cId="2752872217" sldId="2147483768"/>
            <ac:spMk id="6" creationId="{00000000-0000-0000-0000-000000000000}"/>
          </ac:spMkLst>
        </pc:spChg>
        <pc:spChg chg="add mod">
          <ac:chgData name="Wit, Sanne de (UT-TNW)" userId="24f3a650-3d57-4658-9987-e67ce351e47c" providerId="ADAL" clId="{6938720C-6D99-419E-AD05-CF8DEF19BABB}" dt="2024-06-28T14:56:23.327" v="164"/>
          <ac:spMkLst>
            <pc:docMk/>
            <pc:sldMasterMk cId="2752872217" sldId="2147483768"/>
            <ac:spMk id="50" creationId="{10F242CE-7284-D084-18E3-0EB161EFD029}"/>
          </ac:spMkLst>
        </pc:spChg>
        <pc:picChg chg="mod">
          <ac:chgData name="Wit, Sanne de (UT-TNW)" userId="24f3a650-3d57-4658-9987-e67ce351e47c" providerId="ADAL" clId="{6938720C-6D99-419E-AD05-CF8DEF19BABB}" dt="2024-06-28T14:51:14.320" v="78" actId="207"/>
          <ac:picMkLst>
            <pc:docMk/>
            <pc:sldMasterMk cId="2752872217" sldId="2147483768"/>
            <ac:picMk id="7" creationId="{00000000-0000-0000-0000-000000000000}"/>
          </ac:picMkLst>
        </pc:picChg>
        <pc:picChg chg="add mod">
          <ac:chgData name="Wit, Sanne de (UT-TNW)" userId="24f3a650-3d57-4658-9987-e67ce351e47c" providerId="ADAL" clId="{6938720C-6D99-419E-AD05-CF8DEF19BABB}" dt="2024-06-28T14:54:58.489" v="126" actId="12789"/>
          <ac:picMkLst>
            <pc:docMk/>
            <pc:sldMasterMk cId="2752872217" sldId="2147483768"/>
            <ac:picMk id="48" creationId="{EF597402-2D89-FC9D-02CF-4F5F5E799A43}"/>
          </ac:picMkLst>
        </pc:picChg>
        <pc:cxnChg chg="add del mod">
          <ac:chgData name="Wit, Sanne de (UT-TNW)" userId="24f3a650-3d57-4658-9987-e67ce351e47c" providerId="ADAL" clId="{6938720C-6D99-419E-AD05-CF8DEF19BABB}" dt="2024-06-28T14:56:13.907" v="163" actId="478"/>
          <ac:cxnSpMkLst>
            <pc:docMk/>
            <pc:sldMasterMk cId="2752872217" sldId="2147483768"/>
            <ac:cxnSpMk id="49" creationId="{180507C1-01FF-B650-8A8C-1D8627B4CBC2}"/>
          </ac:cxnSpMkLst>
        </pc:cxnChg>
        <pc:sldLayoutChg chg="addSp delSp modSp mod setBg">
          <pc:chgData name="Wit, Sanne de (UT-TNW)" userId="24f3a650-3d57-4658-9987-e67ce351e47c" providerId="ADAL" clId="{6938720C-6D99-419E-AD05-CF8DEF19BABB}" dt="2024-06-28T15:28:21.891" v="880" actId="1076"/>
          <pc:sldLayoutMkLst>
            <pc:docMk/>
            <pc:sldMasterMk cId="2752872217" sldId="2147483768"/>
            <pc:sldLayoutMk cId="1328450874" sldId="2147483769"/>
          </pc:sldLayoutMkLst>
          <pc:spChg chg="mod">
            <ac:chgData name="Wit, Sanne de (UT-TNW)" userId="24f3a650-3d57-4658-9987-e67ce351e47c" providerId="ADAL" clId="{6938720C-6D99-419E-AD05-CF8DEF19BABB}" dt="2024-06-28T15:11:52.790" v="493" actId="14100"/>
            <ac:spMkLst>
              <pc:docMk/>
              <pc:sldMasterMk cId="2752872217" sldId="2147483768"/>
              <pc:sldLayoutMk cId="1328450874" sldId="2147483769"/>
              <ac:spMk id="2" creationId="{00000000-0000-0000-0000-000000000000}"/>
            </ac:spMkLst>
          </pc:spChg>
          <pc:spChg chg="mod">
            <ac:chgData name="Wit, Sanne de (UT-TNW)" userId="24f3a650-3d57-4658-9987-e67ce351e47c" providerId="ADAL" clId="{6938720C-6D99-419E-AD05-CF8DEF19BABB}" dt="2024-06-28T15:11:09.431" v="479" actId="14100"/>
            <ac:spMkLst>
              <pc:docMk/>
              <pc:sldMasterMk cId="2752872217" sldId="2147483768"/>
              <pc:sldLayoutMk cId="1328450874" sldId="2147483769"/>
              <ac:spMk id="3" creationId="{00000000-0000-0000-0000-000000000000}"/>
            </ac:spMkLst>
          </pc:spChg>
          <pc:spChg chg="del">
            <ac:chgData name="Wit, Sanne de (UT-TNW)" userId="24f3a650-3d57-4658-9987-e67ce351e47c" providerId="ADAL" clId="{6938720C-6D99-419E-AD05-CF8DEF19BABB}" dt="2024-06-28T15:05:06.556" v="208" actId="478"/>
            <ac:spMkLst>
              <pc:docMk/>
              <pc:sldMasterMk cId="2752872217" sldId="2147483768"/>
              <pc:sldLayoutMk cId="1328450874" sldId="2147483769"/>
              <ac:spMk id="4" creationId="{00000000-0000-0000-0000-000000000000}"/>
            </ac:spMkLst>
          </pc:spChg>
          <pc:spChg chg="del">
            <ac:chgData name="Wit, Sanne de (UT-TNW)" userId="24f3a650-3d57-4658-9987-e67ce351e47c" providerId="ADAL" clId="{6938720C-6D99-419E-AD05-CF8DEF19BABB}" dt="2024-06-28T15:05:05.615" v="207" actId="478"/>
            <ac:spMkLst>
              <pc:docMk/>
              <pc:sldMasterMk cId="2752872217" sldId="2147483768"/>
              <pc:sldLayoutMk cId="1328450874" sldId="2147483769"/>
              <ac:spMk id="5" creationId="{00000000-0000-0000-0000-000000000000}"/>
            </ac:spMkLst>
          </pc:spChg>
          <pc:spChg chg="del">
            <ac:chgData name="Wit, Sanne de (UT-TNW)" userId="24f3a650-3d57-4658-9987-e67ce351e47c" providerId="ADAL" clId="{6938720C-6D99-419E-AD05-CF8DEF19BABB}" dt="2024-06-28T15:05:08.456" v="209" actId="478"/>
            <ac:spMkLst>
              <pc:docMk/>
              <pc:sldMasterMk cId="2752872217" sldId="2147483768"/>
              <pc:sldLayoutMk cId="1328450874" sldId="2147483769"/>
              <ac:spMk id="6" creationId="{00000000-0000-0000-0000-000000000000}"/>
            </ac:spMkLst>
          </pc:spChg>
          <pc:grpChg chg="mod">
            <ac:chgData name="Wit, Sanne de (UT-TNW)" userId="24f3a650-3d57-4658-9987-e67ce351e47c" providerId="ADAL" clId="{6938720C-6D99-419E-AD05-CF8DEF19BABB}" dt="2024-06-28T15:28:21.891" v="880" actId="1076"/>
            <ac:grpSpMkLst>
              <pc:docMk/>
              <pc:sldMasterMk cId="2752872217" sldId="2147483768"/>
              <pc:sldLayoutMk cId="1328450874" sldId="2147483769"/>
              <ac:grpSpMk id="11" creationId="{00000000-0000-0000-0000-000000000000}"/>
            </ac:grpSpMkLst>
          </pc:grpChg>
          <pc:picChg chg="add mod">
            <ac:chgData name="Wit, Sanne de (UT-TNW)" userId="24f3a650-3d57-4658-9987-e67ce351e47c" providerId="ADAL" clId="{6938720C-6D99-419E-AD05-CF8DEF19BABB}" dt="2024-06-28T15:11:24.341" v="491" actId="1038"/>
            <ac:picMkLst>
              <pc:docMk/>
              <pc:sldMasterMk cId="2752872217" sldId="2147483768"/>
              <pc:sldLayoutMk cId="1328450874" sldId="2147483769"/>
              <ac:picMk id="7" creationId="{F06ED868-0CA5-CCED-DE7D-1B9872BC77C4}"/>
            </ac:picMkLst>
          </pc:picChg>
          <pc:picChg chg="add del mod">
            <ac:chgData name="Wit, Sanne de (UT-TNW)" userId="24f3a650-3d57-4658-9987-e67ce351e47c" providerId="ADAL" clId="{6938720C-6D99-419E-AD05-CF8DEF19BABB}" dt="2024-06-28T15:05:25.608" v="212" actId="478"/>
            <ac:picMkLst>
              <pc:docMk/>
              <pc:sldMasterMk cId="2752872217" sldId="2147483768"/>
              <pc:sldLayoutMk cId="1328450874" sldId="2147483769"/>
              <ac:picMk id="8" creationId="{9D256BED-AD03-F9AB-BA6A-17F7DF96FB4E}"/>
            </ac:picMkLst>
          </pc:picChg>
          <pc:picChg chg="add mod ord">
            <ac:chgData name="Wit, Sanne de (UT-TNW)" userId="24f3a650-3d57-4658-9987-e67ce351e47c" providerId="ADAL" clId="{6938720C-6D99-419E-AD05-CF8DEF19BABB}" dt="2024-06-28T15:05:42.304" v="214" actId="167"/>
            <ac:picMkLst>
              <pc:docMk/>
              <pc:sldMasterMk cId="2752872217" sldId="2147483768"/>
              <pc:sldLayoutMk cId="1328450874" sldId="2147483769"/>
              <ac:picMk id="9" creationId="{923D3A1C-4D06-3098-6C09-AB11A5A3F27C}"/>
            </ac:picMkLst>
          </pc:picChg>
          <pc:picChg chg="del mod ord">
            <ac:chgData name="Wit, Sanne de (UT-TNW)" userId="24f3a650-3d57-4658-9987-e67ce351e47c" providerId="ADAL" clId="{6938720C-6D99-419E-AD05-CF8DEF19BABB}" dt="2024-06-28T15:07:36.640" v="263" actId="478"/>
            <ac:picMkLst>
              <pc:docMk/>
              <pc:sldMasterMk cId="2752872217" sldId="2147483768"/>
              <pc:sldLayoutMk cId="1328450874" sldId="2147483769"/>
              <ac:picMk id="66" creationId="{00000000-0000-0000-0000-000000000000}"/>
            </ac:picMkLst>
          </pc:picChg>
        </pc:sldLayoutChg>
        <pc:sldLayoutChg chg="delSp modSp mod">
          <pc:chgData name="Wit, Sanne de (UT-TNW)" userId="24f3a650-3d57-4658-9987-e67ce351e47c" providerId="ADAL" clId="{6938720C-6D99-419E-AD05-CF8DEF19BABB}" dt="2024-06-28T15:17:50.725" v="554" actId="1036"/>
          <pc:sldLayoutMkLst>
            <pc:docMk/>
            <pc:sldMasterMk cId="2752872217" sldId="2147483768"/>
            <pc:sldLayoutMk cId="703382418" sldId="2147483770"/>
          </pc:sldLayoutMkLst>
          <pc:spChg chg="mod">
            <ac:chgData name="Wit, Sanne de (UT-TNW)" userId="24f3a650-3d57-4658-9987-e67ce351e47c" providerId="ADAL" clId="{6938720C-6D99-419E-AD05-CF8DEF19BABB}" dt="2024-06-28T15:15:30.821" v="520" actId="14100"/>
            <ac:spMkLst>
              <pc:docMk/>
              <pc:sldMasterMk cId="2752872217" sldId="2147483768"/>
              <pc:sldLayoutMk cId="703382418" sldId="2147483770"/>
              <ac:spMk id="2" creationId="{00000000-0000-0000-0000-000000000000}"/>
            </ac:spMkLst>
          </pc:spChg>
          <pc:spChg chg="mod">
            <ac:chgData name="Wit, Sanne de (UT-TNW)" userId="24f3a650-3d57-4658-9987-e67ce351e47c" providerId="ADAL" clId="{6938720C-6D99-419E-AD05-CF8DEF19BABB}" dt="2024-06-28T15:17:50.725" v="554" actId="1036"/>
            <ac:spMkLst>
              <pc:docMk/>
              <pc:sldMasterMk cId="2752872217" sldId="2147483768"/>
              <pc:sldLayoutMk cId="703382418" sldId="2147483770"/>
              <ac:spMk id="3" creationId="{00000000-0000-0000-0000-000000000000}"/>
            </ac:spMkLst>
          </pc:spChg>
          <pc:spChg chg="del">
            <ac:chgData name="Wit, Sanne de (UT-TNW)" userId="24f3a650-3d57-4658-9987-e67ce351e47c" providerId="ADAL" clId="{6938720C-6D99-419E-AD05-CF8DEF19BABB}" dt="2024-06-28T15:10:13.285" v="473" actId="478"/>
            <ac:spMkLst>
              <pc:docMk/>
              <pc:sldMasterMk cId="2752872217" sldId="2147483768"/>
              <pc:sldLayoutMk cId="703382418" sldId="2147483770"/>
              <ac:spMk id="4" creationId="{00000000-0000-0000-0000-000000000000}"/>
            </ac:spMkLst>
          </pc:spChg>
        </pc:sldLayoutChg>
        <pc:sldLayoutChg chg="delSp del mod">
          <pc:chgData name="Wit, Sanne de (UT-TNW)" userId="24f3a650-3d57-4658-9987-e67ce351e47c" providerId="ADAL" clId="{6938720C-6D99-419E-AD05-CF8DEF19BABB}" dt="2024-06-28T15:15:50.280" v="521" actId="2696"/>
          <pc:sldLayoutMkLst>
            <pc:docMk/>
            <pc:sldMasterMk cId="2752872217" sldId="2147483768"/>
            <pc:sldLayoutMk cId="1071731392" sldId="2147483771"/>
          </pc:sldLayoutMkLst>
          <pc:spChg chg="del">
            <ac:chgData name="Wit, Sanne de (UT-TNW)" userId="24f3a650-3d57-4658-9987-e67ce351e47c" providerId="ADAL" clId="{6938720C-6D99-419E-AD05-CF8DEF19BABB}" dt="2024-06-28T15:10:10.412" v="472" actId="478"/>
            <ac:spMkLst>
              <pc:docMk/>
              <pc:sldMasterMk cId="2752872217" sldId="2147483768"/>
              <pc:sldLayoutMk cId="1071731392" sldId="2147483771"/>
              <ac:spMk id="4" creationId="{00000000-0000-0000-0000-000000000000}"/>
            </ac:spMkLst>
          </pc:spChg>
        </pc:sldLayoutChg>
        <pc:sldLayoutChg chg="delSp modSp mod">
          <pc:chgData name="Wit, Sanne de (UT-TNW)" userId="24f3a650-3d57-4658-9987-e67ce351e47c" providerId="ADAL" clId="{6938720C-6D99-419E-AD05-CF8DEF19BABB}" dt="2024-06-28T15:18:22.073" v="558" actId="14100"/>
          <pc:sldLayoutMkLst>
            <pc:docMk/>
            <pc:sldMasterMk cId="2752872217" sldId="2147483768"/>
            <pc:sldLayoutMk cId="3971056091" sldId="2147483772"/>
          </pc:sldLayoutMkLst>
          <pc:spChg chg="mod">
            <ac:chgData name="Wit, Sanne de (UT-TNW)" userId="24f3a650-3d57-4658-9987-e67ce351e47c" providerId="ADAL" clId="{6938720C-6D99-419E-AD05-CF8DEF19BABB}" dt="2024-06-28T15:15:57.075" v="538" actId="1036"/>
            <ac:spMkLst>
              <pc:docMk/>
              <pc:sldMasterMk cId="2752872217" sldId="2147483768"/>
              <pc:sldLayoutMk cId="3971056091" sldId="2147483772"/>
              <ac:spMk id="2" creationId="{00000000-0000-0000-0000-000000000000}"/>
            </ac:spMkLst>
          </pc:spChg>
          <pc:spChg chg="mod">
            <ac:chgData name="Wit, Sanne de (UT-TNW)" userId="24f3a650-3d57-4658-9987-e67ce351e47c" providerId="ADAL" clId="{6938720C-6D99-419E-AD05-CF8DEF19BABB}" dt="2024-06-28T15:18:19.405" v="557" actId="14100"/>
            <ac:spMkLst>
              <pc:docMk/>
              <pc:sldMasterMk cId="2752872217" sldId="2147483768"/>
              <pc:sldLayoutMk cId="3971056091" sldId="2147483772"/>
              <ac:spMk id="3" creationId="{00000000-0000-0000-0000-000000000000}"/>
            </ac:spMkLst>
          </pc:spChg>
          <pc:spChg chg="mod">
            <ac:chgData name="Wit, Sanne de (UT-TNW)" userId="24f3a650-3d57-4658-9987-e67ce351e47c" providerId="ADAL" clId="{6938720C-6D99-419E-AD05-CF8DEF19BABB}" dt="2024-06-28T15:18:22.073" v="558" actId="14100"/>
            <ac:spMkLst>
              <pc:docMk/>
              <pc:sldMasterMk cId="2752872217" sldId="2147483768"/>
              <pc:sldLayoutMk cId="3971056091" sldId="2147483772"/>
              <ac:spMk id="4" creationId="{00000000-0000-0000-0000-000000000000}"/>
            </ac:spMkLst>
          </pc:spChg>
          <pc:spChg chg="del">
            <ac:chgData name="Wit, Sanne de (UT-TNW)" userId="24f3a650-3d57-4658-9987-e67ce351e47c" providerId="ADAL" clId="{6938720C-6D99-419E-AD05-CF8DEF19BABB}" dt="2024-06-28T15:12:10.397" v="494" actId="478"/>
            <ac:spMkLst>
              <pc:docMk/>
              <pc:sldMasterMk cId="2752872217" sldId="2147483768"/>
              <pc:sldLayoutMk cId="3971056091" sldId="2147483772"/>
              <ac:spMk id="5" creationId="{00000000-0000-0000-0000-000000000000}"/>
            </ac:spMkLst>
          </pc:spChg>
        </pc:sldLayoutChg>
        <pc:sldLayoutChg chg="delSp del mod">
          <pc:chgData name="Wit, Sanne de (UT-TNW)" userId="24f3a650-3d57-4658-9987-e67ce351e47c" providerId="ADAL" clId="{6938720C-6D99-419E-AD05-CF8DEF19BABB}" dt="2024-06-28T15:16:43.039" v="546" actId="2696"/>
          <pc:sldLayoutMkLst>
            <pc:docMk/>
            <pc:sldMasterMk cId="2752872217" sldId="2147483768"/>
            <pc:sldLayoutMk cId="3514712579" sldId="2147483773"/>
          </pc:sldLayoutMkLst>
          <pc:spChg chg="del">
            <ac:chgData name="Wit, Sanne de (UT-TNW)" userId="24f3a650-3d57-4658-9987-e67ce351e47c" providerId="ADAL" clId="{6938720C-6D99-419E-AD05-CF8DEF19BABB}" dt="2024-06-28T15:12:16.516" v="495" actId="478"/>
            <ac:spMkLst>
              <pc:docMk/>
              <pc:sldMasterMk cId="2752872217" sldId="2147483768"/>
              <pc:sldLayoutMk cId="3514712579" sldId="2147483773"/>
              <ac:spMk id="7" creationId="{00000000-0000-0000-0000-000000000000}"/>
            </ac:spMkLst>
          </pc:spChg>
        </pc:sldLayoutChg>
        <pc:sldLayoutChg chg="delSp modSp mod ord">
          <pc:chgData name="Wit, Sanne de (UT-TNW)" userId="24f3a650-3d57-4658-9987-e67ce351e47c" providerId="ADAL" clId="{6938720C-6D99-419E-AD05-CF8DEF19BABB}" dt="2024-06-28T15:20:55.231" v="611" actId="20578"/>
          <pc:sldLayoutMkLst>
            <pc:docMk/>
            <pc:sldMasterMk cId="2752872217" sldId="2147483768"/>
            <pc:sldLayoutMk cId="1283620080" sldId="2147483774"/>
          </pc:sldLayoutMkLst>
          <pc:spChg chg="mod">
            <ac:chgData name="Wit, Sanne de (UT-TNW)" userId="24f3a650-3d57-4658-9987-e67ce351e47c" providerId="ADAL" clId="{6938720C-6D99-419E-AD05-CF8DEF19BABB}" dt="2024-06-28T15:18:32.886" v="582" actId="1035"/>
            <ac:spMkLst>
              <pc:docMk/>
              <pc:sldMasterMk cId="2752872217" sldId="2147483768"/>
              <pc:sldLayoutMk cId="1283620080" sldId="2147483774"/>
              <ac:spMk id="2" creationId="{00000000-0000-0000-0000-000000000000}"/>
            </ac:spMkLst>
          </pc:spChg>
          <pc:spChg chg="del">
            <ac:chgData name="Wit, Sanne de (UT-TNW)" userId="24f3a650-3d57-4658-9987-e67ce351e47c" providerId="ADAL" clId="{6938720C-6D99-419E-AD05-CF8DEF19BABB}" dt="2024-06-28T15:12:21.537" v="496" actId="478"/>
            <ac:spMkLst>
              <pc:docMk/>
              <pc:sldMasterMk cId="2752872217" sldId="2147483768"/>
              <pc:sldLayoutMk cId="1283620080" sldId="2147483774"/>
              <ac:spMk id="3" creationId="{00000000-0000-0000-0000-000000000000}"/>
            </ac:spMkLst>
          </pc:spChg>
        </pc:sldLayoutChg>
        <pc:sldLayoutChg chg="delSp mod">
          <pc:chgData name="Wit, Sanne de (UT-TNW)" userId="24f3a650-3d57-4658-9987-e67ce351e47c" providerId="ADAL" clId="{6938720C-6D99-419E-AD05-CF8DEF19BABB}" dt="2024-06-28T15:12:25.023" v="497" actId="478"/>
          <pc:sldLayoutMkLst>
            <pc:docMk/>
            <pc:sldMasterMk cId="2752872217" sldId="2147483768"/>
            <pc:sldLayoutMk cId="45532010" sldId="2147483775"/>
          </pc:sldLayoutMkLst>
          <pc:spChg chg="del">
            <ac:chgData name="Wit, Sanne de (UT-TNW)" userId="24f3a650-3d57-4658-9987-e67ce351e47c" providerId="ADAL" clId="{6938720C-6D99-419E-AD05-CF8DEF19BABB}" dt="2024-06-28T15:12:25.023" v="497" actId="478"/>
            <ac:spMkLst>
              <pc:docMk/>
              <pc:sldMasterMk cId="2752872217" sldId="2147483768"/>
              <pc:sldLayoutMk cId="45532010" sldId="2147483775"/>
              <ac:spMk id="2" creationId="{00000000-0000-0000-0000-000000000000}"/>
            </ac:spMkLst>
          </pc:spChg>
        </pc:sldLayoutChg>
        <pc:sldLayoutChg chg="addSp delSp modSp mod setBg">
          <pc:chgData name="Wit, Sanne de (UT-TNW)" userId="24f3a650-3d57-4658-9987-e67ce351e47c" providerId="ADAL" clId="{6938720C-6D99-419E-AD05-CF8DEF19BABB}" dt="2024-06-28T15:33:49.598" v="969" actId="1037"/>
          <pc:sldLayoutMkLst>
            <pc:docMk/>
            <pc:sldMasterMk cId="2752872217" sldId="2147483768"/>
            <pc:sldLayoutMk cId="1161708335" sldId="2147483776"/>
          </pc:sldLayoutMkLst>
          <pc:spChg chg="mod">
            <ac:chgData name="Wit, Sanne de (UT-TNW)" userId="24f3a650-3d57-4658-9987-e67ce351e47c" providerId="ADAL" clId="{6938720C-6D99-419E-AD05-CF8DEF19BABB}" dt="2024-06-28T15:21:29.067" v="633" actId="1035"/>
            <ac:spMkLst>
              <pc:docMk/>
              <pc:sldMasterMk cId="2752872217" sldId="2147483768"/>
              <pc:sldLayoutMk cId="1161708335" sldId="2147483776"/>
              <ac:spMk id="2" creationId="{00000000-0000-0000-0000-000000000000}"/>
            </ac:spMkLst>
          </pc:spChg>
          <pc:spChg chg="del">
            <ac:chgData name="Wit, Sanne de (UT-TNW)" userId="24f3a650-3d57-4658-9987-e67ce351e47c" providerId="ADAL" clId="{6938720C-6D99-419E-AD05-CF8DEF19BABB}" dt="2024-06-28T15:22:26.502" v="639" actId="478"/>
            <ac:spMkLst>
              <pc:docMk/>
              <pc:sldMasterMk cId="2752872217" sldId="2147483768"/>
              <pc:sldLayoutMk cId="1161708335" sldId="2147483776"/>
              <ac:spMk id="3" creationId="{00000000-0000-0000-0000-000000000000}"/>
            </ac:spMkLst>
          </pc:spChg>
          <pc:spChg chg="mod">
            <ac:chgData name="Wit, Sanne de (UT-TNW)" userId="24f3a650-3d57-4658-9987-e67ce351e47c" providerId="ADAL" clId="{6938720C-6D99-419E-AD05-CF8DEF19BABB}" dt="2024-06-28T15:25:48.354" v="801" actId="404"/>
            <ac:spMkLst>
              <pc:docMk/>
              <pc:sldMasterMk cId="2752872217" sldId="2147483768"/>
              <pc:sldLayoutMk cId="1161708335" sldId="2147483776"/>
              <ac:spMk id="4" creationId="{00000000-0000-0000-0000-000000000000}"/>
            </ac:spMkLst>
          </pc:spChg>
          <pc:spChg chg="del">
            <ac:chgData name="Wit, Sanne de (UT-TNW)" userId="24f3a650-3d57-4658-9987-e67ce351e47c" providerId="ADAL" clId="{6938720C-6D99-419E-AD05-CF8DEF19BABB}" dt="2024-06-28T15:23:18.787" v="697" actId="478"/>
            <ac:spMkLst>
              <pc:docMk/>
              <pc:sldMasterMk cId="2752872217" sldId="2147483768"/>
              <pc:sldLayoutMk cId="1161708335" sldId="2147483776"/>
              <ac:spMk id="5" creationId="{00000000-0000-0000-0000-000000000000}"/>
            </ac:spMkLst>
          </pc:spChg>
          <pc:spChg chg="add mod">
            <ac:chgData name="Wit, Sanne de (UT-TNW)" userId="24f3a650-3d57-4658-9987-e67ce351e47c" providerId="ADAL" clId="{6938720C-6D99-419E-AD05-CF8DEF19BABB}" dt="2024-06-28T15:25:09.269" v="795" actId="207"/>
            <ac:spMkLst>
              <pc:docMk/>
              <pc:sldMasterMk cId="2752872217" sldId="2147483768"/>
              <pc:sldLayoutMk cId="1161708335" sldId="2147483776"/>
              <ac:spMk id="8" creationId="{C2F154F1-0F61-44C7-FE15-14456AA2D11E}"/>
            </ac:spMkLst>
          </pc:spChg>
          <pc:spChg chg="add mod">
            <ac:chgData name="Wit, Sanne de (UT-TNW)" userId="24f3a650-3d57-4658-9987-e67ce351e47c" providerId="ADAL" clId="{6938720C-6D99-419E-AD05-CF8DEF19BABB}" dt="2024-06-28T15:24:58.893" v="774" actId="1038"/>
            <ac:spMkLst>
              <pc:docMk/>
              <pc:sldMasterMk cId="2752872217" sldId="2147483768"/>
              <pc:sldLayoutMk cId="1161708335" sldId="2147483776"/>
              <ac:spMk id="9" creationId="{3A6F163A-E67F-C011-04BB-F9DFE6C5D49E}"/>
            </ac:spMkLst>
          </pc:spChg>
          <pc:spChg chg="add del mod ord">
            <ac:chgData name="Wit, Sanne de (UT-TNW)" userId="24f3a650-3d57-4658-9987-e67ce351e47c" providerId="ADAL" clId="{6938720C-6D99-419E-AD05-CF8DEF19BABB}" dt="2024-06-28T15:31:23.877" v="893" actId="478"/>
            <ac:spMkLst>
              <pc:docMk/>
              <pc:sldMasterMk cId="2752872217" sldId="2147483768"/>
              <pc:sldLayoutMk cId="1161708335" sldId="2147483776"/>
              <ac:spMk id="10" creationId="{9FD84493-FF9D-AB2D-8ABD-883D0A0FCDDB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12" creationId="{5B9FA78F-D9F7-CD94-FA03-395F29EBEDFF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13" creationId="{2031C712-2C08-048C-79FD-9E3C1C1DD19F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14" creationId="{CD5410E6-A2B5-E3D9-994F-8C5AE20ED939}"/>
            </ac:spMkLst>
          </pc:spChg>
          <pc:spChg chg="add del mod">
            <ac:chgData name="Wit, Sanne de (UT-TNW)" userId="24f3a650-3d57-4658-9987-e67ce351e47c" providerId="ADAL" clId="{6938720C-6D99-419E-AD05-CF8DEF19BABB}" dt="2024-06-28T15:32:51.238" v="918" actId="478"/>
            <ac:spMkLst>
              <pc:docMk/>
              <pc:sldMasterMk cId="2752872217" sldId="2147483768"/>
              <pc:sldLayoutMk cId="1161708335" sldId="2147483776"/>
              <ac:spMk id="15" creationId="{BF4F306E-466D-E806-02C4-3B06ECB0C6A5}"/>
            </ac:spMkLst>
          </pc:spChg>
          <pc:spChg chg="del mod">
            <ac:chgData name="Wit, Sanne de (UT-TNW)" userId="24f3a650-3d57-4658-9987-e67ce351e47c" providerId="ADAL" clId="{6938720C-6D99-419E-AD05-CF8DEF19BABB}" dt="2024-06-28T15:33:06.585" v="923" actId="478"/>
            <ac:spMkLst>
              <pc:docMk/>
              <pc:sldMasterMk cId="2752872217" sldId="2147483768"/>
              <pc:sldLayoutMk cId="1161708335" sldId="2147483776"/>
              <ac:spMk id="16" creationId="{9CF22065-BAF5-974E-A116-6F72B2704F6D}"/>
            </ac:spMkLst>
          </pc:spChg>
          <pc:spChg chg="del mod">
            <ac:chgData name="Wit, Sanne de (UT-TNW)" userId="24f3a650-3d57-4658-9987-e67ce351e47c" providerId="ADAL" clId="{6938720C-6D99-419E-AD05-CF8DEF19BABB}" dt="2024-06-28T15:31:12.626" v="891" actId="478"/>
            <ac:spMkLst>
              <pc:docMk/>
              <pc:sldMasterMk cId="2752872217" sldId="2147483768"/>
              <pc:sldLayoutMk cId="1161708335" sldId="2147483776"/>
              <ac:spMk id="17" creationId="{752EC897-6C08-5E90-1029-D50B4204B172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18" creationId="{EC6CA0F5-E856-51E1-50F9-3D2155748CF2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19" creationId="{DD8C27F6-D2BC-CF30-B8F6-B800CFBC938B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20" creationId="{6B687257-B111-3F38-9792-FBB18225DFCB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21" creationId="{5884D759-13E5-D2D7-7B13-5CA8A3F9258F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22" creationId="{9A687FB2-E712-47BF-DCB6-CF1A8042C209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23" creationId="{DDBB4D44-D683-9BCD-D55B-1DEAEDEB1767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24" creationId="{444EC905-E99E-6D8D-4E51-F7C75D7ECB44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25" creationId="{A3CD0C8A-4EF1-6BBB-D3E2-B6C60FEE5DA5}"/>
            </ac:spMkLst>
          </pc:spChg>
          <pc:spChg chg="del mod">
            <ac:chgData name="Wit, Sanne de (UT-TNW)" userId="24f3a650-3d57-4658-9987-e67ce351e47c" providerId="ADAL" clId="{6938720C-6D99-419E-AD05-CF8DEF19BABB}" dt="2024-06-28T15:32:23.133" v="905" actId="478"/>
            <ac:spMkLst>
              <pc:docMk/>
              <pc:sldMasterMk cId="2752872217" sldId="2147483768"/>
              <pc:sldLayoutMk cId="1161708335" sldId="2147483776"/>
              <ac:spMk id="26" creationId="{6A8AFA4B-58A3-51E3-ECB8-E1BE9FA89999}"/>
            </ac:spMkLst>
          </pc:spChg>
          <pc:spChg chg="del mod">
            <ac:chgData name="Wit, Sanne de (UT-TNW)" userId="24f3a650-3d57-4658-9987-e67ce351e47c" providerId="ADAL" clId="{6938720C-6D99-419E-AD05-CF8DEF19BABB}" dt="2024-06-28T15:32:20.638" v="904" actId="478"/>
            <ac:spMkLst>
              <pc:docMk/>
              <pc:sldMasterMk cId="2752872217" sldId="2147483768"/>
              <pc:sldLayoutMk cId="1161708335" sldId="2147483776"/>
              <ac:spMk id="27" creationId="{1FF22A70-0492-F909-8583-EF6584DFC61C}"/>
            </ac:spMkLst>
          </pc:spChg>
          <pc:spChg chg="add del mod">
            <ac:chgData name="Wit, Sanne de (UT-TNW)" userId="24f3a650-3d57-4658-9987-e67ce351e47c" providerId="ADAL" clId="{6938720C-6D99-419E-AD05-CF8DEF19BABB}" dt="2024-06-28T15:33:32.179" v="929" actId="478"/>
            <ac:spMkLst>
              <pc:docMk/>
              <pc:sldMasterMk cId="2752872217" sldId="2147483768"/>
              <pc:sldLayoutMk cId="1161708335" sldId="2147483776"/>
              <ac:spMk id="28" creationId="{EB607AC2-E760-8CFA-2D12-E8AD20137D67}"/>
            </ac:spMkLst>
          </pc:spChg>
          <pc:spChg chg="del mod">
            <ac:chgData name="Wit, Sanne de (UT-TNW)" userId="24f3a650-3d57-4658-9987-e67ce351e47c" providerId="ADAL" clId="{6938720C-6D99-419E-AD05-CF8DEF19BABB}" dt="2024-06-28T15:33:19.483" v="928" actId="478"/>
            <ac:spMkLst>
              <pc:docMk/>
              <pc:sldMasterMk cId="2752872217" sldId="2147483768"/>
              <pc:sldLayoutMk cId="1161708335" sldId="2147483776"/>
              <ac:spMk id="29" creationId="{E83B0E14-49E6-4BBD-6B5A-1F5335281C31}"/>
            </ac:spMkLst>
          </pc:spChg>
          <pc:spChg chg="del mod">
            <ac:chgData name="Wit, Sanne de (UT-TNW)" userId="24f3a650-3d57-4658-9987-e67ce351e47c" providerId="ADAL" clId="{6938720C-6D99-419E-AD05-CF8DEF19BABB}" dt="2024-06-28T15:33:17.289" v="927" actId="478"/>
            <ac:spMkLst>
              <pc:docMk/>
              <pc:sldMasterMk cId="2752872217" sldId="2147483768"/>
              <pc:sldLayoutMk cId="1161708335" sldId="2147483776"/>
              <ac:spMk id="30" creationId="{29E97E98-0A52-2133-522B-1FEF206E46A5}"/>
            </ac:spMkLst>
          </pc:spChg>
          <pc:spChg chg="del mod">
            <ac:chgData name="Wit, Sanne de (UT-TNW)" userId="24f3a650-3d57-4658-9987-e67ce351e47c" providerId="ADAL" clId="{6938720C-6D99-419E-AD05-CF8DEF19BABB}" dt="2024-06-28T15:31:53.810" v="898" actId="478"/>
            <ac:spMkLst>
              <pc:docMk/>
              <pc:sldMasterMk cId="2752872217" sldId="2147483768"/>
              <pc:sldLayoutMk cId="1161708335" sldId="2147483776"/>
              <ac:spMk id="31" creationId="{02FACEE8-C3A0-2B54-32E1-0B362EC3D186}"/>
            </ac:spMkLst>
          </pc:spChg>
          <pc:spChg chg="del mod">
            <ac:chgData name="Wit, Sanne de (UT-TNW)" userId="24f3a650-3d57-4658-9987-e67ce351e47c" providerId="ADAL" clId="{6938720C-6D99-419E-AD05-CF8DEF19BABB}" dt="2024-06-28T15:31:33.149" v="895" actId="478"/>
            <ac:spMkLst>
              <pc:docMk/>
              <pc:sldMasterMk cId="2752872217" sldId="2147483768"/>
              <pc:sldLayoutMk cId="1161708335" sldId="2147483776"/>
              <ac:spMk id="32" creationId="{D4FB2476-9873-E887-1298-6C4EC1EF6D45}"/>
            </ac:spMkLst>
          </pc:spChg>
          <pc:spChg chg="del mod">
            <ac:chgData name="Wit, Sanne de (UT-TNW)" userId="24f3a650-3d57-4658-9987-e67ce351e47c" providerId="ADAL" clId="{6938720C-6D99-419E-AD05-CF8DEF19BABB}" dt="2024-06-28T15:31:28.452" v="894" actId="478"/>
            <ac:spMkLst>
              <pc:docMk/>
              <pc:sldMasterMk cId="2752872217" sldId="2147483768"/>
              <pc:sldLayoutMk cId="1161708335" sldId="2147483776"/>
              <ac:spMk id="33" creationId="{352222D8-1733-99E1-6E24-079AE4456A43}"/>
            </ac:spMkLst>
          </pc:spChg>
          <pc:spChg chg="del mod">
            <ac:chgData name="Wit, Sanne de (UT-TNW)" userId="24f3a650-3d57-4658-9987-e67ce351e47c" providerId="ADAL" clId="{6938720C-6D99-419E-AD05-CF8DEF19BABB}" dt="2024-06-28T15:30:56.258" v="889" actId="478"/>
            <ac:spMkLst>
              <pc:docMk/>
              <pc:sldMasterMk cId="2752872217" sldId="2147483768"/>
              <pc:sldLayoutMk cId="1161708335" sldId="2147483776"/>
              <ac:spMk id="34" creationId="{31CE024F-A584-CC1F-503A-0A6682061E09}"/>
            </ac:spMkLst>
          </pc:spChg>
          <pc:spChg chg="del mod">
            <ac:chgData name="Wit, Sanne de (UT-TNW)" userId="24f3a650-3d57-4658-9987-e67ce351e47c" providerId="ADAL" clId="{6938720C-6D99-419E-AD05-CF8DEF19BABB}" dt="2024-06-28T15:30:53.643" v="888" actId="478"/>
            <ac:spMkLst>
              <pc:docMk/>
              <pc:sldMasterMk cId="2752872217" sldId="2147483768"/>
              <pc:sldLayoutMk cId="1161708335" sldId="2147483776"/>
              <ac:spMk id="35" creationId="{11A963FD-EA1B-FBB8-A868-447A107A2FC9}"/>
            </ac:spMkLst>
          </pc:spChg>
          <pc:spChg chg="del mod">
            <ac:chgData name="Wit, Sanne de (UT-TNW)" userId="24f3a650-3d57-4658-9987-e67ce351e47c" providerId="ADAL" clId="{6938720C-6D99-419E-AD05-CF8DEF19BABB}" dt="2024-06-28T15:32:25.094" v="906" actId="478"/>
            <ac:spMkLst>
              <pc:docMk/>
              <pc:sldMasterMk cId="2752872217" sldId="2147483768"/>
              <pc:sldLayoutMk cId="1161708335" sldId="2147483776"/>
              <ac:spMk id="36" creationId="{24ACA97B-B245-C4ED-99B1-0B86DBCAE123}"/>
            </ac:spMkLst>
          </pc:spChg>
          <pc:spChg chg="del mod">
            <ac:chgData name="Wit, Sanne de (UT-TNW)" userId="24f3a650-3d57-4658-9987-e67ce351e47c" providerId="ADAL" clId="{6938720C-6D99-419E-AD05-CF8DEF19BABB}" dt="2024-06-28T15:31:55.780" v="899" actId="478"/>
            <ac:spMkLst>
              <pc:docMk/>
              <pc:sldMasterMk cId="2752872217" sldId="2147483768"/>
              <pc:sldLayoutMk cId="1161708335" sldId="2147483776"/>
              <ac:spMk id="37" creationId="{83FD3116-88DE-5FA0-2118-564E47ADD410}"/>
            </ac:spMkLst>
          </pc:spChg>
          <pc:spChg chg="del mod">
            <ac:chgData name="Wit, Sanne de (UT-TNW)" userId="24f3a650-3d57-4658-9987-e67ce351e47c" providerId="ADAL" clId="{6938720C-6D99-419E-AD05-CF8DEF19BABB}" dt="2024-06-28T15:33:08.232" v="924" actId="478"/>
            <ac:spMkLst>
              <pc:docMk/>
              <pc:sldMasterMk cId="2752872217" sldId="2147483768"/>
              <pc:sldLayoutMk cId="1161708335" sldId="2147483776"/>
              <ac:spMk id="38" creationId="{4BD0A3DA-868E-7950-53BB-3FBEE6A82F79}"/>
            </ac:spMkLst>
          </pc:spChg>
          <pc:spChg chg="del mod">
            <ac:chgData name="Wit, Sanne de (UT-TNW)" userId="24f3a650-3d57-4658-9987-e67ce351e47c" providerId="ADAL" clId="{6938720C-6D99-419E-AD05-CF8DEF19BABB}" dt="2024-06-28T15:33:11.199" v="926" actId="478"/>
            <ac:spMkLst>
              <pc:docMk/>
              <pc:sldMasterMk cId="2752872217" sldId="2147483768"/>
              <pc:sldLayoutMk cId="1161708335" sldId="2147483776"/>
              <ac:spMk id="39" creationId="{FEB36684-D0E7-F7C3-62F1-25FCFC3474B7}"/>
            </ac:spMkLst>
          </pc:spChg>
          <pc:spChg chg="del mod">
            <ac:chgData name="Wit, Sanne de (UT-TNW)" userId="24f3a650-3d57-4658-9987-e67ce351e47c" providerId="ADAL" clId="{6938720C-6D99-419E-AD05-CF8DEF19BABB}" dt="2024-06-28T15:33:09.566" v="925" actId="478"/>
            <ac:spMkLst>
              <pc:docMk/>
              <pc:sldMasterMk cId="2752872217" sldId="2147483768"/>
              <pc:sldLayoutMk cId="1161708335" sldId="2147483776"/>
              <ac:spMk id="40" creationId="{932C8F54-2B7F-494A-ADDF-E27812F66D3C}"/>
            </ac:spMkLst>
          </pc:spChg>
          <pc:spChg chg="del mod">
            <ac:chgData name="Wit, Sanne de (UT-TNW)" userId="24f3a650-3d57-4658-9987-e67ce351e47c" providerId="ADAL" clId="{6938720C-6D99-419E-AD05-CF8DEF19BABB}" dt="2024-06-28T15:32:04.270" v="903" actId="478"/>
            <ac:spMkLst>
              <pc:docMk/>
              <pc:sldMasterMk cId="2752872217" sldId="2147483768"/>
              <pc:sldLayoutMk cId="1161708335" sldId="2147483776"/>
              <ac:spMk id="41" creationId="{1A667564-51CC-8B12-4C48-57D46E07DE50}"/>
            </ac:spMkLst>
          </pc:spChg>
          <pc:spChg chg="del mod">
            <ac:chgData name="Wit, Sanne de (UT-TNW)" userId="24f3a650-3d57-4658-9987-e67ce351e47c" providerId="ADAL" clId="{6938720C-6D99-419E-AD05-CF8DEF19BABB}" dt="2024-06-28T15:32:02.231" v="902" actId="478"/>
            <ac:spMkLst>
              <pc:docMk/>
              <pc:sldMasterMk cId="2752872217" sldId="2147483768"/>
              <pc:sldLayoutMk cId="1161708335" sldId="2147483776"/>
              <ac:spMk id="42" creationId="{AD72F966-25AD-51F6-1AD0-C1B0FD9E99BF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43" creationId="{3B6E84B3-1BAA-78AB-11AC-EAC53E24CE55}"/>
            </ac:spMkLst>
          </pc:spChg>
          <pc:spChg chg="del mod">
            <ac:chgData name="Wit, Sanne de (UT-TNW)" userId="24f3a650-3d57-4658-9987-e67ce351e47c" providerId="ADAL" clId="{6938720C-6D99-419E-AD05-CF8DEF19BABB}" dt="2024-06-28T15:33:34.721" v="930" actId="478"/>
            <ac:spMkLst>
              <pc:docMk/>
              <pc:sldMasterMk cId="2752872217" sldId="2147483768"/>
              <pc:sldLayoutMk cId="1161708335" sldId="2147483776"/>
              <ac:spMk id="44" creationId="{A8A78C30-290A-EE12-1ECA-797020989D54}"/>
            </ac:spMkLst>
          </pc:spChg>
          <pc:spChg chg="add del mod">
            <ac:chgData name="Wit, Sanne de (UT-TNW)" userId="24f3a650-3d57-4658-9987-e67ce351e47c" providerId="ADAL" clId="{6938720C-6D99-419E-AD05-CF8DEF19BABB}" dt="2024-06-28T15:32:47.347" v="917" actId="478"/>
            <ac:spMkLst>
              <pc:docMk/>
              <pc:sldMasterMk cId="2752872217" sldId="2147483768"/>
              <pc:sldLayoutMk cId="1161708335" sldId="2147483776"/>
              <ac:spMk id="45" creationId="{3F3AEF5D-E219-9093-0E3E-0C6723E6624B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46" creationId="{2C8FC204-D993-3AC5-2C4D-3FE61E78A22E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47" creationId="{50C49061-3CB9-DF36-E461-D5469888EE4C}"/>
            </ac:spMkLst>
          </pc:spChg>
          <pc:spChg chg="add del mod">
            <ac:chgData name="Wit, Sanne de (UT-TNW)" userId="24f3a650-3d57-4658-9987-e67ce351e47c" providerId="ADAL" clId="{6938720C-6D99-419E-AD05-CF8DEF19BABB}" dt="2024-06-28T15:32:53.046" v="919" actId="478"/>
            <ac:spMkLst>
              <pc:docMk/>
              <pc:sldMasterMk cId="2752872217" sldId="2147483768"/>
              <pc:sldLayoutMk cId="1161708335" sldId="2147483776"/>
              <ac:spMk id="48" creationId="{7EC8653F-83FA-B3A9-B947-978134A444F6}"/>
            </ac:spMkLst>
          </pc:spChg>
          <pc:spChg chg="add del mod">
            <ac:chgData name="Wit, Sanne de (UT-TNW)" userId="24f3a650-3d57-4658-9987-e67ce351e47c" providerId="ADAL" clId="{6938720C-6D99-419E-AD05-CF8DEF19BABB}" dt="2024-06-28T15:32:55.114" v="920" actId="478"/>
            <ac:spMkLst>
              <pc:docMk/>
              <pc:sldMasterMk cId="2752872217" sldId="2147483768"/>
              <pc:sldLayoutMk cId="1161708335" sldId="2147483776"/>
              <ac:spMk id="49" creationId="{AEA1BC35-EC5B-9CA1-9862-9595B14FE3E3}"/>
            </ac:spMkLst>
          </pc:spChg>
          <pc:spChg chg="del mod">
            <ac:chgData name="Wit, Sanne de (UT-TNW)" userId="24f3a650-3d57-4658-9987-e67ce351e47c" providerId="ADAL" clId="{6938720C-6D99-419E-AD05-CF8DEF19BABB}" dt="2024-06-28T15:31:04.261" v="890" actId="478"/>
            <ac:spMkLst>
              <pc:docMk/>
              <pc:sldMasterMk cId="2752872217" sldId="2147483768"/>
              <pc:sldLayoutMk cId="1161708335" sldId="2147483776"/>
              <ac:spMk id="50" creationId="{0F94903E-1720-4156-CB55-7D35A48BB024}"/>
            </ac:spMkLst>
          </pc:spChg>
          <pc:spChg chg="del mod">
            <ac:chgData name="Wit, Sanne de (UT-TNW)" userId="24f3a650-3d57-4658-9987-e67ce351e47c" providerId="ADAL" clId="{6938720C-6D99-419E-AD05-CF8DEF19BABB}" dt="2024-06-28T15:31:52.107" v="897" actId="478"/>
            <ac:spMkLst>
              <pc:docMk/>
              <pc:sldMasterMk cId="2752872217" sldId="2147483768"/>
              <pc:sldLayoutMk cId="1161708335" sldId="2147483776"/>
              <ac:spMk id="51" creationId="{611E351A-F16F-5EF3-1DEF-43AAF0CE2F22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52" creationId="{B23B5284-BD09-3792-84B4-A1EB84AF7C7D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53" creationId="{FAAF28E3-1D5B-DEE7-31F4-D8B33243F171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54" creationId="{112A279C-C456-9B24-AAD8-605B0DD0C14C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55" creationId="{47763BFF-0D0A-DA1D-3199-881EAFDE822E}"/>
            </ac:spMkLst>
          </pc:spChg>
          <pc:spChg chg="del mod">
            <ac:chgData name="Wit, Sanne de (UT-TNW)" userId="24f3a650-3d57-4658-9987-e67ce351e47c" providerId="ADAL" clId="{6938720C-6D99-419E-AD05-CF8DEF19BABB}" dt="2024-06-28T15:33:04.608" v="922" actId="478"/>
            <ac:spMkLst>
              <pc:docMk/>
              <pc:sldMasterMk cId="2752872217" sldId="2147483768"/>
              <pc:sldLayoutMk cId="1161708335" sldId="2147483776"/>
              <ac:spMk id="56" creationId="{7ABC36A8-6DC0-532B-2328-A7F8CBBAB778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57" creationId="{DAA1749A-66E4-95F6-64F6-908C0856AD90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58" creationId="{C63659B7-8F35-74DA-1E8A-CF5F40297A9A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59" creationId="{905E7953-CF63-F3C3-EA2D-3D0A6EC128DC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60" creationId="{1C833F30-67C9-88F5-2BF0-B7ED72755978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61" creationId="{5017698F-413E-0F35-F86A-5ED6E39D3491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62" creationId="{43F1AE73-9C3E-FEE5-1100-3F03D46D7FA8}"/>
            </ac:spMkLst>
          </pc:spChg>
          <pc:spChg chg="mod">
            <ac:chgData name="Wit, Sanne de (UT-TNW)" userId="24f3a650-3d57-4658-9987-e67ce351e47c" providerId="ADAL" clId="{6938720C-6D99-419E-AD05-CF8DEF19BABB}" dt="2024-06-28T15:28:32.278" v="881"/>
            <ac:spMkLst>
              <pc:docMk/>
              <pc:sldMasterMk cId="2752872217" sldId="2147483768"/>
              <pc:sldLayoutMk cId="1161708335" sldId="2147483776"/>
              <ac:spMk id="63" creationId="{E9EBDFB6-D3FE-A82D-4641-A69050927B01}"/>
            </ac:spMkLst>
          </pc:spChg>
          <pc:spChg chg="del mod">
            <ac:chgData name="Wit, Sanne de (UT-TNW)" userId="24f3a650-3d57-4658-9987-e67ce351e47c" providerId="ADAL" clId="{6938720C-6D99-419E-AD05-CF8DEF19BABB}" dt="2024-06-28T15:32:26.741" v="907" actId="478"/>
            <ac:spMkLst>
              <pc:docMk/>
              <pc:sldMasterMk cId="2752872217" sldId="2147483768"/>
              <pc:sldLayoutMk cId="1161708335" sldId="2147483776"/>
              <ac:spMk id="64" creationId="{B9158F80-029E-6500-40F2-BF858FD0637A}"/>
            </ac:spMkLst>
          </pc:spChg>
          <pc:spChg chg="del mod">
            <ac:chgData name="Wit, Sanne de (UT-TNW)" userId="24f3a650-3d57-4658-9987-e67ce351e47c" providerId="ADAL" clId="{6938720C-6D99-419E-AD05-CF8DEF19BABB}" dt="2024-06-28T15:33:02.176" v="921" actId="478"/>
            <ac:spMkLst>
              <pc:docMk/>
              <pc:sldMasterMk cId="2752872217" sldId="2147483768"/>
              <pc:sldLayoutMk cId="1161708335" sldId="2147483776"/>
              <ac:spMk id="65" creationId="{3E4A69C7-789D-9054-6A68-B8E869818432}"/>
            </ac:spMkLst>
          </pc:spChg>
          <pc:grpChg chg="add del mod">
            <ac:chgData name="Wit, Sanne de (UT-TNW)" userId="24f3a650-3d57-4658-9987-e67ce351e47c" providerId="ADAL" clId="{6938720C-6D99-419E-AD05-CF8DEF19BABB}" dt="2024-06-28T15:33:49.598" v="969" actId="1037"/>
            <ac:grpSpMkLst>
              <pc:docMk/>
              <pc:sldMasterMk cId="2752872217" sldId="2147483768"/>
              <pc:sldLayoutMk cId="1161708335" sldId="2147483776"/>
              <ac:grpSpMk id="11" creationId="{E3019EAB-B44C-A61F-50BA-7FD7EB8704F1}"/>
            </ac:grpSpMkLst>
          </pc:grpChg>
        </pc:sldLayoutChg>
        <pc:sldLayoutChg chg="delSp mod">
          <pc:chgData name="Wit, Sanne de (UT-TNW)" userId="24f3a650-3d57-4658-9987-e67ce351e47c" providerId="ADAL" clId="{6938720C-6D99-419E-AD05-CF8DEF19BABB}" dt="2024-06-28T15:35:37.705" v="981" actId="478"/>
          <pc:sldLayoutMkLst>
            <pc:docMk/>
            <pc:sldMasterMk cId="2752872217" sldId="2147483768"/>
            <pc:sldLayoutMk cId="3866184549" sldId="2147483777"/>
          </pc:sldLayoutMkLst>
          <pc:spChg chg="del">
            <ac:chgData name="Wit, Sanne de (UT-TNW)" userId="24f3a650-3d57-4658-9987-e67ce351e47c" providerId="ADAL" clId="{6938720C-6D99-419E-AD05-CF8DEF19BABB}" dt="2024-06-28T15:35:37.705" v="981" actId="478"/>
            <ac:spMkLst>
              <pc:docMk/>
              <pc:sldMasterMk cId="2752872217" sldId="2147483768"/>
              <pc:sldLayoutMk cId="3866184549" sldId="2147483777"/>
              <ac:spMk id="5" creationId="{00000000-0000-0000-0000-000000000000}"/>
            </ac:spMkLst>
          </pc:spChg>
        </pc:sldLayoutChg>
        <pc:sldLayoutChg chg="del">
          <pc:chgData name="Wit, Sanne de (UT-TNW)" userId="24f3a650-3d57-4658-9987-e67ce351e47c" providerId="ADAL" clId="{6938720C-6D99-419E-AD05-CF8DEF19BABB}" dt="2024-06-28T15:35:42.208" v="982" actId="2696"/>
          <pc:sldLayoutMkLst>
            <pc:docMk/>
            <pc:sldMasterMk cId="2752872217" sldId="2147483768"/>
            <pc:sldLayoutMk cId="586887131" sldId="2147483778"/>
          </pc:sldLayoutMkLst>
        </pc:sldLayoutChg>
        <pc:sldLayoutChg chg="del">
          <pc:chgData name="Wit, Sanne de (UT-TNW)" userId="24f3a650-3d57-4658-9987-e67ce351e47c" providerId="ADAL" clId="{6938720C-6D99-419E-AD05-CF8DEF19BABB}" dt="2024-06-28T15:35:44.986" v="983" actId="2696"/>
          <pc:sldLayoutMkLst>
            <pc:docMk/>
            <pc:sldMasterMk cId="2752872217" sldId="2147483768"/>
            <pc:sldLayoutMk cId="766192147" sldId="2147483779"/>
          </pc:sldLayoutMkLst>
        </pc:sldLayoutChg>
        <pc:sldLayoutChg chg="del">
          <pc:chgData name="Wit, Sanne de (UT-TNW)" userId="24f3a650-3d57-4658-9987-e67ce351e47c" providerId="ADAL" clId="{6938720C-6D99-419E-AD05-CF8DEF19BABB}" dt="2024-06-28T15:35:47.134" v="984" actId="2696"/>
          <pc:sldLayoutMkLst>
            <pc:docMk/>
            <pc:sldMasterMk cId="2752872217" sldId="2147483768"/>
            <pc:sldLayoutMk cId="4235988067" sldId="2147483780"/>
          </pc:sldLayoutMkLst>
        </pc:sldLayoutChg>
        <pc:sldLayoutChg chg="delSp mod">
          <pc:chgData name="Wit, Sanne de (UT-TNW)" userId="24f3a650-3d57-4658-9987-e67ce351e47c" providerId="ADAL" clId="{6938720C-6D99-419E-AD05-CF8DEF19BABB}" dt="2024-06-28T15:35:51.749" v="985" actId="478"/>
          <pc:sldLayoutMkLst>
            <pc:docMk/>
            <pc:sldMasterMk cId="2752872217" sldId="2147483768"/>
            <pc:sldLayoutMk cId="2215522142" sldId="2147483781"/>
          </pc:sldLayoutMkLst>
          <pc:spChg chg="del">
            <ac:chgData name="Wit, Sanne de (UT-TNW)" userId="24f3a650-3d57-4658-9987-e67ce351e47c" providerId="ADAL" clId="{6938720C-6D99-419E-AD05-CF8DEF19BABB}" dt="2024-06-28T15:35:51.749" v="985" actId="478"/>
            <ac:spMkLst>
              <pc:docMk/>
              <pc:sldMasterMk cId="2752872217" sldId="2147483768"/>
              <pc:sldLayoutMk cId="2215522142" sldId="2147483781"/>
              <ac:spMk id="5" creationId="{00000000-0000-0000-0000-000000000000}"/>
            </ac:spMkLst>
          </pc:spChg>
        </pc:sldLayoutChg>
        <pc:sldLayoutChg chg="del">
          <pc:chgData name="Wit, Sanne de (UT-TNW)" userId="24f3a650-3d57-4658-9987-e67ce351e47c" providerId="ADAL" clId="{6938720C-6D99-419E-AD05-CF8DEF19BABB}" dt="2024-06-28T15:35:58.905" v="986" actId="2696"/>
          <pc:sldLayoutMkLst>
            <pc:docMk/>
            <pc:sldMasterMk cId="2752872217" sldId="2147483768"/>
            <pc:sldLayoutMk cId="912327747" sldId="2147483782"/>
          </pc:sldLayoutMkLst>
        </pc:sldLayoutChg>
        <pc:sldLayoutChg chg="delSp mod">
          <pc:chgData name="Wit, Sanne de (UT-TNW)" userId="24f3a650-3d57-4658-9987-e67ce351e47c" providerId="ADAL" clId="{6938720C-6D99-419E-AD05-CF8DEF19BABB}" dt="2024-06-28T15:36:00.960" v="987" actId="478"/>
          <pc:sldLayoutMkLst>
            <pc:docMk/>
            <pc:sldMasterMk cId="2752872217" sldId="2147483768"/>
            <pc:sldLayoutMk cId="409871121" sldId="2147483783"/>
          </pc:sldLayoutMkLst>
          <pc:spChg chg="del">
            <ac:chgData name="Wit, Sanne de (UT-TNW)" userId="24f3a650-3d57-4658-9987-e67ce351e47c" providerId="ADAL" clId="{6938720C-6D99-419E-AD05-CF8DEF19BABB}" dt="2024-06-28T15:36:00.960" v="987" actId="478"/>
            <ac:spMkLst>
              <pc:docMk/>
              <pc:sldMasterMk cId="2752872217" sldId="2147483768"/>
              <pc:sldLayoutMk cId="409871121" sldId="2147483783"/>
              <ac:spMk id="3" creationId="{00000000-0000-0000-0000-000000000000}"/>
            </ac:spMkLst>
          </pc:spChg>
        </pc:sldLayoutChg>
        <pc:sldLayoutChg chg="del">
          <pc:chgData name="Wit, Sanne de (UT-TNW)" userId="24f3a650-3d57-4658-9987-e67ce351e47c" providerId="ADAL" clId="{6938720C-6D99-419E-AD05-CF8DEF19BABB}" dt="2024-06-28T15:14:25.637" v="499" actId="2696"/>
          <pc:sldLayoutMkLst>
            <pc:docMk/>
            <pc:sldMasterMk cId="2752872217" sldId="2147483768"/>
            <pc:sldLayoutMk cId="3388168105" sldId="2147483784"/>
          </pc:sldLayoutMkLst>
        </pc:sldLayoutChg>
        <pc:sldLayoutChg chg="addSp delSp modSp new del mod setBg">
          <pc:chgData name="Wit, Sanne de (UT-TNW)" userId="24f3a650-3d57-4658-9987-e67ce351e47c" providerId="ADAL" clId="{6938720C-6D99-419E-AD05-CF8DEF19BABB}" dt="2024-06-28T15:35:22.014" v="980" actId="2696"/>
          <pc:sldLayoutMkLst>
            <pc:docMk/>
            <pc:sldMasterMk cId="2752872217" sldId="2147483768"/>
            <pc:sldLayoutMk cId="4187891619" sldId="2147483784"/>
          </pc:sldLayoutMkLst>
          <pc:spChg chg="mod">
            <ac:chgData name="Wit, Sanne de (UT-TNW)" userId="24f3a650-3d57-4658-9987-e67ce351e47c" providerId="ADAL" clId="{6938720C-6D99-419E-AD05-CF8DEF19BABB}" dt="2024-06-28T15:26:45.617" v="806" actId="14100"/>
            <ac:spMkLst>
              <pc:docMk/>
              <pc:sldMasterMk cId="2752872217" sldId="2147483768"/>
              <pc:sldLayoutMk cId="4187891619" sldId="2147483784"/>
              <ac:spMk id="2" creationId="{865D9635-C3E8-DB4D-8323-B03950CB2F0E}"/>
            </ac:spMkLst>
          </pc:spChg>
          <pc:spChg chg="add del">
            <ac:chgData name="Wit, Sanne de (UT-TNW)" userId="24f3a650-3d57-4658-9987-e67ce351e47c" providerId="ADAL" clId="{6938720C-6D99-419E-AD05-CF8DEF19BABB}" dt="2024-06-28T15:26:33.093" v="803" actId="11529"/>
            <ac:spMkLst>
              <pc:docMk/>
              <pc:sldMasterMk cId="2752872217" sldId="2147483768"/>
              <pc:sldLayoutMk cId="4187891619" sldId="2147483784"/>
              <ac:spMk id="5" creationId="{AD14E52D-6C45-3D4C-67A5-D84358640B4D}"/>
            </ac:spMkLst>
          </pc:spChg>
          <pc:spChg chg="add mod">
            <ac:chgData name="Wit, Sanne de (UT-TNW)" userId="24f3a650-3d57-4658-9987-e67ce351e47c" providerId="ADAL" clId="{6938720C-6D99-419E-AD05-CF8DEF19BABB}" dt="2024-06-28T15:26:37.267" v="805" actId="14100"/>
            <ac:spMkLst>
              <pc:docMk/>
              <pc:sldMasterMk cId="2752872217" sldId="2147483768"/>
              <pc:sldLayoutMk cId="4187891619" sldId="2147483784"/>
              <ac:spMk id="6" creationId="{0B87B32F-1F69-6BB8-D310-916A5D5BA009}"/>
            </ac:spMkLst>
          </pc:spChg>
          <pc:spChg chg="add del">
            <ac:chgData name="Wit, Sanne de (UT-TNW)" userId="24f3a650-3d57-4658-9987-e67ce351e47c" providerId="ADAL" clId="{6938720C-6D99-419E-AD05-CF8DEF19BABB}" dt="2024-06-28T15:26:53.981" v="807" actId="11529"/>
            <ac:spMkLst>
              <pc:docMk/>
              <pc:sldMasterMk cId="2752872217" sldId="2147483768"/>
              <pc:sldLayoutMk cId="4187891619" sldId="2147483784"/>
              <ac:spMk id="7" creationId="{B9D0B378-2872-CAB3-F1F1-66CAF81F1ED8}"/>
            </ac:spMkLst>
          </pc:spChg>
          <pc:spChg chg="add mod">
            <ac:chgData name="Wit, Sanne de (UT-TNW)" userId="24f3a650-3d57-4658-9987-e67ce351e47c" providerId="ADAL" clId="{6938720C-6D99-419E-AD05-CF8DEF19BABB}" dt="2024-06-28T15:26:53.981" v="807" actId="11529"/>
            <ac:spMkLst>
              <pc:docMk/>
              <pc:sldMasterMk cId="2752872217" sldId="2147483768"/>
              <pc:sldLayoutMk cId="4187891619" sldId="2147483784"/>
              <ac:spMk id="8" creationId="{AFC3E374-33B0-FBD3-5294-D808630537E5}"/>
            </ac:spMkLst>
          </pc:spChg>
          <pc:spChg chg="add del">
            <ac:chgData name="Wit, Sanne de (UT-TNW)" userId="24f3a650-3d57-4658-9987-e67ce351e47c" providerId="ADAL" clId="{6938720C-6D99-419E-AD05-CF8DEF19BABB}" dt="2024-06-28T15:26:59.552" v="808" actId="11529"/>
            <ac:spMkLst>
              <pc:docMk/>
              <pc:sldMasterMk cId="2752872217" sldId="2147483768"/>
              <pc:sldLayoutMk cId="4187891619" sldId="2147483784"/>
              <ac:spMk id="9" creationId="{ABB7436E-8E2C-3263-9CE4-878024211A2F}"/>
            </ac:spMkLst>
          </pc:spChg>
          <pc:spChg chg="add mod">
            <ac:chgData name="Wit, Sanne de (UT-TNW)" userId="24f3a650-3d57-4658-9987-e67ce351e47c" providerId="ADAL" clId="{6938720C-6D99-419E-AD05-CF8DEF19BABB}" dt="2024-06-28T15:27:08.639" v="812" actId="207"/>
            <ac:spMkLst>
              <pc:docMk/>
              <pc:sldMasterMk cId="2752872217" sldId="2147483768"/>
              <pc:sldLayoutMk cId="4187891619" sldId="2147483784"/>
              <ac:spMk id="10" creationId="{0304D2C7-DF97-EE70-F1E3-01170B904F0B}"/>
            </ac:spMkLst>
          </pc:spChg>
        </pc:sldLayoutChg>
        <pc:sldLayoutChg chg="addSp delSp modSp new mod">
          <pc:chgData name="Wit, Sanne de (UT-TNW)" userId="24f3a650-3d57-4658-9987-e67ce351e47c" providerId="ADAL" clId="{6938720C-6D99-419E-AD05-CF8DEF19BABB}" dt="2024-06-28T15:35:13.797" v="979" actId="11529"/>
          <pc:sldLayoutMkLst>
            <pc:docMk/>
            <pc:sldMasterMk cId="2752872217" sldId="2147483768"/>
            <pc:sldLayoutMk cId="394512361" sldId="2147483785"/>
          </pc:sldLayoutMkLst>
          <pc:spChg chg="del">
            <ac:chgData name="Wit, Sanne de (UT-TNW)" userId="24f3a650-3d57-4658-9987-e67ce351e47c" providerId="ADAL" clId="{6938720C-6D99-419E-AD05-CF8DEF19BABB}" dt="2024-06-28T15:35:00.655" v="977" actId="478"/>
            <ac:spMkLst>
              <pc:docMk/>
              <pc:sldMasterMk cId="2752872217" sldId="2147483768"/>
              <pc:sldLayoutMk cId="394512361" sldId="2147483785"/>
              <ac:spMk id="2" creationId="{831C505E-4672-92D5-215D-4A6AF24FC25E}"/>
            </ac:spMkLst>
          </pc:spChg>
          <pc:spChg chg="add del mod ord">
            <ac:chgData name="Wit, Sanne de (UT-TNW)" userId="24f3a650-3d57-4658-9987-e67ce351e47c" providerId="ADAL" clId="{6938720C-6D99-419E-AD05-CF8DEF19BABB}" dt="2024-06-28T15:34:59.143" v="976" actId="478"/>
            <ac:spMkLst>
              <pc:docMk/>
              <pc:sldMasterMk cId="2752872217" sldId="2147483768"/>
              <pc:sldLayoutMk cId="394512361" sldId="2147483785"/>
              <ac:spMk id="5" creationId="{BCFC2FF0-9C32-2461-4CB5-EDA8C3B6A5C9}"/>
            </ac:spMkLst>
          </pc:spChg>
          <pc:spChg chg="add 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6" creationId="{12D2FAEF-1DBF-F77B-BB97-A8A396EA6EB3}"/>
            </ac:spMkLst>
          </pc:spChg>
          <pc:spChg chg="add 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7" creationId="{94C26FD0-94BD-94EC-5AA2-03BCCA993387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9" creationId="{44A44E3E-E9F6-66B2-B959-195AEC629802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0" creationId="{05755BD2-6D86-4159-0400-E21173E92D12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1" creationId="{AA090D4F-88FD-0E19-8164-4FD95221C7E3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2" creationId="{974C8209-628F-4F1F-75E2-277857CD96AB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3" creationId="{CDF5E1E8-4278-177D-085F-C6F08979889D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4" creationId="{549301FC-3EFA-BAB9-DBE9-6E15816FEFA1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5" creationId="{22EC6CFB-06E1-CFAE-DCF9-8111F4BB2FC4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6" creationId="{89A8C9CE-78DF-31DA-78E9-6E1F73300785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7" creationId="{D6221F27-0690-5441-EC94-854FA0204D4C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8" creationId="{41016755-EFF2-EAB9-7801-B0BBB24C814D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19" creationId="{0D57F126-1700-D976-BDDA-0921C934ED5D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0" creationId="{724860D5-B449-6B3A-BE12-6A87E0936F4E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1" creationId="{F3CDE6D2-A746-31D7-CE7B-3324C1F21D28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2" creationId="{9AE37361-0FF0-ABB6-B347-00C942F5F602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3" creationId="{B53C37F4-797F-EFC3-7D4F-2E7890751E0E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4" creationId="{EF4F9484-63F6-914C-0A90-DFE5A2FBB3CD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5" creationId="{1BC9D29C-6B65-C0AC-999D-3A9FBF81042E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6" creationId="{21C1A1C5-C64B-2B96-1CEE-7DEB33ECE742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7" creationId="{32C3FDAD-ADE9-1A9F-2BF9-491657B2FD2A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8" creationId="{A0129D10-7ACC-EE49-7888-311D48B52403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29" creationId="{167134C3-3843-9F1F-267E-8271AB003979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30" creationId="{DA8F1ECE-8314-148C-F4F2-B691C0D0F23A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31" creationId="{6791F645-7189-F5CB-C46C-20CA188C9643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32" creationId="{C82A7394-8D76-ADBE-BADE-C84C9B54238A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33" creationId="{B2AD03E5-F5B7-1EE6-92BB-357B8B2195FE}"/>
            </ac:spMkLst>
          </pc:spChg>
          <pc:spChg chg="mod">
            <ac:chgData name="Wit, Sanne de (UT-TNW)" userId="24f3a650-3d57-4658-9987-e67ce351e47c" providerId="ADAL" clId="{6938720C-6D99-419E-AD05-CF8DEF19BABB}" dt="2024-06-28T15:34:41.261" v="973"/>
            <ac:spMkLst>
              <pc:docMk/>
              <pc:sldMasterMk cId="2752872217" sldId="2147483768"/>
              <pc:sldLayoutMk cId="394512361" sldId="2147483785"/>
              <ac:spMk id="34" creationId="{E7F7DA6E-6970-1FA7-232C-43CC47D948DD}"/>
            </ac:spMkLst>
          </pc:spChg>
          <pc:spChg chg="add del">
            <ac:chgData name="Wit, Sanne de (UT-TNW)" userId="24f3a650-3d57-4658-9987-e67ce351e47c" providerId="ADAL" clId="{6938720C-6D99-419E-AD05-CF8DEF19BABB}" dt="2024-06-28T15:34:53.062" v="974" actId="11529"/>
            <ac:spMkLst>
              <pc:docMk/>
              <pc:sldMasterMk cId="2752872217" sldId="2147483768"/>
              <pc:sldLayoutMk cId="394512361" sldId="2147483785"/>
              <ac:spMk id="35" creationId="{FF7A519F-E9BD-000A-4084-0FDFB7EA052B}"/>
            </ac:spMkLst>
          </pc:spChg>
          <pc:spChg chg="add mod">
            <ac:chgData name="Wit, Sanne de (UT-TNW)" userId="24f3a650-3d57-4658-9987-e67ce351e47c" providerId="ADAL" clId="{6938720C-6D99-419E-AD05-CF8DEF19BABB}" dt="2024-06-28T15:34:53.062" v="974" actId="11529"/>
            <ac:spMkLst>
              <pc:docMk/>
              <pc:sldMasterMk cId="2752872217" sldId="2147483768"/>
              <pc:sldLayoutMk cId="394512361" sldId="2147483785"/>
              <ac:spMk id="36" creationId="{B0322E47-292A-BC54-BFB3-9C60450B4F45}"/>
            </ac:spMkLst>
          </pc:spChg>
          <pc:spChg chg="add del">
            <ac:chgData name="Wit, Sanne de (UT-TNW)" userId="24f3a650-3d57-4658-9987-e67ce351e47c" providerId="ADAL" clId="{6938720C-6D99-419E-AD05-CF8DEF19BABB}" dt="2024-06-28T15:35:07.058" v="978" actId="11529"/>
            <ac:spMkLst>
              <pc:docMk/>
              <pc:sldMasterMk cId="2752872217" sldId="2147483768"/>
              <pc:sldLayoutMk cId="394512361" sldId="2147483785"/>
              <ac:spMk id="37" creationId="{421E5395-A95B-053A-52A2-9D0AFA9EED8D}"/>
            </ac:spMkLst>
          </pc:spChg>
          <pc:spChg chg="add mod">
            <ac:chgData name="Wit, Sanne de (UT-TNW)" userId="24f3a650-3d57-4658-9987-e67ce351e47c" providerId="ADAL" clId="{6938720C-6D99-419E-AD05-CF8DEF19BABB}" dt="2024-06-28T15:35:07.058" v="978" actId="11529"/>
            <ac:spMkLst>
              <pc:docMk/>
              <pc:sldMasterMk cId="2752872217" sldId="2147483768"/>
              <pc:sldLayoutMk cId="394512361" sldId="2147483785"/>
              <ac:spMk id="38" creationId="{B295D28A-2068-08A6-0D86-8900A7E09EB6}"/>
            </ac:spMkLst>
          </pc:spChg>
          <pc:spChg chg="add del">
            <ac:chgData name="Wit, Sanne de (UT-TNW)" userId="24f3a650-3d57-4658-9987-e67ce351e47c" providerId="ADAL" clId="{6938720C-6D99-419E-AD05-CF8DEF19BABB}" dt="2024-06-28T15:35:13.797" v="979" actId="11529"/>
            <ac:spMkLst>
              <pc:docMk/>
              <pc:sldMasterMk cId="2752872217" sldId="2147483768"/>
              <pc:sldLayoutMk cId="394512361" sldId="2147483785"/>
              <ac:spMk id="39" creationId="{A6114BCE-1A94-EDD5-B557-E7B15F5F757A}"/>
            </ac:spMkLst>
          </pc:spChg>
          <pc:spChg chg="add mod">
            <ac:chgData name="Wit, Sanne de (UT-TNW)" userId="24f3a650-3d57-4658-9987-e67ce351e47c" providerId="ADAL" clId="{6938720C-6D99-419E-AD05-CF8DEF19BABB}" dt="2024-06-28T15:35:13.797" v="979" actId="11529"/>
            <ac:spMkLst>
              <pc:docMk/>
              <pc:sldMasterMk cId="2752872217" sldId="2147483768"/>
              <pc:sldLayoutMk cId="394512361" sldId="2147483785"/>
              <ac:spMk id="40" creationId="{5EB957B0-9EBA-02B2-F547-73061672A2E5}"/>
            </ac:spMkLst>
          </pc:spChg>
          <pc:grpChg chg="add mod">
            <ac:chgData name="Wit, Sanne de (UT-TNW)" userId="24f3a650-3d57-4658-9987-e67ce351e47c" providerId="ADAL" clId="{6938720C-6D99-419E-AD05-CF8DEF19BABB}" dt="2024-06-28T15:34:41.261" v="973"/>
            <ac:grpSpMkLst>
              <pc:docMk/>
              <pc:sldMasterMk cId="2752872217" sldId="2147483768"/>
              <pc:sldLayoutMk cId="394512361" sldId="2147483785"/>
              <ac:grpSpMk id="8" creationId="{1A9506AC-7929-35EF-0C8C-0EBCECDA9777}"/>
            </ac:grpSpMkLst>
          </pc:grpChg>
        </pc:sldLayoutChg>
        <pc:sldLayoutChg chg="del">
          <pc:chgData name="Wit, Sanne de (UT-TNW)" userId="24f3a650-3d57-4658-9987-e67ce351e47c" providerId="ADAL" clId="{6938720C-6D99-419E-AD05-CF8DEF19BABB}" dt="2024-06-28T15:14:24.410" v="498" actId="2696"/>
          <pc:sldLayoutMkLst>
            <pc:docMk/>
            <pc:sldMasterMk cId="2752872217" sldId="2147483768"/>
            <pc:sldLayoutMk cId="3983289205" sldId="2147483785"/>
          </pc:sldLayoutMkLst>
        </pc:sldLayoutChg>
      </pc:sldMasterChg>
    </pc:docChg>
  </pc:docChgLst>
  <pc:docChgLst>
    <pc:chgData name="Wit, Sanne de (UT-TNW)" userId="24f3a650-3d57-4658-9987-e67ce351e47c" providerId="ADAL" clId="{5C768B17-C6BE-4C4A-A253-18F5535E24C0}"/>
    <pc:docChg chg="undo custSel addSld delSld modSld sldOrd addMainMaster delMainMaster modMainMaster">
      <pc:chgData name="Wit, Sanne de (UT-TNW)" userId="24f3a650-3d57-4658-9987-e67ce351e47c" providerId="ADAL" clId="{5C768B17-C6BE-4C4A-A253-18F5535E24C0}" dt="2024-07-26T07:49:09.766" v="790" actId="208"/>
      <pc:docMkLst>
        <pc:docMk/>
      </pc:docMkLst>
      <pc:sldChg chg="delSp mod">
        <pc:chgData name="Wit, Sanne de (UT-TNW)" userId="24f3a650-3d57-4658-9987-e67ce351e47c" providerId="ADAL" clId="{5C768B17-C6BE-4C4A-A253-18F5535E24C0}" dt="2024-07-25T14:25:31.181" v="422" actId="478"/>
        <pc:sldMkLst>
          <pc:docMk/>
          <pc:sldMk cId="797128403" sldId="256"/>
        </pc:sldMkLst>
        <pc:picChg chg="del">
          <ac:chgData name="Wit, Sanne de (UT-TNW)" userId="24f3a650-3d57-4658-9987-e67ce351e47c" providerId="ADAL" clId="{5C768B17-C6BE-4C4A-A253-18F5535E24C0}" dt="2024-07-25T14:25:31.181" v="422" actId="478"/>
          <ac:picMkLst>
            <pc:docMk/>
            <pc:sldMk cId="797128403" sldId="256"/>
            <ac:picMk id="18" creationId="{B3987251-06A9-FFD2-877E-53199E25DDD2}"/>
          </ac:picMkLst>
        </pc:picChg>
      </pc:sldChg>
      <pc:sldChg chg="delSp del mod">
        <pc:chgData name="Wit, Sanne de (UT-TNW)" userId="24f3a650-3d57-4658-9987-e67ce351e47c" providerId="ADAL" clId="{5C768B17-C6BE-4C4A-A253-18F5535E24C0}" dt="2024-07-25T14:34:02.055" v="570" actId="47"/>
        <pc:sldMkLst>
          <pc:docMk/>
          <pc:sldMk cId="1722940659" sldId="263"/>
        </pc:sldMkLst>
        <pc:spChg chg="del">
          <ac:chgData name="Wit, Sanne de (UT-TNW)" userId="24f3a650-3d57-4658-9987-e67ce351e47c" providerId="ADAL" clId="{5C768B17-C6BE-4C4A-A253-18F5535E24C0}" dt="2024-07-25T14:26:09.427" v="427" actId="478"/>
          <ac:spMkLst>
            <pc:docMk/>
            <pc:sldMk cId="1722940659" sldId="263"/>
            <ac:spMk id="5" creationId="{9A4A1A9F-878C-F60C-4BFB-35A38F2215F2}"/>
          </ac:spMkLst>
        </pc:spChg>
      </pc:sldChg>
      <pc:sldChg chg="delSp modSp del mod">
        <pc:chgData name="Wit, Sanne de (UT-TNW)" userId="24f3a650-3d57-4658-9987-e67ce351e47c" providerId="ADAL" clId="{5C768B17-C6BE-4C4A-A253-18F5535E24C0}" dt="2024-07-25T14:38:22.276" v="610" actId="47"/>
        <pc:sldMkLst>
          <pc:docMk/>
          <pc:sldMk cId="1150537764" sldId="273"/>
        </pc:sldMkLst>
        <pc:spChg chg="mod">
          <ac:chgData name="Wit, Sanne de (UT-TNW)" userId="24f3a650-3d57-4658-9987-e67ce351e47c" providerId="ADAL" clId="{5C768B17-C6BE-4C4A-A253-18F5535E24C0}" dt="2024-07-25T14:38:09.240" v="608" actId="20577"/>
          <ac:spMkLst>
            <pc:docMk/>
            <pc:sldMk cId="1150537764" sldId="273"/>
            <ac:spMk id="2" creationId="{0ECE10D5-EA3F-A31A-9608-ABD90B7FF0E9}"/>
          </ac:spMkLst>
        </pc:spChg>
        <pc:picChg chg="del">
          <ac:chgData name="Wit, Sanne de (UT-TNW)" userId="24f3a650-3d57-4658-9987-e67ce351e47c" providerId="ADAL" clId="{5C768B17-C6BE-4C4A-A253-18F5535E24C0}" dt="2024-07-25T14:26:23.174" v="431" actId="478"/>
          <ac:picMkLst>
            <pc:docMk/>
            <pc:sldMk cId="1150537764" sldId="273"/>
            <ac:picMk id="6" creationId="{BE0F276D-CFFE-E9FE-7C60-DC7511CFCA6A}"/>
          </ac:picMkLst>
        </pc:picChg>
      </pc:sldChg>
      <pc:sldChg chg="delSp del mod">
        <pc:chgData name="Wit, Sanne de (UT-TNW)" userId="24f3a650-3d57-4658-9987-e67ce351e47c" providerId="ADAL" clId="{5C768B17-C6BE-4C4A-A253-18F5535E24C0}" dt="2024-07-25T14:27:02.529" v="435" actId="47"/>
        <pc:sldMkLst>
          <pc:docMk/>
          <pc:sldMk cId="574747790" sldId="274"/>
        </pc:sldMkLst>
        <pc:spChg chg="del">
          <ac:chgData name="Wit, Sanne de (UT-TNW)" userId="24f3a650-3d57-4658-9987-e67ce351e47c" providerId="ADAL" clId="{5C768B17-C6BE-4C4A-A253-18F5535E24C0}" dt="2024-07-25T14:25:38.055" v="424" actId="478"/>
          <ac:spMkLst>
            <pc:docMk/>
            <pc:sldMk cId="574747790" sldId="274"/>
            <ac:spMk id="7" creationId="{A7DA3D25-BDFD-2F11-A097-B2A45892C36F}"/>
          </ac:spMkLst>
        </pc:spChg>
        <pc:picChg chg="del">
          <ac:chgData name="Wit, Sanne de (UT-TNW)" userId="24f3a650-3d57-4658-9987-e67ce351e47c" providerId="ADAL" clId="{5C768B17-C6BE-4C4A-A253-18F5535E24C0}" dt="2024-07-25T14:25:34.683" v="423" actId="478"/>
          <ac:picMkLst>
            <pc:docMk/>
            <pc:sldMk cId="574747790" sldId="274"/>
            <ac:picMk id="8" creationId="{D614A84A-FB4D-62FC-9B7F-92F5457FCEC8}"/>
          </ac:picMkLst>
        </pc:picChg>
      </pc:sldChg>
      <pc:sldChg chg="delSp del mod">
        <pc:chgData name="Wit, Sanne de (UT-TNW)" userId="24f3a650-3d57-4658-9987-e67ce351e47c" providerId="ADAL" clId="{5C768B17-C6BE-4C4A-A253-18F5535E24C0}" dt="2024-07-25T14:34:00.626" v="569" actId="47"/>
        <pc:sldMkLst>
          <pc:docMk/>
          <pc:sldMk cId="1984735833" sldId="279"/>
        </pc:sldMkLst>
        <pc:spChg chg="del">
          <ac:chgData name="Wit, Sanne de (UT-TNW)" userId="24f3a650-3d57-4658-9987-e67ce351e47c" providerId="ADAL" clId="{5C768B17-C6BE-4C4A-A253-18F5535E24C0}" dt="2024-07-25T14:26:20.817" v="430" actId="478"/>
          <ac:spMkLst>
            <pc:docMk/>
            <pc:sldMk cId="1984735833" sldId="279"/>
            <ac:spMk id="6" creationId="{3269A2C1-685E-4E66-A92F-9799178F04D2}"/>
          </ac:spMkLst>
        </pc:spChg>
      </pc:sldChg>
      <pc:sldChg chg="delSp del mod">
        <pc:chgData name="Wit, Sanne de (UT-TNW)" userId="24f3a650-3d57-4658-9987-e67ce351e47c" providerId="ADAL" clId="{5C768B17-C6BE-4C4A-A253-18F5535E24C0}" dt="2024-07-25T14:27:52.123" v="455" actId="47"/>
        <pc:sldMkLst>
          <pc:docMk/>
          <pc:sldMk cId="4075951160" sldId="282"/>
        </pc:sldMkLst>
        <pc:spChg chg="del">
          <ac:chgData name="Wit, Sanne de (UT-TNW)" userId="24f3a650-3d57-4658-9987-e67ce351e47c" providerId="ADAL" clId="{5C768B17-C6BE-4C4A-A253-18F5535E24C0}" dt="2024-07-25T14:26:15.231" v="429" actId="478"/>
          <ac:spMkLst>
            <pc:docMk/>
            <pc:sldMk cId="4075951160" sldId="282"/>
            <ac:spMk id="7" creationId="{A7DA3D25-BDFD-2F11-A097-B2A45892C36F}"/>
          </ac:spMkLst>
        </pc:spChg>
        <pc:picChg chg="del">
          <ac:chgData name="Wit, Sanne de (UT-TNW)" userId="24f3a650-3d57-4658-9987-e67ce351e47c" providerId="ADAL" clId="{5C768B17-C6BE-4C4A-A253-18F5535E24C0}" dt="2024-07-25T14:25:46.574" v="425" actId="478"/>
          <ac:picMkLst>
            <pc:docMk/>
            <pc:sldMk cId="4075951160" sldId="282"/>
            <ac:picMk id="8" creationId="{D614A84A-FB4D-62FC-9B7F-92F5457FCEC8}"/>
          </ac:picMkLst>
        </pc:picChg>
      </pc:sldChg>
      <pc:sldChg chg="delSp del mod">
        <pc:chgData name="Wit, Sanne de (UT-TNW)" userId="24f3a650-3d57-4658-9987-e67ce351e47c" providerId="ADAL" clId="{5C768B17-C6BE-4C4A-A253-18F5535E24C0}" dt="2024-07-25T14:44:28.041" v="701" actId="47"/>
        <pc:sldMkLst>
          <pc:docMk/>
          <pc:sldMk cId="2381659511" sldId="283"/>
        </pc:sldMkLst>
        <pc:spChg chg="del">
          <ac:chgData name="Wit, Sanne de (UT-TNW)" userId="24f3a650-3d57-4658-9987-e67ce351e47c" providerId="ADAL" clId="{5C768B17-C6BE-4C4A-A253-18F5535E24C0}" dt="2024-07-25T14:26:11.970" v="428" actId="478"/>
          <ac:spMkLst>
            <pc:docMk/>
            <pc:sldMk cId="2381659511" sldId="283"/>
            <ac:spMk id="7" creationId="{A7DA3D25-BDFD-2F11-A097-B2A45892C36F}"/>
          </ac:spMkLst>
        </pc:spChg>
        <pc:picChg chg="del">
          <ac:chgData name="Wit, Sanne de (UT-TNW)" userId="24f3a650-3d57-4658-9987-e67ce351e47c" providerId="ADAL" clId="{5C768B17-C6BE-4C4A-A253-18F5535E24C0}" dt="2024-07-25T14:26:06.525" v="426" actId="478"/>
          <ac:picMkLst>
            <pc:docMk/>
            <pc:sldMk cId="2381659511" sldId="283"/>
            <ac:picMk id="8" creationId="{D614A84A-FB4D-62FC-9B7F-92F5457FCEC8}"/>
          </ac:picMkLst>
        </pc:picChg>
      </pc:sldChg>
      <pc:sldChg chg="modSp new mod">
        <pc:chgData name="Wit, Sanne de (UT-TNW)" userId="24f3a650-3d57-4658-9987-e67ce351e47c" providerId="ADAL" clId="{5C768B17-C6BE-4C4A-A253-18F5535E24C0}" dt="2024-07-25T14:27:13.568" v="440" actId="20577"/>
        <pc:sldMkLst>
          <pc:docMk/>
          <pc:sldMk cId="608378492" sldId="284"/>
        </pc:sldMkLst>
        <pc:spChg chg="mod">
          <ac:chgData name="Wit, Sanne de (UT-TNW)" userId="24f3a650-3d57-4658-9987-e67ce351e47c" providerId="ADAL" clId="{5C768B17-C6BE-4C4A-A253-18F5535E24C0}" dt="2024-07-25T14:26:52.774" v="433"/>
          <ac:spMkLst>
            <pc:docMk/>
            <pc:sldMk cId="608378492" sldId="284"/>
            <ac:spMk id="2" creationId="{AB0E07C7-067D-03B7-F3D5-E4B4C3D16B64}"/>
          </ac:spMkLst>
        </pc:spChg>
        <pc:spChg chg="mod">
          <ac:chgData name="Wit, Sanne de (UT-TNW)" userId="24f3a650-3d57-4658-9987-e67ce351e47c" providerId="ADAL" clId="{5C768B17-C6BE-4C4A-A253-18F5535E24C0}" dt="2024-07-25T14:27:13.568" v="440" actId="20577"/>
          <ac:spMkLst>
            <pc:docMk/>
            <pc:sldMk cId="608378492" sldId="284"/>
            <ac:spMk id="3" creationId="{FC2C3ECA-DB56-E06B-2DE7-D538F13CA330}"/>
          </ac:spMkLst>
        </pc:spChg>
      </pc:sldChg>
      <pc:sldChg chg="modSp new mod">
        <pc:chgData name="Wit, Sanne de (UT-TNW)" userId="24f3a650-3d57-4658-9987-e67ce351e47c" providerId="ADAL" clId="{5C768B17-C6BE-4C4A-A253-18F5535E24C0}" dt="2024-07-25T14:27:46.276" v="454" actId="20577"/>
        <pc:sldMkLst>
          <pc:docMk/>
          <pc:sldMk cId="1870871738" sldId="285"/>
        </pc:sldMkLst>
        <pc:spChg chg="mod">
          <ac:chgData name="Wit, Sanne de (UT-TNW)" userId="24f3a650-3d57-4658-9987-e67ce351e47c" providerId="ADAL" clId="{5C768B17-C6BE-4C4A-A253-18F5535E24C0}" dt="2024-07-25T14:27:31.931" v="447" actId="20577"/>
          <ac:spMkLst>
            <pc:docMk/>
            <pc:sldMk cId="1870871738" sldId="285"/>
            <ac:spMk id="2" creationId="{CDA2830E-C8D6-4A1D-03D7-988957B273B4}"/>
          </ac:spMkLst>
        </pc:spChg>
        <pc:spChg chg="mod">
          <ac:chgData name="Wit, Sanne de (UT-TNW)" userId="24f3a650-3d57-4658-9987-e67ce351e47c" providerId="ADAL" clId="{5C768B17-C6BE-4C4A-A253-18F5535E24C0}" dt="2024-07-25T14:27:46.276" v="454" actId="20577"/>
          <ac:spMkLst>
            <pc:docMk/>
            <pc:sldMk cId="1870871738" sldId="285"/>
            <ac:spMk id="3" creationId="{36C4091A-2F32-D06E-73DE-273276E8809F}"/>
          </ac:spMkLst>
        </pc:spChg>
      </pc:sldChg>
      <pc:sldChg chg="addSp delSp modSp new mod">
        <pc:chgData name="Wit, Sanne de (UT-TNW)" userId="24f3a650-3d57-4658-9987-e67ce351e47c" providerId="ADAL" clId="{5C768B17-C6BE-4C4A-A253-18F5535E24C0}" dt="2024-07-25T14:32:50.436" v="562" actId="122"/>
        <pc:sldMkLst>
          <pc:docMk/>
          <pc:sldMk cId="2532572662" sldId="286"/>
        </pc:sldMkLst>
        <pc:spChg chg="mod">
          <ac:chgData name="Wit, Sanne de (UT-TNW)" userId="24f3a650-3d57-4658-9987-e67ce351e47c" providerId="ADAL" clId="{5C768B17-C6BE-4C4A-A253-18F5535E24C0}" dt="2024-07-25T14:28:08.639" v="461" actId="20577"/>
          <ac:spMkLst>
            <pc:docMk/>
            <pc:sldMk cId="2532572662" sldId="286"/>
            <ac:spMk id="2" creationId="{33825AF6-6BB5-79FA-DFCB-07C1F7770A2B}"/>
          </ac:spMkLst>
        </pc:spChg>
        <pc:spChg chg="mod">
          <ac:chgData name="Wit, Sanne de (UT-TNW)" userId="24f3a650-3d57-4658-9987-e67ce351e47c" providerId="ADAL" clId="{5C768B17-C6BE-4C4A-A253-18F5535E24C0}" dt="2024-07-25T14:32:41.173" v="559" actId="122"/>
          <ac:spMkLst>
            <pc:docMk/>
            <pc:sldMk cId="2532572662" sldId="286"/>
            <ac:spMk id="3" creationId="{A2F39E95-80CC-29A6-F45E-5806F642A7E4}"/>
          </ac:spMkLst>
        </pc:spChg>
        <pc:spChg chg="add del">
          <ac:chgData name="Wit, Sanne de (UT-TNW)" userId="24f3a650-3d57-4658-9987-e67ce351e47c" providerId="ADAL" clId="{5C768B17-C6BE-4C4A-A253-18F5535E24C0}" dt="2024-07-25T14:29:23.343" v="477"/>
          <ac:spMkLst>
            <pc:docMk/>
            <pc:sldMk cId="2532572662" sldId="286"/>
            <ac:spMk id="4" creationId="{68B14488-7EC9-A3CE-13BC-E81A600D2BFC}"/>
          </ac:spMkLst>
        </pc:spChg>
        <pc:spChg chg="mod">
          <ac:chgData name="Wit, Sanne de (UT-TNW)" userId="24f3a650-3d57-4658-9987-e67ce351e47c" providerId="ADAL" clId="{5C768B17-C6BE-4C4A-A253-18F5535E24C0}" dt="2024-07-25T14:32:47.556" v="561" actId="122"/>
          <ac:spMkLst>
            <pc:docMk/>
            <pc:sldMk cId="2532572662" sldId="286"/>
            <ac:spMk id="6" creationId="{613CAF61-EE94-0242-4ECD-703AA46C546D}"/>
          </ac:spMkLst>
        </pc:spChg>
        <pc:spChg chg="del">
          <ac:chgData name="Wit, Sanne de (UT-TNW)" userId="24f3a650-3d57-4658-9987-e67ce351e47c" providerId="ADAL" clId="{5C768B17-C6BE-4C4A-A253-18F5535E24C0}" dt="2024-07-25T14:31:48.624" v="547" actId="478"/>
          <ac:spMkLst>
            <pc:docMk/>
            <pc:sldMk cId="2532572662" sldId="286"/>
            <ac:spMk id="7" creationId="{1EDBE812-4881-400B-D4C7-5ABFB53A019A}"/>
          </ac:spMkLst>
        </pc:spChg>
        <pc:spChg chg="mod">
          <ac:chgData name="Wit, Sanne de (UT-TNW)" userId="24f3a650-3d57-4658-9987-e67ce351e47c" providerId="ADAL" clId="{5C768B17-C6BE-4C4A-A253-18F5535E24C0}" dt="2024-07-25T14:32:50.436" v="562" actId="122"/>
          <ac:spMkLst>
            <pc:docMk/>
            <pc:sldMk cId="2532572662" sldId="286"/>
            <ac:spMk id="9" creationId="{CF69F480-ED86-65B7-6AE4-4053F70E3A85}"/>
          </ac:spMkLst>
        </pc:spChg>
        <pc:spChg chg="del">
          <ac:chgData name="Wit, Sanne de (UT-TNW)" userId="24f3a650-3d57-4658-9987-e67ce351e47c" providerId="ADAL" clId="{5C768B17-C6BE-4C4A-A253-18F5535E24C0}" dt="2024-07-25T14:31:53.455" v="549" actId="478"/>
          <ac:spMkLst>
            <pc:docMk/>
            <pc:sldMk cId="2532572662" sldId="286"/>
            <ac:spMk id="10" creationId="{91846BD8-C8CF-8A2C-3635-9975B26EB496}"/>
          </ac:spMkLst>
        </pc:spChg>
        <pc:spChg chg="add del mod">
          <ac:chgData name="Wit, Sanne de (UT-TNW)" userId="24f3a650-3d57-4658-9987-e67ce351e47c" providerId="ADAL" clId="{5C768B17-C6BE-4C4A-A253-18F5535E24C0}" dt="2024-07-25T14:31:41.534" v="545" actId="478"/>
          <ac:spMkLst>
            <pc:docMk/>
            <pc:sldMk cId="2532572662" sldId="286"/>
            <ac:spMk id="18" creationId="{E7A6F01F-FE5A-547D-65D1-6A350534AA80}"/>
          </ac:spMkLst>
        </pc:spChg>
        <pc:spChg chg="add mod">
          <ac:chgData name="Wit, Sanne de (UT-TNW)" userId="24f3a650-3d57-4658-9987-e67ce351e47c" providerId="ADAL" clId="{5C768B17-C6BE-4C4A-A253-18F5535E24C0}" dt="2024-07-25T14:32:28.766" v="557" actId="12789"/>
          <ac:spMkLst>
            <pc:docMk/>
            <pc:sldMk cId="2532572662" sldId="286"/>
            <ac:spMk id="21" creationId="{C2150F7B-E2C3-4E9E-F6A4-CFE32072F9B2}"/>
          </ac:spMkLst>
        </pc:spChg>
        <pc:picChg chg="add mod">
          <ac:chgData name="Wit, Sanne de (UT-TNW)" userId="24f3a650-3d57-4658-9987-e67ce351e47c" providerId="ADAL" clId="{5C768B17-C6BE-4C4A-A253-18F5535E24C0}" dt="2024-07-25T14:29:16.224" v="476" actId="931"/>
          <ac:picMkLst>
            <pc:docMk/>
            <pc:sldMk cId="2532572662" sldId="286"/>
            <ac:picMk id="15" creationId="{9F2E1483-48F6-F375-454E-CE162CC7AF82}"/>
          </ac:picMkLst>
        </pc:picChg>
        <pc:picChg chg="add del mod">
          <ac:chgData name="Wit, Sanne de (UT-TNW)" userId="24f3a650-3d57-4658-9987-e67ce351e47c" providerId="ADAL" clId="{5C768B17-C6BE-4C4A-A253-18F5535E24C0}" dt="2024-07-25T14:30:15.965" v="478" actId="478"/>
          <ac:picMkLst>
            <pc:docMk/>
            <pc:sldMk cId="2532572662" sldId="286"/>
            <ac:picMk id="16" creationId="{D3EF87A7-92C3-9F63-56CE-658B1D1C9D2F}"/>
          </ac:picMkLst>
        </pc:picChg>
        <pc:picChg chg="add mod">
          <ac:chgData name="Wit, Sanne de (UT-TNW)" userId="24f3a650-3d57-4658-9987-e67ce351e47c" providerId="ADAL" clId="{5C768B17-C6BE-4C4A-A253-18F5535E24C0}" dt="2024-07-25T14:32:37.945" v="558" actId="1076"/>
          <ac:picMkLst>
            <pc:docMk/>
            <pc:sldMk cId="2532572662" sldId="286"/>
            <ac:picMk id="19" creationId="{BE37593E-F9E7-134D-44C2-BEFB67648C97}"/>
          </ac:picMkLst>
        </pc:picChg>
        <pc:picChg chg="add mod">
          <ac:chgData name="Wit, Sanne de (UT-TNW)" userId="24f3a650-3d57-4658-9987-e67ce351e47c" providerId="ADAL" clId="{5C768B17-C6BE-4C4A-A253-18F5535E24C0}" dt="2024-07-25T14:32:44.529" v="560" actId="1076"/>
          <ac:picMkLst>
            <pc:docMk/>
            <pc:sldMk cId="2532572662" sldId="286"/>
            <ac:picMk id="20" creationId="{ACD878BF-983F-B03F-0611-5F29B30F2302}"/>
          </ac:picMkLst>
        </pc:picChg>
        <pc:picChg chg="add mod">
          <ac:chgData name="Wit, Sanne de (UT-TNW)" userId="24f3a650-3d57-4658-9987-e67ce351e47c" providerId="ADAL" clId="{5C768B17-C6BE-4C4A-A253-18F5535E24C0}" dt="2024-07-25T14:32:06.363" v="552" actId="1076"/>
          <ac:picMkLst>
            <pc:docMk/>
            <pc:sldMk cId="2532572662" sldId="286"/>
            <ac:picMk id="22" creationId="{35FCC28E-330A-6599-1CA7-CC312DB64E82}"/>
          </ac:picMkLst>
        </pc:picChg>
        <pc:picChg chg="add mod">
          <ac:chgData name="Wit, Sanne de (UT-TNW)" userId="24f3a650-3d57-4658-9987-e67ce351e47c" providerId="ADAL" clId="{5C768B17-C6BE-4C4A-A253-18F5535E24C0}" dt="2024-07-25T14:32:28.766" v="557" actId="12789"/>
          <ac:picMkLst>
            <pc:docMk/>
            <pc:sldMk cId="2532572662" sldId="286"/>
            <ac:picMk id="23" creationId="{9483CA89-466A-3FD3-A842-E0EAB1FA4DB4}"/>
          </ac:picMkLst>
        </pc:picChg>
      </pc:sldChg>
      <pc:sldChg chg="addSp modSp new mod">
        <pc:chgData name="Wit, Sanne de (UT-TNW)" userId="24f3a650-3d57-4658-9987-e67ce351e47c" providerId="ADAL" clId="{5C768B17-C6BE-4C4A-A253-18F5535E24C0}" dt="2024-07-25T14:50:09.756" v="757" actId="20577"/>
        <pc:sldMkLst>
          <pc:docMk/>
          <pc:sldMk cId="2141290816" sldId="287"/>
        </pc:sldMkLst>
        <pc:spChg chg="mod">
          <ac:chgData name="Wit, Sanne de (UT-TNW)" userId="24f3a650-3d57-4658-9987-e67ce351e47c" providerId="ADAL" clId="{5C768B17-C6BE-4C4A-A253-18F5535E24C0}" dt="2024-07-25T14:50:09.756" v="757" actId="20577"/>
          <ac:spMkLst>
            <pc:docMk/>
            <pc:sldMk cId="2141290816" sldId="287"/>
            <ac:spMk id="2" creationId="{960CD123-F3C7-6F6D-096A-D37A6B79F7D9}"/>
          </ac:spMkLst>
        </pc:spChg>
        <pc:spChg chg="mod">
          <ac:chgData name="Wit, Sanne de (UT-TNW)" userId="24f3a650-3d57-4658-9987-e67ce351e47c" providerId="ADAL" clId="{5C768B17-C6BE-4C4A-A253-18F5535E24C0}" dt="2024-07-25T14:33:25.978" v="565" actId="14100"/>
          <ac:spMkLst>
            <pc:docMk/>
            <pc:sldMk cId="2141290816" sldId="287"/>
            <ac:spMk id="3" creationId="{57514415-CAA5-6B5A-F809-E9BB380E8FFA}"/>
          </ac:spMkLst>
        </pc:spChg>
        <pc:spChg chg="add mod">
          <ac:chgData name="Wit, Sanne de (UT-TNW)" userId="24f3a650-3d57-4658-9987-e67ce351e47c" providerId="ADAL" clId="{5C768B17-C6BE-4C4A-A253-18F5535E24C0}" dt="2024-07-25T14:33:18.140" v="564"/>
          <ac:spMkLst>
            <pc:docMk/>
            <pc:sldMk cId="2141290816" sldId="287"/>
            <ac:spMk id="8" creationId="{4FE8FEF4-5743-7B14-C191-04D24C7D628D}"/>
          </ac:spMkLst>
        </pc:spChg>
        <pc:spChg chg="add mod">
          <ac:chgData name="Wit, Sanne de (UT-TNW)" userId="24f3a650-3d57-4658-9987-e67ce351e47c" providerId="ADAL" clId="{5C768B17-C6BE-4C4A-A253-18F5535E24C0}" dt="2024-07-25T14:33:18.140" v="564"/>
          <ac:spMkLst>
            <pc:docMk/>
            <pc:sldMk cId="2141290816" sldId="287"/>
            <ac:spMk id="9" creationId="{115D5938-3D7E-27A4-2754-BDADB8E05F0C}"/>
          </ac:spMkLst>
        </pc:spChg>
        <pc:spChg chg="add mod">
          <ac:chgData name="Wit, Sanne de (UT-TNW)" userId="24f3a650-3d57-4658-9987-e67ce351e47c" providerId="ADAL" clId="{5C768B17-C6BE-4C4A-A253-18F5535E24C0}" dt="2024-07-25T14:33:18.140" v="564"/>
          <ac:spMkLst>
            <pc:docMk/>
            <pc:sldMk cId="2141290816" sldId="287"/>
            <ac:spMk id="13" creationId="{90F44C1D-43B2-84ED-8A93-6637C831C2E8}"/>
          </ac:spMkLst>
        </pc:spChg>
        <pc:picChg chg="add mod">
          <ac:chgData name="Wit, Sanne de (UT-TNW)" userId="24f3a650-3d57-4658-9987-e67ce351e47c" providerId="ADAL" clId="{5C768B17-C6BE-4C4A-A253-18F5535E24C0}" dt="2024-07-25T14:33:18.140" v="564"/>
          <ac:picMkLst>
            <pc:docMk/>
            <pc:sldMk cId="2141290816" sldId="287"/>
            <ac:picMk id="10" creationId="{2206FC50-A74B-0473-C610-6A8F67D2D32E}"/>
          </ac:picMkLst>
        </pc:picChg>
        <pc:picChg chg="add mod">
          <ac:chgData name="Wit, Sanne de (UT-TNW)" userId="24f3a650-3d57-4658-9987-e67ce351e47c" providerId="ADAL" clId="{5C768B17-C6BE-4C4A-A253-18F5535E24C0}" dt="2024-07-25T14:33:18.140" v="564"/>
          <ac:picMkLst>
            <pc:docMk/>
            <pc:sldMk cId="2141290816" sldId="287"/>
            <ac:picMk id="11" creationId="{7550C34F-A8FA-9D9E-561C-139DFCBB57DA}"/>
          </ac:picMkLst>
        </pc:picChg>
        <pc:picChg chg="add mod">
          <ac:chgData name="Wit, Sanne de (UT-TNW)" userId="24f3a650-3d57-4658-9987-e67ce351e47c" providerId="ADAL" clId="{5C768B17-C6BE-4C4A-A253-18F5535E24C0}" dt="2024-07-25T14:33:18.140" v="564"/>
          <ac:picMkLst>
            <pc:docMk/>
            <pc:sldMk cId="2141290816" sldId="287"/>
            <ac:picMk id="12" creationId="{43990C21-E963-2802-48AC-84BBACE24F0B}"/>
          </ac:picMkLst>
        </pc:picChg>
      </pc:sldChg>
      <pc:sldChg chg="addSp modSp new del">
        <pc:chgData name="Wit, Sanne de (UT-TNW)" userId="24f3a650-3d57-4658-9987-e67ce351e47c" providerId="ADAL" clId="{5C768B17-C6BE-4C4A-A253-18F5535E24C0}" dt="2024-07-25T14:35:36.724" v="585" actId="47"/>
        <pc:sldMkLst>
          <pc:docMk/>
          <pc:sldMk cId="591023242" sldId="288"/>
        </pc:sldMkLst>
        <pc:spChg chg="add mod">
          <ac:chgData name="Wit, Sanne de (UT-TNW)" userId="24f3a650-3d57-4658-9987-e67ce351e47c" providerId="ADAL" clId="{5C768B17-C6BE-4C4A-A253-18F5535E24C0}" dt="2024-07-25T14:33:42.931" v="568"/>
          <ac:spMkLst>
            <pc:docMk/>
            <pc:sldMk cId="591023242" sldId="288"/>
            <ac:spMk id="8" creationId="{F2BC7D32-55A6-0B38-9569-CE3C5FB20AC5}"/>
          </ac:spMkLst>
        </pc:spChg>
        <pc:spChg chg="add mod">
          <ac:chgData name="Wit, Sanne de (UT-TNW)" userId="24f3a650-3d57-4658-9987-e67ce351e47c" providerId="ADAL" clId="{5C768B17-C6BE-4C4A-A253-18F5535E24C0}" dt="2024-07-25T14:33:42.931" v="568"/>
          <ac:spMkLst>
            <pc:docMk/>
            <pc:sldMk cId="591023242" sldId="288"/>
            <ac:spMk id="9" creationId="{6D709C54-B3AC-19B2-9B4B-E2D29B28C4B8}"/>
          </ac:spMkLst>
        </pc:spChg>
        <pc:spChg chg="add mod">
          <ac:chgData name="Wit, Sanne de (UT-TNW)" userId="24f3a650-3d57-4658-9987-e67ce351e47c" providerId="ADAL" clId="{5C768B17-C6BE-4C4A-A253-18F5535E24C0}" dt="2024-07-25T14:33:42.931" v="568"/>
          <ac:spMkLst>
            <pc:docMk/>
            <pc:sldMk cId="591023242" sldId="288"/>
            <ac:spMk id="14" creationId="{2BB993C7-8C3F-ADC7-F108-0EAD92554378}"/>
          </ac:spMkLst>
        </pc:spChg>
        <pc:picChg chg="add mod">
          <ac:chgData name="Wit, Sanne de (UT-TNW)" userId="24f3a650-3d57-4658-9987-e67ce351e47c" providerId="ADAL" clId="{5C768B17-C6BE-4C4A-A253-18F5535E24C0}" dt="2024-07-25T14:33:42.931" v="568"/>
          <ac:picMkLst>
            <pc:docMk/>
            <pc:sldMk cId="591023242" sldId="288"/>
            <ac:picMk id="10" creationId="{FA491942-4FA1-5E37-B07E-EC15ABC9AE06}"/>
          </ac:picMkLst>
        </pc:picChg>
        <pc:picChg chg="add mod">
          <ac:chgData name="Wit, Sanne de (UT-TNW)" userId="24f3a650-3d57-4658-9987-e67ce351e47c" providerId="ADAL" clId="{5C768B17-C6BE-4C4A-A253-18F5535E24C0}" dt="2024-07-25T14:33:42.931" v="568"/>
          <ac:picMkLst>
            <pc:docMk/>
            <pc:sldMk cId="591023242" sldId="288"/>
            <ac:picMk id="11" creationId="{5871D8B7-BEC5-A447-A01A-83735D2A988A}"/>
          </ac:picMkLst>
        </pc:picChg>
        <pc:picChg chg="add mod">
          <ac:chgData name="Wit, Sanne de (UT-TNW)" userId="24f3a650-3d57-4658-9987-e67ce351e47c" providerId="ADAL" clId="{5C768B17-C6BE-4C4A-A253-18F5535E24C0}" dt="2024-07-25T14:33:42.931" v="568"/>
          <ac:picMkLst>
            <pc:docMk/>
            <pc:sldMk cId="591023242" sldId="288"/>
            <ac:picMk id="12" creationId="{66421CFA-15BB-CC7C-20BE-281E8D580923}"/>
          </ac:picMkLst>
        </pc:picChg>
        <pc:picChg chg="add mod">
          <ac:chgData name="Wit, Sanne de (UT-TNW)" userId="24f3a650-3d57-4658-9987-e67ce351e47c" providerId="ADAL" clId="{5C768B17-C6BE-4C4A-A253-18F5535E24C0}" dt="2024-07-25T14:33:42.931" v="568"/>
          <ac:picMkLst>
            <pc:docMk/>
            <pc:sldMk cId="591023242" sldId="288"/>
            <ac:picMk id="13" creationId="{7F3E0251-6712-39E3-431B-8DBC6A1C7BD9}"/>
          </ac:picMkLst>
        </pc:picChg>
      </pc:sldChg>
      <pc:sldChg chg="addSp modSp new mod">
        <pc:chgData name="Wit, Sanne de (UT-TNW)" userId="24f3a650-3d57-4658-9987-e67ce351e47c" providerId="ADAL" clId="{5C768B17-C6BE-4C4A-A253-18F5535E24C0}" dt="2024-07-25T14:50:15.730" v="773" actId="20577"/>
        <pc:sldMkLst>
          <pc:docMk/>
          <pc:sldMk cId="1293576603" sldId="289"/>
        </pc:sldMkLst>
        <pc:spChg chg="mod">
          <ac:chgData name="Wit, Sanne de (UT-TNW)" userId="24f3a650-3d57-4658-9987-e67ce351e47c" providerId="ADAL" clId="{5C768B17-C6BE-4C4A-A253-18F5535E24C0}" dt="2024-07-25T14:36:00.545" v="587" actId="14100"/>
          <ac:spMkLst>
            <pc:docMk/>
            <pc:sldMk cId="1293576603" sldId="289"/>
            <ac:spMk id="4" creationId="{CA9551D6-E213-95DE-C2B8-D1855B6605A6}"/>
          </ac:spMkLst>
        </pc:spChg>
        <pc:spChg chg="mod">
          <ac:chgData name="Wit, Sanne de (UT-TNW)" userId="24f3a650-3d57-4658-9987-e67ce351e47c" providerId="ADAL" clId="{5C768B17-C6BE-4C4A-A253-18F5535E24C0}" dt="2024-07-25T14:50:15.730" v="773" actId="20577"/>
          <ac:spMkLst>
            <pc:docMk/>
            <pc:sldMk cId="1293576603" sldId="289"/>
            <ac:spMk id="8" creationId="{4430D01A-3820-8FD3-3161-1E2ED588E6F2}"/>
          </ac:spMkLst>
        </pc:spChg>
        <pc:spChg chg="add mod">
          <ac:chgData name="Wit, Sanne de (UT-TNW)" userId="24f3a650-3d57-4658-9987-e67ce351e47c" providerId="ADAL" clId="{5C768B17-C6BE-4C4A-A253-18F5535E24C0}" dt="2024-07-25T14:35:26.653" v="582"/>
          <ac:spMkLst>
            <pc:docMk/>
            <pc:sldMk cId="1293576603" sldId="289"/>
            <ac:spMk id="9" creationId="{C1B43E9C-6CCA-8F71-D62E-7E9335120927}"/>
          </ac:spMkLst>
        </pc:spChg>
        <pc:spChg chg="add mod">
          <ac:chgData name="Wit, Sanne de (UT-TNW)" userId="24f3a650-3d57-4658-9987-e67ce351e47c" providerId="ADAL" clId="{5C768B17-C6BE-4C4A-A253-18F5535E24C0}" dt="2024-07-25T14:35:26.653" v="582"/>
          <ac:spMkLst>
            <pc:docMk/>
            <pc:sldMk cId="1293576603" sldId="289"/>
            <ac:spMk id="10" creationId="{F11E85C4-2934-CC3F-6800-68A7DE35A623}"/>
          </ac:spMkLst>
        </pc:spChg>
        <pc:spChg chg="add mod">
          <ac:chgData name="Wit, Sanne de (UT-TNW)" userId="24f3a650-3d57-4658-9987-e67ce351e47c" providerId="ADAL" clId="{5C768B17-C6BE-4C4A-A253-18F5535E24C0}" dt="2024-07-25T14:35:26.653" v="582"/>
          <ac:spMkLst>
            <pc:docMk/>
            <pc:sldMk cId="1293576603" sldId="289"/>
            <ac:spMk id="11" creationId="{DA265652-DE62-85A1-7435-0CD732371796}"/>
          </ac:spMkLst>
        </pc:spChg>
        <pc:spChg chg="add mod">
          <ac:chgData name="Wit, Sanne de (UT-TNW)" userId="24f3a650-3d57-4658-9987-e67ce351e47c" providerId="ADAL" clId="{5C768B17-C6BE-4C4A-A253-18F5535E24C0}" dt="2024-07-25T14:35:26.653" v="582"/>
          <ac:spMkLst>
            <pc:docMk/>
            <pc:sldMk cId="1293576603" sldId="289"/>
            <ac:spMk id="16" creationId="{051218C6-849E-B99E-1B50-153A8D613283}"/>
          </ac:spMkLst>
        </pc:spChg>
        <pc:picChg chg="add mod">
          <ac:chgData name="Wit, Sanne de (UT-TNW)" userId="24f3a650-3d57-4658-9987-e67ce351e47c" providerId="ADAL" clId="{5C768B17-C6BE-4C4A-A253-18F5535E24C0}" dt="2024-07-25T14:35:26.653" v="582"/>
          <ac:picMkLst>
            <pc:docMk/>
            <pc:sldMk cId="1293576603" sldId="289"/>
            <ac:picMk id="12" creationId="{1DC9352F-1663-F341-A69E-49B63413AB59}"/>
          </ac:picMkLst>
        </pc:picChg>
        <pc:picChg chg="add mod">
          <ac:chgData name="Wit, Sanne de (UT-TNW)" userId="24f3a650-3d57-4658-9987-e67ce351e47c" providerId="ADAL" clId="{5C768B17-C6BE-4C4A-A253-18F5535E24C0}" dt="2024-07-25T14:35:26.653" v="582"/>
          <ac:picMkLst>
            <pc:docMk/>
            <pc:sldMk cId="1293576603" sldId="289"/>
            <ac:picMk id="13" creationId="{691207F0-8333-49A9-C4E1-2CAB4B09CF7C}"/>
          </ac:picMkLst>
        </pc:picChg>
        <pc:picChg chg="add mod">
          <ac:chgData name="Wit, Sanne de (UT-TNW)" userId="24f3a650-3d57-4658-9987-e67ce351e47c" providerId="ADAL" clId="{5C768B17-C6BE-4C4A-A253-18F5535E24C0}" dt="2024-07-25T14:35:26.653" v="582"/>
          <ac:picMkLst>
            <pc:docMk/>
            <pc:sldMk cId="1293576603" sldId="289"/>
            <ac:picMk id="14" creationId="{E455F1FD-A266-60B0-268A-0CC0BF01FF3E}"/>
          </ac:picMkLst>
        </pc:picChg>
        <pc:picChg chg="add mod">
          <ac:chgData name="Wit, Sanne de (UT-TNW)" userId="24f3a650-3d57-4658-9987-e67ce351e47c" providerId="ADAL" clId="{5C768B17-C6BE-4C4A-A253-18F5535E24C0}" dt="2024-07-25T14:35:26.653" v="582"/>
          <ac:picMkLst>
            <pc:docMk/>
            <pc:sldMk cId="1293576603" sldId="289"/>
            <ac:picMk id="15" creationId="{79927034-6C75-7809-AE77-195FCD38E0F1}"/>
          </ac:picMkLst>
        </pc:picChg>
      </pc:sldChg>
      <pc:sldChg chg="new del">
        <pc:chgData name="Wit, Sanne de (UT-TNW)" userId="24f3a650-3d57-4658-9987-e67ce351e47c" providerId="ADAL" clId="{5C768B17-C6BE-4C4A-A253-18F5535E24C0}" dt="2024-07-25T14:45:07.481" v="705" actId="47"/>
        <pc:sldMkLst>
          <pc:docMk/>
          <pc:sldMk cId="266254691" sldId="290"/>
        </pc:sldMkLst>
      </pc:sldChg>
      <pc:sldChg chg="modSp new mod">
        <pc:chgData name="Wit, Sanne de (UT-TNW)" userId="24f3a650-3d57-4658-9987-e67ce351e47c" providerId="ADAL" clId="{5C768B17-C6BE-4C4A-A253-18F5535E24C0}" dt="2024-07-26T07:48:24.179" v="789" actId="20577"/>
        <pc:sldMkLst>
          <pc:docMk/>
          <pc:sldMk cId="4033808615" sldId="290"/>
        </pc:sldMkLst>
        <pc:spChg chg="mod">
          <ac:chgData name="Wit, Sanne de (UT-TNW)" userId="24f3a650-3d57-4658-9987-e67ce351e47c" providerId="ADAL" clId="{5C768B17-C6BE-4C4A-A253-18F5535E24C0}" dt="2024-07-26T07:48:24.179" v="789" actId="20577"/>
          <ac:spMkLst>
            <pc:docMk/>
            <pc:sldMk cId="4033808615" sldId="290"/>
            <ac:spMk id="3" creationId="{89780246-47C8-8D0F-EA6B-652D0D4CA1BA}"/>
          </ac:spMkLst>
        </pc:spChg>
      </pc:sldChg>
      <pc:sldChg chg="new del">
        <pc:chgData name="Wit, Sanne de (UT-TNW)" userId="24f3a650-3d57-4658-9987-e67ce351e47c" providerId="ADAL" clId="{5C768B17-C6BE-4C4A-A253-18F5535E24C0}" dt="2024-07-25T14:45:05.160" v="704" actId="47"/>
        <pc:sldMkLst>
          <pc:docMk/>
          <pc:sldMk cId="745442360" sldId="291"/>
        </pc:sldMkLst>
      </pc:sldChg>
      <pc:sldChg chg="new del">
        <pc:chgData name="Wit, Sanne de (UT-TNW)" userId="24f3a650-3d57-4658-9987-e67ce351e47c" providerId="ADAL" clId="{5C768B17-C6BE-4C4A-A253-18F5535E24C0}" dt="2024-07-25T14:44:17.531" v="699" actId="47"/>
        <pc:sldMkLst>
          <pc:docMk/>
          <pc:sldMk cId="1988831596" sldId="291"/>
        </pc:sldMkLst>
      </pc:sldChg>
      <pc:sldChg chg="addSp delSp modSp new mod ord">
        <pc:chgData name="Wit, Sanne de (UT-TNW)" userId="24f3a650-3d57-4658-9987-e67ce351e47c" providerId="ADAL" clId="{5C768B17-C6BE-4C4A-A253-18F5535E24C0}" dt="2024-07-25T14:50:01.687" v="741" actId="20577"/>
        <pc:sldMkLst>
          <pc:docMk/>
          <pc:sldMk cId="3621952122" sldId="291"/>
        </pc:sldMkLst>
        <pc:spChg chg="mod">
          <ac:chgData name="Wit, Sanne de (UT-TNW)" userId="24f3a650-3d57-4658-9987-e67ce351e47c" providerId="ADAL" clId="{5C768B17-C6BE-4C4A-A253-18F5535E24C0}" dt="2024-07-25T14:50:01.687" v="741" actId="20577"/>
          <ac:spMkLst>
            <pc:docMk/>
            <pc:sldMk cId="3621952122" sldId="291"/>
            <ac:spMk id="2" creationId="{78A17DD2-2727-647D-D03B-8DFAEE410B8C}"/>
          </ac:spMkLst>
        </pc:spChg>
        <pc:spChg chg="del">
          <ac:chgData name="Wit, Sanne de (UT-TNW)" userId="24f3a650-3d57-4658-9987-e67ce351e47c" providerId="ADAL" clId="{5C768B17-C6BE-4C4A-A253-18F5535E24C0}" dt="2024-07-25T14:46:26.364" v="713"/>
          <ac:spMkLst>
            <pc:docMk/>
            <pc:sldMk cId="3621952122" sldId="291"/>
            <ac:spMk id="6" creationId="{33353B07-509A-2056-13FD-48BFDDE712B4}"/>
          </ac:spMkLst>
        </pc:spChg>
        <pc:spChg chg="del">
          <ac:chgData name="Wit, Sanne de (UT-TNW)" userId="24f3a650-3d57-4658-9987-e67ce351e47c" providerId="ADAL" clId="{5C768B17-C6BE-4C4A-A253-18F5535E24C0}" dt="2024-07-25T14:47:42.332" v="717"/>
          <ac:spMkLst>
            <pc:docMk/>
            <pc:sldMk cId="3621952122" sldId="291"/>
            <ac:spMk id="7" creationId="{48548C3B-471A-24CC-D137-019F6A94386D}"/>
          </ac:spMkLst>
        </pc:spChg>
        <pc:spChg chg="add del mod">
          <ac:chgData name="Wit, Sanne de (UT-TNW)" userId="24f3a650-3d57-4658-9987-e67ce351e47c" providerId="ADAL" clId="{5C768B17-C6BE-4C4A-A253-18F5535E24C0}" dt="2024-07-25T14:47:36.019" v="716"/>
          <ac:spMkLst>
            <pc:docMk/>
            <pc:sldMk cId="3621952122" sldId="291"/>
            <ac:spMk id="8" creationId="{D276AE3A-D729-82E5-0ED2-7728512FD08A}"/>
          </ac:spMkLst>
        </pc:spChg>
        <pc:picChg chg="add del mod">
          <ac:chgData name="Wit, Sanne de (UT-TNW)" userId="24f3a650-3d57-4658-9987-e67ce351e47c" providerId="ADAL" clId="{5C768B17-C6BE-4C4A-A253-18F5535E24C0}" dt="2024-07-25T14:47:10.052" v="715" actId="478"/>
          <ac:picMkLst>
            <pc:docMk/>
            <pc:sldMk cId="3621952122" sldId="291"/>
            <ac:picMk id="2050" creationId="{75D01737-97AD-C381-7098-9891910DE1B0}"/>
          </ac:picMkLst>
        </pc:picChg>
        <pc:picChg chg="add del">
          <ac:chgData name="Wit, Sanne de (UT-TNW)" userId="24f3a650-3d57-4658-9987-e67ce351e47c" providerId="ADAL" clId="{5C768B17-C6BE-4C4A-A253-18F5535E24C0}" dt="2024-07-25T14:47:10.052" v="715" actId="478"/>
          <ac:picMkLst>
            <pc:docMk/>
            <pc:sldMk cId="3621952122" sldId="291"/>
            <ac:picMk id="2052" creationId="{1CC0E9BB-5F31-A03C-65FB-83744E5DB5A2}"/>
          </ac:picMkLst>
        </pc:picChg>
        <pc:picChg chg="add mod">
          <ac:chgData name="Wit, Sanne de (UT-TNW)" userId="24f3a650-3d57-4658-9987-e67ce351e47c" providerId="ADAL" clId="{5C768B17-C6BE-4C4A-A253-18F5535E24C0}" dt="2024-07-25T14:47:36.019" v="716"/>
          <ac:picMkLst>
            <pc:docMk/>
            <pc:sldMk cId="3621952122" sldId="291"/>
            <ac:picMk id="2054" creationId="{598264EF-AB26-10E1-AF43-D5BF5B072E7D}"/>
          </ac:picMkLst>
        </pc:picChg>
        <pc:picChg chg="add mod">
          <ac:chgData name="Wit, Sanne de (UT-TNW)" userId="24f3a650-3d57-4658-9987-e67ce351e47c" providerId="ADAL" clId="{5C768B17-C6BE-4C4A-A253-18F5535E24C0}" dt="2024-07-25T14:48:05.979" v="722" actId="18131"/>
          <ac:picMkLst>
            <pc:docMk/>
            <pc:sldMk cId="3621952122" sldId="291"/>
            <ac:picMk id="2056" creationId="{56C63F6D-9727-4C9F-B673-3194289CFBFB}"/>
          </ac:picMkLst>
        </pc:picChg>
      </pc:sldChg>
      <pc:sldChg chg="new del">
        <pc:chgData name="Wit, Sanne de (UT-TNW)" userId="24f3a650-3d57-4658-9987-e67ce351e47c" providerId="ADAL" clId="{5C768B17-C6BE-4C4A-A253-18F5535E24C0}" dt="2024-07-25T14:44:18.409" v="700" actId="47"/>
        <pc:sldMkLst>
          <pc:docMk/>
          <pc:sldMk cId="1117468203" sldId="292"/>
        </pc:sldMkLst>
      </pc:sldChg>
      <pc:sldChg chg="new del">
        <pc:chgData name="Wit, Sanne de (UT-TNW)" userId="24f3a650-3d57-4658-9987-e67ce351e47c" providerId="ADAL" clId="{5C768B17-C6BE-4C4A-A253-18F5535E24C0}" dt="2024-07-25T14:49:44.410" v="726" actId="47"/>
        <pc:sldMkLst>
          <pc:docMk/>
          <pc:sldMk cId="2093463690" sldId="292"/>
        </pc:sldMkLst>
      </pc:sldChg>
      <pc:sldMasterChg chg="addSp delSp modSp mod setBg addSldLayout delSldLayout modSldLayout sldLayoutOrd">
        <pc:chgData name="Wit, Sanne de (UT-TNW)" userId="24f3a650-3d57-4658-9987-e67ce351e47c" providerId="ADAL" clId="{5C768B17-C6BE-4C4A-A253-18F5535E24C0}" dt="2024-07-26T07:49:09.766" v="790" actId="208"/>
        <pc:sldMasterMkLst>
          <pc:docMk/>
          <pc:sldMasterMk cId="2752872217" sldId="2147483768"/>
        </pc:sldMasterMkLst>
        <pc:spChg chg="mod">
          <ac:chgData name="Wit, Sanne de (UT-TNW)" userId="24f3a650-3d57-4658-9987-e67ce351e47c" providerId="ADAL" clId="{5C768B17-C6BE-4C4A-A253-18F5535E24C0}" dt="2024-07-25T14:15:07.656" v="300" actId="14100"/>
          <ac:spMkLst>
            <pc:docMk/>
            <pc:sldMasterMk cId="2752872217" sldId="2147483768"/>
            <ac:spMk id="3" creationId="{00000000-0000-0000-0000-000000000000}"/>
          </ac:spMkLst>
        </pc:spChg>
        <pc:spChg chg="mod">
          <ac:chgData name="Wit, Sanne de (UT-TNW)" userId="24f3a650-3d57-4658-9987-e67ce351e47c" providerId="ADAL" clId="{5C768B17-C6BE-4C4A-A253-18F5535E24C0}" dt="2024-07-25T14:13:59.588" v="290" actId="14100"/>
          <ac:spMkLst>
            <pc:docMk/>
            <pc:sldMasterMk cId="2752872217" sldId="2147483768"/>
            <ac:spMk id="5" creationId="{00000000-0000-0000-0000-000000000000}"/>
          </ac:spMkLst>
        </pc:spChg>
        <pc:picChg chg="mod">
          <ac:chgData name="Wit, Sanne de (UT-TNW)" userId="24f3a650-3d57-4658-9987-e67ce351e47c" providerId="ADAL" clId="{5C768B17-C6BE-4C4A-A253-18F5535E24C0}" dt="2024-07-25T14:22:59.524" v="411" actId="207"/>
          <ac:picMkLst>
            <pc:docMk/>
            <pc:sldMasterMk cId="2752872217" sldId="2147483768"/>
            <ac:picMk id="7" creationId="{00000000-0000-0000-0000-000000000000}"/>
          </ac:picMkLst>
        </pc:picChg>
        <pc:picChg chg="mod ord">
          <ac:chgData name="Wit, Sanne de (UT-TNW)" userId="24f3a650-3d57-4658-9987-e67ce351e47c" providerId="ADAL" clId="{5C768B17-C6BE-4C4A-A253-18F5535E24C0}" dt="2024-07-26T07:49:09.766" v="790" actId="208"/>
          <ac:picMkLst>
            <pc:docMk/>
            <pc:sldMasterMk cId="2752872217" sldId="2147483768"/>
            <ac:picMk id="48" creationId="{EF597402-2D89-FC9D-02CF-4F5F5E799A43}"/>
          </ac:picMkLst>
        </pc:picChg>
        <pc:cxnChg chg="add del mod">
          <ac:chgData name="Wit, Sanne de (UT-TNW)" userId="24f3a650-3d57-4658-9987-e67ce351e47c" providerId="ADAL" clId="{5C768B17-C6BE-4C4A-A253-18F5535E24C0}" dt="2024-07-25T14:13:38.246" v="288" actId="478"/>
          <ac:cxnSpMkLst>
            <pc:docMk/>
            <pc:sldMasterMk cId="2752872217" sldId="2147483768"/>
            <ac:cxnSpMk id="4" creationId="{6E29940F-4865-3671-D4DA-F3075689566F}"/>
          </ac:cxnSpMkLst>
        </pc:cxnChg>
        <pc:cxnChg chg="add del mod">
          <ac:chgData name="Wit, Sanne de (UT-TNW)" userId="24f3a650-3d57-4658-9987-e67ce351e47c" providerId="ADAL" clId="{5C768B17-C6BE-4C4A-A253-18F5535E24C0}" dt="2024-07-25T14:18:27.539" v="397" actId="478"/>
          <ac:cxnSpMkLst>
            <pc:docMk/>
            <pc:sldMasterMk cId="2752872217" sldId="2147483768"/>
            <ac:cxnSpMk id="51" creationId="{1B03A827-F4E9-DBB5-2A7A-9B1C62DF951F}"/>
          </ac:cxnSpMkLst>
        </pc:cxnChg>
        <pc:sldLayoutChg chg="modSp mod">
          <pc:chgData name="Wit, Sanne de (UT-TNW)" userId="24f3a650-3d57-4658-9987-e67ce351e47c" providerId="ADAL" clId="{5C768B17-C6BE-4C4A-A253-18F5535E24C0}" dt="2024-07-25T14:45:55.847" v="711" actId="255"/>
          <pc:sldLayoutMkLst>
            <pc:docMk/>
            <pc:sldMasterMk cId="2752872217" sldId="2147483768"/>
            <pc:sldLayoutMk cId="1328450874" sldId="2147483769"/>
          </pc:sldLayoutMkLst>
          <pc:spChg chg="mod">
            <ac:chgData name="Wit, Sanne de (UT-TNW)" userId="24f3a650-3d57-4658-9987-e67ce351e47c" providerId="ADAL" clId="{5C768B17-C6BE-4C4A-A253-18F5535E24C0}" dt="2024-07-25T14:45:55.847" v="711" actId="255"/>
            <ac:spMkLst>
              <pc:docMk/>
              <pc:sldMasterMk cId="2752872217" sldId="2147483768"/>
              <pc:sldLayoutMk cId="1328450874" sldId="2147483769"/>
              <ac:spMk id="3" creationId="{00000000-0000-0000-0000-000000000000}"/>
            </ac:spMkLst>
          </pc:spChg>
        </pc:sldLayoutChg>
        <pc:sldLayoutChg chg="addSp delSp modSp mod">
          <pc:chgData name="Wit, Sanne de (UT-TNW)" userId="24f3a650-3d57-4658-9987-e67ce351e47c" providerId="ADAL" clId="{5C768B17-C6BE-4C4A-A253-18F5535E24C0}" dt="2024-07-25T14:15:35.255" v="304" actId="14100"/>
          <pc:sldLayoutMkLst>
            <pc:docMk/>
            <pc:sldMasterMk cId="2752872217" sldId="2147483768"/>
            <pc:sldLayoutMk cId="703382418" sldId="2147483770"/>
          </pc:sldLayoutMkLst>
          <pc:spChg chg="mod">
            <ac:chgData name="Wit, Sanne de (UT-TNW)" userId="24f3a650-3d57-4658-9987-e67ce351e47c" providerId="ADAL" clId="{5C768B17-C6BE-4C4A-A253-18F5535E24C0}" dt="2024-07-25T14:15:35.255" v="304" actId="14100"/>
            <ac:spMkLst>
              <pc:docMk/>
              <pc:sldMasterMk cId="2752872217" sldId="2147483768"/>
              <pc:sldLayoutMk cId="703382418" sldId="2147483770"/>
              <ac:spMk id="3" creationId="{00000000-0000-0000-0000-000000000000}"/>
            </ac:spMkLst>
          </pc:spChg>
          <pc:cxnChg chg="add del mod">
            <ac:chgData name="Wit, Sanne de (UT-TNW)" userId="24f3a650-3d57-4658-9987-e67ce351e47c" providerId="ADAL" clId="{5C768B17-C6BE-4C4A-A253-18F5535E24C0}" dt="2024-07-25T14:14:27.613" v="292" actId="478"/>
            <ac:cxnSpMkLst>
              <pc:docMk/>
              <pc:sldMasterMk cId="2752872217" sldId="2147483768"/>
              <pc:sldLayoutMk cId="703382418" sldId="2147483770"/>
              <ac:cxnSpMk id="7" creationId="{731A1D06-A5FA-250D-E5B2-CDDFB1AA68EB}"/>
            </ac:cxnSpMkLst>
          </pc:cxnChg>
        </pc:sldLayoutChg>
        <pc:sldLayoutChg chg="modSp mod">
          <pc:chgData name="Wit, Sanne de (UT-TNW)" userId="24f3a650-3d57-4658-9987-e67ce351e47c" providerId="ADAL" clId="{5C768B17-C6BE-4C4A-A253-18F5535E24C0}" dt="2024-07-25T14:18:48.524" v="401" actId="14100"/>
          <pc:sldLayoutMkLst>
            <pc:docMk/>
            <pc:sldMasterMk cId="2752872217" sldId="2147483768"/>
            <pc:sldLayoutMk cId="3971056091" sldId="2147483772"/>
          </pc:sldLayoutMkLst>
          <pc:spChg chg="mod">
            <ac:chgData name="Wit, Sanne de (UT-TNW)" userId="24f3a650-3d57-4658-9987-e67ce351e47c" providerId="ADAL" clId="{5C768B17-C6BE-4C4A-A253-18F5535E24C0}" dt="2024-07-25T14:18:48.524" v="401" actId="14100"/>
            <ac:spMkLst>
              <pc:docMk/>
              <pc:sldMasterMk cId="2752872217" sldId="2147483768"/>
              <pc:sldLayoutMk cId="3971056091" sldId="2147483772"/>
              <ac:spMk id="3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15:39.664" v="305" actId="14100"/>
            <ac:spMkLst>
              <pc:docMk/>
              <pc:sldMasterMk cId="2752872217" sldId="2147483768"/>
              <pc:sldLayoutMk cId="3971056091" sldId="2147483772"/>
              <ac:spMk id="4" creationId="{00000000-0000-0000-0000-000000000000}"/>
            </ac:spMkLst>
          </pc:spChg>
        </pc:sldLayoutChg>
        <pc:sldLayoutChg chg="mod">
          <pc:chgData name="Wit, Sanne de (UT-TNW)" userId="24f3a650-3d57-4658-9987-e67ce351e47c" providerId="ADAL" clId="{5C768B17-C6BE-4C4A-A253-18F5535E24C0}" dt="2024-07-25T14:04:26.430" v="205" actId="6014"/>
          <pc:sldLayoutMkLst>
            <pc:docMk/>
            <pc:sldMasterMk cId="2752872217" sldId="2147483768"/>
            <pc:sldLayoutMk cId="1283620080" sldId="2147483774"/>
          </pc:sldLayoutMkLst>
        </pc:sldLayoutChg>
        <pc:sldLayoutChg chg="del">
          <pc:chgData name="Wit, Sanne de (UT-TNW)" userId="24f3a650-3d57-4658-9987-e67ce351e47c" providerId="ADAL" clId="{5C768B17-C6BE-4C4A-A253-18F5535E24C0}" dt="2024-07-25T14:22:23.804" v="407" actId="2696"/>
          <pc:sldLayoutMkLst>
            <pc:docMk/>
            <pc:sldMasterMk cId="2752872217" sldId="2147483768"/>
            <pc:sldLayoutMk cId="45532010" sldId="2147483775"/>
          </pc:sldLayoutMkLst>
        </pc:sldLayoutChg>
        <pc:sldLayoutChg chg="addSp delSp modSp mod">
          <pc:chgData name="Wit, Sanne de (UT-TNW)" userId="24f3a650-3d57-4658-9987-e67ce351e47c" providerId="ADAL" clId="{5C768B17-C6BE-4C4A-A253-18F5535E24C0}" dt="2024-07-25T14:50:37.269" v="777" actId="207"/>
          <pc:sldLayoutMkLst>
            <pc:docMk/>
            <pc:sldMasterMk cId="2752872217" sldId="2147483768"/>
            <pc:sldLayoutMk cId="1161708335" sldId="2147483776"/>
          </pc:sldLayoutMkLst>
          <pc:spChg chg="mod">
            <ac:chgData name="Wit, Sanne de (UT-TNW)" userId="24f3a650-3d57-4658-9987-e67ce351e47c" providerId="ADAL" clId="{5C768B17-C6BE-4C4A-A253-18F5535E24C0}" dt="2024-07-25T14:50:34.930" v="776" actId="207"/>
            <ac:spMkLst>
              <pc:docMk/>
              <pc:sldMasterMk cId="2752872217" sldId="2147483768"/>
              <pc:sldLayoutMk cId="1161708335" sldId="2147483776"/>
              <ac:spMk id="2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50:37.269" v="777" actId="207"/>
            <ac:spMkLst>
              <pc:docMk/>
              <pc:sldMasterMk cId="2752872217" sldId="2147483768"/>
              <pc:sldLayoutMk cId="1161708335" sldId="2147483776"/>
              <ac:spMk id="4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16:30.035" v="314" actId="14100"/>
            <ac:spMkLst>
              <pc:docMk/>
              <pc:sldMasterMk cId="2752872217" sldId="2147483768"/>
              <pc:sldLayoutMk cId="1161708335" sldId="2147483776"/>
              <ac:spMk id="8" creationId="{C2F154F1-0F61-44C7-FE15-14456AA2D11E}"/>
            </ac:spMkLst>
          </pc:spChg>
          <pc:spChg chg="mod">
            <ac:chgData name="Wit, Sanne de (UT-TNW)" userId="24f3a650-3d57-4658-9987-e67ce351e47c" providerId="ADAL" clId="{5C768B17-C6BE-4C4A-A253-18F5535E24C0}" dt="2024-07-25T14:16:38.811" v="316" actId="14100"/>
            <ac:spMkLst>
              <pc:docMk/>
              <pc:sldMasterMk cId="2752872217" sldId="2147483768"/>
              <pc:sldLayoutMk cId="1161708335" sldId="2147483776"/>
              <ac:spMk id="9" creationId="{3A6F163A-E67F-C011-04BB-F9DFE6C5D49E}"/>
            </ac:spMkLst>
          </pc:spChg>
          <pc:spChg chg="mod">
            <ac:chgData name="Wit, Sanne de (UT-TNW)" userId="24f3a650-3d57-4658-9987-e67ce351e47c" providerId="ADAL" clId="{5C768B17-C6BE-4C4A-A253-18F5535E24C0}" dt="2024-07-25T14:50:32.804" v="775" actId="207"/>
            <ac:spMkLst>
              <pc:docMk/>
              <pc:sldMasterMk cId="2752872217" sldId="2147483768"/>
              <pc:sldLayoutMk cId="1161708335" sldId="2147483776"/>
              <ac:spMk id="10" creationId="{9FD84493-FF9D-AB2D-8ABD-883D0A0FCDDB}"/>
            </ac:spMkLst>
          </pc:spChg>
          <pc:spChg chg="add del mod ord">
            <ac:chgData name="Wit, Sanne de (UT-TNW)" userId="24f3a650-3d57-4658-9987-e67ce351e47c" providerId="ADAL" clId="{5C768B17-C6BE-4C4A-A253-18F5535E24C0}" dt="2024-07-25T14:39:31.588" v="617" actId="478"/>
            <ac:spMkLst>
              <pc:docMk/>
              <pc:sldMasterMk cId="2752872217" sldId="2147483768"/>
              <pc:sldLayoutMk cId="1161708335" sldId="2147483776"/>
              <ac:spMk id="15" creationId="{5975C808-170A-4A90-2E6A-1A2748E3F26E}"/>
            </ac:spMkLst>
          </pc:spChg>
          <pc:grpChg chg="mod">
            <ac:chgData name="Wit, Sanne de (UT-TNW)" userId="24f3a650-3d57-4658-9987-e67ce351e47c" providerId="ADAL" clId="{5C768B17-C6BE-4C4A-A253-18F5535E24C0}" dt="2024-07-25T14:36:54.621" v="592" actId="1038"/>
            <ac:grpSpMkLst>
              <pc:docMk/>
              <pc:sldMasterMk cId="2752872217" sldId="2147483768"/>
              <pc:sldLayoutMk cId="1161708335" sldId="2147483776"/>
              <ac:grpSpMk id="11" creationId="{E3019EAB-B44C-A61F-50BA-7FD7EB8704F1}"/>
            </ac:grpSpMkLst>
          </pc:grpChg>
          <pc:picChg chg="add mod">
            <ac:chgData name="Wit, Sanne de (UT-TNW)" userId="24f3a650-3d57-4658-9987-e67ce351e47c" providerId="ADAL" clId="{5C768B17-C6BE-4C4A-A253-18F5535E24C0}" dt="2024-07-25T14:37:15.635" v="595" actId="1037"/>
            <ac:picMkLst>
              <pc:docMk/>
              <pc:sldMasterMk cId="2752872217" sldId="2147483768"/>
              <pc:sldLayoutMk cId="1161708335" sldId="2147483776"/>
              <ac:picMk id="5" creationId="{3603F1E4-B829-1C28-AF7E-D3D6275EBE30}"/>
            </ac:picMkLst>
          </pc:picChg>
          <pc:cxnChg chg="add del mod">
            <ac:chgData name="Wit, Sanne de (UT-TNW)" userId="24f3a650-3d57-4658-9987-e67ce351e47c" providerId="ADAL" clId="{5C768B17-C6BE-4C4A-A253-18F5535E24C0}" dt="2024-07-25T14:18:29.731" v="398" actId="478"/>
            <ac:cxnSpMkLst>
              <pc:docMk/>
              <pc:sldMasterMk cId="2752872217" sldId="2147483768"/>
              <pc:sldLayoutMk cId="1161708335" sldId="2147483776"/>
              <ac:cxnSpMk id="3" creationId="{2D8213C2-E458-A2C1-91A3-BB0FAC8620C8}"/>
            </ac:cxnSpMkLst>
          </pc:cxnChg>
        </pc:sldLayoutChg>
        <pc:sldLayoutChg chg="modSp mod ord">
          <pc:chgData name="Wit, Sanne de (UT-TNW)" userId="24f3a650-3d57-4658-9987-e67ce351e47c" providerId="ADAL" clId="{5C768B17-C6BE-4C4A-A253-18F5535E24C0}" dt="2024-07-25T14:15:53.682" v="308" actId="14100"/>
          <pc:sldLayoutMkLst>
            <pc:docMk/>
            <pc:sldMasterMk cId="2752872217" sldId="2147483768"/>
            <pc:sldLayoutMk cId="3866184549" sldId="2147483777"/>
          </pc:sldLayoutMkLst>
          <pc:spChg chg="mod">
            <ac:chgData name="Wit, Sanne de (UT-TNW)" userId="24f3a650-3d57-4658-9987-e67ce351e47c" providerId="ADAL" clId="{5C768B17-C6BE-4C4A-A253-18F5535E24C0}" dt="2024-07-25T14:15:50.323" v="307" actId="14100"/>
            <ac:spMkLst>
              <pc:docMk/>
              <pc:sldMasterMk cId="2752872217" sldId="2147483768"/>
              <pc:sldLayoutMk cId="3866184549" sldId="2147483777"/>
              <ac:spMk id="3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15:53.682" v="308" actId="14100"/>
            <ac:spMkLst>
              <pc:docMk/>
              <pc:sldMasterMk cId="2752872217" sldId="2147483768"/>
              <pc:sldLayoutMk cId="3866184549" sldId="2147483777"/>
              <ac:spMk id="4" creationId="{00000000-0000-0000-0000-000000000000}"/>
            </ac:spMkLst>
          </pc:spChg>
        </pc:sldLayoutChg>
        <pc:sldLayoutChg chg="addSp delSp modSp mod ord setBg">
          <pc:chgData name="Wit, Sanne de (UT-TNW)" userId="24f3a650-3d57-4658-9987-e67ce351e47c" providerId="ADAL" clId="{5C768B17-C6BE-4C4A-A253-18F5535E24C0}" dt="2024-07-25T14:23:45.005" v="415"/>
          <pc:sldLayoutMkLst>
            <pc:docMk/>
            <pc:sldMasterMk cId="2752872217" sldId="2147483768"/>
            <pc:sldLayoutMk cId="2215522142" sldId="2147483781"/>
          </pc:sldLayoutMkLst>
          <pc:spChg chg="del mod">
            <ac:chgData name="Wit, Sanne de (UT-TNW)" userId="24f3a650-3d57-4658-9987-e67ce351e47c" providerId="ADAL" clId="{5C768B17-C6BE-4C4A-A253-18F5535E24C0}" dt="2024-07-25T14:22:26.632" v="408" actId="478"/>
            <ac:spMkLst>
              <pc:docMk/>
              <pc:sldMasterMk cId="2752872217" sldId="2147483768"/>
              <pc:sldLayoutMk cId="2215522142" sldId="2147483781"/>
              <ac:spMk id="2" creationId="{00000000-0000-0000-0000-000000000000}"/>
            </ac:spMkLst>
          </pc:spChg>
          <pc:spChg chg="del mod">
            <ac:chgData name="Wit, Sanne de (UT-TNW)" userId="24f3a650-3d57-4658-9987-e67ce351e47c" providerId="ADAL" clId="{5C768B17-C6BE-4C4A-A253-18F5535E24C0}" dt="2024-07-25T14:22:28.012" v="409" actId="478"/>
            <ac:spMkLst>
              <pc:docMk/>
              <pc:sldMasterMk cId="2752872217" sldId="2147483768"/>
              <pc:sldLayoutMk cId="2215522142" sldId="2147483781"/>
              <ac:spMk id="4" creationId="{00000000-0000-0000-0000-000000000000}"/>
            </ac:spMkLst>
          </pc:spChg>
          <pc:picChg chg="add del mod">
            <ac:chgData name="Wit, Sanne de (UT-TNW)" userId="24f3a650-3d57-4658-9987-e67ce351e47c" providerId="ADAL" clId="{5C768B17-C6BE-4C4A-A253-18F5535E24C0}" dt="2024-07-25T14:22:13.634" v="406" actId="478"/>
            <ac:picMkLst>
              <pc:docMk/>
              <pc:sldMasterMk cId="2752872217" sldId="2147483768"/>
              <pc:sldLayoutMk cId="2215522142" sldId="2147483781"/>
              <ac:picMk id="3" creationId="{AE8C28D2-6E7C-9389-1E8B-2A63988C8AF2}"/>
            </ac:picMkLst>
          </pc:picChg>
          <pc:picChg chg="add del mod">
            <ac:chgData name="Wit, Sanne de (UT-TNW)" userId="24f3a650-3d57-4658-9987-e67ce351e47c" providerId="ADAL" clId="{5C768B17-C6BE-4C4A-A253-18F5535E24C0}" dt="2024-07-25T14:22:12.980" v="405" actId="478"/>
            <ac:picMkLst>
              <pc:docMk/>
              <pc:sldMasterMk cId="2752872217" sldId="2147483768"/>
              <pc:sldLayoutMk cId="2215522142" sldId="2147483781"/>
              <ac:picMk id="1026" creationId="{1212862E-4E1D-17C2-01F0-2A8D80FFEB55}"/>
            </ac:picMkLst>
          </pc:picChg>
        </pc:sldLayoutChg>
        <pc:sldLayoutChg chg="modSp mod ord">
          <pc:chgData name="Wit, Sanne de (UT-TNW)" userId="24f3a650-3d57-4658-9987-e67ce351e47c" providerId="ADAL" clId="{5C768B17-C6BE-4C4A-A253-18F5535E24C0}" dt="2024-07-25T14:30:57.245" v="500" actId="207"/>
          <pc:sldLayoutMkLst>
            <pc:docMk/>
            <pc:sldMasterMk cId="2752872217" sldId="2147483768"/>
            <pc:sldLayoutMk cId="409871121" sldId="2147483783"/>
          </pc:sldLayoutMkLst>
          <pc:spChg chg="mod">
            <ac:chgData name="Wit, Sanne de (UT-TNW)" userId="24f3a650-3d57-4658-9987-e67ce351e47c" providerId="ADAL" clId="{5C768B17-C6BE-4C4A-A253-18F5535E24C0}" dt="2024-07-25T14:30:50.274" v="498" actId="207"/>
            <ac:spMkLst>
              <pc:docMk/>
              <pc:sldMasterMk cId="2752872217" sldId="2147483768"/>
              <pc:sldLayoutMk cId="409871121" sldId="2147483783"/>
              <ac:spMk id="19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16:00.380" v="309" actId="14100"/>
            <ac:spMkLst>
              <pc:docMk/>
              <pc:sldMasterMk cId="2752872217" sldId="2147483768"/>
              <pc:sldLayoutMk cId="409871121" sldId="2147483783"/>
              <ac:spMk id="21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30:53.862" v="499" actId="207"/>
            <ac:spMkLst>
              <pc:docMk/>
              <pc:sldMasterMk cId="2752872217" sldId="2147483768"/>
              <pc:sldLayoutMk cId="409871121" sldId="2147483783"/>
              <ac:spMk id="22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16:02.959" v="310" actId="14100"/>
            <ac:spMkLst>
              <pc:docMk/>
              <pc:sldMasterMk cId="2752872217" sldId="2147483768"/>
              <pc:sldLayoutMk cId="409871121" sldId="2147483783"/>
              <ac:spMk id="24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30:57.245" v="500" actId="207"/>
            <ac:spMkLst>
              <pc:docMk/>
              <pc:sldMasterMk cId="2752872217" sldId="2147483768"/>
              <pc:sldLayoutMk cId="409871121" sldId="2147483783"/>
              <ac:spMk id="25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16:05.720" v="311" actId="14100"/>
            <ac:spMkLst>
              <pc:docMk/>
              <pc:sldMasterMk cId="2752872217" sldId="2147483768"/>
              <pc:sldLayoutMk cId="409871121" sldId="2147483783"/>
              <ac:spMk id="27" creationId="{00000000-0000-0000-0000-000000000000}"/>
            </ac:spMkLst>
          </pc:spChg>
        </pc:sldLayoutChg>
        <pc:sldLayoutChg chg="addSp delSp modSp mod">
          <pc:chgData name="Wit, Sanne de (UT-TNW)" userId="24f3a650-3d57-4658-9987-e67ce351e47c" providerId="ADAL" clId="{5C768B17-C6BE-4C4A-A253-18F5535E24C0}" dt="2024-07-25T14:50:49.839" v="781" actId="207"/>
          <pc:sldLayoutMkLst>
            <pc:docMk/>
            <pc:sldMasterMk cId="2752872217" sldId="2147483768"/>
            <pc:sldLayoutMk cId="394512361" sldId="2147483785"/>
          </pc:sldLayoutMkLst>
          <pc:spChg chg="add del">
            <ac:chgData name="Wit, Sanne de (UT-TNW)" userId="24f3a650-3d57-4658-9987-e67ce351e47c" providerId="ADAL" clId="{5C768B17-C6BE-4C4A-A253-18F5535E24C0}" dt="2024-07-25T13:52:42.233" v="2" actId="11529"/>
            <ac:spMkLst>
              <pc:docMk/>
              <pc:sldMasterMk cId="2752872217" sldId="2147483768"/>
              <pc:sldLayoutMk cId="394512361" sldId="2147483785"/>
              <ac:spMk id="2" creationId="{8FA6FD41-B869-C10D-45E9-1AFBCF92DFC7}"/>
            </ac:spMkLst>
          </pc:spChg>
          <pc:spChg chg="ord">
            <ac:chgData name="Wit, Sanne de (UT-TNW)" userId="24f3a650-3d57-4658-9987-e67ce351e47c" providerId="ADAL" clId="{5C768B17-C6BE-4C4A-A253-18F5535E24C0}" dt="2024-07-25T14:39:51.331" v="619" actId="166"/>
            <ac:spMkLst>
              <pc:docMk/>
              <pc:sldMasterMk cId="2752872217" sldId="2147483768"/>
              <pc:sldLayoutMk cId="394512361" sldId="2147483785"/>
              <ac:spMk id="4" creationId="{3678BD17-AFBD-A05B-9819-06CC2F80C1B6}"/>
            </ac:spMkLst>
          </pc:spChg>
          <pc:spChg chg="add del mod">
            <ac:chgData name="Wit, Sanne de (UT-TNW)" userId="24f3a650-3d57-4658-9987-e67ce351e47c" providerId="ADAL" clId="{5C768B17-C6BE-4C4A-A253-18F5535E24C0}" dt="2024-07-25T14:50:46.026" v="780" actId="207"/>
            <ac:spMkLst>
              <pc:docMk/>
              <pc:sldMasterMk cId="2752872217" sldId="2147483768"/>
              <pc:sldLayoutMk cId="394512361" sldId="2147483785"/>
              <ac:spMk id="5" creationId="{BCFC2FF0-9C32-2461-4CB5-EDA8C3B6A5C9}"/>
            </ac:spMkLst>
          </pc:spChg>
          <pc:spChg chg="del mod">
            <ac:chgData name="Wit, Sanne de (UT-TNW)" userId="24f3a650-3d57-4658-9987-e67ce351e47c" providerId="ADAL" clId="{5C768B17-C6BE-4C4A-A253-18F5535E24C0}" dt="2024-07-25T14:34:27.769" v="572" actId="478"/>
            <ac:spMkLst>
              <pc:docMk/>
              <pc:sldMasterMk cId="2752872217" sldId="2147483768"/>
              <pc:sldLayoutMk cId="394512361" sldId="2147483785"/>
              <ac:spMk id="6" creationId="{12D2FAEF-1DBF-F77B-BB97-A8A396EA6EB3}"/>
            </ac:spMkLst>
          </pc:spChg>
          <pc:spChg chg="mod">
            <ac:chgData name="Wit, Sanne de (UT-TNW)" userId="24f3a650-3d57-4658-9987-e67ce351e47c" providerId="ADAL" clId="{5C768B17-C6BE-4C4A-A253-18F5535E24C0}" dt="2024-07-25T14:50:42.446" v="778" actId="207"/>
            <ac:spMkLst>
              <pc:docMk/>
              <pc:sldMasterMk cId="2752872217" sldId="2147483768"/>
              <pc:sldLayoutMk cId="394512361" sldId="2147483785"/>
              <ac:spMk id="7" creationId="{94C26FD0-94BD-94EC-5AA2-03BCCA993387}"/>
            </ac:spMkLst>
          </pc:spChg>
          <pc:spChg chg="add del mod">
            <ac:chgData name="Wit, Sanne de (UT-TNW)" userId="24f3a650-3d57-4658-9987-e67ce351e47c" providerId="ADAL" clId="{5C768B17-C6BE-4C4A-A253-18F5535E24C0}" dt="2024-07-25T13:52:44.436" v="3" actId="478"/>
            <ac:spMkLst>
              <pc:docMk/>
              <pc:sldMasterMk cId="2752872217" sldId="2147483768"/>
              <pc:sldLayoutMk cId="394512361" sldId="2147483785"/>
              <ac:spMk id="35" creationId="{0D5CAF22-6843-4898-3AAD-6091133ABCC7}"/>
            </ac:spMkLst>
          </pc:spChg>
          <pc:spChg chg="mod ord">
            <ac:chgData name="Wit, Sanne de (UT-TNW)" userId="24f3a650-3d57-4658-9987-e67ce351e47c" providerId="ADAL" clId="{5C768B17-C6BE-4C4A-A253-18F5535E24C0}" dt="2024-07-25T14:41:56.917" v="650" actId="1035"/>
            <ac:spMkLst>
              <pc:docMk/>
              <pc:sldMasterMk cId="2752872217" sldId="2147483768"/>
              <pc:sldLayoutMk cId="394512361" sldId="2147483785"/>
              <ac:spMk id="36" creationId="{B0322E47-292A-BC54-BFB3-9C60450B4F45}"/>
            </ac:spMkLst>
          </pc:spChg>
          <pc:spChg chg="mod ord">
            <ac:chgData name="Wit, Sanne de (UT-TNW)" userId="24f3a650-3d57-4658-9987-e67ce351e47c" providerId="ADAL" clId="{5C768B17-C6BE-4C4A-A253-18F5535E24C0}" dt="2024-07-25T14:43:19.685" v="687" actId="14100"/>
            <ac:spMkLst>
              <pc:docMk/>
              <pc:sldMasterMk cId="2752872217" sldId="2147483768"/>
              <pc:sldLayoutMk cId="394512361" sldId="2147483785"/>
              <ac:spMk id="38" creationId="{B295D28A-2068-08A6-0D86-8900A7E09EB6}"/>
            </ac:spMkLst>
          </pc:spChg>
          <pc:spChg chg="mod ord">
            <ac:chgData name="Wit, Sanne de (UT-TNW)" userId="24f3a650-3d57-4658-9987-e67ce351e47c" providerId="ADAL" clId="{5C768B17-C6BE-4C4A-A253-18F5535E24C0}" dt="2024-07-25T14:43:26.284" v="692" actId="14100"/>
            <ac:spMkLst>
              <pc:docMk/>
              <pc:sldMasterMk cId="2752872217" sldId="2147483768"/>
              <pc:sldLayoutMk cId="394512361" sldId="2147483785"/>
              <ac:spMk id="40" creationId="{5EB957B0-9EBA-02B2-F547-73061672A2E5}"/>
            </ac:spMkLst>
          </pc:spChg>
          <pc:spChg chg="add mod">
            <ac:chgData name="Wit, Sanne de (UT-TNW)" userId="24f3a650-3d57-4658-9987-e67ce351e47c" providerId="ADAL" clId="{5C768B17-C6BE-4C4A-A253-18F5535E24C0}" dt="2024-07-25T14:34:28.663" v="573"/>
            <ac:spMkLst>
              <pc:docMk/>
              <pc:sldMasterMk cId="2752872217" sldId="2147483768"/>
              <pc:sldLayoutMk cId="394512361" sldId="2147483785"/>
              <ac:spMk id="41" creationId="{60EA8A39-3099-8CDE-EE1B-A9873A230505}"/>
            </ac:spMkLst>
          </pc:spChg>
          <pc:spChg chg="add del">
            <ac:chgData name="Wit, Sanne de (UT-TNW)" userId="24f3a650-3d57-4658-9987-e67ce351e47c" providerId="ADAL" clId="{5C768B17-C6BE-4C4A-A253-18F5535E24C0}" dt="2024-07-25T14:34:41.114" v="574" actId="11529"/>
            <ac:spMkLst>
              <pc:docMk/>
              <pc:sldMasterMk cId="2752872217" sldId="2147483768"/>
              <pc:sldLayoutMk cId="394512361" sldId="2147483785"/>
              <ac:spMk id="42" creationId="{48CD6190-7306-0865-E816-DB555D54DB0B}"/>
            </ac:spMkLst>
          </pc:spChg>
          <pc:spChg chg="add del mod">
            <ac:chgData name="Wit, Sanne de (UT-TNW)" userId="24f3a650-3d57-4658-9987-e67ce351e47c" providerId="ADAL" clId="{5C768B17-C6BE-4C4A-A253-18F5535E24C0}" dt="2024-07-25T14:34:52.193" v="577" actId="478"/>
            <ac:spMkLst>
              <pc:docMk/>
              <pc:sldMasterMk cId="2752872217" sldId="2147483768"/>
              <pc:sldLayoutMk cId="394512361" sldId="2147483785"/>
              <ac:spMk id="43" creationId="{3EBEAF4E-6BCB-6E56-269C-0CD01F072782}"/>
            </ac:spMkLst>
          </pc:spChg>
          <pc:spChg chg="add del">
            <ac:chgData name="Wit, Sanne de (UT-TNW)" userId="24f3a650-3d57-4658-9987-e67ce351e47c" providerId="ADAL" clId="{5C768B17-C6BE-4C4A-A253-18F5535E24C0}" dt="2024-07-25T14:34:58.439" v="578" actId="11529"/>
            <ac:spMkLst>
              <pc:docMk/>
              <pc:sldMasterMk cId="2752872217" sldId="2147483768"/>
              <pc:sldLayoutMk cId="394512361" sldId="2147483785"/>
              <ac:spMk id="44" creationId="{462E3865-45C5-BE27-F9C4-03CD58FF6D7E}"/>
            </ac:spMkLst>
          </pc:spChg>
          <pc:spChg chg="add del mod">
            <ac:chgData name="Wit, Sanne de (UT-TNW)" userId="24f3a650-3d57-4658-9987-e67ce351e47c" providerId="ADAL" clId="{5C768B17-C6BE-4C4A-A253-18F5535E24C0}" dt="2024-07-25T14:35:00.953" v="579" actId="478"/>
            <ac:spMkLst>
              <pc:docMk/>
              <pc:sldMasterMk cId="2752872217" sldId="2147483768"/>
              <pc:sldLayoutMk cId="394512361" sldId="2147483785"/>
              <ac:spMk id="45" creationId="{14824EFC-7BC7-2941-67E9-D09B51F3F06A}"/>
            </ac:spMkLst>
          </pc:spChg>
          <pc:spChg chg="add mod">
            <ac:chgData name="Wit, Sanne de (UT-TNW)" userId="24f3a650-3d57-4658-9987-e67ce351e47c" providerId="ADAL" clId="{5C768B17-C6BE-4C4A-A253-18F5535E24C0}" dt="2024-07-25T14:50:49.839" v="781" actId="207"/>
            <ac:spMkLst>
              <pc:docMk/>
              <pc:sldMasterMk cId="2752872217" sldId="2147483768"/>
              <pc:sldLayoutMk cId="394512361" sldId="2147483785"/>
              <ac:spMk id="46" creationId="{B98CC1B1-E1CE-7811-51D5-DB1EC12C9506}"/>
            </ac:spMkLst>
          </pc:spChg>
          <pc:spChg chg="add mod">
            <ac:chgData name="Wit, Sanne de (UT-TNW)" userId="24f3a650-3d57-4658-9987-e67ce351e47c" providerId="ADAL" clId="{5C768B17-C6BE-4C4A-A253-18F5535E24C0}" dt="2024-07-25T14:41:17.614" v="637" actId="1076"/>
            <ac:spMkLst>
              <pc:docMk/>
              <pc:sldMasterMk cId="2752872217" sldId="2147483768"/>
              <pc:sldLayoutMk cId="394512361" sldId="2147483785"/>
              <ac:spMk id="47" creationId="{69AE4216-0FC0-AEBB-1557-285BE4ED3471}"/>
            </ac:spMkLst>
          </pc:spChg>
          <pc:spChg chg="add del mod">
            <ac:chgData name="Wit, Sanne de (UT-TNW)" userId="24f3a650-3d57-4658-9987-e67ce351e47c" providerId="ADAL" clId="{5C768B17-C6BE-4C4A-A253-18F5535E24C0}" dt="2024-07-25T14:43:37.400" v="695" actId="478"/>
            <ac:spMkLst>
              <pc:docMk/>
              <pc:sldMasterMk cId="2752872217" sldId="2147483768"/>
              <pc:sldLayoutMk cId="394512361" sldId="2147483785"/>
              <ac:spMk id="48" creationId="{C17E4210-17F4-E835-FA31-E7D7D5C8FE55}"/>
            </ac:spMkLst>
          </pc:spChg>
          <pc:spChg chg="add del mod">
            <ac:chgData name="Wit, Sanne de (UT-TNW)" userId="24f3a650-3d57-4658-9987-e67ce351e47c" providerId="ADAL" clId="{5C768B17-C6BE-4C4A-A253-18F5535E24C0}" dt="2024-07-25T14:43:34.488" v="693" actId="478"/>
            <ac:spMkLst>
              <pc:docMk/>
              <pc:sldMasterMk cId="2752872217" sldId="2147483768"/>
              <pc:sldLayoutMk cId="394512361" sldId="2147483785"/>
              <ac:spMk id="49" creationId="{C2AFA36F-DA88-C920-4101-DE54FC69BBC6}"/>
            </ac:spMkLst>
          </pc:spChg>
          <pc:spChg chg="add del mod">
            <ac:chgData name="Wit, Sanne de (UT-TNW)" userId="24f3a650-3d57-4658-9987-e67ce351e47c" providerId="ADAL" clId="{5C768B17-C6BE-4C4A-A253-18F5535E24C0}" dt="2024-07-25T14:42:38.101" v="668" actId="478"/>
            <ac:spMkLst>
              <pc:docMk/>
              <pc:sldMasterMk cId="2752872217" sldId="2147483768"/>
              <pc:sldLayoutMk cId="394512361" sldId="2147483785"/>
              <ac:spMk id="50" creationId="{5C0A671D-4634-93CC-F42F-78CCE69F0D70}"/>
            </ac:spMkLst>
          </pc:spChg>
          <pc:spChg chg="add del mod">
            <ac:chgData name="Wit, Sanne de (UT-TNW)" userId="24f3a650-3d57-4658-9987-e67ce351e47c" providerId="ADAL" clId="{5C768B17-C6BE-4C4A-A253-18F5535E24C0}" dt="2024-07-25T14:43:38.462" v="696" actId="478"/>
            <ac:spMkLst>
              <pc:docMk/>
              <pc:sldMasterMk cId="2752872217" sldId="2147483768"/>
              <pc:sldLayoutMk cId="394512361" sldId="2147483785"/>
              <ac:spMk id="51" creationId="{9AD9E1CC-B23E-9DC5-28BC-48D74790B0FD}"/>
            </ac:spMkLst>
          </pc:spChg>
          <pc:spChg chg="add del mod">
            <ac:chgData name="Wit, Sanne de (UT-TNW)" userId="24f3a650-3d57-4658-9987-e67ce351e47c" providerId="ADAL" clId="{5C768B17-C6BE-4C4A-A253-18F5535E24C0}" dt="2024-07-25T14:43:36.119" v="694" actId="478"/>
            <ac:spMkLst>
              <pc:docMk/>
              <pc:sldMasterMk cId="2752872217" sldId="2147483768"/>
              <pc:sldLayoutMk cId="394512361" sldId="2147483785"/>
              <ac:spMk id="52" creationId="{0693B707-CD95-9FB1-EEBC-015E2F62C05D}"/>
            </ac:spMkLst>
          </pc:spChg>
          <pc:grpChg chg="mod">
            <ac:chgData name="Wit, Sanne de (UT-TNW)" userId="24f3a650-3d57-4658-9987-e67ce351e47c" providerId="ADAL" clId="{5C768B17-C6BE-4C4A-A253-18F5535E24C0}" dt="2024-07-25T14:37:35.233" v="597" actId="1037"/>
            <ac:grpSpMkLst>
              <pc:docMk/>
              <pc:sldMasterMk cId="2752872217" sldId="2147483768"/>
              <pc:sldLayoutMk cId="394512361" sldId="2147483785"/>
              <ac:grpSpMk id="8" creationId="{1A9506AC-7929-35EF-0C8C-0EBCECDA9777}"/>
            </ac:grpSpMkLst>
          </pc:grpChg>
          <pc:picChg chg="add mod">
            <ac:chgData name="Wit, Sanne de (UT-TNW)" userId="24f3a650-3d57-4658-9987-e67ce351e47c" providerId="ADAL" clId="{5C768B17-C6BE-4C4A-A253-18F5535E24C0}" dt="2024-07-25T14:37:29.363" v="596" actId="208"/>
            <ac:picMkLst>
              <pc:docMk/>
              <pc:sldMasterMk cId="2752872217" sldId="2147483768"/>
              <pc:sldLayoutMk cId="394512361" sldId="2147483785"/>
              <ac:picMk id="39" creationId="{3CEAFBC6-74EB-9BF0-FEB7-6798A8516FFE}"/>
            </ac:picMkLst>
          </pc:picChg>
          <pc:cxnChg chg="add del mod">
            <ac:chgData name="Wit, Sanne de (UT-TNW)" userId="24f3a650-3d57-4658-9987-e67ce351e47c" providerId="ADAL" clId="{5C768B17-C6BE-4C4A-A253-18F5535E24C0}" dt="2024-07-25T14:18:31.570" v="399" actId="478"/>
            <ac:cxnSpMkLst>
              <pc:docMk/>
              <pc:sldMasterMk cId="2752872217" sldId="2147483768"/>
              <pc:sldLayoutMk cId="394512361" sldId="2147483785"/>
              <ac:cxnSpMk id="37" creationId="{75296221-7CD3-4AF7-2CA4-5554F87249D3}"/>
            </ac:cxnSpMkLst>
          </pc:cxnChg>
        </pc:sldLayoutChg>
        <pc:sldLayoutChg chg="add del mod modTransition">
          <pc:chgData name="Wit, Sanne de (UT-TNW)" userId="24f3a650-3d57-4658-9987-e67ce351e47c" providerId="ADAL" clId="{5C768B17-C6BE-4C4A-A253-18F5535E24C0}" dt="2024-07-25T14:09:47.895" v="248" actId="2696"/>
          <pc:sldLayoutMkLst>
            <pc:docMk/>
            <pc:sldMasterMk cId="2752872217" sldId="2147483768"/>
            <pc:sldLayoutMk cId="959200635" sldId="2147483786"/>
          </pc:sldLayoutMkLst>
        </pc:sldLayoutChg>
        <pc:sldLayoutChg chg="new del mod">
          <pc:chgData name="Wit, Sanne de (UT-TNW)" userId="24f3a650-3d57-4658-9987-e67ce351e47c" providerId="ADAL" clId="{5C768B17-C6BE-4C4A-A253-18F5535E24C0}" dt="2024-07-25T14:00:22.778" v="101" actId="2696"/>
          <pc:sldLayoutMkLst>
            <pc:docMk/>
            <pc:sldMasterMk cId="2752872217" sldId="2147483768"/>
            <pc:sldLayoutMk cId="1142297033" sldId="2147483786"/>
          </pc:sldLayoutMkLst>
        </pc:sldLayoutChg>
        <pc:sldLayoutChg chg="addSp modSp add del mod ord modTransition">
          <pc:chgData name="Wit, Sanne de (UT-TNW)" userId="24f3a650-3d57-4658-9987-e67ce351e47c" providerId="ADAL" clId="{5C768B17-C6BE-4C4A-A253-18F5535E24C0}" dt="2024-07-25T14:06:47.868" v="232" actId="2696"/>
          <pc:sldLayoutMkLst>
            <pc:docMk/>
            <pc:sldMasterMk cId="2752872217" sldId="2147483768"/>
            <pc:sldLayoutMk cId="1210849707" sldId="2147483786"/>
          </pc:sldLayoutMkLst>
          <pc:picChg chg="add mod">
            <ac:chgData name="Wit, Sanne de (UT-TNW)" userId="24f3a650-3d57-4658-9987-e67ce351e47c" providerId="ADAL" clId="{5C768B17-C6BE-4C4A-A253-18F5535E24C0}" dt="2024-07-25T14:06:13.693" v="229"/>
            <ac:picMkLst>
              <pc:docMk/>
              <pc:sldMasterMk cId="2752872217" sldId="2147483768"/>
              <pc:sldLayoutMk cId="1210849707" sldId="2147483786"/>
              <ac:picMk id="4" creationId="{600B4408-5301-C8E2-6B44-751D7393CE01}"/>
            </ac:picMkLst>
          </pc:picChg>
        </pc:sldLayoutChg>
        <pc:sldLayoutChg chg="add del mod modTransition">
          <pc:chgData name="Wit, Sanne de (UT-TNW)" userId="24f3a650-3d57-4658-9987-e67ce351e47c" providerId="ADAL" clId="{5C768B17-C6BE-4C4A-A253-18F5535E24C0}" dt="2024-07-25T13:58:29.471" v="49" actId="2696"/>
          <pc:sldLayoutMkLst>
            <pc:docMk/>
            <pc:sldMasterMk cId="2752872217" sldId="2147483768"/>
            <pc:sldLayoutMk cId="2261921262" sldId="2147483786"/>
          </pc:sldLayoutMkLst>
        </pc:sldLayoutChg>
        <pc:sldLayoutChg chg="new del mod">
          <pc:chgData name="Wit, Sanne de (UT-TNW)" userId="24f3a650-3d57-4658-9987-e67ce351e47c" providerId="ADAL" clId="{5C768B17-C6BE-4C4A-A253-18F5535E24C0}" dt="2024-07-25T14:06:43.305" v="231" actId="2696"/>
          <pc:sldLayoutMkLst>
            <pc:docMk/>
            <pc:sldMasterMk cId="2752872217" sldId="2147483768"/>
            <pc:sldLayoutMk cId="548562496" sldId="2147483787"/>
          </pc:sldLayoutMkLst>
        </pc:sldLayoutChg>
        <pc:sldLayoutChg chg="addSp delSp modSp add mod ord modTransition setBg">
          <pc:chgData name="Wit, Sanne de (UT-TNW)" userId="24f3a650-3d57-4658-9987-e67ce351e47c" providerId="ADAL" clId="{5C768B17-C6BE-4C4A-A253-18F5535E24C0}" dt="2024-07-26T07:48:11.074" v="786" actId="20577"/>
          <pc:sldLayoutMkLst>
            <pc:docMk/>
            <pc:sldMasterMk cId="2752872217" sldId="2147483768"/>
            <pc:sldLayoutMk cId="1545483118" sldId="2147483787"/>
          </pc:sldLayoutMkLst>
          <pc:spChg chg="del">
            <ac:chgData name="Wit, Sanne de (UT-TNW)" userId="24f3a650-3d57-4658-9987-e67ce351e47c" providerId="ADAL" clId="{5C768B17-C6BE-4C4A-A253-18F5535E24C0}" dt="2024-07-25T14:10:21.955" v="252" actId="478"/>
            <ac:spMkLst>
              <pc:docMk/>
              <pc:sldMasterMk cId="2752872217" sldId="2147483768"/>
              <pc:sldLayoutMk cId="1545483118" sldId="2147483787"/>
              <ac:spMk id="2" creationId="{00000000-0000-0000-0000-000000000000}"/>
            </ac:spMkLst>
          </pc:spChg>
          <pc:spChg chg="del">
            <ac:chgData name="Wit, Sanne de (UT-TNW)" userId="24f3a650-3d57-4658-9987-e67ce351e47c" providerId="ADAL" clId="{5C768B17-C6BE-4C4A-A253-18F5535E24C0}" dt="2024-07-25T14:10:23.428" v="253" actId="478"/>
            <ac:spMkLst>
              <pc:docMk/>
              <pc:sldMasterMk cId="2752872217" sldId="2147483768"/>
              <pc:sldLayoutMk cId="1545483118" sldId="2147483787"/>
              <ac:spMk id="3" creationId="{00000000-0000-0000-0000-000000000000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5" creationId="{64D073A4-BCB4-BA7E-DF3B-290B35B322AD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6" creationId="{A51BB6ED-E875-3DCF-AB84-AC634C887E60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" creationId="{5FF4E7DC-4ADA-FF59-1943-5109ED815402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10" creationId="{AB3CECAC-9CDB-A2DC-674B-C59DE8B0FF90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66" creationId="{AAFD2C05-20F4-260F-FAEA-2F3FA36F6839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67" creationId="{A02312D3-2178-9FD2-F256-7461DC817A48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68" creationId="{E97C30DD-1CDD-608D-D58E-7219D6DB41DF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69" creationId="{63E088CE-94AE-E6DC-4049-F5A07D0FBF28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0" creationId="{5824DEC2-B741-9107-E9B8-65B8D358D1F2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1" creationId="{4892991C-B497-D370-9D42-6D7FB06255BC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2" creationId="{93F8569C-F5B0-C60A-C7E7-3F6BE4623D22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3" creationId="{31E301A1-C58F-42C1-ABAA-7C9C663F2261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4" creationId="{459461C1-1942-4B8C-FC86-F302106E2CF9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5" creationId="{7C0B55F6-045B-CDD4-0862-1A1BA93BAD47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6" creationId="{E03A3994-1F1A-B244-6A6E-688F97480B0A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7" creationId="{668BBA95-F6C9-9677-AE03-25FB0C4C49EB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8" creationId="{BDC0EC5D-1861-0001-4C10-21B7C9722DCF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79" creationId="{DD8E9CAC-0077-E6D0-B2C7-AFC0B9BC72F0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0" creationId="{F3D554AA-C7DB-315B-09E7-5589783B2CFF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1" creationId="{50623C39-692B-D4FD-7D90-C811D4F17C0B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2" creationId="{0516BFEF-EDBE-5F26-C313-5EDAEA0AA593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3" creationId="{B2300795-EC70-0252-3161-2FDBBC0E5261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4" creationId="{2A2C58BA-D008-435B-4BEC-B502B12E27B8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5" creationId="{9C003C02-0012-1000-CF17-0584774A7257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6" creationId="{237FB374-3B1F-A276-81E9-8DBE9BB3E410}"/>
            </ac:spMkLst>
          </pc:spChg>
          <pc:spChg chg="mod">
            <ac:chgData name="Wit, Sanne de (UT-TNW)" userId="24f3a650-3d57-4658-9987-e67ce351e47c" providerId="ADAL" clId="{5C768B17-C6BE-4C4A-A253-18F5535E24C0}" dt="2024-07-25T14:10:08.396" v="251"/>
            <ac:spMkLst>
              <pc:docMk/>
              <pc:sldMasterMk cId="2752872217" sldId="2147483768"/>
              <pc:sldLayoutMk cId="1545483118" sldId="2147483787"/>
              <ac:spMk id="87" creationId="{9E0FC08D-CB2E-4F8C-25A4-FC2130B4692E}"/>
            </ac:spMkLst>
          </pc:spChg>
          <pc:spChg chg="add mod">
            <ac:chgData name="Wit, Sanne de (UT-TNW)" userId="24f3a650-3d57-4658-9987-e67ce351e47c" providerId="ADAL" clId="{5C768B17-C6BE-4C4A-A253-18F5535E24C0}" dt="2024-07-25T14:10:26.405" v="255"/>
            <ac:spMkLst>
              <pc:docMk/>
              <pc:sldMasterMk cId="2752872217" sldId="2147483768"/>
              <pc:sldLayoutMk cId="1545483118" sldId="2147483787"/>
              <ac:spMk id="88" creationId="{4A05C3A0-0D32-04CA-E48A-4B115F2662D6}"/>
            </ac:spMkLst>
          </pc:spChg>
          <pc:spChg chg="add mod">
            <ac:chgData name="Wit, Sanne de (UT-TNW)" userId="24f3a650-3d57-4658-9987-e67ce351e47c" providerId="ADAL" clId="{5C768B17-C6BE-4C4A-A253-18F5535E24C0}" dt="2024-07-26T07:48:11.074" v="786" actId="20577"/>
            <ac:spMkLst>
              <pc:docMk/>
              <pc:sldMasterMk cId="2752872217" sldId="2147483768"/>
              <pc:sldLayoutMk cId="1545483118" sldId="2147483787"/>
              <ac:spMk id="89" creationId="{3434C542-72C4-DA3D-AF48-0117924A0547}"/>
            </ac:spMkLst>
          </pc:spChg>
          <pc:grpChg chg="add mod">
            <ac:chgData name="Wit, Sanne de (UT-TNW)" userId="24f3a650-3d57-4658-9987-e67ce351e47c" providerId="ADAL" clId="{5C768B17-C6BE-4C4A-A253-18F5535E24C0}" dt="2024-07-25T14:37:40.720" v="598" actId="1037"/>
            <ac:grpSpMkLst>
              <pc:docMk/>
              <pc:sldMasterMk cId="2752872217" sldId="2147483768"/>
              <pc:sldLayoutMk cId="1545483118" sldId="2147483787"/>
              <ac:grpSpMk id="4" creationId="{6658C426-123D-6218-D59D-376931A9EE71}"/>
            </ac:grpSpMkLst>
          </pc:grpChg>
          <pc:grpChg chg="del">
            <ac:chgData name="Wit, Sanne de (UT-TNW)" userId="24f3a650-3d57-4658-9987-e67ce351e47c" providerId="ADAL" clId="{5C768B17-C6BE-4C4A-A253-18F5535E24C0}" dt="2024-07-25T14:10:07.455" v="250" actId="478"/>
            <ac:grpSpMkLst>
              <pc:docMk/>
              <pc:sldMasterMk cId="2752872217" sldId="2147483768"/>
              <pc:sldLayoutMk cId="1545483118" sldId="2147483787"/>
              <ac:grpSpMk id="11" creationId="{00000000-0000-0000-0000-000000000000}"/>
            </ac:grpSpMkLst>
          </pc:grpChg>
          <pc:picChg chg="del">
            <ac:chgData name="Wit, Sanne de (UT-TNW)" userId="24f3a650-3d57-4658-9987-e67ce351e47c" providerId="ADAL" clId="{5C768B17-C6BE-4C4A-A253-18F5535E24C0}" dt="2024-07-25T14:10:25.266" v="254" actId="478"/>
            <ac:picMkLst>
              <pc:docMk/>
              <pc:sldMasterMk cId="2752872217" sldId="2147483768"/>
              <pc:sldLayoutMk cId="1545483118" sldId="2147483787"/>
              <ac:picMk id="7" creationId="{F06ED868-0CA5-CCED-DE7D-1B9872BC77C4}"/>
            </ac:picMkLst>
          </pc:picChg>
          <pc:picChg chg="add mod">
            <ac:chgData name="Wit, Sanne de (UT-TNW)" userId="24f3a650-3d57-4658-9987-e67ce351e47c" providerId="ADAL" clId="{5C768B17-C6BE-4C4A-A253-18F5535E24C0}" dt="2024-07-25T14:10:26.405" v="255"/>
            <ac:picMkLst>
              <pc:docMk/>
              <pc:sldMasterMk cId="2752872217" sldId="2147483768"/>
              <pc:sldLayoutMk cId="1545483118" sldId="2147483787"/>
              <ac:picMk id="90" creationId="{07C1E736-BEDC-57E1-8F2A-94F033FCC772}"/>
            </ac:picMkLst>
          </pc:picChg>
        </pc:sldLayoutChg>
      </pc:sldMasterChg>
      <pc:sldMasterChg chg="new del mod addSldLayout delSldLayout">
        <pc:chgData name="Wit, Sanne de (UT-TNW)" userId="24f3a650-3d57-4658-9987-e67ce351e47c" providerId="ADAL" clId="{5C768B17-C6BE-4C4A-A253-18F5535E24C0}" dt="2024-07-25T14:05:48.668" v="226" actId="2696"/>
        <pc:sldMasterMkLst>
          <pc:docMk/>
          <pc:sldMasterMk cId="1650323879" sldId="2147483786"/>
        </pc:sldMasterMkLst>
        <pc:sldLayoutChg chg="new del replId">
          <pc:chgData name="Wit, Sanne de (UT-TNW)" userId="24f3a650-3d57-4658-9987-e67ce351e47c" providerId="ADAL" clId="{5C768B17-C6BE-4C4A-A253-18F5535E24C0}" dt="2024-07-25T14:05:48.605" v="215" actId="2696"/>
          <pc:sldLayoutMkLst>
            <pc:docMk/>
            <pc:sldMasterMk cId="1650323879" sldId="2147483786"/>
            <pc:sldLayoutMk cId="398739286" sldId="2147483787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12" v="216" actId="2696"/>
          <pc:sldLayoutMkLst>
            <pc:docMk/>
            <pc:sldMasterMk cId="1650323879" sldId="2147483786"/>
            <pc:sldLayoutMk cId="3823672740" sldId="2147483788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19" v="217" actId="2696"/>
          <pc:sldLayoutMkLst>
            <pc:docMk/>
            <pc:sldMasterMk cId="1650323879" sldId="2147483786"/>
            <pc:sldLayoutMk cId="1219247041" sldId="2147483789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24" v="218" actId="2696"/>
          <pc:sldLayoutMkLst>
            <pc:docMk/>
            <pc:sldMasterMk cId="1650323879" sldId="2147483786"/>
            <pc:sldLayoutMk cId="4117712917" sldId="2147483790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30" v="219" actId="2696"/>
          <pc:sldLayoutMkLst>
            <pc:docMk/>
            <pc:sldMasterMk cId="1650323879" sldId="2147483786"/>
            <pc:sldLayoutMk cId="1783218165" sldId="2147483791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34" v="220" actId="2696"/>
          <pc:sldLayoutMkLst>
            <pc:docMk/>
            <pc:sldMasterMk cId="1650323879" sldId="2147483786"/>
            <pc:sldLayoutMk cId="3734992079" sldId="2147483792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40" v="221" actId="2696"/>
          <pc:sldLayoutMkLst>
            <pc:docMk/>
            <pc:sldMasterMk cId="1650323879" sldId="2147483786"/>
            <pc:sldLayoutMk cId="1143227763" sldId="2147483793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44" v="222" actId="2696"/>
          <pc:sldLayoutMkLst>
            <pc:docMk/>
            <pc:sldMasterMk cId="1650323879" sldId="2147483786"/>
            <pc:sldLayoutMk cId="1638550415" sldId="2147483794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47" v="223" actId="2696"/>
          <pc:sldLayoutMkLst>
            <pc:docMk/>
            <pc:sldMasterMk cId="1650323879" sldId="2147483786"/>
            <pc:sldLayoutMk cId="3283246942" sldId="2147483795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52" v="224" actId="2696"/>
          <pc:sldLayoutMkLst>
            <pc:docMk/>
            <pc:sldMasterMk cId="1650323879" sldId="2147483786"/>
            <pc:sldLayoutMk cId="907176067" sldId="2147483796"/>
          </pc:sldLayoutMkLst>
        </pc:sldLayoutChg>
        <pc:sldLayoutChg chg="new del replId">
          <pc:chgData name="Wit, Sanne de (UT-TNW)" userId="24f3a650-3d57-4658-9987-e67ce351e47c" providerId="ADAL" clId="{5C768B17-C6BE-4C4A-A253-18F5535E24C0}" dt="2024-07-25T14:05:48.656" v="225" actId="2696"/>
          <pc:sldLayoutMkLst>
            <pc:docMk/>
            <pc:sldMasterMk cId="1650323879" sldId="2147483786"/>
            <pc:sldLayoutMk cId="3184716947" sldId="2147483797"/>
          </pc:sldLayoutMkLst>
        </pc:sldLayoutChg>
      </pc:sldMasterChg>
    </pc:docChg>
  </pc:docChgLst>
  <pc:docChgLst>
    <pc:chgData name="Wit, Sanne de (UT-TNW)" userId="24f3a650-3d57-4658-9987-e67ce351e47c" providerId="ADAL" clId="{34AE2534-885A-4FF6-A508-DA18EBC3B8D0}"/>
    <pc:docChg chg="undo custSel modSld modMainMaster">
      <pc:chgData name="Wit, Sanne de (UT-TNW)" userId="24f3a650-3d57-4658-9987-e67ce351e47c" providerId="ADAL" clId="{34AE2534-885A-4FF6-A508-DA18EBC3B8D0}" dt="2024-07-26T11:57:48.656" v="434" actId="1036"/>
      <pc:docMkLst>
        <pc:docMk/>
      </pc:docMkLst>
      <pc:sldChg chg="modSp mod">
        <pc:chgData name="Wit, Sanne de (UT-TNW)" userId="24f3a650-3d57-4658-9987-e67ce351e47c" providerId="ADAL" clId="{34AE2534-885A-4FF6-A508-DA18EBC3B8D0}" dt="2024-07-26T08:32:39.759" v="297" actId="404"/>
        <pc:sldMkLst>
          <pc:docMk/>
          <pc:sldMk cId="608378492" sldId="284"/>
        </pc:sldMkLst>
        <pc:spChg chg="mod">
          <ac:chgData name="Wit, Sanne de (UT-TNW)" userId="24f3a650-3d57-4658-9987-e67ce351e47c" providerId="ADAL" clId="{34AE2534-885A-4FF6-A508-DA18EBC3B8D0}" dt="2024-07-26T08:32:39.759" v="297" actId="404"/>
          <ac:spMkLst>
            <pc:docMk/>
            <pc:sldMk cId="608378492" sldId="284"/>
            <ac:spMk id="3" creationId="{FC2C3ECA-DB56-E06B-2DE7-D538F13CA330}"/>
          </ac:spMkLst>
        </pc:spChg>
      </pc:sldChg>
      <pc:sldChg chg="modSp mod">
        <pc:chgData name="Wit, Sanne de (UT-TNW)" userId="24f3a650-3d57-4658-9987-e67ce351e47c" providerId="ADAL" clId="{34AE2534-885A-4FF6-A508-DA18EBC3B8D0}" dt="2024-07-26T08:35:42.576" v="303" actId="6549"/>
        <pc:sldMkLst>
          <pc:docMk/>
          <pc:sldMk cId="1870871738" sldId="285"/>
        </pc:sldMkLst>
        <pc:spChg chg="mod">
          <ac:chgData name="Wit, Sanne de (UT-TNW)" userId="24f3a650-3d57-4658-9987-e67ce351e47c" providerId="ADAL" clId="{34AE2534-885A-4FF6-A508-DA18EBC3B8D0}" dt="2024-07-26T08:35:42.576" v="303" actId="6549"/>
          <ac:spMkLst>
            <pc:docMk/>
            <pc:sldMk cId="1870871738" sldId="285"/>
            <ac:spMk id="3" creationId="{36C4091A-2F32-D06E-73DE-273276E8809F}"/>
          </ac:spMkLst>
        </pc:spChg>
      </pc:sldChg>
      <pc:sldChg chg="addSp delSp modSp mod">
        <pc:chgData name="Wit, Sanne de (UT-TNW)" userId="24f3a650-3d57-4658-9987-e67ce351e47c" providerId="ADAL" clId="{34AE2534-885A-4FF6-A508-DA18EBC3B8D0}" dt="2024-07-26T08:42:28.252" v="334" actId="1076"/>
        <pc:sldMkLst>
          <pc:docMk/>
          <pc:sldMk cId="2532572662" sldId="286"/>
        </pc:sldMkLst>
        <pc:spChg chg="del">
          <ac:chgData name="Wit, Sanne de (UT-TNW)" userId="24f3a650-3d57-4658-9987-e67ce351e47c" providerId="ADAL" clId="{34AE2534-885A-4FF6-A508-DA18EBC3B8D0}" dt="2024-07-26T08:27:15.580" v="174" actId="478"/>
          <ac:spMkLst>
            <pc:docMk/>
            <pc:sldMk cId="2532572662" sldId="286"/>
            <ac:spMk id="2" creationId="{33825AF6-6BB5-79FA-DFCB-07C1F7770A2B}"/>
          </ac:spMkLst>
        </pc:spChg>
        <pc:spChg chg="mod">
          <ac:chgData name="Wit, Sanne de (UT-TNW)" userId="24f3a650-3d57-4658-9987-e67ce351e47c" providerId="ADAL" clId="{34AE2534-885A-4FF6-A508-DA18EBC3B8D0}" dt="2024-07-26T08:37:55.287" v="327" actId="1036"/>
          <ac:spMkLst>
            <pc:docMk/>
            <pc:sldMk cId="2532572662" sldId="286"/>
            <ac:spMk id="3" creationId="{A2F39E95-80CC-29A6-F45E-5806F642A7E4}"/>
          </ac:spMkLst>
        </pc:spChg>
        <pc:spChg chg="add mod">
          <ac:chgData name="Wit, Sanne de (UT-TNW)" userId="24f3a650-3d57-4658-9987-e67ce351e47c" providerId="ADAL" clId="{34AE2534-885A-4FF6-A508-DA18EBC3B8D0}" dt="2024-07-26T08:27:12.273" v="173" actId="20577"/>
          <ac:spMkLst>
            <pc:docMk/>
            <pc:sldMk cId="2532572662" sldId="286"/>
            <ac:spMk id="4" creationId="{D1C3FA92-4729-9A92-0105-F2E9C4D1E8D2}"/>
          </ac:spMkLst>
        </pc:spChg>
        <pc:spChg chg="mod">
          <ac:chgData name="Wit, Sanne de (UT-TNW)" userId="24f3a650-3d57-4658-9987-e67ce351e47c" providerId="ADAL" clId="{34AE2534-885A-4FF6-A508-DA18EBC3B8D0}" dt="2024-07-26T08:37:55.287" v="327" actId="1036"/>
          <ac:spMkLst>
            <pc:docMk/>
            <pc:sldMk cId="2532572662" sldId="286"/>
            <ac:spMk id="6" creationId="{613CAF61-EE94-0242-4ECD-703AA46C546D}"/>
          </ac:spMkLst>
        </pc:spChg>
        <pc:spChg chg="mod">
          <ac:chgData name="Wit, Sanne de (UT-TNW)" userId="24f3a650-3d57-4658-9987-e67ce351e47c" providerId="ADAL" clId="{34AE2534-885A-4FF6-A508-DA18EBC3B8D0}" dt="2024-07-26T08:37:55.287" v="327" actId="1036"/>
          <ac:spMkLst>
            <pc:docMk/>
            <pc:sldMk cId="2532572662" sldId="286"/>
            <ac:spMk id="9" creationId="{CF69F480-ED86-65B7-6AE4-4053F70E3A85}"/>
          </ac:spMkLst>
        </pc:spChg>
        <pc:spChg chg="add del mod">
          <ac:chgData name="Wit, Sanne de (UT-TNW)" userId="24f3a650-3d57-4658-9987-e67ce351e47c" providerId="ADAL" clId="{34AE2534-885A-4FF6-A508-DA18EBC3B8D0}" dt="2024-07-26T08:31:27.582" v="256" actId="478"/>
          <ac:spMkLst>
            <pc:docMk/>
            <pc:sldMk cId="2532572662" sldId="286"/>
            <ac:spMk id="10" creationId="{D968EF2E-E810-A91E-0EE5-543D2E6F0DEB}"/>
          </ac:spMkLst>
        </pc:spChg>
        <pc:spChg chg="mod">
          <ac:chgData name="Wit, Sanne de (UT-TNW)" userId="24f3a650-3d57-4658-9987-e67ce351e47c" providerId="ADAL" clId="{34AE2534-885A-4FF6-A508-DA18EBC3B8D0}" dt="2024-07-26T08:42:28.252" v="334" actId="1076"/>
          <ac:spMkLst>
            <pc:docMk/>
            <pc:sldMk cId="2532572662" sldId="286"/>
            <ac:spMk id="12" creationId="{6774231A-909A-A771-7E57-478950026D7A}"/>
          </ac:spMkLst>
        </pc:spChg>
        <pc:spChg chg="mod">
          <ac:chgData name="Wit, Sanne de (UT-TNW)" userId="24f3a650-3d57-4658-9987-e67ce351e47c" providerId="ADAL" clId="{34AE2534-885A-4FF6-A508-DA18EBC3B8D0}" dt="2024-07-26T08:37:55.287" v="327" actId="1036"/>
          <ac:spMkLst>
            <pc:docMk/>
            <pc:sldMk cId="2532572662" sldId="286"/>
            <ac:spMk id="21" creationId="{C2150F7B-E2C3-4E9E-F6A4-CFE32072F9B2}"/>
          </ac:spMkLst>
        </pc:spChg>
        <pc:picChg chg="mod">
          <ac:chgData name="Wit, Sanne de (UT-TNW)" userId="24f3a650-3d57-4658-9987-e67ce351e47c" providerId="ADAL" clId="{34AE2534-885A-4FF6-A508-DA18EBC3B8D0}" dt="2024-07-26T08:37:55.287" v="327" actId="1036"/>
          <ac:picMkLst>
            <pc:docMk/>
            <pc:sldMk cId="2532572662" sldId="286"/>
            <ac:picMk id="19" creationId="{BE37593E-F9E7-134D-44C2-BEFB67648C97}"/>
          </ac:picMkLst>
        </pc:picChg>
        <pc:picChg chg="mod">
          <ac:chgData name="Wit, Sanne de (UT-TNW)" userId="24f3a650-3d57-4658-9987-e67ce351e47c" providerId="ADAL" clId="{34AE2534-885A-4FF6-A508-DA18EBC3B8D0}" dt="2024-07-26T08:37:55.287" v="327" actId="1036"/>
          <ac:picMkLst>
            <pc:docMk/>
            <pc:sldMk cId="2532572662" sldId="286"/>
            <ac:picMk id="20" creationId="{ACD878BF-983F-B03F-0611-5F29B30F2302}"/>
          </ac:picMkLst>
        </pc:picChg>
        <pc:picChg chg="mod">
          <ac:chgData name="Wit, Sanne de (UT-TNW)" userId="24f3a650-3d57-4658-9987-e67ce351e47c" providerId="ADAL" clId="{34AE2534-885A-4FF6-A508-DA18EBC3B8D0}" dt="2024-07-26T08:37:55.287" v="327" actId="1036"/>
          <ac:picMkLst>
            <pc:docMk/>
            <pc:sldMk cId="2532572662" sldId="286"/>
            <ac:picMk id="22" creationId="{35FCC28E-330A-6599-1CA7-CC312DB64E82}"/>
          </ac:picMkLst>
        </pc:picChg>
        <pc:picChg chg="mod">
          <ac:chgData name="Wit, Sanne de (UT-TNW)" userId="24f3a650-3d57-4658-9987-e67ce351e47c" providerId="ADAL" clId="{34AE2534-885A-4FF6-A508-DA18EBC3B8D0}" dt="2024-07-26T08:37:55.287" v="327" actId="1036"/>
          <ac:picMkLst>
            <pc:docMk/>
            <pc:sldMk cId="2532572662" sldId="286"/>
            <ac:picMk id="23" creationId="{9483CA89-466A-3FD3-A842-E0EAB1FA4DB4}"/>
          </ac:picMkLst>
        </pc:picChg>
      </pc:sldChg>
      <pc:sldChg chg="modSp mod">
        <pc:chgData name="Wit, Sanne de (UT-TNW)" userId="24f3a650-3d57-4658-9987-e67ce351e47c" providerId="ADAL" clId="{34AE2534-885A-4FF6-A508-DA18EBC3B8D0}" dt="2024-07-26T11:57:48.656" v="434" actId="1036"/>
        <pc:sldMkLst>
          <pc:docMk/>
          <pc:sldMk cId="2141290816" sldId="287"/>
        </pc:sldMkLst>
        <pc:picChg chg="mod">
          <ac:chgData name="Wit, Sanne de (UT-TNW)" userId="24f3a650-3d57-4658-9987-e67ce351e47c" providerId="ADAL" clId="{34AE2534-885A-4FF6-A508-DA18EBC3B8D0}" dt="2024-07-26T11:57:48.656" v="434" actId="1036"/>
          <ac:picMkLst>
            <pc:docMk/>
            <pc:sldMk cId="2141290816" sldId="287"/>
            <ac:picMk id="12" creationId="{43990C21-E963-2802-48AC-84BBACE24F0B}"/>
          </ac:picMkLst>
        </pc:picChg>
      </pc:sldChg>
      <pc:sldMasterChg chg="addSp delSp modSp mod setBg delSldLayout modSldLayout">
        <pc:chgData name="Wit, Sanne de (UT-TNW)" userId="24f3a650-3d57-4658-9987-e67ce351e47c" providerId="ADAL" clId="{34AE2534-885A-4FF6-A508-DA18EBC3B8D0}" dt="2024-07-26T11:57:20.093" v="433" actId="478"/>
        <pc:sldMasterMkLst>
          <pc:docMk/>
          <pc:sldMasterMk cId="2752872217" sldId="2147483768"/>
        </pc:sldMasterMkLst>
        <pc:spChg chg="del mod">
          <ac:chgData name="Wit, Sanne de (UT-TNW)" userId="24f3a650-3d57-4658-9987-e67ce351e47c" providerId="ADAL" clId="{34AE2534-885A-4FF6-A508-DA18EBC3B8D0}" dt="2024-07-26T08:43:10.914" v="362" actId="478"/>
          <ac:spMkLst>
            <pc:docMk/>
            <pc:sldMasterMk cId="2752872217" sldId="2147483768"/>
            <ac:spMk id="5" creationId="{00000000-0000-0000-0000-000000000000}"/>
          </ac:spMkLst>
        </pc:spChg>
        <pc:spChg chg="add del mod">
          <ac:chgData name="Wit, Sanne de (UT-TNW)" userId="24f3a650-3d57-4658-9987-e67ce351e47c" providerId="ADAL" clId="{34AE2534-885A-4FF6-A508-DA18EBC3B8D0}" dt="2024-07-26T11:53:54.553" v="402" actId="21"/>
          <ac:spMkLst>
            <pc:docMk/>
            <pc:sldMasterMk cId="2752872217" sldId="2147483768"/>
            <ac:spMk id="5" creationId="{2D8F1A7E-6605-5ECE-93A5-3B26BEF9A2B8}"/>
          </ac:spMkLst>
        </pc:spChg>
        <pc:spChg chg="mod ord">
          <ac:chgData name="Wit, Sanne de (UT-TNW)" userId="24f3a650-3d57-4658-9987-e67ce351e47c" providerId="ADAL" clId="{34AE2534-885A-4FF6-A508-DA18EBC3B8D0}" dt="2024-07-26T11:55:53.663" v="423" actId="166"/>
          <ac:spMkLst>
            <pc:docMk/>
            <pc:sldMasterMk cId="2752872217" sldId="2147483768"/>
            <ac:spMk id="6" creationId="{00000000-0000-0000-0000-000000000000}"/>
          </ac:spMkLst>
        </pc:spChg>
        <pc:spChg chg="add mod ord">
          <ac:chgData name="Wit, Sanne de (UT-TNW)" userId="24f3a650-3d57-4658-9987-e67ce351e47c" providerId="ADAL" clId="{34AE2534-885A-4FF6-A508-DA18EBC3B8D0}" dt="2024-07-26T11:55:49.647" v="422" actId="167"/>
          <ac:spMkLst>
            <pc:docMk/>
            <pc:sldMasterMk cId="2752872217" sldId="2147483768"/>
            <ac:spMk id="7" creationId="{9D115EF3-1E14-701C-4152-DD04B1AAA686}"/>
          </ac:spMkLst>
        </pc:spChg>
        <pc:spChg chg="del">
          <ac:chgData name="Wit, Sanne de (UT-TNW)" userId="24f3a650-3d57-4658-9987-e67ce351e47c" providerId="ADAL" clId="{34AE2534-885A-4FF6-A508-DA18EBC3B8D0}" dt="2024-07-26T07:51:33.171" v="3" actId="478"/>
          <ac:spMkLst>
            <pc:docMk/>
            <pc:sldMasterMk cId="2752872217" sldId="2147483768"/>
            <ac:spMk id="50" creationId="{10F242CE-7284-D084-18E3-0EB161EFD029}"/>
          </ac:spMkLst>
        </pc:spChg>
        <pc:picChg chg="add mod">
          <ac:chgData name="Wit, Sanne de (UT-TNW)" userId="24f3a650-3d57-4658-9987-e67ce351e47c" providerId="ADAL" clId="{34AE2534-885A-4FF6-A508-DA18EBC3B8D0}" dt="2024-07-26T08:44:24.028" v="382" actId="208"/>
          <ac:picMkLst>
            <pc:docMk/>
            <pc:sldMasterMk cId="2752872217" sldId="2147483768"/>
            <ac:picMk id="4" creationId="{829108D3-AB5C-A2E2-41D3-2B525906D9BD}"/>
          </ac:picMkLst>
        </pc:picChg>
        <pc:picChg chg="del">
          <ac:chgData name="Wit, Sanne de (UT-TNW)" userId="24f3a650-3d57-4658-9987-e67ce351e47c" providerId="ADAL" clId="{34AE2534-885A-4FF6-A508-DA18EBC3B8D0}" dt="2024-07-26T07:51:31.724" v="2" actId="478"/>
          <ac:picMkLst>
            <pc:docMk/>
            <pc:sldMasterMk cId="2752872217" sldId="2147483768"/>
            <ac:picMk id="7" creationId="{00000000-0000-0000-0000-000000000000}"/>
          </ac:picMkLst>
        </pc:picChg>
        <pc:picChg chg="del">
          <ac:chgData name="Wit, Sanne de (UT-TNW)" userId="24f3a650-3d57-4658-9987-e67ce351e47c" providerId="ADAL" clId="{34AE2534-885A-4FF6-A508-DA18EBC3B8D0}" dt="2024-07-26T08:42:42.545" v="335" actId="478"/>
          <ac:picMkLst>
            <pc:docMk/>
            <pc:sldMasterMk cId="2752872217" sldId="2147483768"/>
            <ac:picMk id="48" creationId="{EF597402-2D89-FC9D-02CF-4F5F5E799A43}"/>
          </ac:picMkLst>
        </pc:picChg>
        <pc:sldLayoutChg chg="modSp mod">
          <pc:chgData name="Wit, Sanne de (UT-TNW)" userId="24f3a650-3d57-4658-9987-e67ce351e47c" providerId="ADAL" clId="{34AE2534-885A-4FF6-A508-DA18EBC3B8D0}" dt="2024-07-26T07:55:46.464" v="167" actId="1076"/>
          <pc:sldLayoutMkLst>
            <pc:docMk/>
            <pc:sldMasterMk cId="2752872217" sldId="2147483768"/>
            <pc:sldLayoutMk cId="1328450874" sldId="2147483769"/>
          </pc:sldLayoutMkLst>
          <pc:picChg chg="mod">
            <ac:chgData name="Wit, Sanne de (UT-TNW)" userId="24f3a650-3d57-4658-9987-e67ce351e47c" providerId="ADAL" clId="{34AE2534-885A-4FF6-A508-DA18EBC3B8D0}" dt="2024-07-26T07:55:46.464" v="167" actId="1076"/>
            <ac:picMkLst>
              <pc:docMk/>
              <pc:sldMasterMk cId="2752872217" sldId="2147483768"/>
              <pc:sldLayoutMk cId="1328450874" sldId="2147483769"/>
              <ac:picMk id="7" creationId="{F06ED868-0CA5-CCED-DE7D-1B9872BC77C4}"/>
            </ac:picMkLst>
          </pc:picChg>
        </pc:sldLayoutChg>
        <pc:sldLayoutChg chg="addSp delSp modSp mod">
          <pc:chgData name="Wit, Sanne de (UT-TNW)" userId="24f3a650-3d57-4658-9987-e67ce351e47c" providerId="ADAL" clId="{34AE2534-885A-4FF6-A508-DA18EBC3B8D0}" dt="2024-07-26T11:56:37.905" v="424" actId="478"/>
          <pc:sldLayoutMkLst>
            <pc:docMk/>
            <pc:sldMasterMk cId="2752872217" sldId="2147483768"/>
            <pc:sldLayoutMk cId="703382418" sldId="2147483770"/>
          </pc:sldLayoutMkLst>
          <pc:spChg chg="mod">
            <ac:chgData name="Wit, Sanne de (UT-TNW)" userId="24f3a650-3d57-4658-9987-e67ce351e47c" providerId="ADAL" clId="{34AE2534-885A-4FF6-A508-DA18EBC3B8D0}" dt="2024-07-26T08:32:13.620" v="294" actId="255"/>
            <ac:spMkLst>
              <pc:docMk/>
              <pc:sldMasterMk cId="2752872217" sldId="2147483768"/>
              <pc:sldLayoutMk cId="703382418" sldId="2147483770"/>
              <ac:spMk id="3" creationId="{00000000-0000-0000-0000-000000000000}"/>
            </ac:spMkLst>
          </pc:spChg>
          <pc:spChg chg="del">
            <ac:chgData name="Wit, Sanne de (UT-TNW)" userId="24f3a650-3d57-4658-9987-e67ce351e47c" providerId="ADAL" clId="{34AE2534-885A-4FF6-A508-DA18EBC3B8D0}" dt="2024-07-26T08:43:18.451" v="363" actId="478"/>
            <ac:spMkLst>
              <pc:docMk/>
              <pc:sldMasterMk cId="2752872217" sldId="2147483768"/>
              <pc:sldLayoutMk cId="703382418" sldId="2147483770"/>
              <ac:spMk id="5" creationId="{00000000-0000-0000-0000-000000000000}"/>
            </ac:spMkLst>
          </pc:spChg>
          <pc:spChg chg="add del mod ord">
            <ac:chgData name="Wit, Sanne de (UT-TNW)" userId="24f3a650-3d57-4658-9987-e67ce351e47c" providerId="ADAL" clId="{34AE2534-885A-4FF6-A508-DA18EBC3B8D0}" dt="2024-07-26T11:56:37.905" v="424" actId="478"/>
            <ac:spMkLst>
              <pc:docMk/>
              <pc:sldMasterMk cId="2752872217" sldId="2147483768"/>
              <pc:sldLayoutMk cId="703382418" sldId="2147483770"/>
              <ac:spMk id="5" creationId="{2D8F1A7E-6605-5ECE-93A5-3B26BEF9A2B8}"/>
            </ac:spMkLst>
          </pc:spChg>
        </pc:sldLayoutChg>
        <pc:sldLayoutChg chg="addSp delSp modSp mod">
          <pc:chgData name="Wit, Sanne de (UT-TNW)" userId="24f3a650-3d57-4658-9987-e67ce351e47c" providerId="ADAL" clId="{34AE2534-885A-4FF6-A508-DA18EBC3B8D0}" dt="2024-07-26T11:56:41.067" v="425" actId="478"/>
          <pc:sldLayoutMkLst>
            <pc:docMk/>
            <pc:sldMasterMk cId="2752872217" sldId="2147483768"/>
            <pc:sldLayoutMk cId="3971056091" sldId="2147483772"/>
          </pc:sldLayoutMkLst>
          <pc:spChg chg="mod">
            <ac:chgData name="Wit, Sanne de (UT-TNW)" userId="24f3a650-3d57-4658-9987-e67ce351e47c" providerId="ADAL" clId="{34AE2534-885A-4FF6-A508-DA18EBC3B8D0}" dt="2024-07-26T08:44:53.687" v="386" actId="14100"/>
            <ac:spMkLst>
              <pc:docMk/>
              <pc:sldMasterMk cId="2752872217" sldId="2147483768"/>
              <pc:sldLayoutMk cId="3971056091" sldId="2147483772"/>
              <ac:spMk id="2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2:21.425" v="295" actId="255"/>
            <ac:spMkLst>
              <pc:docMk/>
              <pc:sldMasterMk cId="2752872217" sldId="2147483768"/>
              <pc:sldLayoutMk cId="3971056091" sldId="2147483772"/>
              <ac:spMk id="3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44:51.729" v="385" actId="14100"/>
            <ac:spMkLst>
              <pc:docMk/>
              <pc:sldMasterMk cId="2752872217" sldId="2147483768"/>
              <pc:sldLayoutMk cId="3971056091" sldId="2147483772"/>
              <ac:spMk id="4" creationId="{00000000-0000-0000-0000-000000000000}"/>
            </ac:spMkLst>
          </pc:spChg>
          <pc:spChg chg="add del mod ord">
            <ac:chgData name="Wit, Sanne de (UT-TNW)" userId="24f3a650-3d57-4658-9987-e67ce351e47c" providerId="ADAL" clId="{34AE2534-885A-4FF6-A508-DA18EBC3B8D0}" dt="2024-07-26T11:56:41.067" v="425" actId="478"/>
            <ac:spMkLst>
              <pc:docMk/>
              <pc:sldMasterMk cId="2752872217" sldId="2147483768"/>
              <pc:sldLayoutMk cId="3971056091" sldId="2147483772"/>
              <ac:spMk id="5" creationId="{4B07A761-E470-4C01-BAD7-ABF704C05FBB}"/>
            </ac:spMkLst>
          </pc:spChg>
          <pc:spChg chg="del">
            <ac:chgData name="Wit, Sanne de (UT-TNW)" userId="24f3a650-3d57-4658-9987-e67ce351e47c" providerId="ADAL" clId="{34AE2534-885A-4FF6-A508-DA18EBC3B8D0}" dt="2024-07-26T08:43:29.547" v="364" actId="478"/>
            <ac:spMkLst>
              <pc:docMk/>
              <pc:sldMasterMk cId="2752872217" sldId="2147483768"/>
              <pc:sldLayoutMk cId="3971056091" sldId="2147483772"/>
              <ac:spMk id="6" creationId="{00000000-0000-0000-0000-000000000000}"/>
            </ac:spMkLst>
          </pc:spChg>
        </pc:sldLayoutChg>
        <pc:sldLayoutChg chg="addSp delSp modSp mod">
          <pc:chgData name="Wit, Sanne de (UT-TNW)" userId="24f3a650-3d57-4658-9987-e67ce351e47c" providerId="ADAL" clId="{34AE2534-885A-4FF6-A508-DA18EBC3B8D0}" dt="2024-07-26T11:56:45.602" v="428" actId="478"/>
          <pc:sldLayoutMkLst>
            <pc:docMk/>
            <pc:sldMasterMk cId="2752872217" sldId="2147483768"/>
            <pc:sldLayoutMk cId="1283620080" sldId="2147483774"/>
          </pc:sldLayoutMkLst>
          <pc:spChg chg="mod">
            <ac:chgData name="Wit, Sanne de (UT-TNW)" userId="24f3a650-3d57-4658-9987-e67ce351e47c" providerId="ADAL" clId="{34AE2534-885A-4FF6-A508-DA18EBC3B8D0}" dt="2024-07-26T08:45:06.895" v="388" actId="14100"/>
            <ac:spMkLst>
              <pc:docMk/>
              <pc:sldMasterMk cId="2752872217" sldId="2147483768"/>
              <pc:sldLayoutMk cId="1283620080" sldId="2147483774"/>
              <ac:spMk id="2" creationId="{00000000-0000-0000-0000-000000000000}"/>
            </ac:spMkLst>
          </pc:spChg>
          <pc:spChg chg="add del mod ord">
            <ac:chgData name="Wit, Sanne de (UT-TNW)" userId="24f3a650-3d57-4658-9987-e67ce351e47c" providerId="ADAL" clId="{34AE2534-885A-4FF6-A508-DA18EBC3B8D0}" dt="2024-07-26T11:56:45.602" v="428" actId="478"/>
            <ac:spMkLst>
              <pc:docMk/>
              <pc:sldMasterMk cId="2752872217" sldId="2147483768"/>
              <pc:sldLayoutMk cId="1283620080" sldId="2147483774"/>
              <ac:spMk id="3" creationId="{532CA506-508F-2B4E-7F89-A1B8E7C862BB}"/>
            </ac:spMkLst>
          </pc:spChg>
          <pc:spChg chg="del">
            <ac:chgData name="Wit, Sanne de (UT-TNW)" userId="24f3a650-3d57-4658-9987-e67ce351e47c" providerId="ADAL" clId="{34AE2534-885A-4FF6-A508-DA18EBC3B8D0}" dt="2024-07-26T08:43:34.982" v="367" actId="478"/>
            <ac:spMkLst>
              <pc:docMk/>
              <pc:sldMasterMk cId="2752872217" sldId="2147483768"/>
              <pc:sldLayoutMk cId="1283620080" sldId="2147483774"/>
              <ac:spMk id="4" creationId="{00000000-0000-0000-0000-000000000000}"/>
            </ac:spMkLst>
          </pc:spChg>
        </pc:sldLayoutChg>
        <pc:sldLayoutChg chg="addSp delSp modSp mod">
          <pc:chgData name="Wit, Sanne de (UT-TNW)" userId="24f3a650-3d57-4658-9987-e67ce351e47c" providerId="ADAL" clId="{34AE2534-885A-4FF6-A508-DA18EBC3B8D0}" dt="2024-07-26T11:57:05.498" v="432" actId="478"/>
          <pc:sldLayoutMkLst>
            <pc:docMk/>
            <pc:sldMasterMk cId="2752872217" sldId="2147483768"/>
            <pc:sldLayoutMk cId="1161708335" sldId="2147483776"/>
          </pc:sldLayoutMkLst>
          <pc:spChg chg="add del mod ord">
            <ac:chgData name="Wit, Sanne de (UT-TNW)" userId="24f3a650-3d57-4658-9987-e67ce351e47c" providerId="ADAL" clId="{34AE2534-885A-4FF6-A508-DA18EBC3B8D0}" dt="2024-07-26T11:57:05.498" v="432" actId="478"/>
            <ac:spMkLst>
              <pc:docMk/>
              <pc:sldMasterMk cId="2752872217" sldId="2147483768"/>
              <pc:sldLayoutMk cId="1161708335" sldId="2147483776"/>
              <ac:spMk id="3" creationId="{7EF693B6-20C3-EE41-8383-B835B3B5AF4F}"/>
            </ac:spMkLst>
          </pc:spChg>
          <pc:spChg chg="del mod">
            <ac:chgData name="Wit, Sanne de (UT-TNW)" userId="24f3a650-3d57-4658-9987-e67ce351e47c" providerId="ADAL" clId="{34AE2534-885A-4FF6-A508-DA18EBC3B8D0}" dt="2024-07-26T08:43:43.749" v="370" actId="478"/>
            <ac:spMkLst>
              <pc:docMk/>
              <pc:sldMasterMk cId="2752872217" sldId="2147483768"/>
              <pc:sldLayoutMk cId="1161708335" sldId="2147483776"/>
              <ac:spMk id="6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7:52:33.367" v="7" actId="207"/>
            <ac:spMkLst>
              <pc:docMk/>
              <pc:sldMasterMk cId="2752872217" sldId="2147483768"/>
              <pc:sldLayoutMk cId="1161708335" sldId="2147483776"/>
              <ac:spMk id="7" creationId="{00000000-0000-0000-0000-000000000000}"/>
            </ac:spMkLst>
          </pc:spChg>
          <pc:spChg chg="del">
            <ac:chgData name="Wit, Sanne de (UT-TNW)" userId="24f3a650-3d57-4658-9987-e67ce351e47c" providerId="ADAL" clId="{34AE2534-885A-4FF6-A508-DA18EBC3B8D0}" dt="2024-07-26T08:43:41.422" v="369" actId="478"/>
            <ac:spMkLst>
              <pc:docMk/>
              <pc:sldMasterMk cId="2752872217" sldId="2147483768"/>
              <pc:sldLayoutMk cId="1161708335" sldId="2147483776"/>
              <ac:spMk id="10" creationId="{9FD84493-FF9D-AB2D-8ABD-883D0A0FCDDB}"/>
            </ac:spMkLst>
          </pc:spChg>
          <pc:picChg chg="add del">
            <ac:chgData name="Wit, Sanne de (UT-TNW)" userId="24f3a650-3d57-4658-9987-e67ce351e47c" providerId="ADAL" clId="{34AE2534-885A-4FF6-A508-DA18EBC3B8D0}" dt="2024-07-26T08:44:02.448" v="379" actId="478"/>
            <ac:picMkLst>
              <pc:docMk/>
              <pc:sldMasterMk cId="2752872217" sldId="2147483768"/>
              <pc:sldLayoutMk cId="1161708335" sldId="2147483776"/>
              <ac:picMk id="5" creationId="{3603F1E4-B829-1C28-AF7E-D3D6275EBE30}"/>
            </ac:picMkLst>
          </pc:picChg>
        </pc:sldLayoutChg>
        <pc:sldLayoutChg chg="addSp delSp modSp mod">
          <pc:chgData name="Wit, Sanne de (UT-TNW)" userId="24f3a650-3d57-4658-9987-e67ce351e47c" providerId="ADAL" clId="{34AE2534-885A-4FF6-A508-DA18EBC3B8D0}" dt="2024-07-26T11:56:42.766" v="426" actId="478"/>
          <pc:sldLayoutMkLst>
            <pc:docMk/>
            <pc:sldMasterMk cId="2752872217" sldId="2147483768"/>
            <pc:sldLayoutMk cId="3866184549" sldId="2147483777"/>
          </pc:sldLayoutMkLst>
          <pc:spChg chg="del mod">
            <ac:chgData name="Wit, Sanne de (UT-TNW)" userId="24f3a650-3d57-4658-9987-e67ce351e47c" providerId="ADAL" clId="{34AE2534-885A-4FF6-A508-DA18EBC3B8D0}" dt="2024-07-26T08:27:54.276" v="176" actId="478"/>
            <ac:spMkLst>
              <pc:docMk/>
              <pc:sldMasterMk cId="2752872217" sldId="2147483768"/>
              <pc:sldLayoutMk cId="3866184549" sldId="2147483777"/>
              <ac:spMk id="2" creationId="{00000000-0000-0000-0000-000000000000}"/>
            </ac:spMkLst>
          </pc:spChg>
          <pc:spChg chg="add del mod ord">
            <ac:chgData name="Wit, Sanne de (UT-TNW)" userId="24f3a650-3d57-4658-9987-e67ce351e47c" providerId="ADAL" clId="{34AE2534-885A-4FF6-A508-DA18EBC3B8D0}" dt="2024-07-26T11:56:42.766" v="426" actId="478"/>
            <ac:spMkLst>
              <pc:docMk/>
              <pc:sldMasterMk cId="2752872217" sldId="2147483768"/>
              <pc:sldLayoutMk cId="3866184549" sldId="2147483777"/>
              <ac:spMk id="2" creationId="{EFA6A654-FBCB-E5F7-DDD0-92B9C3B3D206}"/>
            </ac:spMkLst>
          </pc:spChg>
          <pc:spChg chg="mod">
            <ac:chgData name="Wit, Sanne de (UT-TNW)" userId="24f3a650-3d57-4658-9987-e67ce351e47c" providerId="ADAL" clId="{34AE2534-885A-4FF6-A508-DA18EBC3B8D0}" dt="2024-07-26T08:30:57.344" v="255" actId="404"/>
            <ac:spMkLst>
              <pc:docMk/>
              <pc:sldMasterMk cId="2752872217" sldId="2147483768"/>
              <pc:sldLayoutMk cId="3866184549" sldId="2147483777"/>
              <ac:spMk id="4" creationId="{00000000-0000-0000-0000-000000000000}"/>
            </ac:spMkLst>
          </pc:spChg>
          <pc:spChg chg="add mod">
            <ac:chgData name="Wit, Sanne de (UT-TNW)" userId="24f3a650-3d57-4658-9987-e67ce351e47c" providerId="ADAL" clId="{34AE2534-885A-4FF6-A508-DA18EBC3B8D0}" dt="2024-07-26T08:28:02.887" v="178" actId="14100"/>
            <ac:spMkLst>
              <pc:docMk/>
              <pc:sldMasterMk cId="2752872217" sldId="2147483768"/>
              <pc:sldLayoutMk cId="3866184549" sldId="2147483777"/>
              <ac:spMk id="5" creationId="{BBAE9273-8E65-6620-7AFB-5B4351539070}"/>
            </ac:spMkLst>
          </pc:spChg>
          <pc:spChg chg="del">
            <ac:chgData name="Wit, Sanne de (UT-TNW)" userId="24f3a650-3d57-4658-9987-e67ce351e47c" providerId="ADAL" clId="{34AE2534-885A-4FF6-A508-DA18EBC3B8D0}" dt="2024-07-26T08:43:31.808" v="365" actId="478"/>
            <ac:spMkLst>
              <pc:docMk/>
              <pc:sldMasterMk cId="2752872217" sldId="2147483768"/>
              <pc:sldLayoutMk cId="3866184549" sldId="2147483777"/>
              <ac:spMk id="6" creationId="{00000000-0000-0000-0000-000000000000}"/>
            </ac:spMkLst>
          </pc:spChg>
        </pc:sldLayoutChg>
        <pc:sldLayoutChg chg="addSp delSp modSp del mod setBg">
          <pc:chgData name="Wit, Sanne de (UT-TNW)" userId="24f3a650-3d57-4658-9987-e67ce351e47c" providerId="ADAL" clId="{34AE2534-885A-4FF6-A508-DA18EBC3B8D0}" dt="2024-07-26T11:55:15.867" v="414" actId="2696"/>
          <pc:sldLayoutMkLst>
            <pc:docMk/>
            <pc:sldMasterMk cId="2752872217" sldId="2147483768"/>
            <pc:sldLayoutMk cId="2215522142" sldId="2147483781"/>
          </pc:sldLayoutMkLst>
          <pc:spChg chg="add mod">
            <ac:chgData name="Wit, Sanne de (UT-TNW)" userId="24f3a650-3d57-4658-9987-e67ce351e47c" providerId="ADAL" clId="{34AE2534-885A-4FF6-A508-DA18EBC3B8D0}" dt="2024-07-26T11:54:26.073" v="408"/>
            <ac:spMkLst>
              <pc:docMk/>
              <pc:sldMasterMk cId="2752872217" sldId="2147483768"/>
              <pc:sldLayoutMk cId="2215522142" sldId="2147483781"/>
              <ac:spMk id="2" creationId="{A6F26DB5-8AA0-7238-D2D7-4F69713D5356}"/>
            </ac:spMkLst>
          </pc:spChg>
          <pc:spChg chg="del mod">
            <ac:chgData name="Wit, Sanne de (UT-TNW)" userId="24f3a650-3d57-4658-9987-e67ce351e47c" providerId="ADAL" clId="{34AE2534-885A-4FF6-A508-DA18EBC3B8D0}" dt="2024-07-26T08:43:39.224" v="368" actId="478"/>
            <ac:spMkLst>
              <pc:docMk/>
              <pc:sldMasterMk cId="2752872217" sldId="2147483768"/>
              <pc:sldLayoutMk cId="2215522142" sldId="2147483781"/>
              <ac:spMk id="6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7:53:52.948" v="155" actId="207"/>
            <ac:spMkLst>
              <pc:docMk/>
              <pc:sldMasterMk cId="2752872217" sldId="2147483768"/>
              <pc:sldLayoutMk cId="2215522142" sldId="2147483781"/>
              <ac:spMk id="7" creationId="{00000000-0000-0000-0000-000000000000}"/>
            </ac:spMkLst>
          </pc:spChg>
        </pc:sldLayoutChg>
        <pc:sldLayoutChg chg="addSp delSp modSp mod">
          <pc:chgData name="Wit, Sanne de (UT-TNW)" userId="24f3a650-3d57-4658-9987-e67ce351e47c" providerId="ADAL" clId="{34AE2534-885A-4FF6-A508-DA18EBC3B8D0}" dt="2024-07-26T11:56:44.326" v="427" actId="478"/>
          <pc:sldLayoutMkLst>
            <pc:docMk/>
            <pc:sldMasterMk cId="2752872217" sldId="2147483768"/>
            <pc:sldLayoutMk cId="409871121" sldId="2147483783"/>
          </pc:sldLayoutMkLst>
          <pc:spChg chg="add mod">
            <ac:chgData name="Wit, Sanne de (UT-TNW)" userId="24f3a650-3d57-4658-9987-e67ce351e47c" providerId="ADAL" clId="{34AE2534-885A-4FF6-A508-DA18EBC3B8D0}" dt="2024-07-26T08:44:59.951" v="387" actId="14100"/>
            <ac:spMkLst>
              <pc:docMk/>
              <pc:sldMasterMk cId="2752872217" sldId="2147483768"/>
              <pc:sldLayoutMk cId="409871121" sldId="2147483783"/>
              <ac:spMk id="2" creationId="{01D66B90-B139-1EC8-2C0F-6F366AEFD27D}"/>
            </ac:spMkLst>
          </pc:spChg>
          <pc:spChg chg="add del mod ord">
            <ac:chgData name="Wit, Sanne de (UT-TNW)" userId="24f3a650-3d57-4658-9987-e67ce351e47c" providerId="ADAL" clId="{34AE2534-885A-4FF6-A508-DA18EBC3B8D0}" dt="2024-07-26T11:56:44.326" v="427" actId="478"/>
            <ac:spMkLst>
              <pc:docMk/>
              <pc:sldMasterMk cId="2752872217" sldId="2147483768"/>
              <pc:sldLayoutMk cId="409871121" sldId="2147483783"/>
              <ac:spMk id="3" creationId="{328FE972-2C94-7DD2-F6C6-570B89BAC308}"/>
            </ac:spMkLst>
          </pc:spChg>
          <pc:spChg chg="del">
            <ac:chgData name="Wit, Sanne de (UT-TNW)" userId="24f3a650-3d57-4658-9987-e67ce351e47c" providerId="ADAL" clId="{34AE2534-885A-4FF6-A508-DA18EBC3B8D0}" dt="2024-07-26T08:43:33.489" v="366" actId="478"/>
            <ac:spMkLst>
              <pc:docMk/>
              <pc:sldMasterMk cId="2752872217" sldId="2147483768"/>
              <pc:sldLayoutMk cId="409871121" sldId="2147483783"/>
              <ac:spMk id="4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24.215" v="246" actId="1035"/>
            <ac:spMkLst>
              <pc:docMk/>
              <pc:sldMasterMk cId="2752872217" sldId="2147483768"/>
              <pc:sldLayoutMk cId="409871121" sldId="2147483783"/>
              <ac:spMk id="19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14.425" v="235" actId="1036"/>
            <ac:spMkLst>
              <pc:docMk/>
              <pc:sldMasterMk cId="2752872217" sldId="2147483768"/>
              <pc:sldLayoutMk cId="409871121" sldId="2147483783"/>
              <ac:spMk id="20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40.273" v="252" actId="403"/>
            <ac:spMkLst>
              <pc:docMk/>
              <pc:sldMasterMk cId="2752872217" sldId="2147483768"/>
              <pc:sldLayoutMk cId="409871121" sldId="2147483783"/>
              <ac:spMk id="21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24.215" v="246" actId="1035"/>
            <ac:spMkLst>
              <pc:docMk/>
              <pc:sldMasterMk cId="2752872217" sldId="2147483768"/>
              <pc:sldLayoutMk cId="409871121" sldId="2147483783"/>
              <ac:spMk id="22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14.425" v="235" actId="1036"/>
            <ac:spMkLst>
              <pc:docMk/>
              <pc:sldMasterMk cId="2752872217" sldId="2147483768"/>
              <pc:sldLayoutMk cId="409871121" sldId="2147483783"/>
              <ac:spMk id="23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37.851" v="251" actId="403"/>
            <ac:spMkLst>
              <pc:docMk/>
              <pc:sldMasterMk cId="2752872217" sldId="2147483768"/>
              <pc:sldLayoutMk cId="409871121" sldId="2147483783"/>
              <ac:spMk id="24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24.215" v="246" actId="1035"/>
            <ac:spMkLst>
              <pc:docMk/>
              <pc:sldMasterMk cId="2752872217" sldId="2147483768"/>
              <pc:sldLayoutMk cId="409871121" sldId="2147483783"/>
              <ac:spMk id="25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14.425" v="235" actId="1036"/>
            <ac:spMkLst>
              <pc:docMk/>
              <pc:sldMasterMk cId="2752872217" sldId="2147483768"/>
              <pc:sldLayoutMk cId="409871121" sldId="2147483783"/>
              <ac:spMk id="26" creationId="{00000000-0000-0000-0000-000000000000}"/>
            </ac:spMkLst>
          </pc:spChg>
          <pc:spChg chg="mod">
            <ac:chgData name="Wit, Sanne de (UT-TNW)" userId="24f3a650-3d57-4658-9987-e67ce351e47c" providerId="ADAL" clId="{34AE2534-885A-4FF6-A508-DA18EBC3B8D0}" dt="2024-07-26T08:30:51.869" v="254" actId="404"/>
            <ac:spMkLst>
              <pc:docMk/>
              <pc:sldMasterMk cId="2752872217" sldId="2147483768"/>
              <pc:sldLayoutMk cId="409871121" sldId="2147483783"/>
              <ac:spMk id="27" creationId="{00000000-0000-0000-0000-000000000000}"/>
            </ac:spMkLst>
          </pc:spChg>
          <pc:spChg chg="del">
            <ac:chgData name="Wit, Sanne de (UT-TNW)" userId="24f3a650-3d57-4658-9987-e67ce351e47c" providerId="ADAL" clId="{34AE2534-885A-4FF6-A508-DA18EBC3B8D0}" dt="2024-07-26T08:30:03.149" v="203" actId="478"/>
            <ac:spMkLst>
              <pc:docMk/>
              <pc:sldMasterMk cId="2752872217" sldId="2147483768"/>
              <pc:sldLayoutMk cId="409871121" sldId="2147483783"/>
              <ac:spMk id="30" creationId="{00000000-0000-0000-0000-000000000000}"/>
            </ac:spMkLst>
          </pc:spChg>
        </pc:sldLayoutChg>
        <pc:sldLayoutChg chg="addSp delSp modSp mod">
          <pc:chgData name="Wit, Sanne de (UT-TNW)" userId="24f3a650-3d57-4658-9987-e67ce351e47c" providerId="ADAL" clId="{34AE2534-885A-4FF6-A508-DA18EBC3B8D0}" dt="2024-07-26T11:57:20.093" v="433" actId="478"/>
          <pc:sldLayoutMkLst>
            <pc:docMk/>
            <pc:sldMasterMk cId="2752872217" sldId="2147483768"/>
            <pc:sldLayoutMk cId="394512361" sldId="2147483785"/>
          </pc:sldLayoutMkLst>
          <pc:spChg chg="add del mod ord">
            <ac:chgData name="Wit, Sanne de (UT-TNW)" userId="24f3a650-3d57-4658-9987-e67ce351e47c" providerId="ADAL" clId="{34AE2534-885A-4FF6-A508-DA18EBC3B8D0}" dt="2024-07-26T11:57:20.093" v="433" actId="478"/>
            <ac:spMkLst>
              <pc:docMk/>
              <pc:sldMasterMk cId="2752872217" sldId="2147483768"/>
              <pc:sldLayoutMk cId="394512361" sldId="2147483785"/>
              <ac:spMk id="3" creationId="{97C0898B-1B62-1248-37E1-C0E17FB154CB}"/>
            </ac:spMkLst>
          </pc:spChg>
          <pc:spChg chg="add del mod">
            <ac:chgData name="Wit, Sanne de (UT-TNW)" userId="24f3a650-3d57-4658-9987-e67ce351e47c" providerId="ADAL" clId="{34AE2534-885A-4FF6-A508-DA18EBC3B8D0}" dt="2024-07-26T08:44:05.515" v="381" actId="478"/>
            <ac:spMkLst>
              <pc:docMk/>
              <pc:sldMasterMk cId="2752872217" sldId="2147483768"/>
              <pc:sldLayoutMk cId="394512361" sldId="2147483785"/>
              <ac:spMk id="3" creationId="{CC6D3F0D-3E89-C337-566C-9542FF5657F8}"/>
            </ac:spMkLst>
          </pc:spChg>
          <pc:spChg chg="add del">
            <ac:chgData name="Wit, Sanne de (UT-TNW)" userId="24f3a650-3d57-4658-9987-e67ce351e47c" providerId="ADAL" clId="{34AE2534-885A-4FF6-A508-DA18EBC3B8D0}" dt="2024-07-26T08:43:50.441" v="373" actId="478"/>
            <ac:spMkLst>
              <pc:docMk/>
              <pc:sldMasterMk cId="2752872217" sldId="2147483768"/>
              <pc:sldLayoutMk cId="394512361" sldId="2147483785"/>
              <ac:spMk id="5" creationId="{BCFC2FF0-9C32-2461-4CB5-EDA8C3B6A5C9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9" creationId="{44A44E3E-E9F6-66B2-B959-195AEC629802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0" creationId="{05755BD2-6D86-4159-0400-E21173E92D12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1" creationId="{AA090D4F-88FD-0E19-8164-4FD95221C7E3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2" creationId="{974C8209-628F-4F1F-75E2-277857CD96AB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3" creationId="{CDF5E1E8-4278-177D-085F-C6F08979889D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4" creationId="{549301FC-3EFA-BAB9-DBE9-6E15816FEFA1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5" creationId="{22EC6CFB-06E1-CFAE-DCF9-8111F4BB2FC4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6" creationId="{89A8C9CE-78DF-31DA-78E9-6E1F73300785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7" creationId="{D6221F27-0690-5441-EC94-854FA0204D4C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8" creationId="{41016755-EFF2-EAB9-7801-B0BBB24C814D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19" creationId="{0D57F126-1700-D976-BDDA-0921C934ED5D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0" creationId="{724860D5-B449-6B3A-BE12-6A87E0936F4E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1" creationId="{F3CDE6D2-A746-31D7-CE7B-3324C1F21D28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2" creationId="{9AE37361-0FF0-ABB6-B347-00C942F5F602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3" creationId="{B53C37F4-797F-EFC3-7D4F-2E7890751E0E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4" creationId="{EF4F9484-63F6-914C-0A90-DFE5A2FBB3CD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5" creationId="{1BC9D29C-6B65-C0AC-999D-3A9FBF81042E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6" creationId="{21C1A1C5-C64B-2B96-1CEE-7DEB33ECE742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7" creationId="{32C3FDAD-ADE9-1A9F-2BF9-491657B2FD2A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8" creationId="{A0129D10-7ACC-EE49-7888-311D48B52403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29" creationId="{167134C3-3843-9F1F-267E-8271AB003979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30" creationId="{DA8F1ECE-8314-148C-F4F2-B691C0D0F23A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31" creationId="{6791F645-7189-F5CB-C46C-20CA188C9643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32" creationId="{C82A7394-8D76-ADBE-BADE-C84C9B54238A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33" creationId="{B2AD03E5-F5B7-1EE6-92BB-357B8B2195FE}"/>
            </ac:spMkLst>
          </pc:spChg>
          <pc:spChg chg="mod topLvl">
            <ac:chgData name="Wit, Sanne de (UT-TNW)" userId="24f3a650-3d57-4658-9987-e67ce351e47c" providerId="ADAL" clId="{34AE2534-885A-4FF6-A508-DA18EBC3B8D0}" dt="2024-07-26T07:54:59.561" v="159" actId="165"/>
            <ac:spMkLst>
              <pc:docMk/>
              <pc:sldMasterMk cId="2752872217" sldId="2147483768"/>
              <pc:sldLayoutMk cId="394512361" sldId="2147483785"/>
              <ac:spMk id="34" creationId="{E7F7DA6E-6970-1FA7-232C-43CC47D948DD}"/>
            </ac:spMkLst>
          </pc:spChg>
          <pc:grpChg chg="add del mod">
            <ac:chgData name="Wit, Sanne de (UT-TNW)" userId="24f3a650-3d57-4658-9987-e67ce351e47c" providerId="ADAL" clId="{34AE2534-885A-4FF6-A508-DA18EBC3B8D0}" dt="2024-07-26T07:54:59.561" v="159" actId="165"/>
            <ac:grpSpMkLst>
              <pc:docMk/>
              <pc:sldMasterMk cId="2752872217" sldId="2147483768"/>
              <pc:sldLayoutMk cId="394512361" sldId="2147483785"/>
              <ac:grpSpMk id="8" creationId="{1A9506AC-7929-35EF-0C8C-0EBCECDA9777}"/>
            </ac:grpSpMkLst>
          </pc:grpChg>
          <pc:picChg chg="add mod">
            <ac:chgData name="Wit, Sanne de (UT-TNW)" userId="24f3a650-3d57-4658-9987-e67ce351e47c" providerId="ADAL" clId="{34AE2534-885A-4FF6-A508-DA18EBC3B8D0}" dt="2024-07-26T08:44:32.355" v="384" actId="208"/>
            <ac:picMkLst>
              <pc:docMk/>
              <pc:sldMasterMk cId="2752872217" sldId="2147483768"/>
              <pc:sldLayoutMk cId="394512361" sldId="2147483785"/>
              <ac:picMk id="2" creationId="{52CFC95F-F916-967B-7F71-D4EABBC19DA1}"/>
            </ac:picMkLst>
          </pc:picChg>
          <pc:picChg chg="add del">
            <ac:chgData name="Wit, Sanne de (UT-TNW)" userId="24f3a650-3d57-4658-9987-e67ce351e47c" providerId="ADAL" clId="{34AE2534-885A-4FF6-A508-DA18EBC3B8D0}" dt="2024-07-26T08:44:04.368" v="380" actId="478"/>
            <ac:picMkLst>
              <pc:docMk/>
              <pc:sldMasterMk cId="2752872217" sldId="2147483768"/>
              <pc:sldLayoutMk cId="394512361" sldId="2147483785"/>
              <ac:picMk id="39" creationId="{3CEAFBC6-74EB-9BF0-FEB7-6798A8516FFE}"/>
            </ac:picMkLst>
          </pc:picChg>
        </pc:sldLayoutChg>
        <pc:sldLayoutChg chg="modSp mod">
          <pc:chgData name="Wit, Sanne de (UT-TNW)" userId="24f3a650-3d57-4658-9987-e67ce351e47c" providerId="ADAL" clId="{34AE2534-885A-4FF6-A508-DA18EBC3B8D0}" dt="2024-07-26T07:53:09.449" v="14" actId="6549"/>
          <pc:sldLayoutMkLst>
            <pc:docMk/>
            <pc:sldMasterMk cId="2752872217" sldId="2147483768"/>
            <pc:sldLayoutMk cId="1545483118" sldId="2147483787"/>
          </pc:sldLayoutMkLst>
          <pc:spChg chg="mod">
            <ac:chgData name="Wit, Sanne de (UT-TNW)" userId="24f3a650-3d57-4658-9987-e67ce351e47c" providerId="ADAL" clId="{34AE2534-885A-4FF6-A508-DA18EBC3B8D0}" dt="2024-07-26T07:53:09.449" v="14" actId="6549"/>
            <ac:spMkLst>
              <pc:docMk/>
              <pc:sldMasterMk cId="2752872217" sldId="2147483768"/>
              <pc:sldLayoutMk cId="1545483118" sldId="2147483787"/>
              <ac:spMk id="89" creationId="{3434C542-72C4-DA3D-AF48-0117924A054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6EF4F-E1C1-4973-8163-551A7BE022D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7B53C-AE78-400D-8FAB-814E10FD1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2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Slide">
    <p:bg>
      <p:bgPr>
        <a:gradFill flip="none" rotWithShape="1">
          <a:gsLst>
            <a:gs pos="0">
              <a:schemeClr val="bg2"/>
            </a:gs>
            <a:gs pos="8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ireframe human body surrounded by tubes and tubes&#10;&#10;Description automatically generated">
            <a:extLst>
              <a:ext uri="{FF2B5EF4-FFF2-40B4-BE49-F238E27FC236}">
                <a16:creationId xmlns:a16="http://schemas.microsoft.com/office/drawing/2014/main" id="{923D3A1C-4D06-3098-6C09-AB11A5A3F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" r="18431"/>
          <a:stretch/>
        </p:blipFill>
        <p:spPr>
          <a:xfrm>
            <a:off x="6557819" y="0"/>
            <a:ext cx="5634182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/>
        </p:spPr>
      </p:pic>
      <p:grpSp>
        <p:nvGrpSpPr>
          <p:cNvPr id="11" name="Group 10"/>
          <p:cNvGrpSpPr/>
          <p:nvPr/>
        </p:nvGrpSpPr>
        <p:grpSpPr>
          <a:xfrm>
            <a:off x="-76794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4219431" cy="1655762"/>
          </a:xfrm>
        </p:spPr>
        <p:txBody>
          <a:bodyPr>
            <a:no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06ED868-0CA5-CCED-DE7D-1B9872BC77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89" y="5588475"/>
            <a:ext cx="462605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5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58301"/>
            <a:ext cx="10321631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45" y="1620553"/>
            <a:ext cx="10321632" cy="435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8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Box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58301"/>
            <a:ext cx="10321631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043" y="1620554"/>
            <a:ext cx="4878389" cy="435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0554"/>
            <a:ext cx="5290844" cy="435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5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with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34785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1616149"/>
            <a:ext cx="5934511" cy="434130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AE9273-8E65-6620-7AFB-5B435153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8301"/>
            <a:ext cx="5934508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8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tur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160045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188530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736306"/>
            <a:ext cx="3195240" cy="121191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160045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188530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736304"/>
            <a:ext cx="3200400" cy="121191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160044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188530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736304"/>
            <a:ext cx="3194968" cy="1211912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66B90-B139-1EC8-2C0F-6F366AEF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58301"/>
            <a:ext cx="10321631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58306"/>
            <a:ext cx="10321631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62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-Slide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F693B6-20C3-EE41-8383-B835B3B5AF4F}"/>
              </a:ext>
            </a:extLst>
          </p:cNvPr>
          <p:cNvSpPr/>
          <p:nvPr userDrawn="1"/>
        </p:nvSpPr>
        <p:spPr>
          <a:xfrm>
            <a:off x="11417762" y="4677986"/>
            <a:ext cx="771089" cy="2181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480291"/>
            <a:ext cx="3856037" cy="1639884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3856037" cy="3714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B3C7F8-6A69-4940-9BD6-9D924FBB21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2F154F1-0F61-44C7-FE15-14456AA2D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495" y="609601"/>
            <a:ext cx="2880000" cy="535463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A6F163A-E67F-C011-04BB-F9DFE6C5D49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88215" y="609601"/>
            <a:ext cx="2880000" cy="533558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019EAB-B44C-A61F-50BA-7FD7EB8704F1}"/>
              </a:ext>
            </a:extLst>
          </p:cNvPr>
          <p:cNvGrpSpPr/>
          <p:nvPr userDrawn="1"/>
        </p:nvGrpSpPr>
        <p:grpSpPr>
          <a:xfrm>
            <a:off x="-505187" y="0"/>
            <a:ext cx="1709738" cy="6858001"/>
            <a:chOff x="595313" y="0"/>
            <a:chExt cx="170973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B9FA78F-D9F7-CD94-FA03-395F29EBE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031C712-2C08-048C-79FD-9E3C1C1DD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5410E6-A2B5-E3D9-994F-8C5AE20ED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C6CA0F5-E856-51E1-50F9-3D2155748CF2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D8C27F6-D2BC-CF30-B8F6-B800CFBC9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B687257-B111-3F38-9792-FBB18225DFCB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884D759-13E5-D2D7-7B13-5CA8A3F9258F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A687FB2-E712-47BF-DCB6-CF1A8042C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DDBB4D44-D683-9BCD-D55B-1DEAEDEB1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44EC905-E99E-6D8D-4E51-F7C75D7ECB44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3CD0C8A-4EF1-6BBB-D3E2-B6C60FEE5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3B6E84B3-1BAA-78AB-11AC-EAC53E24CE55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F3AEF5D-E219-9093-0E3E-0C6723E6624B}"/>
                </a:ext>
              </a:extLst>
            </p:cNvPr>
            <p:cNvSpPr/>
            <p:nvPr userDrawn="1"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2C8FC204-D993-3AC5-2C4D-3FE61E78A22E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50C49061-3CB9-DF36-E461-D5469888E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B23B5284-BD09-3792-84B4-A1EB84AF7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FAAF28E3-1D5B-DEE7-31F4-D8B33243F171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112A279C-C456-9B24-AAD8-605B0DD0C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47763BFF-0D0A-DA1D-3199-881EAFDE822E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DAA1749A-66E4-95F6-64F6-908C0856A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C63659B7-8F35-74DA-1E8A-CF5F40297A9A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905E7953-CF63-F3C3-EA2D-3D0A6EC128DC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1C833F30-67C9-88F5-2BF0-B7ED72755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5017698F-413E-0F35-F86A-5ED6E39D3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43F1AE73-9C3E-FEE5-1100-3F03D46D7FA8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E9EBDFB6-D3FE-A82D-4641-A69050927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6170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FC2FF0-9C32-2461-4CB5-EDA8C3B6A5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4C26FD0-94BD-94EC-5AA2-03BCCA993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3298547" cy="3714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9506AC-7929-35EF-0C8C-0EBCECDA9777}"/>
              </a:ext>
            </a:extLst>
          </p:cNvPr>
          <p:cNvGrpSpPr/>
          <p:nvPr userDrawn="1"/>
        </p:nvGrpSpPr>
        <p:grpSpPr>
          <a:xfrm>
            <a:off x="-505187" y="0"/>
            <a:ext cx="1709738" cy="6858001"/>
            <a:chOff x="595313" y="0"/>
            <a:chExt cx="170973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4A44E3E-E9F6-66B2-B959-195AEC62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5755BD2-6D86-4159-0400-E21173E92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A090D4F-88FD-0E19-8164-4FD95221C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74C8209-628F-4F1F-75E2-277857CD96AB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DF5E1E8-4278-177D-085F-C6F089798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49301FC-3EFA-BAB9-DBE9-6E15816FEFA1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2EC6CFB-06E1-CFAE-DCF9-8111F4BB2FC4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9A8C9CE-78DF-31DA-78E9-6E1F73300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6221F27-0690-5441-EC94-854FA0204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1016755-EFF2-EAB9-7801-B0BBB24C814D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D57F126-1700-D976-BDDA-0921C934E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724860D5-B449-6B3A-BE12-6A87E0936F4E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F3CDE6D2-A746-31D7-CE7B-3324C1F21D28}"/>
                </a:ext>
              </a:extLst>
            </p:cNvPr>
            <p:cNvSpPr/>
            <p:nvPr userDrawn="1"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9AE37361-0FF0-ABB6-B347-00C942F5F602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B53C37F4-797F-EFC3-7D4F-2E7890751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F4F9484-63F6-914C-0A90-DFE5A2FBB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1BC9D29C-6B65-C0AC-999D-3A9FBF81042E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21C1A1C5-C64B-2B96-1CEE-7DEB33ECE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32C3FDAD-ADE9-1A9F-2BF9-491657B2FD2A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A0129D10-7ACC-EE49-7888-311D48B52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167134C3-3843-9F1F-267E-8271AB003979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DA8F1ECE-8314-148C-F4F2-B691C0D0F23A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53">
              <a:extLst>
                <a:ext uri="{FF2B5EF4-FFF2-40B4-BE49-F238E27FC236}">
                  <a16:creationId xmlns:a16="http://schemas.microsoft.com/office/drawing/2014/main" id="{6791F645-7189-F5CB-C46C-20CA188C9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C82A7394-8D76-ADBE-BADE-C84C9B542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B2AD03E5-F5B7-1EE6-92BB-357B8B2195FE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E7F7DA6E-6970-1FA7-232C-43CC47D94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B98CC1B1-E1CE-7811-51D5-DB1EC12C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480291"/>
            <a:ext cx="3298547" cy="1639884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AE4216-0FC0-AEBB-1557-285BE4ED3471}"/>
              </a:ext>
            </a:extLst>
          </p:cNvPr>
          <p:cNvSpPr/>
          <p:nvPr userDrawn="1"/>
        </p:nvSpPr>
        <p:spPr>
          <a:xfrm>
            <a:off x="4655127" y="-2655"/>
            <a:ext cx="7536873" cy="6860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8BD17-AFBD-A05B-9819-06CC2F80C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0322E47-292A-BC54-BFB3-9C60450B4F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1340" y="3542492"/>
            <a:ext cx="7360660" cy="3312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295D28A-2068-08A6-0D86-8900A7E09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3372" y="-2655"/>
            <a:ext cx="3564000" cy="3312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EB957B0-9EBA-02B2-F547-73061672A2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17247" y="-2655"/>
            <a:ext cx="3564000" cy="3312000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CFC95F-F916-967B-7F71-D4EABBC19D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05" y="6241894"/>
            <a:ext cx="1735231" cy="5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-Contact">
    <p:bg>
      <p:bgPr>
        <a:gradFill flip="none" rotWithShape="1">
          <a:gsLst>
            <a:gs pos="0">
              <a:schemeClr val="bg2"/>
            </a:gs>
            <a:gs pos="8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ireframe human body surrounded by tubes and tubes&#10;&#10;Description automatically generated">
            <a:extLst>
              <a:ext uri="{FF2B5EF4-FFF2-40B4-BE49-F238E27FC236}">
                <a16:creationId xmlns:a16="http://schemas.microsoft.com/office/drawing/2014/main" id="{923D3A1C-4D06-3098-6C09-AB11A5A3F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" r="18431"/>
          <a:stretch/>
        </p:blipFill>
        <p:spPr>
          <a:xfrm>
            <a:off x="6557819" y="0"/>
            <a:ext cx="5634182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658C426-123D-6218-D59D-376931A9EE71}"/>
              </a:ext>
            </a:extLst>
          </p:cNvPr>
          <p:cNvGrpSpPr/>
          <p:nvPr userDrawn="1"/>
        </p:nvGrpSpPr>
        <p:grpSpPr>
          <a:xfrm>
            <a:off x="-505187" y="0"/>
            <a:ext cx="1709738" cy="6858001"/>
            <a:chOff x="595313" y="0"/>
            <a:chExt cx="170973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4D073A4-BCB4-BA7E-DF3B-290B35B32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51BB6ED-E875-3DCF-AB84-AC634C887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F4E7DC-4ADA-FF59-1943-5109ED815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B3CECAC-9CDB-A2DC-674B-C59DE8B0FF90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AAFD2C05-20F4-260F-FAEA-2F3FA36F6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A02312D3-2178-9FD2-F256-7461DC817A48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E97C30DD-1CDD-608D-D58E-7219D6DB41DF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63E088CE-94AE-E6DC-4049-F5A07D0FB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5824DEC2-B741-9107-E9B8-65B8D358D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4892991C-B497-D370-9D42-6D7FB06255BC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93F8569C-F5B0-C60A-C7E7-3F6BE4623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1E301A1-C58F-42C1-ABAA-7C9C663F2261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459461C1-1942-4B8C-FC86-F302106E2CF9}"/>
                </a:ext>
              </a:extLst>
            </p:cNvPr>
            <p:cNvSpPr/>
            <p:nvPr userDrawn="1"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9">
              <a:extLst>
                <a:ext uri="{FF2B5EF4-FFF2-40B4-BE49-F238E27FC236}">
                  <a16:creationId xmlns:a16="http://schemas.microsoft.com/office/drawing/2014/main" id="{7C0B55F6-045B-CDD4-0862-1A1BA93BAD47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E03A3994-1F1A-B244-6A6E-688F97480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45">
              <a:extLst>
                <a:ext uri="{FF2B5EF4-FFF2-40B4-BE49-F238E27FC236}">
                  <a16:creationId xmlns:a16="http://schemas.microsoft.com/office/drawing/2014/main" id="{668BBA95-F6C9-9677-AE03-25FB0C4C4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BDC0EC5D-1861-0001-4C10-21B7C9722DCF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DD8E9CAC-0077-E6D0-B2C7-AFC0B9BC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F3D554AA-C7DB-315B-09E7-5589783B2CFF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50623C39-692B-D4FD-7D90-C811D4F17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0516BFEF-EDBE-5F26-C313-5EDAEA0AA593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52">
              <a:extLst>
                <a:ext uri="{FF2B5EF4-FFF2-40B4-BE49-F238E27FC236}">
                  <a16:creationId xmlns:a16="http://schemas.microsoft.com/office/drawing/2014/main" id="{B2300795-EC70-0252-3161-2FDBBC0E5261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53">
              <a:extLst>
                <a:ext uri="{FF2B5EF4-FFF2-40B4-BE49-F238E27FC236}">
                  <a16:creationId xmlns:a16="http://schemas.microsoft.com/office/drawing/2014/main" id="{2A2C58BA-D008-435B-4BEC-B502B12E2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54">
              <a:extLst>
                <a:ext uri="{FF2B5EF4-FFF2-40B4-BE49-F238E27FC236}">
                  <a16:creationId xmlns:a16="http://schemas.microsoft.com/office/drawing/2014/main" id="{9C003C02-0012-1000-CF17-0584774A7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id="{237FB374-3B1F-A276-81E9-8DBE9BB3E410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56">
              <a:extLst>
                <a:ext uri="{FF2B5EF4-FFF2-40B4-BE49-F238E27FC236}">
                  <a16:creationId xmlns:a16="http://schemas.microsoft.com/office/drawing/2014/main" id="{9E0FC08D-CB2E-4F8C-25A4-FC2130B46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4A05C3A0-0D32-04CA-E48A-4B115F266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3434C542-72C4-DA3D-AF48-0117924A05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285750" indent="-285750">
              <a:buFont typeface="Abel" panose="02000506030000020004" pitchFamily="2" charset="0"/>
              <a:buChar char="►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oocct@utwente.nl</a:t>
            </a:r>
          </a:p>
          <a:p>
            <a:pPr lvl="0"/>
            <a:r>
              <a:rPr lang="en-US" dirty="0"/>
              <a:t>www.utwente.nl/oocct </a:t>
            </a:r>
          </a:p>
          <a:p>
            <a:pPr lvl="0"/>
            <a:endParaRPr lang="en-US" dirty="0"/>
          </a:p>
        </p:txBody>
      </p:sp>
      <p:pic>
        <p:nvPicPr>
          <p:cNvPr id="90" name="Picture 2">
            <a:extLst>
              <a:ext uri="{FF2B5EF4-FFF2-40B4-BE49-F238E27FC236}">
                <a16:creationId xmlns:a16="http://schemas.microsoft.com/office/drawing/2014/main" id="{07C1E736-BEDC-57E1-8F2A-94F033FCC7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64" y="1868910"/>
            <a:ext cx="5010150" cy="15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8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70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9108D3-AB5C-A2E2-41D3-2B525906D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05" y="6241894"/>
            <a:ext cx="1735231" cy="5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115EF3-1E14-701C-4152-DD04B1AAA686}"/>
              </a:ext>
            </a:extLst>
          </p:cNvPr>
          <p:cNvSpPr/>
          <p:nvPr userDrawn="1"/>
        </p:nvSpPr>
        <p:spPr>
          <a:xfrm>
            <a:off x="11417762" y="4677986"/>
            <a:ext cx="771089" cy="218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1955" y="637918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03B3C7F8-6A69-4940-9BD6-9D924FBB21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72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7" r:id="rId4"/>
    <p:sldLayoutId id="2147483783" r:id="rId5"/>
    <p:sldLayoutId id="2147483774" r:id="rId6"/>
    <p:sldLayoutId id="2147483776" r:id="rId7"/>
    <p:sldLayoutId id="2147483785" r:id="rId8"/>
    <p:sldLayoutId id="214748378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SzPct val="80000"/>
        <a:buFont typeface="Wingdings 3" panose="05040102010807070707" pitchFamily="18" charset="2"/>
        <a:buChar char="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25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80000"/>
        <a:buFont typeface="Wingdings 3" panose="05040102010807070707" pitchFamily="18" charset="2"/>
        <a:buChar char="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8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ireframe human body surrounded by tubes and tubes&#10;&#10;Description automatically generated">
            <a:extLst>
              <a:ext uri="{FF2B5EF4-FFF2-40B4-BE49-F238E27FC236}">
                <a16:creationId xmlns:a16="http://schemas.microsoft.com/office/drawing/2014/main" id="{2214983A-69F0-5B64-ED8E-6DA70C443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" r="18431"/>
          <a:stretch/>
        </p:blipFill>
        <p:spPr>
          <a:xfrm>
            <a:off x="6557819" y="0"/>
            <a:ext cx="5634182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/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9A14DE87-05B0-7304-414C-7D272CCAE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6AAD8C20-FB49-1181-07C4-FE29B0B4A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19C90-3351-C1F0-CDB8-A8A2262056C1}"/>
              </a:ext>
            </a:extLst>
          </p:cNvPr>
          <p:cNvSpPr txBox="1"/>
          <p:nvPr/>
        </p:nvSpPr>
        <p:spPr>
          <a:xfrm rot="19798694">
            <a:off x="10198832" y="5259118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CD93C7"/>
                </a:solidFill>
                <a:latin typeface="+mj-lt"/>
              </a:rPr>
              <a:t>Generated by DALL-E</a:t>
            </a:r>
          </a:p>
        </p:txBody>
      </p:sp>
    </p:spTree>
    <p:extLst>
      <p:ext uri="{BB962C8B-B14F-4D97-AF65-F5344CB8AC3E}">
        <p14:creationId xmlns:p14="http://schemas.microsoft.com/office/powerpoint/2010/main" val="79712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07C7-067D-03B7-F3D5-E4B4C3D1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3ECA-DB56-E06B-2DE7-D538F13CA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GB" sz="2000" dirty="0">
                <a:solidFill>
                  <a:schemeClr val="bg1"/>
                </a:solidFill>
              </a:rPr>
              <a:t> Headings font: Daytona Condensed</a:t>
            </a:r>
          </a:p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GB" sz="2000" dirty="0">
                <a:solidFill>
                  <a:schemeClr val="bg1"/>
                </a:solidFill>
              </a:rPr>
              <a:t> Body font: </a:t>
            </a:r>
            <a:r>
              <a:rPr lang="en-GB" sz="2000" dirty="0" err="1">
                <a:solidFill>
                  <a:schemeClr val="bg1"/>
                </a:solidFill>
              </a:rPr>
              <a:t>Bahnschrift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GB" sz="2000" dirty="0">
                <a:solidFill>
                  <a:schemeClr val="bg1"/>
                </a:solidFill>
              </a:rPr>
              <a:t> Thumb logo OoCCT</a:t>
            </a:r>
          </a:p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GB" sz="2000" dirty="0">
                <a:solidFill>
                  <a:schemeClr val="bg1"/>
                </a:solidFill>
              </a:rPr>
              <a:t> Footer: University of Twente</a:t>
            </a:r>
          </a:p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GB" sz="2000" dirty="0">
                <a:solidFill>
                  <a:schemeClr val="bg1"/>
                </a:solidFill>
              </a:rPr>
              <a:t> Slide numbers</a:t>
            </a:r>
          </a:p>
          <a:p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713E8-7C02-F6C4-5C3D-8442B498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37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830E-C8D6-4A1D-03D7-988957B2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091A-2F32-D06E-73DE-273276E8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dirty="0">
                <a:solidFill>
                  <a:schemeClr val="bg1"/>
                </a:solidFill>
              </a:rPr>
              <a:t>On the ribbon select ‘Design’ &gt; Theme ‘</a:t>
            </a:r>
            <a:r>
              <a:rPr lang="en-GB" b="1" dirty="0">
                <a:solidFill>
                  <a:schemeClr val="bg1"/>
                </a:solidFill>
              </a:rPr>
              <a:t>Circuit</a:t>
            </a:r>
            <a:r>
              <a:rPr lang="en-GB" dirty="0">
                <a:solidFill>
                  <a:schemeClr val="bg1"/>
                </a:solidFill>
              </a:rPr>
              <a:t>’</a:t>
            </a:r>
          </a:p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dirty="0">
                <a:solidFill>
                  <a:schemeClr val="bg1"/>
                </a:solidFill>
              </a:rPr>
              <a:t>On the ribbon select ‘Design’ &gt; unfold ‘Variants’ and select “</a:t>
            </a:r>
            <a:r>
              <a:rPr lang="en-GB" b="1" dirty="0">
                <a:solidFill>
                  <a:schemeClr val="bg1"/>
                </a:solidFill>
              </a:rPr>
              <a:t>OoCCT</a:t>
            </a:r>
            <a:r>
              <a:rPr lang="en-GB" dirty="0">
                <a:solidFill>
                  <a:schemeClr val="bg1"/>
                </a:solidFill>
              </a:rPr>
              <a:t>” in ‘</a:t>
            </a:r>
            <a:r>
              <a:rPr lang="en-GB" dirty="0" err="1">
                <a:solidFill>
                  <a:schemeClr val="bg1"/>
                </a:solidFill>
              </a:rPr>
              <a:t>colors</a:t>
            </a:r>
            <a:r>
              <a:rPr lang="en-GB" dirty="0">
                <a:solidFill>
                  <a:schemeClr val="bg1"/>
                </a:solidFill>
              </a:rPr>
              <a:t>’ and ‘fonts’</a:t>
            </a:r>
          </a:p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dirty="0">
                <a:solidFill>
                  <a:schemeClr val="bg1"/>
                </a:solidFill>
              </a:rPr>
              <a:t>Used for large areas or lettering: OoCCT dark teal: R0 G153 B153 HEX #009999</a:t>
            </a:r>
          </a:p>
          <a:p>
            <a:pPr>
              <a:buClr>
                <a:schemeClr val="tx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dirty="0">
                <a:solidFill>
                  <a:schemeClr val="bg1"/>
                </a:solidFill>
              </a:rPr>
              <a:t>Used for accents: OoCCT pink: R255 G51 B153 HEX #FF3399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D1D67-0EF0-CD8B-076B-FBAFFA79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7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39E95-80CC-29A6-F45E-5806F642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4149418"/>
            <a:ext cx="3195240" cy="57626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Full </a:t>
            </a:r>
            <a:r>
              <a:rPr lang="en-GB" dirty="0" err="1">
                <a:solidFill>
                  <a:schemeClr val="bg1"/>
                </a:solidFill>
              </a:rPr>
              <a:t>color</a:t>
            </a:r>
            <a:r>
              <a:rPr lang="en-GB" dirty="0">
                <a:solidFill>
                  <a:schemeClr val="bg1"/>
                </a:solidFill>
              </a:rPr>
              <a:t>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DDE5B-B202-148B-7B5E-48C969D6086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3CAF61-EE94-0242-4ECD-703AA46C5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9053" y="4149418"/>
            <a:ext cx="3200400" cy="57626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Thumb </a:t>
            </a:r>
            <a:r>
              <a:rPr lang="en-GB" dirty="0" err="1">
                <a:solidFill>
                  <a:schemeClr val="bg1"/>
                </a:solidFill>
              </a:rPr>
              <a:t>color</a:t>
            </a:r>
            <a:r>
              <a:rPr lang="en-GB" dirty="0">
                <a:solidFill>
                  <a:schemeClr val="bg1"/>
                </a:solidFill>
              </a:rPr>
              <a:t> logo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1D55B6-EB73-F266-AD11-776D21D043B8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69F480-ED86-65B7-6AE4-4053F70E3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567" y="4149417"/>
            <a:ext cx="3190741" cy="57626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Black &amp; white logos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577893-27AF-C2AA-C907-C9ACED188956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983031-C9E5-343D-299C-F44583C2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4</a:t>
            </a:fld>
            <a:endParaRPr lang="en-GB"/>
          </a:p>
        </p:txBody>
      </p:sp>
      <p:pic>
        <p:nvPicPr>
          <p:cNvPr id="19" name="Picture 18" descr="A white and blue rectangular sign with black text&#10;&#10;Description automatically generated">
            <a:extLst>
              <a:ext uri="{FF2B5EF4-FFF2-40B4-BE49-F238E27FC236}">
                <a16:creationId xmlns:a16="http://schemas.microsoft.com/office/drawing/2014/main" id="{BE37593E-F9E7-134D-44C2-BEFB67648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3" y="2697116"/>
            <a:ext cx="3666440" cy="1141126"/>
          </a:xfrm>
          <a:prstGeom prst="rect">
            <a:avLst/>
          </a:prstGeom>
        </p:spPr>
      </p:pic>
      <p:pic>
        <p:nvPicPr>
          <p:cNvPr id="20" name="Picture 19" descr="A white rectangular sign with black text on it&#10;&#10;Description automatically generated">
            <a:extLst>
              <a:ext uri="{FF2B5EF4-FFF2-40B4-BE49-F238E27FC236}">
                <a16:creationId xmlns:a16="http://schemas.microsoft.com/office/drawing/2014/main" id="{ACD878BF-983F-B03F-0611-5F29B30F2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49" y="2231763"/>
            <a:ext cx="1823521" cy="18219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150F7B-E2C3-4E9E-F6A4-CFE32072F9B2}"/>
              </a:ext>
            </a:extLst>
          </p:cNvPr>
          <p:cNvSpPr/>
          <p:nvPr/>
        </p:nvSpPr>
        <p:spPr>
          <a:xfrm>
            <a:off x="7494521" y="2058742"/>
            <a:ext cx="4246561" cy="10276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Content Placeholder 10" descr="A close-up of a logo&#10;&#10;Description automatically generated">
            <a:extLst>
              <a:ext uri="{FF2B5EF4-FFF2-40B4-BE49-F238E27FC236}">
                <a16:creationId xmlns:a16="http://schemas.microsoft.com/office/drawing/2014/main" id="{35FCC28E-330A-6599-1CA7-CC312DB64E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19670" r="6786" b="19592"/>
          <a:stretch/>
        </p:blipFill>
        <p:spPr>
          <a:xfrm>
            <a:off x="7699918" y="3268631"/>
            <a:ext cx="3816000" cy="723900"/>
          </a:xfrm>
          <a:prstGeom prst="rect">
            <a:avLst/>
          </a:prstGeom>
        </p:spPr>
      </p:pic>
      <p:pic>
        <p:nvPicPr>
          <p:cNvPr id="23" name="Picture 2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483CA89-466A-3FD3-A842-E0EAB1FA4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02" y="2210469"/>
            <a:ext cx="3811799" cy="7241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C3FA92-4729-9A92-0105-F2E9C4D1E8D2}"/>
              </a:ext>
            </a:extLst>
          </p:cNvPr>
          <p:cNvSpPr txBox="1">
            <a:spLocks/>
          </p:cNvSpPr>
          <p:nvPr/>
        </p:nvSpPr>
        <p:spPr>
          <a:xfrm>
            <a:off x="1141412" y="258301"/>
            <a:ext cx="10321631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53257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7DD2-2727-647D-D03B-8DFAEE41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E61D4-B672-2A48-9AAD-23E37F848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E0041-CEE7-3811-E95B-9380F461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5</a:t>
            </a:fld>
            <a:endParaRPr lang="en-GB"/>
          </a:p>
        </p:txBody>
      </p:sp>
      <p:pic>
        <p:nvPicPr>
          <p:cNvPr id="2054" name="Picture 6" descr="A hand holding a clear lens&#10;&#10;Description automatically generated">
            <a:extLst>
              <a:ext uri="{FF2B5EF4-FFF2-40B4-BE49-F238E27FC236}">
                <a16:creationId xmlns:a16="http://schemas.microsoft.com/office/drawing/2014/main" id="{598264EF-AB26-10E1-AF43-D5BF5B072E7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0" r="320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6C63F6D-9727-4C9F-B673-3194289CFBFB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-178" r="48228" b="17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95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D123-F3C7-6F6D-096A-D37A6B79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480291"/>
            <a:ext cx="3330005" cy="1639884"/>
          </a:xfrm>
        </p:spPr>
        <p:txBody>
          <a:bodyPr/>
          <a:lstStyle/>
          <a:p>
            <a:r>
              <a:rPr lang="en-GB" dirty="0"/>
              <a:t>Highlight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14415-CAA5-6B5A-F809-E9BB380E8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3330005" cy="37147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ED0BF-03DB-A3F1-CBFE-48A8D9E2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t>6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D9EA26-1585-753B-007D-C7265DF1698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1C4F9-6928-61FF-E619-8C267699BC5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8FEF4-5743-7B14-C191-04D24C7D628D}"/>
              </a:ext>
            </a:extLst>
          </p:cNvPr>
          <p:cNvSpPr/>
          <p:nvPr/>
        </p:nvSpPr>
        <p:spPr>
          <a:xfrm>
            <a:off x="11259127" y="4738255"/>
            <a:ext cx="932873" cy="21197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5D5938-3D7E-27A4-2754-BDADB8E05F0C}"/>
              </a:ext>
            </a:extLst>
          </p:cNvPr>
          <p:cNvSpPr/>
          <p:nvPr/>
        </p:nvSpPr>
        <p:spPr>
          <a:xfrm>
            <a:off x="4655127" y="-2655"/>
            <a:ext cx="7536873" cy="6860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206FC50-A74B-0473-C610-6A8F67D2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" r="1" b="1"/>
          <a:stretch/>
        </p:blipFill>
        <p:spPr>
          <a:xfrm>
            <a:off x="8585074" y="-2655"/>
            <a:ext cx="3606643" cy="3358597"/>
          </a:xfrm>
          <a:prstGeom prst="rect">
            <a:avLst/>
          </a:prstGeom>
        </p:spPr>
      </p:pic>
      <p:pic>
        <p:nvPicPr>
          <p:cNvPr id="11" name="Picture 10" descr="A hand holding a clear lens&#10;&#10;Description automatically generated">
            <a:extLst>
              <a:ext uri="{FF2B5EF4-FFF2-40B4-BE49-F238E27FC236}">
                <a16:creationId xmlns:a16="http://schemas.microsoft.com/office/drawing/2014/main" id="{7550C34F-A8FA-9D9E-561C-139DFCBB5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138" r="15311" b="-138"/>
          <a:stretch/>
        </p:blipFill>
        <p:spPr>
          <a:xfrm>
            <a:off x="4810465" y="10"/>
            <a:ext cx="3610035" cy="3355932"/>
          </a:xfrm>
          <a:prstGeom prst="rect">
            <a:avLst/>
          </a:prstGeom>
        </p:spPr>
      </p:pic>
      <p:pic>
        <p:nvPicPr>
          <p:cNvPr id="12" name="Picture 11" descr="A group of people in lab coats looking through microscopes&#10;&#10;Description automatically generated">
            <a:extLst>
              <a:ext uri="{FF2B5EF4-FFF2-40B4-BE49-F238E27FC236}">
                <a16:creationId xmlns:a16="http://schemas.microsoft.com/office/drawing/2014/main" id="{43990C21-E963-2802-48AC-84BBACE24F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 b="13948"/>
          <a:stretch/>
        </p:blipFill>
        <p:spPr>
          <a:xfrm>
            <a:off x="4810465" y="3509916"/>
            <a:ext cx="7381535" cy="3356783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0F44C1D-43B2-84ED-8A93-6637C831C2E8}"/>
              </a:ext>
            </a:extLst>
          </p:cNvPr>
          <p:cNvSpPr txBox="1">
            <a:spLocks/>
          </p:cNvSpPr>
          <p:nvPr/>
        </p:nvSpPr>
        <p:spPr>
          <a:xfrm>
            <a:off x="10696150" y="6362172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B3C7F8-6A69-4940-9BD6-9D924FBB21B6}" type="slidenum">
              <a:rPr lang="en-GB" smtClean="0">
                <a:solidFill>
                  <a:schemeClr val="tx1"/>
                </a:solidFill>
              </a:rPr>
              <a:pPr/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9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BB9A0-04EA-19A3-414B-CA1C3F6B7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3C7F8-6A69-4940-9BD6-9D924FBB21B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551D6-E213-95DE-C2B8-D1855B660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6" y="2249485"/>
            <a:ext cx="3330000" cy="37147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F3AC76-4248-5365-CDA0-F962E775F1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CB906F-1C7A-2B8B-C413-C24BDDA621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C86776-C82E-5C74-86F6-A70C7D513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30D01A-3820-8FD3-3161-1E2ED588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480291"/>
            <a:ext cx="3330000" cy="1639884"/>
          </a:xfrm>
        </p:spPr>
        <p:txBody>
          <a:bodyPr/>
          <a:lstStyle/>
          <a:p>
            <a:r>
              <a:rPr lang="en-GB" dirty="0"/>
              <a:t>Highlight slide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1B43E9C-6CCA-8F71-D62E-7E9335120927}"/>
              </a:ext>
            </a:extLst>
          </p:cNvPr>
          <p:cNvSpPr txBox="1">
            <a:spLocks/>
          </p:cNvSpPr>
          <p:nvPr/>
        </p:nvSpPr>
        <p:spPr>
          <a:xfrm>
            <a:off x="10691955" y="637918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B3C7F8-6A69-4940-9BD6-9D924FBB21B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1E85C4-2934-CC3F-6800-68A7DE35A623}"/>
              </a:ext>
            </a:extLst>
          </p:cNvPr>
          <p:cNvSpPr/>
          <p:nvPr/>
        </p:nvSpPr>
        <p:spPr>
          <a:xfrm>
            <a:off x="11259127" y="4738255"/>
            <a:ext cx="932873" cy="21197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265652-DE62-85A1-7435-0CD732371796}"/>
              </a:ext>
            </a:extLst>
          </p:cNvPr>
          <p:cNvSpPr/>
          <p:nvPr/>
        </p:nvSpPr>
        <p:spPr>
          <a:xfrm>
            <a:off x="4655127" y="-2655"/>
            <a:ext cx="7536873" cy="6860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picture containing indoor, person, person, working&#10;&#10;Description automatically generated">
            <a:extLst>
              <a:ext uri="{FF2B5EF4-FFF2-40B4-BE49-F238E27FC236}">
                <a16:creationId xmlns:a16="http://schemas.microsoft.com/office/drawing/2014/main" id="{1DC9352F-1663-F341-A69E-49B63413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1681" r="30682" b="4750"/>
          <a:stretch/>
        </p:blipFill>
        <p:spPr>
          <a:xfrm>
            <a:off x="4769394" y="3364"/>
            <a:ext cx="3018250" cy="3368486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691207F0-8333-49A9-C4E1-2CAB4B09CF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781" r="34849" b="5084"/>
          <a:stretch/>
        </p:blipFill>
        <p:spPr>
          <a:xfrm>
            <a:off x="10094553" y="3364"/>
            <a:ext cx="2097447" cy="3368486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picture containing indoor, preparing&#10;&#10;Description automatically generated">
            <a:extLst>
              <a:ext uri="{FF2B5EF4-FFF2-40B4-BE49-F238E27FC236}">
                <a16:creationId xmlns:a16="http://schemas.microsoft.com/office/drawing/2014/main" id="{E455F1FD-A266-60B0-268A-0CC0BF01F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1409" b="5109"/>
          <a:stretch/>
        </p:blipFill>
        <p:spPr>
          <a:xfrm>
            <a:off x="7893969" y="1"/>
            <a:ext cx="2096047" cy="3369600"/>
          </a:xfrm>
          <a:prstGeom prst="rect">
            <a:avLst/>
          </a:prstGeom>
          <a:ln w="7620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927034-6C75-7809-AE77-195FCD38E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0" b="6621"/>
          <a:stretch/>
        </p:blipFill>
        <p:spPr>
          <a:xfrm>
            <a:off x="4769395" y="3505201"/>
            <a:ext cx="7422606" cy="3349435"/>
          </a:xfrm>
          <a:prstGeom prst="rect">
            <a:avLst/>
          </a:prstGeom>
          <a:ln>
            <a:noFill/>
          </a:ln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51218C6-849E-B99E-1B50-153A8D613283}"/>
              </a:ext>
            </a:extLst>
          </p:cNvPr>
          <p:cNvSpPr txBox="1">
            <a:spLocks/>
          </p:cNvSpPr>
          <p:nvPr/>
        </p:nvSpPr>
        <p:spPr>
          <a:xfrm>
            <a:off x="10696150" y="6362172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B3C7F8-6A69-4940-9BD6-9D924FBB21B6}" type="slidenum">
              <a:rPr lang="en-GB" smtClean="0">
                <a:solidFill>
                  <a:schemeClr val="tx1"/>
                </a:solidFill>
              </a:rPr>
              <a:pPr/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7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8F27-AD5D-F6C4-A604-4846272B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0246-47C8-8D0F-EA6B-652D0D4CA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/>
              <a:t>oocct@utwente.nl</a:t>
            </a:r>
          </a:p>
          <a:p>
            <a:pPr lvl="0"/>
            <a:r>
              <a:rPr lang="en-US" dirty="0"/>
              <a:t>www.utwente.nl/oocct </a:t>
            </a:r>
          </a:p>
        </p:txBody>
      </p:sp>
    </p:spTree>
    <p:extLst>
      <p:ext uri="{BB962C8B-B14F-4D97-AF65-F5344CB8AC3E}">
        <p14:creationId xmlns:p14="http://schemas.microsoft.com/office/powerpoint/2010/main" val="4033808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oCCT">
      <a:dk1>
        <a:srgbClr val="000000"/>
      </a:dk1>
      <a:lt1>
        <a:srgbClr val="FFFFFF"/>
      </a:lt1>
      <a:dk2>
        <a:srgbClr val="009999"/>
      </a:dk2>
      <a:lt2>
        <a:srgbClr val="FF3399"/>
      </a:lt2>
      <a:accent1>
        <a:srgbClr val="00FF99"/>
      </a:accent1>
      <a:accent2>
        <a:srgbClr val="D35940"/>
      </a:accent2>
      <a:accent3>
        <a:srgbClr val="B258D3"/>
      </a:accent3>
      <a:accent4>
        <a:srgbClr val="FAA93A"/>
      </a:accent4>
      <a:accent5>
        <a:srgbClr val="0070C0"/>
      </a:accent5>
      <a:accent6>
        <a:srgbClr val="28FFFE"/>
      </a:accent6>
      <a:hlink>
        <a:srgbClr val="FFFFFF"/>
      </a:hlink>
      <a:folHlink>
        <a:srgbClr val="D8D8D8"/>
      </a:folHlink>
    </a:clrScheme>
    <a:fontScheme name="OoCCT">
      <a:majorFont>
        <a:latin typeface="Daytona Condensed"/>
        <a:ea typeface=""/>
        <a:cs typeface=""/>
      </a:majorFont>
      <a:minorFont>
        <a:latin typeface="Bahnschrift"/>
        <a:ea typeface=""/>
        <a:cs typeface="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bae55-311d-493b-9462-deb489c0915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977F6748065478ADC1E3E38DECF35" ma:contentTypeVersion="10" ma:contentTypeDescription="Create a new document." ma:contentTypeScope="" ma:versionID="0617d34742b62a62c2124215e7136f3d">
  <xsd:schema xmlns:xsd="http://www.w3.org/2001/XMLSchema" xmlns:xs="http://www.w3.org/2001/XMLSchema" xmlns:p="http://schemas.microsoft.com/office/2006/metadata/properties" xmlns:ns2="19cbae55-311d-493b-9462-deb489c09150" targetNamespace="http://schemas.microsoft.com/office/2006/metadata/properties" ma:root="true" ma:fieldsID="13709c144aded21c25a3b84429ee0377" ns2:_="">
    <xsd:import namespace="19cbae55-311d-493b-9462-deb489c091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bae55-311d-493b-9462-deb489c09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af58ba8-1e8d-4aec-a6f5-993f6032d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CA5C2-A052-4C81-90F7-A57D853AD4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E9F6-7D09-4A1C-93F6-FCA9B290EFE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9cbae55-311d-493b-9462-deb489c0915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8EAE2F-4A54-4815-AFAE-CBAA44EA1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bae55-311d-493b-9462-deb489c091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522</TotalTime>
  <Words>137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Abel</vt:lpstr>
      <vt:lpstr>Aptos</vt:lpstr>
      <vt:lpstr>Arial</vt:lpstr>
      <vt:lpstr>Bahnschrift</vt:lpstr>
      <vt:lpstr>Courier New</vt:lpstr>
      <vt:lpstr>Daytona Condensed</vt:lpstr>
      <vt:lpstr>Wingdings 3</vt:lpstr>
      <vt:lpstr>Circuit</vt:lpstr>
      <vt:lpstr>title</vt:lpstr>
      <vt:lpstr>Title</vt:lpstr>
      <vt:lpstr>colors</vt:lpstr>
      <vt:lpstr>PowerPoint Presentation</vt:lpstr>
      <vt:lpstr>Highlight slide</vt:lpstr>
      <vt:lpstr>Highlight slide</vt:lpstr>
      <vt:lpstr>Highlight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Wit, Sanne de (UT-TNW)</dc:creator>
  <cp:lastModifiedBy>Wit, Sanne de (UT-TNW)</cp:lastModifiedBy>
  <cp:revision>2</cp:revision>
  <dcterms:created xsi:type="dcterms:W3CDTF">2024-05-31T14:15:06Z</dcterms:created>
  <dcterms:modified xsi:type="dcterms:W3CDTF">2024-07-26T11:57:57Z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0x010100814977F6748065478ADC1E3E38DECF35</vt:lpwstr>
  </property>
  <property fmtid="{D5CDD505-2E9C-101B-9397-08002B2CF9AE}" pid="3" name="MediaServiceImageTags">
    <vt:lpwstr/>
  </property>
</Properties>
</file>