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2" d="100"/>
          <a:sy n="172" d="100"/>
        </p:scale>
        <p:origin x="-1080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2.xml"/><Relationship Id="rId5" Type="http://schemas.openxmlformats.org/officeDocument/2006/relationships/printerSettings" Target="printerSettings/printerSettings1.bin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09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5139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321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452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7974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8894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189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713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7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122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8670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04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978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118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57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4F5D1EE00D914E9B5427E5A9E647AD" ma:contentTypeVersion="13" ma:contentTypeDescription="Create a new document." ma:contentTypeScope="" ma:versionID="08d0f5673bc365a1f9e61c1b2ed4b8fc">
  <xsd:schema xmlns:xsd="http://www.w3.org/2001/XMLSchema" xmlns:xs="http://www.w3.org/2001/XMLSchema" xmlns:p="http://schemas.microsoft.com/office/2006/metadata/properties" xmlns:ns2="10580ea0-1ad5-482f-b20c-614d71681fd6" xmlns:ns3="f62a52bf-34c4-4048-b09c-58a25362e64f" xmlns:ns4="22171aab-d911-466e-ad67-bf8a68927320" targetNamespace="http://schemas.microsoft.com/office/2006/metadata/properties" ma:root="true" ma:fieldsID="396e04820fce9bd3ec54546a82482108" ns2:_="" ns3:_="" ns4:_="">
    <xsd:import namespace="10580ea0-1ad5-482f-b20c-614d71681fd6"/>
    <xsd:import namespace="f62a52bf-34c4-4048-b09c-58a25362e64f"/>
    <xsd:import namespace="22171aab-d911-466e-ad67-bf8a689273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580ea0-1ad5-482f-b20c-614d71681f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2525d9d6-2eb2-4e0b-85c6-c94afad0db2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2a52bf-34c4-4048-b09c-58a25362e64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490e9bc-9e28-4605-b3a1-81dc391e427d}" ma:internalName="TaxCatchAll" ma:showField="CatchAllData" ma:web="f62a52bf-34c4-4048-b09c-58a25362e64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171aab-d911-466e-ad67-bf8a68927320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62a52bf-34c4-4048-b09c-58a25362e64f" xsi:nil="true"/>
    <lcf76f155ced4ddcb4097134ff3c332f xmlns="10580ea0-1ad5-482f-b20c-614d71681fd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61804B7-F648-45D7-BB26-2D79769069CC}"/>
</file>

<file path=customXml/itemProps2.xml><?xml version="1.0" encoding="utf-8"?>
<ds:datastoreItem xmlns:ds="http://schemas.openxmlformats.org/officeDocument/2006/customXml" ds:itemID="{A29489B4-3B16-4600-AE78-1F64562463F0}"/>
</file>

<file path=customXml/itemProps3.xml><?xml version="1.0" encoding="utf-8"?>
<ds:datastoreItem xmlns:ds="http://schemas.openxmlformats.org/officeDocument/2006/customXml" ds:itemID="{77FCBD9C-4D71-4812-8549-D6A3A693E3A9}"/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Diavoorstelling (16:9)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PowerPoint-presentatie</vt:lpstr>
      <vt:lpstr>PowerPoint-presentatie</vt:lpstr>
      <vt:lpstr>PowerPoint-presentatie</vt:lpstr>
    </vt:vector>
  </TitlesOfParts>
  <Company>studio Pieter Jan Boterhoek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Pieter Jan Boterhoek</dc:creator>
  <cp:lastModifiedBy>Pieter Jan Boterhoek</cp:lastModifiedBy>
  <cp:revision>2</cp:revision>
  <dcterms:created xsi:type="dcterms:W3CDTF">2020-11-20T10:00:06Z</dcterms:created>
  <dcterms:modified xsi:type="dcterms:W3CDTF">2020-11-20T10:16:39Z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0x010100084F5D1EE00D914E9B5427E5A9E647AD</vt:lpwstr>
  </property>
  <property fmtid="{D5CDD505-2E9C-101B-9397-08002B2CF9AE}" pid="3" name="Order">
    <vt:r8>1886600</vt:r8>
  </property>
</Properties>
</file>