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1" r:id="rId2"/>
  </p:sldMasterIdLst>
  <p:notesMasterIdLst>
    <p:notesMasterId r:id="rId5"/>
  </p:notesMasterIdLst>
  <p:handoutMasterIdLst>
    <p:handoutMasterId r:id="rId6"/>
  </p:handoutMasterIdLst>
  <p:sldIdLst>
    <p:sldId id="258" r:id="rId3"/>
    <p:sldId id="257" r:id="rId4"/>
  </p:sldIdLst>
  <p:sldSz cx="30248225" cy="42775188"/>
  <p:notesSz cx="6858000" cy="9144000"/>
  <p:defaultTextStyle>
    <a:defPPr>
      <a:defRPr lang="en-US"/>
    </a:defPPr>
    <a:lvl1pPr marL="0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0EB2B-D01F-7344-80B9-06BAD32F04FE}">
          <p14:sldIdLst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73">
          <p15:clr>
            <a:srgbClr val="A4A3A4"/>
          </p15:clr>
        </p15:guide>
        <p15:guide id="2" pos="95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06"/>
    <p:restoredTop sz="90040" autoAdjust="0"/>
  </p:normalViewPr>
  <p:slideViewPr>
    <p:cSldViewPr snapToGrid="0" snapToObjects="1">
      <p:cViewPr>
        <p:scale>
          <a:sx n="40" d="100"/>
          <a:sy n="40" d="100"/>
        </p:scale>
        <p:origin x="5888" y="-1656"/>
      </p:cViewPr>
      <p:guideLst>
        <p:guide orient="horz" pos="13473"/>
        <p:guide pos="95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74" d="100"/>
          <a:sy n="174" d="100"/>
        </p:scale>
        <p:origin x="-50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08D8F-F54E-F34F-8EF2-18A5CC441875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2A490-C063-E045-B82A-91D7DB910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1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D8A1B-0C8D-D541-9C71-A77B10E9F127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6A902-C084-D24D-8944-936795CC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6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6341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2682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59022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45363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31704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18045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04385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690726" algn="l" defTabSz="20863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163" y="24239273"/>
            <a:ext cx="25285700" cy="10931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2086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8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subtitle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58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095" y="9198595"/>
            <a:ext cx="8615380" cy="7248018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339" y="9198595"/>
            <a:ext cx="15581523" cy="29011931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4163" y="16446613"/>
            <a:ext cx="9189312" cy="21763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latin typeface="Arial Narrow"/>
                <a:cs typeface="Arial Narrow"/>
              </a:defRPr>
            </a:lvl1pPr>
            <a:lvl2pPr marL="2086341" indent="0">
              <a:buNone/>
              <a:defRPr sz="5500"/>
            </a:lvl2pPr>
            <a:lvl3pPr marL="4172682" indent="0">
              <a:buNone/>
              <a:defRPr sz="4600"/>
            </a:lvl3pPr>
            <a:lvl4pPr marL="6259022" indent="0">
              <a:buNone/>
              <a:defRPr sz="4100"/>
            </a:lvl4pPr>
            <a:lvl5pPr marL="8345363" indent="0">
              <a:buNone/>
              <a:defRPr sz="4100"/>
            </a:lvl5pPr>
            <a:lvl6pPr marL="10431704" indent="0">
              <a:buNone/>
              <a:defRPr sz="4100"/>
            </a:lvl6pPr>
            <a:lvl7pPr marL="12518045" indent="0">
              <a:buNone/>
              <a:defRPr sz="4100"/>
            </a:lvl7pPr>
            <a:lvl8pPr marL="14604385" indent="0">
              <a:buNone/>
              <a:defRPr sz="4100"/>
            </a:lvl8pPr>
            <a:lvl9pPr marL="16690726" indent="0">
              <a:buNone/>
              <a:defRPr sz="4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005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4163" y="8936187"/>
            <a:ext cx="25285700" cy="3070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6341" indent="0">
              <a:buNone/>
              <a:defRPr sz="12800"/>
            </a:lvl2pPr>
            <a:lvl3pPr marL="4172682" indent="0">
              <a:buNone/>
              <a:defRPr sz="11000"/>
            </a:lvl3pPr>
            <a:lvl4pPr marL="6259022" indent="0">
              <a:buNone/>
              <a:defRPr sz="9100"/>
            </a:lvl4pPr>
            <a:lvl5pPr marL="8345363" indent="0">
              <a:buNone/>
              <a:defRPr sz="9100"/>
            </a:lvl5pPr>
            <a:lvl6pPr marL="10431704" indent="0">
              <a:buNone/>
              <a:defRPr sz="9100"/>
            </a:lvl6pPr>
            <a:lvl7pPr marL="12518045" indent="0">
              <a:buNone/>
              <a:defRPr sz="9100"/>
            </a:lvl7pPr>
            <a:lvl8pPr marL="14604385" indent="0">
              <a:buNone/>
              <a:defRPr sz="9100"/>
            </a:lvl8pPr>
            <a:lvl9pPr marL="16690726" indent="0">
              <a:buNone/>
              <a:defRPr sz="9100"/>
            </a:lvl9pPr>
          </a:lstStyle>
          <a:p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046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 vert="eaVert"/>
          <a:lstStyle>
            <a:lvl1pPr>
              <a:defRPr sz="4800" b="0" i="0">
                <a:latin typeface="Arial"/>
                <a:cs typeface="Arial"/>
              </a:defRPr>
            </a:lvl1pPr>
            <a:lvl2pPr>
              <a:defRPr sz="4800" b="0" i="0">
                <a:latin typeface="Arial"/>
                <a:cs typeface="Arial"/>
              </a:defRPr>
            </a:lvl2pPr>
            <a:lvl3pPr>
              <a:defRPr sz="4800" b="0" i="0">
                <a:latin typeface="Arial"/>
                <a:cs typeface="Arial"/>
              </a:defRPr>
            </a:lvl3pPr>
            <a:lvl4pPr>
              <a:defRPr sz="4800" b="0" i="0">
                <a:latin typeface="Arial"/>
                <a:cs typeface="Arial"/>
              </a:defRPr>
            </a:lvl4pPr>
            <a:lvl5pPr>
              <a:defRPr sz="4800" b="0" i="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8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Arial"/>
                <a:cs typeface="Arial"/>
              </a:defRPr>
            </a:lvl1pPr>
            <a:lvl2pPr>
              <a:defRPr sz="4800">
                <a:latin typeface="Arial"/>
                <a:cs typeface="Arial"/>
              </a:defRPr>
            </a:lvl2pPr>
            <a:lvl3pPr>
              <a:defRPr sz="4800">
                <a:latin typeface="Arial"/>
                <a:cs typeface="Arial"/>
              </a:defRPr>
            </a:lvl3pPr>
            <a:lvl4pPr>
              <a:defRPr sz="4800">
                <a:latin typeface="Arial"/>
                <a:cs typeface="Arial"/>
              </a:defRPr>
            </a:lvl4pPr>
            <a:lvl5pPr>
              <a:defRPr sz="480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366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163" y="9980880"/>
            <a:ext cx="12003899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18871" y="9980880"/>
            <a:ext cx="12560992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74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095" y="9198595"/>
            <a:ext cx="8615380" cy="7248018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339" y="9198595"/>
            <a:ext cx="15581523" cy="29011931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4163" y="16446613"/>
            <a:ext cx="9189312" cy="21763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latin typeface="Arial Narrow"/>
                <a:cs typeface="Arial Narrow"/>
              </a:defRPr>
            </a:lvl1pPr>
            <a:lvl2pPr marL="2086341" indent="0">
              <a:buNone/>
              <a:defRPr sz="5500"/>
            </a:lvl2pPr>
            <a:lvl3pPr marL="4172682" indent="0">
              <a:buNone/>
              <a:defRPr sz="4600"/>
            </a:lvl3pPr>
            <a:lvl4pPr marL="6259022" indent="0">
              <a:buNone/>
              <a:defRPr sz="4100"/>
            </a:lvl4pPr>
            <a:lvl5pPr marL="8345363" indent="0">
              <a:buNone/>
              <a:defRPr sz="4100"/>
            </a:lvl5pPr>
            <a:lvl6pPr marL="10431704" indent="0">
              <a:buNone/>
              <a:defRPr sz="4100"/>
            </a:lvl6pPr>
            <a:lvl7pPr marL="12518045" indent="0">
              <a:buNone/>
              <a:defRPr sz="4100"/>
            </a:lvl7pPr>
            <a:lvl8pPr marL="14604385" indent="0">
              <a:buNone/>
              <a:defRPr sz="4100"/>
            </a:lvl8pPr>
            <a:lvl9pPr marL="16690726" indent="0">
              <a:buNone/>
              <a:defRPr sz="41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8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4163" y="8936187"/>
            <a:ext cx="25285700" cy="30701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6341" indent="0">
              <a:buNone/>
              <a:defRPr sz="12800"/>
            </a:lvl2pPr>
            <a:lvl3pPr marL="4172682" indent="0">
              <a:buNone/>
              <a:defRPr sz="11000"/>
            </a:lvl3pPr>
            <a:lvl4pPr marL="6259022" indent="0">
              <a:buNone/>
              <a:defRPr sz="9100"/>
            </a:lvl4pPr>
            <a:lvl5pPr marL="8345363" indent="0">
              <a:buNone/>
              <a:defRPr sz="9100"/>
            </a:lvl5pPr>
            <a:lvl6pPr marL="10431704" indent="0">
              <a:buNone/>
              <a:defRPr sz="9100"/>
            </a:lvl6pPr>
            <a:lvl7pPr marL="12518045" indent="0">
              <a:buNone/>
              <a:defRPr sz="9100"/>
            </a:lvl7pPr>
            <a:lvl8pPr marL="14604385" indent="0">
              <a:buNone/>
              <a:defRPr sz="9100"/>
            </a:lvl8pPr>
            <a:lvl9pPr marL="16690726" indent="0">
              <a:buNone/>
              <a:defRPr sz="9100"/>
            </a:lvl9pPr>
          </a:lstStyle>
          <a:p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77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 vert="eaVert"/>
          <a:lstStyle>
            <a:lvl1pPr>
              <a:defRPr sz="4800" b="0" i="0">
                <a:latin typeface="Arial"/>
                <a:cs typeface="Arial"/>
              </a:defRPr>
            </a:lvl1pPr>
            <a:lvl2pPr>
              <a:defRPr sz="4800" b="0" i="0">
                <a:latin typeface="Arial"/>
                <a:cs typeface="Arial"/>
              </a:defRPr>
            </a:lvl2pPr>
            <a:lvl3pPr>
              <a:defRPr sz="4800" b="0" i="0">
                <a:latin typeface="Arial"/>
                <a:cs typeface="Arial"/>
              </a:defRPr>
            </a:lvl3pPr>
            <a:lvl4pPr>
              <a:defRPr sz="4800" b="0" i="0">
                <a:latin typeface="Arial"/>
                <a:cs typeface="Arial"/>
              </a:defRPr>
            </a:lvl4pPr>
            <a:lvl5pPr>
              <a:defRPr sz="4800" b="0" i="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50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163" y="24239273"/>
            <a:ext cx="25285700" cy="10931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2086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5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8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subtitle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087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163" y="9980881"/>
            <a:ext cx="25285700" cy="27602936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Arial"/>
                <a:cs typeface="Arial"/>
              </a:defRPr>
            </a:lvl1pPr>
            <a:lvl2pPr>
              <a:defRPr sz="4800">
                <a:latin typeface="Arial"/>
                <a:cs typeface="Arial"/>
              </a:defRPr>
            </a:lvl2pPr>
            <a:lvl3pPr>
              <a:defRPr sz="4800">
                <a:latin typeface="Arial"/>
                <a:cs typeface="Arial"/>
              </a:defRPr>
            </a:lvl3pPr>
            <a:lvl4pPr>
              <a:defRPr sz="4800">
                <a:latin typeface="Arial"/>
                <a:cs typeface="Arial"/>
              </a:defRPr>
            </a:lvl4pPr>
            <a:lvl5pPr>
              <a:defRPr sz="4800"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528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163" y="9980880"/>
            <a:ext cx="12003899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18871" y="9980880"/>
            <a:ext cx="12560992" cy="28229647"/>
          </a:xfrm>
          <a:prstGeom prst="rect">
            <a:avLst/>
          </a:prstGeom>
        </p:spPr>
        <p:txBody>
          <a:bodyPr/>
          <a:lstStyle>
            <a:lvl1pPr>
              <a:defRPr sz="4800" b="0" i="0">
                <a:latin typeface="Arial Narrow"/>
                <a:cs typeface="Arial Narrow"/>
              </a:defRPr>
            </a:lvl1pPr>
            <a:lvl2pPr>
              <a:defRPr sz="4800" b="0" i="0">
                <a:latin typeface="Arial Narrow"/>
                <a:cs typeface="Arial Narrow"/>
              </a:defRPr>
            </a:lvl2pPr>
            <a:lvl3pPr>
              <a:defRPr sz="4800" b="0" i="0">
                <a:latin typeface="Arial Narrow"/>
                <a:cs typeface="Arial Narrow"/>
              </a:defRPr>
            </a:lvl3pPr>
            <a:lvl4pPr>
              <a:defRPr sz="4800" b="0" i="0">
                <a:latin typeface="Arial Narrow"/>
                <a:cs typeface="Arial Narrow"/>
              </a:defRPr>
            </a:lvl4pPr>
            <a:lvl5pPr>
              <a:defRPr sz="4800" b="0" i="0">
                <a:latin typeface="Arial Narrow"/>
                <a:cs typeface="Arial Narrow"/>
              </a:defRPr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094163" y="2862470"/>
            <a:ext cx="25285700" cy="5087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094922" y="1048234"/>
            <a:ext cx="25285147" cy="1814236"/>
          </a:xfrm>
          <a:prstGeom prst="rect">
            <a:avLst/>
          </a:prstGeom>
        </p:spPr>
        <p:txBody>
          <a:bodyPr/>
          <a:lstStyle>
            <a:lvl1pPr algn="ctr">
              <a:defRPr sz="96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21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7D6CC625-29B3-0F04-92B8-47B0D1B8CC2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76868" y="38886829"/>
            <a:ext cx="10210191" cy="345792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B91C77D-F8B0-C754-37D4-38A766970E1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2093590" y="0"/>
            <a:ext cx="5691217" cy="4277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0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8" r:id="rId4"/>
    <p:sldLayoutId id="2147483669" r:id="rId5"/>
    <p:sldLayoutId id="2147483670" r:id="rId6"/>
  </p:sldLayoutIdLst>
  <p:txStyles>
    <p:titleStyle>
      <a:lvl1pPr algn="ctr" defTabSz="20863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0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1pPr>
      <a:lvl2pPr marL="2086341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2pPr>
      <a:lvl3pPr marL="4172682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3pPr>
      <a:lvl4pPr marL="625902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4pPr>
      <a:lvl5pPr marL="834536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5pPr>
      <a:lvl6pPr marL="11474874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1215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755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389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341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68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02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5363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1704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804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438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26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E28C6E-2714-B623-35E0-B876F2DCE43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2093589" y="0"/>
            <a:ext cx="5691217" cy="42775188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C0336B67-FBB7-D605-758A-798DEDEB9DE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976868" y="38886829"/>
            <a:ext cx="10210191" cy="345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2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20863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0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1pPr>
      <a:lvl2pPr marL="2086341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2pPr>
      <a:lvl3pPr marL="4172682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3pPr>
      <a:lvl4pPr marL="625902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4pPr>
      <a:lvl5pPr marL="8345363" indent="0" algn="ctr" defTabSz="2086341" rtl="0" eaLnBrk="1" latinLnBrk="0" hangingPunct="1">
        <a:spcBef>
          <a:spcPct val="20000"/>
        </a:spcBef>
        <a:buFont typeface="Arial"/>
        <a:buNone/>
        <a:defRPr sz="4800" kern="1200">
          <a:solidFill>
            <a:schemeClr val="tx1"/>
          </a:solidFill>
          <a:latin typeface="Arial Narrow" charset="0"/>
          <a:ea typeface="Arial Narrow" charset="0"/>
          <a:cs typeface="Arial Narrow" charset="0"/>
        </a:defRPr>
      </a:lvl5pPr>
      <a:lvl6pPr marL="11474874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1215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755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3896" indent="-1043170" algn="l" defTabSz="20863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341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68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022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5363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1704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804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4385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26" algn="l" defTabSz="20863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0C53D45-7973-1E05-4422-37DC4859B9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5F7455-0443-777D-EA35-76AE09634D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A9001D2-300C-50E9-C771-7A318F616B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838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640C144-6FAD-6641-937A-AC19B706F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CEA3-C40A-614B-A448-DE60985112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284A3-C5CE-A04E-A4B0-5F4307824E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2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 colors">
      <a:dk1>
        <a:srgbClr val="000000"/>
      </a:dk1>
      <a:lt1>
        <a:srgbClr val="FFFFFF"/>
      </a:lt1>
      <a:dk2>
        <a:srgbClr val="616365"/>
      </a:dk2>
      <a:lt2>
        <a:srgbClr val="ADAFAF"/>
      </a:lt2>
      <a:accent1>
        <a:srgbClr val="63B1E5"/>
      </a:accent1>
      <a:accent2>
        <a:srgbClr val="EC7908"/>
      </a:accent2>
      <a:accent3>
        <a:srgbClr val="CF0071"/>
      </a:accent3>
      <a:accent4>
        <a:srgbClr val="FED100"/>
      </a:accent4>
      <a:accent5>
        <a:srgbClr val="0093B3"/>
      </a:accent5>
      <a:accent6>
        <a:srgbClr val="34B234"/>
      </a:accent6>
      <a:hlink>
        <a:srgbClr val="002C5F"/>
      </a:hlink>
      <a:folHlink>
        <a:srgbClr val="C60C3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UT colors">
      <a:dk1>
        <a:srgbClr val="000000"/>
      </a:dk1>
      <a:lt1>
        <a:srgbClr val="FFFFFF"/>
      </a:lt1>
      <a:dk2>
        <a:srgbClr val="616365"/>
      </a:dk2>
      <a:lt2>
        <a:srgbClr val="ADAFAF"/>
      </a:lt2>
      <a:accent1>
        <a:srgbClr val="63B1E5"/>
      </a:accent1>
      <a:accent2>
        <a:srgbClr val="EC7908"/>
      </a:accent2>
      <a:accent3>
        <a:srgbClr val="CF0071"/>
      </a:accent3>
      <a:accent4>
        <a:srgbClr val="FED100"/>
      </a:accent4>
      <a:accent5>
        <a:srgbClr val="0093B3"/>
      </a:accent5>
      <a:accent6>
        <a:srgbClr val="34B234"/>
      </a:accent6>
      <a:hlink>
        <a:srgbClr val="002C5F"/>
      </a:hlink>
      <a:folHlink>
        <a:srgbClr val="C60C3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Office Theme</vt:lpstr>
      <vt:lpstr>1_Office Theme</vt:lpstr>
      <vt:lpstr>PowerPoint Presentation</vt:lpstr>
      <vt:lpstr>PowerPoint Presentation</vt:lpstr>
    </vt:vector>
  </TitlesOfParts>
  <Company>Universiteit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Olaf Stokkers</dc:creator>
  <cp:lastModifiedBy>Oude Egberink, Tom (UT-MC)</cp:lastModifiedBy>
  <cp:revision>24</cp:revision>
  <dcterms:created xsi:type="dcterms:W3CDTF">2014-03-11T10:10:36Z</dcterms:created>
  <dcterms:modified xsi:type="dcterms:W3CDTF">2024-10-03T09:36:19Z</dcterms:modified>
</cp:coreProperties>
</file>