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50" r:id="rId1"/>
  </p:sldMasterIdLst>
  <p:notesMasterIdLst>
    <p:notesMasterId r:id="rId8"/>
  </p:notesMasterIdLst>
  <p:handoutMasterIdLst>
    <p:handoutMasterId r:id="rId9"/>
  </p:handoutMasterIdLst>
  <p:sldIdLst>
    <p:sldId id="284" r:id="rId2"/>
    <p:sldId id="265" r:id="rId3"/>
    <p:sldId id="616" r:id="rId4"/>
    <p:sldId id="617" r:id="rId5"/>
    <p:sldId id="619" r:id="rId6"/>
    <p:sldId id="612" r:id="rId7"/>
  </p:sldIdLst>
  <p:sldSz cx="9906000" cy="6858000" type="A4"/>
  <p:notesSz cx="6669088" cy="9926638"/>
  <p:custDataLst>
    <p:tags r:id="rId10"/>
  </p:custDataLst>
  <p:defaultTextStyle>
    <a:defPPr>
      <a:defRPr lang="de-DE"/>
    </a:defPPr>
    <a:lvl1pPr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140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986" userDrawn="1">
          <p15:clr>
            <a:srgbClr val="A4A3A4"/>
          </p15:clr>
        </p15:guide>
        <p15:guide id="2" orient="horz" pos="913" userDrawn="1">
          <p15:clr>
            <a:srgbClr val="A4A3A4"/>
          </p15:clr>
        </p15:guide>
        <p15:guide id="3" orient="horz" pos="3827" userDrawn="1">
          <p15:clr>
            <a:srgbClr val="A4A3A4"/>
          </p15:clr>
        </p15:guide>
        <p15:guide id="4" orient="horz" pos="3902" userDrawn="1">
          <p15:clr>
            <a:srgbClr val="A4A3A4"/>
          </p15:clr>
        </p15:guide>
        <p15:guide id="5" orient="horz" pos="4054" userDrawn="1">
          <p15:clr>
            <a:srgbClr val="A4A3A4"/>
          </p15:clr>
        </p15:guide>
        <p15:guide id="6" orient="horz" pos="4167" userDrawn="1">
          <p15:clr>
            <a:srgbClr val="A4A3A4"/>
          </p15:clr>
        </p15:guide>
        <p15:guide id="7" pos="3120" userDrawn="1">
          <p15:clr>
            <a:srgbClr val="A4A3A4"/>
          </p15:clr>
        </p15:guide>
        <p15:guide id="8" pos="5923" userDrawn="1">
          <p15:clr>
            <a:srgbClr val="A4A3A4"/>
          </p15:clr>
        </p15:guide>
        <p15:guide id="9" pos="5999" userDrawn="1">
          <p15:clr>
            <a:srgbClr val="A4A3A4"/>
          </p15:clr>
        </p15:guide>
        <p15:guide id="10" pos="317" userDrawn="1">
          <p15:clr>
            <a:srgbClr val="A4A3A4"/>
          </p15:clr>
        </p15:guide>
        <p15:guide id="11" pos="241" userDrawn="1">
          <p15:clr>
            <a:srgbClr val="A4A3A4"/>
          </p15:clr>
        </p15:guide>
      </p15:sldGuideLst>
    </p:ext>
    <p:ext uri="{2D200454-40CA-4A62-9FC3-DE9A4176ACB9}">
      <p15:notesGuideLst xmlns:p15="http://schemas.microsoft.com/office/powerpoint/2012/main">
        <p15:guide id="1" orient="horz" pos="3126">
          <p15:clr>
            <a:srgbClr val="A4A3A4"/>
          </p15:clr>
        </p15:guide>
        <p15:guide id="2" pos="210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nnis Meyer" initials="DM" lastIdx="0" clrIdx="0">
    <p:extLst>
      <p:ext uri="{19B8F6BF-5375-455C-9EA6-DF929625EA0E}">
        <p15:presenceInfo xmlns:p15="http://schemas.microsoft.com/office/powerpoint/2012/main" userId="S-1-5-21-3630719449-2934792432-2804392552-363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539B"/>
    <a:srgbClr val="F2F2F2"/>
    <a:srgbClr val="CCDAEA"/>
    <a:srgbClr val="FFFF00"/>
    <a:srgbClr val="92D050"/>
    <a:srgbClr val="00B0F0"/>
    <a:srgbClr val="8A9597"/>
    <a:srgbClr val="FFD700"/>
    <a:srgbClr val="20529A"/>
    <a:srgbClr val="00235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E171933-4619-4E11-9A3F-F7608DF75F80}" styleName="Mittlere Formatvorlage 1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103" autoAdjust="0"/>
    <p:restoredTop sz="87674" autoAdjust="0"/>
  </p:normalViewPr>
  <p:slideViewPr>
    <p:cSldViewPr snapToGrid="0">
      <p:cViewPr>
        <p:scale>
          <a:sx n="90" d="100"/>
          <a:sy n="90" d="100"/>
        </p:scale>
        <p:origin x="864" y="528"/>
      </p:cViewPr>
      <p:guideLst>
        <p:guide orient="horz" pos="986"/>
        <p:guide orient="horz" pos="913"/>
        <p:guide orient="horz" pos="3827"/>
        <p:guide orient="horz" pos="3902"/>
        <p:guide orient="horz" pos="4054"/>
        <p:guide orient="horz" pos="4167"/>
        <p:guide pos="3120"/>
        <p:guide pos="5923"/>
        <p:guide pos="5999"/>
        <p:guide pos="317"/>
        <p:guide pos="241"/>
      </p:guideLst>
    </p:cSldViewPr>
  </p:slideViewPr>
  <p:notesTextViewPr>
    <p:cViewPr>
      <p:scale>
        <a:sx n="100" d="100"/>
        <a:sy n="100" d="100"/>
      </p:scale>
      <p:origin x="0" y="0"/>
    </p:cViewPr>
  </p:notesTextViewPr>
  <p:sorterViewPr>
    <p:cViewPr varScale="1">
      <p:scale>
        <a:sx n="100" d="100"/>
        <a:sy n="100" d="100"/>
      </p:scale>
      <p:origin x="0" y="0"/>
    </p:cViewPr>
  </p:sorterViewPr>
  <p:notesViewPr>
    <p:cSldViewPr snapToGrid="0">
      <p:cViewPr varScale="1">
        <p:scale>
          <a:sx n="81" d="100"/>
          <a:sy n="81" d="100"/>
        </p:scale>
        <p:origin x="3546" y="90"/>
      </p:cViewPr>
      <p:guideLst>
        <p:guide orient="horz" pos="3126"/>
        <p:guide pos="2100"/>
      </p:guideLst>
    </p:cSldViewPr>
  </p:notesViewPr>
  <p:gridSpacing cx="60128" cy="6012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5986" name="Rectangle 2">
            <a:extLst>
              <a:ext uri="{FF2B5EF4-FFF2-40B4-BE49-F238E27FC236}">
                <a16:creationId xmlns:a16="http://schemas.microsoft.com/office/drawing/2014/main" id="{81901603-392A-41EC-99B4-D94D174DC8D1}"/>
              </a:ext>
            </a:extLst>
          </p:cNvPr>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SzTx/>
              <a:buFontTx/>
              <a:buNone/>
              <a:defRPr sz="1200">
                <a:latin typeface="Arial" pitchFamily="34" charset="0"/>
                <a:cs typeface="+mn-cs"/>
              </a:defRPr>
            </a:lvl1pPr>
          </a:lstStyle>
          <a:p>
            <a:pPr>
              <a:defRPr/>
            </a:pPr>
            <a:endParaRPr lang="en-US"/>
          </a:p>
        </p:txBody>
      </p:sp>
      <p:sp>
        <p:nvSpPr>
          <p:cNvPr id="425987" name="Rectangle 3">
            <a:extLst>
              <a:ext uri="{FF2B5EF4-FFF2-40B4-BE49-F238E27FC236}">
                <a16:creationId xmlns:a16="http://schemas.microsoft.com/office/drawing/2014/main" id="{873EAD01-7B0A-4973-BEB3-0752CAE6EA7A}"/>
              </a:ext>
            </a:extLst>
          </p:cNvPr>
          <p:cNvSpPr>
            <a:spLocks noGrp="1" noChangeArrowheads="1"/>
          </p:cNvSpPr>
          <p:nvPr>
            <p:ph type="dt" sz="quarter" idx="1"/>
          </p:nvPr>
        </p:nvSpPr>
        <p:spPr bwMode="auto">
          <a:xfrm>
            <a:off x="377825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SzTx/>
              <a:buFontTx/>
              <a:buNone/>
              <a:defRPr sz="1200">
                <a:latin typeface="Arial" pitchFamily="34" charset="0"/>
                <a:cs typeface="+mn-cs"/>
              </a:defRPr>
            </a:lvl1pPr>
          </a:lstStyle>
          <a:p>
            <a:pPr>
              <a:defRPr/>
            </a:pPr>
            <a:endParaRPr lang="en-US"/>
          </a:p>
        </p:txBody>
      </p:sp>
      <p:sp>
        <p:nvSpPr>
          <p:cNvPr id="425988" name="Rectangle 4">
            <a:extLst>
              <a:ext uri="{FF2B5EF4-FFF2-40B4-BE49-F238E27FC236}">
                <a16:creationId xmlns:a16="http://schemas.microsoft.com/office/drawing/2014/main" id="{77DF1C88-1E52-4C96-ACCF-47508392469D}"/>
              </a:ext>
            </a:extLst>
          </p:cNvPr>
          <p:cNvSpPr>
            <a:spLocks noGrp="1" noChangeArrowheads="1"/>
          </p:cNvSpPr>
          <p:nvPr>
            <p:ph type="ftr" sz="quarter" idx="2"/>
          </p:nvPr>
        </p:nvSpPr>
        <p:spPr bwMode="auto">
          <a:xfrm>
            <a:off x="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SzTx/>
              <a:buFontTx/>
              <a:buNone/>
              <a:defRPr sz="1200">
                <a:latin typeface="Arial" pitchFamily="34" charset="0"/>
                <a:cs typeface="+mn-cs"/>
              </a:defRPr>
            </a:lvl1pPr>
          </a:lstStyle>
          <a:p>
            <a:pPr>
              <a:defRPr/>
            </a:pPr>
            <a:endParaRPr lang="en-US"/>
          </a:p>
        </p:txBody>
      </p:sp>
      <p:sp>
        <p:nvSpPr>
          <p:cNvPr id="425989" name="Rectangle 5">
            <a:extLst>
              <a:ext uri="{FF2B5EF4-FFF2-40B4-BE49-F238E27FC236}">
                <a16:creationId xmlns:a16="http://schemas.microsoft.com/office/drawing/2014/main" id="{F5B82894-EEBD-4FDE-8D75-60F781D74185}"/>
              </a:ext>
            </a:extLst>
          </p:cNvPr>
          <p:cNvSpPr>
            <a:spLocks noGrp="1" noChangeArrowheads="1"/>
          </p:cNvSpPr>
          <p:nvPr>
            <p:ph type="sldNum" sz="quarter" idx="3"/>
          </p:nvPr>
        </p:nvSpPr>
        <p:spPr bwMode="auto">
          <a:xfrm>
            <a:off x="3778250" y="9428163"/>
            <a:ext cx="288925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8EA2274-D112-40EE-9AB0-32E6CF97BC68}"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9ABF623D-C4F0-45BA-B971-3C1C22295C53}"/>
              </a:ext>
            </a:extLst>
          </p:cNvPr>
          <p:cNvSpPr>
            <a:spLocks noGrp="1" noChangeArrowheads="1"/>
          </p:cNvSpPr>
          <p:nvPr>
            <p:ph type="hdr" sz="quarter"/>
          </p:nvPr>
        </p:nvSpPr>
        <p:spPr bwMode="auto">
          <a:xfrm>
            <a:off x="0" y="0"/>
            <a:ext cx="2890838" cy="495300"/>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lvl1pPr defTabSz="947738">
              <a:lnSpc>
                <a:spcPct val="100000"/>
              </a:lnSpc>
              <a:spcBef>
                <a:spcPct val="0"/>
              </a:spcBef>
              <a:buSzTx/>
              <a:buFontTx/>
              <a:buNone/>
              <a:defRPr sz="1200">
                <a:latin typeface="Arial" pitchFamily="34" charset="0"/>
                <a:cs typeface="+mn-cs"/>
              </a:defRPr>
            </a:lvl1pPr>
          </a:lstStyle>
          <a:p>
            <a:pPr>
              <a:defRPr/>
            </a:pPr>
            <a:endParaRPr lang="en-US"/>
          </a:p>
        </p:txBody>
      </p:sp>
      <p:sp>
        <p:nvSpPr>
          <p:cNvPr id="19459" name="Rectangle 3">
            <a:extLst>
              <a:ext uri="{FF2B5EF4-FFF2-40B4-BE49-F238E27FC236}">
                <a16:creationId xmlns:a16="http://schemas.microsoft.com/office/drawing/2014/main" id="{E4BCE6A4-8EE8-40CB-84E2-111FC6A71F1A}"/>
              </a:ext>
            </a:extLst>
          </p:cNvPr>
          <p:cNvSpPr>
            <a:spLocks noGrp="1" noChangeArrowheads="1"/>
          </p:cNvSpPr>
          <p:nvPr>
            <p:ph type="dt" idx="1"/>
          </p:nvPr>
        </p:nvSpPr>
        <p:spPr bwMode="auto">
          <a:xfrm>
            <a:off x="3778250" y="0"/>
            <a:ext cx="2889250" cy="495300"/>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lvl1pPr algn="r" defTabSz="947738">
              <a:lnSpc>
                <a:spcPct val="100000"/>
              </a:lnSpc>
              <a:spcBef>
                <a:spcPct val="0"/>
              </a:spcBef>
              <a:buSzTx/>
              <a:buFontTx/>
              <a:buNone/>
              <a:defRPr sz="1200">
                <a:latin typeface="Arial" pitchFamily="34" charset="0"/>
                <a:cs typeface="+mn-cs"/>
              </a:defRPr>
            </a:lvl1pPr>
          </a:lstStyle>
          <a:p>
            <a:pPr>
              <a:defRPr/>
            </a:pPr>
            <a:endParaRPr lang="en-US"/>
          </a:p>
        </p:txBody>
      </p:sp>
      <p:sp>
        <p:nvSpPr>
          <p:cNvPr id="5124" name="Rectangle 4">
            <a:extLst>
              <a:ext uri="{FF2B5EF4-FFF2-40B4-BE49-F238E27FC236}">
                <a16:creationId xmlns:a16="http://schemas.microsoft.com/office/drawing/2014/main" id="{DA3A9297-E4F0-4663-B15D-91CEAA000060}"/>
              </a:ext>
            </a:extLst>
          </p:cNvPr>
          <p:cNvSpPr>
            <a:spLocks noGrp="1" noRot="1" noChangeAspect="1" noChangeArrowheads="1" noTextEdit="1"/>
          </p:cNvSpPr>
          <p:nvPr>
            <p:ph type="sldImg" idx="2"/>
          </p:nvPr>
        </p:nvSpPr>
        <p:spPr bwMode="auto">
          <a:xfrm>
            <a:off x="646113" y="744538"/>
            <a:ext cx="5376862"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61" name="Rectangle 5">
            <a:extLst>
              <a:ext uri="{FF2B5EF4-FFF2-40B4-BE49-F238E27FC236}">
                <a16:creationId xmlns:a16="http://schemas.microsoft.com/office/drawing/2014/main" id="{3BE091CC-8BB5-44F9-AE21-AF515785ABAE}"/>
              </a:ext>
            </a:extLst>
          </p:cNvPr>
          <p:cNvSpPr>
            <a:spLocks noGrp="1" noChangeArrowheads="1"/>
          </p:cNvSpPr>
          <p:nvPr>
            <p:ph type="body" sz="quarter" idx="3"/>
          </p:nvPr>
        </p:nvSpPr>
        <p:spPr bwMode="auto">
          <a:xfrm>
            <a:off x="666750" y="4714875"/>
            <a:ext cx="5335588" cy="4467225"/>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p>
            <a:pPr lvl="0"/>
            <a:r>
              <a:rPr lang="en-US" noProof="0"/>
              <a:t>Textmasterformate durch Klicken bearbeiten</a:t>
            </a:r>
          </a:p>
          <a:p>
            <a:pPr lvl="1"/>
            <a:r>
              <a:rPr lang="en-US" noProof="0"/>
              <a:t>Zweite Ebene</a:t>
            </a:r>
          </a:p>
          <a:p>
            <a:pPr lvl="2"/>
            <a:r>
              <a:rPr lang="en-US" noProof="0"/>
              <a:t>Dritte Ebene</a:t>
            </a:r>
          </a:p>
          <a:p>
            <a:pPr lvl="3"/>
            <a:r>
              <a:rPr lang="en-US" noProof="0"/>
              <a:t>Vierte Ebene</a:t>
            </a:r>
          </a:p>
          <a:p>
            <a:pPr lvl="4"/>
            <a:r>
              <a:rPr lang="en-US" noProof="0"/>
              <a:t>Fünfte Ebene</a:t>
            </a:r>
          </a:p>
        </p:txBody>
      </p:sp>
      <p:sp>
        <p:nvSpPr>
          <p:cNvPr id="19462" name="Rectangle 6">
            <a:extLst>
              <a:ext uri="{FF2B5EF4-FFF2-40B4-BE49-F238E27FC236}">
                <a16:creationId xmlns:a16="http://schemas.microsoft.com/office/drawing/2014/main" id="{641191D1-7067-4B9C-BA8C-6B5011CB0D85}"/>
              </a:ext>
            </a:extLst>
          </p:cNvPr>
          <p:cNvSpPr>
            <a:spLocks noGrp="1" noChangeArrowheads="1"/>
          </p:cNvSpPr>
          <p:nvPr>
            <p:ph type="ftr" sz="quarter" idx="4"/>
          </p:nvPr>
        </p:nvSpPr>
        <p:spPr bwMode="auto">
          <a:xfrm>
            <a:off x="0" y="9429750"/>
            <a:ext cx="2890838" cy="495300"/>
          </a:xfrm>
          <a:prstGeom prst="rect">
            <a:avLst/>
          </a:prstGeom>
          <a:noFill/>
          <a:ln w="9525">
            <a:noFill/>
            <a:miter lim="800000"/>
            <a:headEnd/>
            <a:tailEnd/>
          </a:ln>
          <a:effectLst/>
        </p:spPr>
        <p:txBody>
          <a:bodyPr vert="horz" wrap="square" lIns="94829" tIns="47414" rIns="94829" bIns="47414" numCol="1" anchor="b" anchorCtr="0" compatLnSpc="1">
            <a:prstTxWarp prst="textNoShape">
              <a:avLst/>
            </a:prstTxWarp>
          </a:bodyPr>
          <a:lstStyle>
            <a:lvl1pPr defTabSz="947738">
              <a:lnSpc>
                <a:spcPct val="100000"/>
              </a:lnSpc>
              <a:spcBef>
                <a:spcPct val="0"/>
              </a:spcBef>
              <a:buSzTx/>
              <a:buFontTx/>
              <a:buNone/>
              <a:defRPr sz="1200">
                <a:latin typeface="Arial" pitchFamily="34" charset="0"/>
                <a:cs typeface="+mn-cs"/>
              </a:defRPr>
            </a:lvl1pPr>
          </a:lstStyle>
          <a:p>
            <a:pPr>
              <a:defRPr/>
            </a:pPr>
            <a:endParaRPr lang="en-US"/>
          </a:p>
        </p:txBody>
      </p:sp>
      <p:sp>
        <p:nvSpPr>
          <p:cNvPr id="19463" name="Rectangle 7">
            <a:extLst>
              <a:ext uri="{FF2B5EF4-FFF2-40B4-BE49-F238E27FC236}">
                <a16:creationId xmlns:a16="http://schemas.microsoft.com/office/drawing/2014/main" id="{5833621A-A4BA-48EE-9D8E-A263A04648DF}"/>
              </a:ext>
            </a:extLst>
          </p:cNvPr>
          <p:cNvSpPr>
            <a:spLocks noGrp="1" noChangeArrowheads="1"/>
          </p:cNvSpPr>
          <p:nvPr>
            <p:ph type="sldNum" sz="quarter" idx="5"/>
          </p:nvPr>
        </p:nvSpPr>
        <p:spPr bwMode="auto">
          <a:xfrm>
            <a:off x="3778250" y="9429750"/>
            <a:ext cx="2889250" cy="495300"/>
          </a:xfrm>
          <a:prstGeom prst="rect">
            <a:avLst/>
          </a:prstGeom>
          <a:noFill/>
          <a:ln w="9525">
            <a:noFill/>
            <a:miter lim="800000"/>
            <a:headEnd/>
            <a:tailEnd/>
          </a:ln>
          <a:effectLst/>
        </p:spPr>
        <p:txBody>
          <a:bodyPr vert="horz" wrap="square" lIns="94829" tIns="47414" rIns="94829" bIns="47414" numCol="1" anchor="b" anchorCtr="0" compatLnSpc="1">
            <a:prstTxWarp prst="textNoShape">
              <a:avLst/>
            </a:prstTxWarp>
          </a:bodyPr>
          <a:lstStyle>
            <a:lvl1pPr algn="r" defTabSz="947738">
              <a:defRPr sz="1200"/>
            </a:lvl1pPr>
          </a:lstStyle>
          <a:p>
            <a:fld id="{57630AC6-73BA-43EE-861F-8E4EC2B00FE5}"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4.jpeg"/><Relationship Id="rId5" Type="http://schemas.openxmlformats.org/officeDocument/2006/relationships/image" Target="../media/image7.png"/><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Master" Target="../slideMasters/slideMaster1.xml"/><Relationship Id="rId7" Type="http://schemas.openxmlformats.org/officeDocument/2006/relationships/image" Target="../media/image5.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6.png"/><Relationship Id="rId9"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Master" Target="../slideMasters/slideMaster1.xml"/><Relationship Id="rId7" Type="http://schemas.openxmlformats.org/officeDocument/2006/relationships/image" Target="../media/image5.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6.png"/><Relationship Id="rId9" Type="http://schemas.openxmlformats.org/officeDocument/2006/relationships/image" Target="../media/image9.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Master" Target="../slideMasters/slideMaster1.xml"/><Relationship Id="rId7" Type="http://schemas.openxmlformats.org/officeDocument/2006/relationships/image" Target="../media/image5.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6.png"/><Relationship Id="rId9"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jpeg"/><Relationship Id="rId10" Type="http://schemas.openxmlformats.org/officeDocument/2006/relationships/image" Target="../media/image11.png"/><Relationship Id="rId4" Type="http://schemas.openxmlformats.org/officeDocument/2006/relationships/image" Target="../media/image3.jpeg"/><Relationship Id="rId9"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Black ">
    <p:bg>
      <p:bgPr>
        <a:solidFill>
          <a:schemeClr val="tx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C56B2780-DA2C-4CDA-8239-191ACA063748}"/>
              </a:ext>
            </a:extLst>
          </p:cNvPr>
          <p:cNvSpPr/>
          <p:nvPr userDrawn="1"/>
        </p:nvSpPr>
        <p:spPr bwMode="auto">
          <a:xfrm>
            <a:off x="0" y="6319728"/>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sp>
        <p:nvSpPr>
          <p:cNvPr id="2" name="Title 1">
            <a:extLst>
              <a:ext uri="{FF2B5EF4-FFF2-40B4-BE49-F238E27FC236}">
                <a16:creationId xmlns:a16="http://schemas.microsoft.com/office/drawing/2014/main" id="{B9935F28-D798-4C27-A74C-D1AEAA3C5C1C}"/>
              </a:ext>
            </a:extLst>
          </p:cNvPr>
          <p:cNvSpPr>
            <a:spLocks noGrp="1"/>
          </p:cNvSpPr>
          <p:nvPr>
            <p:ph type="title"/>
          </p:nvPr>
        </p:nvSpPr>
        <p:spPr>
          <a:xfrm>
            <a:off x="4236022" y="883920"/>
            <a:ext cx="5445125" cy="457200"/>
          </a:xfrm>
        </p:spPr>
        <p:txBody>
          <a:bodyPr anchor="t"/>
          <a:lstStyle>
            <a:lvl1pPr>
              <a:defRPr sz="2400">
                <a:solidFill>
                  <a:schemeClr val="bg1"/>
                </a:solidFill>
              </a:defRPr>
            </a:lvl1pPr>
          </a:lstStyle>
          <a:p>
            <a:r>
              <a:rPr lang="en-US" dirty="0"/>
              <a:t>Click to edit Master title style</a:t>
            </a:r>
          </a:p>
        </p:txBody>
      </p:sp>
      <p:pic>
        <p:nvPicPr>
          <p:cNvPr id="6" name="Picture 5" descr="A picture containing building, umbrella&#10;&#10;Description automatically generated">
            <a:extLst>
              <a:ext uri="{FF2B5EF4-FFF2-40B4-BE49-F238E27FC236}">
                <a16:creationId xmlns:a16="http://schemas.microsoft.com/office/drawing/2014/main" id="{C1F24F23-DEBC-41AD-AEDF-9790D75B4763}"/>
              </a:ext>
            </a:extLst>
          </p:cNvPr>
          <p:cNvPicPr>
            <a:picLocks noChangeAspect="1"/>
          </p:cNvPicPr>
          <p:nvPr userDrawn="1"/>
        </p:nvPicPr>
        <p:blipFill>
          <a:blip r:embed="rId2" cstate="hqprint">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pic>
        <p:nvPicPr>
          <p:cNvPr id="7" name="Picture 6" descr="A picture containing drawing, plate&#10;&#10;Description automatically generated">
            <a:extLst>
              <a:ext uri="{FF2B5EF4-FFF2-40B4-BE49-F238E27FC236}">
                <a16:creationId xmlns:a16="http://schemas.microsoft.com/office/drawing/2014/main" id="{7A7073DC-F880-4F65-9E78-2DD50717AD87}"/>
              </a:ext>
            </a:extLst>
          </p:cNvPr>
          <p:cNvPicPr>
            <a:picLocks noChangeAspect="1"/>
          </p:cNvPicPr>
          <p:nvPr userDrawn="1"/>
        </p:nvPicPr>
        <p:blipFill>
          <a:blip r:embed="rId3" cstate="hqprint">
            <a:alphaModFix amt="50000"/>
            <a:extLst>
              <a:ext uri="{28A0092B-C50C-407E-A947-70E740481C1C}">
                <a14:useLocalDpi xmlns:a14="http://schemas.microsoft.com/office/drawing/2010/main" val="0"/>
              </a:ext>
            </a:extLst>
          </a:blip>
          <a:stretch>
            <a:fillRect/>
          </a:stretch>
        </p:blipFill>
        <p:spPr>
          <a:xfrm>
            <a:off x="4149766" y="3605405"/>
            <a:ext cx="5650260" cy="1993393"/>
          </a:xfrm>
          <a:prstGeom prst="rect">
            <a:avLst/>
          </a:prstGeom>
        </p:spPr>
      </p:pic>
      <p:pic>
        <p:nvPicPr>
          <p:cNvPr id="14" name="Picture 2" descr="Image result for university of economics in bratislava">
            <a:extLst>
              <a:ext uri="{FF2B5EF4-FFF2-40B4-BE49-F238E27FC236}">
                <a16:creationId xmlns:a16="http://schemas.microsoft.com/office/drawing/2014/main" id="{847251A3-D254-42B9-9C8C-63049ABB70CC}"/>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flipH="1">
            <a:off x="4698228" y="6339152"/>
            <a:ext cx="522529" cy="50863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3" descr="http://www2.it.lut.fi/project/STX/lutlogo.jpg">
            <a:extLst>
              <a:ext uri="{FF2B5EF4-FFF2-40B4-BE49-F238E27FC236}">
                <a16:creationId xmlns:a16="http://schemas.microsoft.com/office/drawing/2014/main" id="{A14C8FAF-57E1-4432-B051-1EB00A5CCF23}"/>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9861" r="7657" b="18002"/>
          <a:stretch/>
        </p:blipFill>
        <p:spPr bwMode="auto">
          <a:xfrm>
            <a:off x="5804336" y="6431787"/>
            <a:ext cx="1556744" cy="32336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51B1E346-65B9-4A1B-94BD-82A53CED5883}"/>
              </a:ext>
            </a:extLst>
          </p:cNvPr>
          <p:cNvPicPr>
            <a:picLocks noChangeAspect="1"/>
          </p:cNvPicPr>
          <p:nvPr userDrawn="1"/>
        </p:nvPicPr>
        <p:blipFill>
          <a:blip r:embed="rId6"/>
          <a:stretch>
            <a:fillRect/>
          </a:stretch>
        </p:blipFill>
        <p:spPr>
          <a:xfrm>
            <a:off x="7743494" y="6418218"/>
            <a:ext cx="1538989" cy="350503"/>
          </a:xfrm>
          <a:prstGeom prst="rect">
            <a:avLst/>
          </a:prstGeom>
        </p:spPr>
      </p:pic>
      <p:pic>
        <p:nvPicPr>
          <p:cNvPr id="19" name="Picture 4" descr="http://www.mobidem.tu-dortmund.de/joomla/images/tu-dortmund-logo.png">
            <a:extLst>
              <a:ext uri="{FF2B5EF4-FFF2-40B4-BE49-F238E27FC236}">
                <a16:creationId xmlns:a16="http://schemas.microsoft.com/office/drawing/2014/main" id="{3A8C030A-AE1A-4192-A2CC-2EED5D269643}"/>
              </a:ext>
            </a:extLst>
          </p:cNvPr>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2644509" y="6466308"/>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http://www.utwente.nl/huisstijl/downloads/woordmerk/ut-logo-2400-black-nl.png">
            <a:extLst>
              <a:ext uri="{FF2B5EF4-FFF2-40B4-BE49-F238E27FC236}">
                <a16:creationId xmlns:a16="http://schemas.microsoft.com/office/drawing/2014/main" id="{DEE554A9-D09C-48E2-A008-E6CE97B565F4}"/>
              </a:ext>
            </a:extLst>
          </p:cNvPr>
          <p:cNvPicPr>
            <a:picLocks noChangeAspect="1" noChangeArrowheads="1"/>
          </p:cNvPicPr>
          <p:nvPr userDrawn="1"/>
        </p:nvPicPr>
        <p:blipFill rotWithShape="1">
          <a:blip r:embed="rId8" cstate="print">
            <a:extLst>
              <a:ext uri="{28A0092B-C50C-407E-A947-70E740481C1C}">
                <a14:useLocalDpi xmlns:a14="http://schemas.microsoft.com/office/drawing/2010/main" val="0"/>
              </a:ext>
            </a:extLst>
          </a:blip>
          <a:srcRect l="4645" t="1" r="3847" b="8887"/>
          <a:stretch/>
        </p:blipFill>
        <p:spPr bwMode="auto">
          <a:xfrm>
            <a:off x="623518" y="6431787"/>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3" descr="http://www2.it.lut.fi/project/STX/lutlogo.jpg">
            <a:extLst>
              <a:ext uri="{FF2B5EF4-FFF2-40B4-BE49-F238E27FC236}">
                <a16:creationId xmlns:a16="http://schemas.microsoft.com/office/drawing/2014/main" id="{1D781CA9-857F-4188-B616-71259E46F7A8}"/>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9861" r="7657" b="18002"/>
          <a:stretch/>
        </p:blipFill>
        <p:spPr bwMode="auto">
          <a:xfrm>
            <a:off x="5583840" y="6398903"/>
            <a:ext cx="1687387" cy="35050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a:extLst>
              <a:ext uri="{FF2B5EF4-FFF2-40B4-BE49-F238E27FC236}">
                <a16:creationId xmlns:a16="http://schemas.microsoft.com/office/drawing/2014/main" id="{C96011B3-056C-4CF0-8297-241F185B191C}"/>
              </a:ext>
            </a:extLst>
          </p:cNvPr>
          <p:cNvPicPr>
            <a:picLocks noChangeAspect="1"/>
          </p:cNvPicPr>
          <p:nvPr userDrawn="1"/>
        </p:nvPicPr>
        <p:blipFill>
          <a:blip r:embed="rId6"/>
          <a:stretch>
            <a:fillRect/>
          </a:stretch>
        </p:blipFill>
        <p:spPr>
          <a:xfrm>
            <a:off x="7634313" y="6384198"/>
            <a:ext cx="1668140" cy="379917"/>
          </a:xfrm>
          <a:prstGeom prst="rect">
            <a:avLst/>
          </a:prstGeom>
        </p:spPr>
      </p:pic>
    </p:spTree>
    <p:extLst>
      <p:ext uri="{BB962C8B-B14F-4D97-AF65-F5344CB8AC3E}">
        <p14:creationId xmlns:p14="http://schemas.microsoft.com/office/powerpoint/2010/main" val="305099328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white">
    <p:spTree>
      <p:nvGrpSpPr>
        <p:cNvPr id="1" name=""/>
        <p:cNvGrpSpPr/>
        <p:nvPr/>
      </p:nvGrpSpPr>
      <p:grpSpPr>
        <a:xfrm>
          <a:off x="0" y="0"/>
          <a:ext cx="0" cy="0"/>
          <a:chOff x="0" y="0"/>
          <a:chExt cx="0" cy="0"/>
        </a:xfrm>
      </p:grpSpPr>
      <p:pic>
        <p:nvPicPr>
          <p:cNvPr id="7" name="Picture 6" descr="A close up of a logo&#10;&#10;Description automatically generated">
            <a:extLst>
              <a:ext uri="{FF2B5EF4-FFF2-40B4-BE49-F238E27FC236}">
                <a16:creationId xmlns:a16="http://schemas.microsoft.com/office/drawing/2014/main" id="{B470C947-4BD8-419C-B925-85DD1867A251}"/>
              </a:ext>
            </a:extLst>
          </p:cNvPr>
          <p:cNvPicPr>
            <a:picLocks noChangeAspect="1"/>
          </p:cNvPicPr>
          <p:nvPr userDrawn="1"/>
        </p:nvPicPr>
        <p:blipFill>
          <a:blip r:embed="rId2" cstate="hqprint">
            <a:alphaModFix amt="50000"/>
            <a:extLst>
              <a:ext uri="{28A0092B-C50C-407E-A947-70E740481C1C}">
                <a14:useLocalDpi xmlns:a14="http://schemas.microsoft.com/office/drawing/2010/main" val="0"/>
              </a:ext>
            </a:extLst>
          </a:blip>
          <a:stretch>
            <a:fillRect/>
          </a:stretch>
        </p:blipFill>
        <p:spPr>
          <a:xfrm>
            <a:off x="4021214" y="3297936"/>
            <a:ext cx="5884786" cy="2300860"/>
          </a:xfrm>
          <a:prstGeom prst="rect">
            <a:avLst/>
          </a:prstGeom>
        </p:spPr>
      </p:pic>
      <p:pic>
        <p:nvPicPr>
          <p:cNvPr id="8" name="Picture 7" descr="A picture containing building, umbrella&#10;&#10;Description automatically generated">
            <a:extLst>
              <a:ext uri="{FF2B5EF4-FFF2-40B4-BE49-F238E27FC236}">
                <a16:creationId xmlns:a16="http://schemas.microsoft.com/office/drawing/2014/main" id="{85860ED9-6BE3-4B6A-9FD0-2BEB19C6486C}"/>
              </a:ext>
            </a:extLst>
          </p:cNvPr>
          <p:cNvPicPr>
            <a:picLocks noChangeAspect="1"/>
          </p:cNvPicPr>
          <p:nvPr userDrawn="1"/>
        </p:nvPicPr>
        <p:blipFill>
          <a:blip r:embed="rId3" cstate="hqprint">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sp>
        <p:nvSpPr>
          <p:cNvPr id="9" name="Rectangle 2">
            <a:extLst>
              <a:ext uri="{FF2B5EF4-FFF2-40B4-BE49-F238E27FC236}">
                <a16:creationId xmlns:a16="http://schemas.microsoft.com/office/drawing/2014/main" id="{52210053-EBAB-4481-901E-D19D0A89746A}"/>
              </a:ext>
            </a:extLst>
          </p:cNvPr>
          <p:cNvSpPr txBox="1">
            <a:spLocks noChangeArrowheads="1"/>
          </p:cNvSpPr>
          <p:nvPr userDrawn="1"/>
        </p:nvSpPr>
        <p:spPr bwMode="auto">
          <a:xfrm>
            <a:off x="4236021" y="1000818"/>
            <a:ext cx="544512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algn="l" defTabSz="762000" rtl="0" eaLnBrk="0" fontAlgn="base" hangingPunct="0">
              <a:spcBef>
                <a:spcPct val="0"/>
              </a:spcBef>
              <a:spcAft>
                <a:spcPct val="0"/>
              </a:spcAft>
              <a:buSzPct val="115000"/>
              <a:buFont typeface="Symbol" panose="05050102010706020507" pitchFamily="18" charset="2"/>
              <a:defRPr sz="2800" b="0" i="1">
                <a:solidFill>
                  <a:schemeClr val="tx2"/>
                </a:solidFill>
                <a:latin typeface="+mj-lt"/>
                <a:ea typeface="+mj-ea"/>
                <a:cs typeface="+mj-cs"/>
              </a:defRPr>
            </a:lvl1pPr>
            <a:lvl2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2pPr>
            <a:lvl3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3pPr>
            <a:lvl4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4pPr>
            <a:lvl5pPr algn="l" defTabSz="762000"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5pPr>
            <a:lvl6pPr marL="457200" algn="l" defTabSz="762000" rtl="0" fontAlgn="base">
              <a:spcBef>
                <a:spcPct val="0"/>
              </a:spcBef>
              <a:spcAft>
                <a:spcPct val="0"/>
              </a:spcAft>
              <a:buSzPct val="115000"/>
              <a:buFont typeface="Symbol" pitchFamily="18" charset="2"/>
              <a:defRPr b="1" i="1">
                <a:solidFill>
                  <a:schemeClr val="tx2"/>
                </a:solidFill>
                <a:latin typeface="Arial" pitchFamily="34" charset="0"/>
              </a:defRPr>
            </a:lvl6pPr>
            <a:lvl7pPr marL="914400" algn="l" defTabSz="762000" rtl="0" fontAlgn="base">
              <a:spcBef>
                <a:spcPct val="0"/>
              </a:spcBef>
              <a:spcAft>
                <a:spcPct val="0"/>
              </a:spcAft>
              <a:buSzPct val="115000"/>
              <a:buFont typeface="Symbol" pitchFamily="18" charset="2"/>
              <a:defRPr b="1" i="1">
                <a:solidFill>
                  <a:schemeClr val="tx2"/>
                </a:solidFill>
                <a:latin typeface="Arial" pitchFamily="34" charset="0"/>
              </a:defRPr>
            </a:lvl7pPr>
            <a:lvl8pPr marL="1371600" algn="l" defTabSz="762000" rtl="0" fontAlgn="base">
              <a:spcBef>
                <a:spcPct val="0"/>
              </a:spcBef>
              <a:spcAft>
                <a:spcPct val="0"/>
              </a:spcAft>
              <a:buSzPct val="115000"/>
              <a:buFont typeface="Symbol" pitchFamily="18" charset="2"/>
              <a:defRPr b="1" i="1">
                <a:solidFill>
                  <a:schemeClr val="tx2"/>
                </a:solidFill>
                <a:latin typeface="Arial" pitchFamily="34" charset="0"/>
              </a:defRPr>
            </a:lvl8pPr>
            <a:lvl9pPr marL="1828800" algn="l" defTabSz="762000" rtl="0" fontAlgn="base">
              <a:spcBef>
                <a:spcPct val="0"/>
              </a:spcBef>
              <a:spcAft>
                <a:spcPct val="0"/>
              </a:spcAft>
              <a:buSzPct val="115000"/>
              <a:buFont typeface="Symbol" pitchFamily="18" charset="2"/>
              <a:defRPr b="1" i="1">
                <a:solidFill>
                  <a:schemeClr val="tx2"/>
                </a:solidFill>
                <a:latin typeface="Arial" pitchFamily="34" charset="0"/>
              </a:defRPr>
            </a:lvl9pPr>
          </a:lstStyle>
          <a:p>
            <a:r>
              <a:rPr lang="en-US" sz="2800" kern="0" dirty="0">
                <a:solidFill>
                  <a:schemeClr val="bg1"/>
                </a:solidFill>
              </a:rPr>
              <a:t>Title</a:t>
            </a:r>
          </a:p>
        </p:txBody>
      </p:sp>
      <p:sp>
        <p:nvSpPr>
          <p:cNvPr id="19" name="Title 1">
            <a:extLst>
              <a:ext uri="{FF2B5EF4-FFF2-40B4-BE49-F238E27FC236}">
                <a16:creationId xmlns:a16="http://schemas.microsoft.com/office/drawing/2014/main" id="{7009508C-9069-4B6A-99F3-1F4ABCB6AB6C}"/>
              </a:ext>
            </a:extLst>
          </p:cNvPr>
          <p:cNvSpPr>
            <a:spLocks noGrp="1"/>
          </p:cNvSpPr>
          <p:nvPr>
            <p:ph type="title"/>
          </p:nvPr>
        </p:nvSpPr>
        <p:spPr>
          <a:xfrm>
            <a:off x="4236022" y="883920"/>
            <a:ext cx="5445125" cy="457200"/>
          </a:xfrm>
        </p:spPr>
        <p:txBody>
          <a:bodyPr anchor="t"/>
          <a:lstStyle>
            <a:lvl1pPr>
              <a:defRPr sz="2400">
                <a:solidFill>
                  <a:schemeClr val="tx1"/>
                </a:solidFill>
              </a:defRPr>
            </a:lvl1pPr>
          </a:lstStyle>
          <a:p>
            <a:r>
              <a:rPr lang="en-US" dirty="0"/>
              <a:t>Click to edit Master title style</a:t>
            </a:r>
          </a:p>
        </p:txBody>
      </p:sp>
      <p:pic>
        <p:nvPicPr>
          <p:cNvPr id="21" name="Picture 4" descr="http://www.mobidem.tu-dortmund.de/joomla/images/tu-dortmund-logo.png">
            <a:extLst>
              <a:ext uri="{FF2B5EF4-FFF2-40B4-BE49-F238E27FC236}">
                <a16:creationId xmlns:a16="http://schemas.microsoft.com/office/drawing/2014/main" id="{6F82085B-BA08-4B28-A97A-316C27B7D372}"/>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644509" y="6466308"/>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http://www.utwente.nl/huisstijl/downloads/woordmerk/ut-logo-2400-black-nl.png">
            <a:extLst>
              <a:ext uri="{FF2B5EF4-FFF2-40B4-BE49-F238E27FC236}">
                <a16:creationId xmlns:a16="http://schemas.microsoft.com/office/drawing/2014/main" id="{C4330059-451C-44B3-A2D0-AB200C644036}"/>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l="4645" t="1" r="3847" b="8887"/>
          <a:stretch/>
        </p:blipFill>
        <p:spPr bwMode="auto">
          <a:xfrm>
            <a:off x="623518" y="6431787"/>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3" descr="http://www2.it.lut.fi/project/STX/lutlogo.jpg">
            <a:extLst>
              <a:ext uri="{FF2B5EF4-FFF2-40B4-BE49-F238E27FC236}">
                <a16:creationId xmlns:a16="http://schemas.microsoft.com/office/drawing/2014/main" id="{574EFFB0-CA5D-4D10-A9C9-99EADB65108A}"/>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t="9861" r="7657" b="18002"/>
          <a:stretch/>
        </p:blipFill>
        <p:spPr bwMode="auto">
          <a:xfrm>
            <a:off x="5583840" y="6398903"/>
            <a:ext cx="1687387" cy="350502"/>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a:extLst>
              <a:ext uri="{FF2B5EF4-FFF2-40B4-BE49-F238E27FC236}">
                <a16:creationId xmlns:a16="http://schemas.microsoft.com/office/drawing/2014/main" id="{F0DFC691-FFB1-449C-8032-C77F09DEE3A2}"/>
              </a:ext>
            </a:extLst>
          </p:cNvPr>
          <p:cNvPicPr>
            <a:picLocks noChangeAspect="1"/>
          </p:cNvPicPr>
          <p:nvPr userDrawn="1"/>
        </p:nvPicPr>
        <p:blipFill>
          <a:blip r:embed="rId7"/>
          <a:stretch>
            <a:fillRect/>
          </a:stretch>
        </p:blipFill>
        <p:spPr>
          <a:xfrm>
            <a:off x="7634313" y="6384198"/>
            <a:ext cx="1668140" cy="379917"/>
          </a:xfrm>
          <a:prstGeom prst="rect">
            <a:avLst/>
          </a:prstGeom>
        </p:spPr>
      </p:pic>
      <p:pic>
        <p:nvPicPr>
          <p:cNvPr id="25" name="Picture 2" descr="Image result for university of economics in bratislava">
            <a:extLst>
              <a:ext uri="{FF2B5EF4-FFF2-40B4-BE49-F238E27FC236}">
                <a16:creationId xmlns:a16="http://schemas.microsoft.com/office/drawing/2014/main" id="{5ACFACC4-B7C7-4EDF-837A-3A30A1E874BE}"/>
              </a:ext>
            </a:extLst>
          </p:cNvPr>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flipH="1">
            <a:off x="4698228" y="6339152"/>
            <a:ext cx="522529" cy="5086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352952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ist of content">
    <p:spTree>
      <p:nvGrpSpPr>
        <p:cNvPr id="1" name=""/>
        <p:cNvGrpSpPr/>
        <p:nvPr/>
      </p:nvGrpSpPr>
      <p:grpSpPr>
        <a:xfrm>
          <a:off x="0" y="0"/>
          <a:ext cx="0" cy="0"/>
          <a:chOff x="0" y="0"/>
          <a:chExt cx="0" cy="0"/>
        </a:xfrm>
      </p:grpSpPr>
      <p:sp>
        <p:nvSpPr>
          <p:cNvPr id="4" name="Date Placeholder 1">
            <a:extLst>
              <a:ext uri="{FF2B5EF4-FFF2-40B4-BE49-F238E27FC236}">
                <a16:creationId xmlns:a16="http://schemas.microsoft.com/office/drawing/2014/main" id="{0FAE5722-A312-4569-8400-78F75D8020C0}"/>
              </a:ext>
            </a:extLst>
          </p:cNvPr>
          <p:cNvSpPr>
            <a:spLocks noGrp="1"/>
          </p:cNvSpPr>
          <p:nvPr>
            <p:ph type="dt" sz="half" idx="2"/>
          </p:nvPr>
        </p:nvSpPr>
        <p:spPr>
          <a:xfrm>
            <a:off x="6534912" y="6417311"/>
            <a:ext cx="2446592" cy="365125"/>
          </a:xfrm>
          <a:prstGeom prst="rect">
            <a:avLst/>
          </a:prstGeom>
        </p:spPr>
        <p:txBody>
          <a:bodyPr vert="horz" lIns="91440" tIns="45720" rIns="91440" bIns="45720" rtlCol="0" anchor="ctr"/>
          <a:lstStyle>
            <a:lvl1pPr algn="l">
              <a:defRPr sz="800">
                <a:solidFill>
                  <a:schemeClr val="tx1">
                    <a:tint val="75000"/>
                  </a:schemeClr>
                </a:solidFill>
              </a:defRPr>
            </a:lvl1pPr>
          </a:lstStyle>
          <a:p>
            <a:r>
              <a:rPr lang="en-US" dirty="0"/>
              <a:t>Presentation title</a:t>
            </a:r>
          </a:p>
          <a:p>
            <a:r>
              <a:rPr lang="en-US" dirty="0"/>
              <a:t>Presenter name</a:t>
            </a:r>
            <a:r>
              <a:rPr lang="en-US"/>
              <a:t>, </a:t>
            </a:r>
            <a:fld id="{4C1E64BC-40C4-4F84-AAEF-A6FC83EBB3EB}" type="datetime3">
              <a:rPr lang="en-US" smtClean="0"/>
              <a:t>30 August 2022</a:t>
            </a:fld>
            <a:endParaRPr lang="en-US" dirty="0"/>
          </a:p>
        </p:txBody>
      </p:sp>
      <p:sp>
        <p:nvSpPr>
          <p:cNvPr id="5" name="Footer Placeholder 2">
            <a:extLst>
              <a:ext uri="{FF2B5EF4-FFF2-40B4-BE49-F238E27FC236}">
                <a16:creationId xmlns:a16="http://schemas.microsoft.com/office/drawing/2014/main" id="{7A691A80-DC1B-4FDD-AF69-83359F17E60F}"/>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6" name="Slide Number Placeholder 3">
            <a:extLst>
              <a:ext uri="{FF2B5EF4-FFF2-40B4-BE49-F238E27FC236}">
                <a16:creationId xmlns:a16="http://schemas.microsoft.com/office/drawing/2014/main" id="{25439D3C-9378-4CC5-A749-77EF4682674F}"/>
              </a:ext>
            </a:extLst>
          </p:cNvPr>
          <p:cNvSpPr>
            <a:spLocks noGrp="1"/>
          </p:cNvSpPr>
          <p:nvPr>
            <p:ph type="sldNum" sz="quarter" idx="4"/>
          </p:nvPr>
        </p:nvSpPr>
        <p:spPr>
          <a:xfrm>
            <a:off x="9052305" y="6417311"/>
            <a:ext cx="471107" cy="365125"/>
          </a:xfrm>
          <a:prstGeom prst="rect">
            <a:avLst/>
          </a:prstGeom>
        </p:spPr>
        <p:txBody>
          <a:bodyPr vert="horz" lIns="91440" tIns="45720" rIns="91440" bIns="45720" rtlCol="0" anchor="ctr"/>
          <a:lstStyle>
            <a:lvl1pPr algn="r">
              <a:defRPr sz="800">
                <a:solidFill>
                  <a:schemeClr val="tx1">
                    <a:tint val="75000"/>
                  </a:schemeClr>
                </a:solidFill>
              </a:defRPr>
            </a:lvl1pPr>
          </a:lstStyle>
          <a:p>
            <a:fld id="{A4CA0D4A-ABDC-4976-ABAD-3B4D4081987F}" type="slidenum">
              <a:rPr lang="en-US" smtClean="0"/>
              <a:pPr/>
              <a:t>‹#›</a:t>
            </a:fld>
            <a:endParaRPr lang="en-US" dirty="0"/>
          </a:p>
        </p:txBody>
      </p:sp>
      <p:pic>
        <p:nvPicPr>
          <p:cNvPr id="11" name="Picture 4" descr="http://www.mobidem.tu-dortmund.de/joomla/images/tu-dortmund-logo.png">
            <a:extLst>
              <a:ext uri="{FF2B5EF4-FFF2-40B4-BE49-F238E27FC236}">
                <a16:creationId xmlns:a16="http://schemas.microsoft.com/office/drawing/2014/main" id="{666492CC-6AE1-4873-96AB-40DDFD864006}"/>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3515391" y="6602040"/>
            <a:ext cx="1149725" cy="16820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Image result for university of economics in bratislava">
            <a:extLst>
              <a:ext uri="{FF2B5EF4-FFF2-40B4-BE49-F238E27FC236}">
                <a16:creationId xmlns:a16="http://schemas.microsoft.com/office/drawing/2014/main" id="{79DC350A-31F4-4484-897A-42D301CAFE78}"/>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flipH="1">
            <a:off x="4783064" y="6433841"/>
            <a:ext cx="345592" cy="33640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3" descr="http://www2.it.lut.fi/project/STX/lutlogo.jpg">
            <a:extLst>
              <a:ext uri="{FF2B5EF4-FFF2-40B4-BE49-F238E27FC236}">
                <a16:creationId xmlns:a16="http://schemas.microsoft.com/office/drawing/2014/main" id="{C2390F41-9558-4DE4-9FC0-A060C6F6B51B}"/>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t="9861" r="7657" b="18002"/>
          <a:stretch/>
        </p:blipFill>
        <p:spPr bwMode="auto">
          <a:xfrm>
            <a:off x="5247325" y="6356350"/>
            <a:ext cx="1029607" cy="21386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A670161C-AF16-401B-A481-A3DD47CE3AE0}"/>
              </a:ext>
            </a:extLst>
          </p:cNvPr>
          <p:cNvPicPr>
            <a:picLocks noChangeAspect="1"/>
          </p:cNvPicPr>
          <p:nvPr userDrawn="1"/>
        </p:nvPicPr>
        <p:blipFill>
          <a:blip r:embed="rId7"/>
          <a:stretch>
            <a:fillRect/>
          </a:stretch>
        </p:blipFill>
        <p:spPr>
          <a:xfrm>
            <a:off x="5253196" y="6578594"/>
            <a:ext cx="1017862" cy="231817"/>
          </a:xfrm>
          <a:prstGeom prst="rect">
            <a:avLst/>
          </a:prstGeom>
        </p:spPr>
      </p:pic>
      <p:pic>
        <p:nvPicPr>
          <p:cNvPr id="15" name="Picture 2" descr="http://www.utwente.nl/huisstijl/downloads/woordmerk/ut-logo-2400-black-nl.png">
            <a:extLst>
              <a:ext uri="{FF2B5EF4-FFF2-40B4-BE49-F238E27FC236}">
                <a16:creationId xmlns:a16="http://schemas.microsoft.com/office/drawing/2014/main" id="{431145E8-FF0D-462A-B11C-8B28FA3D7AAA}"/>
              </a:ext>
            </a:extLst>
          </p:cNvPr>
          <p:cNvPicPr>
            <a:picLocks noChangeAspect="1" noChangeArrowheads="1"/>
          </p:cNvPicPr>
          <p:nvPr userDrawn="1"/>
        </p:nvPicPr>
        <p:blipFill rotWithShape="1">
          <a:blip r:embed="rId8" cstate="print">
            <a:extLst>
              <a:ext uri="{28A0092B-C50C-407E-A947-70E740481C1C}">
                <a14:useLocalDpi xmlns:a14="http://schemas.microsoft.com/office/drawing/2010/main" val="0"/>
              </a:ext>
            </a:extLst>
          </a:blip>
          <a:srcRect l="4645" t="1" r="3847" b="8887"/>
          <a:stretch/>
        </p:blipFill>
        <p:spPr bwMode="auto">
          <a:xfrm>
            <a:off x="3501391" y="6356351"/>
            <a:ext cx="1172431" cy="213869"/>
          </a:xfrm>
          <a:prstGeom prst="rect">
            <a:avLst/>
          </a:prstGeom>
          <a:noFill/>
          <a:extLst>
            <a:ext uri="{909E8E84-426E-40DD-AFC4-6F175D3DCCD1}">
              <a14:hiddenFill xmlns:a14="http://schemas.microsoft.com/office/drawing/2010/main">
                <a:solidFill>
                  <a:srgbClr val="FFFFFF"/>
                </a:solidFill>
              </a14:hiddenFill>
            </a:ext>
          </a:extLst>
        </p:spPr>
      </p:pic>
      <p:sp>
        <p:nvSpPr>
          <p:cNvPr id="17" name="Line 8">
            <a:extLst>
              <a:ext uri="{FF2B5EF4-FFF2-40B4-BE49-F238E27FC236}">
                <a16:creationId xmlns:a16="http://schemas.microsoft.com/office/drawing/2014/main" id="{DA824CFA-597E-4B68-8EAD-0BB153DF28AA}"/>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3" name="Text Placeholder 2">
            <a:extLst>
              <a:ext uri="{FF2B5EF4-FFF2-40B4-BE49-F238E27FC236}">
                <a16:creationId xmlns:a16="http://schemas.microsoft.com/office/drawing/2014/main" id="{E03A3EC8-CF75-4A75-8310-3C51270F756D}"/>
              </a:ext>
            </a:extLst>
          </p:cNvPr>
          <p:cNvSpPr>
            <a:spLocks noGrp="1"/>
          </p:cNvSpPr>
          <p:nvPr>
            <p:ph type="body" sz="quarter" idx="10" hasCustomPrompt="1"/>
          </p:nvPr>
        </p:nvSpPr>
        <p:spPr>
          <a:xfrm>
            <a:off x="1347789" y="1987550"/>
            <a:ext cx="6491287" cy="3584575"/>
          </a:xfrm>
        </p:spPr>
        <p:txBody>
          <a:bodyPr/>
          <a:lstStyle>
            <a:lvl1pPr marL="342908" indent="-342908" algn="ctr">
              <a:lnSpc>
                <a:spcPct val="150000"/>
              </a:lnSpc>
              <a:buFont typeface="+mj-lt"/>
              <a:buAutoNum type="arabicPeriod"/>
              <a:defRPr/>
            </a:lvl1pPr>
          </a:lstStyle>
          <a:p>
            <a:pPr lvl="0"/>
            <a:r>
              <a:rPr lang="en-US" dirty="0"/>
              <a:t>Chapter</a:t>
            </a:r>
          </a:p>
          <a:p>
            <a:pPr lvl="0"/>
            <a:r>
              <a:rPr lang="en-US" dirty="0"/>
              <a:t>Chapter</a:t>
            </a:r>
          </a:p>
          <a:p>
            <a:pPr lvl="0"/>
            <a:r>
              <a:rPr lang="en-US" dirty="0"/>
              <a:t>Chapter</a:t>
            </a:r>
          </a:p>
        </p:txBody>
      </p:sp>
      <p:sp>
        <p:nvSpPr>
          <p:cNvPr id="16" name="Rectangle 6">
            <a:extLst>
              <a:ext uri="{FF2B5EF4-FFF2-40B4-BE49-F238E27FC236}">
                <a16:creationId xmlns:a16="http://schemas.microsoft.com/office/drawing/2014/main" id="{F70CBB2C-AA72-4C15-BD55-CE7C33E917D4}"/>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18" name="Picture 17">
            <a:extLst>
              <a:ext uri="{FF2B5EF4-FFF2-40B4-BE49-F238E27FC236}">
                <a16:creationId xmlns:a16="http://schemas.microsoft.com/office/drawing/2014/main" id="{8737E56F-AC94-461E-A68D-CA0086979F0F}"/>
              </a:ext>
            </a:extLst>
          </p:cNvPr>
          <p:cNvPicPr>
            <a:picLocks noChangeAspect="1"/>
          </p:cNvPicPr>
          <p:nvPr userDrawn="1"/>
        </p:nvPicPr>
        <p:blipFill rotWithShape="1">
          <a:blip r:embed="rId9"/>
          <a:srcRect l="780"/>
          <a:stretch/>
        </p:blipFill>
        <p:spPr>
          <a:xfrm>
            <a:off x="7723632" y="827638"/>
            <a:ext cx="1795398" cy="522894"/>
          </a:xfrm>
          <a:prstGeom prst="rect">
            <a:avLst/>
          </a:prstGeom>
        </p:spPr>
      </p:pic>
      <p:sp>
        <p:nvSpPr>
          <p:cNvPr id="19" name="Inhaltsplatzhalter 2">
            <a:extLst>
              <a:ext uri="{FF2B5EF4-FFF2-40B4-BE49-F238E27FC236}">
                <a16:creationId xmlns:a16="http://schemas.microsoft.com/office/drawing/2014/main" id="{45421780-8B20-4E10-A773-395070030571}"/>
              </a:ext>
            </a:extLst>
          </p:cNvPr>
          <p:cNvSpPr>
            <a:spLocks noGrp="1"/>
          </p:cNvSpPr>
          <p:nvPr>
            <p:ph idx="11" hasCustomPrompt="1"/>
          </p:nvPr>
        </p:nvSpPr>
        <p:spPr>
          <a:xfrm>
            <a:off x="386970" y="981080"/>
            <a:ext cx="7226934" cy="311461"/>
          </a:xfrm>
        </p:spPr>
        <p:txBody>
          <a:bodyPr anchor="ctr"/>
          <a:lstStyle>
            <a:lvl1pPr>
              <a:defRPr sz="1600" i="1"/>
            </a:lvl1pPr>
          </a:lstStyle>
          <a:p>
            <a:pPr lvl="0"/>
            <a:r>
              <a:rPr lang="en-US" dirty="0"/>
              <a:t>Click to edit sub title</a:t>
            </a:r>
          </a:p>
        </p:txBody>
      </p:sp>
    </p:spTree>
    <p:extLst>
      <p:ext uri="{BB962C8B-B14F-4D97-AF65-F5344CB8AC3E}">
        <p14:creationId xmlns:p14="http://schemas.microsoft.com/office/powerpoint/2010/main" val="25311409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one content">
    <p:spTree>
      <p:nvGrpSpPr>
        <p:cNvPr id="1" name=""/>
        <p:cNvGrpSpPr/>
        <p:nvPr/>
      </p:nvGrpSpPr>
      <p:grpSpPr>
        <a:xfrm>
          <a:off x="0" y="0"/>
          <a:ext cx="0" cy="0"/>
          <a:chOff x="0" y="0"/>
          <a:chExt cx="0" cy="0"/>
        </a:xfrm>
      </p:grpSpPr>
      <p:sp>
        <p:nvSpPr>
          <p:cNvPr id="4" name="Date Placeholder 1">
            <a:extLst>
              <a:ext uri="{FF2B5EF4-FFF2-40B4-BE49-F238E27FC236}">
                <a16:creationId xmlns:a16="http://schemas.microsoft.com/office/drawing/2014/main" id="{0FAE5722-A312-4569-8400-78F75D8020C0}"/>
              </a:ext>
            </a:extLst>
          </p:cNvPr>
          <p:cNvSpPr>
            <a:spLocks noGrp="1"/>
          </p:cNvSpPr>
          <p:nvPr>
            <p:ph type="dt" sz="half" idx="2"/>
          </p:nvPr>
        </p:nvSpPr>
        <p:spPr>
          <a:xfrm>
            <a:off x="6534912" y="6417311"/>
            <a:ext cx="2446592" cy="365125"/>
          </a:xfrm>
          <a:prstGeom prst="rect">
            <a:avLst/>
          </a:prstGeom>
        </p:spPr>
        <p:txBody>
          <a:bodyPr vert="horz" lIns="91440" tIns="45720" rIns="91440" bIns="45720" rtlCol="0" anchor="ctr"/>
          <a:lstStyle>
            <a:lvl1pPr algn="l">
              <a:defRPr sz="800">
                <a:solidFill>
                  <a:schemeClr val="tx1">
                    <a:tint val="75000"/>
                  </a:schemeClr>
                </a:solidFill>
              </a:defRPr>
            </a:lvl1pPr>
          </a:lstStyle>
          <a:p>
            <a:r>
              <a:rPr lang="en-US" dirty="0"/>
              <a:t>Presentation title</a:t>
            </a:r>
          </a:p>
          <a:p>
            <a:r>
              <a:rPr lang="en-US" dirty="0"/>
              <a:t>Presenter name</a:t>
            </a:r>
            <a:r>
              <a:rPr lang="en-US"/>
              <a:t>, </a:t>
            </a:r>
            <a:fld id="{E7BF686D-950B-4C0E-A8BF-832D82724244}" type="datetime3">
              <a:rPr lang="en-US" smtClean="0"/>
              <a:t>30 August 2022</a:t>
            </a:fld>
            <a:endParaRPr lang="en-US" dirty="0"/>
          </a:p>
        </p:txBody>
      </p:sp>
      <p:sp>
        <p:nvSpPr>
          <p:cNvPr id="5" name="Footer Placeholder 2">
            <a:extLst>
              <a:ext uri="{FF2B5EF4-FFF2-40B4-BE49-F238E27FC236}">
                <a16:creationId xmlns:a16="http://schemas.microsoft.com/office/drawing/2014/main" id="{7A691A80-DC1B-4FDD-AF69-83359F17E60F}"/>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6" name="Slide Number Placeholder 3">
            <a:extLst>
              <a:ext uri="{FF2B5EF4-FFF2-40B4-BE49-F238E27FC236}">
                <a16:creationId xmlns:a16="http://schemas.microsoft.com/office/drawing/2014/main" id="{25439D3C-9378-4CC5-A749-77EF4682674F}"/>
              </a:ext>
            </a:extLst>
          </p:cNvPr>
          <p:cNvSpPr>
            <a:spLocks noGrp="1"/>
          </p:cNvSpPr>
          <p:nvPr>
            <p:ph type="sldNum" sz="quarter" idx="4"/>
          </p:nvPr>
        </p:nvSpPr>
        <p:spPr>
          <a:xfrm>
            <a:off x="9052305" y="6417311"/>
            <a:ext cx="471107" cy="365125"/>
          </a:xfrm>
          <a:prstGeom prst="rect">
            <a:avLst/>
          </a:prstGeom>
        </p:spPr>
        <p:txBody>
          <a:bodyPr vert="horz" lIns="91440" tIns="45720" rIns="91440" bIns="45720" rtlCol="0" anchor="ctr"/>
          <a:lstStyle>
            <a:lvl1pPr algn="r">
              <a:defRPr sz="800">
                <a:solidFill>
                  <a:schemeClr val="tx1">
                    <a:tint val="75000"/>
                  </a:schemeClr>
                </a:solidFill>
              </a:defRPr>
            </a:lvl1pPr>
          </a:lstStyle>
          <a:p>
            <a:fld id="{A4CA0D4A-ABDC-4976-ABAD-3B4D4081987F}" type="slidenum">
              <a:rPr lang="en-US" smtClean="0"/>
              <a:pPr/>
              <a:t>‹#›</a:t>
            </a:fld>
            <a:endParaRPr lang="en-US" dirty="0"/>
          </a:p>
        </p:txBody>
      </p:sp>
      <p:sp>
        <p:nvSpPr>
          <p:cNvPr id="7" name="Inhaltsplatzhalter 2">
            <a:extLst>
              <a:ext uri="{FF2B5EF4-FFF2-40B4-BE49-F238E27FC236}">
                <a16:creationId xmlns:a16="http://schemas.microsoft.com/office/drawing/2014/main" id="{DB5D1F01-122D-4985-9A4B-143846F130B5}"/>
              </a:ext>
            </a:extLst>
          </p:cNvPr>
          <p:cNvSpPr>
            <a:spLocks noGrp="1"/>
          </p:cNvSpPr>
          <p:nvPr>
            <p:ph idx="10"/>
          </p:nvPr>
        </p:nvSpPr>
        <p:spPr>
          <a:xfrm>
            <a:off x="386970" y="1511808"/>
            <a:ext cx="9140825"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4" descr="http://www.mobidem.tu-dortmund.de/joomla/images/tu-dortmund-logo.png">
            <a:extLst>
              <a:ext uri="{FF2B5EF4-FFF2-40B4-BE49-F238E27FC236}">
                <a16:creationId xmlns:a16="http://schemas.microsoft.com/office/drawing/2014/main" id="{666492CC-6AE1-4873-96AB-40DDFD864006}"/>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3515391" y="6602040"/>
            <a:ext cx="1149725" cy="16820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Image result for university of economics in bratislava">
            <a:extLst>
              <a:ext uri="{FF2B5EF4-FFF2-40B4-BE49-F238E27FC236}">
                <a16:creationId xmlns:a16="http://schemas.microsoft.com/office/drawing/2014/main" id="{79DC350A-31F4-4484-897A-42D301CAFE78}"/>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flipH="1">
            <a:off x="4783064" y="6433841"/>
            <a:ext cx="345592" cy="33640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3" descr="http://www2.it.lut.fi/project/STX/lutlogo.jpg">
            <a:extLst>
              <a:ext uri="{FF2B5EF4-FFF2-40B4-BE49-F238E27FC236}">
                <a16:creationId xmlns:a16="http://schemas.microsoft.com/office/drawing/2014/main" id="{C2390F41-9558-4DE4-9FC0-A060C6F6B51B}"/>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t="9861" r="7657" b="18002"/>
          <a:stretch/>
        </p:blipFill>
        <p:spPr bwMode="auto">
          <a:xfrm>
            <a:off x="5247325" y="6356350"/>
            <a:ext cx="1029607" cy="21386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A670161C-AF16-401B-A481-A3DD47CE3AE0}"/>
              </a:ext>
            </a:extLst>
          </p:cNvPr>
          <p:cNvPicPr>
            <a:picLocks noChangeAspect="1"/>
          </p:cNvPicPr>
          <p:nvPr userDrawn="1"/>
        </p:nvPicPr>
        <p:blipFill>
          <a:blip r:embed="rId7"/>
          <a:stretch>
            <a:fillRect/>
          </a:stretch>
        </p:blipFill>
        <p:spPr>
          <a:xfrm>
            <a:off x="5253196" y="6578594"/>
            <a:ext cx="1017862" cy="231817"/>
          </a:xfrm>
          <a:prstGeom prst="rect">
            <a:avLst/>
          </a:prstGeom>
        </p:spPr>
      </p:pic>
      <p:pic>
        <p:nvPicPr>
          <p:cNvPr id="15" name="Picture 2" descr="http://www.utwente.nl/huisstijl/downloads/woordmerk/ut-logo-2400-black-nl.png">
            <a:extLst>
              <a:ext uri="{FF2B5EF4-FFF2-40B4-BE49-F238E27FC236}">
                <a16:creationId xmlns:a16="http://schemas.microsoft.com/office/drawing/2014/main" id="{431145E8-FF0D-462A-B11C-8B28FA3D7AAA}"/>
              </a:ext>
            </a:extLst>
          </p:cNvPr>
          <p:cNvPicPr>
            <a:picLocks noChangeAspect="1" noChangeArrowheads="1"/>
          </p:cNvPicPr>
          <p:nvPr userDrawn="1"/>
        </p:nvPicPr>
        <p:blipFill rotWithShape="1">
          <a:blip r:embed="rId8" cstate="print">
            <a:extLst>
              <a:ext uri="{28A0092B-C50C-407E-A947-70E740481C1C}">
                <a14:useLocalDpi xmlns:a14="http://schemas.microsoft.com/office/drawing/2010/main" val="0"/>
              </a:ext>
            </a:extLst>
          </a:blip>
          <a:srcRect l="4645" t="1" r="3847" b="8887"/>
          <a:stretch/>
        </p:blipFill>
        <p:spPr bwMode="auto">
          <a:xfrm>
            <a:off x="3501391" y="6356351"/>
            <a:ext cx="1172431" cy="213869"/>
          </a:xfrm>
          <a:prstGeom prst="rect">
            <a:avLst/>
          </a:prstGeom>
          <a:noFill/>
          <a:extLst>
            <a:ext uri="{909E8E84-426E-40DD-AFC4-6F175D3DCCD1}">
              <a14:hiddenFill xmlns:a14="http://schemas.microsoft.com/office/drawing/2010/main">
                <a:solidFill>
                  <a:srgbClr val="FFFFFF"/>
                </a:solidFill>
              </a14:hiddenFill>
            </a:ext>
          </a:extLst>
        </p:spPr>
      </p:pic>
      <p:sp>
        <p:nvSpPr>
          <p:cNvPr id="17" name="Line 8">
            <a:extLst>
              <a:ext uri="{FF2B5EF4-FFF2-40B4-BE49-F238E27FC236}">
                <a16:creationId xmlns:a16="http://schemas.microsoft.com/office/drawing/2014/main" id="{DA824CFA-597E-4B68-8EAD-0BB153DF28AA}"/>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18" name="Rectangle 6">
            <a:extLst>
              <a:ext uri="{FF2B5EF4-FFF2-40B4-BE49-F238E27FC236}">
                <a16:creationId xmlns:a16="http://schemas.microsoft.com/office/drawing/2014/main" id="{FF474B75-E0F1-40A6-9B82-2215B21AC7A5}"/>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21" name="Picture 20">
            <a:extLst>
              <a:ext uri="{FF2B5EF4-FFF2-40B4-BE49-F238E27FC236}">
                <a16:creationId xmlns:a16="http://schemas.microsoft.com/office/drawing/2014/main" id="{D1AD9493-A10A-4E3D-B2D9-B8DCD8B8193E}"/>
              </a:ext>
            </a:extLst>
          </p:cNvPr>
          <p:cNvPicPr>
            <a:picLocks noChangeAspect="1"/>
          </p:cNvPicPr>
          <p:nvPr userDrawn="1"/>
        </p:nvPicPr>
        <p:blipFill rotWithShape="1">
          <a:blip r:embed="rId9"/>
          <a:srcRect l="780"/>
          <a:stretch/>
        </p:blipFill>
        <p:spPr>
          <a:xfrm>
            <a:off x="7723632" y="827638"/>
            <a:ext cx="1795398" cy="522894"/>
          </a:xfrm>
          <a:prstGeom prst="rect">
            <a:avLst/>
          </a:prstGeom>
        </p:spPr>
      </p:pic>
      <p:sp>
        <p:nvSpPr>
          <p:cNvPr id="23" name="Inhaltsplatzhalter 2">
            <a:extLst>
              <a:ext uri="{FF2B5EF4-FFF2-40B4-BE49-F238E27FC236}">
                <a16:creationId xmlns:a16="http://schemas.microsoft.com/office/drawing/2014/main" id="{FD7A0F0C-7CF9-40ED-AD6C-5B17DD197658}"/>
              </a:ext>
            </a:extLst>
          </p:cNvPr>
          <p:cNvSpPr>
            <a:spLocks noGrp="1"/>
          </p:cNvSpPr>
          <p:nvPr>
            <p:ph idx="11" hasCustomPrompt="1"/>
          </p:nvPr>
        </p:nvSpPr>
        <p:spPr>
          <a:xfrm>
            <a:off x="386970" y="981080"/>
            <a:ext cx="7226934" cy="311461"/>
          </a:xfrm>
        </p:spPr>
        <p:txBody>
          <a:bodyPr anchor="ctr"/>
          <a:lstStyle>
            <a:lvl1pPr>
              <a:defRPr sz="1600" i="1"/>
            </a:lvl1pPr>
          </a:lstStyle>
          <a:p>
            <a:pPr lvl="0"/>
            <a:r>
              <a:rPr lang="en-US" dirty="0"/>
              <a:t>Click to edit sub title</a:t>
            </a:r>
          </a:p>
        </p:txBody>
      </p:sp>
    </p:spTree>
    <p:extLst>
      <p:ext uri="{BB962C8B-B14F-4D97-AF65-F5344CB8AC3E}">
        <p14:creationId xmlns:p14="http://schemas.microsoft.com/office/powerpoint/2010/main" val="244912490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wo content">
    <p:spTree>
      <p:nvGrpSpPr>
        <p:cNvPr id="1" name=""/>
        <p:cNvGrpSpPr/>
        <p:nvPr/>
      </p:nvGrpSpPr>
      <p:grpSpPr>
        <a:xfrm>
          <a:off x="0" y="0"/>
          <a:ext cx="0" cy="0"/>
          <a:chOff x="0" y="0"/>
          <a:chExt cx="0" cy="0"/>
        </a:xfrm>
      </p:grpSpPr>
      <p:sp>
        <p:nvSpPr>
          <p:cNvPr id="6" name="Date Placeholder 1">
            <a:extLst>
              <a:ext uri="{FF2B5EF4-FFF2-40B4-BE49-F238E27FC236}">
                <a16:creationId xmlns:a16="http://schemas.microsoft.com/office/drawing/2014/main" id="{F5F6391A-3CA8-4C92-A863-66243CD275B9}"/>
              </a:ext>
            </a:extLst>
          </p:cNvPr>
          <p:cNvSpPr>
            <a:spLocks noGrp="1"/>
          </p:cNvSpPr>
          <p:nvPr>
            <p:ph type="dt" sz="half" idx="2"/>
          </p:nvPr>
        </p:nvSpPr>
        <p:spPr>
          <a:xfrm>
            <a:off x="6534912" y="6417311"/>
            <a:ext cx="2446592" cy="365125"/>
          </a:xfrm>
          <a:prstGeom prst="rect">
            <a:avLst/>
          </a:prstGeom>
        </p:spPr>
        <p:txBody>
          <a:bodyPr vert="horz" lIns="91440" tIns="45720" rIns="91440" bIns="45720" rtlCol="0" anchor="ctr"/>
          <a:lstStyle>
            <a:lvl1pPr algn="l">
              <a:defRPr sz="800">
                <a:solidFill>
                  <a:schemeClr val="tx1">
                    <a:tint val="75000"/>
                  </a:schemeClr>
                </a:solidFill>
              </a:defRPr>
            </a:lvl1pPr>
          </a:lstStyle>
          <a:p>
            <a:r>
              <a:rPr lang="en-US" dirty="0"/>
              <a:t>Presentation title</a:t>
            </a:r>
          </a:p>
          <a:p>
            <a:r>
              <a:rPr lang="en-US" dirty="0"/>
              <a:t>Presenter name</a:t>
            </a:r>
            <a:r>
              <a:rPr lang="en-US"/>
              <a:t>, </a:t>
            </a:r>
            <a:fld id="{F7626ADE-10AD-44E2-83F7-356FAD9687E8}" type="datetime3">
              <a:rPr lang="en-US" smtClean="0"/>
              <a:t>30 August 2022</a:t>
            </a:fld>
            <a:endParaRPr lang="en-US" dirty="0"/>
          </a:p>
        </p:txBody>
      </p:sp>
      <p:sp>
        <p:nvSpPr>
          <p:cNvPr id="7" name="Footer Placeholder 2">
            <a:extLst>
              <a:ext uri="{FF2B5EF4-FFF2-40B4-BE49-F238E27FC236}">
                <a16:creationId xmlns:a16="http://schemas.microsoft.com/office/drawing/2014/main" id="{284AA0DE-689A-4406-986A-684ED49C07E0}"/>
              </a:ext>
            </a:extLst>
          </p:cNvPr>
          <p:cNvSpPr>
            <a:spLocks noGrp="1"/>
          </p:cNvSpPr>
          <p:nvPr>
            <p:ph type="ftr" sz="quarter" idx="3"/>
          </p:nvPr>
        </p:nvSpPr>
        <p:spPr>
          <a:xfrm>
            <a:off x="382590" y="6417311"/>
            <a:ext cx="3063797"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8" name="Slide Number Placeholder 3">
            <a:extLst>
              <a:ext uri="{FF2B5EF4-FFF2-40B4-BE49-F238E27FC236}">
                <a16:creationId xmlns:a16="http://schemas.microsoft.com/office/drawing/2014/main" id="{B77097F5-B445-4394-88DF-D63B2061A618}"/>
              </a:ext>
            </a:extLst>
          </p:cNvPr>
          <p:cNvSpPr>
            <a:spLocks noGrp="1"/>
          </p:cNvSpPr>
          <p:nvPr>
            <p:ph type="sldNum" sz="quarter" idx="4"/>
          </p:nvPr>
        </p:nvSpPr>
        <p:spPr>
          <a:xfrm>
            <a:off x="9052305" y="6417311"/>
            <a:ext cx="471107" cy="365125"/>
          </a:xfrm>
          <a:prstGeom prst="rect">
            <a:avLst/>
          </a:prstGeom>
        </p:spPr>
        <p:txBody>
          <a:bodyPr vert="horz" lIns="91440" tIns="45720" rIns="91440" bIns="45720" rtlCol="0" anchor="ctr"/>
          <a:lstStyle>
            <a:lvl1pPr algn="r">
              <a:defRPr sz="800">
                <a:solidFill>
                  <a:schemeClr val="tx1">
                    <a:tint val="75000"/>
                  </a:schemeClr>
                </a:solidFill>
              </a:defRPr>
            </a:lvl1pPr>
          </a:lstStyle>
          <a:p>
            <a:fld id="{A4CA0D4A-ABDC-4976-ABAD-3B4D4081987F}" type="slidenum">
              <a:rPr lang="en-US" smtClean="0"/>
              <a:pPr/>
              <a:t>‹#›</a:t>
            </a:fld>
            <a:endParaRPr lang="en-US" dirty="0"/>
          </a:p>
        </p:txBody>
      </p:sp>
      <p:sp>
        <p:nvSpPr>
          <p:cNvPr id="9" name="Inhaltsplatzhalter 2">
            <a:extLst>
              <a:ext uri="{FF2B5EF4-FFF2-40B4-BE49-F238E27FC236}">
                <a16:creationId xmlns:a16="http://schemas.microsoft.com/office/drawing/2014/main" id="{4AC972D2-E7AA-4F22-AA5A-CB62CCBC57F5}"/>
              </a:ext>
            </a:extLst>
          </p:cNvPr>
          <p:cNvSpPr>
            <a:spLocks noGrp="1"/>
          </p:cNvSpPr>
          <p:nvPr>
            <p:ph idx="10"/>
          </p:nvPr>
        </p:nvSpPr>
        <p:spPr>
          <a:xfrm>
            <a:off x="386971" y="1511808"/>
            <a:ext cx="4396094"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4" descr="http://www.mobidem.tu-dortmund.de/joomla/images/tu-dortmund-logo.png">
            <a:extLst>
              <a:ext uri="{FF2B5EF4-FFF2-40B4-BE49-F238E27FC236}">
                <a16:creationId xmlns:a16="http://schemas.microsoft.com/office/drawing/2014/main" id="{6615EDEB-95E6-4648-86D7-77E93C241CF0}"/>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3515391" y="6602040"/>
            <a:ext cx="1149725" cy="16820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university of economics in bratislava">
            <a:extLst>
              <a:ext uri="{FF2B5EF4-FFF2-40B4-BE49-F238E27FC236}">
                <a16:creationId xmlns:a16="http://schemas.microsoft.com/office/drawing/2014/main" id="{8FE8C4B3-9D52-4020-A390-81F393061CED}"/>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flipH="1">
            <a:off x="4783064" y="6433841"/>
            <a:ext cx="345592" cy="33640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3" descr="http://www2.it.lut.fi/project/STX/lutlogo.jpg">
            <a:extLst>
              <a:ext uri="{FF2B5EF4-FFF2-40B4-BE49-F238E27FC236}">
                <a16:creationId xmlns:a16="http://schemas.microsoft.com/office/drawing/2014/main" id="{44A47B25-362C-4B2A-9372-A53234915E4B}"/>
              </a:ext>
            </a:extLst>
          </p:cNvPr>
          <p:cNvPicPr>
            <a:picLocks noChangeAspect="1" noChangeArrowheads="1"/>
          </p:cNvPicPr>
          <p:nvPr userDrawn="1"/>
        </p:nvPicPr>
        <p:blipFill rotWithShape="1">
          <a:blip r:embed="rId6" cstate="print">
            <a:extLst>
              <a:ext uri="{28A0092B-C50C-407E-A947-70E740481C1C}">
                <a14:useLocalDpi xmlns:a14="http://schemas.microsoft.com/office/drawing/2010/main" val="0"/>
              </a:ext>
            </a:extLst>
          </a:blip>
          <a:srcRect t="9861" r="7657" b="18002"/>
          <a:stretch/>
        </p:blipFill>
        <p:spPr bwMode="auto">
          <a:xfrm>
            <a:off x="5247325" y="6356350"/>
            <a:ext cx="1029607" cy="21386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6F39C9E6-7A51-41FA-8604-7E933BA4C297}"/>
              </a:ext>
            </a:extLst>
          </p:cNvPr>
          <p:cNvPicPr>
            <a:picLocks noChangeAspect="1"/>
          </p:cNvPicPr>
          <p:nvPr userDrawn="1"/>
        </p:nvPicPr>
        <p:blipFill>
          <a:blip r:embed="rId7"/>
          <a:stretch>
            <a:fillRect/>
          </a:stretch>
        </p:blipFill>
        <p:spPr>
          <a:xfrm>
            <a:off x="5253196" y="6578594"/>
            <a:ext cx="1017862" cy="231817"/>
          </a:xfrm>
          <a:prstGeom prst="rect">
            <a:avLst/>
          </a:prstGeom>
        </p:spPr>
      </p:pic>
      <p:pic>
        <p:nvPicPr>
          <p:cNvPr id="14" name="Picture 2" descr="http://www.utwente.nl/huisstijl/downloads/woordmerk/ut-logo-2400-black-nl.png">
            <a:extLst>
              <a:ext uri="{FF2B5EF4-FFF2-40B4-BE49-F238E27FC236}">
                <a16:creationId xmlns:a16="http://schemas.microsoft.com/office/drawing/2014/main" id="{D1C49C3C-C9B5-4BA3-B57B-C3D80C31072A}"/>
              </a:ext>
            </a:extLst>
          </p:cNvPr>
          <p:cNvPicPr>
            <a:picLocks noChangeAspect="1" noChangeArrowheads="1"/>
          </p:cNvPicPr>
          <p:nvPr userDrawn="1"/>
        </p:nvPicPr>
        <p:blipFill rotWithShape="1">
          <a:blip r:embed="rId8" cstate="print">
            <a:extLst>
              <a:ext uri="{28A0092B-C50C-407E-A947-70E740481C1C}">
                <a14:useLocalDpi xmlns:a14="http://schemas.microsoft.com/office/drawing/2010/main" val="0"/>
              </a:ext>
            </a:extLst>
          </a:blip>
          <a:srcRect l="4645" t="1" r="3847" b="8887"/>
          <a:stretch/>
        </p:blipFill>
        <p:spPr bwMode="auto">
          <a:xfrm>
            <a:off x="3501391" y="6356351"/>
            <a:ext cx="1172431" cy="213869"/>
          </a:xfrm>
          <a:prstGeom prst="rect">
            <a:avLst/>
          </a:prstGeom>
          <a:noFill/>
          <a:extLst>
            <a:ext uri="{909E8E84-426E-40DD-AFC4-6F175D3DCCD1}">
              <a14:hiddenFill xmlns:a14="http://schemas.microsoft.com/office/drawing/2010/main">
                <a:solidFill>
                  <a:srgbClr val="FFFFFF"/>
                </a:solidFill>
              </a14:hiddenFill>
            </a:ext>
          </a:extLst>
        </p:spPr>
      </p:pic>
      <p:sp>
        <p:nvSpPr>
          <p:cNvPr id="15" name="Line 8">
            <a:extLst>
              <a:ext uri="{FF2B5EF4-FFF2-40B4-BE49-F238E27FC236}">
                <a16:creationId xmlns:a16="http://schemas.microsoft.com/office/drawing/2014/main" id="{8DFFD01A-D9E1-4703-B905-3CCFCC7EBBE6}"/>
              </a:ext>
            </a:extLst>
          </p:cNvPr>
          <p:cNvSpPr>
            <a:spLocks noChangeShapeType="1"/>
          </p:cNvSpPr>
          <p:nvPr userDrawn="1">
            <p:custDataLst>
              <p:tags r:id="rId1"/>
            </p:custDataLst>
          </p:nvPr>
        </p:nvSpPr>
        <p:spPr bwMode="auto">
          <a:xfrm>
            <a:off x="382589" y="1370013"/>
            <a:ext cx="914241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wrap="none" lIns="0" tIns="0" rIns="0" bIns="0" anchor="ctr">
            <a:spAutoFit/>
          </a:bodyPr>
          <a:lstStyle/>
          <a:p>
            <a:endParaRPr lang="en-GB" sz="1400"/>
          </a:p>
        </p:txBody>
      </p:sp>
      <p:sp>
        <p:nvSpPr>
          <p:cNvPr id="19" name="Inhaltsplatzhalter 2">
            <a:extLst>
              <a:ext uri="{FF2B5EF4-FFF2-40B4-BE49-F238E27FC236}">
                <a16:creationId xmlns:a16="http://schemas.microsoft.com/office/drawing/2014/main" id="{87447F4E-43EB-4D7E-BC56-A0869723C647}"/>
              </a:ext>
            </a:extLst>
          </p:cNvPr>
          <p:cNvSpPr>
            <a:spLocks noGrp="1"/>
          </p:cNvSpPr>
          <p:nvPr>
            <p:ph idx="12"/>
          </p:nvPr>
        </p:nvSpPr>
        <p:spPr>
          <a:xfrm>
            <a:off x="5122935" y="1511808"/>
            <a:ext cx="4396094" cy="4767072"/>
          </a:xfrm>
        </p:spPr>
        <p:txBody>
          <a:bodyPr ancho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Rectangle 6">
            <a:extLst>
              <a:ext uri="{FF2B5EF4-FFF2-40B4-BE49-F238E27FC236}">
                <a16:creationId xmlns:a16="http://schemas.microsoft.com/office/drawing/2014/main" id="{EAFC4E04-1AAB-4D98-8D86-304734AAC901}"/>
              </a:ext>
            </a:extLst>
          </p:cNvPr>
          <p:cNvSpPr>
            <a:spLocks noGrp="1" noChangeArrowheads="1"/>
          </p:cNvSpPr>
          <p:nvPr>
            <p:ph type="title"/>
            <p:custDataLst>
              <p:tags r:id="rId2"/>
            </p:custDataLst>
          </p:nvPr>
        </p:nvSpPr>
        <p:spPr bwMode="auto">
          <a:xfrm>
            <a:off x="382589" y="317500"/>
            <a:ext cx="914520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lvl1pPr>
              <a:defRPr/>
            </a:lvl1pPr>
          </a:lstStyle>
          <a:p>
            <a:pPr lvl="0"/>
            <a:endParaRPr lang="en-GB" altLang="en-US" dirty="0"/>
          </a:p>
        </p:txBody>
      </p:sp>
      <p:pic>
        <p:nvPicPr>
          <p:cNvPr id="17" name="Picture 16">
            <a:extLst>
              <a:ext uri="{FF2B5EF4-FFF2-40B4-BE49-F238E27FC236}">
                <a16:creationId xmlns:a16="http://schemas.microsoft.com/office/drawing/2014/main" id="{04605153-A1A6-46FC-A326-039BDB297E9F}"/>
              </a:ext>
            </a:extLst>
          </p:cNvPr>
          <p:cNvPicPr>
            <a:picLocks noChangeAspect="1"/>
          </p:cNvPicPr>
          <p:nvPr userDrawn="1"/>
        </p:nvPicPr>
        <p:blipFill rotWithShape="1">
          <a:blip r:embed="rId9"/>
          <a:srcRect l="780"/>
          <a:stretch/>
        </p:blipFill>
        <p:spPr>
          <a:xfrm>
            <a:off x="7723632" y="827638"/>
            <a:ext cx="1795398" cy="522894"/>
          </a:xfrm>
          <a:prstGeom prst="rect">
            <a:avLst/>
          </a:prstGeom>
        </p:spPr>
      </p:pic>
      <p:sp>
        <p:nvSpPr>
          <p:cNvPr id="18" name="Inhaltsplatzhalter 2">
            <a:extLst>
              <a:ext uri="{FF2B5EF4-FFF2-40B4-BE49-F238E27FC236}">
                <a16:creationId xmlns:a16="http://schemas.microsoft.com/office/drawing/2014/main" id="{FDA22978-66F8-42AA-BD86-F98D32A85CCE}"/>
              </a:ext>
            </a:extLst>
          </p:cNvPr>
          <p:cNvSpPr>
            <a:spLocks noGrp="1"/>
          </p:cNvSpPr>
          <p:nvPr>
            <p:ph idx="11" hasCustomPrompt="1"/>
          </p:nvPr>
        </p:nvSpPr>
        <p:spPr>
          <a:xfrm>
            <a:off x="386970" y="981080"/>
            <a:ext cx="7226934" cy="311461"/>
          </a:xfrm>
        </p:spPr>
        <p:txBody>
          <a:bodyPr anchor="ctr"/>
          <a:lstStyle>
            <a:lvl1pPr>
              <a:defRPr sz="1600" i="1"/>
            </a:lvl1pPr>
          </a:lstStyle>
          <a:p>
            <a:pPr lvl="0"/>
            <a:r>
              <a:rPr lang="en-US" dirty="0"/>
              <a:t>Click to edit sub title</a:t>
            </a:r>
          </a:p>
        </p:txBody>
      </p:sp>
    </p:spTree>
    <p:extLst>
      <p:ext uri="{BB962C8B-B14F-4D97-AF65-F5344CB8AC3E}">
        <p14:creationId xmlns:p14="http://schemas.microsoft.com/office/powerpoint/2010/main" val="29016698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losing black">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9E0F83F-6868-40E0-8DD2-6B0C2396F0A6}"/>
              </a:ext>
            </a:extLst>
          </p:cNvPr>
          <p:cNvSpPr/>
          <p:nvPr userDrawn="1"/>
        </p:nvSpPr>
        <p:spPr bwMode="auto">
          <a:xfrm>
            <a:off x="0" y="5874064"/>
            <a:ext cx="9906000" cy="983935"/>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pic>
        <p:nvPicPr>
          <p:cNvPr id="8" name="Picture 7" descr="A picture containing building, umbrella&#10;&#10;Description automatically generated">
            <a:extLst>
              <a:ext uri="{FF2B5EF4-FFF2-40B4-BE49-F238E27FC236}">
                <a16:creationId xmlns:a16="http://schemas.microsoft.com/office/drawing/2014/main" id="{C67E3AE7-F87F-414A-A2CD-0BAE7BF56C5D}"/>
              </a:ext>
            </a:extLst>
          </p:cNvPr>
          <p:cNvPicPr>
            <a:picLocks noChangeAspect="1"/>
          </p:cNvPicPr>
          <p:nvPr userDrawn="1"/>
        </p:nvPicPr>
        <p:blipFill>
          <a:blip r:embed="rId2" cstate="hqprint">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pic>
        <p:nvPicPr>
          <p:cNvPr id="9" name="Picture 8" descr="A picture containing drawing, plate&#10;&#10;Description automatically generated">
            <a:extLst>
              <a:ext uri="{FF2B5EF4-FFF2-40B4-BE49-F238E27FC236}">
                <a16:creationId xmlns:a16="http://schemas.microsoft.com/office/drawing/2014/main" id="{C8C0B885-91E0-4DFE-BB27-359AEC94C4CB}"/>
              </a:ext>
            </a:extLst>
          </p:cNvPr>
          <p:cNvPicPr>
            <a:picLocks noChangeAspect="1"/>
          </p:cNvPicPr>
          <p:nvPr userDrawn="1"/>
        </p:nvPicPr>
        <p:blipFill>
          <a:blip r:embed="rId3" cstate="hqprint">
            <a:alphaModFix amt="50000"/>
            <a:extLst>
              <a:ext uri="{28A0092B-C50C-407E-A947-70E740481C1C}">
                <a14:useLocalDpi xmlns:a14="http://schemas.microsoft.com/office/drawing/2010/main" val="0"/>
              </a:ext>
            </a:extLst>
          </a:blip>
          <a:stretch>
            <a:fillRect/>
          </a:stretch>
        </p:blipFill>
        <p:spPr>
          <a:xfrm>
            <a:off x="4149766" y="3605405"/>
            <a:ext cx="5650260" cy="1993393"/>
          </a:xfrm>
          <a:prstGeom prst="rect">
            <a:avLst/>
          </a:prstGeom>
        </p:spPr>
      </p:pic>
      <p:pic>
        <p:nvPicPr>
          <p:cNvPr id="11" name="Picture 2" descr="Image result for university of economics in bratislava">
            <a:extLst>
              <a:ext uri="{FF2B5EF4-FFF2-40B4-BE49-F238E27FC236}">
                <a16:creationId xmlns:a16="http://schemas.microsoft.com/office/drawing/2014/main" id="{15163E95-3FA1-4CF4-ACA9-923523A2781F}"/>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flipH="1">
            <a:off x="4698228" y="5906336"/>
            <a:ext cx="522529" cy="50863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3" descr="http://www2.it.lut.fi/project/STX/lutlogo.jpg">
            <a:extLst>
              <a:ext uri="{FF2B5EF4-FFF2-40B4-BE49-F238E27FC236}">
                <a16:creationId xmlns:a16="http://schemas.microsoft.com/office/drawing/2014/main" id="{68C09196-1B7F-4BFF-97AC-4BB559CBF41B}"/>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9861" r="7657" b="18002"/>
          <a:stretch/>
        </p:blipFill>
        <p:spPr bwMode="auto">
          <a:xfrm>
            <a:off x="5804336" y="5998971"/>
            <a:ext cx="1556744" cy="32336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8585A7E7-5EE6-44ED-913D-A4DF11585C93}"/>
              </a:ext>
            </a:extLst>
          </p:cNvPr>
          <p:cNvPicPr>
            <a:picLocks noChangeAspect="1"/>
          </p:cNvPicPr>
          <p:nvPr userDrawn="1"/>
        </p:nvPicPr>
        <p:blipFill>
          <a:blip r:embed="rId6"/>
          <a:stretch>
            <a:fillRect/>
          </a:stretch>
        </p:blipFill>
        <p:spPr>
          <a:xfrm>
            <a:off x="7743494" y="5985402"/>
            <a:ext cx="1538989" cy="350503"/>
          </a:xfrm>
          <a:prstGeom prst="rect">
            <a:avLst/>
          </a:prstGeom>
        </p:spPr>
      </p:pic>
      <p:pic>
        <p:nvPicPr>
          <p:cNvPr id="14" name="Picture 4" descr="http://www.mobidem.tu-dortmund.de/joomla/images/tu-dortmund-logo.png">
            <a:extLst>
              <a:ext uri="{FF2B5EF4-FFF2-40B4-BE49-F238E27FC236}">
                <a16:creationId xmlns:a16="http://schemas.microsoft.com/office/drawing/2014/main" id="{228A4E1E-2217-4F86-A73C-3E69681C6881}"/>
              </a:ext>
            </a:extLst>
          </p:cNvPr>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2644509" y="6033492"/>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www.utwente.nl/huisstijl/downloads/woordmerk/ut-logo-2400-black-nl.png">
            <a:extLst>
              <a:ext uri="{FF2B5EF4-FFF2-40B4-BE49-F238E27FC236}">
                <a16:creationId xmlns:a16="http://schemas.microsoft.com/office/drawing/2014/main" id="{DF3822EF-6A26-49E8-9E42-820B6687D465}"/>
              </a:ext>
            </a:extLst>
          </p:cNvPr>
          <p:cNvPicPr>
            <a:picLocks noChangeAspect="1" noChangeArrowheads="1"/>
          </p:cNvPicPr>
          <p:nvPr userDrawn="1"/>
        </p:nvPicPr>
        <p:blipFill rotWithShape="1">
          <a:blip r:embed="rId8" cstate="print">
            <a:extLst>
              <a:ext uri="{28A0092B-C50C-407E-A947-70E740481C1C}">
                <a14:useLocalDpi xmlns:a14="http://schemas.microsoft.com/office/drawing/2010/main" val="0"/>
              </a:ext>
            </a:extLst>
          </a:blip>
          <a:srcRect l="4645" t="1" r="3847" b="8887"/>
          <a:stretch/>
        </p:blipFill>
        <p:spPr bwMode="auto">
          <a:xfrm>
            <a:off x="623518" y="5998971"/>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3" descr="http://www2.it.lut.fi/project/STX/lutlogo.jpg">
            <a:extLst>
              <a:ext uri="{FF2B5EF4-FFF2-40B4-BE49-F238E27FC236}">
                <a16:creationId xmlns:a16="http://schemas.microsoft.com/office/drawing/2014/main" id="{7A803B5C-4CC8-463E-87FE-B7787DD2CB2E}"/>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9861" r="7657" b="18002"/>
          <a:stretch/>
        </p:blipFill>
        <p:spPr bwMode="auto">
          <a:xfrm>
            <a:off x="5583840" y="5966087"/>
            <a:ext cx="1687387" cy="35050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A4A8DEE1-D2D6-489D-9E42-543338331E14}"/>
              </a:ext>
            </a:extLst>
          </p:cNvPr>
          <p:cNvPicPr>
            <a:picLocks noChangeAspect="1"/>
          </p:cNvPicPr>
          <p:nvPr userDrawn="1"/>
        </p:nvPicPr>
        <p:blipFill>
          <a:blip r:embed="rId6"/>
          <a:stretch>
            <a:fillRect/>
          </a:stretch>
        </p:blipFill>
        <p:spPr>
          <a:xfrm>
            <a:off x="7634313" y="5951382"/>
            <a:ext cx="1668140" cy="379917"/>
          </a:xfrm>
          <a:prstGeom prst="rect">
            <a:avLst/>
          </a:prstGeom>
        </p:spPr>
      </p:pic>
      <p:sp>
        <p:nvSpPr>
          <p:cNvPr id="20" name="TextBox 19">
            <a:extLst>
              <a:ext uri="{FF2B5EF4-FFF2-40B4-BE49-F238E27FC236}">
                <a16:creationId xmlns:a16="http://schemas.microsoft.com/office/drawing/2014/main" id="{93913896-2CAA-4CE1-96C5-FB69D3B03BF8}"/>
              </a:ext>
            </a:extLst>
          </p:cNvPr>
          <p:cNvSpPr txBox="1"/>
          <p:nvPr userDrawn="1"/>
        </p:nvSpPr>
        <p:spPr>
          <a:xfrm>
            <a:off x="5068125" y="335609"/>
            <a:ext cx="5445125" cy="400110"/>
          </a:xfrm>
          <a:prstGeom prst="rect">
            <a:avLst/>
          </a:prstGeom>
          <a:noFill/>
        </p:spPr>
        <p:txBody>
          <a:bodyPr wrap="square" rtlCol="0">
            <a:spAutoFit/>
          </a:bodyPr>
          <a:lstStyle/>
          <a:p>
            <a:r>
              <a:rPr lang="en-US" sz="2000" b="0" i="1" dirty="0">
                <a:solidFill>
                  <a:schemeClr val="bg1"/>
                </a:solidFill>
                <a:latin typeface="+mj-lt"/>
                <a:ea typeface="+mj-ea"/>
                <a:cs typeface="+mj-cs"/>
              </a:rPr>
              <a:t>Contact</a:t>
            </a:r>
            <a:r>
              <a:rPr lang="en-US" sz="1200" b="0" dirty="0">
                <a:solidFill>
                  <a:schemeClr val="bg1"/>
                </a:solidFill>
              </a:rPr>
              <a:t> </a:t>
            </a:r>
            <a:r>
              <a:rPr lang="en-US" sz="2000" b="0" i="1" kern="1200" dirty="0">
                <a:solidFill>
                  <a:schemeClr val="bg1"/>
                </a:solidFill>
                <a:latin typeface="+mj-lt"/>
                <a:ea typeface="+mj-ea"/>
                <a:cs typeface="+mj-cs"/>
              </a:rPr>
              <a:t>Information</a:t>
            </a:r>
          </a:p>
        </p:txBody>
      </p:sp>
      <p:sp>
        <p:nvSpPr>
          <p:cNvPr id="21" name="TextBox 20">
            <a:extLst>
              <a:ext uri="{FF2B5EF4-FFF2-40B4-BE49-F238E27FC236}">
                <a16:creationId xmlns:a16="http://schemas.microsoft.com/office/drawing/2014/main" id="{2D6CF358-2DA7-461E-9003-4EB257F874E2}"/>
              </a:ext>
            </a:extLst>
          </p:cNvPr>
          <p:cNvSpPr txBox="1"/>
          <p:nvPr userDrawn="1"/>
        </p:nvSpPr>
        <p:spPr>
          <a:xfrm>
            <a:off x="5068125" y="851443"/>
            <a:ext cx="5445125" cy="738664"/>
          </a:xfrm>
          <a:prstGeom prst="rect">
            <a:avLst/>
          </a:prstGeom>
          <a:noFill/>
        </p:spPr>
        <p:txBody>
          <a:bodyPr wrap="square" rtlCol="0">
            <a:spAutoFit/>
          </a:bodyPr>
          <a:lstStyle/>
          <a:p>
            <a:r>
              <a:rPr lang="en-US" sz="1400" b="0" i="1" dirty="0">
                <a:solidFill>
                  <a:schemeClr val="bg1"/>
                </a:solidFill>
                <a:latin typeface="+mj-lt"/>
                <a:ea typeface="+mj-ea"/>
                <a:cs typeface="+mj-cs"/>
              </a:rPr>
              <a:t>Website: http://project-persist.eu/ </a:t>
            </a:r>
          </a:p>
          <a:p>
            <a:r>
              <a:rPr lang="en-US" sz="1400" b="0" i="1" kern="1200" dirty="0">
                <a:solidFill>
                  <a:schemeClr val="bg1"/>
                </a:solidFill>
                <a:latin typeface="+mj-lt"/>
                <a:ea typeface="+mj-ea"/>
                <a:cs typeface="+mj-cs"/>
              </a:rPr>
              <a:t>LinkedIn: PERSIST group</a:t>
            </a:r>
          </a:p>
          <a:p>
            <a:r>
              <a:rPr lang="en-US" sz="1400" b="0" i="1" kern="1200" dirty="0" err="1">
                <a:solidFill>
                  <a:schemeClr val="bg1"/>
                </a:solidFill>
                <a:latin typeface="+mj-lt"/>
                <a:ea typeface="+mj-ea"/>
                <a:cs typeface="+mj-cs"/>
              </a:rPr>
              <a:t>EMail</a:t>
            </a:r>
            <a:r>
              <a:rPr lang="en-US" sz="1400" b="0" i="1" kern="1200" dirty="0">
                <a:solidFill>
                  <a:schemeClr val="bg1"/>
                </a:solidFill>
                <a:latin typeface="+mj-lt"/>
                <a:ea typeface="+mj-ea"/>
                <a:cs typeface="+mj-cs"/>
              </a:rPr>
              <a:t>: project-persist@utwente.nl</a:t>
            </a:r>
          </a:p>
        </p:txBody>
      </p:sp>
      <p:pic>
        <p:nvPicPr>
          <p:cNvPr id="22" name="Picture 21" descr="A close up of a logo&#10;&#10;Description automatically generated">
            <a:extLst>
              <a:ext uri="{FF2B5EF4-FFF2-40B4-BE49-F238E27FC236}">
                <a16:creationId xmlns:a16="http://schemas.microsoft.com/office/drawing/2014/main" id="{6DE782BF-3DFE-4B5C-B6B4-AC24B22E8677}"/>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8266584" y="246685"/>
            <a:ext cx="1472352" cy="1472352"/>
          </a:xfrm>
          <a:prstGeom prst="rect">
            <a:avLst/>
          </a:prstGeom>
        </p:spPr>
      </p:pic>
      <p:sp>
        <p:nvSpPr>
          <p:cNvPr id="23" name="TextBox 22">
            <a:extLst>
              <a:ext uri="{FF2B5EF4-FFF2-40B4-BE49-F238E27FC236}">
                <a16:creationId xmlns:a16="http://schemas.microsoft.com/office/drawing/2014/main" id="{AEDCB657-BE02-47E6-A508-F458D744D1F3}"/>
              </a:ext>
            </a:extLst>
          </p:cNvPr>
          <p:cNvSpPr txBox="1"/>
          <p:nvPr userDrawn="1"/>
        </p:nvSpPr>
        <p:spPr>
          <a:xfrm>
            <a:off x="4218432" y="1865376"/>
            <a:ext cx="2188464" cy="307777"/>
          </a:xfrm>
          <a:prstGeom prst="rect">
            <a:avLst/>
          </a:prstGeom>
          <a:noFill/>
        </p:spPr>
        <p:txBody>
          <a:bodyPr wrap="square" rtlCol="0">
            <a:spAutoFit/>
          </a:bodyPr>
          <a:lstStyle/>
          <a:p>
            <a:r>
              <a:rPr lang="en-US" b="0" u="sng" dirty="0">
                <a:solidFill>
                  <a:schemeClr val="bg1"/>
                </a:solidFill>
              </a:rPr>
              <a:t>Next steps:</a:t>
            </a:r>
          </a:p>
        </p:txBody>
      </p:sp>
      <p:sp>
        <p:nvSpPr>
          <p:cNvPr id="24" name="Rectangle 23">
            <a:extLst>
              <a:ext uri="{FF2B5EF4-FFF2-40B4-BE49-F238E27FC236}">
                <a16:creationId xmlns:a16="http://schemas.microsoft.com/office/drawing/2014/main" id="{B2619489-AEAA-4E89-AF68-3F3F91B67C9A}"/>
              </a:ext>
            </a:extLst>
          </p:cNvPr>
          <p:cNvSpPr/>
          <p:nvPr userDrawn="1"/>
        </p:nvSpPr>
        <p:spPr>
          <a:xfrm>
            <a:off x="154126" y="6454378"/>
            <a:ext cx="7636562" cy="415498"/>
          </a:xfrm>
          <a:prstGeom prst="rect">
            <a:avLst/>
          </a:prstGeom>
        </p:spPr>
        <p:txBody>
          <a:bodyPr wrap="square">
            <a:spAutoFit/>
          </a:bodyPr>
          <a:lstStyle/>
          <a:p>
            <a:pPr algn="just"/>
            <a:r>
              <a:rPr lang="en-US" sz="700" dirty="0">
                <a:solidFill>
                  <a:schemeClr val="accent4">
                    <a:lumMod val="50000"/>
                    <a:lumOff val="50000"/>
                  </a:schemeClr>
                </a:solidFill>
              </a:rPr>
              <a:t>This research is part of Project PERSIST (project-persist.eu), co-funded by the Erasmus+ </a:t>
            </a:r>
            <a:r>
              <a:rPr lang="en-US" sz="700" dirty="0" err="1">
                <a:solidFill>
                  <a:schemeClr val="accent4">
                    <a:lumMod val="50000"/>
                    <a:lumOff val="50000"/>
                  </a:schemeClr>
                </a:solidFill>
              </a:rPr>
              <a:t>Programme</a:t>
            </a:r>
            <a:r>
              <a:rPr lang="en-US" sz="700" dirty="0">
                <a:solidFill>
                  <a:schemeClr val="accent4">
                    <a:lumMod val="50000"/>
                    <a:lumOff val="50000"/>
                  </a:schemeClr>
                </a:solidFill>
              </a:rPr>
              <a:t> of the European Union with project number 2019-1-NL01-KA203-060501.Disclaimer:TheEuropean Commission support for the production of this publication does not constitute an endorsement of the contents which reflects the views only of the authors, the Commission and the NA DAAD cannot be held responsible for any use which may be made of the information contained therein.</a:t>
            </a:r>
          </a:p>
        </p:txBody>
      </p:sp>
      <p:pic>
        <p:nvPicPr>
          <p:cNvPr id="25" name="Picture 24">
            <a:extLst>
              <a:ext uri="{FF2B5EF4-FFF2-40B4-BE49-F238E27FC236}">
                <a16:creationId xmlns:a16="http://schemas.microsoft.com/office/drawing/2014/main" id="{A2804CBA-5C00-43E1-8D63-7A74FE14BE7B}"/>
              </a:ext>
            </a:extLst>
          </p:cNvPr>
          <p:cNvPicPr>
            <a:picLocks noChangeAspect="1"/>
          </p:cNvPicPr>
          <p:nvPr userDrawn="1"/>
        </p:nvPicPr>
        <p:blipFill>
          <a:blip r:embed="rId10"/>
          <a:stretch>
            <a:fillRect/>
          </a:stretch>
        </p:blipFill>
        <p:spPr>
          <a:xfrm>
            <a:off x="7867594" y="6395769"/>
            <a:ext cx="1932432" cy="422855"/>
          </a:xfrm>
          <a:prstGeom prst="rect">
            <a:avLst/>
          </a:prstGeom>
        </p:spPr>
      </p:pic>
    </p:spTree>
    <p:extLst>
      <p:ext uri="{BB962C8B-B14F-4D97-AF65-F5344CB8AC3E}">
        <p14:creationId xmlns:p14="http://schemas.microsoft.com/office/powerpoint/2010/main" val="45495899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le Black ">
    <p:bg>
      <p:bgPr>
        <a:solidFill>
          <a:schemeClr val="tx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C56B2780-DA2C-4CDA-8239-191ACA063748}"/>
              </a:ext>
            </a:extLst>
          </p:cNvPr>
          <p:cNvSpPr/>
          <p:nvPr userDrawn="1"/>
        </p:nvSpPr>
        <p:spPr bwMode="auto">
          <a:xfrm>
            <a:off x="0" y="6319728"/>
            <a:ext cx="9906000" cy="538273"/>
          </a:xfrm>
          <a:prstGeom prst="rect">
            <a:avLst/>
          </a:prstGeom>
          <a:solidFill>
            <a:schemeClr val="bg1"/>
          </a:solidFill>
          <a:ln w="9525" cap="flat" cmpd="sng" algn="ctr">
            <a:noFill/>
            <a:prstDash val="solid"/>
            <a:round/>
            <a:headEnd type="none" w="med" len="med"/>
            <a:tailEnd type="none" w="med" len="med"/>
          </a:ln>
          <a:effectLst/>
        </p:spPr>
        <p:txBody>
          <a:bodyPr rot="0" spcFirstLastPara="0" vertOverflow="overflow" horzOverflow="overflow" vert="horz" wrap="square" lIns="72000" tIns="72000" rIns="72000" bIns="72000" numCol="1" spcCol="0" rtlCol="0" fromWordArt="0" anchor="t" anchorCtr="0" forceAA="0" compatLnSpc="1">
            <a:prstTxWarp prst="textNoShape">
              <a:avLst/>
            </a:prstTxWarp>
            <a:noAutofit/>
          </a:bodyPr>
          <a:lstStyle/>
          <a:p>
            <a:pPr marL="0" marR="0" indent="0" algn="l" defTabSz="762019" rtl="0" eaLnBrk="1" fontAlgn="base" latinLnBrk="0" hangingPunct="1">
              <a:lnSpc>
                <a:spcPct val="95000"/>
              </a:lnSpc>
              <a:spcBef>
                <a:spcPct val="30000"/>
              </a:spcBef>
              <a:spcAft>
                <a:spcPct val="0"/>
              </a:spcAft>
              <a:buClrTx/>
              <a:buSzPct val="115000"/>
              <a:buFont typeface="Symbol" pitchFamily="18" charset="2"/>
              <a:buNone/>
              <a:tabLst/>
            </a:pPr>
            <a:endParaRPr kumimoji="0" lang="en-US" sz="1400" b="0" i="0" u="none" strike="noStrike" cap="none" normalizeH="0" baseline="0">
              <a:ln>
                <a:noFill/>
              </a:ln>
              <a:solidFill>
                <a:schemeClr val="tx1"/>
              </a:solidFill>
              <a:effectLst/>
              <a:latin typeface="Arial" pitchFamily="34" charset="0"/>
            </a:endParaRPr>
          </a:p>
        </p:txBody>
      </p:sp>
      <p:sp>
        <p:nvSpPr>
          <p:cNvPr id="2" name="Title 1">
            <a:extLst>
              <a:ext uri="{FF2B5EF4-FFF2-40B4-BE49-F238E27FC236}">
                <a16:creationId xmlns:a16="http://schemas.microsoft.com/office/drawing/2014/main" id="{B9935F28-D798-4C27-A74C-D1AEAA3C5C1C}"/>
              </a:ext>
            </a:extLst>
          </p:cNvPr>
          <p:cNvSpPr>
            <a:spLocks noGrp="1"/>
          </p:cNvSpPr>
          <p:nvPr>
            <p:ph type="title"/>
          </p:nvPr>
        </p:nvSpPr>
        <p:spPr>
          <a:xfrm>
            <a:off x="4236022" y="883920"/>
            <a:ext cx="5445125" cy="457200"/>
          </a:xfrm>
        </p:spPr>
        <p:txBody>
          <a:bodyPr anchor="t"/>
          <a:lstStyle>
            <a:lvl1pPr>
              <a:defRPr sz="2400">
                <a:solidFill>
                  <a:schemeClr val="bg1"/>
                </a:solidFill>
              </a:defRPr>
            </a:lvl1pPr>
          </a:lstStyle>
          <a:p>
            <a:r>
              <a:rPr lang="en-US" dirty="0"/>
              <a:t>Click to edit Master title style</a:t>
            </a:r>
          </a:p>
        </p:txBody>
      </p:sp>
      <p:pic>
        <p:nvPicPr>
          <p:cNvPr id="6" name="Picture 5" descr="A picture containing building, umbrella&#10;&#10;Description automatically generated">
            <a:extLst>
              <a:ext uri="{FF2B5EF4-FFF2-40B4-BE49-F238E27FC236}">
                <a16:creationId xmlns:a16="http://schemas.microsoft.com/office/drawing/2014/main" id="{C1F24F23-DEBC-41AD-AEDF-9790D75B4763}"/>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06236" y="1380364"/>
            <a:ext cx="4043530" cy="4218432"/>
          </a:xfrm>
          <a:prstGeom prst="rect">
            <a:avLst/>
          </a:prstGeom>
        </p:spPr>
      </p:pic>
      <p:pic>
        <p:nvPicPr>
          <p:cNvPr id="7" name="Picture 6" descr="A picture containing drawing, plate&#10;&#10;Description automatically generated">
            <a:extLst>
              <a:ext uri="{FF2B5EF4-FFF2-40B4-BE49-F238E27FC236}">
                <a16:creationId xmlns:a16="http://schemas.microsoft.com/office/drawing/2014/main" id="{7A7073DC-F880-4F65-9E78-2DD50717AD87}"/>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4149766" y="3605405"/>
            <a:ext cx="5650260" cy="1993393"/>
          </a:xfrm>
          <a:prstGeom prst="rect">
            <a:avLst/>
          </a:prstGeom>
        </p:spPr>
      </p:pic>
      <p:sp>
        <p:nvSpPr>
          <p:cNvPr id="9" name="Rectangle 3">
            <a:extLst>
              <a:ext uri="{FF2B5EF4-FFF2-40B4-BE49-F238E27FC236}">
                <a16:creationId xmlns:a16="http://schemas.microsoft.com/office/drawing/2014/main" id="{20FE0A15-F6D2-4C09-89AE-997292D4E712}"/>
              </a:ext>
            </a:extLst>
          </p:cNvPr>
          <p:cNvSpPr>
            <a:spLocks noGrp="1" noChangeArrowheads="1"/>
          </p:cNvSpPr>
          <p:nvPr>
            <p:ph type="subTitle" idx="1"/>
          </p:nvPr>
        </p:nvSpPr>
        <p:spPr>
          <a:xfrm>
            <a:off x="4236022" y="2189257"/>
            <a:ext cx="5445125" cy="307777"/>
          </a:xfrm>
        </p:spPr>
        <p:txBody>
          <a:bodyPr tIns="0" bIns="0" anchor="t">
            <a:spAutoFit/>
          </a:bodyPr>
          <a:lstStyle>
            <a:lvl1pPr>
              <a:lnSpc>
                <a:spcPct val="100000"/>
              </a:lnSpc>
              <a:spcBef>
                <a:spcPct val="0"/>
              </a:spcBef>
              <a:defRPr sz="2000" i="1">
                <a:solidFill>
                  <a:schemeClr val="bg1"/>
                </a:solidFill>
              </a:defRPr>
            </a:lvl1pPr>
          </a:lstStyle>
          <a:p>
            <a:r>
              <a:rPr lang="en-US" dirty="0"/>
              <a:t>Subtitle</a:t>
            </a:r>
          </a:p>
        </p:txBody>
      </p:sp>
      <p:pic>
        <p:nvPicPr>
          <p:cNvPr id="14" name="Picture 2" descr="Image result for university of economics in bratislava">
            <a:extLst>
              <a:ext uri="{FF2B5EF4-FFF2-40B4-BE49-F238E27FC236}">
                <a16:creationId xmlns:a16="http://schemas.microsoft.com/office/drawing/2014/main" id="{847251A3-D254-42B9-9C8C-63049ABB70CC}"/>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flipH="1">
            <a:off x="4698228" y="6339152"/>
            <a:ext cx="522529" cy="50863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3" descr="http://www2.it.lut.fi/project/STX/lutlogo.jpg">
            <a:extLst>
              <a:ext uri="{FF2B5EF4-FFF2-40B4-BE49-F238E27FC236}">
                <a16:creationId xmlns:a16="http://schemas.microsoft.com/office/drawing/2014/main" id="{A14C8FAF-57E1-4432-B051-1EB00A5CCF23}"/>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9861" r="7657" b="18002"/>
          <a:stretch/>
        </p:blipFill>
        <p:spPr bwMode="auto">
          <a:xfrm>
            <a:off x="5804336" y="6431787"/>
            <a:ext cx="1556744" cy="32336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51B1E346-65B9-4A1B-94BD-82A53CED5883}"/>
              </a:ext>
            </a:extLst>
          </p:cNvPr>
          <p:cNvPicPr>
            <a:picLocks noChangeAspect="1"/>
          </p:cNvPicPr>
          <p:nvPr userDrawn="1"/>
        </p:nvPicPr>
        <p:blipFill>
          <a:blip r:embed="rId6"/>
          <a:stretch>
            <a:fillRect/>
          </a:stretch>
        </p:blipFill>
        <p:spPr>
          <a:xfrm>
            <a:off x="7743494" y="6418218"/>
            <a:ext cx="1538989" cy="350503"/>
          </a:xfrm>
          <a:prstGeom prst="rect">
            <a:avLst/>
          </a:prstGeom>
        </p:spPr>
      </p:pic>
      <p:pic>
        <p:nvPicPr>
          <p:cNvPr id="19" name="Picture 4" descr="http://www.mobidem.tu-dortmund.de/joomla/images/tu-dortmund-logo.png">
            <a:extLst>
              <a:ext uri="{FF2B5EF4-FFF2-40B4-BE49-F238E27FC236}">
                <a16:creationId xmlns:a16="http://schemas.microsoft.com/office/drawing/2014/main" id="{3A8C030A-AE1A-4192-A2CC-2EED5D269643}"/>
              </a:ext>
            </a:extLst>
          </p:cNvPr>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2644509" y="6466308"/>
            <a:ext cx="1738363" cy="25431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http://www.utwente.nl/huisstijl/downloads/woordmerk/ut-logo-2400-black-nl.png">
            <a:extLst>
              <a:ext uri="{FF2B5EF4-FFF2-40B4-BE49-F238E27FC236}">
                <a16:creationId xmlns:a16="http://schemas.microsoft.com/office/drawing/2014/main" id="{DEE554A9-D09C-48E2-A008-E6CE97B565F4}"/>
              </a:ext>
            </a:extLst>
          </p:cNvPr>
          <p:cNvPicPr>
            <a:picLocks noChangeAspect="1" noChangeArrowheads="1"/>
          </p:cNvPicPr>
          <p:nvPr userDrawn="1"/>
        </p:nvPicPr>
        <p:blipFill rotWithShape="1">
          <a:blip r:embed="rId8" cstate="print">
            <a:extLst>
              <a:ext uri="{28A0092B-C50C-407E-A947-70E740481C1C}">
                <a14:useLocalDpi xmlns:a14="http://schemas.microsoft.com/office/drawing/2010/main" val="0"/>
              </a:ext>
            </a:extLst>
          </a:blip>
          <a:srcRect l="4645" t="1" r="3847" b="8887"/>
          <a:stretch/>
        </p:blipFill>
        <p:spPr bwMode="auto">
          <a:xfrm>
            <a:off x="623518" y="6431787"/>
            <a:ext cx="1772690" cy="32336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3" descr="http://www2.it.lut.fi/project/STX/lutlogo.jpg">
            <a:extLst>
              <a:ext uri="{FF2B5EF4-FFF2-40B4-BE49-F238E27FC236}">
                <a16:creationId xmlns:a16="http://schemas.microsoft.com/office/drawing/2014/main" id="{1D781CA9-857F-4188-B616-71259E46F7A8}"/>
              </a:ext>
            </a:extLst>
          </p:cNvPr>
          <p:cNvPicPr>
            <a:picLocks noChangeAspect="1" noChangeArrowheads="1"/>
          </p:cNvPicPr>
          <p:nvPr userDrawn="1"/>
        </p:nvPicPr>
        <p:blipFill rotWithShape="1">
          <a:blip r:embed="rId5" cstate="print">
            <a:extLst>
              <a:ext uri="{28A0092B-C50C-407E-A947-70E740481C1C}">
                <a14:useLocalDpi xmlns:a14="http://schemas.microsoft.com/office/drawing/2010/main" val="0"/>
              </a:ext>
            </a:extLst>
          </a:blip>
          <a:srcRect t="9861" r="7657" b="18002"/>
          <a:stretch/>
        </p:blipFill>
        <p:spPr bwMode="auto">
          <a:xfrm>
            <a:off x="5583840" y="6398903"/>
            <a:ext cx="1687387" cy="35050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a:extLst>
              <a:ext uri="{FF2B5EF4-FFF2-40B4-BE49-F238E27FC236}">
                <a16:creationId xmlns:a16="http://schemas.microsoft.com/office/drawing/2014/main" id="{C96011B3-056C-4CF0-8297-241F185B191C}"/>
              </a:ext>
            </a:extLst>
          </p:cNvPr>
          <p:cNvPicPr>
            <a:picLocks noChangeAspect="1"/>
          </p:cNvPicPr>
          <p:nvPr userDrawn="1"/>
        </p:nvPicPr>
        <p:blipFill>
          <a:blip r:embed="rId6"/>
          <a:stretch>
            <a:fillRect/>
          </a:stretch>
        </p:blipFill>
        <p:spPr>
          <a:xfrm>
            <a:off x="7634313" y="6384198"/>
            <a:ext cx="1668140" cy="379917"/>
          </a:xfrm>
          <a:prstGeom prst="rect">
            <a:avLst/>
          </a:prstGeom>
        </p:spPr>
      </p:pic>
    </p:spTree>
    <p:extLst>
      <p:ext uri="{BB962C8B-B14F-4D97-AF65-F5344CB8AC3E}">
        <p14:creationId xmlns:p14="http://schemas.microsoft.com/office/powerpoint/2010/main" val="421831784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4.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3.xml"/><Relationship Id="rId5" Type="http://schemas.openxmlformats.org/officeDocument/2006/relationships/slideLayout" Target="../slideLayouts/slideLayout5.xml"/><Relationship Id="rId10"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6">
            <a:extLst>
              <a:ext uri="{FF2B5EF4-FFF2-40B4-BE49-F238E27FC236}">
                <a16:creationId xmlns:a16="http://schemas.microsoft.com/office/drawing/2014/main" id="{D0D8AAEE-7702-4F24-A7AA-700DFBA892F5}"/>
              </a:ext>
            </a:extLst>
          </p:cNvPr>
          <p:cNvSpPr>
            <a:spLocks noGrp="1" noChangeArrowheads="1"/>
          </p:cNvSpPr>
          <p:nvPr>
            <p:ph type="title"/>
            <p:custDataLst>
              <p:tags r:id="rId10"/>
            </p:custDataLst>
          </p:nvPr>
        </p:nvSpPr>
        <p:spPr bwMode="auto">
          <a:xfrm>
            <a:off x="382588" y="317500"/>
            <a:ext cx="9140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p>
            <a:pPr lvl="0"/>
            <a:endParaRPr lang="en-GB" altLang="en-US" dirty="0"/>
          </a:p>
        </p:txBody>
      </p:sp>
      <p:sp>
        <p:nvSpPr>
          <p:cNvPr id="1027" name="Rectangle 7">
            <a:extLst>
              <a:ext uri="{FF2B5EF4-FFF2-40B4-BE49-F238E27FC236}">
                <a16:creationId xmlns:a16="http://schemas.microsoft.com/office/drawing/2014/main" id="{8570737F-938D-47E3-8E90-80824C805387}"/>
              </a:ext>
            </a:extLst>
          </p:cNvPr>
          <p:cNvSpPr>
            <a:spLocks noGrp="1" noChangeArrowheads="1"/>
          </p:cNvSpPr>
          <p:nvPr>
            <p:ph type="body" idx="1"/>
            <p:custDataLst>
              <p:tags r:id="rId11"/>
            </p:custDataLst>
          </p:nvPr>
        </p:nvSpPr>
        <p:spPr bwMode="auto">
          <a:xfrm>
            <a:off x="382588" y="952500"/>
            <a:ext cx="914082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6800" rIns="0" bIns="46800" numCol="1" anchor="ctr" anchorCtr="0" compatLnSpc="1">
            <a:prstTxWarp prst="textNoShape">
              <a:avLst/>
            </a:prstTxWarp>
          </a:bodyPr>
          <a:lstStyle/>
          <a:p>
            <a:pPr lvl="0"/>
            <a:endParaRPr lang="en-GB" altLang="en-US" dirty="0"/>
          </a:p>
        </p:txBody>
      </p:sp>
      <p:graphicFrame>
        <p:nvGraphicFramePr>
          <p:cNvPr id="1029" name="Rectangle 11" hidden="1">
            <a:extLst>
              <a:ext uri="{FF2B5EF4-FFF2-40B4-BE49-F238E27FC236}">
                <a16:creationId xmlns:a16="http://schemas.microsoft.com/office/drawing/2014/main" id="{2412572D-4491-4E3E-91EE-9DA7299887E5}"/>
              </a:ext>
            </a:extLst>
          </p:cNvPr>
          <p:cNvGraphicFramePr>
            <a:graphicFrameLocks/>
          </p:cNvGraphicFramePr>
          <p:nvPr>
            <p:custDataLst>
              <p:tags r:id="rId12"/>
            </p:custDataLst>
          </p:nvPr>
        </p:nvGraphicFramePr>
        <p:xfrm>
          <a:off x="1" y="0"/>
          <a:ext cx="158750" cy="158750"/>
        </p:xfrm>
        <a:graphic>
          <a:graphicData uri="http://schemas.openxmlformats.org/presentationml/2006/ole">
            <mc:AlternateContent xmlns:mc="http://schemas.openxmlformats.org/markup-compatibility/2006">
              <mc:Choice xmlns:v="urn:schemas-microsoft-com:vml" Requires="v">
                <p:oleObj spid="_x0000_s1026" name="think-cell Slide" r:id="rId13" imgW="0" imgH="0" progId="">
                  <p:embed/>
                </p:oleObj>
              </mc:Choice>
              <mc:Fallback>
                <p:oleObj name="think-cell Slide" r:id="rId13" imgW="0" imgH="0" progId="">
                  <p:embed/>
                  <p:pic>
                    <p:nvPicPr>
                      <p:cNvPr id="0" name="Rectangle 11"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Date Placeholder 1">
            <a:extLst>
              <a:ext uri="{FF2B5EF4-FFF2-40B4-BE49-F238E27FC236}">
                <a16:creationId xmlns:a16="http://schemas.microsoft.com/office/drawing/2014/main" id="{C2B9CE4E-AF3B-4CD7-9662-5DE490B17480}"/>
              </a:ext>
            </a:extLst>
          </p:cNvPr>
          <p:cNvSpPr>
            <a:spLocks noGrp="1"/>
          </p:cNvSpPr>
          <p:nvPr>
            <p:ph type="dt" sz="half" idx="2"/>
          </p:nvPr>
        </p:nvSpPr>
        <p:spPr>
          <a:xfrm>
            <a:off x="6399086" y="6356351"/>
            <a:ext cx="2228850" cy="365125"/>
          </a:xfrm>
          <a:prstGeom prst="rect">
            <a:avLst/>
          </a:prstGeom>
        </p:spPr>
        <p:txBody>
          <a:bodyPr vert="horz" lIns="91440" tIns="45720" rIns="91440" bIns="45720" rtlCol="0" anchor="ctr"/>
          <a:lstStyle>
            <a:lvl1pPr algn="l">
              <a:defRPr sz="800">
                <a:solidFill>
                  <a:schemeClr val="tx1">
                    <a:tint val="75000"/>
                  </a:schemeClr>
                </a:solidFill>
              </a:defRPr>
            </a:lvl1pPr>
          </a:lstStyle>
          <a:p>
            <a:r>
              <a:rPr lang="en-US" dirty="0"/>
              <a:t>Presentation title</a:t>
            </a:r>
          </a:p>
          <a:p>
            <a:r>
              <a:rPr lang="en-US" dirty="0"/>
              <a:t>Presenter Name</a:t>
            </a:r>
            <a:r>
              <a:rPr lang="en-US"/>
              <a:t>, </a:t>
            </a:r>
            <a:fld id="{CEA9DEEC-3747-48EF-A2FD-898A0393E572}" type="datetime3">
              <a:rPr lang="en-US" smtClean="0"/>
              <a:t>30 August 2022</a:t>
            </a:fld>
            <a:endParaRPr lang="en-US" dirty="0"/>
          </a:p>
        </p:txBody>
      </p:sp>
      <p:sp>
        <p:nvSpPr>
          <p:cNvPr id="3" name="Footer Placeholder 2">
            <a:extLst>
              <a:ext uri="{FF2B5EF4-FFF2-40B4-BE49-F238E27FC236}">
                <a16:creationId xmlns:a16="http://schemas.microsoft.com/office/drawing/2014/main" id="{130BBF92-D768-4681-BAA5-A43F3EE157D1}"/>
              </a:ext>
            </a:extLst>
          </p:cNvPr>
          <p:cNvSpPr>
            <a:spLocks noGrp="1"/>
          </p:cNvSpPr>
          <p:nvPr>
            <p:ph type="ftr" sz="quarter" idx="3"/>
          </p:nvPr>
        </p:nvSpPr>
        <p:spPr>
          <a:xfrm>
            <a:off x="681038" y="6391815"/>
            <a:ext cx="3343275" cy="365125"/>
          </a:xfrm>
          <a:prstGeom prst="rect">
            <a:avLst/>
          </a:prstGeom>
        </p:spPr>
        <p:txBody>
          <a:bodyPr vert="horz" lIns="91440" tIns="45720" rIns="91440" bIns="45720" rtlCol="0" anchor="t"/>
          <a:lstStyle>
            <a:lvl1pPr algn="l">
              <a:defRPr sz="800">
                <a:solidFill>
                  <a:schemeClr val="tx1">
                    <a:tint val="75000"/>
                  </a:schemeClr>
                </a:solidFill>
              </a:defRPr>
            </a:lvl1pPr>
          </a:lstStyle>
          <a:p>
            <a:endParaRPr lang="en-US" dirty="0"/>
          </a:p>
        </p:txBody>
      </p:sp>
      <p:sp>
        <p:nvSpPr>
          <p:cNvPr id="4" name="Slide Number Placeholder 3">
            <a:extLst>
              <a:ext uri="{FF2B5EF4-FFF2-40B4-BE49-F238E27FC236}">
                <a16:creationId xmlns:a16="http://schemas.microsoft.com/office/drawing/2014/main" id="{4CE94CE7-954E-4E27-AAF7-F9BEB1409FFB}"/>
              </a:ext>
            </a:extLst>
          </p:cNvPr>
          <p:cNvSpPr>
            <a:spLocks noGrp="1"/>
          </p:cNvSpPr>
          <p:nvPr>
            <p:ph type="sldNum" sz="quarter" idx="4"/>
          </p:nvPr>
        </p:nvSpPr>
        <p:spPr>
          <a:xfrm>
            <a:off x="8753856" y="6356352"/>
            <a:ext cx="471107" cy="365125"/>
          </a:xfrm>
          <a:prstGeom prst="rect">
            <a:avLst/>
          </a:prstGeom>
        </p:spPr>
        <p:txBody>
          <a:bodyPr vert="horz" lIns="91440" tIns="45720" rIns="91440" bIns="45720" rtlCol="0" anchor="ctr"/>
          <a:lstStyle>
            <a:lvl1pPr algn="r">
              <a:defRPr sz="800">
                <a:solidFill>
                  <a:schemeClr val="tx1">
                    <a:tint val="75000"/>
                  </a:schemeClr>
                </a:solidFill>
              </a:defRPr>
            </a:lvl1pPr>
          </a:lstStyle>
          <a:p>
            <a:fld id="{A4CA0D4A-ABDC-4976-ABAD-3B4D4081987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28" r:id="rId1"/>
    <p:sldLayoutId id="2147483729" r:id="rId2"/>
    <p:sldLayoutId id="2147483731" r:id="rId3"/>
    <p:sldLayoutId id="2147483724" r:id="rId4"/>
    <p:sldLayoutId id="2147483732" r:id="rId5"/>
    <p:sldLayoutId id="2147483734" r:id="rId6"/>
    <p:sldLayoutId id="2147483735" r:id="rId7"/>
  </p:sldLayoutIdLst>
  <p:transition/>
  <p:hf hdr="0"/>
  <p:txStyles>
    <p:titleStyle>
      <a:lvl1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mj-lt"/>
          <a:ea typeface="+mj-ea"/>
          <a:cs typeface="+mj-cs"/>
        </a:defRPr>
      </a:lvl1pPr>
      <a:lvl2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2pPr>
      <a:lvl3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3pPr>
      <a:lvl4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4pPr>
      <a:lvl5pPr algn="l" defTabSz="762019" rtl="0" eaLnBrk="0" fontAlgn="base" hangingPunct="0">
        <a:spcBef>
          <a:spcPct val="0"/>
        </a:spcBef>
        <a:spcAft>
          <a:spcPct val="0"/>
        </a:spcAft>
        <a:buSzPct val="115000"/>
        <a:buFont typeface="Symbol" panose="05050102010706020507" pitchFamily="18" charset="2"/>
        <a:defRPr b="1" i="1">
          <a:solidFill>
            <a:schemeClr val="tx2"/>
          </a:solidFill>
          <a:latin typeface="Arial" pitchFamily="34" charset="0"/>
        </a:defRPr>
      </a:lvl5pPr>
      <a:lvl6pPr marL="457212" algn="l" defTabSz="762019" rtl="0" fontAlgn="base">
        <a:spcBef>
          <a:spcPct val="0"/>
        </a:spcBef>
        <a:spcAft>
          <a:spcPct val="0"/>
        </a:spcAft>
        <a:buSzPct val="115000"/>
        <a:buFont typeface="Symbol" pitchFamily="18" charset="2"/>
        <a:defRPr b="1" i="1">
          <a:solidFill>
            <a:schemeClr val="tx2"/>
          </a:solidFill>
          <a:latin typeface="Arial" pitchFamily="34" charset="0"/>
        </a:defRPr>
      </a:lvl6pPr>
      <a:lvl7pPr marL="914423" algn="l" defTabSz="762019" rtl="0" fontAlgn="base">
        <a:spcBef>
          <a:spcPct val="0"/>
        </a:spcBef>
        <a:spcAft>
          <a:spcPct val="0"/>
        </a:spcAft>
        <a:buSzPct val="115000"/>
        <a:buFont typeface="Symbol" pitchFamily="18" charset="2"/>
        <a:defRPr b="1" i="1">
          <a:solidFill>
            <a:schemeClr val="tx2"/>
          </a:solidFill>
          <a:latin typeface="Arial" pitchFamily="34" charset="0"/>
        </a:defRPr>
      </a:lvl7pPr>
      <a:lvl8pPr marL="1371634" algn="l" defTabSz="762019" rtl="0" fontAlgn="base">
        <a:spcBef>
          <a:spcPct val="0"/>
        </a:spcBef>
        <a:spcAft>
          <a:spcPct val="0"/>
        </a:spcAft>
        <a:buSzPct val="115000"/>
        <a:buFont typeface="Symbol" pitchFamily="18" charset="2"/>
        <a:defRPr b="1" i="1">
          <a:solidFill>
            <a:schemeClr val="tx2"/>
          </a:solidFill>
          <a:latin typeface="Arial" pitchFamily="34" charset="0"/>
        </a:defRPr>
      </a:lvl8pPr>
      <a:lvl9pPr marL="1828846" algn="l" defTabSz="762019" rtl="0" fontAlgn="base">
        <a:spcBef>
          <a:spcPct val="0"/>
        </a:spcBef>
        <a:spcAft>
          <a:spcPct val="0"/>
        </a:spcAft>
        <a:buSzPct val="115000"/>
        <a:buFont typeface="Symbol" pitchFamily="18" charset="2"/>
        <a:defRPr b="1" i="1">
          <a:solidFill>
            <a:schemeClr val="tx2"/>
          </a:solidFill>
          <a:latin typeface="Arial" pitchFamily="34" charset="0"/>
        </a:defRPr>
      </a:lvl9pPr>
    </p:titleStyle>
    <p:bodyStyle>
      <a:lvl1pPr marL="342908" indent="-342908" algn="l" defTabSz="762019" rtl="0" eaLnBrk="0" fontAlgn="base" hangingPunct="0">
        <a:lnSpc>
          <a:spcPct val="95000"/>
        </a:lnSpc>
        <a:spcBef>
          <a:spcPct val="30000"/>
        </a:spcBef>
        <a:spcAft>
          <a:spcPct val="0"/>
        </a:spcAft>
        <a:buSzPct val="115000"/>
        <a:buFont typeface="Symbol" panose="05050102010706020507" pitchFamily="18" charset="2"/>
        <a:defRPr sz="1400">
          <a:solidFill>
            <a:schemeClr val="tx1"/>
          </a:solidFill>
          <a:latin typeface="+mn-lt"/>
          <a:ea typeface="+mn-ea"/>
          <a:cs typeface="+mn-cs"/>
        </a:defRPr>
      </a:lvl1pPr>
      <a:lvl2pPr marL="269882" indent="-268295" algn="l" defTabSz="762019" rtl="0" eaLnBrk="0" fontAlgn="base" hangingPunct="0">
        <a:lnSpc>
          <a:spcPct val="95000"/>
        </a:lnSpc>
        <a:spcBef>
          <a:spcPct val="20000"/>
        </a:spcBef>
        <a:spcAft>
          <a:spcPct val="0"/>
        </a:spcAft>
        <a:buSzPct val="115000"/>
        <a:buFont typeface="Symbol" panose="05050102010706020507" pitchFamily="18" charset="2"/>
        <a:buChar char="·"/>
        <a:defRPr sz="1400">
          <a:solidFill>
            <a:schemeClr val="tx1"/>
          </a:solidFill>
          <a:latin typeface="+mn-lt"/>
        </a:defRPr>
      </a:lvl2pPr>
      <a:lvl3pPr marL="536589" indent="-265120" algn="l" defTabSz="762019" rtl="0" eaLnBrk="0" fontAlgn="base" hangingPunct="0">
        <a:lnSpc>
          <a:spcPct val="95000"/>
        </a:lnSpc>
        <a:spcBef>
          <a:spcPct val="15000"/>
        </a:spcBef>
        <a:spcAft>
          <a:spcPct val="0"/>
        </a:spcAft>
        <a:buFont typeface="Arial" panose="020B0604020202020204" pitchFamily="34" charset="0"/>
        <a:buChar char="–"/>
        <a:defRPr sz="1400">
          <a:solidFill>
            <a:schemeClr val="tx1"/>
          </a:solidFill>
          <a:latin typeface="+mn-lt"/>
        </a:defRPr>
      </a:lvl3pPr>
      <a:lvl4pPr marL="804883" indent="-266706" algn="l" defTabSz="762019" rtl="0" eaLnBrk="0" fontAlgn="base" hangingPunct="0">
        <a:lnSpc>
          <a:spcPct val="95000"/>
        </a:lnSpc>
        <a:spcBef>
          <a:spcPct val="10000"/>
        </a:spcBef>
        <a:spcAft>
          <a:spcPct val="0"/>
        </a:spcAft>
        <a:buFont typeface="Symbol" panose="05050102010706020507" pitchFamily="18" charset="2"/>
        <a:buChar char="·"/>
        <a:defRPr sz="1400">
          <a:solidFill>
            <a:schemeClr val="tx1"/>
          </a:solidFill>
          <a:latin typeface="+mn-lt"/>
        </a:defRPr>
      </a:lvl4pPr>
      <a:lvl5pPr marL="1074765" indent="-268295" algn="l" defTabSz="762019" rtl="0" eaLnBrk="0" fontAlgn="base" hangingPunct="0">
        <a:lnSpc>
          <a:spcPct val="95000"/>
        </a:lnSpc>
        <a:spcBef>
          <a:spcPct val="5000"/>
        </a:spcBef>
        <a:spcAft>
          <a:spcPct val="0"/>
        </a:spcAft>
        <a:buFont typeface="Symbol" panose="05050102010706020507" pitchFamily="18" charset="2"/>
        <a:buChar char="-"/>
        <a:defRPr sz="1400">
          <a:solidFill>
            <a:schemeClr val="tx1"/>
          </a:solidFill>
          <a:latin typeface="+mn-lt"/>
        </a:defRPr>
      </a:lvl5pPr>
      <a:lvl6pPr marL="1531976"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6pPr>
      <a:lvl7pPr marL="1989188"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7pPr>
      <a:lvl8pPr marL="2446399"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8pPr>
      <a:lvl9pPr marL="2903611" indent="-268295" algn="l" defTabSz="762019" rtl="0" fontAlgn="base">
        <a:lnSpc>
          <a:spcPct val="95000"/>
        </a:lnSpc>
        <a:spcBef>
          <a:spcPct val="5000"/>
        </a:spcBef>
        <a:spcAft>
          <a:spcPct val="0"/>
        </a:spcAft>
        <a:buFont typeface="Symbol" pitchFamily="18" charset="2"/>
        <a:buChar char="-"/>
        <a:defRPr sz="1400">
          <a:solidFill>
            <a:schemeClr val="tx1"/>
          </a:solidFill>
          <a:latin typeface="+mn-lt"/>
        </a:defRPr>
      </a:lvl9pPr>
    </p:bodyStyle>
    <p:otherStyle>
      <a:defPPr>
        <a:defRPr lang="de-DE"/>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4" algn="l" defTabSz="914423" rtl="0" eaLnBrk="1" latinLnBrk="0" hangingPunct="1">
        <a:defRPr sz="1800" kern="1200">
          <a:solidFill>
            <a:schemeClr val="tx1"/>
          </a:solidFill>
          <a:latin typeface="+mn-lt"/>
          <a:ea typeface="+mn-ea"/>
          <a:cs typeface="+mn-cs"/>
        </a:defRPr>
      </a:lvl4pPr>
      <a:lvl5pPr marL="1828846" algn="l" defTabSz="914423" rtl="0" eaLnBrk="1" latinLnBrk="0" hangingPunct="1">
        <a:defRPr sz="1800" kern="1200">
          <a:solidFill>
            <a:schemeClr val="tx1"/>
          </a:solidFill>
          <a:latin typeface="+mn-lt"/>
          <a:ea typeface="+mn-ea"/>
          <a:cs typeface="+mn-cs"/>
        </a:defRPr>
      </a:lvl5pPr>
      <a:lvl6pPr marL="2286057" algn="l" defTabSz="914423" rtl="0" eaLnBrk="1" latinLnBrk="0" hangingPunct="1">
        <a:defRPr sz="1800" kern="1200">
          <a:solidFill>
            <a:schemeClr val="tx1"/>
          </a:solidFill>
          <a:latin typeface="+mn-lt"/>
          <a:ea typeface="+mn-ea"/>
          <a:cs typeface="+mn-cs"/>
        </a:defRPr>
      </a:lvl6pPr>
      <a:lvl7pPr marL="2743269"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1" algn="l" defTabSz="91442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project-persist.eu/"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1AC66-F95F-483B-BA98-57E2AC014BDF}"/>
              </a:ext>
            </a:extLst>
          </p:cNvPr>
          <p:cNvSpPr>
            <a:spLocks noGrp="1"/>
          </p:cNvSpPr>
          <p:nvPr>
            <p:ph type="title"/>
          </p:nvPr>
        </p:nvSpPr>
        <p:spPr/>
        <p:txBody>
          <a:bodyPr/>
          <a:lstStyle/>
          <a:p>
            <a:r>
              <a:rPr lang="en-US" dirty="0"/>
              <a:t>Introduction to Machine Learning</a:t>
            </a:r>
          </a:p>
        </p:txBody>
      </p:sp>
      <p:sp>
        <p:nvSpPr>
          <p:cNvPr id="4" name="TextBox 3">
            <a:extLst>
              <a:ext uri="{FF2B5EF4-FFF2-40B4-BE49-F238E27FC236}">
                <a16:creationId xmlns:a16="http://schemas.microsoft.com/office/drawing/2014/main" id="{653BB0D9-7980-40A1-8FF3-D702DC7BC2C8}"/>
              </a:ext>
            </a:extLst>
          </p:cNvPr>
          <p:cNvSpPr txBox="1"/>
          <p:nvPr/>
        </p:nvSpPr>
        <p:spPr>
          <a:xfrm>
            <a:off x="4132390" y="1866126"/>
            <a:ext cx="5773610" cy="369332"/>
          </a:xfrm>
          <a:prstGeom prst="rect">
            <a:avLst/>
          </a:prstGeom>
          <a:noFill/>
        </p:spPr>
        <p:txBody>
          <a:bodyPr wrap="square" rtlCol="0">
            <a:spAutoFit/>
          </a:bodyPr>
          <a:lstStyle/>
          <a:p>
            <a:r>
              <a:rPr lang="en-GB" sz="1800" dirty="0">
                <a:solidFill>
                  <a:schemeClr val="bg2">
                    <a:lumMod val="75000"/>
                    <a:lumOff val="25000"/>
                  </a:schemeClr>
                </a:solidFill>
                <a:hlinkClick r:id="rId2"/>
              </a:rPr>
              <a:t>https://www.project-persist.eu</a:t>
            </a:r>
            <a:endParaRPr lang="en-GB" sz="1800" dirty="0">
              <a:solidFill>
                <a:schemeClr val="bg2">
                  <a:lumMod val="75000"/>
                  <a:lumOff val="25000"/>
                </a:schemeClr>
              </a:solidFill>
            </a:endParaRPr>
          </a:p>
        </p:txBody>
      </p:sp>
    </p:spTree>
    <p:extLst>
      <p:ext uri="{BB962C8B-B14F-4D97-AF65-F5344CB8AC3E}">
        <p14:creationId xmlns:p14="http://schemas.microsoft.com/office/powerpoint/2010/main" val="2776271246"/>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30 August 2022</a:t>
            </a:fld>
            <a:endParaRPr lang="en-US" dirty="0"/>
          </a:p>
        </p:txBody>
      </p:sp>
      <p:sp>
        <p:nvSpPr>
          <p:cNvPr id="3" name="Fußzeilenplatzhalter 2"/>
          <p:cNvSpPr>
            <a:spLocks noGrp="1"/>
          </p:cNvSpPr>
          <p:nvPr>
            <p:ph type="ftr" sz="quarter" idx="3"/>
          </p:nvPr>
        </p:nvSpPr>
        <p:spPr/>
        <p:txBody>
          <a:bodyPr/>
          <a:lstStyle/>
          <a:p>
            <a:endParaRPr lang="en-US" dirty="0"/>
          </a:p>
        </p:txBody>
      </p:sp>
      <p:sp>
        <p:nvSpPr>
          <p:cNvPr id="4" name="Foliennummernplatzhalter 3"/>
          <p:cNvSpPr>
            <a:spLocks noGrp="1"/>
          </p:cNvSpPr>
          <p:nvPr>
            <p:ph type="sldNum" sz="quarter" idx="4"/>
          </p:nvPr>
        </p:nvSpPr>
        <p:spPr/>
        <p:txBody>
          <a:bodyPr/>
          <a:lstStyle/>
          <a:p>
            <a:fld id="{A4CA0D4A-ABDC-4976-ABAD-3B4D4081987F}" type="slidenum">
              <a:rPr lang="en-US" smtClean="0"/>
              <a:pPr/>
              <a:t>2</a:t>
            </a:fld>
            <a:endParaRPr lang="en-US" dirty="0"/>
          </a:p>
        </p:txBody>
      </p:sp>
      <p:sp>
        <p:nvSpPr>
          <p:cNvPr id="5" name="Inhaltsplatzhalter 4"/>
          <p:cNvSpPr>
            <a:spLocks noGrp="1"/>
          </p:cNvSpPr>
          <p:nvPr>
            <p:ph idx="10"/>
          </p:nvPr>
        </p:nvSpPr>
        <p:spPr/>
        <p:txBody>
          <a:bodyPr/>
          <a:lstStyle/>
          <a:p>
            <a:pPr marL="0" indent="0"/>
            <a:r>
              <a:rPr lang="en-US" dirty="0"/>
              <a:t>Supervised learning is the task of inferring a classification or</a:t>
            </a:r>
          </a:p>
          <a:p>
            <a:pPr marL="0" indent="0"/>
            <a:r>
              <a:rPr lang="en-US" dirty="0"/>
              <a:t>regression from labeled training data.</a:t>
            </a:r>
          </a:p>
          <a:p>
            <a:pPr marL="0" indent="0"/>
            <a:endParaRPr lang="en-US" dirty="0"/>
          </a:p>
          <a:p>
            <a:pPr marL="0" indent="0"/>
            <a:r>
              <a:rPr lang="en-US" dirty="0"/>
              <a:t>Unsupervised learning is the task of drawing inferences from</a:t>
            </a:r>
          </a:p>
          <a:p>
            <a:pPr marL="0" indent="0"/>
            <a:r>
              <a:rPr lang="en-US" dirty="0"/>
              <a:t>datasets consisting of input data without labeled responses.</a:t>
            </a:r>
          </a:p>
          <a:p>
            <a:pPr marL="0" indent="0"/>
            <a:endParaRPr lang="en-US" dirty="0"/>
          </a:p>
          <a:p>
            <a:pPr marL="0" indent="0"/>
            <a:r>
              <a:rPr lang="en-US" dirty="0"/>
              <a:t>Reinforcement learning (RL) is the task of learning how agents</a:t>
            </a:r>
          </a:p>
          <a:p>
            <a:pPr marL="0" indent="0"/>
            <a:r>
              <a:rPr lang="en-US" dirty="0"/>
              <a:t>ought to take sequences of actions in an environment in order to</a:t>
            </a:r>
          </a:p>
          <a:p>
            <a:pPr marL="0" indent="0"/>
            <a:r>
              <a:rPr lang="en-US" dirty="0"/>
              <a:t>maximize cumulative rewards.</a:t>
            </a:r>
          </a:p>
        </p:txBody>
      </p:sp>
      <p:sp>
        <p:nvSpPr>
          <p:cNvPr id="6" name="Titel 5"/>
          <p:cNvSpPr>
            <a:spLocks noGrp="1"/>
          </p:cNvSpPr>
          <p:nvPr>
            <p:ph type="title"/>
          </p:nvPr>
        </p:nvSpPr>
        <p:spPr/>
        <p:txBody>
          <a:bodyPr/>
          <a:lstStyle/>
          <a:p>
            <a:r>
              <a:rPr lang="en-US" dirty="0"/>
              <a:t>Machine Learning</a:t>
            </a:r>
          </a:p>
        </p:txBody>
      </p:sp>
    </p:spTree>
    <p:extLst>
      <p:ext uri="{BB962C8B-B14F-4D97-AF65-F5344CB8AC3E}">
        <p14:creationId xmlns:p14="http://schemas.microsoft.com/office/powerpoint/2010/main" val="352461994"/>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D444AE-6658-47C3-8E3E-6505F61101C9}"/>
              </a:ext>
            </a:extLst>
          </p:cNvPr>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30 August 2022</a:t>
            </a:fld>
            <a:endParaRPr lang="en-US" dirty="0"/>
          </a:p>
        </p:txBody>
      </p:sp>
      <p:sp>
        <p:nvSpPr>
          <p:cNvPr id="3" name="Footer Placeholder 2">
            <a:extLst>
              <a:ext uri="{FF2B5EF4-FFF2-40B4-BE49-F238E27FC236}">
                <a16:creationId xmlns:a16="http://schemas.microsoft.com/office/drawing/2014/main" id="{F328A2E2-44B4-4516-BAB7-A05464959433}"/>
              </a:ext>
            </a:extLst>
          </p:cNvPr>
          <p:cNvSpPr>
            <a:spLocks noGrp="1"/>
          </p:cNvSpPr>
          <p:nvPr>
            <p:ph type="ftr" sz="quarter" idx="3"/>
          </p:nvPr>
        </p:nvSpPr>
        <p:spPr/>
        <p:txBody>
          <a:bodyPr/>
          <a:lstStyle/>
          <a:p>
            <a:endParaRPr lang="en-US" dirty="0"/>
          </a:p>
        </p:txBody>
      </p:sp>
      <p:sp>
        <p:nvSpPr>
          <p:cNvPr id="4" name="Slide Number Placeholder 3">
            <a:extLst>
              <a:ext uri="{FF2B5EF4-FFF2-40B4-BE49-F238E27FC236}">
                <a16:creationId xmlns:a16="http://schemas.microsoft.com/office/drawing/2014/main" id="{A6EE03DF-44EA-4234-80C6-1FC751F6DADC}"/>
              </a:ext>
            </a:extLst>
          </p:cNvPr>
          <p:cNvSpPr>
            <a:spLocks noGrp="1"/>
          </p:cNvSpPr>
          <p:nvPr>
            <p:ph type="sldNum" sz="quarter" idx="4"/>
          </p:nvPr>
        </p:nvSpPr>
        <p:spPr/>
        <p:txBody>
          <a:bodyPr/>
          <a:lstStyle/>
          <a:p>
            <a:fld id="{A4CA0D4A-ABDC-4976-ABAD-3B4D4081987F}" type="slidenum">
              <a:rPr lang="en-US" smtClean="0"/>
              <a:pPr/>
              <a:t>3</a:t>
            </a:fld>
            <a:endParaRPr lang="en-US" dirty="0"/>
          </a:p>
        </p:txBody>
      </p:sp>
      <p:sp>
        <p:nvSpPr>
          <p:cNvPr id="5" name="Content Placeholder 4">
            <a:extLst>
              <a:ext uri="{FF2B5EF4-FFF2-40B4-BE49-F238E27FC236}">
                <a16:creationId xmlns:a16="http://schemas.microsoft.com/office/drawing/2014/main" id="{6B296AD4-8175-4BEF-93F5-88FD938346B3}"/>
              </a:ext>
            </a:extLst>
          </p:cNvPr>
          <p:cNvSpPr>
            <a:spLocks noGrp="1"/>
          </p:cNvSpPr>
          <p:nvPr>
            <p:ph idx="10"/>
          </p:nvPr>
        </p:nvSpPr>
        <p:spPr/>
        <p:txBody>
          <a:bodyPr/>
          <a:lstStyle/>
          <a:p>
            <a:endParaRPr lang="en-US" dirty="0"/>
          </a:p>
          <a:p>
            <a:r>
              <a:rPr lang="en-US" dirty="0"/>
              <a:t>In its most abstract form, supervised learning consists in finding a</a:t>
            </a:r>
          </a:p>
          <a:p>
            <a:r>
              <a:rPr lang="en-US" dirty="0"/>
              <a:t>function f : X → Y that takes as input x ∈ X and gives as output</a:t>
            </a:r>
          </a:p>
          <a:p>
            <a:r>
              <a:rPr lang="en-US" dirty="0"/>
              <a:t>y ∈ Y (X and Y depend on the application):</a:t>
            </a:r>
          </a:p>
          <a:p>
            <a:r>
              <a:rPr lang="en-US" dirty="0"/>
              <a:t>y = f (x).</a:t>
            </a:r>
            <a:endParaRPr lang="fi-FI" dirty="0"/>
          </a:p>
        </p:txBody>
      </p:sp>
      <p:sp>
        <p:nvSpPr>
          <p:cNvPr id="6" name="Title 5">
            <a:extLst>
              <a:ext uri="{FF2B5EF4-FFF2-40B4-BE49-F238E27FC236}">
                <a16:creationId xmlns:a16="http://schemas.microsoft.com/office/drawing/2014/main" id="{9BFB172B-5D16-4DE9-BE45-C4F0B0B1D3AC}"/>
              </a:ext>
            </a:extLst>
          </p:cNvPr>
          <p:cNvSpPr>
            <a:spLocks noGrp="1"/>
          </p:cNvSpPr>
          <p:nvPr>
            <p:ph type="title"/>
          </p:nvPr>
        </p:nvSpPr>
        <p:spPr/>
        <p:txBody>
          <a:bodyPr/>
          <a:lstStyle/>
          <a:p>
            <a:r>
              <a:rPr lang="en-US" dirty="0"/>
              <a:t>Supervised learning</a:t>
            </a:r>
            <a:endParaRPr lang="fi-FI" dirty="0"/>
          </a:p>
        </p:txBody>
      </p:sp>
      <p:sp>
        <p:nvSpPr>
          <p:cNvPr id="7" name="Content Placeholder 6">
            <a:extLst>
              <a:ext uri="{FF2B5EF4-FFF2-40B4-BE49-F238E27FC236}">
                <a16:creationId xmlns:a16="http://schemas.microsoft.com/office/drawing/2014/main" id="{6D2662FA-2452-4ACC-B598-ECFFA656E077}"/>
              </a:ext>
            </a:extLst>
          </p:cNvPr>
          <p:cNvSpPr>
            <a:spLocks noGrp="1"/>
          </p:cNvSpPr>
          <p:nvPr>
            <p:ph idx="11"/>
          </p:nvPr>
        </p:nvSpPr>
        <p:spPr/>
        <p:txBody>
          <a:bodyPr/>
          <a:lstStyle/>
          <a:p>
            <a:endParaRPr lang="fi-FI"/>
          </a:p>
        </p:txBody>
      </p:sp>
    </p:spTree>
    <p:extLst>
      <p:ext uri="{BB962C8B-B14F-4D97-AF65-F5344CB8AC3E}">
        <p14:creationId xmlns:p14="http://schemas.microsoft.com/office/powerpoint/2010/main" val="241963520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C867BB7-F03A-4A52-B1FC-625483FCB2E7}"/>
              </a:ext>
            </a:extLst>
          </p:cNvPr>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30 August 2022</a:t>
            </a:fld>
            <a:endParaRPr lang="en-US" dirty="0"/>
          </a:p>
        </p:txBody>
      </p:sp>
      <p:sp>
        <p:nvSpPr>
          <p:cNvPr id="3" name="Footer Placeholder 2">
            <a:extLst>
              <a:ext uri="{FF2B5EF4-FFF2-40B4-BE49-F238E27FC236}">
                <a16:creationId xmlns:a16="http://schemas.microsoft.com/office/drawing/2014/main" id="{9A005BD4-BEBD-44B6-8D92-0C1B02FFE77B}"/>
              </a:ext>
            </a:extLst>
          </p:cNvPr>
          <p:cNvSpPr>
            <a:spLocks noGrp="1"/>
          </p:cNvSpPr>
          <p:nvPr>
            <p:ph type="ftr" sz="quarter" idx="3"/>
          </p:nvPr>
        </p:nvSpPr>
        <p:spPr/>
        <p:txBody>
          <a:bodyPr/>
          <a:lstStyle/>
          <a:p>
            <a:endParaRPr lang="en-US" dirty="0"/>
          </a:p>
        </p:txBody>
      </p:sp>
      <p:sp>
        <p:nvSpPr>
          <p:cNvPr id="4" name="Slide Number Placeholder 3">
            <a:extLst>
              <a:ext uri="{FF2B5EF4-FFF2-40B4-BE49-F238E27FC236}">
                <a16:creationId xmlns:a16="http://schemas.microsoft.com/office/drawing/2014/main" id="{9D84B210-16B2-4F63-9445-250B262B4DF8}"/>
              </a:ext>
            </a:extLst>
          </p:cNvPr>
          <p:cNvSpPr>
            <a:spLocks noGrp="1"/>
          </p:cNvSpPr>
          <p:nvPr>
            <p:ph type="sldNum" sz="quarter" idx="4"/>
          </p:nvPr>
        </p:nvSpPr>
        <p:spPr/>
        <p:txBody>
          <a:bodyPr/>
          <a:lstStyle/>
          <a:p>
            <a:fld id="{A4CA0D4A-ABDC-4976-ABAD-3B4D4081987F}" type="slidenum">
              <a:rPr lang="en-US" smtClean="0"/>
              <a:pPr/>
              <a:t>4</a:t>
            </a:fld>
            <a:endParaRPr lang="en-US" dirty="0"/>
          </a:p>
        </p:txBody>
      </p:sp>
      <p:sp>
        <p:nvSpPr>
          <p:cNvPr id="5" name="Content Placeholder 4">
            <a:extLst>
              <a:ext uri="{FF2B5EF4-FFF2-40B4-BE49-F238E27FC236}">
                <a16:creationId xmlns:a16="http://schemas.microsoft.com/office/drawing/2014/main" id="{4F6EED8E-3930-464E-A337-84C9C4BEB911}"/>
              </a:ext>
            </a:extLst>
          </p:cNvPr>
          <p:cNvSpPr>
            <a:spLocks noGrp="1"/>
          </p:cNvSpPr>
          <p:nvPr>
            <p:ph idx="10"/>
          </p:nvPr>
        </p:nvSpPr>
        <p:spPr/>
        <p:txBody>
          <a:bodyPr/>
          <a:lstStyle/>
          <a:p>
            <a:r>
              <a:rPr lang="en-US" dirty="0">
                <a:effectLst/>
                <a:latin typeface="Arial" panose="020B0604020202020204" pitchFamily="34" charset="0"/>
              </a:rPr>
              <a:t>Unsupervised learning is a branch of machine learning that learns from</a:t>
            </a:r>
          </a:p>
          <a:p>
            <a:r>
              <a:rPr lang="en-US" dirty="0">
                <a:effectLst/>
                <a:latin typeface="Arial" panose="020B0604020202020204" pitchFamily="34" charset="0"/>
              </a:rPr>
              <a:t>data that do not have any label. It relates to using and identifying</a:t>
            </a:r>
          </a:p>
          <a:p>
            <a:r>
              <a:rPr lang="en-US" dirty="0">
                <a:effectLst/>
                <a:latin typeface="Arial" panose="020B0604020202020204" pitchFamily="34" charset="0"/>
              </a:rPr>
              <a:t>patterns in the data for tasks such as data compression or generative</a:t>
            </a:r>
            <a:r>
              <a:rPr lang="en-US" dirty="0">
                <a:latin typeface="Arial" panose="020B0604020202020204" pitchFamily="34" charset="0"/>
              </a:rPr>
              <a:t> </a:t>
            </a:r>
            <a:r>
              <a:rPr lang="en-US" dirty="0">
                <a:effectLst/>
                <a:latin typeface="Arial" panose="020B0604020202020204" pitchFamily="34" charset="0"/>
              </a:rPr>
              <a:t>models.</a:t>
            </a:r>
            <a:endParaRPr lang="fi-FI" dirty="0"/>
          </a:p>
        </p:txBody>
      </p:sp>
      <p:sp>
        <p:nvSpPr>
          <p:cNvPr id="6" name="Title 5">
            <a:extLst>
              <a:ext uri="{FF2B5EF4-FFF2-40B4-BE49-F238E27FC236}">
                <a16:creationId xmlns:a16="http://schemas.microsoft.com/office/drawing/2014/main" id="{D57B68B0-882B-4E5D-98F7-7AE749367E65}"/>
              </a:ext>
            </a:extLst>
          </p:cNvPr>
          <p:cNvSpPr>
            <a:spLocks noGrp="1"/>
          </p:cNvSpPr>
          <p:nvPr>
            <p:ph type="title"/>
          </p:nvPr>
        </p:nvSpPr>
        <p:spPr/>
        <p:txBody>
          <a:bodyPr/>
          <a:lstStyle/>
          <a:p>
            <a:r>
              <a:rPr lang="en-US" dirty="0"/>
              <a:t>Unsupervised learning</a:t>
            </a:r>
            <a:endParaRPr lang="fi-FI" dirty="0"/>
          </a:p>
        </p:txBody>
      </p:sp>
      <p:sp>
        <p:nvSpPr>
          <p:cNvPr id="7" name="Content Placeholder 6">
            <a:extLst>
              <a:ext uri="{FF2B5EF4-FFF2-40B4-BE49-F238E27FC236}">
                <a16:creationId xmlns:a16="http://schemas.microsoft.com/office/drawing/2014/main" id="{6FB86294-83F3-4380-A7D0-765EBB803641}"/>
              </a:ext>
            </a:extLst>
          </p:cNvPr>
          <p:cNvSpPr>
            <a:spLocks noGrp="1"/>
          </p:cNvSpPr>
          <p:nvPr>
            <p:ph idx="11"/>
          </p:nvPr>
        </p:nvSpPr>
        <p:spPr/>
        <p:txBody>
          <a:bodyPr/>
          <a:lstStyle/>
          <a:p>
            <a:endParaRPr lang="fi-FI"/>
          </a:p>
        </p:txBody>
      </p:sp>
    </p:spTree>
    <p:extLst>
      <p:ext uri="{BB962C8B-B14F-4D97-AF65-F5344CB8AC3E}">
        <p14:creationId xmlns:p14="http://schemas.microsoft.com/office/powerpoint/2010/main" val="1250065100"/>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B94F65B-E58D-4511-9523-F2066F08663A}"/>
              </a:ext>
            </a:extLst>
          </p:cNvPr>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30 August 2022</a:t>
            </a:fld>
            <a:endParaRPr lang="en-US" dirty="0"/>
          </a:p>
        </p:txBody>
      </p:sp>
      <p:sp>
        <p:nvSpPr>
          <p:cNvPr id="3" name="Footer Placeholder 2">
            <a:extLst>
              <a:ext uri="{FF2B5EF4-FFF2-40B4-BE49-F238E27FC236}">
                <a16:creationId xmlns:a16="http://schemas.microsoft.com/office/drawing/2014/main" id="{EE3E1298-31A3-4C24-97E7-4E92BE8126C2}"/>
              </a:ext>
            </a:extLst>
          </p:cNvPr>
          <p:cNvSpPr>
            <a:spLocks noGrp="1"/>
          </p:cNvSpPr>
          <p:nvPr>
            <p:ph type="ftr" sz="quarter" idx="3"/>
          </p:nvPr>
        </p:nvSpPr>
        <p:spPr/>
        <p:txBody>
          <a:bodyPr/>
          <a:lstStyle/>
          <a:p>
            <a:endParaRPr lang="en-US" dirty="0"/>
          </a:p>
        </p:txBody>
      </p:sp>
      <p:sp>
        <p:nvSpPr>
          <p:cNvPr id="4" name="Slide Number Placeholder 3">
            <a:extLst>
              <a:ext uri="{FF2B5EF4-FFF2-40B4-BE49-F238E27FC236}">
                <a16:creationId xmlns:a16="http://schemas.microsoft.com/office/drawing/2014/main" id="{BFC0DB57-D7E3-4974-9782-343DBDFC9A73}"/>
              </a:ext>
            </a:extLst>
          </p:cNvPr>
          <p:cNvSpPr>
            <a:spLocks noGrp="1"/>
          </p:cNvSpPr>
          <p:nvPr>
            <p:ph type="sldNum" sz="quarter" idx="4"/>
          </p:nvPr>
        </p:nvSpPr>
        <p:spPr/>
        <p:txBody>
          <a:bodyPr/>
          <a:lstStyle/>
          <a:p>
            <a:fld id="{A4CA0D4A-ABDC-4976-ABAD-3B4D4081987F}" type="slidenum">
              <a:rPr lang="en-US" smtClean="0"/>
              <a:pPr/>
              <a:t>5</a:t>
            </a:fld>
            <a:endParaRPr lang="en-US" dirty="0"/>
          </a:p>
        </p:txBody>
      </p:sp>
      <p:graphicFrame>
        <p:nvGraphicFramePr>
          <p:cNvPr id="8" name="Table 8">
            <a:extLst>
              <a:ext uri="{FF2B5EF4-FFF2-40B4-BE49-F238E27FC236}">
                <a16:creationId xmlns:a16="http://schemas.microsoft.com/office/drawing/2014/main" id="{5CE4600C-69C8-451E-A3D1-EACBDA9EB2C1}"/>
              </a:ext>
            </a:extLst>
          </p:cNvPr>
          <p:cNvGraphicFramePr>
            <a:graphicFrameLocks noGrp="1"/>
          </p:cNvGraphicFramePr>
          <p:nvPr>
            <p:ph idx="10"/>
            <p:extLst>
              <p:ext uri="{D42A27DB-BD31-4B8C-83A1-F6EECF244321}">
                <p14:modId xmlns:p14="http://schemas.microsoft.com/office/powerpoint/2010/main" val="2075838003"/>
              </p:ext>
            </p:extLst>
          </p:nvPr>
        </p:nvGraphicFramePr>
        <p:xfrm>
          <a:off x="498936" y="317501"/>
          <a:ext cx="9028860" cy="6987820"/>
        </p:xfrm>
        <a:graphic>
          <a:graphicData uri="http://schemas.openxmlformats.org/drawingml/2006/table">
            <a:tbl>
              <a:tblPr firstCol="1" bandRow="1">
                <a:tableStyleId>{5C22544A-7EE6-4342-B048-85BDC9FD1C3A}</a:tableStyleId>
              </a:tblPr>
              <a:tblGrid>
                <a:gridCol w="1805772">
                  <a:extLst>
                    <a:ext uri="{9D8B030D-6E8A-4147-A177-3AD203B41FA5}">
                      <a16:colId xmlns:a16="http://schemas.microsoft.com/office/drawing/2014/main" val="3612164713"/>
                    </a:ext>
                  </a:extLst>
                </a:gridCol>
                <a:gridCol w="1235934">
                  <a:extLst>
                    <a:ext uri="{9D8B030D-6E8A-4147-A177-3AD203B41FA5}">
                      <a16:colId xmlns:a16="http://schemas.microsoft.com/office/drawing/2014/main" val="1856066164"/>
                    </a:ext>
                  </a:extLst>
                </a:gridCol>
                <a:gridCol w="1507608">
                  <a:extLst>
                    <a:ext uri="{9D8B030D-6E8A-4147-A177-3AD203B41FA5}">
                      <a16:colId xmlns:a16="http://schemas.microsoft.com/office/drawing/2014/main" val="3264555337"/>
                    </a:ext>
                  </a:extLst>
                </a:gridCol>
                <a:gridCol w="2673774">
                  <a:extLst>
                    <a:ext uri="{9D8B030D-6E8A-4147-A177-3AD203B41FA5}">
                      <a16:colId xmlns:a16="http://schemas.microsoft.com/office/drawing/2014/main" val="2293899309"/>
                    </a:ext>
                  </a:extLst>
                </a:gridCol>
                <a:gridCol w="1805772">
                  <a:extLst>
                    <a:ext uri="{9D8B030D-6E8A-4147-A177-3AD203B41FA5}">
                      <a16:colId xmlns:a16="http://schemas.microsoft.com/office/drawing/2014/main" val="3801633587"/>
                    </a:ext>
                  </a:extLst>
                </a:gridCol>
              </a:tblGrid>
              <a:tr h="613033">
                <a:tc>
                  <a:txBody>
                    <a:bodyPr/>
                    <a:lstStyle/>
                    <a:p>
                      <a:endParaRPr lang="fi-FI" sz="1200" dirty="0"/>
                    </a:p>
                  </a:txBody>
                  <a:tcPr/>
                </a:tc>
                <a:tc>
                  <a:txBody>
                    <a:bodyPr/>
                    <a:lstStyle/>
                    <a:p>
                      <a:endParaRPr lang="fi-FI" sz="1200" dirty="0"/>
                    </a:p>
                  </a:txBody>
                  <a:tcPr/>
                </a:tc>
                <a:tc>
                  <a:txBody>
                    <a:bodyPr/>
                    <a:lstStyle/>
                    <a:p>
                      <a:r>
                        <a:rPr lang="en-US" sz="1200" dirty="0"/>
                        <a:t>Algorithm</a:t>
                      </a:r>
                      <a:endParaRPr lang="fi-FI" sz="1200" dirty="0"/>
                    </a:p>
                  </a:txBody>
                  <a:tcPr/>
                </a:tc>
                <a:tc>
                  <a:txBody>
                    <a:bodyPr/>
                    <a:lstStyle/>
                    <a:p>
                      <a:r>
                        <a:rPr lang="en-US" sz="1200" dirty="0"/>
                        <a:t>Description</a:t>
                      </a:r>
                      <a:endParaRPr lang="fi-FI" sz="1200" dirty="0"/>
                    </a:p>
                  </a:txBody>
                  <a:tcPr/>
                </a:tc>
                <a:tc>
                  <a:txBody>
                    <a:bodyPr/>
                    <a:lstStyle/>
                    <a:p>
                      <a:r>
                        <a:rPr lang="en-US" sz="1200" dirty="0"/>
                        <a:t>Applications</a:t>
                      </a:r>
                      <a:endParaRPr lang="fi-FI" sz="1200" dirty="0"/>
                    </a:p>
                  </a:txBody>
                  <a:tcPr/>
                </a:tc>
                <a:extLst>
                  <a:ext uri="{0D108BD9-81ED-4DB2-BD59-A6C34878D82A}">
                    <a16:rowId xmlns:a16="http://schemas.microsoft.com/office/drawing/2014/main" val="676320561"/>
                  </a:ext>
                </a:extLst>
              </a:tr>
              <a:tr h="875762">
                <a:tc rowSpan="2">
                  <a:txBody>
                    <a:bodyPr/>
                    <a:lstStyle/>
                    <a:p>
                      <a:r>
                        <a:rPr lang="en-US" sz="1200" dirty="0"/>
                        <a:t>Supervised learning</a:t>
                      </a:r>
                      <a:endParaRPr lang="fi-FI" sz="1200" dirty="0"/>
                    </a:p>
                  </a:txBody>
                  <a:tcPr/>
                </a:tc>
                <a:tc>
                  <a:txBody>
                    <a:bodyPr/>
                    <a:lstStyle/>
                    <a:p>
                      <a:r>
                        <a:rPr lang="en-US" sz="1200" dirty="0"/>
                        <a:t>Linear models</a:t>
                      </a:r>
                      <a:endParaRPr lang="fi-FI" sz="1200" dirty="0"/>
                    </a:p>
                  </a:txBody>
                  <a:tcPr/>
                </a:tc>
                <a:tc>
                  <a:txBody>
                    <a:bodyPr/>
                    <a:lstStyle/>
                    <a:p>
                      <a:r>
                        <a:rPr lang="en-US" sz="1200" dirty="0"/>
                        <a:t>Linear regression</a:t>
                      </a:r>
                      <a:endParaRPr lang="fi-FI" sz="1200" dirty="0"/>
                    </a:p>
                  </a:txBody>
                  <a:tcPr/>
                </a:tc>
                <a:tc>
                  <a:txBody>
                    <a:bodyPr/>
                    <a:lstStyle/>
                    <a:p>
                      <a:r>
                        <a:rPr lang="en-US" sz="1200" kern="1200" dirty="0">
                          <a:solidFill>
                            <a:schemeClr val="dk1"/>
                          </a:solidFill>
                          <a:effectLst/>
                          <a:latin typeface="+mn-lt"/>
                          <a:ea typeface="+mn-ea"/>
                          <a:cs typeface="+mn-cs"/>
                        </a:rPr>
                        <a:t>A simple algorithm that models a linear</a:t>
                      </a:r>
                      <a:br>
                        <a:rPr lang="en-US" sz="1200" dirty="0"/>
                      </a:br>
                      <a:r>
                        <a:rPr lang="en-US" sz="1200" kern="1200" dirty="0">
                          <a:solidFill>
                            <a:schemeClr val="dk1"/>
                          </a:solidFill>
                          <a:effectLst/>
                          <a:latin typeface="+mn-lt"/>
                          <a:ea typeface="+mn-ea"/>
                          <a:cs typeface="+mn-cs"/>
                        </a:rPr>
                        <a:t>relationship between inputs and a continuous</a:t>
                      </a:r>
                      <a:br>
                        <a:rPr lang="en-US" sz="1200" dirty="0"/>
                      </a:br>
                      <a:r>
                        <a:rPr lang="en-US" sz="1200" kern="1200" dirty="0">
                          <a:solidFill>
                            <a:schemeClr val="dk1"/>
                          </a:solidFill>
                          <a:effectLst/>
                          <a:latin typeface="+mn-lt"/>
                          <a:ea typeface="+mn-ea"/>
                          <a:cs typeface="+mn-cs"/>
                        </a:rPr>
                        <a:t>numerical output variable</a:t>
                      </a:r>
                      <a:endParaRPr lang="fi-FI" sz="1200" dirty="0"/>
                    </a:p>
                  </a:txBody>
                  <a:tcPr/>
                </a:tc>
                <a:tc>
                  <a:txBody>
                    <a:bodyPr/>
                    <a:lstStyle/>
                    <a:p>
                      <a:r>
                        <a:rPr lang="en-US" sz="1200" dirty="0"/>
                        <a:t>Raw materials stock price prediction</a:t>
                      </a:r>
                      <a:endParaRPr lang="fi-FI" sz="1200" dirty="0"/>
                    </a:p>
                  </a:txBody>
                  <a:tcPr/>
                </a:tc>
                <a:extLst>
                  <a:ext uri="{0D108BD9-81ED-4DB2-BD59-A6C34878D82A}">
                    <a16:rowId xmlns:a16="http://schemas.microsoft.com/office/drawing/2014/main" val="1022477905"/>
                  </a:ext>
                </a:extLst>
              </a:tr>
              <a:tr h="613033">
                <a:tc vMerge="1">
                  <a:txBody>
                    <a:bodyPr/>
                    <a:lstStyle/>
                    <a:p>
                      <a:endParaRPr lang="fi-FI" dirty="0"/>
                    </a:p>
                  </a:txBody>
                  <a:tcPr/>
                </a:tc>
                <a:tc>
                  <a:txBody>
                    <a:bodyPr/>
                    <a:lstStyle/>
                    <a:p>
                      <a:r>
                        <a:rPr lang="en-US" sz="1200" dirty="0"/>
                        <a:t>Tree-based models</a:t>
                      </a:r>
                      <a:endParaRPr lang="fi-FI" sz="1200" dirty="0"/>
                    </a:p>
                  </a:txBody>
                  <a:tcPr/>
                </a:tc>
                <a:tc>
                  <a:txBody>
                    <a:bodyPr/>
                    <a:lstStyle/>
                    <a:p>
                      <a:r>
                        <a:rPr lang="en-US" sz="1200" dirty="0"/>
                        <a:t>Decision Tree</a:t>
                      </a:r>
                      <a:endParaRPr lang="fi-FI" sz="1200" dirty="0"/>
                    </a:p>
                  </a:txBody>
                  <a:tcPr/>
                </a:tc>
                <a:tc>
                  <a:txBody>
                    <a:bodyPr/>
                    <a:lstStyle/>
                    <a:p>
                      <a:pPr marL="0" algn="l" defTabSz="914423" rtl="0" eaLnBrk="1" latinLnBrk="0" hangingPunct="1"/>
                      <a:r>
                        <a:rPr lang="en-US" sz="1200" kern="1200" dirty="0">
                          <a:solidFill>
                            <a:schemeClr val="dk1"/>
                          </a:solidFill>
                          <a:effectLst/>
                          <a:latin typeface="+mn-lt"/>
                          <a:ea typeface="+mn-ea"/>
                          <a:cs typeface="+mn-cs"/>
                        </a:rPr>
                        <a:t>Decision Tree models make decision rules on</a:t>
                      </a:r>
                      <a:br>
                        <a:rPr lang="en-US" sz="1200" kern="1200" dirty="0">
                          <a:solidFill>
                            <a:schemeClr val="dk1"/>
                          </a:solidFill>
                          <a:effectLst/>
                          <a:latin typeface="+mn-lt"/>
                          <a:ea typeface="+mn-ea"/>
                          <a:cs typeface="+mn-cs"/>
                        </a:rPr>
                      </a:br>
                      <a:r>
                        <a:rPr lang="en-US" sz="1200" kern="1200" dirty="0">
                          <a:solidFill>
                            <a:schemeClr val="dk1"/>
                          </a:solidFill>
                          <a:effectLst/>
                          <a:latin typeface="+mn-lt"/>
                          <a:ea typeface="+mn-ea"/>
                          <a:cs typeface="+mn-cs"/>
                        </a:rPr>
                        <a:t>the features to produce predictions. It can be</a:t>
                      </a:r>
                      <a:br>
                        <a:rPr lang="en-US" sz="1200" kern="1200" dirty="0">
                          <a:solidFill>
                            <a:schemeClr val="dk1"/>
                          </a:solidFill>
                          <a:effectLst/>
                          <a:latin typeface="+mn-lt"/>
                          <a:ea typeface="+mn-ea"/>
                          <a:cs typeface="+mn-cs"/>
                        </a:rPr>
                      </a:br>
                      <a:r>
                        <a:rPr lang="en-US" sz="1200" kern="1200" dirty="0">
                          <a:solidFill>
                            <a:schemeClr val="dk1"/>
                          </a:solidFill>
                          <a:effectLst/>
                          <a:latin typeface="+mn-lt"/>
                          <a:ea typeface="+mn-ea"/>
                          <a:cs typeface="+mn-cs"/>
                        </a:rPr>
                        <a:t>used for classification or regression</a:t>
                      </a:r>
                      <a:endParaRPr lang="fi-FI" sz="1200" kern="1200" dirty="0">
                        <a:solidFill>
                          <a:schemeClr val="dk1"/>
                        </a:solidFill>
                        <a:effectLst/>
                        <a:latin typeface="+mn-lt"/>
                        <a:ea typeface="+mn-ea"/>
                        <a:cs typeface="+mn-cs"/>
                      </a:endParaRPr>
                    </a:p>
                  </a:txBody>
                  <a:tcPr/>
                </a:tc>
                <a:tc>
                  <a:txBody>
                    <a:bodyPr/>
                    <a:lstStyle/>
                    <a:p>
                      <a:r>
                        <a:rPr lang="en-US" sz="1200" dirty="0"/>
                        <a:t>Disease prediction</a:t>
                      </a:r>
                      <a:endParaRPr lang="fi-FI" sz="1200" dirty="0"/>
                    </a:p>
                  </a:txBody>
                  <a:tcPr/>
                </a:tc>
                <a:extLst>
                  <a:ext uri="{0D108BD9-81ED-4DB2-BD59-A6C34878D82A}">
                    <a16:rowId xmlns:a16="http://schemas.microsoft.com/office/drawing/2014/main" val="1919435877"/>
                  </a:ext>
                </a:extLst>
              </a:tr>
              <a:tr h="1879492">
                <a:tc rowSpan="2">
                  <a:txBody>
                    <a:bodyPr/>
                    <a:lstStyle/>
                    <a:p>
                      <a:r>
                        <a:rPr lang="en-US" sz="1200" dirty="0"/>
                        <a:t>Unsupervised learning</a:t>
                      </a:r>
                      <a:endParaRPr lang="fi-FI" sz="1200" dirty="0"/>
                    </a:p>
                  </a:txBody>
                  <a:tcPr/>
                </a:tc>
                <a:tc rowSpan="2">
                  <a:txBody>
                    <a:bodyPr/>
                    <a:lstStyle/>
                    <a:p>
                      <a:r>
                        <a:rPr lang="en-US" sz="1200" dirty="0"/>
                        <a:t>Clustering </a:t>
                      </a:r>
                      <a:endParaRPr lang="fi-FI" sz="1200" dirty="0"/>
                    </a:p>
                  </a:txBody>
                  <a:tcPr/>
                </a:tc>
                <a:tc>
                  <a:txBody>
                    <a:bodyPr/>
                    <a:lstStyle/>
                    <a:p>
                      <a:r>
                        <a:rPr lang="en-US" sz="1200" dirty="0"/>
                        <a:t>K-means</a:t>
                      </a:r>
                      <a:endParaRPr lang="fi-FI" sz="1200" dirty="0"/>
                    </a:p>
                  </a:txBody>
                  <a:tcPr/>
                </a:tc>
                <a:tc>
                  <a:txBody>
                    <a:bodyPr/>
                    <a:lstStyle/>
                    <a:p>
                      <a:r>
                        <a:rPr lang="en-US" sz="1200" kern="1200" dirty="0">
                          <a:solidFill>
                            <a:schemeClr val="dk1"/>
                          </a:solidFill>
                          <a:effectLst/>
                          <a:latin typeface="+mn-lt"/>
                          <a:ea typeface="+mn-ea"/>
                          <a:cs typeface="+mn-cs"/>
                        </a:rPr>
                        <a:t>K-Means is the most widely used clustering</a:t>
                      </a:r>
                      <a:br>
                        <a:rPr lang="en-US" sz="1200" dirty="0"/>
                      </a:br>
                      <a:r>
                        <a:rPr lang="en-US" sz="1200" kern="1200" dirty="0">
                          <a:solidFill>
                            <a:schemeClr val="dk1"/>
                          </a:solidFill>
                          <a:effectLst/>
                          <a:latin typeface="+mn-lt"/>
                          <a:ea typeface="+mn-ea"/>
                          <a:cs typeface="+mn-cs"/>
                        </a:rPr>
                        <a:t>approach—it determines K clusters based on</a:t>
                      </a:r>
                      <a:br>
                        <a:rPr lang="en-US" sz="1200" dirty="0"/>
                      </a:br>
                      <a:r>
                        <a:rPr lang="en-US" sz="1200" kern="1200" dirty="0" err="1">
                          <a:solidFill>
                            <a:schemeClr val="dk1"/>
                          </a:solidFill>
                          <a:effectLst/>
                          <a:latin typeface="+mn-lt"/>
                          <a:ea typeface="+mn-ea"/>
                          <a:cs typeface="+mn-cs"/>
                        </a:rPr>
                        <a:t>euclidean</a:t>
                      </a:r>
                      <a:r>
                        <a:rPr lang="en-US" sz="1200" kern="1200" dirty="0">
                          <a:solidFill>
                            <a:schemeClr val="dk1"/>
                          </a:solidFill>
                          <a:effectLst/>
                          <a:latin typeface="+mn-lt"/>
                          <a:ea typeface="+mn-ea"/>
                          <a:cs typeface="+mn-cs"/>
                        </a:rPr>
                        <a:t> distances</a:t>
                      </a:r>
                      <a:endParaRPr lang="fi-FI" sz="1200" dirty="0"/>
                    </a:p>
                  </a:txBody>
                  <a:tcPr/>
                </a:tc>
                <a:tc>
                  <a:txBody>
                    <a:bodyPr/>
                    <a:lstStyle/>
                    <a:p>
                      <a:r>
                        <a:rPr lang="en-US" sz="1200" dirty="0"/>
                        <a:t>Supplier segmentation</a:t>
                      </a:r>
                      <a:endParaRPr lang="fi-FI" sz="1200" dirty="0"/>
                    </a:p>
                  </a:txBody>
                  <a:tcPr/>
                </a:tc>
                <a:extLst>
                  <a:ext uri="{0D108BD9-81ED-4DB2-BD59-A6C34878D82A}">
                    <a16:rowId xmlns:a16="http://schemas.microsoft.com/office/drawing/2014/main" val="759915500"/>
                  </a:ext>
                </a:extLst>
              </a:tr>
              <a:tr h="2483615">
                <a:tc vMerge="1">
                  <a:txBody>
                    <a:bodyPr/>
                    <a:lstStyle/>
                    <a:p>
                      <a:endParaRPr lang="fi-FI" dirty="0"/>
                    </a:p>
                  </a:txBody>
                  <a:tcPr/>
                </a:tc>
                <a:tc vMerge="1">
                  <a:txBody>
                    <a:bodyPr/>
                    <a:lstStyle/>
                    <a:p>
                      <a:endParaRPr lang="fi-FI" dirty="0"/>
                    </a:p>
                  </a:txBody>
                  <a:tcPr/>
                </a:tc>
                <a:tc>
                  <a:txBody>
                    <a:bodyPr/>
                    <a:lstStyle/>
                    <a:p>
                      <a:r>
                        <a:rPr lang="en-US" sz="1200" dirty="0" err="1"/>
                        <a:t>Hiearchical</a:t>
                      </a:r>
                      <a:r>
                        <a:rPr lang="en-US" sz="1200" dirty="0"/>
                        <a:t> clustering</a:t>
                      </a:r>
                      <a:endParaRPr lang="fi-FI" sz="1200" dirty="0"/>
                    </a:p>
                  </a:txBody>
                  <a:tcPr/>
                </a:tc>
                <a:tc>
                  <a:txBody>
                    <a:bodyPr/>
                    <a:lstStyle/>
                    <a:p>
                      <a:r>
                        <a:rPr lang="en-US" sz="1200" kern="1200" dirty="0">
                          <a:solidFill>
                            <a:schemeClr val="dk1"/>
                          </a:solidFill>
                          <a:effectLst/>
                          <a:latin typeface="+mn-lt"/>
                          <a:ea typeface="+mn-ea"/>
                          <a:cs typeface="+mn-cs"/>
                        </a:rPr>
                        <a:t>A "bottom-up" approach where each data</a:t>
                      </a:r>
                      <a:br>
                        <a:rPr lang="en-US" sz="1200" dirty="0"/>
                      </a:br>
                      <a:r>
                        <a:rPr lang="en-US" sz="1200" kern="1200" dirty="0">
                          <a:solidFill>
                            <a:schemeClr val="dk1"/>
                          </a:solidFill>
                          <a:effectLst/>
                          <a:latin typeface="+mn-lt"/>
                          <a:ea typeface="+mn-ea"/>
                          <a:cs typeface="+mn-cs"/>
                        </a:rPr>
                        <a:t>point is treated as its own cluster—and then</a:t>
                      </a:r>
                      <a:br>
                        <a:rPr lang="en-US" sz="1200" dirty="0"/>
                      </a:br>
                      <a:r>
                        <a:rPr lang="en-US" sz="1200" kern="1200" dirty="0">
                          <a:solidFill>
                            <a:schemeClr val="dk1"/>
                          </a:solidFill>
                          <a:effectLst/>
                          <a:latin typeface="+mn-lt"/>
                          <a:ea typeface="+mn-ea"/>
                          <a:cs typeface="+mn-cs"/>
                        </a:rPr>
                        <a:t>the closest two clusters are merged together</a:t>
                      </a:r>
                      <a:br>
                        <a:rPr lang="en-US" sz="1200" dirty="0"/>
                      </a:br>
                      <a:r>
                        <a:rPr lang="en-US" sz="1200" kern="1200" dirty="0">
                          <a:solidFill>
                            <a:schemeClr val="dk1"/>
                          </a:solidFill>
                          <a:effectLst/>
                          <a:latin typeface="+mn-lt"/>
                          <a:ea typeface="+mn-ea"/>
                          <a:cs typeface="+mn-cs"/>
                        </a:rPr>
                        <a:t>iteratively</a:t>
                      </a:r>
                      <a:endParaRPr lang="fi-FI" sz="1200" dirty="0"/>
                    </a:p>
                  </a:txBody>
                  <a:tcPr/>
                </a:tc>
                <a:tc>
                  <a:txBody>
                    <a:bodyPr/>
                    <a:lstStyle/>
                    <a:p>
                      <a:r>
                        <a:rPr lang="en-US" sz="1200" dirty="0"/>
                        <a:t>Document clustering basing on similarity</a:t>
                      </a:r>
                      <a:endParaRPr lang="fi-FI" sz="1200" dirty="0"/>
                    </a:p>
                  </a:txBody>
                  <a:tcPr/>
                </a:tc>
                <a:extLst>
                  <a:ext uri="{0D108BD9-81ED-4DB2-BD59-A6C34878D82A}">
                    <a16:rowId xmlns:a16="http://schemas.microsoft.com/office/drawing/2014/main" val="1143993043"/>
                  </a:ext>
                </a:extLst>
              </a:tr>
            </a:tbl>
          </a:graphicData>
        </a:graphic>
      </p:graphicFrame>
    </p:spTree>
    <p:extLst>
      <p:ext uri="{BB962C8B-B14F-4D97-AF65-F5344CB8AC3E}">
        <p14:creationId xmlns:p14="http://schemas.microsoft.com/office/powerpoint/2010/main" val="703021914"/>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2"/>
          </p:nvPr>
        </p:nvSpPr>
        <p:spPr/>
        <p:txBody>
          <a:bodyPr/>
          <a:lstStyle/>
          <a:p>
            <a:r>
              <a:rPr lang="en-US"/>
              <a:t>Presentation title</a:t>
            </a:r>
          </a:p>
          <a:p>
            <a:r>
              <a:rPr lang="en-US"/>
              <a:t>Presenter name, </a:t>
            </a:r>
            <a:fld id="{E7BF686D-950B-4C0E-A8BF-832D82724244}" type="datetime3">
              <a:rPr lang="en-US" smtClean="0"/>
              <a:t>30 August 2022</a:t>
            </a:fld>
            <a:endParaRPr lang="en-US" dirty="0"/>
          </a:p>
        </p:txBody>
      </p:sp>
      <p:sp>
        <p:nvSpPr>
          <p:cNvPr id="3" name="Fußzeilenplatzhalter 2"/>
          <p:cNvSpPr>
            <a:spLocks noGrp="1"/>
          </p:cNvSpPr>
          <p:nvPr>
            <p:ph type="ftr" sz="quarter" idx="3"/>
          </p:nvPr>
        </p:nvSpPr>
        <p:spPr/>
        <p:txBody>
          <a:bodyPr/>
          <a:lstStyle/>
          <a:p>
            <a:endParaRPr lang="en-US" dirty="0"/>
          </a:p>
        </p:txBody>
      </p:sp>
      <p:sp>
        <p:nvSpPr>
          <p:cNvPr id="4" name="Foliennummernplatzhalter 3"/>
          <p:cNvSpPr>
            <a:spLocks noGrp="1"/>
          </p:cNvSpPr>
          <p:nvPr>
            <p:ph type="sldNum" sz="quarter" idx="4"/>
          </p:nvPr>
        </p:nvSpPr>
        <p:spPr/>
        <p:txBody>
          <a:bodyPr/>
          <a:lstStyle/>
          <a:p>
            <a:fld id="{A4CA0D4A-ABDC-4976-ABAD-3B4D4081987F}" type="slidenum">
              <a:rPr lang="en-US" smtClean="0"/>
              <a:pPr/>
              <a:t>6</a:t>
            </a:fld>
            <a:endParaRPr lang="en-US" dirty="0"/>
          </a:p>
        </p:txBody>
      </p:sp>
      <p:sp>
        <p:nvSpPr>
          <p:cNvPr id="5" name="Inhaltsplatzhalter 4"/>
          <p:cNvSpPr>
            <a:spLocks noGrp="1"/>
          </p:cNvSpPr>
          <p:nvPr>
            <p:ph idx="10"/>
          </p:nvPr>
        </p:nvSpPr>
        <p:spPr>
          <a:xfrm>
            <a:off x="386971" y="1511808"/>
            <a:ext cx="9287116" cy="4767072"/>
          </a:xfrm>
        </p:spPr>
        <p:txBody>
          <a:bodyPr/>
          <a:lstStyle/>
          <a:p>
            <a:pPr marL="0" indent="0"/>
            <a:r>
              <a:rPr lang="en-US" dirty="0"/>
              <a:t>Vincent Francois-</a:t>
            </a:r>
            <a:r>
              <a:rPr lang="en-US" dirty="0" err="1"/>
              <a:t>Lavet</a:t>
            </a:r>
            <a:r>
              <a:rPr lang="en-US" dirty="0"/>
              <a:t> et al. (2018) </a:t>
            </a:r>
            <a:r>
              <a:rPr lang="en-US" i="1" dirty="0"/>
              <a:t>An Introduction to Deep Reinforcement Learning</a:t>
            </a:r>
            <a:r>
              <a:rPr lang="en-US" dirty="0"/>
              <a:t>. [Online]. Ithaca: Cornell University Library, arXiv.org.</a:t>
            </a:r>
            <a:endParaRPr lang="en-GB" i="0" dirty="0">
              <a:effectLst/>
            </a:endParaRPr>
          </a:p>
        </p:txBody>
      </p:sp>
      <p:sp>
        <p:nvSpPr>
          <p:cNvPr id="6" name="Titel 5"/>
          <p:cNvSpPr>
            <a:spLocks noGrp="1"/>
          </p:cNvSpPr>
          <p:nvPr>
            <p:ph type="title"/>
          </p:nvPr>
        </p:nvSpPr>
        <p:spPr/>
        <p:txBody>
          <a:bodyPr/>
          <a:lstStyle/>
          <a:p>
            <a:r>
              <a:rPr lang="en-US" dirty="0"/>
              <a:t>References</a:t>
            </a:r>
          </a:p>
        </p:txBody>
      </p:sp>
      <p:sp>
        <p:nvSpPr>
          <p:cNvPr id="7" name="Inhaltsplatzhalter 6"/>
          <p:cNvSpPr>
            <a:spLocks noGrp="1"/>
          </p:cNvSpPr>
          <p:nvPr>
            <p:ph idx="11"/>
          </p:nvPr>
        </p:nvSpPr>
        <p:spPr/>
        <p:txBody>
          <a:bodyPr/>
          <a:lstStyle/>
          <a:p>
            <a:endParaRPr lang="en-US" dirty="0"/>
          </a:p>
        </p:txBody>
      </p:sp>
    </p:spTree>
    <p:extLst>
      <p:ext uri="{BB962C8B-B14F-4D97-AF65-F5344CB8AC3E}">
        <p14:creationId xmlns:p14="http://schemas.microsoft.com/office/powerpoint/2010/main" val="4189687779"/>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gt;&lt;version val=&quot;17184&quot;/&gt;&lt;partner val=&quot;530&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eweekdayFirstOfWeek val=&quot;2&quot;/&gt;&lt;m_mruColor&gt;&lt;m_vecMRU length=&quot;4&quot;&gt;&lt;elem&gt;&lt;m_ppcolschidx val=&quot;0&quot;/&gt;&lt;m_rgb r=&quot;5d&quot; g=&quot;5d&quot; b=&quot;5d&quot;/&gt;&lt;/elem&gt;&lt;elem&gt;&lt;m_ppcolschidx val=&quot;0&quot;/&gt;&lt;m_rgb r=&quot;37&quot; g=&quot;37&quot; b=&quot;37&quot;/&gt;&lt;/elem&gt;&lt;elem&gt;&lt;m_ppcolschidx val=&quot;0&quot;/&gt;&lt;m_rgb r=&quot;c8&quot; g=&quot;c8&quot; b=&quot;c8&quot;/&gt;&lt;/elem&gt;&lt;elem&gt;&lt;m_ppcolschidx val=&quot;0&quot;/&gt;&lt;m_rgb r=&quot;b2&quot; g=&quot;b2&quot; b=&quot;b2&quot;/&gt;&lt;/elem&gt;&lt;/m_vecMRU&gt;&lt;/m_mruColor&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precDefault&gt;&lt;/CDefaultPrec&gt;&lt;/root&gt;"/>
  <p:tag name="THINKCELLUNDODONOTDELETE" val="399"/>
  <p:tag name="EE4P_STYLE_ID" val="6cd991bf-f022-4378-96e7-2c338aeb3f5a"/>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HbE4rdz1tE.Byq4Pu.0DO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wxHTMP5.D0K5x3B1uWP6d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m6XWaM9k7EaKh9Q4jS5ggQ"/>
</p:tagLst>
</file>

<file path=ppt/theme/theme1.xml><?xml version="1.0" encoding="utf-8"?>
<a:theme xmlns:a="http://schemas.openxmlformats.org/drawingml/2006/main" name="2009_h&amp;z Folienmaster english">
  <a:themeElements>
    <a:clrScheme name="PERSIST">
      <a:dk1>
        <a:srgbClr val="000000"/>
      </a:dk1>
      <a:lt1>
        <a:srgbClr val="FFFFFF"/>
      </a:lt1>
      <a:dk2>
        <a:srgbClr val="000000"/>
      </a:dk2>
      <a:lt2>
        <a:srgbClr val="002356"/>
      </a:lt2>
      <a:accent1>
        <a:srgbClr val="004895"/>
      </a:accent1>
      <a:accent2>
        <a:srgbClr val="85C9F0"/>
      </a:accent2>
      <a:accent3>
        <a:srgbClr val="FFFFFF"/>
      </a:accent3>
      <a:accent4>
        <a:srgbClr val="000000"/>
      </a:accent4>
      <a:accent5>
        <a:srgbClr val="AAB1C8"/>
      </a:accent5>
      <a:accent6>
        <a:srgbClr val="7293B7"/>
      </a:accent6>
      <a:hlink>
        <a:srgbClr val="CCDAEA"/>
      </a:hlink>
      <a:folHlink>
        <a:srgbClr val="E5E5E5"/>
      </a:folHlink>
    </a:clrScheme>
    <a:fontScheme name="2009_h&amp;z Folienmaster english">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bodyPr>
      <a:lstStyle>
        <a:defPPr marL="0" marR="0" indent="0" algn="l" defTabSz="762000" rtl="0" eaLnBrk="1" fontAlgn="base" latinLnBrk="0" hangingPunct="1">
          <a:lnSpc>
            <a:spcPct val="95000"/>
          </a:lnSpc>
          <a:spcBef>
            <a:spcPct val="30000"/>
          </a:spcBef>
          <a:spcAft>
            <a:spcPct val="0"/>
          </a:spcAft>
          <a:buClrTx/>
          <a:buSzPct val="115000"/>
          <a:buFont typeface="Symbol" pitchFamily="18" charset="2"/>
          <a:buNone/>
          <a:tabLst/>
          <a:defRPr kumimoji="0" lang="de-DE" sz="1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hlink"/>
        </a:solidFill>
        <a:ln w="9525" cap="flat" cmpd="sng" algn="ctr">
          <a:solidFill>
            <a:schemeClr val="tx1"/>
          </a:solidFill>
          <a:prstDash val="solid"/>
          <a:round/>
          <a:headEnd type="none" w="med" len="med"/>
          <a:tailEnd type="none" w="med" len="med"/>
        </a:ln>
        <a:effectLst/>
      </a:spPr>
      <a:bodyPr vert="horz" wrap="square" lIns="72000" tIns="72000" rIns="72000" bIns="72000" numCol="1" anchor="t" anchorCtr="0" compatLnSpc="1">
        <a:prstTxWarp prst="textNoShape">
          <a:avLst/>
        </a:prstTxWarp>
      </a:bodyPr>
      <a:lstStyle>
        <a:defPPr marL="0" marR="0" indent="0" algn="l" defTabSz="762000" rtl="0" eaLnBrk="1" fontAlgn="base" latinLnBrk="0" hangingPunct="1">
          <a:lnSpc>
            <a:spcPct val="95000"/>
          </a:lnSpc>
          <a:spcBef>
            <a:spcPct val="30000"/>
          </a:spcBef>
          <a:spcAft>
            <a:spcPct val="0"/>
          </a:spcAft>
          <a:buClrTx/>
          <a:buSzPct val="115000"/>
          <a:buFont typeface="Symbol" pitchFamily="18" charset="2"/>
          <a:buNone/>
          <a:tabLst/>
          <a:defRPr kumimoji="0" lang="de-DE" sz="1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2009_h&amp;z Folienmaster english 1">
        <a:dk1>
          <a:srgbClr val="000000"/>
        </a:dk1>
        <a:lt1>
          <a:srgbClr val="FFFFFF"/>
        </a:lt1>
        <a:dk2>
          <a:srgbClr val="000000"/>
        </a:dk2>
        <a:lt2>
          <a:srgbClr val="002356"/>
        </a:lt2>
        <a:accent1>
          <a:srgbClr val="004895"/>
        </a:accent1>
        <a:accent2>
          <a:srgbClr val="7FA3CA"/>
        </a:accent2>
        <a:accent3>
          <a:srgbClr val="FFFFFF"/>
        </a:accent3>
        <a:accent4>
          <a:srgbClr val="000000"/>
        </a:accent4>
        <a:accent5>
          <a:srgbClr val="AAB1C8"/>
        </a:accent5>
        <a:accent6>
          <a:srgbClr val="7293B7"/>
        </a:accent6>
        <a:hlink>
          <a:srgbClr val="CCDAEA"/>
        </a:hlink>
        <a:folHlink>
          <a:srgbClr val="E5E5E5"/>
        </a:folHlink>
      </a:clrScheme>
      <a:clrMap bg1="lt1" tx1="dk1" bg2="lt2" tx2="dk2" accent1="accent1" accent2="accent2" accent3="accent3" accent4="accent4" accent5="accent5" accent6="accent6" hlink="hlink" folHlink="folHlink"/>
    </a:extraClrScheme>
    <a:extraClrScheme>
      <a:clrScheme name="2009_h&amp;z Folienmaster english 2">
        <a:dk1>
          <a:srgbClr val="000000"/>
        </a:dk1>
        <a:lt1>
          <a:srgbClr val="FFFFFF"/>
        </a:lt1>
        <a:dk2>
          <a:srgbClr val="000000"/>
        </a:dk2>
        <a:lt2>
          <a:srgbClr val="666666"/>
        </a:lt2>
        <a:accent1>
          <a:srgbClr val="7F7F7F"/>
        </a:accent1>
        <a:accent2>
          <a:srgbClr val="B2B2B2"/>
        </a:accent2>
        <a:accent3>
          <a:srgbClr val="FFFFFF"/>
        </a:accent3>
        <a:accent4>
          <a:srgbClr val="000000"/>
        </a:accent4>
        <a:accent5>
          <a:srgbClr val="C0C0C0"/>
        </a:accent5>
        <a:accent6>
          <a:srgbClr val="A1A1A1"/>
        </a:accent6>
        <a:hlink>
          <a:srgbClr val="CCCCCC"/>
        </a:hlink>
        <a:folHlink>
          <a:srgbClr val="E5E5E5"/>
        </a:folHlink>
      </a:clrScheme>
      <a:clrMap bg1="lt1" tx1="dk1" bg2="lt2" tx2="dk2" accent1="accent1" accent2="accent2" accent3="accent3" accent4="accent4" accent5="accent5" accent6="accent6" hlink="hlink" folHlink="folHlink"/>
    </a:extraClrScheme>
    <a:extraClrScheme>
      <a:clrScheme name="2009_h&amp;z Folienmaster english 3">
        <a:dk1>
          <a:srgbClr val="E5E5E5"/>
        </a:dk1>
        <a:lt1>
          <a:srgbClr val="FFFFFF"/>
        </a:lt1>
        <a:dk2>
          <a:srgbClr val="000000"/>
        </a:dk2>
        <a:lt2>
          <a:srgbClr val="FFFF99"/>
        </a:lt2>
        <a:accent1>
          <a:srgbClr val="CCDAEA"/>
        </a:accent1>
        <a:accent2>
          <a:srgbClr val="7FA3CA"/>
        </a:accent2>
        <a:accent3>
          <a:srgbClr val="AAAAAA"/>
        </a:accent3>
        <a:accent4>
          <a:srgbClr val="DADADA"/>
        </a:accent4>
        <a:accent5>
          <a:srgbClr val="E2EAF3"/>
        </a:accent5>
        <a:accent6>
          <a:srgbClr val="7293B7"/>
        </a:accent6>
        <a:hlink>
          <a:srgbClr val="004895"/>
        </a:hlink>
        <a:folHlink>
          <a:srgbClr val="002356"/>
        </a:folHlink>
      </a:clrScheme>
      <a:clrMap bg1="dk2" tx1="lt1" bg2="dk1" tx2="lt2" accent1="accent1" accent2="accent2" accent3="accent3" accent4="accent4" accent5="accent5" accent6="accent6" hlink="hlink" folHlink="folHlink"/>
    </a:extraClrScheme>
    <a:extraClrScheme>
      <a:clrScheme name="2009_h&amp;z Folienmaster english 4">
        <a:dk1>
          <a:srgbClr val="002356"/>
        </a:dk1>
        <a:lt1>
          <a:srgbClr val="FFFFFF"/>
        </a:lt1>
        <a:dk2>
          <a:srgbClr val="002356"/>
        </a:dk2>
        <a:lt2>
          <a:srgbClr val="002356"/>
        </a:lt2>
        <a:accent1>
          <a:srgbClr val="004895"/>
        </a:accent1>
        <a:accent2>
          <a:srgbClr val="7FA3CA"/>
        </a:accent2>
        <a:accent3>
          <a:srgbClr val="FFFFFF"/>
        </a:accent3>
        <a:accent4>
          <a:srgbClr val="001C48"/>
        </a:accent4>
        <a:accent5>
          <a:srgbClr val="AAB1C8"/>
        </a:accent5>
        <a:accent6>
          <a:srgbClr val="7293B7"/>
        </a:accent6>
        <a:hlink>
          <a:srgbClr val="CCDAEA"/>
        </a:hlink>
        <a:folHlink>
          <a:srgbClr val="E5E5E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2009_h&amp;z Folienmaster english</Template>
  <TotalTime>36</TotalTime>
  <Words>351</Words>
  <Application>Microsoft Office PowerPoint</Application>
  <PresentationFormat>A4 Paper (210x297 mm)</PresentationFormat>
  <Paragraphs>59</Paragraphs>
  <Slides>6</Slides>
  <Notes>0</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0" baseType="lpstr">
      <vt:lpstr>Symbol</vt:lpstr>
      <vt:lpstr>Arial</vt:lpstr>
      <vt:lpstr>2009_h&amp;z Folienmaster english</vt:lpstr>
      <vt:lpstr>think-cell Slide</vt:lpstr>
      <vt:lpstr>Introduction to Machine Learning</vt:lpstr>
      <vt:lpstr>Machine Learning</vt:lpstr>
      <vt:lpstr>Supervised learning</vt:lpstr>
      <vt:lpstr>Unsupervised learning</vt:lpstr>
      <vt:lpstr>PowerPoint Presentation</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Tim Robbe</dc:creator>
  <cp:lastModifiedBy>Elina Karttunen</cp:lastModifiedBy>
  <cp:revision>149</cp:revision>
  <dcterms:created xsi:type="dcterms:W3CDTF">2009-09-24T14:23:52Z</dcterms:created>
  <dcterms:modified xsi:type="dcterms:W3CDTF">2022-08-30T09:51:55Z</dcterms:modified>
  <cp:category>h&amp;z Business Consulting</cp:category>
</cp:coreProperties>
</file>