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jD/U0CCWjri4EXVhUvgBeKn77t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van twee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36000"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36000"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type="ctrTitle"/>
          </p:nvPr>
        </p:nvSpPr>
        <p:spPr>
          <a:xfrm>
            <a:off x="1524000" y="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nl-NL"/>
              <a:t>Leven op mars</a:t>
            </a:r>
            <a:endParaRPr/>
          </a:p>
        </p:txBody>
      </p:sp>
      <p:sp>
        <p:nvSpPr>
          <p:cNvPr id="97" name="Google Shape;97;p1"/>
          <p:cNvSpPr txBox="1"/>
          <p:nvPr>
            <p:ph idx="1" type="subTitle"/>
          </p:nvPr>
        </p:nvSpPr>
        <p:spPr>
          <a:xfrm>
            <a:off x="1524000" y="241670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l-NL"/>
              <a:t>Eindpresentaties subdelen en oordeel over realistische waarde van “Leven op mars”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>
            <p:ph type="title"/>
          </p:nvPr>
        </p:nvSpPr>
        <p:spPr>
          <a:xfrm>
            <a:off x="640080" y="325369"/>
            <a:ext cx="4368602" cy="195684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Vandaag</a:t>
            </a:r>
            <a:endParaRPr sz="5400"/>
          </a:p>
        </p:txBody>
      </p:sp>
      <p:sp>
        <p:nvSpPr>
          <p:cNvPr id="104" name="Google Shape;104;p2"/>
          <p:cNvSpPr/>
          <p:nvPr/>
        </p:nvSpPr>
        <p:spPr>
          <a:xfrm>
            <a:off x="640080" y="2586994"/>
            <a:ext cx="3474720" cy="18288"/>
          </a:xfrm>
          <a:custGeom>
            <a:rect b="b" l="l" r="r" t="t"/>
            <a:pathLst>
              <a:path extrusionOk="0" fill="none" h="18288" w="347472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extrusionOk="0" h="18288" w="347472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444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 txBox="1"/>
          <p:nvPr>
            <p:ph idx="1" type="body"/>
          </p:nvPr>
        </p:nvSpPr>
        <p:spPr>
          <a:xfrm>
            <a:off x="640075" y="2872900"/>
            <a:ext cx="4790100" cy="33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/>
              <a:t>Presentatie subgroepjes (max 5 min):</a:t>
            </a:r>
            <a:endParaRPr/>
          </a:p>
          <a:p>
            <a:pPr indent="-889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/>
              <a:t>Reis naar mars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/>
              <a:t>De basis: Huisvesting &amp; Straling	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/>
              <a:t>De basis: Zuurstof &amp; Water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/>
              <a:t>De basis: Voedsel &amp; Zwaartekracht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/>
              <a:t>Marspopulatie</a:t>
            </a:r>
            <a:r>
              <a:rPr lang="nl-NL" sz="2200"/>
              <a:t>	</a:t>
            </a:r>
            <a:endParaRPr/>
          </a:p>
        </p:txBody>
      </p:sp>
      <p:pic>
        <p:nvPicPr>
          <p:cNvPr id="106" name="Google Shape;106;p2"/>
          <p:cNvPicPr preferRelativeResize="0"/>
          <p:nvPr/>
        </p:nvPicPr>
        <p:blipFill rotWithShape="1">
          <a:blip r:embed="rId3">
            <a:alphaModFix/>
          </a:blip>
          <a:srcRect b="265" l="0" r="0" t="36"/>
          <a:stretch/>
        </p:blipFill>
        <p:spPr>
          <a:xfrm>
            <a:off x="5464102" y="10"/>
            <a:ext cx="6878775" cy="6858000"/>
          </a:xfrm>
          <a:custGeom>
            <a:rect b="b" l="l" r="r" t="t"/>
            <a:pathLst>
              <a:path extrusionOk="0" h="6858000" w="6878775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paceX CEO Elon Musk updates schedule for first orbital Starship launch" id="112" name="Google Shape;112;p3"/>
          <p:cNvPicPr preferRelativeResize="0"/>
          <p:nvPr/>
        </p:nvPicPr>
        <p:blipFill rotWithShape="1">
          <a:blip r:embed="rId3">
            <a:alphaModFix/>
          </a:blip>
          <a:srcRect b="0" l="0" r="1333" t="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3"/>
          <p:cNvSpPr/>
          <p:nvPr/>
        </p:nvSpPr>
        <p:spPr>
          <a:xfrm>
            <a:off x="0" y="2207602"/>
            <a:ext cx="12191999" cy="316214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4901"/>
                </a:srgbClr>
              </a:gs>
              <a:gs pos="50000">
                <a:srgbClr val="000000">
                  <a:alpha val="29803"/>
                </a:srgbClr>
              </a:gs>
              <a:gs pos="75000">
                <a:srgbClr val="000000">
                  <a:alpha val="14901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 txBox="1"/>
          <p:nvPr>
            <p:ph type="title"/>
          </p:nvPr>
        </p:nvSpPr>
        <p:spPr>
          <a:xfrm>
            <a:off x="1097280" y="325550"/>
            <a:ext cx="10058400" cy="3574778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Calibri"/>
              <a:buNone/>
            </a:pPr>
            <a:r>
              <a:rPr lang="nl-NL" sz="5200">
                <a:solidFill>
                  <a:srgbClr val="FFFFFF"/>
                </a:solidFill>
              </a:rPr>
              <a:t>De Reis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fbeelding met natuur, nachthemel&#10;&#10;Automatisch gegenereerde beschrijving" id="120" name="Google Shape;120;p4"/>
          <p:cNvPicPr preferRelativeResize="0"/>
          <p:nvPr/>
        </p:nvPicPr>
        <p:blipFill rotWithShape="1">
          <a:blip r:embed="rId3">
            <a:alphaModFix amt="50000"/>
          </a:blip>
          <a:srcRect b="-1" l="22653" r="5347" t="0"/>
          <a:stretch/>
        </p:blipFill>
        <p:spPr>
          <a:xfrm>
            <a:off x="20" y="1"/>
            <a:ext cx="1219198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4"/>
          <p:cNvSpPr txBox="1"/>
          <p:nvPr>
            <p:ph type="title"/>
          </p:nvPr>
        </p:nvSpPr>
        <p:spPr>
          <a:xfrm>
            <a:off x="1524000" y="1122362"/>
            <a:ext cx="9144000" cy="29005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lang="nl-NL" sz="6000">
                <a:solidFill>
                  <a:srgbClr val="FFFFFF"/>
                </a:solidFill>
              </a:rPr>
              <a:t>De Basis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Mars Landing © Getty" id="127" name="Google Shape;127;p5"/>
          <p:cNvPicPr preferRelativeResize="0"/>
          <p:nvPr/>
        </p:nvPicPr>
        <p:blipFill rotWithShape="1">
          <a:blip r:embed="rId3">
            <a:alphaModFix/>
          </a:blip>
          <a:srcRect b="-1" l="22885" r="1557" t="0"/>
          <a:stretch/>
        </p:blipFill>
        <p:spPr>
          <a:xfrm>
            <a:off x="20" y="-22"/>
            <a:ext cx="12191977" cy="6858022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5"/>
          <p:cNvSpPr/>
          <p:nvPr/>
        </p:nvSpPr>
        <p:spPr>
          <a:xfrm rot="-5400000">
            <a:off x="-1103377" y="1100316"/>
            <a:ext cx="6858003" cy="4657347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48000">
                <a:srgbClr val="000000">
                  <a:alpha val="23921"/>
                </a:srgbClr>
              </a:gs>
              <a:gs pos="85000">
                <a:srgbClr val="000000">
                  <a:alpha val="44705"/>
                </a:srgbClr>
              </a:gs>
              <a:gs pos="100000">
                <a:srgbClr val="000000">
                  <a:alpha val="44705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5"/>
          <p:cNvSpPr txBox="1"/>
          <p:nvPr>
            <p:ph type="title"/>
          </p:nvPr>
        </p:nvSpPr>
        <p:spPr>
          <a:xfrm>
            <a:off x="643466" y="643467"/>
            <a:ext cx="5452529" cy="35692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Calibri"/>
              <a:buNone/>
            </a:pPr>
            <a:r>
              <a:rPr lang="nl-NL" sz="5200">
                <a:solidFill>
                  <a:srgbClr val="FFFFFF"/>
                </a:solidFill>
              </a:rPr>
              <a:t>De mens</a:t>
            </a:r>
            <a:endParaRPr/>
          </a:p>
        </p:txBody>
      </p:sp>
      <p:sp>
        <p:nvSpPr>
          <p:cNvPr id="130" name="Google Shape;130;p5"/>
          <p:cNvSpPr/>
          <p:nvPr/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48000">
                <a:srgbClr val="000000">
                  <a:alpha val="23921"/>
                </a:srgbClr>
              </a:gs>
              <a:gs pos="85000">
                <a:srgbClr val="000000">
                  <a:alpha val="44705"/>
                </a:srgbClr>
              </a:gs>
              <a:gs pos="100000">
                <a:srgbClr val="000000">
                  <a:alpha val="44705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/>
              <a:t>Meningsvorming</a:t>
            </a:r>
            <a:endParaRPr/>
          </a:p>
        </p:txBody>
      </p:sp>
      <p:sp>
        <p:nvSpPr>
          <p:cNvPr id="136" name="Google Shape;136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nl-NL"/>
              <a:t>Iedereen vult het uitgereikte formulier individueel in.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/>
              <a:t>Einddiscussie</a:t>
            </a:r>
            <a:endParaRPr/>
          </a:p>
        </p:txBody>
      </p:sp>
      <p:sp>
        <p:nvSpPr>
          <p:cNvPr id="142" name="Google Shape;142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nl-NL"/>
              <a:t>Enquête</a:t>
            </a:r>
            <a:r>
              <a:rPr lang="nl-NL"/>
              <a:t>: (hands-up)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even op mars les 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even op mars les 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2022-05-30T14:10:14Z</dcterms:created>
  <dc:creator>Gerrit Wiggers</dc:creator>
</cp:coreProperties>
</file>