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25" r:id="rId1"/>
    <p:sldMasterId id="2147483833" r:id="rId2"/>
    <p:sldMasterId id="2147483841" r:id="rId3"/>
    <p:sldMasterId id="2147483814" r:id="rId4"/>
    <p:sldMasterId id="2147483893" r:id="rId5"/>
  </p:sldMasterIdLst>
  <p:notesMasterIdLst>
    <p:notesMasterId r:id="rId7"/>
  </p:notesMasterIdLst>
  <p:handoutMasterIdLst>
    <p:handoutMasterId r:id="rId8"/>
  </p:handoutMasterIdLst>
  <p:sldIdLst>
    <p:sldId id="256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Condensed" panose="020F0502020204030204" pitchFamily="2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5DF"/>
    <a:srgbClr val="E2007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13" autoAdjust="0"/>
    <p:restoredTop sz="79524" autoAdjust="0"/>
  </p:normalViewPr>
  <p:slideViewPr>
    <p:cSldViewPr snapToGrid="0" showGuides="1">
      <p:cViewPr varScale="1">
        <p:scale>
          <a:sx n="50" d="100"/>
          <a:sy n="50" d="100"/>
        </p:scale>
        <p:origin x="77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88837-74A5-4F0D-89F5-A936FDE17C3C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EE2CE-9251-4B22-9407-BF170F74E14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22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320" y="274320"/>
            <a:ext cx="4389120" cy="246888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74320" y="3017520"/>
            <a:ext cx="6309360" cy="5852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26480" y="274320"/>
            <a:ext cx="457200" cy="4587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0" tIns="0" rIns="0" bIns="0" rtlCol="0" anchor="ctr" anchorCtr="0"/>
          <a:lstStyle>
            <a:lvl1pPr algn="ctr">
              <a:defRPr sz="1800" b="1"/>
            </a:lvl1pPr>
          </a:lstStyle>
          <a:p>
            <a:fld id="{37F94E4B-EC7E-4842-85FF-9B7000804F8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202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3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2880" indent="-91440" algn="l" defTabSz="914400" rtl="0" eaLnBrk="1" latinLnBrk="0" hangingPunct="1">
      <a:spcBef>
        <a:spcPts val="300"/>
      </a:spcBef>
      <a:buSzPct val="100000"/>
      <a:buFont typeface="Calibri" panose="020F0502020204030204" pitchFamily="34" charset="0"/>
      <a:buChar char="&gt;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65760" indent="-91440" algn="l" defTabSz="914400" rtl="0" eaLnBrk="1" latinLnBrk="0" hangingPunct="1">
      <a:spcBef>
        <a:spcPts val="300"/>
      </a:spcBef>
      <a:buSzPct val="100000"/>
      <a:buFont typeface="Calibri" panose="020F0502020204030204" pitchFamily="34" charset="0"/>
      <a:buChar char="&gt;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48640" indent="-91440" algn="l" defTabSz="914400" rtl="0" eaLnBrk="1" latinLnBrk="0" hangingPunct="1">
      <a:spcBef>
        <a:spcPts val="300"/>
      </a:spcBef>
      <a:buSzPct val="100000"/>
      <a:buFont typeface="Calibri" panose="020F0502020204030204" pitchFamily="34" charset="0"/>
      <a:buChar char="&gt;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31520" indent="-91440" algn="l" defTabSz="914400" rtl="0" eaLnBrk="1" latinLnBrk="0" hangingPunct="1">
      <a:spcBef>
        <a:spcPts val="300"/>
      </a:spcBef>
      <a:buSzPct val="100000"/>
      <a:buFont typeface="Calibri" panose="020F0502020204030204" pitchFamily="34" charset="0"/>
      <a:buChar char="&gt;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439999"/>
            <a:ext cx="7308000" cy="2520000"/>
          </a:xfrm>
        </p:spPr>
        <p:txBody>
          <a:bodyPr anchor="b" anchorCtr="0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1" y="3959998"/>
            <a:ext cx="7308000" cy="2898001"/>
          </a:xfrm>
          <a:solidFill>
            <a:schemeClr val="accent4">
              <a:alpha val="2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0" indent="0" algn="ctr">
              <a:buNone/>
              <a:defRPr sz="2000">
                <a:latin typeface="+mj-lt"/>
              </a:defRPr>
            </a:lvl2pPr>
            <a:lvl3pPr marL="0" indent="0" algn="ctr">
              <a:buNone/>
              <a:defRPr sz="2000">
                <a:latin typeface="+mj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pPr lvl="1"/>
            <a:r>
              <a:rPr lang="en-US" dirty="0"/>
              <a:t>Twee</a:t>
            </a:r>
          </a:p>
          <a:p>
            <a:pPr lvl="2"/>
            <a:r>
              <a:rPr lang="en-US" dirty="0" err="1"/>
              <a:t>Drie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534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" y="360001"/>
            <a:ext cx="7308000" cy="649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7308001" cy="360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08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hoto,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1" y="360000"/>
            <a:ext cx="7308000" cy="649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7308001" cy="360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84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00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439999"/>
            <a:ext cx="7308000" cy="2520000"/>
          </a:xfrm>
        </p:spPr>
        <p:txBody>
          <a:bodyPr anchor="b" anchorCtr="0">
            <a:normAutofit/>
          </a:bodyPr>
          <a:lstStyle>
            <a:lvl1pPr algn="ctr">
              <a:defRPr sz="5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-1" y="3959998"/>
            <a:ext cx="7308000" cy="2898001"/>
          </a:xfrm>
          <a:solidFill>
            <a:schemeClr val="accent6">
              <a:alpha val="2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0" indent="0" algn="ctr">
              <a:buNone/>
              <a:defRPr sz="2000">
                <a:latin typeface="+mj-lt"/>
              </a:defRPr>
            </a:lvl2pPr>
            <a:lvl3pPr marL="0" indent="0" algn="ctr">
              <a:buNone/>
              <a:defRPr sz="2000">
                <a:latin typeface="+mj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  <a:p>
            <a:pPr lvl="1"/>
            <a:r>
              <a:rPr lang="nl-NL" dirty="0"/>
              <a:t>Twee</a:t>
            </a:r>
          </a:p>
          <a:p>
            <a:pPr lvl="2"/>
            <a:r>
              <a:rPr lang="nl-NL" dirty="0"/>
              <a:t>Drie</a:t>
            </a:r>
          </a:p>
        </p:txBody>
      </p:sp>
    </p:spTree>
    <p:extLst>
      <p:ext uri="{BB962C8B-B14F-4D97-AF65-F5344CB8AC3E}">
        <p14:creationId xmlns:p14="http://schemas.microsoft.com/office/powerpoint/2010/main" val="1693438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01946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&amp; photo,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1" y="1440000"/>
            <a:ext cx="7308000" cy="5417999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557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" y="360001"/>
            <a:ext cx="7308000" cy="649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7308001" cy="3600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492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hoto,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1" y="360000"/>
            <a:ext cx="7308000" cy="649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7308001" cy="3600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13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327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439999"/>
            <a:ext cx="7308000" cy="2520000"/>
          </a:xfrm>
        </p:spPr>
        <p:txBody>
          <a:bodyPr rIns="539496" anchor="b" anchorCtr="0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1" y="3959998"/>
            <a:ext cx="7308000" cy="2898001"/>
          </a:xfrm>
          <a:solidFill>
            <a:schemeClr val="tx2">
              <a:alpha val="20000"/>
            </a:schemeClr>
          </a:solidFill>
        </p:spPr>
        <p:txBody>
          <a:bodyPr rIns="539496">
            <a:normAutofit/>
          </a:bodyPr>
          <a:lstStyle>
            <a:lvl1pPr marL="0" indent="0" algn="ctr">
              <a:buNone/>
              <a:defRPr sz="2800"/>
            </a:lvl1pPr>
            <a:lvl2pPr marL="0" indent="0" algn="ctr">
              <a:buNone/>
              <a:defRPr sz="2400">
                <a:latin typeface="+mj-lt"/>
              </a:defRPr>
            </a:lvl2pPr>
            <a:lvl3pPr marL="0" indent="0" algn="ctr">
              <a:buNone/>
              <a:defRPr sz="2400">
                <a:latin typeface="+mj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816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48229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768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&amp; photo,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1" y="1440750"/>
            <a:ext cx="7308000" cy="541724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207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" y="360001"/>
            <a:ext cx="7308000" cy="649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7308001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934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hoto,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1" y="360000"/>
            <a:ext cx="7308000" cy="649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7308001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248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300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439999"/>
            <a:ext cx="7308000" cy="2520000"/>
          </a:xfrm>
        </p:spPr>
        <p:txBody>
          <a:bodyPr anchor="b" anchorCtr="0">
            <a:normAutofit/>
          </a:bodyPr>
          <a:lstStyle>
            <a:lvl1pPr algn="ctr">
              <a:defRPr sz="5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-1" y="3959998"/>
            <a:ext cx="7308000" cy="2898001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0" indent="0" algn="ctr">
              <a:buNone/>
              <a:tabLst/>
              <a:defRPr sz="2000">
                <a:latin typeface="+mj-lt"/>
              </a:defRPr>
            </a:lvl2pPr>
            <a:lvl3pPr marL="0" indent="0" algn="ctr">
              <a:buNone/>
              <a:tabLst/>
              <a:defRPr sz="2000">
                <a:latin typeface="+mj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  <a:p>
            <a:pPr lvl="1"/>
            <a:r>
              <a:rPr lang="nl-NL" dirty="0"/>
              <a:t>Twee</a:t>
            </a:r>
          </a:p>
          <a:p>
            <a:pPr lvl="2"/>
            <a:r>
              <a:rPr lang="nl-NL" dirty="0"/>
              <a:t>Drie</a:t>
            </a:r>
          </a:p>
        </p:txBody>
      </p:sp>
    </p:spTree>
    <p:extLst>
      <p:ext uri="{BB962C8B-B14F-4D97-AF65-F5344CB8AC3E}">
        <p14:creationId xmlns:p14="http://schemas.microsoft.com/office/powerpoint/2010/main" val="4237745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5381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&amp; photo,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1" y="1440000"/>
            <a:ext cx="7308000" cy="5417999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557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" y="360001"/>
            <a:ext cx="7308000" cy="649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7308001" cy="360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937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hoto,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1" y="360000"/>
            <a:ext cx="7308000" cy="649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7308001" cy="360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99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&amp; photo,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-1" y="1440000"/>
            <a:ext cx="7308001" cy="5417999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221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72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" y="360001"/>
            <a:ext cx="7308000" cy="649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7308001" cy="3600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97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hoto,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1" y="360000"/>
            <a:ext cx="7308000" cy="649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7308001" cy="3600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54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0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439999"/>
            <a:ext cx="7308000" cy="2520000"/>
          </a:xfrm>
        </p:spPr>
        <p:txBody>
          <a:bodyPr anchor="b" anchorCtr="0">
            <a:normAutofit/>
          </a:bodyPr>
          <a:lstStyle>
            <a:lvl1pPr algn="ctr">
              <a:defRPr sz="5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-1" y="3959998"/>
            <a:ext cx="7308000" cy="2898001"/>
          </a:xfrm>
          <a:solidFill>
            <a:schemeClr val="accent1">
              <a:alpha val="2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0" indent="0" algn="ctr">
              <a:buNone/>
              <a:defRPr sz="2000">
                <a:latin typeface="+mj-lt"/>
              </a:defRPr>
            </a:lvl2pPr>
            <a:lvl3pPr marL="0" indent="0" algn="ctr">
              <a:buNone/>
              <a:defRPr sz="2000">
                <a:latin typeface="+mj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  <a:p>
            <a:pPr lvl="1"/>
            <a:r>
              <a:rPr lang="nl-NL" dirty="0"/>
              <a:t>Twee</a:t>
            </a:r>
          </a:p>
          <a:p>
            <a:pPr lvl="2"/>
            <a:r>
              <a:rPr lang="nl-NL" dirty="0"/>
              <a:t>Drie</a:t>
            </a:r>
          </a:p>
        </p:txBody>
      </p:sp>
    </p:spTree>
    <p:extLst>
      <p:ext uri="{BB962C8B-B14F-4D97-AF65-F5344CB8AC3E}">
        <p14:creationId xmlns:p14="http://schemas.microsoft.com/office/powerpoint/2010/main" val="334111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116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&amp; photo,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-1" y="1440000"/>
            <a:ext cx="7308001" cy="5417999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243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groen rechts"/>
          <p:cNvSpPr/>
          <p:nvPr userDrawn="1"/>
        </p:nvSpPr>
        <p:spPr>
          <a:xfrm>
            <a:off x="7308001" y="1440001"/>
            <a:ext cx="4883999" cy="5417998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pic>
        <p:nvPicPr>
          <p:cNvPr id="12" name="UT logo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43" y="3629"/>
            <a:ext cx="2968758" cy="573025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" y="1"/>
            <a:ext cx="7308000" cy="144000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txBody>
          <a:bodyPr vert="horz" lIns="540000" tIns="36000" rIns="72000" bIns="108000" rtlCol="0" anchor="b" anchorCtr="0">
            <a:no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" y="1440001"/>
            <a:ext cx="7308000" cy="5417999"/>
          </a:xfrm>
          <a:prstGeom prst="rect">
            <a:avLst/>
          </a:prstGeom>
        </p:spPr>
        <p:txBody>
          <a:bodyPr vert="horz" lIns="540000" tIns="288000" rIns="36000" bIns="7200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0" name="Rect Foxtrot"/>
          <p:cNvSpPr/>
          <p:nvPr userDrawn="1"/>
        </p:nvSpPr>
        <p:spPr>
          <a:xfrm>
            <a:off x="7308001" y="1440001"/>
            <a:ext cx="4876800" cy="5417998"/>
          </a:xfrm>
          <a:prstGeom prst="rect">
            <a:avLst/>
          </a:prstGeom>
          <a:blipFill>
            <a:blip r:embed="rId9"/>
            <a:srcRect/>
            <a:stretch>
              <a:fillRect l="-82083" t="-86703" r="-6913" b="-1126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</p:spTree>
    <p:extLst>
      <p:ext uri="{BB962C8B-B14F-4D97-AF65-F5344CB8AC3E}">
        <p14:creationId xmlns:p14="http://schemas.microsoft.com/office/powerpoint/2010/main" val="427551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827" r:id="rId2"/>
    <p:sldLayoutId id="2147483849" r:id="rId3"/>
    <p:sldLayoutId id="2147483905" r:id="rId4"/>
    <p:sldLayoutId id="2147483906" r:id="rId5"/>
    <p:sldLayoutId id="214748390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800"/>
        </a:spcBef>
        <a:buClr>
          <a:schemeClr val="accent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SzPct val="5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SzPct val="5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SzPct val="5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SzPct val="5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rood rechts"/>
          <p:cNvSpPr/>
          <p:nvPr userDrawn="1"/>
        </p:nvSpPr>
        <p:spPr>
          <a:xfrm>
            <a:off x="7308000" y="1440001"/>
            <a:ext cx="4883999" cy="541799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7" r="50544" b="51240"/>
          <a:stretch/>
        </p:blipFill>
        <p:spPr>
          <a:xfrm>
            <a:off x="7315200" y="1438275"/>
            <a:ext cx="4867275" cy="5419725"/>
          </a:xfrm>
          <a:prstGeom prst="rect">
            <a:avLst/>
          </a:prstGeom>
        </p:spPr>
      </p:pic>
      <p:pic>
        <p:nvPicPr>
          <p:cNvPr id="12" name="UT logo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43" y="3629"/>
            <a:ext cx="2968758" cy="573025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" y="1"/>
            <a:ext cx="7308000" cy="14400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vert="horz" lIns="540000" tIns="36000" rIns="72000" bIns="108000" rtlCol="0" anchor="b" anchorCtr="0">
            <a:no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" y="1440001"/>
            <a:ext cx="7308000" cy="5417999"/>
          </a:xfrm>
          <a:prstGeom prst="rect">
            <a:avLst/>
          </a:prstGeom>
        </p:spPr>
        <p:txBody>
          <a:bodyPr vert="horz" lIns="540000" tIns="288000" rIns="36000" bIns="7200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0580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51" r:id="rId3"/>
    <p:sldLayoutId id="2147483908" r:id="rId4"/>
    <p:sldLayoutId id="2147483909" r:id="rId5"/>
    <p:sldLayoutId id="214748391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800"/>
        </a:spcBef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5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5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5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5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paars rechts"/>
          <p:cNvSpPr/>
          <p:nvPr userDrawn="1"/>
        </p:nvSpPr>
        <p:spPr>
          <a:xfrm>
            <a:off x="7308000" y="1440001"/>
            <a:ext cx="4883999" cy="5417998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0" r="46632"/>
          <a:stretch/>
        </p:blipFill>
        <p:spPr>
          <a:xfrm>
            <a:off x="7348067" y="1438274"/>
            <a:ext cx="4843934" cy="5353049"/>
          </a:xfrm>
          <a:prstGeom prst="rect">
            <a:avLst/>
          </a:prstGeom>
        </p:spPr>
      </p:pic>
      <p:pic>
        <p:nvPicPr>
          <p:cNvPr id="12" name="UT logo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43" y="3629"/>
            <a:ext cx="2968758" cy="573025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" y="1"/>
            <a:ext cx="7308000" cy="1440000"/>
          </a:xfrm>
          <a:prstGeom prst="rect">
            <a:avLst/>
          </a:prstGeom>
          <a:solidFill>
            <a:schemeClr val="accent6">
              <a:alpha val="20000"/>
            </a:schemeClr>
          </a:solidFill>
        </p:spPr>
        <p:txBody>
          <a:bodyPr vert="horz" lIns="540000" tIns="36000" rIns="72000" bIns="108000" rtlCol="0" anchor="b" anchorCtr="0">
            <a:no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" y="1440001"/>
            <a:ext cx="7308000" cy="5417999"/>
          </a:xfrm>
          <a:prstGeom prst="rect">
            <a:avLst/>
          </a:prstGeom>
        </p:spPr>
        <p:txBody>
          <a:bodyPr vert="horz" lIns="540000" tIns="288000" rIns="36000" bIns="7200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555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52" r:id="rId3"/>
    <p:sldLayoutId id="2147483911" r:id="rId4"/>
    <p:sldLayoutId id="2147483912" r:id="rId5"/>
    <p:sldLayoutId id="214748391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800"/>
        </a:spcBef>
        <a:buClr>
          <a:schemeClr val="accent6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accent6"/>
        </a:buClr>
        <a:buSzPct val="5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accent6"/>
        </a:buClr>
        <a:buSzPct val="5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accent6"/>
        </a:buClr>
        <a:buSzPct val="5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accent6"/>
        </a:buClr>
        <a:buSzPct val="5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blauw rechts"/>
          <p:cNvSpPr/>
          <p:nvPr userDrawn="1"/>
        </p:nvSpPr>
        <p:spPr>
          <a:xfrm>
            <a:off x="7308000" y="1440001"/>
            <a:ext cx="4883999" cy="5417998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pic>
        <p:nvPicPr>
          <p:cNvPr id="8" name="Oma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72" r="68102" b="17500"/>
          <a:stretch/>
        </p:blipFill>
        <p:spPr>
          <a:xfrm>
            <a:off x="7315201" y="1438274"/>
            <a:ext cx="4876800" cy="5419725"/>
          </a:xfrm>
          <a:prstGeom prst="rect">
            <a:avLst/>
          </a:prstGeom>
        </p:spPr>
      </p:pic>
      <p:pic>
        <p:nvPicPr>
          <p:cNvPr id="12" name="UT logo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43" y="3629"/>
            <a:ext cx="2968758" cy="573025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" y="1"/>
            <a:ext cx="7308000" cy="1440000"/>
          </a:xfrm>
          <a:prstGeom prst="rect">
            <a:avLst/>
          </a:prstGeom>
          <a:solidFill>
            <a:schemeClr val="tx2">
              <a:alpha val="20000"/>
            </a:schemeClr>
          </a:solidFill>
        </p:spPr>
        <p:txBody>
          <a:bodyPr vert="horz" lIns="540000" tIns="36000" rIns="72000" bIns="108000" rtlCol="0" anchor="b" anchorCtr="0">
            <a:no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" y="1440001"/>
            <a:ext cx="7308000" cy="5417999"/>
          </a:xfrm>
          <a:prstGeom prst="rect">
            <a:avLst/>
          </a:prstGeom>
        </p:spPr>
        <p:txBody>
          <a:bodyPr vert="horz" lIns="540000" tIns="288000" rIns="36000" bIns="7200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1952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50" r:id="rId3"/>
    <p:sldLayoutId id="2147483902" r:id="rId4"/>
    <p:sldLayoutId id="2147483903" r:id="rId5"/>
    <p:sldLayoutId id="214748390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all" normalizeH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8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5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5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5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5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grijs rechts"/>
          <p:cNvSpPr/>
          <p:nvPr userDrawn="1"/>
        </p:nvSpPr>
        <p:spPr>
          <a:xfrm>
            <a:off x="7305675" y="1440001"/>
            <a:ext cx="4886325" cy="5417998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0" t="25693" r="33425" b="36170"/>
          <a:stretch/>
        </p:blipFill>
        <p:spPr>
          <a:xfrm>
            <a:off x="7305675" y="1419226"/>
            <a:ext cx="4876801" cy="5429250"/>
          </a:xfrm>
          <a:prstGeom prst="rect">
            <a:avLst/>
          </a:prstGeom>
        </p:spPr>
      </p:pic>
      <p:pic>
        <p:nvPicPr>
          <p:cNvPr id="12" name="UT logo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43" y="3629"/>
            <a:ext cx="2968758" cy="573025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" y="1"/>
            <a:ext cx="7308000" cy="1440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vert="horz" lIns="540000" tIns="36000" rIns="72000" bIns="108000" rtlCol="0" anchor="b" anchorCtr="0">
            <a:no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" y="1440001"/>
            <a:ext cx="7308000" cy="5417999"/>
          </a:xfrm>
          <a:prstGeom prst="rect">
            <a:avLst/>
          </a:prstGeom>
        </p:spPr>
        <p:txBody>
          <a:bodyPr vert="horz" lIns="540000" tIns="288000" rIns="36000" bIns="7200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8332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914" r:id="rId4"/>
    <p:sldLayoutId id="2147483915" r:id="rId5"/>
    <p:sldLayoutId id="214748391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800"/>
        </a:spcBef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5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5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5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50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3AAFE-143C-4847-9884-7020C39E90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343CA6-94F9-464E-9477-80575A9AA9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833447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Full screen - green">
  <a:themeElements>
    <a:clrScheme name="UT 1b">
      <a:dk1>
        <a:sysClr val="windowText" lastClr="000000"/>
      </a:dk1>
      <a:lt1>
        <a:sysClr val="window" lastClr="FFFFFF"/>
      </a:lt1>
      <a:dk2>
        <a:srgbClr val="002C5F"/>
      </a:dk2>
      <a:lt2>
        <a:srgbClr val="FED100"/>
      </a:lt2>
      <a:accent1>
        <a:srgbClr val="822433"/>
      </a:accent1>
      <a:accent2>
        <a:srgbClr val="EC7A08"/>
      </a:accent2>
      <a:accent3>
        <a:srgbClr val="34B235"/>
      </a:accent3>
      <a:accent4>
        <a:srgbClr val="00675A"/>
      </a:accent4>
      <a:accent5>
        <a:srgbClr val="63B1E5"/>
      </a:accent5>
      <a:accent6>
        <a:srgbClr val="4F2D7F"/>
      </a:accent6>
      <a:hlink>
        <a:srgbClr val="CF0072"/>
      </a:hlink>
      <a:folHlink>
        <a:srgbClr val="513C40"/>
      </a:folHlink>
    </a:clrScheme>
    <a:fontScheme name="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lecture Template Full (faux corporate).potx" id="{FD5938C7-7B6B-4E25-9EF4-9BDC62147E52}" vid="{407868DF-9510-4B8C-985D-CE8BD3217A7F}"/>
    </a:ext>
  </a:extLst>
</a:theme>
</file>

<file path=ppt/theme/theme2.xml><?xml version="1.0" encoding="utf-8"?>
<a:theme xmlns:a="http://schemas.openxmlformats.org/drawingml/2006/main" name="Full screen - red">
  <a:themeElements>
    <a:clrScheme name="UT 1b">
      <a:dk1>
        <a:sysClr val="windowText" lastClr="000000"/>
      </a:dk1>
      <a:lt1>
        <a:sysClr val="window" lastClr="FFFFFF"/>
      </a:lt1>
      <a:dk2>
        <a:srgbClr val="002C5F"/>
      </a:dk2>
      <a:lt2>
        <a:srgbClr val="FED100"/>
      </a:lt2>
      <a:accent1>
        <a:srgbClr val="822433"/>
      </a:accent1>
      <a:accent2>
        <a:srgbClr val="EC7A08"/>
      </a:accent2>
      <a:accent3>
        <a:srgbClr val="34B235"/>
      </a:accent3>
      <a:accent4>
        <a:srgbClr val="00675A"/>
      </a:accent4>
      <a:accent5>
        <a:srgbClr val="63B1E5"/>
      </a:accent5>
      <a:accent6>
        <a:srgbClr val="4F2D7F"/>
      </a:accent6>
      <a:hlink>
        <a:srgbClr val="CF0072"/>
      </a:hlink>
      <a:folHlink>
        <a:srgbClr val="513C40"/>
      </a:folHlink>
    </a:clrScheme>
    <a:fontScheme name="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lecture Template Full (faux corporate).potx" id="{FD5938C7-7B6B-4E25-9EF4-9BDC62147E52}" vid="{5C535233-7F80-48C6-9D91-5A395ED2E3E4}"/>
    </a:ext>
  </a:extLst>
</a:theme>
</file>

<file path=ppt/theme/theme3.xml><?xml version="1.0" encoding="utf-8"?>
<a:theme xmlns:a="http://schemas.openxmlformats.org/drawingml/2006/main" name="Full screen - purple">
  <a:themeElements>
    <a:clrScheme name="UT 1b">
      <a:dk1>
        <a:sysClr val="windowText" lastClr="000000"/>
      </a:dk1>
      <a:lt1>
        <a:sysClr val="window" lastClr="FFFFFF"/>
      </a:lt1>
      <a:dk2>
        <a:srgbClr val="002C5F"/>
      </a:dk2>
      <a:lt2>
        <a:srgbClr val="FED100"/>
      </a:lt2>
      <a:accent1>
        <a:srgbClr val="822433"/>
      </a:accent1>
      <a:accent2>
        <a:srgbClr val="EC7A08"/>
      </a:accent2>
      <a:accent3>
        <a:srgbClr val="34B235"/>
      </a:accent3>
      <a:accent4>
        <a:srgbClr val="00675A"/>
      </a:accent4>
      <a:accent5>
        <a:srgbClr val="63B1E5"/>
      </a:accent5>
      <a:accent6>
        <a:srgbClr val="4F2D7F"/>
      </a:accent6>
      <a:hlink>
        <a:srgbClr val="CF0072"/>
      </a:hlink>
      <a:folHlink>
        <a:srgbClr val="513C40"/>
      </a:folHlink>
    </a:clrScheme>
    <a:fontScheme name="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lecture Template Full (faux corporate).potx" id="{FD5938C7-7B6B-4E25-9EF4-9BDC62147E52}" vid="{350DA269-F0E1-4B95-83C3-0B14F3E77571}"/>
    </a:ext>
  </a:extLst>
</a:theme>
</file>

<file path=ppt/theme/theme4.xml><?xml version="1.0" encoding="utf-8"?>
<a:theme xmlns:a="http://schemas.openxmlformats.org/drawingml/2006/main" name="Full screen - blue">
  <a:themeElements>
    <a:clrScheme name="UT 1b">
      <a:dk1>
        <a:sysClr val="windowText" lastClr="000000"/>
      </a:dk1>
      <a:lt1>
        <a:sysClr val="window" lastClr="FFFFFF"/>
      </a:lt1>
      <a:dk2>
        <a:srgbClr val="002C5F"/>
      </a:dk2>
      <a:lt2>
        <a:srgbClr val="FED100"/>
      </a:lt2>
      <a:accent1>
        <a:srgbClr val="822433"/>
      </a:accent1>
      <a:accent2>
        <a:srgbClr val="EC7A08"/>
      </a:accent2>
      <a:accent3>
        <a:srgbClr val="34B235"/>
      </a:accent3>
      <a:accent4>
        <a:srgbClr val="00675A"/>
      </a:accent4>
      <a:accent5>
        <a:srgbClr val="63B1E5"/>
      </a:accent5>
      <a:accent6>
        <a:srgbClr val="4F2D7F"/>
      </a:accent6>
      <a:hlink>
        <a:srgbClr val="CF0072"/>
      </a:hlink>
      <a:folHlink>
        <a:srgbClr val="513C40"/>
      </a:folHlink>
    </a:clrScheme>
    <a:fontScheme name="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lecture Template Full (faux corporate).potx" id="{FD5938C7-7B6B-4E25-9EF4-9BDC62147E52}" vid="{5E78A102-13B2-43D5-8158-D2877E7C45B4}"/>
    </a:ext>
  </a:extLst>
</a:theme>
</file>

<file path=ppt/theme/theme5.xml><?xml version="1.0" encoding="utf-8"?>
<a:theme xmlns:a="http://schemas.openxmlformats.org/drawingml/2006/main" name="Full screen - grey">
  <a:themeElements>
    <a:clrScheme name="UT 1b">
      <a:dk1>
        <a:sysClr val="windowText" lastClr="000000"/>
      </a:dk1>
      <a:lt1>
        <a:sysClr val="window" lastClr="FFFFFF"/>
      </a:lt1>
      <a:dk2>
        <a:srgbClr val="002C5F"/>
      </a:dk2>
      <a:lt2>
        <a:srgbClr val="FED100"/>
      </a:lt2>
      <a:accent1>
        <a:srgbClr val="822433"/>
      </a:accent1>
      <a:accent2>
        <a:srgbClr val="EC7A08"/>
      </a:accent2>
      <a:accent3>
        <a:srgbClr val="34B235"/>
      </a:accent3>
      <a:accent4>
        <a:srgbClr val="00675A"/>
      </a:accent4>
      <a:accent5>
        <a:srgbClr val="63B1E5"/>
      </a:accent5>
      <a:accent6>
        <a:srgbClr val="4F2D7F"/>
      </a:accent6>
      <a:hlink>
        <a:srgbClr val="CF0072"/>
      </a:hlink>
      <a:folHlink>
        <a:srgbClr val="513C40"/>
      </a:folHlink>
    </a:clrScheme>
    <a:fontScheme name="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lecture Template Full (faux corporate).potx" id="{FD5938C7-7B6B-4E25-9EF4-9BDC62147E52}" vid="{B06B706B-1451-45AD-B7E9-22012DD8419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Microlecture Template full (faux corporate)</Template>
  <TotalTime>241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Roboto Condensed</vt:lpstr>
      <vt:lpstr>Roboto</vt:lpstr>
      <vt:lpstr>Arial</vt:lpstr>
      <vt:lpstr>Calibri</vt:lpstr>
      <vt:lpstr>Wingdings</vt:lpstr>
      <vt:lpstr>Full screen - green</vt:lpstr>
      <vt:lpstr>Full screen - red</vt:lpstr>
      <vt:lpstr>Full screen - purple</vt:lpstr>
      <vt:lpstr>Full screen - blue</vt:lpstr>
      <vt:lpstr>Full screen - grey</vt:lpstr>
      <vt:lpstr>PowerPoint Presentation</vt:lpstr>
    </vt:vector>
  </TitlesOfParts>
  <Company>University of Twente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Veugelers, A. (TNW)</dc:creator>
  <cp:lastModifiedBy>Wesseler-van Putten, Josee (UT-LISA)</cp:lastModifiedBy>
  <cp:revision>21</cp:revision>
  <dcterms:created xsi:type="dcterms:W3CDTF">2017-10-09T08:57:59Z</dcterms:created>
  <dcterms:modified xsi:type="dcterms:W3CDTF">2023-10-05T09:46:48Z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Sound advice</vt:lpwstr>
  </property>
  <property fmtid="{D5CDD505-2E9C-101B-9397-08002B2CF9AE}" pid="4" name="ArticulateGUID">
    <vt:lpwstr>F7D89C8F-9E6E-48C3-9C7A-C21CB0CB7876</vt:lpwstr>
  </property>
  <property fmtid="{D5CDD505-2E9C-101B-9397-08002B2CF9AE}" pid="5" name="ArticulateProjectFull">
    <vt:lpwstr>M:\My TELT\Microlecture\Template 2.ppta</vt:lpwstr>
  </property>
</Properties>
</file>