
<file path=[Content_Types].xml><?xml version="1.0" encoding="utf-8"?>
<Types xmlns="http://schemas.openxmlformats.org/package/2006/content-types">
  <Default Extension="bin" ContentType="application/vnd.openxmlformats-officedocument.oleObject"/>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0" r:id="rId1"/>
  </p:sldMasterIdLst>
  <p:notesMasterIdLst>
    <p:notesMasterId r:id="rId6"/>
  </p:notesMasterIdLst>
  <p:handoutMasterIdLst>
    <p:handoutMasterId r:id="rId7"/>
  </p:handoutMasterIdLst>
  <p:sldIdLst>
    <p:sldId id="284" r:id="rId2"/>
    <p:sldId id="293" r:id="rId3"/>
    <p:sldId id="613" r:id="rId4"/>
    <p:sldId id="614" r:id="rId5"/>
  </p:sldIdLst>
  <p:sldSz cx="9906000" cy="6858000" type="A4"/>
  <p:notesSz cx="6669088" cy="9926638"/>
  <p:custDataLst>
    <p:tags r:id="rId8"/>
  </p:custDataLst>
  <p:defaultTextStyle>
    <a:defPPr>
      <a:defRPr lang="de-DE"/>
    </a:defPPr>
    <a:lvl1pPr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986" userDrawn="1">
          <p15:clr>
            <a:srgbClr val="A4A3A4"/>
          </p15:clr>
        </p15:guide>
        <p15:guide id="2" orient="horz" pos="913" userDrawn="1">
          <p15:clr>
            <a:srgbClr val="A4A3A4"/>
          </p15:clr>
        </p15:guide>
        <p15:guide id="3" orient="horz" pos="3827" userDrawn="1">
          <p15:clr>
            <a:srgbClr val="A4A3A4"/>
          </p15:clr>
        </p15:guide>
        <p15:guide id="4" orient="horz" pos="3902" userDrawn="1">
          <p15:clr>
            <a:srgbClr val="A4A3A4"/>
          </p15:clr>
        </p15:guide>
        <p15:guide id="5" orient="horz" pos="4054" userDrawn="1">
          <p15:clr>
            <a:srgbClr val="A4A3A4"/>
          </p15:clr>
        </p15:guide>
        <p15:guide id="6" orient="horz" pos="4167" userDrawn="1">
          <p15:clr>
            <a:srgbClr val="A4A3A4"/>
          </p15:clr>
        </p15:guide>
        <p15:guide id="7" pos="3120" userDrawn="1">
          <p15:clr>
            <a:srgbClr val="A4A3A4"/>
          </p15:clr>
        </p15:guide>
        <p15:guide id="8" pos="5923" userDrawn="1">
          <p15:clr>
            <a:srgbClr val="A4A3A4"/>
          </p15:clr>
        </p15:guide>
        <p15:guide id="9" pos="5999" userDrawn="1">
          <p15:clr>
            <a:srgbClr val="A4A3A4"/>
          </p15:clr>
        </p15:guide>
        <p15:guide id="10" pos="317" userDrawn="1">
          <p15:clr>
            <a:srgbClr val="A4A3A4"/>
          </p15:clr>
        </p15:guide>
        <p15:guide id="11" pos="241" userDrawn="1">
          <p15:clr>
            <a:srgbClr val="A4A3A4"/>
          </p15:clr>
        </p15:guide>
      </p15:sldGuideLst>
    </p:ext>
    <p:ext uri="{2D200454-40CA-4A62-9FC3-DE9A4176ACB9}">
      <p15:notesGuideLst xmlns:p15="http://schemas.microsoft.com/office/powerpoint/2012/main">
        <p15:guide id="1" orient="horz" pos="3126">
          <p15:clr>
            <a:srgbClr val="A4A3A4"/>
          </p15:clr>
        </p15:guide>
        <p15:guide id="2" pos="21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nnis Meyer" initials="DM" lastIdx="0" clrIdx="0">
    <p:extLst>
      <p:ext uri="{19B8F6BF-5375-455C-9EA6-DF929625EA0E}">
        <p15:presenceInfo xmlns:p15="http://schemas.microsoft.com/office/powerpoint/2012/main" userId="S-1-5-21-3630719449-2934792432-2804392552-3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39B"/>
    <a:srgbClr val="F2F2F2"/>
    <a:srgbClr val="CCDAEA"/>
    <a:srgbClr val="FFFF00"/>
    <a:srgbClr val="92D050"/>
    <a:srgbClr val="00B0F0"/>
    <a:srgbClr val="8A9597"/>
    <a:srgbClr val="FFD700"/>
    <a:srgbClr val="20529A"/>
    <a:srgbClr val="0023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E171933-4619-4E11-9A3F-F7608DF75F80}" styleName="Mittlere Formatvorlage 1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103" autoAdjust="0"/>
    <p:restoredTop sz="87674" autoAdjust="0"/>
  </p:normalViewPr>
  <p:slideViewPr>
    <p:cSldViewPr snapToGrid="0">
      <p:cViewPr varScale="1">
        <p:scale>
          <a:sx n="72" d="100"/>
          <a:sy n="72" d="100"/>
        </p:scale>
        <p:origin x="720" y="66"/>
      </p:cViewPr>
      <p:guideLst>
        <p:guide orient="horz" pos="986"/>
        <p:guide orient="horz" pos="913"/>
        <p:guide orient="horz" pos="3827"/>
        <p:guide orient="horz" pos="3902"/>
        <p:guide orient="horz" pos="4054"/>
        <p:guide orient="horz" pos="4167"/>
        <p:guide pos="3120"/>
        <p:guide pos="5923"/>
        <p:guide pos="5999"/>
        <p:guide pos="317"/>
        <p:guide pos="241"/>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81" d="100"/>
          <a:sy n="81" d="100"/>
        </p:scale>
        <p:origin x="3546" y="90"/>
      </p:cViewPr>
      <p:guideLst>
        <p:guide orient="horz" pos="3126"/>
        <p:guide pos="2100"/>
      </p:guideLst>
    </p:cSldViewPr>
  </p:notesViewPr>
  <p:gridSpacing cx="60128" cy="6012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5986" name="Rectangle 2">
            <a:extLst>
              <a:ext uri="{FF2B5EF4-FFF2-40B4-BE49-F238E27FC236}">
                <a16:creationId xmlns:a16="http://schemas.microsoft.com/office/drawing/2014/main" id="{81901603-392A-41EC-99B4-D94D174DC8D1}"/>
              </a:ext>
            </a:extLst>
          </p:cNvPr>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7" name="Rectangle 3">
            <a:extLst>
              <a:ext uri="{FF2B5EF4-FFF2-40B4-BE49-F238E27FC236}">
                <a16:creationId xmlns:a16="http://schemas.microsoft.com/office/drawing/2014/main" id="{873EAD01-7B0A-4973-BEB3-0752CAE6EA7A}"/>
              </a:ext>
            </a:extLst>
          </p:cNvPr>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SzTx/>
              <a:buFontTx/>
              <a:buNone/>
              <a:defRPr sz="1200">
                <a:latin typeface="Arial" pitchFamily="34" charset="0"/>
                <a:cs typeface="+mn-cs"/>
              </a:defRPr>
            </a:lvl1pPr>
          </a:lstStyle>
          <a:p>
            <a:pPr>
              <a:defRPr/>
            </a:pPr>
            <a:endParaRPr lang="en-US"/>
          </a:p>
        </p:txBody>
      </p:sp>
      <p:sp>
        <p:nvSpPr>
          <p:cNvPr id="425988" name="Rectangle 4">
            <a:extLst>
              <a:ext uri="{FF2B5EF4-FFF2-40B4-BE49-F238E27FC236}">
                <a16:creationId xmlns:a16="http://schemas.microsoft.com/office/drawing/2014/main" id="{77DF1C88-1E52-4C96-ACCF-47508392469D}"/>
              </a:ext>
            </a:extLst>
          </p:cNvPr>
          <p:cNvSpPr>
            <a:spLocks noGrp="1" noChangeArrowheads="1"/>
          </p:cNvSpPr>
          <p:nvPr>
            <p:ph type="ftr" sz="quarter" idx="2"/>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9" name="Rectangle 5">
            <a:extLst>
              <a:ext uri="{FF2B5EF4-FFF2-40B4-BE49-F238E27FC236}">
                <a16:creationId xmlns:a16="http://schemas.microsoft.com/office/drawing/2014/main" id="{F5B82894-EEBD-4FDE-8D75-60F781D74185}"/>
              </a:ext>
            </a:extLst>
          </p:cNvPr>
          <p:cNvSpPr>
            <a:spLocks noGrp="1" noChangeArrowheads="1"/>
          </p:cNvSpPr>
          <p:nvPr>
            <p:ph type="sldNum" sz="quarter" idx="3"/>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8EA2274-D112-40EE-9AB0-32E6CF97BC68}"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ABF623D-C4F0-45BA-B971-3C1C22295C53}"/>
              </a:ext>
            </a:extLst>
          </p:cNvPr>
          <p:cNvSpPr>
            <a:spLocks noGrp="1" noChangeArrowheads="1"/>
          </p:cNvSpPr>
          <p:nvPr>
            <p:ph type="hdr" sz="quarter"/>
          </p:nvPr>
        </p:nvSpPr>
        <p:spPr bwMode="auto">
          <a:xfrm>
            <a:off x="0" y="0"/>
            <a:ext cx="2890838"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59" name="Rectangle 3">
            <a:extLst>
              <a:ext uri="{FF2B5EF4-FFF2-40B4-BE49-F238E27FC236}">
                <a16:creationId xmlns:a16="http://schemas.microsoft.com/office/drawing/2014/main" id="{E4BCE6A4-8EE8-40CB-84E2-111FC6A71F1A}"/>
              </a:ext>
            </a:extLst>
          </p:cNvPr>
          <p:cNvSpPr>
            <a:spLocks noGrp="1" noChangeArrowheads="1"/>
          </p:cNvSpPr>
          <p:nvPr>
            <p:ph type="dt" idx="1"/>
          </p:nvPr>
        </p:nvSpPr>
        <p:spPr bwMode="auto">
          <a:xfrm>
            <a:off x="3778250" y="0"/>
            <a:ext cx="2889250"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algn="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5124" name="Rectangle 4">
            <a:extLst>
              <a:ext uri="{FF2B5EF4-FFF2-40B4-BE49-F238E27FC236}">
                <a16:creationId xmlns:a16="http://schemas.microsoft.com/office/drawing/2014/main" id="{DA3A9297-E4F0-4663-B15D-91CEAA000060}"/>
              </a:ext>
            </a:extLst>
          </p:cNvPr>
          <p:cNvSpPr>
            <a:spLocks noGrp="1" noRot="1" noChangeAspect="1" noChangeArrowheads="1" noTextEdit="1"/>
          </p:cNvSpPr>
          <p:nvPr>
            <p:ph type="sldImg" idx="2"/>
          </p:nvPr>
        </p:nvSpPr>
        <p:spPr bwMode="auto">
          <a:xfrm>
            <a:off x="646113" y="744538"/>
            <a:ext cx="5376862"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a:extLst>
              <a:ext uri="{FF2B5EF4-FFF2-40B4-BE49-F238E27FC236}">
                <a16:creationId xmlns:a16="http://schemas.microsoft.com/office/drawing/2014/main" id="{3BE091CC-8BB5-44F9-AE21-AF515785ABAE}"/>
              </a:ext>
            </a:extLst>
          </p:cNvPr>
          <p:cNvSpPr>
            <a:spLocks noGrp="1" noChangeArrowheads="1"/>
          </p:cNvSpPr>
          <p:nvPr>
            <p:ph type="body" sz="quarter" idx="3"/>
          </p:nvPr>
        </p:nvSpPr>
        <p:spPr bwMode="auto">
          <a:xfrm>
            <a:off x="666750" y="4714875"/>
            <a:ext cx="5335588" cy="4467225"/>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p>
            <a:pPr lvl="0"/>
            <a:r>
              <a:rPr lang="en-US" noProof="0"/>
              <a:t>Textmasterformate durch Klicken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19462" name="Rectangle 6">
            <a:extLst>
              <a:ext uri="{FF2B5EF4-FFF2-40B4-BE49-F238E27FC236}">
                <a16:creationId xmlns:a16="http://schemas.microsoft.com/office/drawing/2014/main" id="{641191D1-7067-4B9C-BA8C-6B5011CB0D85}"/>
              </a:ext>
            </a:extLst>
          </p:cNvPr>
          <p:cNvSpPr>
            <a:spLocks noGrp="1" noChangeArrowheads="1"/>
          </p:cNvSpPr>
          <p:nvPr>
            <p:ph type="ftr" sz="quarter" idx="4"/>
          </p:nvPr>
        </p:nvSpPr>
        <p:spPr bwMode="auto">
          <a:xfrm>
            <a:off x="0" y="9429750"/>
            <a:ext cx="2890838"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63" name="Rectangle 7">
            <a:extLst>
              <a:ext uri="{FF2B5EF4-FFF2-40B4-BE49-F238E27FC236}">
                <a16:creationId xmlns:a16="http://schemas.microsoft.com/office/drawing/2014/main" id="{5833621A-A4BA-48EE-9D8E-A263A04648DF}"/>
              </a:ext>
            </a:extLst>
          </p:cNvPr>
          <p:cNvSpPr>
            <a:spLocks noGrp="1" noChangeArrowheads="1"/>
          </p:cNvSpPr>
          <p:nvPr>
            <p:ph type="sldNum" sz="quarter" idx="5"/>
          </p:nvPr>
        </p:nvSpPr>
        <p:spPr bwMode="auto">
          <a:xfrm>
            <a:off x="3778250" y="9429750"/>
            <a:ext cx="2889250"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algn="r" defTabSz="947738">
              <a:defRPr sz="1200"/>
            </a:lvl1pPr>
          </a:lstStyle>
          <a:p>
            <a:fld id="{57630AC6-73BA-43EE-861F-8E4EC2B00FE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4.jpeg"/><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10" Type="http://schemas.openxmlformats.org/officeDocument/2006/relationships/image" Target="../media/image11.png"/><Relationship Id="rId4" Type="http://schemas.openxmlformats.org/officeDocument/2006/relationships/image" Target="../media/image3.jpeg"/><Relationship Id="rId9"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Black ">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6B2780-DA2C-4CDA-8239-191ACA063748}"/>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B9935F28-D798-4C27-A74C-D1AEAA3C5C1C}"/>
              </a:ext>
            </a:extLst>
          </p:cNvPr>
          <p:cNvSpPr>
            <a:spLocks noGrp="1"/>
          </p:cNvSpPr>
          <p:nvPr>
            <p:ph type="title"/>
          </p:nvPr>
        </p:nvSpPr>
        <p:spPr>
          <a:xfrm>
            <a:off x="4236022" y="883920"/>
            <a:ext cx="5445125" cy="457200"/>
          </a:xfrm>
        </p:spPr>
        <p:txBody>
          <a:bodyPr anchor="t"/>
          <a:lstStyle>
            <a:lvl1pPr>
              <a:defRPr sz="2400">
                <a:solidFill>
                  <a:schemeClr val="bg1"/>
                </a:solidFill>
              </a:defRPr>
            </a:lvl1pPr>
          </a:lstStyle>
          <a:p>
            <a:r>
              <a:rPr lang="en-US" dirty="0"/>
              <a:t>Click to edit Master title style</a:t>
            </a:r>
          </a:p>
        </p:txBody>
      </p:sp>
      <p:pic>
        <p:nvPicPr>
          <p:cNvPr id="6" name="Picture 5" descr="A picture containing building, umbrella&#10;&#10;Description automatically generated">
            <a:extLst>
              <a:ext uri="{FF2B5EF4-FFF2-40B4-BE49-F238E27FC236}">
                <a16:creationId xmlns:a16="http://schemas.microsoft.com/office/drawing/2014/main" id="{C1F24F23-DEBC-41AD-AEDF-9790D75B4763}"/>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7" name="Picture 6" descr="A picture containing drawing, plate&#10;&#10;Description automatically generated">
            <a:extLst>
              <a:ext uri="{FF2B5EF4-FFF2-40B4-BE49-F238E27FC236}">
                <a16:creationId xmlns:a16="http://schemas.microsoft.com/office/drawing/2014/main" id="{7A7073DC-F880-4F65-9E78-2DD50717AD87}"/>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4" name="Picture 2" descr="Image result for university of economics in bratislava">
            <a:extLst>
              <a:ext uri="{FF2B5EF4-FFF2-40B4-BE49-F238E27FC236}">
                <a16:creationId xmlns:a16="http://schemas.microsoft.com/office/drawing/2014/main" id="{847251A3-D254-42B9-9C8C-63049ABB70CC}"/>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3" descr="http://www2.it.lut.fi/project/STX/lutlogo.jpg">
            <a:extLst>
              <a:ext uri="{FF2B5EF4-FFF2-40B4-BE49-F238E27FC236}">
                <a16:creationId xmlns:a16="http://schemas.microsoft.com/office/drawing/2014/main" id="{A14C8FAF-57E1-4432-B051-1EB00A5CCF23}"/>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6431787"/>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51B1E346-65B9-4A1B-94BD-82A53CED5883}"/>
              </a:ext>
            </a:extLst>
          </p:cNvPr>
          <p:cNvPicPr>
            <a:picLocks noChangeAspect="1"/>
          </p:cNvPicPr>
          <p:nvPr userDrawn="1"/>
        </p:nvPicPr>
        <p:blipFill>
          <a:blip r:embed="rId6"/>
          <a:stretch>
            <a:fillRect/>
          </a:stretch>
        </p:blipFill>
        <p:spPr>
          <a:xfrm>
            <a:off x="7743494" y="6418218"/>
            <a:ext cx="1538989" cy="350503"/>
          </a:xfrm>
          <a:prstGeom prst="rect">
            <a:avLst/>
          </a:prstGeom>
        </p:spPr>
      </p:pic>
      <p:pic>
        <p:nvPicPr>
          <p:cNvPr id="19" name="Picture 4" descr="http://www.mobidem.tu-dortmund.de/joomla/images/tu-dortmund-logo.png">
            <a:extLst>
              <a:ext uri="{FF2B5EF4-FFF2-40B4-BE49-F238E27FC236}">
                <a16:creationId xmlns:a16="http://schemas.microsoft.com/office/drawing/2014/main" id="{3A8C030A-AE1A-4192-A2CC-2EED5D269643}"/>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utwente.nl/huisstijl/downloads/woordmerk/ut-logo-2400-black-nl.png">
            <a:extLst>
              <a:ext uri="{FF2B5EF4-FFF2-40B4-BE49-F238E27FC236}">
                <a16:creationId xmlns:a16="http://schemas.microsoft.com/office/drawing/2014/main" id="{DEE554A9-D09C-48E2-A008-E6CE97B565F4}"/>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3" descr="http://www2.it.lut.fi/project/STX/lutlogo.jpg">
            <a:extLst>
              <a:ext uri="{FF2B5EF4-FFF2-40B4-BE49-F238E27FC236}">
                <a16:creationId xmlns:a16="http://schemas.microsoft.com/office/drawing/2014/main" id="{1D781CA9-857F-4188-B616-71259E46F7A8}"/>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96011B3-056C-4CF0-8297-241F185B191C}"/>
              </a:ext>
            </a:extLst>
          </p:cNvPr>
          <p:cNvPicPr>
            <a:picLocks noChangeAspect="1"/>
          </p:cNvPicPr>
          <p:nvPr userDrawn="1"/>
        </p:nvPicPr>
        <p:blipFill>
          <a:blip r:embed="rId6"/>
          <a:stretch>
            <a:fillRect/>
          </a:stretch>
        </p:blipFill>
        <p:spPr>
          <a:xfrm>
            <a:off x="7634313" y="6384198"/>
            <a:ext cx="1668140" cy="379917"/>
          </a:xfrm>
          <a:prstGeom prst="rect">
            <a:avLst/>
          </a:prstGeom>
        </p:spPr>
      </p:pic>
    </p:spTree>
    <p:extLst>
      <p:ext uri="{BB962C8B-B14F-4D97-AF65-F5344CB8AC3E}">
        <p14:creationId xmlns:p14="http://schemas.microsoft.com/office/powerpoint/2010/main" val="30509932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hite">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B470C947-4BD8-419C-B925-85DD1867A251}"/>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4021214" y="3297936"/>
            <a:ext cx="5884786" cy="2300860"/>
          </a:xfrm>
          <a:prstGeom prst="rect">
            <a:avLst/>
          </a:prstGeom>
        </p:spPr>
      </p:pic>
      <p:pic>
        <p:nvPicPr>
          <p:cNvPr id="8" name="Picture 7" descr="A picture containing building, umbrella&#10;&#10;Description automatically generated">
            <a:extLst>
              <a:ext uri="{FF2B5EF4-FFF2-40B4-BE49-F238E27FC236}">
                <a16:creationId xmlns:a16="http://schemas.microsoft.com/office/drawing/2014/main" id="{85860ED9-6BE3-4B6A-9FD0-2BEB19C6486C}"/>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sp>
        <p:nvSpPr>
          <p:cNvPr id="9" name="Rectangle 2">
            <a:extLst>
              <a:ext uri="{FF2B5EF4-FFF2-40B4-BE49-F238E27FC236}">
                <a16:creationId xmlns:a16="http://schemas.microsoft.com/office/drawing/2014/main" id="{52210053-EBAB-4481-901E-D19D0A89746A}"/>
              </a:ext>
            </a:extLst>
          </p:cNvPr>
          <p:cNvSpPr txBox="1">
            <a:spLocks noChangeArrowheads="1"/>
          </p:cNvSpPr>
          <p:nvPr userDrawn="1"/>
        </p:nvSpPr>
        <p:spPr bwMode="auto">
          <a:xfrm>
            <a:off x="4236021" y="1000818"/>
            <a:ext cx="54451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762000" rtl="0" eaLnBrk="0" fontAlgn="base" hangingPunct="0">
              <a:spcBef>
                <a:spcPct val="0"/>
              </a:spcBef>
              <a:spcAft>
                <a:spcPct val="0"/>
              </a:spcAft>
              <a:buSzPct val="115000"/>
              <a:buFont typeface="Symbol" panose="05050102010706020507" pitchFamily="18" charset="2"/>
              <a:defRPr sz="2800" b="0" i="1">
                <a:solidFill>
                  <a:schemeClr val="tx2"/>
                </a:solidFill>
                <a:latin typeface="+mj-lt"/>
                <a:ea typeface="+mj-ea"/>
                <a:cs typeface="+mj-cs"/>
              </a:defRPr>
            </a:lvl1pPr>
            <a:lvl2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00" algn="l" defTabSz="762000" rtl="0" fontAlgn="base">
              <a:spcBef>
                <a:spcPct val="0"/>
              </a:spcBef>
              <a:spcAft>
                <a:spcPct val="0"/>
              </a:spcAft>
              <a:buSzPct val="115000"/>
              <a:buFont typeface="Symbol" pitchFamily="18" charset="2"/>
              <a:defRPr b="1" i="1">
                <a:solidFill>
                  <a:schemeClr val="tx2"/>
                </a:solidFill>
                <a:latin typeface="Arial" pitchFamily="34" charset="0"/>
              </a:defRPr>
            </a:lvl6pPr>
            <a:lvl7pPr marL="914400" algn="l" defTabSz="762000" rtl="0" fontAlgn="base">
              <a:spcBef>
                <a:spcPct val="0"/>
              </a:spcBef>
              <a:spcAft>
                <a:spcPct val="0"/>
              </a:spcAft>
              <a:buSzPct val="115000"/>
              <a:buFont typeface="Symbol" pitchFamily="18" charset="2"/>
              <a:defRPr b="1" i="1">
                <a:solidFill>
                  <a:schemeClr val="tx2"/>
                </a:solidFill>
                <a:latin typeface="Arial" pitchFamily="34" charset="0"/>
              </a:defRPr>
            </a:lvl7pPr>
            <a:lvl8pPr marL="1371600" algn="l" defTabSz="762000" rtl="0" fontAlgn="base">
              <a:spcBef>
                <a:spcPct val="0"/>
              </a:spcBef>
              <a:spcAft>
                <a:spcPct val="0"/>
              </a:spcAft>
              <a:buSzPct val="115000"/>
              <a:buFont typeface="Symbol" pitchFamily="18" charset="2"/>
              <a:defRPr b="1" i="1">
                <a:solidFill>
                  <a:schemeClr val="tx2"/>
                </a:solidFill>
                <a:latin typeface="Arial" pitchFamily="34" charset="0"/>
              </a:defRPr>
            </a:lvl8pPr>
            <a:lvl9pPr marL="1828800" algn="l" defTabSz="762000" rtl="0" fontAlgn="base">
              <a:spcBef>
                <a:spcPct val="0"/>
              </a:spcBef>
              <a:spcAft>
                <a:spcPct val="0"/>
              </a:spcAft>
              <a:buSzPct val="115000"/>
              <a:buFont typeface="Symbol" pitchFamily="18" charset="2"/>
              <a:defRPr b="1" i="1">
                <a:solidFill>
                  <a:schemeClr val="tx2"/>
                </a:solidFill>
                <a:latin typeface="Arial" pitchFamily="34" charset="0"/>
              </a:defRPr>
            </a:lvl9pPr>
          </a:lstStyle>
          <a:p>
            <a:r>
              <a:rPr lang="en-US" sz="2800" kern="0" dirty="0">
                <a:solidFill>
                  <a:schemeClr val="bg1"/>
                </a:solidFill>
              </a:rPr>
              <a:t>Title</a:t>
            </a:r>
          </a:p>
        </p:txBody>
      </p:sp>
      <p:sp>
        <p:nvSpPr>
          <p:cNvPr id="19" name="Title 1">
            <a:extLst>
              <a:ext uri="{FF2B5EF4-FFF2-40B4-BE49-F238E27FC236}">
                <a16:creationId xmlns:a16="http://schemas.microsoft.com/office/drawing/2014/main" id="{7009508C-9069-4B6A-99F3-1F4ABCB6AB6C}"/>
              </a:ext>
            </a:extLst>
          </p:cNvPr>
          <p:cNvSpPr>
            <a:spLocks noGrp="1"/>
          </p:cNvSpPr>
          <p:nvPr>
            <p:ph type="title"/>
          </p:nvPr>
        </p:nvSpPr>
        <p:spPr>
          <a:xfrm>
            <a:off x="4236022" y="883920"/>
            <a:ext cx="5445125" cy="457200"/>
          </a:xfrm>
        </p:spPr>
        <p:txBody>
          <a:bodyPr anchor="t"/>
          <a:lstStyle>
            <a:lvl1pPr>
              <a:defRPr sz="2400">
                <a:solidFill>
                  <a:schemeClr val="tx1"/>
                </a:solidFill>
              </a:defRPr>
            </a:lvl1pPr>
          </a:lstStyle>
          <a:p>
            <a:r>
              <a:rPr lang="en-US" dirty="0"/>
              <a:t>Click to edit Master title style</a:t>
            </a:r>
          </a:p>
        </p:txBody>
      </p:sp>
      <p:pic>
        <p:nvPicPr>
          <p:cNvPr id="21" name="Picture 4" descr="http://www.mobidem.tu-dortmund.de/joomla/images/tu-dortmund-logo.png">
            <a:extLst>
              <a:ext uri="{FF2B5EF4-FFF2-40B4-BE49-F238E27FC236}">
                <a16:creationId xmlns:a16="http://schemas.microsoft.com/office/drawing/2014/main" id="{6F82085B-BA08-4B28-A97A-316C27B7D372}"/>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www.utwente.nl/huisstijl/downloads/woordmerk/ut-logo-2400-black-nl.png">
            <a:extLst>
              <a:ext uri="{FF2B5EF4-FFF2-40B4-BE49-F238E27FC236}">
                <a16:creationId xmlns:a16="http://schemas.microsoft.com/office/drawing/2014/main" id="{C4330059-451C-44B3-A2D0-AB200C644036}"/>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http://www2.it.lut.fi/project/STX/lutlogo.jpg">
            <a:extLst>
              <a:ext uri="{FF2B5EF4-FFF2-40B4-BE49-F238E27FC236}">
                <a16:creationId xmlns:a16="http://schemas.microsoft.com/office/drawing/2014/main" id="{574EFFB0-CA5D-4D10-A9C9-99EADB65108A}"/>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F0DFC691-FFB1-449C-8032-C77F09DEE3A2}"/>
              </a:ext>
            </a:extLst>
          </p:cNvPr>
          <p:cNvPicPr>
            <a:picLocks noChangeAspect="1"/>
          </p:cNvPicPr>
          <p:nvPr userDrawn="1"/>
        </p:nvPicPr>
        <p:blipFill>
          <a:blip r:embed="rId7"/>
          <a:stretch>
            <a:fillRect/>
          </a:stretch>
        </p:blipFill>
        <p:spPr>
          <a:xfrm>
            <a:off x="7634313" y="6384198"/>
            <a:ext cx="1668140" cy="379917"/>
          </a:xfrm>
          <a:prstGeom prst="rect">
            <a:avLst/>
          </a:prstGeom>
        </p:spPr>
      </p:pic>
      <p:pic>
        <p:nvPicPr>
          <p:cNvPr id="25" name="Picture 2" descr="Image result for university of economics in bratislava">
            <a:extLst>
              <a:ext uri="{FF2B5EF4-FFF2-40B4-BE49-F238E27FC236}">
                <a16:creationId xmlns:a16="http://schemas.microsoft.com/office/drawing/2014/main" id="{5ACFACC4-B7C7-4EDF-837A-3A30A1E874BE}"/>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5295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st of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4C1E64BC-40C4-4F84-AAEF-A6FC83EBB3EB}" type="datetime3">
              <a:rPr lang="en-US" smtClean="0"/>
              <a:t>11 August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3" name="Text Placeholder 2">
            <a:extLst>
              <a:ext uri="{FF2B5EF4-FFF2-40B4-BE49-F238E27FC236}">
                <a16:creationId xmlns:a16="http://schemas.microsoft.com/office/drawing/2014/main" id="{E03A3EC8-CF75-4A75-8310-3C51270F756D}"/>
              </a:ext>
            </a:extLst>
          </p:cNvPr>
          <p:cNvSpPr>
            <a:spLocks noGrp="1"/>
          </p:cNvSpPr>
          <p:nvPr>
            <p:ph type="body" sz="quarter" idx="10" hasCustomPrompt="1"/>
          </p:nvPr>
        </p:nvSpPr>
        <p:spPr>
          <a:xfrm>
            <a:off x="1347789" y="1987550"/>
            <a:ext cx="6491287" cy="3584575"/>
          </a:xfrm>
        </p:spPr>
        <p:txBody>
          <a:bodyPr/>
          <a:lstStyle>
            <a:lvl1pPr marL="342908" indent="-342908" algn="ctr">
              <a:lnSpc>
                <a:spcPct val="150000"/>
              </a:lnSpc>
              <a:buFont typeface="+mj-lt"/>
              <a:buAutoNum type="arabicPeriod"/>
              <a:defRPr/>
            </a:lvl1pPr>
          </a:lstStyle>
          <a:p>
            <a:pPr lvl="0"/>
            <a:r>
              <a:rPr lang="en-US" dirty="0"/>
              <a:t>Chapter</a:t>
            </a:r>
          </a:p>
          <a:p>
            <a:pPr lvl="0"/>
            <a:r>
              <a:rPr lang="en-US" dirty="0"/>
              <a:t>Chapter</a:t>
            </a:r>
          </a:p>
          <a:p>
            <a:pPr lvl="0"/>
            <a:r>
              <a:rPr lang="en-US" dirty="0"/>
              <a:t>Chapter</a:t>
            </a:r>
          </a:p>
        </p:txBody>
      </p:sp>
      <p:sp>
        <p:nvSpPr>
          <p:cNvPr id="16" name="Rectangle 6">
            <a:extLst>
              <a:ext uri="{FF2B5EF4-FFF2-40B4-BE49-F238E27FC236}">
                <a16:creationId xmlns:a16="http://schemas.microsoft.com/office/drawing/2014/main" id="{F70CBB2C-AA72-4C15-BD55-CE7C33E917D4}"/>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8" name="Picture 17">
            <a:extLst>
              <a:ext uri="{FF2B5EF4-FFF2-40B4-BE49-F238E27FC236}">
                <a16:creationId xmlns:a16="http://schemas.microsoft.com/office/drawing/2014/main" id="{8737E56F-AC94-461E-A68D-CA0086979F0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9" name="Inhaltsplatzhalter 2">
            <a:extLst>
              <a:ext uri="{FF2B5EF4-FFF2-40B4-BE49-F238E27FC236}">
                <a16:creationId xmlns:a16="http://schemas.microsoft.com/office/drawing/2014/main" id="{45421780-8B20-4E10-A773-395070030571}"/>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5311409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one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E7BF686D-950B-4C0E-A8BF-832D82724244}" type="datetime3">
              <a:rPr lang="en-US" smtClean="0"/>
              <a:t>11 August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7" name="Inhaltsplatzhalter 2">
            <a:extLst>
              <a:ext uri="{FF2B5EF4-FFF2-40B4-BE49-F238E27FC236}">
                <a16:creationId xmlns:a16="http://schemas.microsoft.com/office/drawing/2014/main" id="{DB5D1F01-122D-4985-9A4B-143846F130B5}"/>
              </a:ext>
            </a:extLst>
          </p:cNvPr>
          <p:cNvSpPr>
            <a:spLocks noGrp="1"/>
          </p:cNvSpPr>
          <p:nvPr>
            <p:ph idx="10"/>
          </p:nvPr>
        </p:nvSpPr>
        <p:spPr>
          <a:xfrm>
            <a:off x="386970" y="1511808"/>
            <a:ext cx="9140825"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8" name="Rectangle 6">
            <a:extLst>
              <a:ext uri="{FF2B5EF4-FFF2-40B4-BE49-F238E27FC236}">
                <a16:creationId xmlns:a16="http://schemas.microsoft.com/office/drawing/2014/main" id="{FF474B75-E0F1-40A6-9B82-2215B21AC7A5}"/>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21" name="Picture 20">
            <a:extLst>
              <a:ext uri="{FF2B5EF4-FFF2-40B4-BE49-F238E27FC236}">
                <a16:creationId xmlns:a16="http://schemas.microsoft.com/office/drawing/2014/main" id="{D1AD9493-A10A-4E3D-B2D9-B8DCD8B8193E}"/>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23" name="Inhaltsplatzhalter 2">
            <a:extLst>
              <a:ext uri="{FF2B5EF4-FFF2-40B4-BE49-F238E27FC236}">
                <a16:creationId xmlns:a16="http://schemas.microsoft.com/office/drawing/2014/main" id="{FD7A0F0C-7CF9-40ED-AD6C-5B17DD197658}"/>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44912490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6" name="Date Placeholder 1">
            <a:extLst>
              <a:ext uri="{FF2B5EF4-FFF2-40B4-BE49-F238E27FC236}">
                <a16:creationId xmlns:a16="http://schemas.microsoft.com/office/drawing/2014/main" id="{F5F6391A-3CA8-4C92-A863-66243CD275B9}"/>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F7626ADE-10AD-44E2-83F7-356FAD9687E8}" type="datetime3">
              <a:rPr lang="en-US" smtClean="0"/>
              <a:t>11 August 2022</a:t>
            </a:fld>
            <a:endParaRPr lang="en-US" dirty="0"/>
          </a:p>
        </p:txBody>
      </p:sp>
      <p:sp>
        <p:nvSpPr>
          <p:cNvPr id="7" name="Footer Placeholder 2">
            <a:extLst>
              <a:ext uri="{FF2B5EF4-FFF2-40B4-BE49-F238E27FC236}">
                <a16:creationId xmlns:a16="http://schemas.microsoft.com/office/drawing/2014/main" id="{284AA0DE-689A-4406-986A-684ED49C07E0}"/>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8" name="Slide Number Placeholder 3">
            <a:extLst>
              <a:ext uri="{FF2B5EF4-FFF2-40B4-BE49-F238E27FC236}">
                <a16:creationId xmlns:a16="http://schemas.microsoft.com/office/drawing/2014/main" id="{B77097F5-B445-4394-88DF-D63B2061A618}"/>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9" name="Inhaltsplatzhalter 2">
            <a:extLst>
              <a:ext uri="{FF2B5EF4-FFF2-40B4-BE49-F238E27FC236}">
                <a16:creationId xmlns:a16="http://schemas.microsoft.com/office/drawing/2014/main" id="{4AC972D2-E7AA-4F22-AA5A-CB62CCBC57F5}"/>
              </a:ext>
            </a:extLst>
          </p:cNvPr>
          <p:cNvSpPr>
            <a:spLocks noGrp="1"/>
          </p:cNvSpPr>
          <p:nvPr>
            <p:ph idx="10"/>
          </p:nvPr>
        </p:nvSpPr>
        <p:spPr>
          <a:xfrm>
            <a:off x="386971"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4" descr="http://www.mobidem.tu-dortmund.de/joomla/images/tu-dortmund-logo.png">
            <a:extLst>
              <a:ext uri="{FF2B5EF4-FFF2-40B4-BE49-F238E27FC236}">
                <a16:creationId xmlns:a16="http://schemas.microsoft.com/office/drawing/2014/main" id="{6615EDEB-95E6-4648-86D7-77E93C241CF0}"/>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university of economics in bratislava">
            <a:extLst>
              <a:ext uri="{FF2B5EF4-FFF2-40B4-BE49-F238E27FC236}">
                <a16:creationId xmlns:a16="http://schemas.microsoft.com/office/drawing/2014/main" id="{8FE8C4B3-9D52-4020-A390-81F393061CE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44A47B25-362C-4B2A-9372-A53234915E4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6F39C9E6-7A51-41FA-8604-7E933BA4C297}"/>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4" name="Picture 2" descr="http://www.utwente.nl/huisstijl/downloads/woordmerk/ut-logo-2400-black-nl.png">
            <a:extLst>
              <a:ext uri="{FF2B5EF4-FFF2-40B4-BE49-F238E27FC236}">
                <a16:creationId xmlns:a16="http://schemas.microsoft.com/office/drawing/2014/main" id="{D1C49C3C-C9B5-4BA3-B57B-C3D80C31072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5" name="Line 8">
            <a:extLst>
              <a:ext uri="{FF2B5EF4-FFF2-40B4-BE49-F238E27FC236}">
                <a16:creationId xmlns:a16="http://schemas.microsoft.com/office/drawing/2014/main" id="{8DFFD01A-D9E1-4703-B905-3CCFCC7EBBE6}"/>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9" name="Inhaltsplatzhalter 2">
            <a:extLst>
              <a:ext uri="{FF2B5EF4-FFF2-40B4-BE49-F238E27FC236}">
                <a16:creationId xmlns:a16="http://schemas.microsoft.com/office/drawing/2014/main" id="{87447F4E-43EB-4D7E-BC56-A0869723C647}"/>
              </a:ext>
            </a:extLst>
          </p:cNvPr>
          <p:cNvSpPr>
            <a:spLocks noGrp="1"/>
          </p:cNvSpPr>
          <p:nvPr>
            <p:ph idx="12"/>
          </p:nvPr>
        </p:nvSpPr>
        <p:spPr>
          <a:xfrm>
            <a:off x="5122935"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Rectangle 6">
            <a:extLst>
              <a:ext uri="{FF2B5EF4-FFF2-40B4-BE49-F238E27FC236}">
                <a16:creationId xmlns:a16="http://schemas.microsoft.com/office/drawing/2014/main" id="{EAFC4E04-1AAB-4D98-8D86-304734AAC901}"/>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7" name="Picture 16">
            <a:extLst>
              <a:ext uri="{FF2B5EF4-FFF2-40B4-BE49-F238E27FC236}">
                <a16:creationId xmlns:a16="http://schemas.microsoft.com/office/drawing/2014/main" id="{04605153-A1A6-46FC-A326-039BDB297E9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8" name="Inhaltsplatzhalter 2">
            <a:extLst>
              <a:ext uri="{FF2B5EF4-FFF2-40B4-BE49-F238E27FC236}">
                <a16:creationId xmlns:a16="http://schemas.microsoft.com/office/drawing/2014/main" id="{FDA22978-66F8-42AA-BD86-F98D32A85CCE}"/>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901669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sing black">
    <p:bg>
      <p:bgPr>
        <a:solidFill>
          <a:schemeClr val="tx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0F83F-6868-40E0-8DD2-6B0C2396F0A6}"/>
              </a:ext>
            </a:extLst>
          </p:cNvPr>
          <p:cNvSpPr/>
          <p:nvPr userDrawn="1"/>
        </p:nvSpPr>
        <p:spPr bwMode="auto">
          <a:xfrm>
            <a:off x="0" y="5874064"/>
            <a:ext cx="9906000" cy="983935"/>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pic>
        <p:nvPicPr>
          <p:cNvPr id="8" name="Picture 7" descr="A picture containing building, umbrella&#10;&#10;Description automatically generated">
            <a:extLst>
              <a:ext uri="{FF2B5EF4-FFF2-40B4-BE49-F238E27FC236}">
                <a16:creationId xmlns:a16="http://schemas.microsoft.com/office/drawing/2014/main" id="{C67E3AE7-F87F-414A-A2CD-0BAE7BF56C5D}"/>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9" name="Picture 8" descr="A picture containing drawing, plate&#10;&#10;Description automatically generated">
            <a:extLst>
              <a:ext uri="{FF2B5EF4-FFF2-40B4-BE49-F238E27FC236}">
                <a16:creationId xmlns:a16="http://schemas.microsoft.com/office/drawing/2014/main" id="{C8C0B885-91E0-4DFE-BB27-359AEC94C4CB}"/>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1" name="Picture 2" descr="Image result for university of economics in bratislava">
            <a:extLst>
              <a:ext uri="{FF2B5EF4-FFF2-40B4-BE49-F238E27FC236}">
                <a16:creationId xmlns:a16="http://schemas.microsoft.com/office/drawing/2014/main" id="{15163E95-3FA1-4CF4-ACA9-923523A2781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5906336"/>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68C09196-1B7F-4BFF-97AC-4BB559CBF41B}"/>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5998971"/>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8585A7E7-5EE6-44ED-913D-A4DF11585C93}"/>
              </a:ext>
            </a:extLst>
          </p:cNvPr>
          <p:cNvPicPr>
            <a:picLocks noChangeAspect="1"/>
          </p:cNvPicPr>
          <p:nvPr userDrawn="1"/>
        </p:nvPicPr>
        <p:blipFill>
          <a:blip r:embed="rId6"/>
          <a:stretch>
            <a:fillRect/>
          </a:stretch>
        </p:blipFill>
        <p:spPr>
          <a:xfrm>
            <a:off x="7743494" y="5985402"/>
            <a:ext cx="1538989" cy="350503"/>
          </a:xfrm>
          <a:prstGeom prst="rect">
            <a:avLst/>
          </a:prstGeom>
        </p:spPr>
      </p:pic>
      <p:pic>
        <p:nvPicPr>
          <p:cNvPr id="14" name="Picture 4" descr="http://www.mobidem.tu-dortmund.de/joomla/images/tu-dortmund-logo.png">
            <a:extLst>
              <a:ext uri="{FF2B5EF4-FFF2-40B4-BE49-F238E27FC236}">
                <a16:creationId xmlns:a16="http://schemas.microsoft.com/office/drawing/2014/main" id="{228A4E1E-2217-4F86-A73C-3E69681C688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033492"/>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www.utwente.nl/huisstijl/downloads/woordmerk/ut-logo-2400-black-nl.png">
            <a:extLst>
              <a:ext uri="{FF2B5EF4-FFF2-40B4-BE49-F238E27FC236}">
                <a16:creationId xmlns:a16="http://schemas.microsoft.com/office/drawing/2014/main" id="{DF3822EF-6A26-49E8-9E42-820B6687D465}"/>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5998971"/>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3" descr="http://www2.it.lut.fi/project/STX/lutlogo.jpg">
            <a:extLst>
              <a:ext uri="{FF2B5EF4-FFF2-40B4-BE49-F238E27FC236}">
                <a16:creationId xmlns:a16="http://schemas.microsoft.com/office/drawing/2014/main" id="{7A803B5C-4CC8-463E-87FE-B7787DD2CB2E}"/>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5966087"/>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A4A8DEE1-D2D6-489D-9E42-543338331E14}"/>
              </a:ext>
            </a:extLst>
          </p:cNvPr>
          <p:cNvPicPr>
            <a:picLocks noChangeAspect="1"/>
          </p:cNvPicPr>
          <p:nvPr userDrawn="1"/>
        </p:nvPicPr>
        <p:blipFill>
          <a:blip r:embed="rId6"/>
          <a:stretch>
            <a:fillRect/>
          </a:stretch>
        </p:blipFill>
        <p:spPr>
          <a:xfrm>
            <a:off x="7634313" y="5951382"/>
            <a:ext cx="1668140" cy="379917"/>
          </a:xfrm>
          <a:prstGeom prst="rect">
            <a:avLst/>
          </a:prstGeom>
        </p:spPr>
      </p:pic>
      <p:sp>
        <p:nvSpPr>
          <p:cNvPr id="20" name="TextBox 19">
            <a:extLst>
              <a:ext uri="{FF2B5EF4-FFF2-40B4-BE49-F238E27FC236}">
                <a16:creationId xmlns:a16="http://schemas.microsoft.com/office/drawing/2014/main" id="{93913896-2CAA-4CE1-96C5-FB69D3B03BF8}"/>
              </a:ext>
            </a:extLst>
          </p:cNvPr>
          <p:cNvSpPr txBox="1"/>
          <p:nvPr userDrawn="1"/>
        </p:nvSpPr>
        <p:spPr>
          <a:xfrm>
            <a:off x="5068125" y="335609"/>
            <a:ext cx="5445125" cy="400110"/>
          </a:xfrm>
          <a:prstGeom prst="rect">
            <a:avLst/>
          </a:prstGeom>
          <a:noFill/>
        </p:spPr>
        <p:txBody>
          <a:bodyPr wrap="square" rtlCol="0">
            <a:spAutoFit/>
          </a:bodyPr>
          <a:lstStyle/>
          <a:p>
            <a:r>
              <a:rPr lang="en-US" sz="2000" b="0" i="1" dirty="0">
                <a:solidFill>
                  <a:schemeClr val="bg1"/>
                </a:solidFill>
                <a:latin typeface="+mj-lt"/>
                <a:ea typeface="+mj-ea"/>
                <a:cs typeface="+mj-cs"/>
              </a:rPr>
              <a:t>Contact</a:t>
            </a:r>
            <a:r>
              <a:rPr lang="en-US" sz="1200" b="0" dirty="0">
                <a:solidFill>
                  <a:schemeClr val="bg1"/>
                </a:solidFill>
              </a:rPr>
              <a:t> </a:t>
            </a:r>
            <a:r>
              <a:rPr lang="en-US" sz="2000" b="0" i="1" kern="1200" dirty="0">
                <a:solidFill>
                  <a:schemeClr val="bg1"/>
                </a:solidFill>
                <a:latin typeface="+mj-lt"/>
                <a:ea typeface="+mj-ea"/>
                <a:cs typeface="+mj-cs"/>
              </a:rPr>
              <a:t>Information</a:t>
            </a:r>
          </a:p>
        </p:txBody>
      </p:sp>
      <p:sp>
        <p:nvSpPr>
          <p:cNvPr id="21" name="TextBox 20">
            <a:extLst>
              <a:ext uri="{FF2B5EF4-FFF2-40B4-BE49-F238E27FC236}">
                <a16:creationId xmlns:a16="http://schemas.microsoft.com/office/drawing/2014/main" id="{2D6CF358-2DA7-461E-9003-4EB257F874E2}"/>
              </a:ext>
            </a:extLst>
          </p:cNvPr>
          <p:cNvSpPr txBox="1"/>
          <p:nvPr userDrawn="1"/>
        </p:nvSpPr>
        <p:spPr>
          <a:xfrm>
            <a:off x="5068125" y="851443"/>
            <a:ext cx="5445125" cy="738664"/>
          </a:xfrm>
          <a:prstGeom prst="rect">
            <a:avLst/>
          </a:prstGeom>
          <a:noFill/>
        </p:spPr>
        <p:txBody>
          <a:bodyPr wrap="square" rtlCol="0">
            <a:spAutoFit/>
          </a:bodyPr>
          <a:lstStyle/>
          <a:p>
            <a:r>
              <a:rPr lang="en-US" sz="1400" b="0" i="1" dirty="0">
                <a:solidFill>
                  <a:schemeClr val="bg1"/>
                </a:solidFill>
                <a:latin typeface="+mj-lt"/>
                <a:ea typeface="+mj-ea"/>
                <a:cs typeface="+mj-cs"/>
              </a:rPr>
              <a:t>Website: http://project-persist.eu/ </a:t>
            </a:r>
          </a:p>
          <a:p>
            <a:r>
              <a:rPr lang="en-US" sz="1400" b="0" i="1" kern="1200" dirty="0">
                <a:solidFill>
                  <a:schemeClr val="bg1"/>
                </a:solidFill>
                <a:latin typeface="+mj-lt"/>
                <a:ea typeface="+mj-ea"/>
                <a:cs typeface="+mj-cs"/>
              </a:rPr>
              <a:t>LinkedIn: PERSIST group</a:t>
            </a:r>
          </a:p>
          <a:p>
            <a:r>
              <a:rPr lang="en-US" sz="1400" b="0" i="1" kern="1200" dirty="0" err="1">
                <a:solidFill>
                  <a:schemeClr val="bg1"/>
                </a:solidFill>
                <a:latin typeface="+mj-lt"/>
                <a:ea typeface="+mj-ea"/>
                <a:cs typeface="+mj-cs"/>
              </a:rPr>
              <a:t>EMail</a:t>
            </a:r>
            <a:r>
              <a:rPr lang="en-US" sz="1400" b="0" i="1" kern="1200" dirty="0">
                <a:solidFill>
                  <a:schemeClr val="bg1"/>
                </a:solidFill>
                <a:latin typeface="+mj-lt"/>
                <a:ea typeface="+mj-ea"/>
                <a:cs typeface="+mj-cs"/>
              </a:rPr>
              <a:t>: project-persist@utwente.nl</a:t>
            </a:r>
          </a:p>
        </p:txBody>
      </p:sp>
      <p:pic>
        <p:nvPicPr>
          <p:cNvPr id="22" name="Picture 21" descr="A close up of a logo&#10;&#10;Description automatically generated">
            <a:extLst>
              <a:ext uri="{FF2B5EF4-FFF2-40B4-BE49-F238E27FC236}">
                <a16:creationId xmlns:a16="http://schemas.microsoft.com/office/drawing/2014/main" id="{6DE782BF-3DFE-4B5C-B6B4-AC24B22E867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266584" y="246685"/>
            <a:ext cx="1472352" cy="1472352"/>
          </a:xfrm>
          <a:prstGeom prst="rect">
            <a:avLst/>
          </a:prstGeom>
        </p:spPr>
      </p:pic>
      <p:sp>
        <p:nvSpPr>
          <p:cNvPr id="23" name="TextBox 22">
            <a:extLst>
              <a:ext uri="{FF2B5EF4-FFF2-40B4-BE49-F238E27FC236}">
                <a16:creationId xmlns:a16="http://schemas.microsoft.com/office/drawing/2014/main" id="{AEDCB657-BE02-47E6-A508-F458D744D1F3}"/>
              </a:ext>
            </a:extLst>
          </p:cNvPr>
          <p:cNvSpPr txBox="1"/>
          <p:nvPr userDrawn="1"/>
        </p:nvSpPr>
        <p:spPr>
          <a:xfrm>
            <a:off x="4218432" y="1865376"/>
            <a:ext cx="2188464" cy="307777"/>
          </a:xfrm>
          <a:prstGeom prst="rect">
            <a:avLst/>
          </a:prstGeom>
          <a:noFill/>
        </p:spPr>
        <p:txBody>
          <a:bodyPr wrap="square" rtlCol="0">
            <a:spAutoFit/>
          </a:bodyPr>
          <a:lstStyle/>
          <a:p>
            <a:r>
              <a:rPr lang="en-US" b="0" u="sng" dirty="0">
                <a:solidFill>
                  <a:schemeClr val="bg1"/>
                </a:solidFill>
              </a:rPr>
              <a:t>Next steps:</a:t>
            </a:r>
          </a:p>
        </p:txBody>
      </p:sp>
      <p:sp>
        <p:nvSpPr>
          <p:cNvPr id="24" name="Rectangle 23">
            <a:extLst>
              <a:ext uri="{FF2B5EF4-FFF2-40B4-BE49-F238E27FC236}">
                <a16:creationId xmlns:a16="http://schemas.microsoft.com/office/drawing/2014/main" id="{B2619489-AEAA-4E89-AF68-3F3F91B67C9A}"/>
              </a:ext>
            </a:extLst>
          </p:cNvPr>
          <p:cNvSpPr/>
          <p:nvPr userDrawn="1"/>
        </p:nvSpPr>
        <p:spPr>
          <a:xfrm>
            <a:off x="154126" y="6454378"/>
            <a:ext cx="7636562" cy="415498"/>
          </a:xfrm>
          <a:prstGeom prst="rect">
            <a:avLst/>
          </a:prstGeom>
        </p:spPr>
        <p:txBody>
          <a:bodyPr wrap="square">
            <a:spAutoFit/>
          </a:bodyPr>
          <a:lstStyle/>
          <a:p>
            <a:pPr algn="just"/>
            <a:r>
              <a:rPr lang="en-US" sz="700" dirty="0">
                <a:solidFill>
                  <a:schemeClr val="accent4">
                    <a:lumMod val="50000"/>
                    <a:lumOff val="50000"/>
                  </a:schemeClr>
                </a:solidFill>
              </a:rPr>
              <a:t>This research is part of Project PERSIST (project-persist.eu), co-funded by the Erasmus+ </a:t>
            </a:r>
            <a:r>
              <a:rPr lang="en-US" sz="700" dirty="0" err="1">
                <a:solidFill>
                  <a:schemeClr val="accent4">
                    <a:lumMod val="50000"/>
                    <a:lumOff val="50000"/>
                  </a:schemeClr>
                </a:solidFill>
              </a:rPr>
              <a:t>Programme</a:t>
            </a:r>
            <a:r>
              <a:rPr lang="en-US" sz="700" dirty="0">
                <a:solidFill>
                  <a:schemeClr val="accent4">
                    <a:lumMod val="50000"/>
                    <a:lumOff val="50000"/>
                  </a:schemeClr>
                </a:solidFill>
              </a:rPr>
              <a:t> of the European Union with project number 2019-1-NL01-KA203-060501.Disclaimer:TheEuropean Commission support for the production of this publication does not constitute an endorsement of the contents which reflects the views only of the authors, the Commission and the NA DAAD cannot be held responsible for any use which may be made of the information contained therein.</a:t>
            </a:r>
          </a:p>
        </p:txBody>
      </p:sp>
      <p:pic>
        <p:nvPicPr>
          <p:cNvPr id="25" name="Picture 24">
            <a:extLst>
              <a:ext uri="{FF2B5EF4-FFF2-40B4-BE49-F238E27FC236}">
                <a16:creationId xmlns:a16="http://schemas.microsoft.com/office/drawing/2014/main" id="{A2804CBA-5C00-43E1-8D63-7A74FE14BE7B}"/>
              </a:ext>
            </a:extLst>
          </p:cNvPr>
          <p:cNvPicPr>
            <a:picLocks noChangeAspect="1"/>
          </p:cNvPicPr>
          <p:nvPr userDrawn="1"/>
        </p:nvPicPr>
        <p:blipFill>
          <a:blip r:embed="rId10"/>
          <a:stretch>
            <a:fillRect/>
          </a:stretch>
        </p:blipFill>
        <p:spPr>
          <a:xfrm>
            <a:off x="7867594" y="6395769"/>
            <a:ext cx="1932432" cy="422855"/>
          </a:xfrm>
          <a:prstGeom prst="rect">
            <a:avLst/>
          </a:prstGeom>
        </p:spPr>
      </p:pic>
    </p:spTree>
    <p:extLst>
      <p:ext uri="{BB962C8B-B14F-4D97-AF65-F5344CB8AC3E}">
        <p14:creationId xmlns:p14="http://schemas.microsoft.com/office/powerpoint/2010/main" val="4549589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Black ">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6B2780-DA2C-4CDA-8239-191ACA063748}"/>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B9935F28-D798-4C27-A74C-D1AEAA3C5C1C}"/>
              </a:ext>
            </a:extLst>
          </p:cNvPr>
          <p:cNvSpPr>
            <a:spLocks noGrp="1"/>
          </p:cNvSpPr>
          <p:nvPr>
            <p:ph type="title"/>
          </p:nvPr>
        </p:nvSpPr>
        <p:spPr>
          <a:xfrm>
            <a:off x="4236022" y="883920"/>
            <a:ext cx="5445125" cy="457200"/>
          </a:xfrm>
        </p:spPr>
        <p:txBody>
          <a:bodyPr anchor="t"/>
          <a:lstStyle>
            <a:lvl1pPr>
              <a:defRPr sz="2400">
                <a:solidFill>
                  <a:schemeClr val="bg1"/>
                </a:solidFill>
              </a:defRPr>
            </a:lvl1pPr>
          </a:lstStyle>
          <a:p>
            <a:r>
              <a:rPr lang="en-US" dirty="0"/>
              <a:t>Click to edit Master title style</a:t>
            </a:r>
          </a:p>
        </p:txBody>
      </p:sp>
      <p:pic>
        <p:nvPicPr>
          <p:cNvPr id="6" name="Picture 5" descr="A picture containing building, umbrella&#10;&#10;Description automatically generated">
            <a:extLst>
              <a:ext uri="{FF2B5EF4-FFF2-40B4-BE49-F238E27FC236}">
                <a16:creationId xmlns:a16="http://schemas.microsoft.com/office/drawing/2014/main" id="{C1F24F23-DEBC-41AD-AEDF-9790D75B4763}"/>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7" name="Picture 6" descr="A picture containing drawing, plate&#10;&#10;Description automatically generated">
            <a:extLst>
              <a:ext uri="{FF2B5EF4-FFF2-40B4-BE49-F238E27FC236}">
                <a16:creationId xmlns:a16="http://schemas.microsoft.com/office/drawing/2014/main" id="{7A7073DC-F880-4F65-9E78-2DD50717AD87}"/>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sp>
        <p:nvSpPr>
          <p:cNvPr id="9" name="Rectangle 3">
            <a:extLst>
              <a:ext uri="{FF2B5EF4-FFF2-40B4-BE49-F238E27FC236}">
                <a16:creationId xmlns:a16="http://schemas.microsoft.com/office/drawing/2014/main" id="{20FE0A15-F6D2-4C09-89AE-997292D4E712}"/>
              </a:ext>
            </a:extLst>
          </p:cNvPr>
          <p:cNvSpPr>
            <a:spLocks noGrp="1" noChangeArrowheads="1"/>
          </p:cNvSpPr>
          <p:nvPr>
            <p:ph type="subTitle" idx="1"/>
          </p:nvPr>
        </p:nvSpPr>
        <p:spPr>
          <a:xfrm>
            <a:off x="4236022" y="2189257"/>
            <a:ext cx="5445125" cy="307777"/>
          </a:xfrm>
        </p:spPr>
        <p:txBody>
          <a:bodyPr tIns="0" bIns="0" anchor="t">
            <a:spAutoFit/>
          </a:bodyPr>
          <a:lstStyle>
            <a:lvl1pPr>
              <a:lnSpc>
                <a:spcPct val="100000"/>
              </a:lnSpc>
              <a:spcBef>
                <a:spcPct val="0"/>
              </a:spcBef>
              <a:defRPr sz="2000" i="1">
                <a:solidFill>
                  <a:schemeClr val="bg1"/>
                </a:solidFill>
              </a:defRPr>
            </a:lvl1pPr>
          </a:lstStyle>
          <a:p>
            <a:r>
              <a:rPr lang="en-US" dirty="0"/>
              <a:t>Subtitle</a:t>
            </a:r>
          </a:p>
        </p:txBody>
      </p:sp>
      <p:pic>
        <p:nvPicPr>
          <p:cNvPr id="14" name="Picture 2" descr="Image result for university of economics in bratislava">
            <a:extLst>
              <a:ext uri="{FF2B5EF4-FFF2-40B4-BE49-F238E27FC236}">
                <a16:creationId xmlns:a16="http://schemas.microsoft.com/office/drawing/2014/main" id="{847251A3-D254-42B9-9C8C-63049ABB70CC}"/>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3" descr="http://www2.it.lut.fi/project/STX/lutlogo.jpg">
            <a:extLst>
              <a:ext uri="{FF2B5EF4-FFF2-40B4-BE49-F238E27FC236}">
                <a16:creationId xmlns:a16="http://schemas.microsoft.com/office/drawing/2014/main" id="{A14C8FAF-57E1-4432-B051-1EB00A5CCF23}"/>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6431787"/>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51B1E346-65B9-4A1B-94BD-82A53CED5883}"/>
              </a:ext>
            </a:extLst>
          </p:cNvPr>
          <p:cNvPicPr>
            <a:picLocks noChangeAspect="1"/>
          </p:cNvPicPr>
          <p:nvPr userDrawn="1"/>
        </p:nvPicPr>
        <p:blipFill>
          <a:blip r:embed="rId6"/>
          <a:stretch>
            <a:fillRect/>
          </a:stretch>
        </p:blipFill>
        <p:spPr>
          <a:xfrm>
            <a:off x="7743494" y="6418218"/>
            <a:ext cx="1538989" cy="350503"/>
          </a:xfrm>
          <a:prstGeom prst="rect">
            <a:avLst/>
          </a:prstGeom>
        </p:spPr>
      </p:pic>
      <p:pic>
        <p:nvPicPr>
          <p:cNvPr id="19" name="Picture 4" descr="http://www.mobidem.tu-dortmund.de/joomla/images/tu-dortmund-logo.png">
            <a:extLst>
              <a:ext uri="{FF2B5EF4-FFF2-40B4-BE49-F238E27FC236}">
                <a16:creationId xmlns:a16="http://schemas.microsoft.com/office/drawing/2014/main" id="{3A8C030A-AE1A-4192-A2CC-2EED5D269643}"/>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utwente.nl/huisstijl/downloads/woordmerk/ut-logo-2400-black-nl.png">
            <a:extLst>
              <a:ext uri="{FF2B5EF4-FFF2-40B4-BE49-F238E27FC236}">
                <a16:creationId xmlns:a16="http://schemas.microsoft.com/office/drawing/2014/main" id="{DEE554A9-D09C-48E2-A008-E6CE97B565F4}"/>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3" descr="http://www2.it.lut.fi/project/STX/lutlogo.jpg">
            <a:extLst>
              <a:ext uri="{FF2B5EF4-FFF2-40B4-BE49-F238E27FC236}">
                <a16:creationId xmlns:a16="http://schemas.microsoft.com/office/drawing/2014/main" id="{1D781CA9-857F-4188-B616-71259E46F7A8}"/>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96011B3-056C-4CF0-8297-241F185B191C}"/>
              </a:ext>
            </a:extLst>
          </p:cNvPr>
          <p:cNvPicPr>
            <a:picLocks noChangeAspect="1"/>
          </p:cNvPicPr>
          <p:nvPr userDrawn="1"/>
        </p:nvPicPr>
        <p:blipFill>
          <a:blip r:embed="rId6"/>
          <a:stretch>
            <a:fillRect/>
          </a:stretch>
        </p:blipFill>
        <p:spPr>
          <a:xfrm>
            <a:off x="7634313" y="6384198"/>
            <a:ext cx="1668140" cy="379917"/>
          </a:xfrm>
          <a:prstGeom prst="rect">
            <a:avLst/>
          </a:prstGeom>
        </p:spPr>
      </p:pic>
    </p:spTree>
    <p:extLst>
      <p:ext uri="{BB962C8B-B14F-4D97-AF65-F5344CB8AC3E}">
        <p14:creationId xmlns:p14="http://schemas.microsoft.com/office/powerpoint/2010/main" val="421831784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6">
            <a:extLst>
              <a:ext uri="{FF2B5EF4-FFF2-40B4-BE49-F238E27FC236}">
                <a16:creationId xmlns:a16="http://schemas.microsoft.com/office/drawing/2014/main" id="{D0D8AAEE-7702-4F24-A7AA-700DFBA892F5}"/>
              </a:ext>
            </a:extLst>
          </p:cNvPr>
          <p:cNvSpPr>
            <a:spLocks noGrp="1" noChangeArrowheads="1"/>
          </p:cNvSpPr>
          <p:nvPr>
            <p:ph type="title"/>
            <p:custDataLst>
              <p:tags r:id="rId9"/>
            </p:custDataLst>
          </p:nvPr>
        </p:nvSpPr>
        <p:spPr bwMode="auto">
          <a:xfrm>
            <a:off x="382588" y="317500"/>
            <a:ext cx="9140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sp>
        <p:nvSpPr>
          <p:cNvPr id="1027" name="Rectangle 7">
            <a:extLst>
              <a:ext uri="{FF2B5EF4-FFF2-40B4-BE49-F238E27FC236}">
                <a16:creationId xmlns:a16="http://schemas.microsoft.com/office/drawing/2014/main" id="{8570737F-938D-47E3-8E90-80824C805387}"/>
              </a:ext>
            </a:extLst>
          </p:cNvPr>
          <p:cNvSpPr>
            <a:spLocks noGrp="1" noChangeArrowheads="1"/>
          </p:cNvSpPr>
          <p:nvPr>
            <p:ph type="body" idx="1"/>
            <p:custDataLst>
              <p:tags r:id="rId10"/>
            </p:custDataLst>
          </p:nvPr>
        </p:nvSpPr>
        <p:spPr bwMode="auto">
          <a:xfrm>
            <a:off x="382588" y="952500"/>
            <a:ext cx="91408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graphicFrame>
        <p:nvGraphicFramePr>
          <p:cNvPr id="1029" name="Rectangle 11" hidden="1">
            <a:extLst>
              <a:ext uri="{FF2B5EF4-FFF2-40B4-BE49-F238E27FC236}">
                <a16:creationId xmlns:a16="http://schemas.microsoft.com/office/drawing/2014/main" id="{2412572D-4491-4E3E-91EE-9DA7299887E5}"/>
              </a:ext>
            </a:extLst>
          </p:cNvPr>
          <p:cNvGraphicFramePr>
            <a:graphicFrameLocks/>
          </p:cNvGraphicFramePr>
          <p:nvPr>
            <p:custDataLst>
              <p:tags r:id="rId11"/>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name="think-cell Slide" r:id="rId12" imgW="0" imgH="0" progId="">
                  <p:embed/>
                </p:oleObj>
              </mc:Choice>
              <mc:Fallback>
                <p:oleObj name="think-cell Slide" r:id="rId12" imgW="0" imgH="0" progId="">
                  <p:embed/>
                  <p:pic>
                    <p:nvPicPr>
                      <p:cNvPr id="0" name="Rectangle 1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Date Placeholder 1">
            <a:extLst>
              <a:ext uri="{FF2B5EF4-FFF2-40B4-BE49-F238E27FC236}">
                <a16:creationId xmlns:a16="http://schemas.microsoft.com/office/drawing/2014/main" id="{C2B9CE4E-AF3B-4CD7-9662-5DE490B17480}"/>
              </a:ext>
            </a:extLst>
          </p:cNvPr>
          <p:cNvSpPr>
            <a:spLocks noGrp="1"/>
          </p:cNvSpPr>
          <p:nvPr>
            <p:ph type="dt" sz="half" idx="2"/>
          </p:nvPr>
        </p:nvSpPr>
        <p:spPr>
          <a:xfrm>
            <a:off x="6399086" y="6356351"/>
            <a:ext cx="22288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CEA9DEEC-3747-48EF-A2FD-898A0393E572}" type="datetime3">
              <a:rPr lang="en-US" smtClean="0"/>
              <a:t>11 August 2022</a:t>
            </a:fld>
            <a:endParaRPr lang="en-US" dirty="0"/>
          </a:p>
        </p:txBody>
      </p:sp>
      <p:sp>
        <p:nvSpPr>
          <p:cNvPr id="3" name="Footer Placeholder 2">
            <a:extLst>
              <a:ext uri="{FF2B5EF4-FFF2-40B4-BE49-F238E27FC236}">
                <a16:creationId xmlns:a16="http://schemas.microsoft.com/office/drawing/2014/main" id="{130BBF92-D768-4681-BAA5-A43F3EE157D1}"/>
              </a:ext>
            </a:extLst>
          </p:cNvPr>
          <p:cNvSpPr>
            <a:spLocks noGrp="1"/>
          </p:cNvSpPr>
          <p:nvPr>
            <p:ph type="ftr" sz="quarter" idx="3"/>
          </p:nvPr>
        </p:nvSpPr>
        <p:spPr>
          <a:xfrm>
            <a:off x="681038" y="6391815"/>
            <a:ext cx="3343275"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4" name="Slide Number Placeholder 3">
            <a:extLst>
              <a:ext uri="{FF2B5EF4-FFF2-40B4-BE49-F238E27FC236}">
                <a16:creationId xmlns:a16="http://schemas.microsoft.com/office/drawing/2014/main" id="{4CE94CE7-954E-4E27-AAF7-F9BEB1409FFB}"/>
              </a:ext>
            </a:extLst>
          </p:cNvPr>
          <p:cNvSpPr>
            <a:spLocks noGrp="1"/>
          </p:cNvSpPr>
          <p:nvPr>
            <p:ph type="sldNum" sz="quarter" idx="4"/>
          </p:nvPr>
        </p:nvSpPr>
        <p:spPr>
          <a:xfrm>
            <a:off x="8753856" y="6356352"/>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1" r:id="rId3"/>
    <p:sldLayoutId id="2147483724" r:id="rId4"/>
    <p:sldLayoutId id="2147483732" r:id="rId5"/>
    <p:sldLayoutId id="2147483734" r:id="rId6"/>
    <p:sldLayoutId id="2147483735" r:id="rId7"/>
  </p:sldLayoutIdLst>
  <p:transition/>
  <p:hf hdr="0"/>
  <p:txStyles>
    <p:titleStyle>
      <a:lvl1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mj-lt"/>
          <a:ea typeface="+mj-ea"/>
          <a:cs typeface="+mj-cs"/>
        </a:defRPr>
      </a:lvl1pPr>
      <a:lvl2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12" algn="l" defTabSz="762019" rtl="0" fontAlgn="base">
        <a:spcBef>
          <a:spcPct val="0"/>
        </a:spcBef>
        <a:spcAft>
          <a:spcPct val="0"/>
        </a:spcAft>
        <a:buSzPct val="115000"/>
        <a:buFont typeface="Symbol" pitchFamily="18" charset="2"/>
        <a:defRPr b="1" i="1">
          <a:solidFill>
            <a:schemeClr val="tx2"/>
          </a:solidFill>
          <a:latin typeface="Arial" pitchFamily="34" charset="0"/>
        </a:defRPr>
      </a:lvl6pPr>
      <a:lvl7pPr marL="914423" algn="l" defTabSz="762019" rtl="0" fontAlgn="base">
        <a:spcBef>
          <a:spcPct val="0"/>
        </a:spcBef>
        <a:spcAft>
          <a:spcPct val="0"/>
        </a:spcAft>
        <a:buSzPct val="115000"/>
        <a:buFont typeface="Symbol" pitchFamily="18" charset="2"/>
        <a:defRPr b="1" i="1">
          <a:solidFill>
            <a:schemeClr val="tx2"/>
          </a:solidFill>
          <a:latin typeface="Arial" pitchFamily="34" charset="0"/>
        </a:defRPr>
      </a:lvl7pPr>
      <a:lvl8pPr marL="1371634" algn="l" defTabSz="762019" rtl="0" fontAlgn="base">
        <a:spcBef>
          <a:spcPct val="0"/>
        </a:spcBef>
        <a:spcAft>
          <a:spcPct val="0"/>
        </a:spcAft>
        <a:buSzPct val="115000"/>
        <a:buFont typeface="Symbol" pitchFamily="18" charset="2"/>
        <a:defRPr b="1" i="1">
          <a:solidFill>
            <a:schemeClr val="tx2"/>
          </a:solidFill>
          <a:latin typeface="Arial" pitchFamily="34" charset="0"/>
        </a:defRPr>
      </a:lvl8pPr>
      <a:lvl9pPr marL="1828846" algn="l" defTabSz="762019" rtl="0" fontAlgn="base">
        <a:spcBef>
          <a:spcPct val="0"/>
        </a:spcBef>
        <a:spcAft>
          <a:spcPct val="0"/>
        </a:spcAft>
        <a:buSzPct val="115000"/>
        <a:buFont typeface="Symbol" pitchFamily="18" charset="2"/>
        <a:defRPr b="1" i="1">
          <a:solidFill>
            <a:schemeClr val="tx2"/>
          </a:solidFill>
          <a:latin typeface="Arial" pitchFamily="34" charset="0"/>
        </a:defRPr>
      </a:lvl9pPr>
    </p:titleStyle>
    <p:bodyStyle>
      <a:lvl1pPr marL="342908" indent="-342908" algn="l" defTabSz="762019" rtl="0" eaLnBrk="0" fontAlgn="base" hangingPunct="0">
        <a:lnSpc>
          <a:spcPct val="95000"/>
        </a:lnSpc>
        <a:spcBef>
          <a:spcPct val="30000"/>
        </a:spcBef>
        <a:spcAft>
          <a:spcPct val="0"/>
        </a:spcAft>
        <a:buSzPct val="115000"/>
        <a:buFont typeface="Symbol" panose="05050102010706020507" pitchFamily="18" charset="2"/>
        <a:defRPr sz="1400">
          <a:solidFill>
            <a:schemeClr val="tx1"/>
          </a:solidFill>
          <a:latin typeface="+mn-lt"/>
          <a:ea typeface="+mn-ea"/>
          <a:cs typeface="+mn-cs"/>
        </a:defRPr>
      </a:lvl1pPr>
      <a:lvl2pPr marL="269882" indent="-268295" algn="l" defTabSz="762019" rtl="0" eaLnBrk="0" fontAlgn="base" hangingPunct="0">
        <a:lnSpc>
          <a:spcPct val="95000"/>
        </a:lnSpc>
        <a:spcBef>
          <a:spcPct val="20000"/>
        </a:spcBef>
        <a:spcAft>
          <a:spcPct val="0"/>
        </a:spcAft>
        <a:buSzPct val="115000"/>
        <a:buFont typeface="Symbol" panose="05050102010706020507" pitchFamily="18" charset="2"/>
        <a:buChar char="·"/>
        <a:defRPr sz="1400">
          <a:solidFill>
            <a:schemeClr val="tx1"/>
          </a:solidFill>
          <a:latin typeface="+mn-lt"/>
        </a:defRPr>
      </a:lvl2pPr>
      <a:lvl3pPr marL="536589" indent="-265120" algn="l" defTabSz="762019" rtl="0" eaLnBrk="0" fontAlgn="base" hangingPunct="0">
        <a:lnSpc>
          <a:spcPct val="95000"/>
        </a:lnSpc>
        <a:spcBef>
          <a:spcPct val="15000"/>
        </a:spcBef>
        <a:spcAft>
          <a:spcPct val="0"/>
        </a:spcAft>
        <a:buFont typeface="Arial" panose="020B0604020202020204" pitchFamily="34" charset="0"/>
        <a:buChar char="–"/>
        <a:defRPr sz="1400">
          <a:solidFill>
            <a:schemeClr val="tx1"/>
          </a:solidFill>
          <a:latin typeface="+mn-lt"/>
        </a:defRPr>
      </a:lvl3pPr>
      <a:lvl4pPr marL="804883" indent="-266706" algn="l" defTabSz="762019" rtl="0" eaLnBrk="0" fontAlgn="base" hangingPunct="0">
        <a:lnSpc>
          <a:spcPct val="95000"/>
        </a:lnSpc>
        <a:spcBef>
          <a:spcPct val="10000"/>
        </a:spcBef>
        <a:spcAft>
          <a:spcPct val="0"/>
        </a:spcAft>
        <a:buFont typeface="Symbol" panose="05050102010706020507" pitchFamily="18" charset="2"/>
        <a:buChar char="·"/>
        <a:defRPr sz="1400">
          <a:solidFill>
            <a:schemeClr val="tx1"/>
          </a:solidFill>
          <a:latin typeface="+mn-lt"/>
        </a:defRPr>
      </a:lvl4pPr>
      <a:lvl5pPr marL="1074765" indent="-268295" algn="l" defTabSz="762019" rtl="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mn-lt"/>
        </a:defRPr>
      </a:lvl5pPr>
      <a:lvl6pPr marL="1531976"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6pPr>
      <a:lvl7pPr marL="1989188"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7pPr>
      <a:lvl8pPr marL="2446399"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8pPr>
      <a:lvl9pPr marL="2903611"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9pPr>
    </p:bodyStyle>
    <p:otherStyle>
      <a:defPPr>
        <a:defRPr lang="de-DE"/>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www.project-persist.eu/" TargetMode="External"/><Relationship Id="rId5" Type="http://schemas.openxmlformats.org/officeDocument/2006/relationships/hyperlink" Target="mailto:peter.vangorp@edgehill.ac.uk" TargetMode="External"/><Relationship Id="rId4" Type="http://schemas.openxmlformats.org/officeDocument/2006/relationships/hyperlink" Target="mailto:stephen.kelly@edgehill.ac.uk"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1AC66-F95F-483B-BA98-57E2AC014BDF}"/>
              </a:ext>
            </a:extLst>
          </p:cNvPr>
          <p:cNvSpPr>
            <a:spLocks noGrp="1"/>
          </p:cNvSpPr>
          <p:nvPr>
            <p:ph type="title"/>
          </p:nvPr>
        </p:nvSpPr>
        <p:spPr/>
        <p:txBody>
          <a:bodyPr/>
          <a:lstStyle/>
          <a:p>
            <a:r>
              <a:rPr lang="en-US" dirty="0"/>
              <a:t>Module 1 Overview - Introduction to PSM in an Industry 4.0 environment</a:t>
            </a:r>
          </a:p>
        </p:txBody>
      </p:sp>
      <p:sp>
        <p:nvSpPr>
          <p:cNvPr id="4" name="TextBox 3">
            <a:extLst>
              <a:ext uri="{FF2B5EF4-FFF2-40B4-BE49-F238E27FC236}">
                <a16:creationId xmlns:a16="http://schemas.microsoft.com/office/drawing/2014/main" id="{653BB0D9-7980-40A1-8FF3-D702DC7BC2C8}"/>
              </a:ext>
            </a:extLst>
          </p:cNvPr>
          <p:cNvSpPr txBox="1"/>
          <p:nvPr/>
        </p:nvSpPr>
        <p:spPr>
          <a:xfrm>
            <a:off x="4132390" y="1866126"/>
            <a:ext cx="5773610" cy="923330"/>
          </a:xfrm>
          <a:prstGeom prst="rect">
            <a:avLst/>
          </a:prstGeom>
          <a:noFill/>
        </p:spPr>
        <p:txBody>
          <a:bodyPr wrap="square" rtlCol="0">
            <a:spAutoFit/>
          </a:bodyPr>
          <a:lstStyle/>
          <a:p>
            <a:r>
              <a:rPr lang="en-GB" sz="1800" dirty="0">
                <a:solidFill>
                  <a:schemeClr val="bg1"/>
                </a:solidFill>
              </a:rPr>
              <a:t>Dr Stephen Kelly –</a:t>
            </a:r>
            <a:r>
              <a:rPr lang="en-GB" sz="1800" dirty="0"/>
              <a:t> </a:t>
            </a:r>
            <a:r>
              <a:rPr lang="en-GB" sz="1800" dirty="0">
                <a:solidFill>
                  <a:schemeClr val="bg2">
                    <a:lumMod val="75000"/>
                    <a:lumOff val="25000"/>
                  </a:schemeClr>
                </a:solidFill>
                <a:hlinkClick r:id="rId4">
                  <a:extLst>
                    <a:ext uri="{A12FA001-AC4F-418D-AE19-62706E023703}">
                      <ahyp:hlinkClr xmlns:ahyp="http://schemas.microsoft.com/office/drawing/2018/hyperlinkcolor" val="tx"/>
                    </a:ext>
                  </a:extLst>
                </a:hlinkClick>
              </a:rPr>
              <a:t>stephen.kelly@edgehill.ac.uk</a:t>
            </a:r>
            <a:endParaRPr lang="en-GB" sz="1800" dirty="0">
              <a:solidFill>
                <a:schemeClr val="bg2">
                  <a:lumMod val="75000"/>
                  <a:lumOff val="25000"/>
                </a:schemeClr>
              </a:solidFill>
            </a:endParaRPr>
          </a:p>
          <a:p>
            <a:r>
              <a:rPr lang="en-GB" sz="1800" dirty="0">
                <a:solidFill>
                  <a:schemeClr val="bg1"/>
                </a:solidFill>
              </a:rPr>
              <a:t>Dr Peter Vangorp –</a:t>
            </a:r>
            <a:r>
              <a:rPr lang="en-GB" sz="1800" dirty="0"/>
              <a:t> </a:t>
            </a:r>
            <a:r>
              <a:rPr lang="en-GB" sz="1800" dirty="0">
                <a:solidFill>
                  <a:schemeClr val="bg2">
                    <a:lumMod val="75000"/>
                    <a:lumOff val="25000"/>
                  </a:schemeClr>
                </a:solidFill>
                <a:hlinkClick r:id="rId5">
                  <a:extLst>
                    <a:ext uri="{A12FA001-AC4F-418D-AE19-62706E023703}">
                      <ahyp:hlinkClr xmlns:ahyp="http://schemas.microsoft.com/office/drawing/2018/hyperlinkcolor" val="tx"/>
                    </a:ext>
                  </a:extLst>
                </a:hlinkClick>
              </a:rPr>
              <a:t>peter.vangorp@edgehill.ac.uk</a:t>
            </a:r>
            <a:endParaRPr lang="en-GB" sz="1800" dirty="0">
              <a:solidFill>
                <a:schemeClr val="bg2">
                  <a:lumMod val="75000"/>
                  <a:lumOff val="25000"/>
                </a:schemeClr>
              </a:solidFill>
            </a:endParaRPr>
          </a:p>
          <a:p>
            <a:r>
              <a:rPr lang="en-GB" sz="1800" dirty="0">
                <a:solidFill>
                  <a:schemeClr val="bg2">
                    <a:lumMod val="75000"/>
                    <a:lumOff val="25000"/>
                  </a:schemeClr>
                </a:solidFill>
                <a:hlinkClick r:id="rId6"/>
              </a:rPr>
              <a:t>https://www.project-persist.eu</a:t>
            </a:r>
            <a:endParaRPr lang="en-GB" sz="1800" dirty="0">
              <a:solidFill>
                <a:schemeClr val="bg2">
                  <a:lumMod val="75000"/>
                  <a:lumOff val="25000"/>
                </a:schemeClr>
              </a:solidFill>
            </a:endParaRPr>
          </a:p>
        </p:txBody>
      </p:sp>
      <p:pic>
        <p:nvPicPr>
          <p:cNvPr id="7" name="Audio 6">
            <a:hlinkClick r:id="" action="ppaction://media"/>
            <a:extLst>
              <a:ext uri="{FF2B5EF4-FFF2-40B4-BE49-F238E27FC236}">
                <a16:creationId xmlns:a16="http://schemas.microsoft.com/office/drawing/2014/main" id="{C07BC63C-EAE9-499A-A945-0EBA7AB0271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776271246"/>
      </p:ext>
    </p:extLst>
  </p:cSld>
  <p:clrMapOvr>
    <a:masterClrMapping/>
  </p:clrMapOvr>
  <p:transition advTm="129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2</a:t>
            </a:fld>
            <a:endParaRPr lang="en-US" dirty="0"/>
          </a:p>
        </p:txBody>
      </p:sp>
      <p:sp>
        <p:nvSpPr>
          <p:cNvPr id="5" name="Inhaltsplatzhalter 4"/>
          <p:cNvSpPr>
            <a:spLocks noGrp="1"/>
          </p:cNvSpPr>
          <p:nvPr>
            <p:ph idx="10"/>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Introduce the overall structure and flow of the course, provide an introduction to the core concepts of Industry 4.0, Purchasing and Supply Management and Digital Leadership.</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This module is divided into three content elements as follows:</a:t>
            </a:r>
          </a:p>
          <a:p>
            <a:pPr marL="804875" lvl="3" indent="-342900" defTabSz="914400">
              <a:lnSpc>
                <a:spcPct val="100000"/>
              </a:lnSpc>
              <a:buFontTx/>
              <a:buChar char="•"/>
              <a:defRPr/>
            </a:pPr>
            <a:r>
              <a:rPr lang="en-GB" altLang="en-US" dirty="0">
                <a:solidFill>
                  <a:srgbClr val="000000"/>
                </a:solidFill>
                <a:latin typeface="Arial"/>
                <a:ea typeface="ＭＳ Ｐゴシック"/>
                <a:cs typeface="Arial" panose="020B0604020202020204" pitchFamily="34" charset="0"/>
              </a:rPr>
              <a:t>Introduction to Purchasing &amp; Supply Management</a:t>
            </a:r>
          </a:p>
          <a:p>
            <a:pPr marL="804875" lvl="3" indent="-342900" defTabSz="914400">
              <a:lnSpc>
                <a:spcPct val="100000"/>
              </a:lnSpc>
              <a:buFontTx/>
              <a:buChar char="•"/>
              <a:defRPr/>
            </a:pPr>
            <a:r>
              <a:rPr lang="en-GB" altLang="en-US" dirty="0">
                <a:solidFill>
                  <a:srgbClr val="000000"/>
                </a:solidFill>
                <a:latin typeface="Arial"/>
                <a:ea typeface="ＭＳ Ｐゴシック"/>
                <a:cs typeface="Arial" panose="020B0604020202020204" pitchFamily="34" charset="0"/>
              </a:rPr>
              <a:t>Digital Leadership</a:t>
            </a:r>
          </a:p>
          <a:p>
            <a:pPr marL="804875" lvl="3" indent="-342900" defTabSz="914400">
              <a:lnSpc>
                <a:spcPct val="100000"/>
              </a:lnSpc>
              <a:buFontTx/>
              <a:buChar char="•"/>
              <a:defRPr/>
            </a:pPr>
            <a:r>
              <a:rPr lang="en-GB" altLang="en-US" dirty="0">
                <a:solidFill>
                  <a:srgbClr val="000000"/>
                </a:solidFill>
                <a:latin typeface="Arial"/>
                <a:ea typeface="ＭＳ Ｐゴシック"/>
                <a:cs typeface="Arial" panose="020B0604020202020204" pitchFamily="34" charset="0"/>
              </a:rPr>
              <a:t>Industry 4.0</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Additional learning materials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Each content element has a summary quiz and </a:t>
            </a:r>
            <a:r>
              <a:rPr kumimoji="0" lang="en-GB" altLang="en-US" b="0" i="0" u="none" strike="noStrike" kern="0" cap="none" spc="0" normalizeH="0" baseline="0" noProof="0" dirty="0" err="1">
                <a:ln>
                  <a:noFill/>
                </a:ln>
                <a:solidFill>
                  <a:srgbClr val="000000"/>
                </a:solidFill>
                <a:effectLst/>
                <a:uLnTx/>
                <a:uFillTx/>
                <a:latin typeface="Arial"/>
                <a:ea typeface="ＭＳ Ｐゴシック"/>
                <a:cs typeface="Arial" panose="020B0604020202020204" pitchFamily="34" charset="0"/>
              </a:rPr>
              <a:t>PERSISTCo</a:t>
            </a: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 case </a:t>
            </a:r>
            <a:r>
              <a:rPr lang="en-GB" altLang="en-US" dirty="0">
                <a:solidFill>
                  <a:srgbClr val="000000"/>
                </a:solidFill>
                <a:latin typeface="Arial"/>
                <a:ea typeface="ＭＳ Ｐゴシック"/>
                <a:cs typeface="Arial" panose="020B0604020202020204" pitchFamily="34" charset="0"/>
              </a:rPr>
              <a:t>s</a:t>
            </a:r>
            <a:r>
              <a:rPr kumimoji="0" lang="en-GB" altLang="en-US" b="0" i="0" u="none" strike="noStrike" kern="0" cap="none" spc="0" normalizeH="0" baseline="0" noProof="0" dirty="0" err="1">
                <a:ln>
                  <a:noFill/>
                </a:ln>
                <a:solidFill>
                  <a:srgbClr val="000000"/>
                </a:solidFill>
                <a:effectLst/>
                <a:uLnTx/>
                <a:uFillTx/>
                <a:latin typeface="Arial"/>
                <a:ea typeface="ＭＳ Ｐゴシック"/>
                <a:cs typeface="Arial" panose="020B0604020202020204" pitchFamily="34" charset="0"/>
              </a:rPr>
              <a:t>tudy</a:t>
            </a: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 video and activities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Overall simulation relating to </a:t>
            </a:r>
            <a:r>
              <a:rPr lang="en-GB" altLang="en-US" dirty="0" err="1">
                <a:solidFill>
                  <a:srgbClr val="000000"/>
                </a:solidFill>
                <a:latin typeface="Arial"/>
                <a:ea typeface="ＭＳ Ｐゴシック"/>
                <a:cs typeface="Arial" panose="020B0604020202020204" pitchFamily="34" charset="0"/>
              </a:rPr>
              <a:t>PERSISTCo</a:t>
            </a:r>
            <a:r>
              <a:rPr lang="en-GB" altLang="en-US" dirty="0">
                <a:solidFill>
                  <a:srgbClr val="000000"/>
                </a:solidFill>
                <a:latin typeface="Arial"/>
                <a:ea typeface="ＭＳ Ｐゴシック"/>
                <a:cs typeface="Arial" panose="020B0604020202020204" pitchFamily="34" charset="0"/>
              </a:rPr>
              <a:t> at the end, covering all three elements</a:t>
            </a:r>
            <a:endParaRPr lang="en-US" dirty="0"/>
          </a:p>
        </p:txBody>
      </p:sp>
      <p:sp>
        <p:nvSpPr>
          <p:cNvPr id="6" name="Titel 5"/>
          <p:cNvSpPr>
            <a:spLocks noGrp="1"/>
          </p:cNvSpPr>
          <p:nvPr>
            <p:ph type="title"/>
          </p:nvPr>
        </p:nvSpPr>
        <p:spPr/>
        <p:txBody>
          <a:bodyPr/>
          <a:lstStyle/>
          <a:p>
            <a:r>
              <a:rPr lang="en-GB" altLang="de-DE" dirty="0">
                <a:cs typeface="Arial" panose="020B0604020202020204" pitchFamily="34" charset="0"/>
              </a:rPr>
              <a:t>Module Learning Goals and Content</a:t>
            </a:r>
            <a:endParaRPr lang="en-US" dirty="0"/>
          </a:p>
        </p:txBody>
      </p:sp>
      <p:pic>
        <p:nvPicPr>
          <p:cNvPr id="7" name="Audio 6">
            <a:hlinkClick r:id="" action="ppaction://media"/>
            <a:extLst>
              <a:ext uri="{FF2B5EF4-FFF2-40B4-BE49-F238E27FC236}">
                <a16:creationId xmlns:a16="http://schemas.microsoft.com/office/drawing/2014/main" id="{4A6FB17C-4F50-09FE-EDC8-A0A64875AD0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854229636"/>
      </p:ext>
    </p:extLst>
  </p:cSld>
  <p:clrMapOvr>
    <a:masterClrMapping/>
  </p:clrMapOvr>
  <p:transition advTm="2229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BF4DDC-E3FF-2CFA-E277-C923E7BD2D40}"/>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48DD3EBD-2F10-1FA7-43AC-B32E222AACE0}"/>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62D8C95E-51D4-F477-659E-488B832121FB}"/>
              </a:ext>
            </a:extLst>
          </p:cNvPr>
          <p:cNvSpPr>
            <a:spLocks noGrp="1"/>
          </p:cNvSpPr>
          <p:nvPr>
            <p:ph type="sldNum" sz="quarter" idx="4"/>
          </p:nvPr>
        </p:nvSpPr>
        <p:spPr/>
        <p:txBody>
          <a:bodyPr/>
          <a:lstStyle/>
          <a:p>
            <a:fld id="{A4CA0D4A-ABDC-4976-ABAD-3B4D4081987F}" type="slidenum">
              <a:rPr lang="en-US" smtClean="0"/>
              <a:pPr/>
              <a:t>3</a:t>
            </a:fld>
            <a:endParaRPr lang="en-US" dirty="0"/>
          </a:p>
        </p:txBody>
      </p:sp>
      <p:sp>
        <p:nvSpPr>
          <p:cNvPr id="5" name="Content Placeholder 4">
            <a:extLst>
              <a:ext uri="{FF2B5EF4-FFF2-40B4-BE49-F238E27FC236}">
                <a16:creationId xmlns:a16="http://schemas.microsoft.com/office/drawing/2014/main" id="{9AC8558D-9629-2876-C3D7-BE8FFEE9E822}"/>
              </a:ext>
            </a:extLst>
          </p:cNvPr>
          <p:cNvSpPr>
            <a:spLocks noGrp="1"/>
          </p:cNvSpPr>
          <p:nvPr>
            <p:ph idx="10"/>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dirty="0">
                <a:solidFill>
                  <a:srgbClr val="000000"/>
                </a:solidFill>
                <a:ea typeface="ＭＳ Ｐゴシック"/>
                <a:cs typeface="Arial" panose="020B0604020202020204" pitchFamily="34" charset="0"/>
              </a:rPr>
              <a:t>Start point for your studies into Industry 4.0 in Purchasing and Supply Management (PSM)</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dirty="0">
                <a:solidFill>
                  <a:srgbClr val="000000"/>
                </a:solidFill>
                <a:ea typeface="ＭＳ Ｐゴシック"/>
                <a:cs typeface="Arial" panose="020B0604020202020204" pitchFamily="34" charset="0"/>
              </a:rPr>
              <a:t>Industry 4.0 is revolutionizing the way companies manufacture, improve and distribute their products. Manufacturers are integrating new technologies, including Internet of Things (IoT), cloud computing and analytics, and AI and machine learning into their production facilities and throughout their operations (IBM, 2022)</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dirty="0">
                <a:solidFill>
                  <a:srgbClr val="000000"/>
                </a:solidFill>
                <a:ea typeface="ＭＳ Ｐゴシック"/>
                <a:cs typeface="Arial" panose="020B0604020202020204" pitchFamily="34" charset="0"/>
              </a:rPr>
              <a:t>Demand for higher levels of digital, analytical and technical PSM skills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dirty="0">
                <a:solidFill>
                  <a:srgbClr val="000000"/>
                </a:solidFill>
                <a:ea typeface="ＭＳ Ｐゴシック"/>
                <a:cs typeface="Arial" panose="020B0604020202020204" pitchFamily="34" charset="0"/>
              </a:rPr>
              <a:t>83% of respondents to an Ivalua study believe better digital skills would have helped their business navigate the COVID-19 landscape more successfully (</a:t>
            </a:r>
            <a:r>
              <a:rPr lang="en-GB" dirty="0" err="1">
                <a:solidFill>
                  <a:srgbClr val="000000"/>
                </a:solidFill>
                <a:ea typeface="ＭＳ Ｐゴシック"/>
                <a:cs typeface="Arial" panose="020B0604020202020204" pitchFamily="34" charset="0"/>
              </a:rPr>
              <a:t>C</a:t>
            </a:r>
            <a:r>
              <a:rPr lang="en-GB" dirty="0" err="1"/>
              <a:t>omprara</a:t>
            </a:r>
            <a:r>
              <a:rPr lang="en-GB" dirty="0"/>
              <a:t>, 2021)</a:t>
            </a:r>
            <a:endParaRPr lang="en-GB" dirty="0">
              <a:solidFill>
                <a:srgbClr val="000000"/>
              </a:solidFill>
              <a:ea typeface="ＭＳ Ｐゴシック"/>
              <a:cs typeface="Arial" panose="020B0604020202020204" pitchFamily="34" charset="0"/>
            </a:endParaRPr>
          </a:p>
          <a:p>
            <a:pPr marL="342900" indent="-342900" defTabSz="914400">
              <a:lnSpc>
                <a:spcPct val="100000"/>
              </a:lnSpc>
              <a:spcBef>
                <a:spcPct val="20000"/>
              </a:spcBef>
              <a:buSzTx/>
              <a:buFontTx/>
              <a:buChar char="•"/>
              <a:defRPr/>
            </a:pPr>
            <a:r>
              <a:rPr lang="en-GB" dirty="0">
                <a:solidFill>
                  <a:srgbClr val="000000"/>
                </a:solidFill>
                <a:ea typeface="ＭＳ Ｐゴシック"/>
                <a:cs typeface="Arial" panose="020B0604020202020204" pitchFamily="34" charset="0"/>
              </a:rPr>
              <a:t>Nine out of ten find it challenging to locate and hire those with the skills needed to work with AI, data analytics and cloud-based platforms (</a:t>
            </a:r>
            <a:r>
              <a:rPr lang="en-GB" dirty="0" err="1">
                <a:solidFill>
                  <a:srgbClr val="000000"/>
                </a:solidFill>
                <a:ea typeface="ＭＳ Ｐゴシック"/>
                <a:cs typeface="Arial" panose="020B0604020202020204" pitchFamily="34" charset="0"/>
              </a:rPr>
              <a:t>C</a:t>
            </a:r>
            <a:r>
              <a:rPr lang="en-GB" dirty="0" err="1"/>
              <a:t>omprara</a:t>
            </a:r>
            <a:r>
              <a:rPr lang="en-GB" dirty="0"/>
              <a:t>, 2021)</a:t>
            </a:r>
            <a:endParaRPr lang="en-GB" dirty="0">
              <a:solidFill>
                <a:srgbClr val="000000"/>
              </a:solidFill>
              <a:ea typeface="ＭＳ Ｐゴシック"/>
              <a:cs typeface="Arial" panose="020B0604020202020204" pitchFamily="34" charset="0"/>
            </a:endParaRPr>
          </a:p>
          <a:p>
            <a:pPr marL="342900" indent="-342900" defTabSz="914400">
              <a:lnSpc>
                <a:spcPct val="100000"/>
              </a:lnSpc>
              <a:spcBef>
                <a:spcPct val="20000"/>
              </a:spcBef>
              <a:buSzTx/>
              <a:buFontTx/>
              <a:buChar char="•"/>
              <a:defRPr/>
            </a:pPr>
            <a:r>
              <a:rPr lang="en-GB" dirty="0">
                <a:solidFill>
                  <a:srgbClr val="000000"/>
                </a:solidFill>
                <a:ea typeface="ＭＳ Ｐゴシック"/>
                <a:cs typeface="Arial" panose="020B0604020202020204" pitchFamily="34" charset="0"/>
              </a:rPr>
              <a:t>The need for these competencies is only going to grow, with McKinsey reporting that 69% of procurement leaders expect digital solutions to be more valuable in the future than they are today (</a:t>
            </a:r>
            <a:r>
              <a:rPr lang="en-GB" dirty="0" err="1">
                <a:solidFill>
                  <a:srgbClr val="000000"/>
                </a:solidFill>
                <a:ea typeface="ＭＳ Ｐゴシック"/>
                <a:cs typeface="Arial" panose="020B0604020202020204" pitchFamily="34" charset="0"/>
              </a:rPr>
              <a:t>C</a:t>
            </a:r>
            <a:r>
              <a:rPr lang="en-GB" dirty="0" err="1"/>
              <a:t>omprara</a:t>
            </a:r>
            <a:r>
              <a:rPr lang="en-GB" dirty="0"/>
              <a:t>, 2021)</a:t>
            </a:r>
            <a:endParaRPr lang="en-GB" dirty="0">
              <a:solidFill>
                <a:srgbClr val="000000"/>
              </a:solidFill>
              <a:ea typeface="ＭＳ Ｐゴシック"/>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dirty="0">
                <a:solidFill>
                  <a:srgbClr val="000000"/>
                </a:solidFill>
                <a:ea typeface="ＭＳ Ｐゴシック"/>
                <a:cs typeface="Arial" panose="020B0604020202020204" pitchFamily="34" charset="0"/>
              </a:rPr>
              <a:t>Opportunities to test yourself on an ongoing basis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dirty="0">
                <a:solidFill>
                  <a:srgbClr val="000000"/>
                </a:solidFill>
                <a:ea typeface="ＭＳ Ｐゴシック"/>
                <a:cs typeface="Arial" panose="020B0604020202020204" pitchFamily="34" charset="0"/>
              </a:rPr>
              <a:t>Focused case study context</a:t>
            </a:r>
            <a:endParaRPr lang="en-US" dirty="0"/>
          </a:p>
          <a:p>
            <a:endParaRPr lang="en-GB" dirty="0"/>
          </a:p>
        </p:txBody>
      </p:sp>
      <p:sp>
        <p:nvSpPr>
          <p:cNvPr id="6" name="Title 5">
            <a:extLst>
              <a:ext uri="{FF2B5EF4-FFF2-40B4-BE49-F238E27FC236}">
                <a16:creationId xmlns:a16="http://schemas.microsoft.com/office/drawing/2014/main" id="{91B9A1B3-9C89-5182-1A38-ADD4476BCD69}"/>
              </a:ext>
            </a:extLst>
          </p:cNvPr>
          <p:cNvSpPr>
            <a:spLocks noGrp="1"/>
          </p:cNvSpPr>
          <p:nvPr>
            <p:ph type="title"/>
          </p:nvPr>
        </p:nvSpPr>
        <p:spPr/>
        <p:txBody>
          <a:bodyPr/>
          <a:lstStyle/>
          <a:p>
            <a:r>
              <a:rPr lang="en-GB" dirty="0"/>
              <a:t>Why is this important?</a:t>
            </a:r>
          </a:p>
        </p:txBody>
      </p:sp>
      <p:sp>
        <p:nvSpPr>
          <p:cNvPr id="7" name="Content Placeholder 6">
            <a:extLst>
              <a:ext uri="{FF2B5EF4-FFF2-40B4-BE49-F238E27FC236}">
                <a16:creationId xmlns:a16="http://schemas.microsoft.com/office/drawing/2014/main" id="{CDDCCCDA-03C9-BD29-6B94-53BBC52DF4C8}"/>
              </a:ext>
            </a:extLst>
          </p:cNvPr>
          <p:cNvSpPr>
            <a:spLocks noGrp="1"/>
          </p:cNvSpPr>
          <p:nvPr>
            <p:ph idx="11"/>
          </p:nvPr>
        </p:nvSpPr>
        <p:spPr/>
        <p:txBody>
          <a:bodyPr/>
          <a:lstStyle/>
          <a:p>
            <a:endParaRPr lang="en-GB"/>
          </a:p>
        </p:txBody>
      </p:sp>
      <p:pic>
        <p:nvPicPr>
          <p:cNvPr id="8" name="Audio 7">
            <a:hlinkClick r:id="" action="ppaction://media"/>
            <a:extLst>
              <a:ext uri="{FF2B5EF4-FFF2-40B4-BE49-F238E27FC236}">
                <a16:creationId xmlns:a16="http://schemas.microsoft.com/office/drawing/2014/main" id="{7896AAE5-F18B-C192-0EF0-3E108D1B3AE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701365183"/>
      </p:ext>
    </p:extLst>
  </p:cSld>
  <p:clrMapOvr>
    <a:masterClrMapping/>
  </p:clrMapOvr>
  <p:transition advTm="24012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0FD0A8-02CE-62B9-2560-1A6F03543B5F}"/>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1C2BD3D2-8236-0BEA-71FD-026059665B8C}"/>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6A38B62F-A4A3-9479-C064-09286EF7C8F8}"/>
              </a:ext>
            </a:extLst>
          </p:cNvPr>
          <p:cNvSpPr>
            <a:spLocks noGrp="1"/>
          </p:cNvSpPr>
          <p:nvPr>
            <p:ph type="sldNum" sz="quarter" idx="4"/>
          </p:nvPr>
        </p:nvSpPr>
        <p:spPr/>
        <p:txBody>
          <a:bodyPr/>
          <a:lstStyle/>
          <a:p>
            <a:fld id="{A4CA0D4A-ABDC-4976-ABAD-3B4D4081987F}" type="slidenum">
              <a:rPr lang="en-US" smtClean="0"/>
              <a:pPr/>
              <a:t>4</a:t>
            </a:fld>
            <a:endParaRPr lang="en-US" dirty="0"/>
          </a:p>
        </p:txBody>
      </p:sp>
      <p:sp>
        <p:nvSpPr>
          <p:cNvPr id="5" name="Content Placeholder 4">
            <a:extLst>
              <a:ext uri="{FF2B5EF4-FFF2-40B4-BE49-F238E27FC236}">
                <a16:creationId xmlns:a16="http://schemas.microsoft.com/office/drawing/2014/main" id="{2694B9E1-DA29-80CF-959A-BCCD398E5D3E}"/>
              </a:ext>
            </a:extLst>
          </p:cNvPr>
          <p:cNvSpPr>
            <a:spLocks noGrp="1"/>
          </p:cNvSpPr>
          <p:nvPr>
            <p:ph idx="10"/>
          </p:nvPr>
        </p:nvSpPr>
        <p:spPr/>
        <p:txBody>
          <a:bodyPr/>
          <a:lstStyle/>
          <a:p>
            <a:r>
              <a:rPr lang="en-GB" dirty="0"/>
              <a:t>https://comprara.com.au/the-6-competencies-you-need-for-digital-procurement/</a:t>
            </a:r>
          </a:p>
          <a:p>
            <a:r>
              <a:rPr lang="en-GB" dirty="0"/>
              <a:t>www.ibm.com/uk-en/topics/industry-4-0#:~:text=Industry%204.0%20is%20revolutionizing%20the,facilities%20and%20throughout%20their%20operations.</a:t>
            </a:r>
          </a:p>
        </p:txBody>
      </p:sp>
      <p:sp>
        <p:nvSpPr>
          <p:cNvPr id="6" name="Title 5">
            <a:extLst>
              <a:ext uri="{FF2B5EF4-FFF2-40B4-BE49-F238E27FC236}">
                <a16:creationId xmlns:a16="http://schemas.microsoft.com/office/drawing/2014/main" id="{BA927BF1-6AB7-A161-7B2F-EA4F8CD66558}"/>
              </a:ext>
            </a:extLst>
          </p:cNvPr>
          <p:cNvSpPr>
            <a:spLocks noGrp="1"/>
          </p:cNvSpPr>
          <p:nvPr>
            <p:ph type="title"/>
          </p:nvPr>
        </p:nvSpPr>
        <p:spPr/>
        <p:txBody>
          <a:bodyPr/>
          <a:lstStyle/>
          <a:p>
            <a:r>
              <a:rPr lang="en-GB" dirty="0"/>
              <a:t>Sources</a:t>
            </a:r>
          </a:p>
        </p:txBody>
      </p:sp>
      <p:sp>
        <p:nvSpPr>
          <p:cNvPr id="7" name="Content Placeholder 6">
            <a:extLst>
              <a:ext uri="{FF2B5EF4-FFF2-40B4-BE49-F238E27FC236}">
                <a16:creationId xmlns:a16="http://schemas.microsoft.com/office/drawing/2014/main" id="{332351F0-B2A9-F10D-8B3C-564435329C45}"/>
              </a:ext>
            </a:extLst>
          </p:cNvPr>
          <p:cNvSpPr>
            <a:spLocks noGrp="1"/>
          </p:cNvSpPr>
          <p:nvPr>
            <p:ph idx="11"/>
          </p:nvPr>
        </p:nvSpPr>
        <p:spPr/>
        <p:txBody>
          <a:bodyPr/>
          <a:lstStyle/>
          <a:p>
            <a:endParaRPr lang="en-GB"/>
          </a:p>
        </p:txBody>
      </p:sp>
      <p:pic>
        <p:nvPicPr>
          <p:cNvPr id="8" name="Audio 7">
            <a:hlinkClick r:id="" action="ppaction://media"/>
            <a:extLst>
              <a:ext uri="{FF2B5EF4-FFF2-40B4-BE49-F238E27FC236}">
                <a16:creationId xmlns:a16="http://schemas.microsoft.com/office/drawing/2014/main" id="{C2011867-283F-1A1A-70FE-1EFC8B3D359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216065519"/>
      </p:ext>
    </p:extLst>
  </p:cSld>
  <p:clrMapOvr>
    <a:masterClrMapping/>
  </p:clrMapOvr>
  <p:transition advTm="3697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gt;&lt;version val=&quot;17184&quot;/&gt;&lt;partner val=&quot;530&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eweekdayFirstOfWeek val=&quot;2&quot;/&gt;&lt;m_mruColor&gt;&lt;m_vecMRU length=&quot;4&quot;&gt;&lt;elem&gt;&lt;m_ppcolschidx val=&quot;0&quot;/&gt;&lt;m_rgb r=&quot;5d&quot; g=&quot;5d&quot; b=&quot;5d&quot;/&gt;&lt;/elem&gt;&lt;elem&gt;&lt;m_ppcolschidx val=&quot;0&quot;/&gt;&lt;m_rgb r=&quot;37&quot; g=&quot;37&quot; b=&quot;37&quot;/&gt;&lt;/elem&gt;&lt;elem&gt;&lt;m_ppcolschidx val=&quot;0&quot;/&gt;&lt;m_rgb r=&quot;c8&quot; g=&quot;c8&quot; b=&quot;c8&quot;/&gt;&lt;/elem&gt;&lt;elem&gt;&lt;m_ppcolschidx val=&quot;0&quot;/&gt;&lt;m_rgb r=&quot;b2&quot; g=&quot;b2&quot; b=&quot;b2&quot;/&gt;&lt;/elem&gt;&lt;/m_vecMRU&gt;&lt;/m_mruColor&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precDefault&gt;&lt;/CDefaultPrec&gt;&lt;/root&gt;"/>
  <p:tag name="THINKCELLUNDODONOTDELETE" val="399"/>
  <p:tag name="EE4P_STYLE_ID" val="6cd991bf-f022-4378-96e7-2c338aeb3f5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HbE4rdz1tE.Byq4Pu.0DO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heme/theme1.xml><?xml version="1.0" encoding="utf-8"?>
<a:theme xmlns:a="http://schemas.openxmlformats.org/drawingml/2006/main" name="2009_h&amp;z Folienmaster english">
  <a:themeElements>
    <a:clrScheme name="PERSIST">
      <a:dk1>
        <a:srgbClr val="000000"/>
      </a:dk1>
      <a:lt1>
        <a:srgbClr val="FFFFFF"/>
      </a:lt1>
      <a:dk2>
        <a:srgbClr val="000000"/>
      </a:dk2>
      <a:lt2>
        <a:srgbClr val="002356"/>
      </a:lt2>
      <a:accent1>
        <a:srgbClr val="004895"/>
      </a:accent1>
      <a:accent2>
        <a:srgbClr val="85C9F0"/>
      </a:accent2>
      <a:accent3>
        <a:srgbClr val="FFFFFF"/>
      </a:accent3>
      <a:accent4>
        <a:srgbClr val="000000"/>
      </a:accent4>
      <a:accent5>
        <a:srgbClr val="AAB1C8"/>
      </a:accent5>
      <a:accent6>
        <a:srgbClr val="7293B7"/>
      </a:accent6>
      <a:hlink>
        <a:srgbClr val="CCDAEA"/>
      </a:hlink>
      <a:folHlink>
        <a:srgbClr val="E5E5E5"/>
      </a:folHlink>
    </a:clrScheme>
    <a:fontScheme name="2009_h&amp;z Folienmaster english">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2009_h&amp;z Folienmaster english 1">
        <a:dk1>
          <a:srgbClr val="000000"/>
        </a:dk1>
        <a:lt1>
          <a:srgbClr val="FFFFFF"/>
        </a:lt1>
        <a:dk2>
          <a:srgbClr val="000000"/>
        </a:dk2>
        <a:lt2>
          <a:srgbClr val="002356"/>
        </a:lt2>
        <a:accent1>
          <a:srgbClr val="004895"/>
        </a:accent1>
        <a:accent2>
          <a:srgbClr val="7FA3CA"/>
        </a:accent2>
        <a:accent3>
          <a:srgbClr val="FFFFFF"/>
        </a:accent3>
        <a:accent4>
          <a:srgbClr val="000000"/>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2">
        <a:dk1>
          <a:srgbClr val="000000"/>
        </a:dk1>
        <a:lt1>
          <a:srgbClr val="FFFFFF"/>
        </a:lt1>
        <a:dk2>
          <a:srgbClr val="000000"/>
        </a:dk2>
        <a:lt2>
          <a:srgbClr val="666666"/>
        </a:lt2>
        <a:accent1>
          <a:srgbClr val="7F7F7F"/>
        </a:accent1>
        <a:accent2>
          <a:srgbClr val="B2B2B2"/>
        </a:accent2>
        <a:accent3>
          <a:srgbClr val="FFFFFF"/>
        </a:accent3>
        <a:accent4>
          <a:srgbClr val="000000"/>
        </a:accent4>
        <a:accent5>
          <a:srgbClr val="C0C0C0"/>
        </a:accent5>
        <a:accent6>
          <a:srgbClr val="A1A1A1"/>
        </a:accent6>
        <a:hlink>
          <a:srgbClr val="CCCCCC"/>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3">
        <a:dk1>
          <a:srgbClr val="E5E5E5"/>
        </a:dk1>
        <a:lt1>
          <a:srgbClr val="FFFFFF"/>
        </a:lt1>
        <a:dk2>
          <a:srgbClr val="000000"/>
        </a:dk2>
        <a:lt2>
          <a:srgbClr val="FFFF99"/>
        </a:lt2>
        <a:accent1>
          <a:srgbClr val="CCDAEA"/>
        </a:accent1>
        <a:accent2>
          <a:srgbClr val="7FA3CA"/>
        </a:accent2>
        <a:accent3>
          <a:srgbClr val="AAAAAA"/>
        </a:accent3>
        <a:accent4>
          <a:srgbClr val="DADADA"/>
        </a:accent4>
        <a:accent5>
          <a:srgbClr val="E2EAF3"/>
        </a:accent5>
        <a:accent6>
          <a:srgbClr val="7293B7"/>
        </a:accent6>
        <a:hlink>
          <a:srgbClr val="004895"/>
        </a:hlink>
        <a:folHlink>
          <a:srgbClr val="002356"/>
        </a:folHlink>
      </a:clrScheme>
      <a:clrMap bg1="dk2" tx1="lt1" bg2="dk1" tx2="lt2" accent1="accent1" accent2="accent2" accent3="accent3" accent4="accent4" accent5="accent5" accent6="accent6" hlink="hlink" folHlink="folHlink"/>
    </a:extraClrScheme>
    <a:extraClrScheme>
      <a:clrScheme name="2009_h&amp;z Folienmaster english 4">
        <a:dk1>
          <a:srgbClr val="002356"/>
        </a:dk1>
        <a:lt1>
          <a:srgbClr val="FFFFFF"/>
        </a:lt1>
        <a:dk2>
          <a:srgbClr val="002356"/>
        </a:dk2>
        <a:lt2>
          <a:srgbClr val="002356"/>
        </a:lt2>
        <a:accent1>
          <a:srgbClr val="004895"/>
        </a:accent1>
        <a:accent2>
          <a:srgbClr val="7FA3CA"/>
        </a:accent2>
        <a:accent3>
          <a:srgbClr val="FFFFFF"/>
        </a:accent3>
        <a:accent4>
          <a:srgbClr val="001C48"/>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2009_h&amp;z Folienmaster english</Template>
  <TotalTime>0</TotalTime>
  <Words>388</Words>
  <Application>Microsoft Office PowerPoint</Application>
  <PresentationFormat>A4 Paper (210x297 mm)</PresentationFormat>
  <Paragraphs>34</Paragraphs>
  <Slides>4</Slides>
  <Notes>0</Notes>
  <HiddenSlides>0</HiddenSlides>
  <MMClips>4</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8" baseType="lpstr">
      <vt:lpstr>Arial</vt:lpstr>
      <vt:lpstr>Symbol</vt:lpstr>
      <vt:lpstr>2009_h&amp;z Folienmaster english</vt:lpstr>
      <vt:lpstr>think-cell Slide</vt:lpstr>
      <vt:lpstr>Module 1 Overview - Introduction to PSM in an Industry 4.0 environment</vt:lpstr>
      <vt:lpstr>Module Learning Goals and Content</vt:lpstr>
      <vt:lpstr>Why is this important?</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Tim Robbe</dc:creator>
  <cp:lastModifiedBy>steve kelly</cp:lastModifiedBy>
  <cp:revision>152</cp:revision>
  <dcterms:created xsi:type="dcterms:W3CDTF">2009-09-24T14:23:52Z</dcterms:created>
  <dcterms:modified xsi:type="dcterms:W3CDTF">2022-08-11T09:20:17Z</dcterms:modified>
  <cp:category>h&amp;z Business Consulting</cp:category>
</cp:coreProperties>
</file>