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pn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0" r:id="rId1"/>
  </p:sldMasterIdLst>
  <p:notesMasterIdLst>
    <p:notesMasterId r:id="rId25"/>
  </p:notesMasterIdLst>
  <p:handoutMasterIdLst>
    <p:handoutMasterId r:id="rId26"/>
  </p:handoutMasterIdLst>
  <p:sldIdLst>
    <p:sldId id="275" r:id="rId2"/>
    <p:sldId id="279" r:id="rId3"/>
    <p:sldId id="864" r:id="rId4"/>
    <p:sldId id="272" r:id="rId5"/>
    <p:sldId id="282" r:id="rId6"/>
    <p:sldId id="283" r:id="rId7"/>
    <p:sldId id="284" r:id="rId8"/>
    <p:sldId id="281" r:id="rId9"/>
    <p:sldId id="285" r:id="rId10"/>
    <p:sldId id="267" r:id="rId11"/>
    <p:sldId id="305" r:id="rId12"/>
    <p:sldId id="859" r:id="rId13"/>
    <p:sldId id="380" r:id="rId14"/>
    <p:sldId id="860" r:id="rId15"/>
    <p:sldId id="858" r:id="rId16"/>
    <p:sldId id="861" r:id="rId17"/>
    <p:sldId id="862" r:id="rId18"/>
    <p:sldId id="558" r:id="rId19"/>
    <p:sldId id="863" r:id="rId20"/>
    <p:sldId id="286" r:id="rId21"/>
    <p:sldId id="865" r:id="rId22"/>
    <p:sldId id="291" r:id="rId23"/>
    <p:sldId id="612" r:id="rId24"/>
  </p:sldIdLst>
  <p:sldSz cx="9906000" cy="6858000" type="A4"/>
  <p:notesSz cx="6669088" cy="9926638"/>
  <p:embeddedFontLst>
    <p:embeddedFont>
      <p:font typeface="Arial Narrow" panose="020B0606020202030204" pitchFamily="3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Lst>
  <p:custDataLst>
    <p:tags r:id="rId35"/>
  </p:custDataLst>
  <p:defaultTextStyle>
    <a:defPPr>
      <a:defRPr lang="de-DE"/>
    </a:defPPr>
    <a:lvl1pPr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86" userDrawn="1">
          <p15:clr>
            <a:srgbClr val="A4A3A4"/>
          </p15:clr>
        </p15:guide>
        <p15:guide id="2" orient="horz" pos="910" userDrawn="1">
          <p15:clr>
            <a:srgbClr val="A4A3A4"/>
          </p15:clr>
        </p15:guide>
        <p15:guide id="3" orient="horz" pos="3827" userDrawn="1">
          <p15:clr>
            <a:srgbClr val="A4A3A4"/>
          </p15:clr>
        </p15:guide>
        <p15:guide id="4" orient="horz" pos="3902" userDrawn="1">
          <p15:clr>
            <a:srgbClr val="A4A3A4"/>
          </p15:clr>
        </p15:guide>
        <p15:guide id="5" orient="horz" pos="4054" userDrawn="1">
          <p15:clr>
            <a:srgbClr val="A4A3A4"/>
          </p15:clr>
        </p15:guide>
        <p15:guide id="6" orient="horz" pos="4167" userDrawn="1">
          <p15:clr>
            <a:srgbClr val="A4A3A4"/>
          </p15:clr>
        </p15:guide>
        <p15:guide id="7" pos="3120" userDrawn="1">
          <p15:clr>
            <a:srgbClr val="A4A3A4"/>
          </p15:clr>
        </p15:guide>
        <p15:guide id="8" pos="5923" userDrawn="1">
          <p15:clr>
            <a:srgbClr val="A4A3A4"/>
          </p15:clr>
        </p15:guide>
        <p15:guide id="9" pos="5999" userDrawn="1">
          <p15:clr>
            <a:srgbClr val="A4A3A4"/>
          </p15:clr>
        </p15:guide>
        <p15:guide id="10" pos="317" userDrawn="1">
          <p15:clr>
            <a:srgbClr val="A4A3A4"/>
          </p15:clr>
        </p15:guide>
        <p15:guide id="11" pos="241"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clrMru>
    <a:srgbClr val="5A8DCA"/>
    <a:srgbClr val="FFFF99"/>
    <a:srgbClr val="DBDBDB"/>
    <a:srgbClr val="002356"/>
    <a:srgbClr val="004895"/>
    <a:srgbClr val="7FA3CA"/>
    <a:srgbClr val="CCDAEA"/>
    <a:srgbClr val="B2B2B2"/>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ittlere Formatvorlage 1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85" autoAdjust="0"/>
    <p:restoredTop sz="94660"/>
  </p:normalViewPr>
  <p:slideViewPr>
    <p:cSldViewPr snapToGrid="0">
      <p:cViewPr varScale="1">
        <p:scale>
          <a:sx n="72" d="100"/>
          <a:sy n="72" d="100"/>
        </p:scale>
        <p:origin x="1224" y="66"/>
      </p:cViewPr>
      <p:guideLst>
        <p:guide orient="horz" pos="986"/>
        <p:guide orient="horz" pos="910"/>
        <p:guide orient="horz" pos="3827"/>
        <p:guide orient="horz" pos="3902"/>
        <p:guide orient="horz" pos="4054"/>
        <p:guide orient="horz" pos="4167"/>
        <p:guide pos="3120"/>
        <p:guide pos="5923"/>
        <p:guide pos="5999"/>
        <p:guide pos="317"/>
        <p:guide pos="241"/>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6" d="100"/>
          <a:sy n="56" d="100"/>
        </p:scale>
        <p:origin x="-2658" y="-78"/>
      </p:cViewPr>
      <p:guideLst>
        <p:guide orient="horz" pos="3126"/>
        <p:guide pos="2100"/>
      </p:guideLst>
    </p:cSldViewPr>
  </p:notesViewPr>
  <p:gridSpacing cx="60128" cy="6012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81901603-392A-41EC-99B4-D94D174DC8D1}"/>
              </a:ext>
            </a:extLst>
          </p:cNvPr>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7" name="Rectangle 3">
            <a:extLst>
              <a:ext uri="{FF2B5EF4-FFF2-40B4-BE49-F238E27FC236}">
                <a16:creationId xmlns:a16="http://schemas.microsoft.com/office/drawing/2014/main" id="{873EAD01-7B0A-4973-BEB3-0752CAE6EA7A}"/>
              </a:ext>
            </a:extLst>
          </p:cNvPr>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atin typeface="Arial" pitchFamily="34" charset="0"/>
                <a:cs typeface="+mn-cs"/>
              </a:defRPr>
            </a:lvl1pPr>
          </a:lstStyle>
          <a:p>
            <a:pPr>
              <a:defRPr/>
            </a:pPr>
            <a:endParaRPr lang="en-US"/>
          </a:p>
        </p:txBody>
      </p:sp>
      <p:sp>
        <p:nvSpPr>
          <p:cNvPr id="425988" name="Rectangle 4">
            <a:extLst>
              <a:ext uri="{FF2B5EF4-FFF2-40B4-BE49-F238E27FC236}">
                <a16:creationId xmlns:a16="http://schemas.microsoft.com/office/drawing/2014/main" id="{77DF1C88-1E52-4C96-ACCF-47508392469D}"/>
              </a:ext>
            </a:extLst>
          </p:cNvPr>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9" name="Rectangle 5">
            <a:extLst>
              <a:ext uri="{FF2B5EF4-FFF2-40B4-BE49-F238E27FC236}">
                <a16:creationId xmlns:a16="http://schemas.microsoft.com/office/drawing/2014/main" id="{F5B82894-EEBD-4FDE-8D75-60F781D74185}"/>
              </a:ext>
            </a:extLst>
          </p:cNvPr>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EA2274-D112-40EE-9AB0-32E6CF97BC6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BF623D-C4F0-45BA-B971-3C1C22295C53}"/>
              </a:ext>
            </a:extLst>
          </p:cNvPr>
          <p:cNvSpPr>
            <a:spLocks noGrp="1" noChangeArrowheads="1"/>
          </p:cNvSpPr>
          <p:nvPr>
            <p:ph type="hdr" sz="quarter"/>
          </p:nvPr>
        </p:nvSpPr>
        <p:spPr bwMode="auto">
          <a:xfrm>
            <a:off x="0" y="0"/>
            <a:ext cx="2890838"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59" name="Rectangle 3">
            <a:extLst>
              <a:ext uri="{FF2B5EF4-FFF2-40B4-BE49-F238E27FC236}">
                <a16:creationId xmlns:a16="http://schemas.microsoft.com/office/drawing/2014/main" id="{E4BCE6A4-8EE8-40CB-84E2-111FC6A71F1A}"/>
              </a:ext>
            </a:extLst>
          </p:cNvPr>
          <p:cNvSpPr>
            <a:spLocks noGrp="1" noChangeArrowheads="1"/>
          </p:cNvSpPr>
          <p:nvPr>
            <p:ph type="dt" idx="1"/>
          </p:nvPr>
        </p:nvSpPr>
        <p:spPr bwMode="auto">
          <a:xfrm>
            <a:off x="3778250" y="0"/>
            <a:ext cx="2889250"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algn="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5124" name="Rectangle 4">
            <a:extLst>
              <a:ext uri="{FF2B5EF4-FFF2-40B4-BE49-F238E27FC236}">
                <a16:creationId xmlns:a16="http://schemas.microsoft.com/office/drawing/2014/main" id="{DA3A9297-E4F0-4663-B15D-91CEAA000060}"/>
              </a:ext>
            </a:extLst>
          </p:cNvPr>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a:extLst>
              <a:ext uri="{FF2B5EF4-FFF2-40B4-BE49-F238E27FC236}">
                <a16:creationId xmlns:a16="http://schemas.microsoft.com/office/drawing/2014/main" id="{3BE091CC-8BB5-44F9-AE21-AF515785ABAE}"/>
              </a:ext>
            </a:extLst>
          </p:cNvPr>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19462" name="Rectangle 6">
            <a:extLst>
              <a:ext uri="{FF2B5EF4-FFF2-40B4-BE49-F238E27FC236}">
                <a16:creationId xmlns:a16="http://schemas.microsoft.com/office/drawing/2014/main" id="{641191D1-7067-4B9C-BA8C-6B5011CB0D85}"/>
              </a:ext>
            </a:extLst>
          </p:cNvPr>
          <p:cNvSpPr>
            <a:spLocks noGrp="1" noChangeArrowheads="1"/>
          </p:cNvSpPr>
          <p:nvPr>
            <p:ph type="ftr" sz="quarter" idx="4"/>
          </p:nvPr>
        </p:nvSpPr>
        <p:spPr bwMode="auto">
          <a:xfrm>
            <a:off x="0" y="9429750"/>
            <a:ext cx="2890838"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63" name="Rectangle 7">
            <a:extLst>
              <a:ext uri="{FF2B5EF4-FFF2-40B4-BE49-F238E27FC236}">
                <a16:creationId xmlns:a16="http://schemas.microsoft.com/office/drawing/2014/main" id="{5833621A-A4BA-48EE-9D8E-A263A04648DF}"/>
              </a:ext>
            </a:extLst>
          </p:cNvPr>
          <p:cNvSpPr>
            <a:spLocks noGrp="1" noChangeArrowheads="1"/>
          </p:cNvSpPr>
          <p:nvPr>
            <p:ph type="sldNum" sz="quarter" idx="5"/>
          </p:nvPr>
        </p:nvSpPr>
        <p:spPr bwMode="auto">
          <a:xfrm>
            <a:off x="3778250" y="9429750"/>
            <a:ext cx="2889250"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algn="r" defTabSz="947738">
              <a:defRPr sz="1200"/>
            </a:lvl1pPr>
          </a:lstStyle>
          <a:p>
            <a:fld id="{57630AC6-73BA-43EE-861F-8E4EC2B00FE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Folienbildplatzhalter 1">
            <a:extLst>
              <a:ext uri="{FF2B5EF4-FFF2-40B4-BE49-F238E27FC236}">
                <a16:creationId xmlns:a16="http://schemas.microsoft.com/office/drawing/2014/main" id="{22F1EFC1-08FA-42A4-90F6-10A7593A1B4C}"/>
              </a:ext>
            </a:extLst>
          </p:cNvPr>
          <p:cNvSpPr>
            <a:spLocks noGrp="1" noRot="1" noChangeAspect="1" noTextEdit="1"/>
          </p:cNvSpPr>
          <p:nvPr>
            <p:ph type="sldImg"/>
          </p:nvPr>
        </p:nvSpPr>
        <p:spPr>
          <a:ln/>
        </p:spPr>
      </p:sp>
      <p:sp>
        <p:nvSpPr>
          <p:cNvPr id="67587" name="Notizenplatzhalter 2">
            <a:extLst>
              <a:ext uri="{FF2B5EF4-FFF2-40B4-BE49-F238E27FC236}">
                <a16:creationId xmlns:a16="http://schemas.microsoft.com/office/drawing/2014/main" id="{04D9700A-4700-4DD3-9873-97283B7C88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67588" name="Foliennummernplatzhalter 3">
            <a:extLst>
              <a:ext uri="{FF2B5EF4-FFF2-40B4-BE49-F238E27FC236}">
                <a16:creationId xmlns:a16="http://schemas.microsoft.com/office/drawing/2014/main" id="{D3BFA1EA-F7C3-470E-8D22-45CCD9D349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914">
              <a:defRPr sz="1400">
                <a:solidFill>
                  <a:schemeClr val="tx1"/>
                </a:solidFill>
                <a:latin typeface="Arial" panose="020B0604020202020204" pitchFamily="34" charset="0"/>
                <a:cs typeface="Arial" panose="020B0604020202020204" pitchFamily="34" charset="0"/>
              </a:defRPr>
            </a:lvl1pPr>
            <a:lvl2pPr marL="757328" indent="-290417" defTabSz="965914">
              <a:defRPr sz="1400">
                <a:solidFill>
                  <a:schemeClr val="tx1"/>
                </a:solidFill>
                <a:latin typeface="Arial" panose="020B0604020202020204" pitchFamily="34" charset="0"/>
                <a:cs typeface="Arial" panose="020B0604020202020204" pitchFamily="34" charset="0"/>
              </a:defRPr>
            </a:lvl2pPr>
            <a:lvl3pPr marL="1164873" indent="-232654" defTabSz="965914">
              <a:defRPr sz="1400">
                <a:solidFill>
                  <a:schemeClr val="tx1"/>
                </a:solidFill>
                <a:latin typeface="Arial" panose="020B0604020202020204" pitchFamily="34" charset="0"/>
                <a:cs typeface="Arial" panose="020B0604020202020204" pitchFamily="34" charset="0"/>
              </a:defRPr>
            </a:lvl3pPr>
            <a:lvl4pPr marL="1631785" indent="-232654" defTabSz="965914">
              <a:defRPr sz="1400">
                <a:solidFill>
                  <a:schemeClr val="tx1"/>
                </a:solidFill>
                <a:latin typeface="Arial" panose="020B0604020202020204" pitchFamily="34" charset="0"/>
                <a:cs typeface="Arial" panose="020B0604020202020204" pitchFamily="34" charset="0"/>
              </a:defRPr>
            </a:lvl4pPr>
            <a:lvl5pPr marL="2097093" indent="-232654" defTabSz="965914">
              <a:defRPr sz="1400">
                <a:solidFill>
                  <a:schemeClr val="tx1"/>
                </a:solidFill>
                <a:latin typeface="Arial" panose="020B0604020202020204" pitchFamily="34" charset="0"/>
                <a:cs typeface="Arial" panose="020B0604020202020204" pitchFamily="34" charset="0"/>
              </a:defRPr>
            </a:lvl5pPr>
            <a:lvl6pPr marL="2559191"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3021289"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83387"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945486"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fld id="{9DF5F05E-15F6-4F9D-B54D-7452E302794D}" type="slidenum">
              <a:rPr lang="en-US" altLang="de-DE" sz="1200"/>
              <a:pPr/>
              <a:t>11</a:t>
            </a:fld>
            <a:endParaRPr lang="en-US" altLang="de-DE" sz="1200"/>
          </a:p>
        </p:txBody>
      </p:sp>
    </p:spTree>
    <p:extLst>
      <p:ext uri="{BB962C8B-B14F-4D97-AF65-F5344CB8AC3E}">
        <p14:creationId xmlns:p14="http://schemas.microsoft.com/office/powerpoint/2010/main" val="53607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lienbildplatzhalter 1">
            <a:extLst>
              <a:ext uri="{FF2B5EF4-FFF2-40B4-BE49-F238E27FC236}">
                <a16:creationId xmlns:a16="http://schemas.microsoft.com/office/drawing/2014/main" id="{B46F8FD0-975B-42FE-9C36-B38D12A50FF5}"/>
              </a:ext>
            </a:extLst>
          </p:cNvPr>
          <p:cNvSpPr>
            <a:spLocks noGrp="1" noRot="1" noChangeAspect="1" noTextEdit="1"/>
          </p:cNvSpPr>
          <p:nvPr>
            <p:ph type="sldImg"/>
          </p:nvPr>
        </p:nvSpPr>
        <p:spPr>
          <a:ln/>
        </p:spPr>
      </p:sp>
      <p:sp>
        <p:nvSpPr>
          <p:cNvPr id="48131" name="Notizenplatzhalter 2">
            <a:extLst>
              <a:ext uri="{FF2B5EF4-FFF2-40B4-BE49-F238E27FC236}">
                <a16:creationId xmlns:a16="http://schemas.microsoft.com/office/drawing/2014/main" id="{2A6D9F27-6EA8-4433-B342-5C56608EFA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8132" name="Foliennummernplatzhalter 3">
            <a:extLst>
              <a:ext uri="{FF2B5EF4-FFF2-40B4-BE49-F238E27FC236}">
                <a16:creationId xmlns:a16="http://schemas.microsoft.com/office/drawing/2014/main" id="{AF4F50E9-3294-4C7C-A2E5-684B556569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914">
              <a:defRPr sz="1400">
                <a:solidFill>
                  <a:schemeClr val="tx1"/>
                </a:solidFill>
                <a:latin typeface="Arial" panose="020B0604020202020204" pitchFamily="34" charset="0"/>
                <a:cs typeface="Arial" panose="020B0604020202020204" pitchFamily="34" charset="0"/>
              </a:defRPr>
            </a:lvl1pPr>
            <a:lvl2pPr marL="757328" indent="-290417" defTabSz="965914">
              <a:defRPr sz="1400">
                <a:solidFill>
                  <a:schemeClr val="tx1"/>
                </a:solidFill>
                <a:latin typeface="Arial" panose="020B0604020202020204" pitchFamily="34" charset="0"/>
                <a:cs typeface="Arial" panose="020B0604020202020204" pitchFamily="34" charset="0"/>
              </a:defRPr>
            </a:lvl2pPr>
            <a:lvl3pPr marL="1166478" indent="-232654" defTabSz="965914">
              <a:defRPr sz="1400">
                <a:solidFill>
                  <a:schemeClr val="tx1"/>
                </a:solidFill>
                <a:latin typeface="Arial" panose="020B0604020202020204" pitchFamily="34" charset="0"/>
                <a:cs typeface="Arial" panose="020B0604020202020204" pitchFamily="34" charset="0"/>
              </a:defRPr>
            </a:lvl3pPr>
            <a:lvl4pPr marL="1633389" indent="-232654" defTabSz="965914">
              <a:defRPr sz="1400">
                <a:solidFill>
                  <a:schemeClr val="tx1"/>
                </a:solidFill>
                <a:latin typeface="Arial" panose="020B0604020202020204" pitchFamily="34" charset="0"/>
                <a:cs typeface="Arial" panose="020B0604020202020204" pitchFamily="34" charset="0"/>
              </a:defRPr>
            </a:lvl4pPr>
            <a:lvl5pPr marL="2098696" indent="-232654" defTabSz="965914">
              <a:defRPr sz="1400">
                <a:solidFill>
                  <a:schemeClr val="tx1"/>
                </a:solidFill>
                <a:latin typeface="Arial" panose="020B0604020202020204" pitchFamily="34" charset="0"/>
                <a:cs typeface="Arial" panose="020B0604020202020204" pitchFamily="34" charset="0"/>
              </a:defRPr>
            </a:lvl5pPr>
            <a:lvl6pPr marL="2560795"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3022894"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84992"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947090" indent="-232654" defTabSz="965914"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fld id="{7E27AA89-1539-4E4C-AAD6-7A2530D9246B}" type="slidenum">
              <a:rPr lang="en-US" altLang="de-DE" sz="1200"/>
              <a:pPr/>
              <a:t>12</a:t>
            </a:fld>
            <a:endParaRPr lang="en-US" altLang="de-DE" sz="1200"/>
          </a:p>
        </p:txBody>
      </p:sp>
    </p:spTree>
    <p:extLst>
      <p:ext uri="{BB962C8B-B14F-4D97-AF65-F5344CB8AC3E}">
        <p14:creationId xmlns:p14="http://schemas.microsoft.com/office/powerpoint/2010/main" val="318959267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image" Target="../media/image4.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image" Target="../media/image4.png"/><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Master" Target="../slideMasters/slideMaster1.xml"/><Relationship Id="rId7" Type="http://schemas.openxmlformats.org/officeDocument/2006/relationships/image" Target="../media/image7.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jpeg"/><Relationship Id="rId5" Type="http://schemas.openxmlformats.org/officeDocument/2006/relationships/image" Target="../media/image3.jpeg"/><Relationship Id="rId4" Type="http://schemas.openxmlformats.org/officeDocument/2006/relationships/image" Target="../media/image4.png"/><Relationship Id="rId9"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3.jpeg"/><Relationship Id="rId9"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8"/>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30509932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B470C947-4BD8-419C-B925-85DD1867A251}"/>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4021214" y="3297936"/>
            <a:ext cx="5884786" cy="2300860"/>
          </a:xfrm>
          <a:prstGeom prst="rect">
            <a:avLst/>
          </a:prstGeom>
        </p:spPr>
      </p:pic>
      <p:pic>
        <p:nvPicPr>
          <p:cNvPr id="8" name="Picture 7" descr="A picture containing building, umbrella&#10;&#10;Description automatically generated">
            <a:extLst>
              <a:ext uri="{FF2B5EF4-FFF2-40B4-BE49-F238E27FC236}">
                <a16:creationId xmlns:a16="http://schemas.microsoft.com/office/drawing/2014/main" id="{85860ED9-6BE3-4B6A-9FD0-2BEB19C6486C}"/>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sp>
        <p:nvSpPr>
          <p:cNvPr id="9" name="Rectangle 2">
            <a:extLst>
              <a:ext uri="{FF2B5EF4-FFF2-40B4-BE49-F238E27FC236}">
                <a16:creationId xmlns:a16="http://schemas.microsoft.com/office/drawing/2014/main" id="{52210053-EBAB-4481-901E-D19D0A89746A}"/>
              </a:ext>
            </a:extLst>
          </p:cNvPr>
          <p:cNvSpPr txBox="1">
            <a:spLocks noChangeArrowheads="1"/>
          </p:cNvSpPr>
          <p:nvPr userDrawn="1"/>
        </p:nvSpPr>
        <p:spPr bwMode="auto">
          <a:xfrm>
            <a:off x="4236021" y="1000818"/>
            <a:ext cx="5445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762000" rtl="0" eaLnBrk="0" fontAlgn="base" hangingPunct="0">
              <a:spcBef>
                <a:spcPct val="0"/>
              </a:spcBef>
              <a:spcAft>
                <a:spcPct val="0"/>
              </a:spcAft>
              <a:buSzPct val="115000"/>
              <a:buFont typeface="Symbol" panose="05050102010706020507" pitchFamily="18" charset="2"/>
              <a:defRPr sz="2800" b="0" i="1">
                <a:solidFill>
                  <a:schemeClr val="tx2"/>
                </a:solidFill>
                <a:latin typeface="+mj-lt"/>
                <a:ea typeface="+mj-ea"/>
                <a:cs typeface="+mj-cs"/>
              </a:defRPr>
            </a:lvl1pPr>
            <a:lvl2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00" algn="l" defTabSz="762000" rtl="0" fontAlgn="base">
              <a:spcBef>
                <a:spcPct val="0"/>
              </a:spcBef>
              <a:spcAft>
                <a:spcPct val="0"/>
              </a:spcAft>
              <a:buSzPct val="115000"/>
              <a:buFont typeface="Symbol" pitchFamily="18" charset="2"/>
              <a:defRPr b="1" i="1">
                <a:solidFill>
                  <a:schemeClr val="tx2"/>
                </a:solidFill>
                <a:latin typeface="Arial" pitchFamily="34" charset="0"/>
              </a:defRPr>
            </a:lvl6pPr>
            <a:lvl7pPr marL="914400" algn="l" defTabSz="762000" rtl="0" fontAlgn="base">
              <a:spcBef>
                <a:spcPct val="0"/>
              </a:spcBef>
              <a:spcAft>
                <a:spcPct val="0"/>
              </a:spcAft>
              <a:buSzPct val="115000"/>
              <a:buFont typeface="Symbol" pitchFamily="18" charset="2"/>
              <a:defRPr b="1" i="1">
                <a:solidFill>
                  <a:schemeClr val="tx2"/>
                </a:solidFill>
                <a:latin typeface="Arial" pitchFamily="34" charset="0"/>
              </a:defRPr>
            </a:lvl7pPr>
            <a:lvl8pPr marL="1371600" algn="l" defTabSz="762000" rtl="0" fontAlgn="base">
              <a:spcBef>
                <a:spcPct val="0"/>
              </a:spcBef>
              <a:spcAft>
                <a:spcPct val="0"/>
              </a:spcAft>
              <a:buSzPct val="115000"/>
              <a:buFont typeface="Symbol" pitchFamily="18" charset="2"/>
              <a:defRPr b="1" i="1">
                <a:solidFill>
                  <a:schemeClr val="tx2"/>
                </a:solidFill>
                <a:latin typeface="Arial" pitchFamily="34" charset="0"/>
              </a:defRPr>
            </a:lvl8pPr>
            <a:lvl9pPr marL="1828800" algn="l" defTabSz="762000" rtl="0" fontAlgn="base">
              <a:spcBef>
                <a:spcPct val="0"/>
              </a:spcBef>
              <a:spcAft>
                <a:spcPct val="0"/>
              </a:spcAft>
              <a:buSzPct val="115000"/>
              <a:buFont typeface="Symbol" pitchFamily="18" charset="2"/>
              <a:defRPr b="1" i="1">
                <a:solidFill>
                  <a:schemeClr val="tx2"/>
                </a:solidFill>
                <a:latin typeface="Arial" pitchFamily="34" charset="0"/>
              </a:defRPr>
            </a:lvl9pPr>
          </a:lstStyle>
          <a:p>
            <a:r>
              <a:rPr lang="en-US" sz="2800" kern="0" dirty="0">
                <a:solidFill>
                  <a:schemeClr val="bg1"/>
                </a:solidFill>
              </a:rPr>
              <a:t>Title</a:t>
            </a:r>
          </a:p>
        </p:txBody>
      </p:sp>
      <p:sp>
        <p:nvSpPr>
          <p:cNvPr id="19" name="Title 1">
            <a:extLst>
              <a:ext uri="{FF2B5EF4-FFF2-40B4-BE49-F238E27FC236}">
                <a16:creationId xmlns:a16="http://schemas.microsoft.com/office/drawing/2014/main" id="{7009508C-9069-4B6A-99F3-1F4ABCB6AB6C}"/>
              </a:ext>
            </a:extLst>
          </p:cNvPr>
          <p:cNvSpPr>
            <a:spLocks noGrp="1"/>
          </p:cNvSpPr>
          <p:nvPr>
            <p:ph type="title"/>
          </p:nvPr>
        </p:nvSpPr>
        <p:spPr>
          <a:xfrm>
            <a:off x="4236022" y="883920"/>
            <a:ext cx="5445125" cy="457200"/>
          </a:xfrm>
        </p:spPr>
        <p:txBody>
          <a:bodyPr anchor="t"/>
          <a:lstStyle>
            <a:lvl1pPr>
              <a:defRPr sz="2400">
                <a:solidFill>
                  <a:schemeClr val="tx1"/>
                </a:solidFill>
              </a:defRPr>
            </a:lvl1pPr>
          </a:lstStyle>
          <a:p>
            <a:r>
              <a:rPr lang="en-US" dirty="0"/>
              <a:t>Click to edit Master title style</a:t>
            </a:r>
          </a:p>
        </p:txBody>
      </p:sp>
      <p:pic>
        <p:nvPicPr>
          <p:cNvPr id="21" name="Picture 4" descr="http://www.mobidem.tu-dortmund.de/joomla/images/tu-dortmund-logo.png">
            <a:extLst>
              <a:ext uri="{FF2B5EF4-FFF2-40B4-BE49-F238E27FC236}">
                <a16:creationId xmlns:a16="http://schemas.microsoft.com/office/drawing/2014/main" id="{6F82085B-BA08-4B28-A97A-316C27B7D37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www.utwente.nl/huisstijl/downloads/woordmerk/ut-logo-2400-black-nl.png">
            <a:extLst>
              <a:ext uri="{FF2B5EF4-FFF2-40B4-BE49-F238E27FC236}">
                <a16:creationId xmlns:a16="http://schemas.microsoft.com/office/drawing/2014/main" id="{C4330059-451C-44B3-A2D0-AB200C644036}"/>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http://www2.it.lut.fi/project/STX/lutlogo.jpg">
            <a:extLst>
              <a:ext uri="{FF2B5EF4-FFF2-40B4-BE49-F238E27FC236}">
                <a16:creationId xmlns:a16="http://schemas.microsoft.com/office/drawing/2014/main" id="{574EFFB0-CA5D-4D10-A9C9-99EADB65108A}"/>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F0DFC691-FFB1-449C-8032-C77F09DEE3A2}"/>
              </a:ext>
            </a:extLst>
          </p:cNvPr>
          <p:cNvPicPr>
            <a:picLocks noChangeAspect="1"/>
          </p:cNvPicPr>
          <p:nvPr userDrawn="1"/>
        </p:nvPicPr>
        <p:blipFill>
          <a:blip r:embed="rId7"/>
          <a:stretch>
            <a:fillRect/>
          </a:stretch>
        </p:blipFill>
        <p:spPr>
          <a:xfrm>
            <a:off x="7634313" y="6384198"/>
            <a:ext cx="1668140" cy="379917"/>
          </a:xfrm>
          <a:prstGeom prst="rect">
            <a:avLst/>
          </a:prstGeom>
        </p:spPr>
      </p:pic>
      <p:pic>
        <p:nvPicPr>
          <p:cNvPr id="25" name="Picture 2" descr="Image result for university of economics in bratislava">
            <a:extLst>
              <a:ext uri="{FF2B5EF4-FFF2-40B4-BE49-F238E27FC236}">
                <a16:creationId xmlns:a16="http://schemas.microsoft.com/office/drawing/2014/main" id="{5ACFACC4-B7C7-4EDF-837A-3A30A1E874BE}"/>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5295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st of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4C1E64BC-40C4-4F84-AAEF-A6FC83EBB3EB}" type="datetime3">
              <a:rPr lang="en-US" smtClean="0"/>
              <a:t>31 March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3" name="Text Placeholder 2">
            <a:extLst>
              <a:ext uri="{FF2B5EF4-FFF2-40B4-BE49-F238E27FC236}">
                <a16:creationId xmlns:a16="http://schemas.microsoft.com/office/drawing/2014/main" id="{E03A3EC8-CF75-4A75-8310-3C51270F756D}"/>
              </a:ext>
            </a:extLst>
          </p:cNvPr>
          <p:cNvSpPr>
            <a:spLocks noGrp="1"/>
          </p:cNvSpPr>
          <p:nvPr>
            <p:ph type="body" sz="quarter" idx="10" hasCustomPrompt="1"/>
          </p:nvPr>
        </p:nvSpPr>
        <p:spPr>
          <a:xfrm>
            <a:off x="1347789" y="1987550"/>
            <a:ext cx="6491287" cy="3584575"/>
          </a:xfrm>
        </p:spPr>
        <p:txBody>
          <a:bodyPr/>
          <a:lstStyle>
            <a:lvl1pPr marL="342908" indent="-342908" algn="ctr">
              <a:lnSpc>
                <a:spcPct val="150000"/>
              </a:lnSpc>
              <a:buFont typeface="+mj-lt"/>
              <a:buAutoNum type="arabicPeriod"/>
              <a:defRPr/>
            </a:lvl1pPr>
          </a:lstStyle>
          <a:p>
            <a:pPr lvl="0"/>
            <a:r>
              <a:rPr lang="en-US" dirty="0"/>
              <a:t>Chapter</a:t>
            </a:r>
          </a:p>
          <a:p>
            <a:pPr lvl="0"/>
            <a:r>
              <a:rPr lang="en-US" dirty="0"/>
              <a:t>Chapter</a:t>
            </a:r>
          </a:p>
          <a:p>
            <a:pPr lvl="0"/>
            <a:r>
              <a:rPr lang="en-US" dirty="0"/>
              <a:t>Chapter</a:t>
            </a:r>
          </a:p>
        </p:txBody>
      </p:sp>
      <p:sp>
        <p:nvSpPr>
          <p:cNvPr id="16" name="Rectangle 6">
            <a:extLst>
              <a:ext uri="{FF2B5EF4-FFF2-40B4-BE49-F238E27FC236}">
                <a16:creationId xmlns:a16="http://schemas.microsoft.com/office/drawing/2014/main" id="{F70CBB2C-AA72-4C15-BD55-CE7C33E917D4}"/>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8" name="Picture 17">
            <a:extLst>
              <a:ext uri="{FF2B5EF4-FFF2-40B4-BE49-F238E27FC236}">
                <a16:creationId xmlns:a16="http://schemas.microsoft.com/office/drawing/2014/main" id="{8737E56F-AC94-461E-A68D-CA0086979F0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9" name="Inhaltsplatzhalter 2">
            <a:extLst>
              <a:ext uri="{FF2B5EF4-FFF2-40B4-BE49-F238E27FC236}">
                <a16:creationId xmlns:a16="http://schemas.microsoft.com/office/drawing/2014/main" id="{45421780-8B20-4E10-A773-395070030571}"/>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311409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one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E7BF686D-950B-4C0E-A8BF-832D82724244}" type="datetime3">
              <a:rPr lang="en-US" smtClean="0"/>
              <a:t>31 March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4491249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6" name="Date Placeholder 1">
            <a:extLst>
              <a:ext uri="{FF2B5EF4-FFF2-40B4-BE49-F238E27FC236}">
                <a16:creationId xmlns:a16="http://schemas.microsoft.com/office/drawing/2014/main" id="{F5F6391A-3CA8-4C92-A863-66243CD275B9}"/>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F7626ADE-10AD-44E2-83F7-356FAD9687E8}" type="datetime3">
              <a:rPr lang="en-US" smtClean="0"/>
              <a:t>31 March 2022</a:t>
            </a:fld>
            <a:endParaRPr lang="en-US" dirty="0"/>
          </a:p>
        </p:txBody>
      </p:sp>
      <p:sp>
        <p:nvSpPr>
          <p:cNvPr id="7" name="Footer Placeholder 2">
            <a:extLst>
              <a:ext uri="{FF2B5EF4-FFF2-40B4-BE49-F238E27FC236}">
                <a16:creationId xmlns:a16="http://schemas.microsoft.com/office/drawing/2014/main" id="{284AA0DE-689A-4406-986A-684ED49C07E0}"/>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8" name="Slide Number Placeholder 3">
            <a:extLst>
              <a:ext uri="{FF2B5EF4-FFF2-40B4-BE49-F238E27FC236}">
                <a16:creationId xmlns:a16="http://schemas.microsoft.com/office/drawing/2014/main" id="{B77097F5-B445-4394-88DF-D63B2061A618}"/>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9" name="Inhaltsplatzhalter 2">
            <a:extLst>
              <a:ext uri="{FF2B5EF4-FFF2-40B4-BE49-F238E27FC236}">
                <a16:creationId xmlns:a16="http://schemas.microsoft.com/office/drawing/2014/main" id="{4AC972D2-E7AA-4F22-AA5A-CB62CCBC57F5}"/>
              </a:ext>
            </a:extLst>
          </p:cNvPr>
          <p:cNvSpPr>
            <a:spLocks noGrp="1"/>
          </p:cNvSpPr>
          <p:nvPr>
            <p:ph idx="10"/>
          </p:nvPr>
        </p:nvSpPr>
        <p:spPr>
          <a:xfrm>
            <a:off x="386971"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4" descr="http://www.mobidem.tu-dortmund.de/joomla/images/tu-dortmund-logo.png">
            <a:extLst>
              <a:ext uri="{FF2B5EF4-FFF2-40B4-BE49-F238E27FC236}">
                <a16:creationId xmlns:a16="http://schemas.microsoft.com/office/drawing/2014/main" id="{6615EDEB-95E6-4648-86D7-77E93C241CF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university of economics in bratislava">
            <a:extLst>
              <a:ext uri="{FF2B5EF4-FFF2-40B4-BE49-F238E27FC236}">
                <a16:creationId xmlns:a16="http://schemas.microsoft.com/office/drawing/2014/main" id="{8FE8C4B3-9D52-4020-A390-81F393061CE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44A47B25-362C-4B2A-9372-A53234915E4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F39C9E6-7A51-41FA-8604-7E933BA4C297}"/>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4" name="Picture 2" descr="http://www.utwente.nl/huisstijl/downloads/woordmerk/ut-logo-2400-black-nl.png">
            <a:extLst>
              <a:ext uri="{FF2B5EF4-FFF2-40B4-BE49-F238E27FC236}">
                <a16:creationId xmlns:a16="http://schemas.microsoft.com/office/drawing/2014/main" id="{D1C49C3C-C9B5-4BA3-B57B-C3D80C31072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5" name="Line 8">
            <a:extLst>
              <a:ext uri="{FF2B5EF4-FFF2-40B4-BE49-F238E27FC236}">
                <a16:creationId xmlns:a16="http://schemas.microsoft.com/office/drawing/2014/main" id="{8DFFD01A-D9E1-4703-B905-3CCFCC7EBBE6}"/>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9" name="Inhaltsplatzhalter 2">
            <a:extLst>
              <a:ext uri="{FF2B5EF4-FFF2-40B4-BE49-F238E27FC236}">
                <a16:creationId xmlns:a16="http://schemas.microsoft.com/office/drawing/2014/main" id="{87447F4E-43EB-4D7E-BC56-A0869723C647}"/>
              </a:ext>
            </a:extLst>
          </p:cNvPr>
          <p:cNvSpPr>
            <a:spLocks noGrp="1"/>
          </p:cNvSpPr>
          <p:nvPr>
            <p:ph idx="12"/>
          </p:nvPr>
        </p:nvSpPr>
        <p:spPr>
          <a:xfrm>
            <a:off x="5122935"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Rectangle 6">
            <a:extLst>
              <a:ext uri="{FF2B5EF4-FFF2-40B4-BE49-F238E27FC236}">
                <a16:creationId xmlns:a16="http://schemas.microsoft.com/office/drawing/2014/main" id="{EAFC4E04-1AAB-4D98-8D86-304734AAC901}"/>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7" name="Picture 16">
            <a:extLst>
              <a:ext uri="{FF2B5EF4-FFF2-40B4-BE49-F238E27FC236}">
                <a16:creationId xmlns:a16="http://schemas.microsoft.com/office/drawing/2014/main" id="{04605153-A1A6-46FC-A326-039BDB297E9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8" name="Inhaltsplatzhalter 2">
            <a:extLst>
              <a:ext uri="{FF2B5EF4-FFF2-40B4-BE49-F238E27FC236}">
                <a16:creationId xmlns:a16="http://schemas.microsoft.com/office/drawing/2014/main" id="{FDA22978-66F8-42AA-BD86-F98D32A85CCE}"/>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901669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blac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0F83F-6868-40E0-8DD2-6B0C2396F0A6}"/>
              </a:ext>
            </a:extLst>
          </p:cNvPr>
          <p:cNvSpPr/>
          <p:nvPr userDrawn="1"/>
        </p:nvSpPr>
        <p:spPr bwMode="auto">
          <a:xfrm>
            <a:off x="0" y="5874064"/>
            <a:ext cx="9906000" cy="983935"/>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C67E3AE7-F87F-414A-A2CD-0BAE7BF56C5D}"/>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C8C0B885-91E0-4DFE-BB27-359AEC94C4CB}"/>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1" name="Picture 2" descr="Image result for university of economics in bratislava">
            <a:extLst>
              <a:ext uri="{FF2B5EF4-FFF2-40B4-BE49-F238E27FC236}">
                <a16:creationId xmlns:a16="http://schemas.microsoft.com/office/drawing/2014/main" id="{15163E95-3FA1-4CF4-ACA9-923523A2781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5906336"/>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68C09196-1B7F-4BFF-97AC-4BB559CBF41B}"/>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5998971"/>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585A7E7-5EE6-44ED-913D-A4DF11585C93}"/>
              </a:ext>
            </a:extLst>
          </p:cNvPr>
          <p:cNvPicPr>
            <a:picLocks noChangeAspect="1"/>
          </p:cNvPicPr>
          <p:nvPr userDrawn="1"/>
        </p:nvPicPr>
        <p:blipFill>
          <a:blip r:embed="rId6"/>
          <a:stretch>
            <a:fillRect/>
          </a:stretch>
        </p:blipFill>
        <p:spPr>
          <a:xfrm>
            <a:off x="7743494" y="5985402"/>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228A4E1E-2217-4F86-A73C-3E69681C688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033492"/>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DF3822EF-6A26-49E8-9E42-820B6687D465}"/>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5998971"/>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3" descr="http://www2.it.lut.fi/project/STX/lutlogo.jpg">
            <a:extLst>
              <a:ext uri="{FF2B5EF4-FFF2-40B4-BE49-F238E27FC236}">
                <a16:creationId xmlns:a16="http://schemas.microsoft.com/office/drawing/2014/main" id="{7A803B5C-4CC8-463E-87FE-B7787DD2CB2E}"/>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5966087"/>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A4A8DEE1-D2D6-489D-9E42-543338331E14}"/>
              </a:ext>
            </a:extLst>
          </p:cNvPr>
          <p:cNvPicPr>
            <a:picLocks noChangeAspect="1"/>
          </p:cNvPicPr>
          <p:nvPr userDrawn="1"/>
        </p:nvPicPr>
        <p:blipFill>
          <a:blip r:embed="rId6"/>
          <a:stretch>
            <a:fillRect/>
          </a:stretch>
        </p:blipFill>
        <p:spPr>
          <a:xfrm>
            <a:off x="7634313" y="5951382"/>
            <a:ext cx="1668140" cy="379917"/>
          </a:xfrm>
          <a:prstGeom prst="rect">
            <a:avLst/>
          </a:prstGeom>
        </p:spPr>
      </p:pic>
      <p:sp>
        <p:nvSpPr>
          <p:cNvPr id="20" name="TextBox 19">
            <a:extLst>
              <a:ext uri="{FF2B5EF4-FFF2-40B4-BE49-F238E27FC236}">
                <a16:creationId xmlns:a16="http://schemas.microsoft.com/office/drawing/2014/main" id="{93913896-2CAA-4CE1-96C5-FB69D3B03BF8}"/>
              </a:ext>
            </a:extLst>
          </p:cNvPr>
          <p:cNvSpPr txBox="1"/>
          <p:nvPr userDrawn="1"/>
        </p:nvSpPr>
        <p:spPr>
          <a:xfrm>
            <a:off x="5068125" y="335609"/>
            <a:ext cx="5445125" cy="400110"/>
          </a:xfrm>
          <a:prstGeom prst="rect">
            <a:avLst/>
          </a:prstGeom>
          <a:noFill/>
        </p:spPr>
        <p:txBody>
          <a:bodyPr wrap="square" rtlCol="0">
            <a:spAutoFit/>
          </a:bodyPr>
          <a:lstStyle/>
          <a:p>
            <a:r>
              <a:rPr lang="en-US" sz="2000" b="0" i="1" dirty="0">
                <a:solidFill>
                  <a:schemeClr val="bg1"/>
                </a:solidFill>
                <a:latin typeface="+mj-lt"/>
                <a:ea typeface="+mj-ea"/>
                <a:cs typeface="+mj-cs"/>
              </a:rPr>
              <a:t>Contact</a:t>
            </a:r>
            <a:r>
              <a:rPr lang="en-US" sz="1200" b="0" dirty="0">
                <a:solidFill>
                  <a:schemeClr val="bg1"/>
                </a:solidFill>
              </a:rPr>
              <a:t> </a:t>
            </a:r>
            <a:r>
              <a:rPr lang="en-US" sz="2000" b="0" i="1" kern="1200" dirty="0">
                <a:solidFill>
                  <a:schemeClr val="bg1"/>
                </a:solidFill>
                <a:latin typeface="+mj-lt"/>
                <a:ea typeface="+mj-ea"/>
                <a:cs typeface="+mj-cs"/>
              </a:rPr>
              <a:t>Information</a:t>
            </a:r>
          </a:p>
        </p:txBody>
      </p:sp>
      <p:sp>
        <p:nvSpPr>
          <p:cNvPr id="21" name="TextBox 20">
            <a:extLst>
              <a:ext uri="{FF2B5EF4-FFF2-40B4-BE49-F238E27FC236}">
                <a16:creationId xmlns:a16="http://schemas.microsoft.com/office/drawing/2014/main" id="{2D6CF358-2DA7-461E-9003-4EB257F874E2}"/>
              </a:ext>
            </a:extLst>
          </p:cNvPr>
          <p:cNvSpPr txBox="1"/>
          <p:nvPr userDrawn="1"/>
        </p:nvSpPr>
        <p:spPr>
          <a:xfrm>
            <a:off x="5068125" y="851443"/>
            <a:ext cx="5445125" cy="738664"/>
          </a:xfrm>
          <a:prstGeom prst="rect">
            <a:avLst/>
          </a:prstGeom>
          <a:noFill/>
        </p:spPr>
        <p:txBody>
          <a:bodyPr wrap="square" rtlCol="0">
            <a:spAutoFit/>
          </a:bodyPr>
          <a:lstStyle/>
          <a:p>
            <a:r>
              <a:rPr lang="en-US" sz="1400" b="0" i="1" dirty="0">
                <a:solidFill>
                  <a:schemeClr val="bg1"/>
                </a:solidFill>
                <a:latin typeface="+mj-lt"/>
                <a:ea typeface="+mj-ea"/>
                <a:cs typeface="+mj-cs"/>
              </a:rPr>
              <a:t>Website: http://project-persist.eu/ </a:t>
            </a:r>
          </a:p>
          <a:p>
            <a:r>
              <a:rPr lang="en-US" sz="1400" b="0" i="1" kern="1200" dirty="0">
                <a:solidFill>
                  <a:schemeClr val="bg1"/>
                </a:solidFill>
                <a:latin typeface="+mj-lt"/>
                <a:ea typeface="+mj-ea"/>
                <a:cs typeface="+mj-cs"/>
              </a:rPr>
              <a:t>LinkedIn: PERSIST group</a:t>
            </a:r>
          </a:p>
          <a:p>
            <a:r>
              <a:rPr lang="en-US" sz="1400" b="0" i="1" kern="1200" dirty="0" err="1">
                <a:solidFill>
                  <a:schemeClr val="bg1"/>
                </a:solidFill>
                <a:latin typeface="+mj-lt"/>
                <a:ea typeface="+mj-ea"/>
                <a:cs typeface="+mj-cs"/>
              </a:rPr>
              <a:t>EMail</a:t>
            </a:r>
            <a:r>
              <a:rPr lang="en-US" sz="1400" b="0" i="1" kern="1200" dirty="0">
                <a:solidFill>
                  <a:schemeClr val="bg1"/>
                </a:solidFill>
                <a:latin typeface="+mj-lt"/>
                <a:ea typeface="+mj-ea"/>
                <a:cs typeface="+mj-cs"/>
              </a:rPr>
              <a:t>: project-persist@utwente.nl</a:t>
            </a:r>
          </a:p>
        </p:txBody>
      </p:sp>
      <p:pic>
        <p:nvPicPr>
          <p:cNvPr id="22" name="Picture 21" descr="A close up of a logo&#10;&#10;Description automatically generated">
            <a:extLst>
              <a:ext uri="{FF2B5EF4-FFF2-40B4-BE49-F238E27FC236}">
                <a16:creationId xmlns:a16="http://schemas.microsoft.com/office/drawing/2014/main" id="{6DE782BF-3DFE-4B5C-B6B4-AC24B22E86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
        <p:nvSpPr>
          <p:cNvPr id="23" name="TextBox 22">
            <a:extLst>
              <a:ext uri="{FF2B5EF4-FFF2-40B4-BE49-F238E27FC236}">
                <a16:creationId xmlns:a16="http://schemas.microsoft.com/office/drawing/2014/main" id="{AEDCB657-BE02-47E6-A508-F458D744D1F3}"/>
              </a:ext>
            </a:extLst>
          </p:cNvPr>
          <p:cNvSpPr txBox="1"/>
          <p:nvPr userDrawn="1"/>
        </p:nvSpPr>
        <p:spPr>
          <a:xfrm>
            <a:off x="4218432" y="1865376"/>
            <a:ext cx="2188464" cy="307777"/>
          </a:xfrm>
          <a:prstGeom prst="rect">
            <a:avLst/>
          </a:prstGeom>
          <a:noFill/>
        </p:spPr>
        <p:txBody>
          <a:bodyPr wrap="square" rtlCol="0">
            <a:spAutoFit/>
          </a:bodyPr>
          <a:lstStyle/>
          <a:p>
            <a:r>
              <a:rPr lang="en-US" b="0" u="sng" dirty="0">
                <a:solidFill>
                  <a:schemeClr val="bg1"/>
                </a:solidFill>
              </a:rPr>
              <a:t>Next steps:</a:t>
            </a:r>
          </a:p>
        </p:txBody>
      </p:sp>
      <p:sp>
        <p:nvSpPr>
          <p:cNvPr id="24" name="Rectangle 23">
            <a:extLst>
              <a:ext uri="{FF2B5EF4-FFF2-40B4-BE49-F238E27FC236}">
                <a16:creationId xmlns:a16="http://schemas.microsoft.com/office/drawing/2014/main" id="{B2619489-AEAA-4E89-AF68-3F3F91B67C9A}"/>
              </a:ext>
            </a:extLst>
          </p:cNvPr>
          <p:cNvSpPr/>
          <p:nvPr userDrawn="1"/>
        </p:nvSpPr>
        <p:spPr>
          <a:xfrm>
            <a:off x="154126" y="6454378"/>
            <a:ext cx="7636562" cy="415498"/>
          </a:xfrm>
          <a:prstGeom prst="rect">
            <a:avLst/>
          </a:prstGeom>
        </p:spPr>
        <p:txBody>
          <a:bodyPr wrap="square">
            <a:spAutoFit/>
          </a:bodyPr>
          <a:lstStyle/>
          <a:p>
            <a:pPr algn="just"/>
            <a:r>
              <a:rPr lang="en-US" sz="700" dirty="0">
                <a:solidFill>
                  <a:schemeClr val="accent4">
                    <a:lumMod val="50000"/>
                    <a:lumOff val="50000"/>
                  </a:schemeClr>
                </a:solidFill>
              </a:rPr>
              <a:t>This research is part of Project PERSIST (project-persist.eu), co-funded by the Erasmus+ </a:t>
            </a:r>
            <a:r>
              <a:rPr lang="en-US" sz="700" dirty="0" err="1">
                <a:solidFill>
                  <a:schemeClr val="accent4">
                    <a:lumMod val="50000"/>
                    <a:lumOff val="50000"/>
                  </a:schemeClr>
                </a:solidFill>
              </a:rPr>
              <a:t>Programme</a:t>
            </a:r>
            <a:r>
              <a:rPr lang="en-US" sz="700" dirty="0">
                <a:solidFill>
                  <a:schemeClr val="accent4">
                    <a:lumMod val="50000"/>
                    <a:lumOff val="50000"/>
                  </a:schemeClr>
                </a:solidFill>
              </a:rPr>
              <a:t> of the European Union with project number 2019-1-NL01-KA203-060501.Disclaimer:TheEuropean Commission support for the production of this publication does not constitute an endorsement of the contents which reflects the views only of the authors, the Commission and the NA DAAD cannot be held responsible for any use which may be made of the information contained therein.</a:t>
            </a:r>
          </a:p>
        </p:txBody>
      </p:sp>
      <p:pic>
        <p:nvPicPr>
          <p:cNvPr id="25" name="Picture 24">
            <a:extLst>
              <a:ext uri="{FF2B5EF4-FFF2-40B4-BE49-F238E27FC236}">
                <a16:creationId xmlns:a16="http://schemas.microsoft.com/office/drawing/2014/main" id="{A2804CBA-5C00-43E1-8D63-7A74FE14BE7B}"/>
              </a:ext>
            </a:extLst>
          </p:cNvPr>
          <p:cNvPicPr>
            <a:picLocks noChangeAspect="1"/>
          </p:cNvPicPr>
          <p:nvPr userDrawn="1"/>
        </p:nvPicPr>
        <p:blipFill>
          <a:blip r:embed="rId10"/>
          <a:stretch>
            <a:fillRect/>
          </a:stretch>
        </p:blipFill>
        <p:spPr>
          <a:xfrm>
            <a:off x="7867594" y="6395769"/>
            <a:ext cx="1932432" cy="422855"/>
          </a:xfrm>
          <a:prstGeom prst="rect">
            <a:avLst/>
          </a:prstGeom>
        </p:spPr>
      </p:pic>
    </p:spTree>
    <p:extLst>
      <p:ext uri="{BB962C8B-B14F-4D97-AF65-F5344CB8AC3E}">
        <p14:creationId xmlns:p14="http://schemas.microsoft.com/office/powerpoint/2010/main" val="4549589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0516241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a:extLst>
              <a:ext uri="{FF2B5EF4-FFF2-40B4-BE49-F238E27FC236}">
                <a16:creationId xmlns:a16="http://schemas.microsoft.com/office/drawing/2014/main" id="{D0D8AAEE-7702-4F24-A7AA-700DFBA892F5}"/>
              </a:ext>
            </a:extLst>
          </p:cNvPr>
          <p:cNvSpPr>
            <a:spLocks noGrp="1" noChangeArrowheads="1"/>
          </p:cNvSpPr>
          <p:nvPr>
            <p:ph type="title"/>
            <p:custDataLst>
              <p:tags r:id="rId10"/>
            </p:custDataLst>
          </p:nvPr>
        </p:nvSpPr>
        <p:spPr bwMode="auto">
          <a:xfrm>
            <a:off x="382588" y="317500"/>
            <a:ext cx="9140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sp>
        <p:nvSpPr>
          <p:cNvPr id="1027" name="Rectangle 7">
            <a:extLst>
              <a:ext uri="{FF2B5EF4-FFF2-40B4-BE49-F238E27FC236}">
                <a16:creationId xmlns:a16="http://schemas.microsoft.com/office/drawing/2014/main" id="{8570737F-938D-47E3-8E90-80824C805387}"/>
              </a:ext>
            </a:extLst>
          </p:cNvPr>
          <p:cNvSpPr>
            <a:spLocks noGrp="1" noChangeArrowheads="1"/>
          </p:cNvSpPr>
          <p:nvPr>
            <p:ph type="body" idx="1"/>
            <p:custDataLst>
              <p:tags r:id="rId11"/>
            </p:custDataLst>
          </p:nvPr>
        </p:nvSpPr>
        <p:spPr bwMode="auto">
          <a:xfrm>
            <a:off x="382588" y="952500"/>
            <a:ext cx="9140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graphicFrame>
        <p:nvGraphicFramePr>
          <p:cNvPr id="1029" name="Rectangle 11" hidden="1">
            <a:extLst>
              <a:ext uri="{FF2B5EF4-FFF2-40B4-BE49-F238E27FC236}">
                <a16:creationId xmlns:a16="http://schemas.microsoft.com/office/drawing/2014/main" id="{2412572D-4491-4E3E-91EE-9DA7299887E5}"/>
              </a:ext>
            </a:extLst>
          </p:cNvPr>
          <p:cNvGraphicFramePr>
            <a:graphicFrameLocks/>
          </p:cNvGraphicFramePr>
          <p:nvPr>
            <p:custDataLst>
              <p:tags r:id="rId1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1031" name="think-cell Slide" r:id="rId13" imgW="0" imgH="0" progId="">
                  <p:embed/>
                </p:oleObj>
              </mc:Choice>
              <mc:Fallback>
                <p:oleObj name="think-cell Slide" r:id="rId13" imgW="0" imgH="0" progId="">
                  <p:embed/>
                  <p:pic>
                    <p:nvPicPr>
                      <p:cNvPr id="0" name="Rectangle 1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Date Placeholder 1">
            <a:extLst>
              <a:ext uri="{FF2B5EF4-FFF2-40B4-BE49-F238E27FC236}">
                <a16:creationId xmlns:a16="http://schemas.microsoft.com/office/drawing/2014/main" id="{C2B9CE4E-AF3B-4CD7-9662-5DE490B17480}"/>
              </a:ext>
            </a:extLst>
          </p:cNvPr>
          <p:cNvSpPr>
            <a:spLocks noGrp="1"/>
          </p:cNvSpPr>
          <p:nvPr>
            <p:ph type="dt" sz="half" idx="2"/>
          </p:nvPr>
        </p:nvSpPr>
        <p:spPr>
          <a:xfrm>
            <a:off x="6399086" y="6356351"/>
            <a:ext cx="22288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CEA9DEEC-3747-48EF-A2FD-898A0393E572}" type="datetime3">
              <a:rPr lang="en-US" smtClean="0"/>
              <a:t>31 March 2022</a:t>
            </a:fld>
            <a:endParaRPr lang="en-US" dirty="0"/>
          </a:p>
        </p:txBody>
      </p:sp>
      <p:sp>
        <p:nvSpPr>
          <p:cNvPr id="3" name="Footer Placeholder 2">
            <a:extLst>
              <a:ext uri="{FF2B5EF4-FFF2-40B4-BE49-F238E27FC236}">
                <a16:creationId xmlns:a16="http://schemas.microsoft.com/office/drawing/2014/main" id="{130BBF92-D768-4681-BAA5-A43F3EE157D1}"/>
              </a:ext>
            </a:extLst>
          </p:cNvPr>
          <p:cNvSpPr>
            <a:spLocks noGrp="1"/>
          </p:cNvSpPr>
          <p:nvPr>
            <p:ph type="ftr" sz="quarter" idx="3"/>
          </p:nvPr>
        </p:nvSpPr>
        <p:spPr>
          <a:xfrm>
            <a:off x="681038" y="6391815"/>
            <a:ext cx="3343275"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4" name="Slide Number Placeholder 3">
            <a:extLst>
              <a:ext uri="{FF2B5EF4-FFF2-40B4-BE49-F238E27FC236}">
                <a16:creationId xmlns:a16="http://schemas.microsoft.com/office/drawing/2014/main" id="{4CE94CE7-954E-4E27-AAF7-F9BEB1409FFB}"/>
              </a:ext>
            </a:extLst>
          </p:cNvPr>
          <p:cNvSpPr>
            <a:spLocks noGrp="1"/>
          </p:cNvSpPr>
          <p:nvPr>
            <p:ph type="sldNum" sz="quarter" idx="4"/>
          </p:nvPr>
        </p:nvSpPr>
        <p:spPr>
          <a:xfrm>
            <a:off x="8753856" y="6356352"/>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1" r:id="rId3"/>
    <p:sldLayoutId id="2147483724" r:id="rId4"/>
    <p:sldLayoutId id="2147483732" r:id="rId5"/>
    <p:sldLayoutId id="2147483734" r:id="rId6"/>
    <p:sldLayoutId id="2147483735" r:id="rId7"/>
  </p:sldLayoutIdLst>
  <p:transition/>
  <p:hf hdr="0"/>
  <p:txStyles>
    <p:titleStyle>
      <a:lvl1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mj-lt"/>
          <a:ea typeface="+mj-ea"/>
          <a:cs typeface="+mj-cs"/>
        </a:defRPr>
      </a:lvl1pPr>
      <a:lvl2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12" algn="l" defTabSz="762019" rtl="0" fontAlgn="base">
        <a:spcBef>
          <a:spcPct val="0"/>
        </a:spcBef>
        <a:spcAft>
          <a:spcPct val="0"/>
        </a:spcAft>
        <a:buSzPct val="115000"/>
        <a:buFont typeface="Symbol" pitchFamily="18" charset="2"/>
        <a:defRPr b="1" i="1">
          <a:solidFill>
            <a:schemeClr val="tx2"/>
          </a:solidFill>
          <a:latin typeface="Arial" pitchFamily="34" charset="0"/>
        </a:defRPr>
      </a:lvl6pPr>
      <a:lvl7pPr marL="914423" algn="l" defTabSz="762019" rtl="0" fontAlgn="base">
        <a:spcBef>
          <a:spcPct val="0"/>
        </a:spcBef>
        <a:spcAft>
          <a:spcPct val="0"/>
        </a:spcAft>
        <a:buSzPct val="115000"/>
        <a:buFont typeface="Symbol" pitchFamily="18" charset="2"/>
        <a:defRPr b="1" i="1">
          <a:solidFill>
            <a:schemeClr val="tx2"/>
          </a:solidFill>
          <a:latin typeface="Arial" pitchFamily="34" charset="0"/>
        </a:defRPr>
      </a:lvl7pPr>
      <a:lvl8pPr marL="1371634" algn="l" defTabSz="762019" rtl="0" fontAlgn="base">
        <a:spcBef>
          <a:spcPct val="0"/>
        </a:spcBef>
        <a:spcAft>
          <a:spcPct val="0"/>
        </a:spcAft>
        <a:buSzPct val="115000"/>
        <a:buFont typeface="Symbol" pitchFamily="18" charset="2"/>
        <a:defRPr b="1" i="1">
          <a:solidFill>
            <a:schemeClr val="tx2"/>
          </a:solidFill>
          <a:latin typeface="Arial" pitchFamily="34" charset="0"/>
        </a:defRPr>
      </a:lvl8pPr>
      <a:lvl9pPr marL="1828846" algn="l" defTabSz="762019" rtl="0" fontAlgn="base">
        <a:spcBef>
          <a:spcPct val="0"/>
        </a:spcBef>
        <a:spcAft>
          <a:spcPct val="0"/>
        </a:spcAft>
        <a:buSzPct val="115000"/>
        <a:buFont typeface="Symbol" pitchFamily="18" charset="2"/>
        <a:defRPr b="1" i="1">
          <a:solidFill>
            <a:schemeClr val="tx2"/>
          </a:solidFill>
          <a:latin typeface="Arial" pitchFamily="34" charset="0"/>
        </a:defRPr>
      </a:lvl9pPr>
    </p:titleStyle>
    <p:body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p:bodyStyle>
    <p:otherStyle>
      <a:defPPr>
        <a:defRPr lang="de-DE"/>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eter.vangorp@edgehill.ac.uk" TargetMode="External"/><Relationship Id="rId2" Type="http://schemas.openxmlformats.org/officeDocument/2006/relationships/hyperlink" Target="mailto:stephen.kelly@edgehill.ac.uk" TargetMode="External"/><Relationship Id="rId1" Type="http://schemas.openxmlformats.org/officeDocument/2006/relationships/slideLayout" Target="../slideLayouts/slideLayout1.xml"/><Relationship Id="rId4" Type="http://schemas.openxmlformats.org/officeDocument/2006/relationships/hyperlink" Target="https://www.project-persist.eu/"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34.png"/><Relationship Id="rId11" Type="http://schemas.openxmlformats.org/officeDocument/2006/relationships/image" Target="../media/image39.jpeg"/><Relationship Id="rId5" Type="http://schemas.openxmlformats.org/officeDocument/2006/relationships/image" Target="../media/image33.pn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MZkY9HNCiM0" TargetMode="External"/><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17.jp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CC556-2E97-4AD3-BC67-07F881AA5616}"/>
              </a:ext>
            </a:extLst>
          </p:cNvPr>
          <p:cNvSpPr>
            <a:spLocks noGrp="1"/>
          </p:cNvSpPr>
          <p:nvPr>
            <p:ph type="title"/>
          </p:nvPr>
        </p:nvSpPr>
        <p:spPr/>
        <p:txBody>
          <a:bodyPr/>
          <a:lstStyle/>
          <a:p>
            <a:r>
              <a:rPr lang="en-US" dirty="0"/>
              <a:t>Industry 4.0</a:t>
            </a:r>
          </a:p>
        </p:txBody>
      </p:sp>
      <p:sp>
        <p:nvSpPr>
          <p:cNvPr id="4" name="Rectangle 3">
            <a:extLst>
              <a:ext uri="{FF2B5EF4-FFF2-40B4-BE49-F238E27FC236}">
                <a16:creationId xmlns:a16="http://schemas.microsoft.com/office/drawing/2014/main" id="{0607AFD4-3614-4F0C-8BD5-696FEB9B043F}"/>
              </a:ext>
            </a:extLst>
          </p:cNvPr>
          <p:cNvSpPr/>
          <p:nvPr/>
        </p:nvSpPr>
        <p:spPr>
          <a:xfrm>
            <a:off x="4236022" y="1887230"/>
            <a:ext cx="5669978" cy="92333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Dr Stephen Kelly –</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hlinkClick r:id="rId2">
                  <a:extLst>
                    <a:ext uri="{A12FA001-AC4F-418D-AE19-62706E023703}">
                      <ahyp:hlinkClr xmlns:ahyp="http://schemas.microsoft.com/office/drawing/2018/hyperlinkcolor" val="tx"/>
                    </a:ext>
                  </a:extLst>
                </a:hlinkClick>
              </a:rPr>
              <a:t>stephen.kelly@edgehill.ac.uk</a:t>
            </a:r>
            <a:endPar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Dr Peter Vangorp –</a:t>
            </a: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peter.vangorp@edgehill.ac.uk</a:t>
            </a:r>
            <a:endPar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hlinkClick r:id="rId4"/>
              </a:rPr>
              <a:t>https://www.project-persist.eu</a:t>
            </a:r>
            <a:endParaRPr kumimoji="0" lang="en-GB" sz="1800" b="0" i="0" u="none" strike="noStrike" kern="1200" cap="none" spc="0" normalizeH="0" baseline="0" noProof="0" dirty="0">
              <a:ln>
                <a:noFill/>
              </a:ln>
              <a:solidFill>
                <a:srgbClr val="002356">
                  <a:lumMod val="75000"/>
                  <a:lumOff val="2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3222612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Grafik 3">
            <a:extLst>
              <a:ext uri="{FF2B5EF4-FFF2-40B4-BE49-F238E27FC236}">
                <a16:creationId xmlns:a16="http://schemas.microsoft.com/office/drawing/2014/main" id="{F8CCC13F-C840-475A-9FF3-70F933C40B7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a:extLst>
              <a:ext uri="{FF2B5EF4-FFF2-40B4-BE49-F238E27FC236}">
                <a16:creationId xmlns:a16="http://schemas.microsoft.com/office/drawing/2014/main" id="{3AB0CF7F-56B3-4F78-93E6-41431D58D6E1}"/>
              </a:ext>
            </a:extLst>
          </p:cNvPr>
          <p:cNvSpPr>
            <a:spLocks noGrp="1"/>
          </p:cNvSpPr>
          <p:nvPr>
            <p:ph type="title"/>
          </p:nvPr>
        </p:nvSpPr>
        <p:spPr/>
        <p:txBody>
          <a:bodyPr/>
          <a:lstStyle/>
          <a:p>
            <a:r>
              <a:rPr lang="en-GB" altLang="de-DE" dirty="0"/>
              <a:t>Purchasing processes supported by cyber-physical systems</a:t>
            </a:r>
          </a:p>
        </p:txBody>
      </p:sp>
      <p:sp>
        <p:nvSpPr>
          <p:cNvPr id="2" name="Content Placeholder 1">
            <a:extLst>
              <a:ext uri="{FF2B5EF4-FFF2-40B4-BE49-F238E27FC236}">
                <a16:creationId xmlns:a16="http://schemas.microsoft.com/office/drawing/2014/main" id="{241FD0A2-6F93-429B-8719-F4AA8958EE4F}"/>
              </a:ext>
            </a:extLst>
          </p:cNvPr>
          <p:cNvSpPr>
            <a:spLocks noGrp="1"/>
          </p:cNvSpPr>
          <p:nvPr>
            <p:ph idx="11"/>
          </p:nvPr>
        </p:nvSpPr>
        <p:spPr/>
        <p:txBody>
          <a:bodyPr/>
          <a:lstStyle/>
          <a:p>
            <a:r>
              <a:rPr lang="en-GB" altLang="de-DE" dirty="0"/>
              <a:t>Industry 4.0 example project University of Twente - toilet consumable supplies</a:t>
            </a:r>
          </a:p>
        </p:txBody>
      </p:sp>
      <p:pic>
        <p:nvPicPr>
          <p:cNvPr id="66564" name="Picture 2" descr="Image result for raspberry pi zero w">
            <a:extLst>
              <a:ext uri="{FF2B5EF4-FFF2-40B4-BE49-F238E27FC236}">
                <a16:creationId xmlns:a16="http://schemas.microsoft.com/office/drawing/2014/main" id="{560035F2-423B-4110-A721-A239EAAB94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2413" y="3841750"/>
            <a:ext cx="2097087"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0075496-A90B-4138-86EA-7B2567B8D36D}"/>
              </a:ext>
            </a:extLst>
          </p:cNvPr>
          <p:cNvSpPr txBox="1"/>
          <p:nvPr/>
        </p:nvSpPr>
        <p:spPr>
          <a:xfrm>
            <a:off x="495300" y="2087563"/>
            <a:ext cx="5330825" cy="10826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spcBef>
                <a:spcPct val="20000"/>
              </a:spcBef>
              <a:defRPr/>
            </a:pPr>
            <a:r>
              <a:rPr lang="en-US" dirty="0">
                <a:solidFill>
                  <a:srgbClr val="1A2666"/>
                </a:solidFill>
                <a:latin typeface="+mj-lt"/>
              </a:rPr>
              <a:t>Sensors + </a:t>
            </a:r>
            <a:r>
              <a:rPr lang="en-US" dirty="0" err="1">
                <a:solidFill>
                  <a:srgbClr val="1A2666"/>
                </a:solidFill>
                <a:latin typeface="+mj-lt"/>
              </a:rPr>
              <a:t>WiFi</a:t>
            </a:r>
            <a:r>
              <a:rPr lang="en-US" dirty="0">
                <a:solidFill>
                  <a:srgbClr val="1A2666"/>
                </a:solidFill>
                <a:latin typeface="+mj-lt"/>
              </a:rPr>
              <a:t> modules</a:t>
            </a:r>
          </a:p>
          <a:p>
            <a:pPr marL="309553" indent="-309553">
              <a:spcBef>
                <a:spcPct val="20000"/>
              </a:spcBef>
              <a:buFont typeface="Arial" panose="020B0604020202020204" pitchFamily="34" charset="0"/>
              <a:buChar char="•"/>
              <a:defRPr/>
            </a:pPr>
            <a:r>
              <a:rPr lang="en-US" dirty="0">
                <a:solidFill>
                  <a:srgbClr val="A0A0A0"/>
                </a:solidFill>
                <a:latin typeface="+mj-lt"/>
              </a:rPr>
              <a:t>Soap dispenser: Photo sensor</a:t>
            </a:r>
          </a:p>
          <a:p>
            <a:pPr marL="309553" indent="-309553">
              <a:spcBef>
                <a:spcPct val="20000"/>
              </a:spcBef>
              <a:buFont typeface="Arial" panose="020B0604020202020204" pitchFamily="34" charset="0"/>
              <a:buChar char="•"/>
              <a:defRPr/>
            </a:pPr>
            <a:r>
              <a:rPr lang="en-US" dirty="0">
                <a:solidFill>
                  <a:srgbClr val="A0A0A0"/>
                </a:solidFill>
                <a:latin typeface="+mj-lt"/>
              </a:rPr>
              <a:t>Towel machine: Pressure sensor</a:t>
            </a:r>
          </a:p>
          <a:p>
            <a:pPr marL="309553" indent="-309553">
              <a:spcBef>
                <a:spcPct val="20000"/>
              </a:spcBef>
              <a:buFont typeface="Arial" panose="020B0604020202020204" pitchFamily="34" charset="0"/>
              <a:buChar char="•"/>
              <a:defRPr/>
            </a:pPr>
            <a:r>
              <a:rPr lang="en-US" dirty="0">
                <a:solidFill>
                  <a:srgbClr val="A0A0A0"/>
                </a:solidFill>
                <a:latin typeface="+mj-lt"/>
              </a:rPr>
              <a:t>Bin: Ultrasound distance </a:t>
            </a:r>
            <a:r>
              <a:rPr lang="en-US" dirty="0" err="1">
                <a:solidFill>
                  <a:srgbClr val="A0A0A0"/>
                </a:solidFill>
                <a:latin typeface="+mj-lt"/>
              </a:rPr>
              <a:t>analyser</a:t>
            </a:r>
            <a:endParaRPr lang="en-US" dirty="0">
              <a:solidFill>
                <a:srgbClr val="A0A0A0"/>
              </a:solidFill>
              <a:latin typeface="+mj-lt"/>
            </a:endParaRPr>
          </a:p>
        </p:txBody>
      </p:sp>
      <p:sp>
        <p:nvSpPr>
          <p:cNvPr id="6" name="TextBox 7">
            <a:extLst>
              <a:ext uri="{FF2B5EF4-FFF2-40B4-BE49-F238E27FC236}">
                <a16:creationId xmlns:a16="http://schemas.microsoft.com/office/drawing/2014/main" id="{F32C14E4-9410-4C5A-B744-DC59F54BDB21}"/>
              </a:ext>
            </a:extLst>
          </p:cNvPr>
          <p:cNvSpPr txBox="1"/>
          <p:nvPr/>
        </p:nvSpPr>
        <p:spPr>
          <a:xfrm>
            <a:off x="495300" y="3846513"/>
            <a:ext cx="2771775" cy="3063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dirty="0">
                <a:solidFill>
                  <a:srgbClr val="1A2666"/>
                </a:solidFill>
                <a:latin typeface="+mj-lt"/>
              </a:rPr>
              <a:t>Hub: </a:t>
            </a:r>
            <a:r>
              <a:rPr lang="en-US" dirty="0" err="1">
                <a:solidFill>
                  <a:srgbClr val="1A2666"/>
                </a:solidFill>
                <a:latin typeface="+mj-lt"/>
              </a:rPr>
              <a:t>RaspberryPi</a:t>
            </a:r>
            <a:r>
              <a:rPr lang="en-US" dirty="0">
                <a:solidFill>
                  <a:srgbClr val="1A2666"/>
                </a:solidFill>
                <a:latin typeface="+mj-lt"/>
              </a:rPr>
              <a:t> Zero W </a:t>
            </a:r>
            <a:endParaRPr lang="en-US" dirty="0">
              <a:latin typeface="+mj-lt"/>
            </a:endParaRPr>
          </a:p>
        </p:txBody>
      </p:sp>
      <p:sp>
        <p:nvSpPr>
          <p:cNvPr id="7" name="TextBox 8">
            <a:extLst>
              <a:ext uri="{FF2B5EF4-FFF2-40B4-BE49-F238E27FC236}">
                <a16:creationId xmlns:a16="http://schemas.microsoft.com/office/drawing/2014/main" id="{3A648E26-3B5D-44FD-BD8D-DA27426B20DD}"/>
              </a:ext>
            </a:extLst>
          </p:cNvPr>
          <p:cNvSpPr txBox="1"/>
          <p:nvPr/>
        </p:nvSpPr>
        <p:spPr>
          <a:xfrm>
            <a:off x="495300" y="4583113"/>
            <a:ext cx="2176878"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dirty="0">
                <a:solidFill>
                  <a:srgbClr val="1A2666"/>
                </a:solidFill>
                <a:latin typeface="+mj-lt"/>
              </a:rPr>
              <a:t>Cloud: Amazon AWS IoT</a:t>
            </a:r>
            <a:endParaRPr lang="en-US" dirty="0">
              <a:latin typeface="+mj-lt"/>
            </a:endParaRPr>
          </a:p>
        </p:txBody>
      </p:sp>
      <p:sp>
        <p:nvSpPr>
          <p:cNvPr id="8" name="TextBox 9">
            <a:extLst>
              <a:ext uri="{FF2B5EF4-FFF2-40B4-BE49-F238E27FC236}">
                <a16:creationId xmlns:a16="http://schemas.microsoft.com/office/drawing/2014/main" id="{80A6CE60-FE2D-4EC1-B298-63B61D2E58AE}"/>
              </a:ext>
            </a:extLst>
          </p:cNvPr>
          <p:cNvSpPr txBox="1"/>
          <p:nvPr/>
        </p:nvSpPr>
        <p:spPr>
          <a:xfrm>
            <a:off x="495299" y="5321300"/>
            <a:ext cx="1608707" cy="73866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dirty="0" err="1">
                <a:solidFill>
                  <a:srgbClr val="1A2666"/>
                </a:solidFill>
                <a:latin typeface="+mj-lt"/>
              </a:rPr>
              <a:t>Mendix</a:t>
            </a:r>
            <a:r>
              <a:rPr lang="en-US" dirty="0">
                <a:solidFill>
                  <a:srgbClr val="1A2666"/>
                </a:solidFill>
                <a:latin typeface="+mj-lt"/>
              </a:rPr>
              <a:t> app connected to supplier platforms</a:t>
            </a:r>
            <a:endParaRPr lang="en-US" dirty="0">
              <a:latin typeface="+mj-lt"/>
            </a:endParaRPr>
          </a:p>
        </p:txBody>
      </p:sp>
      <p:cxnSp>
        <p:nvCxnSpPr>
          <p:cNvPr id="9" name="Straight Arrow Connector 13">
            <a:extLst>
              <a:ext uri="{FF2B5EF4-FFF2-40B4-BE49-F238E27FC236}">
                <a16:creationId xmlns:a16="http://schemas.microsoft.com/office/drawing/2014/main" id="{CD209AA1-1389-4636-A950-7D567AA5AC28}"/>
              </a:ext>
            </a:extLst>
          </p:cNvPr>
          <p:cNvCxnSpPr/>
          <p:nvPr/>
        </p:nvCxnSpPr>
        <p:spPr>
          <a:xfrm>
            <a:off x="722313" y="3446463"/>
            <a:ext cx="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15">
            <a:extLst>
              <a:ext uri="{FF2B5EF4-FFF2-40B4-BE49-F238E27FC236}">
                <a16:creationId xmlns:a16="http://schemas.microsoft.com/office/drawing/2014/main" id="{11FEF55B-2810-47F1-84D4-6EA23C51F0FE}"/>
              </a:ext>
            </a:extLst>
          </p:cNvPr>
          <p:cNvCxnSpPr/>
          <p:nvPr/>
        </p:nvCxnSpPr>
        <p:spPr>
          <a:xfrm>
            <a:off x="722313" y="4246563"/>
            <a:ext cx="0" cy="3365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7">
            <a:extLst>
              <a:ext uri="{FF2B5EF4-FFF2-40B4-BE49-F238E27FC236}">
                <a16:creationId xmlns:a16="http://schemas.microsoft.com/office/drawing/2014/main" id="{A4EA6476-A814-4593-9ED5-039B8B0C6701}"/>
              </a:ext>
            </a:extLst>
          </p:cNvPr>
          <p:cNvCxnSpPr/>
          <p:nvPr/>
        </p:nvCxnSpPr>
        <p:spPr>
          <a:xfrm>
            <a:off x="722313" y="4983163"/>
            <a:ext cx="0" cy="3381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66572" name="Picture 6" descr="Image result for ultrasound sensor">
            <a:extLst>
              <a:ext uri="{FF2B5EF4-FFF2-40B4-BE49-F238E27FC236}">
                <a16:creationId xmlns:a16="http://schemas.microsoft.com/office/drawing/2014/main" id="{B9444AAA-5231-4219-B905-1D157DC09C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0838" y="1408113"/>
            <a:ext cx="1481137"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4" name="Textfeld 14">
            <a:extLst>
              <a:ext uri="{FF2B5EF4-FFF2-40B4-BE49-F238E27FC236}">
                <a16:creationId xmlns:a16="http://schemas.microsoft.com/office/drawing/2014/main" id="{E538F259-4C46-4C2F-8AB5-161F0364DA51}"/>
              </a:ext>
            </a:extLst>
          </p:cNvPr>
          <p:cNvSpPr txBox="1">
            <a:spLocks noChangeArrowheads="1"/>
          </p:cNvSpPr>
          <p:nvPr/>
        </p:nvSpPr>
        <p:spPr bwMode="auto">
          <a:xfrm>
            <a:off x="4901406" y="2540863"/>
            <a:ext cx="7429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a:t>Ultrasound</a:t>
            </a:r>
          </a:p>
        </p:txBody>
      </p:sp>
      <p:sp>
        <p:nvSpPr>
          <p:cNvPr id="66575" name="Textfeld 15">
            <a:extLst>
              <a:ext uri="{FF2B5EF4-FFF2-40B4-BE49-F238E27FC236}">
                <a16:creationId xmlns:a16="http://schemas.microsoft.com/office/drawing/2014/main" id="{E188295C-B0DB-44CF-8A29-9750B573B87D}"/>
              </a:ext>
            </a:extLst>
          </p:cNvPr>
          <p:cNvSpPr txBox="1">
            <a:spLocks noChangeArrowheads="1"/>
          </p:cNvSpPr>
          <p:nvPr/>
        </p:nvSpPr>
        <p:spPr bwMode="auto">
          <a:xfrm>
            <a:off x="7769225" y="3866781"/>
            <a:ext cx="8255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err="1"/>
              <a:t>WiFi</a:t>
            </a:r>
            <a:r>
              <a:rPr lang="en-GB" altLang="de-DE" sz="900" dirty="0"/>
              <a:t> module</a:t>
            </a:r>
          </a:p>
        </p:txBody>
      </p:sp>
      <p:sp>
        <p:nvSpPr>
          <p:cNvPr id="66576" name="Textfeld 16">
            <a:extLst>
              <a:ext uri="{FF2B5EF4-FFF2-40B4-BE49-F238E27FC236}">
                <a16:creationId xmlns:a16="http://schemas.microsoft.com/office/drawing/2014/main" id="{F015C63A-0ADC-49ED-82B3-318633FFEB0D}"/>
              </a:ext>
            </a:extLst>
          </p:cNvPr>
          <p:cNvSpPr txBox="1">
            <a:spLocks noChangeArrowheads="1"/>
          </p:cNvSpPr>
          <p:nvPr/>
        </p:nvSpPr>
        <p:spPr bwMode="auto">
          <a:xfrm>
            <a:off x="2792413" y="5559425"/>
            <a:ext cx="133241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err="1"/>
              <a:t>RaspberryPi</a:t>
            </a:r>
            <a:r>
              <a:rPr lang="en-GB" altLang="de-DE" sz="900" dirty="0"/>
              <a:t> computer</a:t>
            </a:r>
          </a:p>
        </p:txBody>
      </p:sp>
      <p:pic>
        <p:nvPicPr>
          <p:cNvPr id="66577" name="Picture 4" descr="Image result for pressure sensor">
            <a:extLst>
              <a:ext uri="{FF2B5EF4-FFF2-40B4-BE49-F238E27FC236}">
                <a16:creationId xmlns:a16="http://schemas.microsoft.com/office/drawing/2014/main" id="{EBF05C84-9465-4F30-BC01-11FC5D1759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80300" y="1439863"/>
            <a:ext cx="144462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8" name="Textfeld 32">
            <a:extLst>
              <a:ext uri="{FF2B5EF4-FFF2-40B4-BE49-F238E27FC236}">
                <a16:creationId xmlns:a16="http://schemas.microsoft.com/office/drawing/2014/main" id="{57D1596C-9987-49C5-B021-FC5AE02D5AD8}"/>
              </a:ext>
            </a:extLst>
          </p:cNvPr>
          <p:cNvSpPr txBox="1">
            <a:spLocks noChangeArrowheads="1"/>
          </p:cNvSpPr>
          <p:nvPr/>
        </p:nvSpPr>
        <p:spPr bwMode="auto">
          <a:xfrm>
            <a:off x="7705602" y="2282573"/>
            <a:ext cx="102463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a:t>Pressure sensor</a:t>
            </a:r>
          </a:p>
        </p:txBody>
      </p:sp>
      <p:pic>
        <p:nvPicPr>
          <p:cNvPr id="66579" name="Grafik 1">
            <a:extLst>
              <a:ext uri="{FF2B5EF4-FFF2-40B4-BE49-F238E27FC236}">
                <a16:creationId xmlns:a16="http://schemas.microsoft.com/office/drawing/2014/main" id="{2C8133E8-7537-4CA0-B470-025C8E27BC7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45050" y="3297555"/>
            <a:ext cx="2651125"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0" name="Grafik 2">
            <a:extLst>
              <a:ext uri="{FF2B5EF4-FFF2-40B4-BE49-F238E27FC236}">
                <a16:creationId xmlns:a16="http://schemas.microsoft.com/office/drawing/2014/main" id="{9E5EE430-9AD4-4DBE-91B2-E0EC71841E5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57813" y="5019992"/>
            <a:ext cx="3963987"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Picture 8" descr="Image result for esp8266">
            <a:extLst>
              <a:ext uri="{FF2B5EF4-FFF2-40B4-BE49-F238E27FC236}">
                <a16:creationId xmlns:a16="http://schemas.microsoft.com/office/drawing/2014/main" id="{6FDAA56B-4CEA-40FD-82DC-1ED2918280C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38963" y="2379980"/>
            <a:ext cx="2193925"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376114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1530FDFE-CB1B-4654-B22E-8B30153543B1}"/>
              </a:ext>
            </a:extLst>
          </p:cNvPr>
          <p:cNvSpPr>
            <a:spLocks noGrp="1"/>
          </p:cNvSpPr>
          <p:nvPr>
            <p:ph type="title"/>
          </p:nvPr>
        </p:nvSpPr>
        <p:spPr/>
        <p:txBody>
          <a:bodyPr/>
          <a:lstStyle/>
          <a:p>
            <a:r>
              <a:rPr lang="de-DE" altLang="en-US" dirty="0"/>
              <a:t>Blockchain</a:t>
            </a:r>
            <a:endParaRPr lang="en-GB" altLang="en-US" dirty="0"/>
          </a:p>
        </p:txBody>
      </p:sp>
      <p:sp>
        <p:nvSpPr>
          <p:cNvPr id="2" name="Content Placeholder 1">
            <a:extLst>
              <a:ext uri="{FF2B5EF4-FFF2-40B4-BE49-F238E27FC236}">
                <a16:creationId xmlns:a16="http://schemas.microsoft.com/office/drawing/2014/main" id="{EC103771-5002-4CB4-A1D6-1CBFDAD66FFA}"/>
              </a:ext>
            </a:extLst>
          </p:cNvPr>
          <p:cNvSpPr>
            <a:spLocks noGrp="1"/>
          </p:cNvSpPr>
          <p:nvPr>
            <p:ph idx="11"/>
          </p:nvPr>
        </p:nvSpPr>
        <p:spPr/>
        <p:txBody>
          <a:bodyPr/>
          <a:lstStyle/>
          <a:p>
            <a:r>
              <a:rPr lang="en-GB" altLang="en-US" dirty="0"/>
              <a:t>Blockchain technology for bills of lading in Supply Chain Management</a:t>
            </a:r>
            <a:endParaRPr lang="en-US" altLang="en-US" dirty="0"/>
          </a:p>
        </p:txBody>
      </p:sp>
      <p:pic>
        <p:nvPicPr>
          <p:cNvPr id="47108" name="Grafik 7">
            <a:extLst>
              <a:ext uri="{FF2B5EF4-FFF2-40B4-BE49-F238E27FC236}">
                <a16:creationId xmlns:a16="http://schemas.microsoft.com/office/drawing/2014/main" id="{AA6794C6-7414-4AA5-A623-30F19C9CA1E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35703" y="2334826"/>
            <a:ext cx="3787362" cy="394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11">
            <a:extLst>
              <a:ext uri="{FF2B5EF4-FFF2-40B4-BE49-F238E27FC236}">
                <a16:creationId xmlns:a16="http://schemas.microsoft.com/office/drawing/2014/main" id="{428394FF-F1DD-44E6-9727-C6B894498A7D}"/>
              </a:ext>
            </a:extLst>
          </p:cNvPr>
          <p:cNvSpPr>
            <a:spLocks noChangeArrowheads="1"/>
          </p:cNvSpPr>
          <p:nvPr>
            <p:custDataLst>
              <p:tags r:id="rId1"/>
            </p:custDataLst>
          </p:nvPr>
        </p:nvSpPr>
        <p:spPr bwMode="auto">
          <a:xfrm>
            <a:off x="382588" y="6508750"/>
            <a:ext cx="2338387" cy="1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r>
              <a:rPr lang="de-DE" altLang="de-DE" sz="900" dirty="0"/>
              <a:t>Source:	 </a:t>
            </a:r>
            <a:r>
              <a:rPr lang="en-US" altLang="en-US" sz="900" dirty="0"/>
              <a:t>https://cargox.io/solutions/Smart-BL/</a:t>
            </a:r>
          </a:p>
        </p:txBody>
      </p:sp>
      <p:pic>
        <p:nvPicPr>
          <p:cNvPr id="47110" name="Grafik 9">
            <a:extLst>
              <a:ext uri="{FF2B5EF4-FFF2-40B4-BE49-F238E27FC236}">
                <a16:creationId xmlns:a16="http://schemas.microsoft.com/office/drawing/2014/main" id="{5E56F0F3-AFFC-474E-B43F-C0B1BACDC61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4119" y="2334826"/>
            <a:ext cx="2447550" cy="394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4">
            <a:extLst>
              <a:ext uri="{FF2B5EF4-FFF2-40B4-BE49-F238E27FC236}">
                <a16:creationId xmlns:a16="http://schemas.microsoft.com/office/drawing/2014/main" id="{26EC390D-E876-4464-88AD-06CBA6BE21D7}"/>
              </a:ext>
            </a:extLst>
          </p:cNvPr>
          <p:cNvSpPr>
            <a:spLocks noGrp="1"/>
          </p:cNvSpPr>
          <p:nvPr>
            <p:ph idx="10"/>
          </p:nvPr>
        </p:nvSpPr>
        <p:spPr>
          <a:xfrm>
            <a:off x="386970" y="1511808"/>
            <a:ext cx="9140825" cy="4767072"/>
          </a:xfrm>
        </p:spPr>
        <p:txBody>
          <a:bodyPr/>
          <a:lstStyle/>
          <a:p>
            <a:pPr marL="0" indent="0"/>
            <a:r>
              <a:rPr lang="en-US" dirty="0">
                <a:solidFill>
                  <a:srgbClr val="000000"/>
                </a:solidFill>
                <a:latin typeface="Arial"/>
                <a:ea typeface="ＭＳ Ｐゴシック"/>
                <a:cs typeface="Arial" panose="020B0604020202020204" pitchFamily="34" charset="0"/>
              </a:rPr>
              <a:t>Blockchain is a secure and transparent way to transfer ownership of digital data such as bills of lading that prove ownership of cargo in transit</a:t>
            </a:r>
            <a:endParaRPr lang="en-GB" dirty="0">
              <a:solidFill>
                <a:srgbClr val="000000"/>
              </a:solidFill>
              <a:latin typeface="Arial"/>
              <a:ea typeface="ＭＳ Ｐゴシック"/>
              <a:cs typeface="Arial" panose="020B0604020202020204" pitchFamily="34" charset="0"/>
            </a:endParaRPr>
          </a:p>
        </p:txBody>
      </p:sp>
    </p:spTree>
    <p:extLst>
      <p:ext uri="{BB962C8B-B14F-4D97-AF65-F5344CB8AC3E}">
        <p14:creationId xmlns:p14="http://schemas.microsoft.com/office/powerpoint/2010/main" val="182990480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a:extLst>
              <a:ext uri="{FF2B5EF4-FFF2-40B4-BE49-F238E27FC236}">
                <a16:creationId xmlns:a16="http://schemas.microsoft.com/office/drawing/2014/main" id="{4D2B849C-04EB-4359-9F19-2FD904B5EAA3}"/>
              </a:ext>
            </a:extLst>
          </p:cNvPr>
          <p:cNvSpPr>
            <a:spLocks noGrp="1"/>
          </p:cNvSpPr>
          <p:nvPr>
            <p:ph type="title"/>
          </p:nvPr>
        </p:nvSpPr>
        <p:spPr/>
        <p:txBody>
          <a:bodyPr/>
          <a:lstStyle/>
          <a:p>
            <a:r>
              <a:rPr lang="de-DE" altLang="en-US" dirty="0"/>
              <a:t>Digital twin</a:t>
            </a:r>
            <a:endParaRPr lang="en-GB" altLang="en-US" dirty="0"/>
          </a:p>
        </p:txBody>
      </p:sp>
      <p:sp>
        <p:nvSpPr>
          <p:cNvPr id="2" name="Content Placeholder 1">
            <a:extLst>
              <a:ext uri="{FF2B5EF4-FFF2-40B4-BE49-F238E27FC236}">
                <a16:creationId xmlns:a16="http://schemas.microsoft.com/office/drawing/2014/main" id="{93CBFC82-ACDD-4831-91BF-0826491B5E88}"/>
              </a:ext>
            </a:extLst>
          </p:cNvPr>
          <p:cNvSpPr>
            <a:spLocks noGrp="1"/>
          </p:cNvSpPr>
          <p:nvPr>
            <p:ph idx="11"/>
          </p:nvPr>
        </p:nvSpPr>
        <p:spPr/>
        <p:txBody>
          <a:bodyPr/>
          <a:lstStyle/>
          <a:p>
            <a:r>
              <a:rPr lang="en-GB" altLang="en-US" dirty="0"/>
              <a:t>Accurate digital counterpart of a physical system opens new possibilities</a:t>
            </a:r>
            <a:endParaRPr lang="en-US" altLang="en-US" dirty="0"/>
          </a:p>
        </p:txBody>
      </p:sp>
      <p:pic>
        <p:nvPicPr>
          <p:cNvPr id="44036" name="Grafik 3">
            <a:extLst>
              <a:ext uri="{FF2B5EF4-FFF2-40B4-BE49-F238E27FC236}">
                <a16:creationId xmlns:a16="http://schemas.microsoft.com/office/drawing/2014/main" id="{A616A16E-51AD-4C13-8373-10CF691D6D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934143"/>
            <a:ext cx="4167188" cy="234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Grafik 3">
            <a:extLst>
              <a:ext uri="{FF2B5EF4-FFF2-40B4-BE49-F238E27FC236}">
                <a16:creationId xmlns:a16="http://schemas.microsoft.com/office/drawing/2014/main" id="{E85FEA95-9283-4649-9168-767B38C7F41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4812" y="1511808"/>
            <a:ext cx="6617426" cy="2620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0">
            <a:extLst>
              <a:ext uri="{FF2B5EF4-FFF2-40B4-BE49-F238E27FC236}">
                <a16:creationId xmlns:a16="http://schemas.microsoft.com/office/drawing/2014/main" id="{88B0672F-F9CC-4498-9689-C13719AFEF97}"/>
              </a:ext>
            </a:extLst>
          </p:cNvPr>
          <p:cNvSpPr>
            <a:spLocks noChangeArrowheads="1"/>
          </p:cNvSpPr>
          <p:nvPr/>
        </p:nvSpPr>
        <p:spPr bwMode="auto">
          <a:xfrm>
            <a:off x="404811" y="4556538"/>
            <a:ext cx="4709331" cy="1722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marL="1587" lvl="1" indent="0" eaLnBrk="1" hangingPunct="1">
              <a:lnSpc>
                <a:spcPct val="100000"/>
              </a:lnSpc>
              <a:buSzTx/>
              <a:buNone/>
            </a:pPr>
            <a:r>
              <a:rPr lang="en-GB" altLang="de-DE" dirty="0"/>
              <a:t>Digital twins can be used in:</a:t>
            </a:r>
          </a:p>
          <a:p>
            <a:pPr lvl="1" eaLnBrk="1" hangingPunct="1">
              <a:lnSpc>
                <a:spcPct val="100000"/>
              </a:lnSpc>
              <a:buSzTx/>
            </a:pPr>
            <a:r>
              <a:rPr lang="en-GB" altLang="de-DE" dirty="0"/>
              <a:t>Design prototyping</a:t>
            </a:r>
          </a:p>
          <a:p>
            <a:pPr lvl="1" eaLnBrk="1" hangingPunct="1">
              <a:lnSpc>
                <a:spcPct val="100000"/>
              </a:lnSpc>
              <a:buSzTx/>
            </a:pPr>
            <a:r>
              <a:rPr lang="en-GB" altLang="de-DE" dirty="0"/>
              <a:t>Production planning and control</a:t>
            </a:r>
          </a:p>
          <a:p>
            <a:pPr lvl="1" eaLnBrk="1" hangingPunct="1">
              <a:lnSpc>
                <a:spcPct val="100000"/>
              </a:lnSpc>
              <a:buSzTx/>
            </a:pPr>
            <a:r>
              <a:rPr lang="en-GB" altLang="de-DE" dirty="0"/>
              <a:t>Product life-cycle connection</a:t>
            </a:r>
          </a:p>
          <a:p>
            <a:pPr lvl="1" eaLnBrk="1" hangingPunct="1">
              <a:lnSpc>
                <a:spcPct val="100000"/>
              </a:lnSpc>
              <a:buSzTx/>
            </a:pPr>
            <a:r>
              <a:rPr lang="en-GB" altLang="de-DE" dirty="0"/>
              <a:t>Maintenance, repair, and operations (MRO)</a:t>
            </a:r>
          </a:p>
        </p:txBody>
      </p:sp>
      <p:sp>
        <p:nvSpPr>
          <p:cNvPr id="10" name="Rectangle 11">
            <a:extLst>
              <a:ext uri="{FF2B5EF4-FFF2-40B4-BE49-F238E27FC236}">
                <a16:creationId xmlns:a16="http://schemas.microsoft.com/office/drawing/2014/main" id="{AE9C51ED-7221-438B-BD66-A6CDA4A5E1CF}"/>
              </a:ext>
            </a:extLst>
          </p:cNvPr>
          <p:cNvSpPr>
            <a:spLocks noChangeArrowheads="1"/>
          </p:cNvSpPr>
          <p:nvPr>
            <p:custDataLst>
              <p:tags r:id="rId1"/>
            </p:custDataLst>
          </p:nvPr>
        </p:nvSpPr>
        <p:spPr bwMode="auto">
          <a:xfrm>
            <a:off x="382588" y="6508939"/>
            <a:ext cx="922047" cy="131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r>
              <a:rPr lang="de-DE" altLang="de-DE" sz="900" dirty="0"/>
              <a:t>Source:	 </a:t>
            </a:r>
            <a:r>
              <a:rPr lang="en-US" altLang="en-US" sz="900" dirty="0"/>
              <a:t>HOMAG</a:t>
            </a:r>
          </a:p>
        </p:txBody>
      </p:sp>
      <p:sp>
        <p:nvSpPr>
          <p:cNvPr id="8" name="Rectangle 20">
            <a:extLst>
              <a:ext uri="{FF2B5EF4-FFF2-40B4-BE49-F238E27FC236}">
                <a16:creationId xmlns:a16="http://schemas.microsoft.com/office/drawing/2014/main" id="{24A08B27-B563-48AF-95D7-EC863B1D1F20}"/>
              </a:ext>
            </a:extLst>
          </p:cNvPr>
          <p:cNvSpPr>
            <a:spLocks noChangeArrowheads="1"/>
          </p:cNvSpPr>
          <p:nvPr/>
        </p:nvSpPr>
        <p:spPr bwMode="auto">
          <a:xfrm>
            <a:off x="7212846" y="1511808"/>
            <a:ext cx="2288343" cy="220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lstStyle>
            <a:lvl1pPr marL="342900" indent="-342900"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190500" indent="-188913"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lvl="1">
              <a:lnSpc>
                <a:spcPct val="100000"/>
              </a:lnSpc>
              <a:buSzTx/>
            </a:pPr>
            <a:r>
              <a:rPr lang="en-GB" altLang="de-DE" dirty="0"/>
              <a:t>3D model</a:t>
            </a:r>
          </a:p>
          <a:p>
            <a:pPr lvl="1">
              <a:lnSpc>
                <a:spcPct val="100000"/>
              </a:lnSpc>
              <a:buSzTx/>
            </a:pPr>
            <a:r>
              <a:rPr lang="en-GB" altLang="de-DE" dirty="0"/>
              <a:t>Parts list</a:t>
            </a:r>
          </a:p>
          <a:p>
            <a:pPr lvl="1">
              <a:lnSpc>
                <a:spcPct val="100000"/>
              </a:lnSpc>
              <a:buSzTx/>
            </a:pPr>
            <a:r>
              <a:rPr lang="en-GB" altLang="de-DE" dirty="0"/>
              <a:t>Documentation</a:t>
            </a:r>
          </a:p>
          <a:p>
            <a:pPr lvl="1">
              <a:lnSpc>
                <a:spcPct val="100000"/>
              </a:lnSpc>
              <a:buSzTx/>
            </a:pPr>
            <a:r>
              <a:rPr lang="en-GB" altLang="de-DE" dirty="0"/>
              <a:t>Specifications</a:t>
            </a:r>
          </a:p>
          <a:p>
            <a:pPr lvl="1">
              <a:lnSpc>
                <a:spcPct val="100000"/>
              </a:lnSpc>
              <a:buSzTx/>
            </a:pPr>
            <a:r>
              <a:rPr lang="en-GB" altLang="de-DE" dirty="0"/>
              <a:t>Real-time state</a:t>
            </a:r>
          </a:p>
          <a:p>
            <a:pPr lvl="1">
              <a:lnSpc>
                <a:spcPct val="100000"/>
              </a:lnSpc>
              <a:buSzTx/>
            </a:pPr>
            <a:r>
              <a:rPr lang="en-GB" altLang="de-DE" dirty="0"/>
              <a:t>Software algorithms</a:t>
            </a:r>
          </a:p>
          <a:p>
            <a:pPr lvl="1">
              <a:lnSpc>
                <a:spcPct val="100000"/>
              </a:lnSpc>
              <a:buSzTx/>
            </a:pPr>
            <a:r>
              <a:rPr lang="en-GB" altLang="de-DE" dirty="0"/>
              <a:t>etc.</a:t>
            </a:r>
          </a:p>
        </p:txBody>
      </p:sp>
    </p:spTree>
    <p:extLst>
      <p:ext uri="{BB962C8B-B14F-4D97-AF65-F5344CB8AC3E}">
        <p14:creationId xmlns:p14="http://schemas.microsoft.com/office/powerpoint/2010/main" val="66732443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4">
            <a:extLst>
              <a:ext uri="{FF2B5EF4-FFF2-40B4-BE49-F238E27FC236}">
                <a16:creationId xmlns:a16="http://schemas.microsoft.com/office/drawing/2014/main" id="{6FBC2F59-46C2-40D1-BCD8-978CA351A042}"/>
              </a:ext>
            </a:extLst>
          </p:cNvPr>
          <p:cNvSpPr>
            <a:spLocks noGrp="1"/>
          </p:cNvSpPr>
          <p:nvPr>
            <p:ph idx="10"/>
          </p:nvPr>
        </p:nvSpPr>
        <p:spPr>
          <a:xfrm>
            <a:off x="386971" y="1511808"/>
            <a:ext cx="3510326" cy="4767072"/>
          </a:xfrm>
        </p:spPr>
        <p:txBody>
          <a:bodyPr/>
          <a:lstStyle/>
          <a:p>
            <a:pPr marL="0" indent="0"/>
            <a:r>
              <a:rPr lang="en-US" dirty="0">
                <a:solidFill>
                  <a:srgbClr val="000000"/>
                </a:solidFill>
                <a:latin typeface="Arial"/>
                <a:ea typeface="ＭＳ Ｐゴシック"/>
                <a:cs typeface="Arial" panose="020B0604020202020204" pitchFamily="34" charset="0"/>
              </a:rPr>
              <a:t>Additive manufacturing / 3D printing</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starts with nothing</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adds material (such as plastic) layer by layer where needed</a:t>
            </a:r>
          </a:p>
        </p:txBody>
      </p:sp>
      <p:sp>
        <p:nvSpPr>
          <p:cNvPr id="5" name="Content Placeholder 4">
            <a:extLst>
              <a:ext uri="{FF2B5EF4-FFF2-40B4-BE49-F238E27FC236}">
                <a16:creationId xmlns:a16="http://schemas.microsoft.com/office/drawing/2014/main" id="{DFAB59A5-0235-4EC4-96F0-5C0D520A5082}"/>
              </a:ext>
            </a:extLst>
          </p:cNvPr>
          <p:cNvSpPr>
            <a:spLocks noGrp="1"/>
          </p:cNvSpPr>
          <p:nvPr>
            <p:ph idx="12"/>
          </p:nvPr>
        </p:nvSpPr>
        <p:spPr/>
        <p:txBody>
          <a:bodyPr/>
          <a:lstStyle/>
          <a:p>
            <a:pPr marL="0" indent="0"/>
            <a:r>
              <a:rPr lang="en-US" dirty="0">
                <a:solidFill>
                  <a:srgbClr val="000000"/>
                </a:solidFill>
                <a:latin typeface="Arial"/>
                <a:ea typeface="ＭＳ Ｐゴシック"/>
                <a:cs typeface="Arial" panose="020B0604020202020204" pitchFamily="34" charset="0"/>
              </a:rPr>
              <a:t>Traditional subtractive manufacturing</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starts with a block of material</a:t>
            </a:r>
          </a:p>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removes unwanted material</a:t>
            </a:r>
            <a:br>
              <a:rPr lang="en-US" dirty="0">
                <a:solidFill>
                  <a:srgbClr val="000000"/>
                </a:solidFill>
                <a:latin typeface="Arial"/>
                <a:ea typeface="ＭＳ Ｐゴシック"/>
                <a:cs typeface="Arial" panose="020B0604020202020204" pitchFamily="34" charset="0"/>
              </a:rPr>
            </a:br>
            <a:r>
              <a:rPr lang="en-US" dirty="0">
                <a:solidFill>
                  <a:srgbClr val="000000"/>
                </a:solidFill>
                <a:latin typeface="Arial"/>
                <a:ea typeface="ＭＳ Ｐゴシック"/>
                <a:cs typeface="Arial" panose="020B0604020202020204" pitchFamily="34" charset="0"/>
              </a:rPr>
              <a:t>by cutting, drilling, chiseling, etc.</a:t>
            </a:r>
            <a:endParaRPr lang="en-GB" dirty="0">
              <a:solidFill>
                <a:srgbClr val="000000"/>
              </a:solidFill>
              <a:latin typeface="Arial"/>
              <a:ea typeface="ＭＳ Ｐゴシック"/>
              <a:cs typeface="Arial" panose="020B0604020202020204" pitchFamily="34" charset="0"/>
            </a:endParaRPr>
          </a:p>
          <a:p>
            <a:endParaRPr lang="en-GB" dirty="0"/>
          </a:p>
        </p:txBody>
      </p:sp>
      <p:sp>
        <p:nvSpPr>
          <p:cNvPr id="43010" name="Titel 1">
            <a:extLst>
              <a:ext uri="{FF2B5EF4-FFF2-40B4-BE49-F238E27FC236}">
                <a16:creationId xmlns:a16="http://schemas.microsoft.com/office/drawing/2014/main" id="{DDA7C115-193A-4371-B637-ACF081348D09}"/>
              </a:ext>
            </a:extLst>
          </p:cNvPr>
          <p:cNvSpPr>
            <a:spLocks noGrp="1"/>
          </p:cNvSpPr>
          <p:nvPr>
            <p:ph type="title"/>
          </p:nvPr>
        </p:nvSpPr>
        <p:spPr/>
        <p:txBody>
          <a:bodyPr/>
          <a:lstStyle/>
          <a:p>
            <a:r>
              <a:rPr lang="de-DE" altLang="en-US" dirty="0"/>
              <a:t>Additive manufacturing / 3D printing</a:t>
            </a:r>
            <a:endParaRPr lang="en-US" altLang="en-US" dirty="0"/>
          </a:p>
        </p:txBody>
      </p:sp>
      <p:sp>
        <p:nvSpPr>
          <p:cNvPr id="2" name="Content Placeholder 1">
            <a:extLst>
              <a:ext uri="{FF2B5EF4-FFF2-40B4-BE49-F238E27FC236}">
                <a16:creationId xmlns:a16="http://schemas.microsoft.com/office/drawing/2014/main" id="{4863A5F7-F328-4B66-99B4-B01C45DA79A6}"/>
              </a:ext>
            </a:extLst>
          </p:cNvPr>
          <p:cNvSpPr>
            <a:spLocks noGrp="1"/>
          </p:cNvSpPr>
          <p:nvPr>
            <p:ph idx="11"/>
          </p:nvPr>
        </p:nvSpPr>
        <p:spPr/>
        <p:txBody>
          <a:bodyPr/>
          <a:lstStyle/>
          <a:p>
            <a:r>
              <a:rPr lang="de-DE" altLang="en-US" dirty="0"/>
              <a:t>Rapid prototyping of design changes has the potential to alter supply chains</a:t>
            </a:r>
            <a:endParaRPr lang="en-GB" dirty="0"/>
          </a:p>
        </p:txBody>
      </p:sp>
      <p:pic>
        <p:nvPicPr>
          <p:cNvPr id="43012" name="Grafik 3">
            <a:extLst>
              <a:ext uri="{FF2B5EF4-FFF2-40B4-BE49-F238E27FC236}">
                <a16:creationId xmlns:a16="http://schemas.microsoft.com/office/drawing/2014/main" id="{21C7B6F1-DD90-4725-AA0B-7E34A31730C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2587" y="2697480"/>
            <a:ext cx="661987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Grafik 5">
            <a:extLst>
              <a:ext uri="{FF2B5EF4-FFF2-40B4-BE49-F238E27FC236}">
                <a16:creationId xmlns:a16="http://schemas.microsoft.com/office/drawing/2014/main" id="{C9D6E308-5287-4B33-AA59-C0BFD6DEC4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1613" y="4454957"/>
            <a:ext cx="29718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Rechteck 4">
            <a:extLst>
              <a:ext uri="{FF2B5EF4-FFF2-40B4-BE49-F238E27FC236}">
                <a16:creationId xmlns:a16="http://schemas.microsoft.com/office/drawing/2014/main" id="{62F41729-855E-4F3D-BDA0-5CF3A829137C}"/>
              </a:ext>
            </a:extLst>
          </p:cNvPr>
          <p:cNvSpPr>
            <a:spLocks noChangeArrowheads="1"/>
          </p:cNvSpPr>
          <p:nvPr/>
        </p:nvSpPr>
        <p:spPr bwMode="auto">
          <a:xfrm>
            <a:off x="503238" y="6372225"/>
            <a:ext cx="329616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de-DE" sz="900" dirty="0"/>
              <a:t>Source: </a:t>
            </a:r>
            <a:r>
              <a:rPr lang="en-GB" altLang="de-DE" sz="900" dirty="0" err="1"/>
              <a:t>Isele</a:t>
            </a:r>
            <a:r>
              <a:rPr lang="en-GB" altLang="de-DE" sz="900" dirty="0"/>
              <a:t>, </a:t>
            </a:r>
            <a:r>
              <a:rPr lang="en-GB" altLang="de-DE" sz="900" dirty="0" err="1"/>
              <a:t>Dividella</a:t>
            </a:r>
            <a:r>
              <a:rPr lang="en-GB" altLang="de-DE" sz="900" dirty="0"/>
              <a:t> AG, </a:t>
            </a:r>
            <a:r>
              <a:rPr lang="en-GB" altLang="de-DE" sz="900" dirty="0" err="1"/>
              <a:t>Maschinenbauforum</a:t>
            </a:r>
            <a:r>
              <a:rPr lang="en-GB" altLang="de-DE" sz="900" dirty="0"/>
              <a:t> 2018</a:t>
            </a:r>
          </a:p>
        </p:txBody>
      </p:sp>
      <p:sp>
        <p:nvSpPr>
          <p:cNvPr id="3" name="TextBox 2">
            <a:extLst>
              <a:ext uri="{FF2B5EF4-FFF2-40B4-BE49-F238E27FC236}">
                <a16:creationId xmlns:a16="http://schemas.microsoft.com/office/drawing/2014/main" id="{7113367E-4CEB-4487-B39A-A6FAC94AF727}"/>
              </a:ext>
            </a:extLst>
          </p:cNvPr>
          <p:cNvSpPr txBox="1"/>
          <p:nvPr/>
        </p:nvSpPr>
        <p:spPr>
          <a:xfrm>
            <a:off x="2391728" y="2984790"/>
            <a:ext cx="3533313" cy="338554"/>
          </a:xfrm>
          <a:prstGeom prst="rect">
            <a:avLst/>
          </a:prstGeom>
          <a:solidFill>
            <a:srgbClr val="DBDBDB"/>
          </a:solidFill>
        </p:spPr>
        <p:txBody>
          <a:bodyPr wrap="square" rtlCol="0">
            <a:spAutoFit/>
          </a:bodyPr>
          <a:lstStyle/>
          <a:p>
            <a:r>
              <a:rPr lang="en-US" sz="1600" b="1" dirty="0"/>
              <a:t>BOX FEEDER COMPARISON</a:t>
            </a:r>
            <a:endParaRPr lang="en-GB" sz="1600" b="1" dirty="0"/>
          </a:p>
        </p:txBody>
      </p:sp>
      <p:sp>
        <p:nvSpPr>
          <p:cNvPr id="4" name="TextBox 3">
            <a:extLst>
              <a:ext uri="{FF2B5EF4-FFF2-40B4-BE49-F238E27FC236}">
                <a16:creationId xmlns:a16="http://schemas.microsoft.com/office/drawing/2014/main" id="{80777344-9821-4DA5-96C1-B085B7BEA4A6}"/>
              </a:ext>
            </a:extLst>
          </p:cNvPr>
          <p:cNvSpPr txBox="1"/>
          <p:nvPr/>
        </p:nvSpPr>
        <p:spPr>
          <a:xfrm>
            <a:off x="760722" y="3613635"/>
            <a:ext cx="2882520" cy="2344385"/>
          </a:xfrm>
          <a:prstGeom prst="rect">
            <a:avLst/>
          </a:prstGeom>
          <a:solidFill>
            <a:srgbClr val="DBDBDB"/>
          </a:solidFill>
        </p:spPr>
        <p:txBody>
          <a:bodyPr wrap="none" rtlCol="0">
            <a:noAutofit/>
          </a:bodyPr>
          <a:lstStyle/>
          <a:p>
            <a:pPr>
              <a:lnSpc>
                <a:spcPct val="110000"/>
              </a:lnSpc>
            </a:pPr>
            <a:r>
              <a:rPr lang="en-US" dirty="0"/>
              <a:t>Current FSU suction plate</a:t>
            </a:r>
          </a:p>
          <a:p>
            <a:pPr marL="285750" indent="-285750">
              <a:lnSpc>
                <a:spcPct val="110000"/>
              </a:lnSpc>
              <a:buFont typeface="Arial" panose="020B0604020202020204" pitchFamily="34" charset="0"/>
              <a:buChar char="•"/>
            </a:pPr>
            <a:r>
              <a:rPr lang="en-US" dirty="0"/>
              <a:t>20 parts</a:t>
            </a:r>
          </a:p>
          <a:p>
            <a:pPr marL="285750" indent="-285750">
              <a:lnSpc>
                <a:spcPct val="110000"/>
              </a:lnSpc>
              <a:buFont typeface="Arial" panose="020B0604020202020204" pitchFamily="34" charset="0"/>
              <a:buChar char="•"/>
            </a:pPr>
            <a:r>
              <a:rPr lang="en-US" b="1" dirty="0"/>
              <a:t>Weight: 585g</a:t>
            </a:r>
          </a:p>
          <a:p>
            <a:pPr marL="285750" indent="-285750">
              <a:lnSpc>
                <a:spcPct val="110000"/>
              </a:lnSpc>
              <a:buFont typeface="Arial" panose="020B0604020202020204" pitchFamily="34" charset="0"/>
              <a:buChar char="•"/>
            </a:pPr>
            <a:r>
              <a:rPr lang="en-US" b="1" dirty="0"/>
              <a:t>Installation time: approx. 1h</a:t>
            </a:r>
          </a:p>
          <a:p>
            <a:pPr>
              <a:lnSpc>
                <a:spcPct val="110000"/>
              </a:lnSpc>
            </a:pPr>
            <a:endParaRPr lang="en-GB" dirty="0"/>
          </a:p>
          <a:p>
            <a:pPr>
              <a:lnSpc>
                <a:spcPct val="110000"/>
              </a:lnSpc>
            </a:pPr>
            <a:r>
              <a:rPr lang="en-GB" dirty="0"/>
              <a:t>New 3D printed FSU suction plate</a:t>
            </a:r>
          </a:p>
          <a:p>
            <a:pPr marL="285750" indent="-285750">
              <a:lnSpc>
                <a:spcPct val="110000"/>
              </a:lnSpc>
              <a:buFont typeface="Arial" panose="020B0604020202020204" pitchFamily="34" charset="0"/>
              <a:buChar char="•"/>
            </a:pPr>
            <a:r>
              <a:rPr lang="en-GB" dirty="0"/>
              <a:t>6 parts</a:t>
            </a:r>
          </a:p>
          <a:p>
            <a:pPr marL="285750" indent="-285750">
              <a:lnSpc>
                <a:spcPct val="110000"/>
              </a:lnSpc>
              <a:buFont typeface="Arial" panose="020B0604020202020204" pitchFamily="34" charset="0"/>
              <a:buChar char="•"/>
            </a:pPr>
            <a:r>
              <a:rPr lang="en-GB" b="1" dirty="0"/>
              <a:t>Weight: 92.5g (-85%)</a:t>
            </a:r>
          </a:p>
          <a:p>
            <a:pPr marL="285750" indent="-285750">
              <a:lnSpc>
                <a:spcPct val="110000"/>
              </a:lnSpc>
              <a:buFont typeface="Arial" panose="020B0604020202020204" pitchFamily="34" charset="0"/>
              <a:buChar char="•"/>
            </a:pPr>
            <a:r>
              <a:rPr lang="en-GB" b="1" dirty="0"/>
              <a:t>Installation time: 10 min</a:t>
            </a:r>
            <a:endParaRPr lang="en-US" b="1" dirty="0"/>
          </a:p>
        </p:txBody>
      </p:sp>
    </p:spTree>
    <p:extLst>
      <p:ext uri="{BB962C8B-B14F-4D97-AF65-F5344CB8AC3E}">
        <p14:creationId xmlns:p14="http://schemas.microsoft.com/office/powerpoint/2010/main" val="399530159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itel 1">
            <a:extLst>
              <a:ext uri="{FF2B5EF4-FFF2-40B4-BE49-F238E27FC236}">
                <a16:creationId xmlns:a16="http://schemas.microsoft.com/office/drawing/2014/main" id="{8AA4353D-10E7-4E9E-AE95-C0CE3C9E308B}"/>
              </a:ext>
            </a:extLst>
          </p:cNvPr>
          <p:cNvSpPr>
            <a:spLocks noGrp="1" noChangeArrowheads="1"/>
          </p:cNvSpPr>
          <p:nvPr>
            <p:ph type="title"/>
          </p:nvPr>
        </p:nvSpPr>
        <p:spPr/>
        <p:txBody>
          <a:bodyPr/>
          <a:lstStyle/>
          <a:p>
            <a:r>
              <a:rPr lang="de-DE" altLang="de-DE" dirty="0"/>
              <a:t>Artificial intelligence</a:t>
            </a:r>
            <a:endParaRPr lang="en-US" altLang="en-US" dirty="0"/>
          </a:p>
        </p:txBody>
      </p:sp>
      <p:sp>
        <p:nvSpPr>
          <p:cNvPr id="2" name="Content Placeholder 1">
            <a:extLst>
              <a:ext uri="{FF2B5EF4-FFF2-40B4-BE49-F238E27FC236}">
                <a16:creationId xmlns:a16="http://schemas.microsoft.com/office/drawing/2014/main" id="{5776CFE2-4614-452B-A894-0D0E6FD53B9E}"/>
              </a:ext>
            </a:extLst>
          </p:cNvPr>
          <p:cNvSpPr>
            <a:spLocks noGrp="1"/>
          </p:cNvSpPr>
          <p:nvPr>
            <p:ph idx="11"/>
          </p:nvPr>
        </p:nvSpPr>
        <p:spPr/>
        <p:txBody>
          <a:bodyPr/>
          <a:lstStyle/>
          <a:p>
            <a:r>
              <a:rPr lang="en-US" dirty="0"/>
              <a:t>No human engineer has figured out this complex construction, but an AI has</a:t>
            </a:r>
            <a:endParaRPr lang="en-GB" dirty="0"/>
          </a:p>
        </p:txBody>
      </p:sp>
      <p:sp>
        <p:nvSpPr>
          <p:cNvPr id="35845" name="object 5">
            <a:extLst>
              <a:ext uri="{FF2B5EF4-FFF2-40B4-BE49-F238E27FC236}">
                <a16:creationId xmlns:a16="http://schemas.microsoft.com/office/drawing/2014/main" id="{9843237E-8686-4EDB-933C-ADE454D89D7B}"/>
              </a:ext>
            </a:extLst>
          </p:cNvPr>
          <p:cNvSpPr>
            <a:spLocks noChangeArrowheads="1"/>
          </p:cNvSpPr>
          <p:nvPr/>
        </p:nvSpPr>
        <p:spPr bwMode="auto">
          <a:xfrm>
            <a:off x="2770188" y="1436688"/>
            <a:ext cx="3903662" cy="491172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6" name="object 8">
            <a:extLst>
              <a:ext uri="{FF2B5EF4-FFF2-40B4-BE49-F238E27FC236}">
                <a16:creationId xmlns:a16="http://schemas.microsoft.com/office/drawing/2014/main" id="{B66D7351-24E6-4D78-8A90-08966CB2D8E6}"/>
              </a:ext>
            </a:extLst>
          </p:cNvPr>
          <p:cNvSpPr>
            <a:spLocks noChangeArrowheads="1"/>
          </p:cNvSpPr>
          <p:nvPr/>
        </p:nvSpPr>
        <p:spPr bwMode="auto">
          <a:xfrm>
            <a:off x="6769100" y="1565275"/>
            <a:ext cx="2773363" cy="231298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7" name="object 9">
            <a:extLst>
              <a:ext uri="{FF2B5EF4-FFF2-40B4-BE49-F238E27FC236}">
                <a16:creationId xmlns:a16="http://schemas.microsoft.com/office/drawing/2014/main" id="{AF8FD790-2397-45CD-BB93-A71274949690}"/>
              </a:ext>
            </a:extLst>
          </p:cNvPr>
          <p:cNvSpPr>
            <a:spLocks noChangeArrowheads="1"/>
          </p:cNvSpPr>
          <p:nvPr/>
        </p:nvSpPr>
        <p:spPr bwMode="auto">
          <a:xfrm>
            <a:off x="441325" y="2072730"/>
            <a:ext cx="319088" cy="3190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8" name="object 10">
            <a:extLst>
              <a:ext uri="{FF2B5EF4-FFF2-40B4-BE49-F238E27FC236}">
                <a16:creationId xmlns:a16="http://schemas.microsoft.com/office/drawing/2014/main" id="{2719C3F1-D011-42CF-8E27-7AFF93D862B0}"/>
              </a:ext>
            </a:extLst>
          </p:cNvPr>
          <p:cNvSpPr>
            <a:spLocks noChangeArrowheads="1"/>
          </p:cNvSpPr>
          <p:nvPr/>
        </p:nvSpPr>
        <p:spPr bwMode="auto">
          <a:xfrm>
            <a:off x="396875" y="2450555"/>
            <a:ext cx="407988" cy="40798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49" name="object 11">
            <a:extLst>
              <a:ext uri="{FF2B5EF4-FFF2-40B4-BE49-F238E27FC236}">
                <a16:creationId xmlns:a16="http://schemas.microsoft.com/office/drawing/2014/main" id="{13F0642B-5E54-4399-A48C-6EF12A716955}"/>
              </a:ext>
            </a:extLst>
          </p:cNvPr>
          <p:cNvSpPr>
            <a:spLocks noChangeArrowheads="1"/>
          </p:cNvSpPr>
          <p:nvPr/>
        </p:nvSpPr>
        <p:spPr bwMode="auto">
          <a:xfrm>
            <a:off x="396875" y="2917280"/>
            <a:ext cx="407988" cy="407988"/>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50" name="object 12">
            <a:extLst>
              <a:ext uri="{FF2B5EF4-FFF2-40B4-BE49-F238E27FC236}">
                <a16:creationId xmlns:a16="http://schemas.microsoft.com/office/drawing/2014/main" id="{74D87F18-FE00-44A8-8A37-986A9A96E461}"/>
              </a:ext>
            </a:extLst>
          </p:cNvPr>
          <p:cNvSpPr txBox="1">
            <a:spLocks noChangeArrowheads="1"/>
          </p:cNvSpPr>
          <p:nvPr/>
        </p:nvSpPr>
        <p:spPr bwMode="auto">
          <a:xfrm>
            <a:off x="947738" y="1745705"/>
            <a:ext cx="2479043"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ts val="25"/>
              </a:spcBef>
            </a:pPr>
            <a:endParaRPr lang="de-DE" altLang="de-DE" sz="1100" dirty="0">
              <a:latin typeface="Times New Roman" panose="02020603050405020304" pitchFamily="18" charset="0"/>
              <a:cs typeface="Times New Roman" panose="02020603050405020304" pitchFamily="18" charset="0"/>
            </a:endParaRPr>
          </a:p>
          <a:p>
            <a:r>
              <a:rPr lang="de-DE" altLang="de-DE" sz="1200" b="1" dirty="0"/>
              <a:t>Advantages:</a:t>
            </a:r>
            <a:endParaRPr lang="de-DE" altLang="de-DE" sz="1200" dirty="0"/>
          </a:p>
          <a:p>
            <a:pPr>
              <a:spcBef>
                <a:spcPts val="13"/>
              </a:spcBef>
            </a:pPr>
            <a:endParaRPr lang="de-DE" altLang="de-DE" sz="1300" dirty="0">
              <a:latin typeface="Times New Roman" panose="02020603050405020304" pitchFamily="18" charset="0"/>
              <a:cs typeface="Times New Roman" panose="02020603050405020304" pitchFamily="18" charset="0"/>
            </a:endParaRPr>
          </a:p>
          <a:p>
            <a:r>
              <a:rPr lang="de-DE" altLang="de-DE" sz="1200" dirty="0"/>
              <a:t>-30kg (-45%)</a:t>
            </a:r>
          </a:p>
          <a:p>
            <a:pPr>
              <a:lnSpc>
                <a:spcPts val="1375"/>
              </a:lnSpc>
              <a:spcBef>
                <a:spcPts val="1025"/>
              </a:spcBef>
            </a:pPr>
            <a:r>
              <a:rPr lang="de-DE" altLang="de-DE" sz="1200" dirty="0"/>
              <a:t>stronger and more resilient</a:t>
            </a:r>
          </a:p>
          <a:p>
            <a:pPr>
              <a:spcBef>
                <a:spcPts val="13"/>
              </a:spcBef>
            </a:pPr>
            <a:endParaRPr lang="de-DE" altLang="de-DE" sz="1000" dirty="0">
              <a:latin typeface="Times New Roman" panose="02020603050405020304" pitchFamily="18" charset="0"/>
              <a:cs typeface="Times New Roman" panose="02020603050405020304" pitchFamily="18" charset="0"/>
            </a:endParaRPr>
          </a:p>
          <a:p>
            <a:pPr>
              <a:lnSpc>
                <a:spcPts val="1375"/>
              </a:lnSpc>
            </a:pPr>
            <a:r>
              <a:rPr lang="de-DE" altLang="de-DE" sz="1200" dirty="0"/>
              <a:t>~10t less CO</a:t>
            </a:r>
            <a:r>
              <a:rPr lang="de-DE" altLang="de-DE" sz="1200" baseline="-21000" dirty="0"/>
              <a:t>2</a:t>
            </a:r>
            <a:r>
              <a:rPr lang="de-DE" altLang="de-DE" sz="1200" dirty="0"/>
              <a:t>-emissions per plane and year</a:t>
            </a:r>
          </a:p>
        </p:txBody>
      </p:sp>
      <p:sp>
        <p:nvSpPr>
          <p:cNvPr id="35851" name="object 13">
            <a:extLst>
              <a:ext uri="{FF2B5EF4-FFF2-40B4-BE49-F238E27FC236}">
                <a16:creationId xmlns:a16="http://schemas.microsoft.com/office/drawing/2014/main" id="{D8EE4EFA-F063-4D13-A014-264E3FB87CED}"/>
              </a:ext>
            </a:extLst>
          </p:cNvPr>
          <p:cNvSpPr>
            <a:spLocks noChangeArrowheads="1"/>
          </p:cNvSpPr>
          <p:nvPr/>
        </p:nvSpPr>
        <p:spPr bwMode="auto">
          <a:xfrm>
            <a:off x="363538" y="3461793"/>
            <a:ext cx="1576387" cy="350837"/>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12" name="object 14">
            <a:extLst>
              <a:ext uri="{FF2B5EF4-FFF2-40B4-BE49-F238E27FC236}">
                <a16:creationId xmlns:a16="http://schemas.microsoft.com/office/drawing/2014/main" id="{8750292A-B5A2-441D-AAD2-CF1D6057CB5F}"/>
              </a:ext>
            </a:extLst>
          </p:cNvPr>
          <p:cNvSpPr txBox="1"/>
          <p:nvPr/>
        </p:nvSpPr>
        <p:spPr>
          <a:xfrm>
            <a:off x="427038" y="3820568"/>
            <a:ext cx="1765746" cy="215444"/>
          </a:xfrm>
          <a:prstGeom prst="rect">
            <a:avLst/>
          </a:prstGeom>
        </p:spPr>
        <p:txBody>
          <a:bodyPr wrap="square" lIns="0" tIns="0" rIns="0" bIns="0">
            <a:spAutoFit/>
          </a:bodyPr>
          <a:lstStyle/>
          <a:p>
            <a:pPr marL="12700">
              <a:defRPr/>
            </a:pPr>
            <a:r>
              <a:rPr lang="en-US" b="1" dirty="0">
                <a:solidFill>
                  <a:srgbClr val="790F66"/>
                </a:solidFill>
                <a:latin typeface="Arial"/>
                <a:cs typeface="Arial"/>
              </a:rPr>
              <a:t>Award winner</a:t>
            </a:r>
            <a:r>
              <a:rPr b="1" spc="-40" dirty="0">
                <a:solidFill>
                  <a:srgbClr val="790F66"/>
                </a:solidFill>
                <a:latin typeface="Arial"/>
                <a:cs typeface="Arial"/>
              </a:rPr>
              <a:t> </a:t>
            </a:r>
            <a:r>
              <a:rPr b="1" dirty="0">
                <a:solidFill>
                  <a:srgbClr val="790F66"/>
                </a:solidFill>
                <a:latin typeface="Arial"/>
                <a:cs typeface="Arial"/>
              </a:rPr>
              <a:t>2016</a:t>
            </a:r>
            <a:endParaRPr dirty="0">
              <a:latin typeface="Arial"/>
              <a:cs typeface="Arial"/>
            </a:endParaRPr>
          </a:p>
        </p:txBody>
      </p:sp>
      <p:sp>
        <p:nvSpPr>
          <p:cNvPr id="35853" name="object 15">
            <a:extLst>
              <a:ext uri="{FF2B5EF4-FFF2-40B4-BE49-F238E27FC236}">
                <a16:creationId xmlns:a16="http://schemas.microsoft.com/office/drawing/2014/main" id="{B534795C-A781-4A3C-B05A-425C6E0E6AB7}"/>
              </a:ext>
            </a:extLst>
          </p:cNvPr>
          <p:cNvSpPr>
            <a:spLocks noChangeArrowheads="1"/>
          </p:cNvSpPr>
          <p:nvPr/>
        </p:nvSpPr>
        <p:spPr bwMode="auto">
          <a:xfrm>
            <a:off x="407988" y="4104730"/>
            <a:ext cx="1458912" cy="561975"/>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54" name="object 16">
            <a:extLst>
              <a:ext uri="{FF2B5EF4-FFF2-40B4-BE49-F238E27FC236}">
                <a16:creationId xmlns:a16="http://schemas.microsoft.com/office/drawing/2014/main" id="{8566A8D2-4247-4CCA-99FE-CDA3319DD0CB}"/>
              </a:ext>
            </a:extLst>
          </p:cNvPr>
          <p:cNvSpPr>
            <a:spLocks noChangeArrowheads="1"/>
          </p:cNvSpPr>
          <p:nvPr/>
        </p:nvSpPr>
        <p:spPr bwMode="auto">
          <a:xfrm>
            <a:off x="704850" y="4645025"/>
            <a:ext cx="1055688" cy="1027113"/>
          </a:xfrm>
          <a:prstGeom prst="rect">
            <a:avLst/>
          </a:prstGeom>
          <a:blipFill dpi="0" rotWithShape="1">
            <a:blip r:embed="rId10"/>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endParaRPr lang="de-DE" altLang="de-DE"/>
          </a:p>
        </p:txBody>
      </p:sp>
      <p:sp>
        <p:nvSpPr>
          <p:cNvPr id="35856" name="object 18">
            <a:extLst>
              <a:ext uri="{FF2B5EF4-FFF2-40B4-BE49-F238E27FC236}">
                <a16:creationId xmlns:a16="http://schemas.microsoft.com/office/drawing/2014/main" id="{59AD1094-6A64-4D68-8FC9-E3532109B5E6}"/>
              </a:ext>
            </a:extLst>
          </p:cNvPr>
          <p:cNvSpPr>
            <a:spLocks/>
          </p:cNvSpPr>
          <p:nvPr/>
        </p:nvSpPr>
        <p:spPr bwMode="auto">
          <a:xfrm>
            <a:off x="434975" y="5295900"/>
            <a:ext cx="8867775" cy="1100138"/>
          </a:xfrm>
          <a:custGeom>
            <a:avLst/>
            <a:gdLst>
              <a:gd name="T0" fmla="*/ 0 w 8867775"/>
              <a:gd name="T1" fmla="*/ 458207 h 1101090"/>
              <a:gd name="T2" fmla="*/ 7314 w 8867775"/>
              <a:gd name="T3" fmla="*/ 416963 h 1101090"/>
              <a:gd name="T4" fmla="*/ 27566 w 8867775"/>
              <a:gd name="T5" fmla="*/ 381697 h 1101090"/>
              <a:gd name="T6" fmla="*/ 58222 w 8867775"/>
              <a:gd name="T7" fmla="*/ 354880 h 1101090"/>
              <a:gd name="T8" fmla="*/ 96745 w 8867775"/>
              <a:gd name="T9" fmla="*/ 338976 h 1101090"/>
              <a:gd name="T10" fmla="*/ 1477911 w 8867775"/>
              <a:gd name="T11" fmla="*/ 335653 h 1101090"/>
              <a:gd name="T12" fmla="*/ 1078496 w 8867775"/>
              <a:gd name="T13" fmla="*/ 0 h 1101090"/>
              <a:gd name="T14" fmla="*/ 3694823 w 8867775"/>
              <a:gd name="T15" fmla="*/ 335653 h 1101090"/>
              <a:gd name="T16" fmla="*/ 8741549 w 8867775"/>
              <a:gd name="T17" fmla="*/ 335653 h 1101090"/>
              <a:gd name="T18" fmla="*/ 8756214 w 8867775"/>
              <a:gd name="T19" fmla="*/ 336476 h 1101090"/>
              <a:gd name="T20" fmla="*/ 8796855 w 8867775"/>
              <a:gd name="T21" fmla="*/ 348061 h 1101090"/>
              <a:gd name="T22" fmla="*/ 8830495 w 8867775"/>
              <a:gd name="T23" fmla="*/ 371410 h 1101090"/>
              <a:gd name="T24" fmla="*/ 8854601 w 8867775"/>
              <a:gd name="T25" fmla="*/ 404053 h 1101090"/>
              <a:gd name="T26" fmla="*/ 8866639 w 8867775"/>
              <a:gd name="T27" fmla="*/ 443526 h 1101090"/>
              <a:gd name="T28" fmla="*/ 8867533 w 8867775"/>
              <a:gd name="T29" fmla="*/ 458207 h 1101090"/>
              <a:gd name="T30" fmla="*/ 8867533 w 8867775"/>
              <a:gd name="T31" fmla="*/ 642046 h 1101090"/>
              <a:gd name="T32" fmla="*/ 8867533 w 8867775"/>
              <a:gd name="T33" fmla="*/ 948436 h 1101090"/>
              <a:gd name="T34" fmla="*/ 8866689 w 8867775"/>
              <a:gd name="T35" fmla="*/ 962697 h 1101090"/>
              <a:gd name="T36" fmla="*/ 8854783 w 8867775"/>
              <a:gd name="T37" fmla="*/ 1002228 h 1101090"/>
              <a:gd name="T38" fmla="*/ 8830784 w 8867775"/>
              <a:gd name="T39" fmla="*/ 1034951 h 1101090"/>
              <a:gd name="T40" fmla="*/ 8797227 w 8867775"/>
              <a:gd name="T41" fmla="*/ 1058405 h 1101090"/>
              <a:gd name="T42" fmla="*/ 8756643 w 8867775"/>
              <a:gd name="T43" fmla="*/ 1070119 h 1101090"/>
              <a:gd name="T44" fmla="*/ 3694823 w 8867775"/>
              <a:gd name="T45" fmla="*/ 1070988 h 1101090"/>
              <a:gd name="T46" fmla="*/ 1477911 w 8867775"/>
              <a:gd name="T47" fmla="*/ 1070988 h 1101090"/>
              <a:gd name="T48" fmla="*/ 126009 w 8867775"/>
              <a:gd name="T49" fmla="*/ 1070988 h 1101090"/>
              <a:gd name="T50" fmla="*/ 111345 w 8867775"/>
              <a:gd name="T51" fmla="*/ 1070168 h 1101090"/>
              <a:gd name="T52" fmla="*/ 70703 w 8867775"/>
              <a:gd name="T53" fmla="*/ 1058584 h 1101090"/>
              <a:gd name="T54" fmla="*/ 37058 w 8867775"/>
              <a:gd name="T55" fmla="*/ 1035240 h 1101090"/>
              <a:gd name="T56" fmla="*/ 12943 w 8867775"/>
              <a:gd name="T57" fmla="*/ 1002599 h 1101090"/>
              <a:gd name="T58" fmla="*/ 896 w 8867775"/>
              <a:gd name="T59" fmla="*/ 963133 h 1101090"/>
              <a:gd name="T60" fmla="*/ 0 w 8867775"/>
              <a:gd name="T61" fmla="*/ 642046 h 1101090"/>
              <a:gd name="T62" fmla="*/ 0 w 8867775"/>
              <a:gd name="T63" fmla="*/ 458207 h 11010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867775" h="1101090">
                <a:moveTo>
                  <a:pt x="0" y="471081"/>
                </a:moveTo>
                <a:lnTo>
                  <a:pt x="7314" y="428677"/>
                </a:lnTo>
                <a:lnTo>
                  <a:pt x="27566" y="392421"/>
                </a:lnTo>
                <a:lnTo>
                  <a:pt x="58222" y="364850"/>
                </a:lnTo>
                <a:lnTo>
                  <a:pt x="96745" y="348499"/>
                </a:lnTo>
                <a:lnTo>
                  <a:pt x="1477911" y="345084"/>
                </a:lnTo>
                <a:lnTo>
                  <a:pt x="1078496" y="0"/>
                </a:lnTo>
                <a:lnTo>
                  <a:pt x="3694823" y="345084"/>
                </a:lnTo>
                <a:lnTo>
                  <a:pt x="8741549" y="345084"/>
                </a:lnTo>
                <a:lnTo>
                  <a:pt x="8756214" y="345928"/>
                </a:lnTo>
                <a:lnTo>
                  <a:pt x="8796855" y="357839"/>
                </a:lnTo>
                <a:lnTo>
                  <a:pt x="8830495" y="381844"/>
                </a:lnTo>
                <a:lnTo>
                  <a:pt x="8854601" y="415406"/>
                </a:lnTo>
                <a:lnTo>
                  <a:pt x="8866639" y="455989"/>
                </a:lnTo>
                <a:lnTo>
                  <a:pt x="8867533" y="471081"/>
                </a:lnTo>
                <a:lnTo>
                  <a:pt x="8867533" y="660082"/>
                </a:lnTo>
                <a:lnTo>
                  <a:pt x="8867533" y="975080"/>
                </a:lnTo>
                <a:lnTo>
                  <a:pt x="8866689" y="989743"/>
                </a:lnTo>
                <a:lnTo>
                  <a:pt x="8854783" y="1030383"/>
                </a:lnTo>
                <a:lnTo>
                  <a:pt x="8830784" y="1064027"/>
                </a:lnTo>
                <a:lnTo>
                  <a:pt x="8797227" y="1088139"/>
                </a:lnTo>
                <a:lnTo>
                  <a:pt x="8756643" y="1100182"/>
                </a:lnTo>
                <a:lnTo>
                  <a:pt x="3694823" y="1101077"/>
                </a:lnTo>
                <a:lnTo>
                  <a:pt x="1477911" y="1101077"/>
                </a:lnTo>
                <a:lnTo>
                  <a:pt x="126009" y="1101077"/>
                </a:lnTo>
                <a:lnTo>
                  <a:pt x="111345" y="1100233"/>
                </a:lnTo>
                <a:lnTo>
                  <a:pt x="70703" y="1088324"/>
                </a:lnTo>
                <a:lnTo>
                  <a:pt x="37058" y="1064324"/>
                </a:lnTo>
                <a:lnTo>
                  <a:pt x="12943" y="1030767"/>
                </a:lnTo>
                <a:lnTo>
                  <a:pt x="896" y="990190"/>
                </a:lnTo>
                <a:lnTo>
                  <a:pt x="0" y="660082"/>
                </a:lnTo>
                <a:lnTo>
                  <a:pt x="0" y="471081"/>
                </a:lnTo>
                <a:close/>
              </a:path>
            </a:pathLst>
          </a:custGeom>
          <a:noFill/>
          <a:ln w="9525">
            <a:solidFill>
              <a:srgbClr val="E4E4E4"/>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35858" name="Rectangle 11">
            <a:extLst>
              <a:ext uri="{FF2B5EF4-FFF2-40B4-BE49-F238E27FC236}">
                <a16:creationId xmlns:a16="http://schemas.microsoft.com/office/drawing/2014/main" id="{5CD4861E-BF40-4F5B-A4C3-1EBBBCBB88A0}"/>
              </a:ext>
            </a:extLst>
          </p:cNvPr>
          <p:cNvSpPr>
            <a:spLocks noChangeArrowheads="1"/>
          </p:cNvSpPr>
          <p:nvPr>
            <p:custDataLst>
              <p:tags r:id="rId1"/>
            </p:custDataLst>
          </p:nvPr>
        </p:nvSpPr>
        <p:spPr bwMode="auto">
          <a:xfrm>
            <a:off x="382588" y="6502400"/>
            <a:ext cx="6286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a:t>Source: h&amp;z</a:t>
            </a:r>
          </a:p>
        </p:txBody>
      </p:sp>
      <p:pic>
        <p:nvPicPr>
          <p:cNvPr id="53268" name="Picture 20">
            <a:extLst>
              <a:ext uri="{FF2B5EF4-FFF2-40B4-BE49-F238E27FC236}">
                <a16:creationId xmlns:a16="http://schemas.microsoft.com/office/drawing/2014/main" id="{99763678-BAF0-4037-8EF9-6C6C2D8A2C5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69100" y="3992563"/>
            <a:ext cx="2917825" cy="22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5" name="object 17">
            <a:extLst>
              <a:ext uri="{FF2B5EF4-FFF2-40B4-BE49-F238E27FC236}">
                <a16:creationId xmlns:a16="http://schemas.microsoft.com/office/drawing/2014/main" id="{F28AD018-B26E-4A18-A841-61D5E64DC7A5}"/>
              </a:ext>
            </a:extLst>
          </p:cNvPr>
          <p:cNvSpPr>
            <a:spLocks/>
          </p:cNvSpPr>
          <p:nvPr/>
        </p:nvSpPr>
        <p:spPr bwMode="auto">
          <a:xfrm>
            <a:off x="434975" y="5295900"/>
            <a:ext cx="8867775" cy="1100138"/>
          </a:xfrm>
          <a:custGeom>
            <a:avLst/>
            <a:gdLst>
              <a:gd name="T0" fmla="*/ 1078495 w 8867775"/>
              <a:gd name="T1" fmla="*/ 0 h 1101090"/>
              <a:gd name="T2" fmla="*/ 1477910 w 8867775"/>
              <a:gd name="T3" fmla="*/ 335653 h 1101090"/>
              <a:gd name="T4" fmla="*/ 125545 w 8867775"/>
              <a:gd name="T5" fmla="*/ 335654 h 1101090"/>
              <a:gd name="T6" fmla="*/ 110895 w 8867775"/>
              <a:gd name="T7" fmla="*/ 336527 h 1101090"/>
              <a:gd name="T8" fmla="*/ 70313 w 8867775"/>
              <a:gd name="T9" fmla="*/ 348244 h 1101090"/>
              <a:gd name="T10" fmla="*/ 36753 w 8867775"/>
              <a:gd name="T11" fmla="*/ 371697 h 1101090"/>
              <a:gd name="T12" fmla="*/ 12751 w 8867775"/>
              <a:gd name="T13" fmla="*/ 404421 h 1101090"/>
              <a:gd name="T14" fmla="*/ 843 w 8867775"/>
              <a:gd name="T15" fmla="*/ 443946 h 1101090"/>
              <a:gd name="T16" fmla="*/ 0 w 8867775"/>
              <a:gd name="T17" fmla="*/ 948885 h 1101090"/>
              <a:gd name="T18" fmla="*/ 895 w 8867775"/>
              <a:gd name="T19" fmla="*/ 963133 h 1101090"/>
              <a:gd name="T20" fmla="*/ 12943 w 8867775"/>
              <a:gd name="T21" fmla="*/ 1002599 h 1101090"/>
              <a:gd name="T22" fmla="*/ 37057 w 8867775"/>
              <a:gd name="T23" fmla="*/ 1035240 h 1101090"/>
              <a:gd name="T24" fmla="*/ 70702 w 8867775"/>
              <a:gd name="T25" fmla="*/ 1058584 h 1101090"/>
              <a:gd name="T26" fmla="*/ 111344 w 8867775"/>
              <a:gd name="T27" fmla="*/ 1070168 h 1101090"/>
              <a:gd name="T28" fmla="*/ 126008 w 8867775"/>
              <a:gd name="T29" fmla="*/ 1070988 h 1101090"/>
              <a:gd name="T30" fmla="*/ 8741990 w 8867775"/>
              <a:gd name="T31" fmla="*/ 1070987 h 1101090"/>
              <a:gd name="T32" fmla="*/ 8784353 w 8867775"/>
              <a:gd name="T33" fmla="*/ 1063736 h 1101090"/>
              <a:gd name="T34" fmla="*/ 8820535 w 8867775"/>
              <a:gd name="T35" fmla="*/ 1043922 h 1101090"/>
              <a:gd name="T36" fmla="*/ 8848001 w 8867775"/>
              <a:gd name="T37" fmla="*/ 1014013 h 1101090"/>
              <a:gd name="T38" fmla="*/ 8864220 w 8867775"/>
              <a:gd name="T39" fmla="*/ 976478 h 1101090"/>
              <a:gd name="T40" fmla="*/ 8867532 w 8867775"/>
              <a:gd name="T41" fmla="*/ 457779 h 1101090"/>
              <a:gd name="T42" fmla="*/ 8866638 w 8867775"/>
              <a:gd name="T43" fmla="*/ 443526 h 1101090"/>
              <a:gd name="T44" fmla="*/ 8854600 w 8867775"/>
              <a:gd name="T45" fmla="*/ 404053 h 1101090"/>
              <a:gd name="T46" fmla="*/ 8830494 w 8867775"/>
              <a:gd name="T47" fmla="*/ 371410 h 1101090"/>
              <a:gd name="T48" fmla="*/ 8796854 w 8867775"/>
              <a:gd name="T49" fmla="*/ 348061 h 1101090"/>
              <a:gd name="T50" fmla="*/ 8756213 w 8867775"/>
              <a:gd name="T51" fmla="*/ 336476 h 1101090"/>
              <a:gd name="T52" fmla="*/ 8741548 w 8867775"/>
              <a:gd name="T53" fmla="*/ 335653 h 1101090"/>
              <a:gd name="T54" fmla="*/ 3694822 w 8867775"/>
              <a:gd name="T55" fmla="*/ 335653 h 1101090"/>
              <a:gd name="T56" fmla="*/ 1078495 w 8867775"/>
              <a:gd name="T57" fmla="*/ 0 h 11010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867775" h="1101090">
                <a:moveTo>
                  <a:pt x="1078495" y="0"/>
                </a:moveTo>
                <a:lnTo>
                  <a:pt x="1477910" y="345084"/>
                </a:lnTo>
                <a:lnTo>
                  <a:pt x="125545" y="345085"/>
                </a:lnTo>
                <a:lnTo>
                  <a:pt x="110895" y="345981"/>
                </a:lnTo>
                <a:lnTo>
                  <a:pt x="70313" y="358028"/>
                </a:lnTo>
                <a:lnTo>
                  <a:pt x="36753" y="382140"/>
                </a:lnTo>
                <a:lnTo>
                  <a:pt x="12751" y="415783"/>
                </a:lnTo>
                <a:lnTo>
                  <a:pt x="843" y="456419"/>
                </a:lnTo>
                <a:lnTo>
                  <a:pt x="0" y="975543"/>
                </a:lnTo>
                <a:lnTo>
                  <a:pt x="895" y="990190"/>
                </a:lnTo>
                <a:lnTo>
                  <a:pt x="12943" y="1030767"/>
                </a:lnTo>
                <a:lnTo>
                  <a:pt x="37057" y="1064324"/>
                </a:lnTo>
                <a:lnTo>
                  <a:pt x="70702" y="1088324"/>
                </a:lnTo>
                <a:lnTo>
                  <a:pt x="111344" y="1100233"/>
                </a:lnTo>
                <a:lnTo>
                  <a:pt x="126008" y="1101077"/>
                </a:lnTo>
                <a:lnTo>
                  <a:pt x="8741990" y="1101076"/>
                </a:lnTo>
                <a:lnTo>
                  <a:pt x="8784353" y="1093620"/>
                </a:lnTo>
                <a:lnTo>
                  <a:pt x="8820535" y="1073249"/>
                </a:lnTo>
                <a:lnTo>
                  <a:pt x="8848001" y="1042500"/>
                </a:lnTo>
                <a:lnTo>
                  <a:pt x="8864220" y="1003910"/>
                </a:lnTo>
                <a:lnTo>
                  <a:pt x="8867532" y="470639"/>
                </a:lnTo>
                <a:lnTo>
                  <a:pt x="8866638" y="455989"/>
                </a:lnTo>
                <a:lnTo>
                  <a:pt x="8854600" y="415406"/>
                </a:lnTo>
                <a:lnTo>
                  <a:pt x="8830494" y="381844"/>
                </a:lnTo>
                <a:lnTo>
                  <a:pt x="8796854" y="357839"/>
                </a:lnTo>
                <a:lnTo>
                  <a:pt x="8756213" y="345928"/>
                </a:lnTo>
                <a:lnTo>
                  <a:pt x="8741548" y="345084"/>
                </a:lnTo>
                <a:lnTo>
                  <a:pt x="3694822" y="345084"/>
                </a:lnTo>
                <a:lnTo>
                  <a:pt x="1078495" y="0"/>
                </a:lnTo>
                <a:close/>
              </a:path>
            </a:pathLst>
          </a:custGeom>
          <a:solidFill>
            <a:srgbClr val="395D9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35857" name="object 19">
            <a:extLst>
              <a:ext uri="{FF2B5EF4-FFF2-40B4-BE49-F238E27FC236}">
                <a16:creationId xmlns:a16="http://schemas.microsoft.com/office/drawing/2014/main" id="{2862E0AD-A927-44BE-A671-2769DF898D8E}"/>
              </a:ext>
            </a:extLst>
          </p:cNvPr>
          <p:cNvSpPr txBox="1">
            <a:spLocks noChangeArrowheads="1"/>
          </p:cNvSpPr>
          <p:nvPr/>
        </p:nvSpPr>
        <p:spPr bwMode="auto">
          <a:xfrm>
            <a:off x="625475" y="5734050"/>
            <a:ext cx="86423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de-DE" altLang="de-DE" dirty="0">
                <a:solidFill>
                  <a:srgbClr val="FFFFFF"/>
                </a:solidFill>
              </a:rPr>
              <a:t>“Instead of designing things by themselves, engineers specify the requriements and restrictions. The artificial intelligence delivers a solution for them, which is very close to the theoretical optimum.“ </a:t>
            </a:r>
            <a:r>
              <a:rPr lang="de-DE" altLang="de-DE" sz="1200" i="1" dirty="0">
                <a:solidFill>
                  <a:srgbClr val="FFFFFF"/>
                </a:solidFill>
              </a:rPr>
              <a:t>Carl Bass, CEO Autodesk (Software)</a:t>
            </a:r>
            <a:endParaRPr lang="de-DE" altLang="de-DE" sz="1200" dirty="0"/>
          </a:p>
        </p:txBody>
      </p:sp>
      <p:sp>
        <p:nvSpPr>
          <p:cNvPr id="35844" name="Inhaltsplatzhalter 2">
            <a:extLst>
              <a:ext uri="{FF2B5EF4-FFF2-40B4-BE49-F238E27FC236}">
                <a16:creationId xmlns:a16="http://schemas.microsoft.com/office/drawing/2014/main" id="{7E50E1BC-7A3C-48C5-9D24-A924D3133176}"/>
              </a:ext>
            </a:extLst>
          </p:cNvPr>
          <p:cNvSpPr>
            <a:spLocks noGrp="1" noChangeArrowheads="1"/>
          </p:cNvSpPr>
          <p:nvPr>
            <p:ph idx="10"/>
          </p:nvPr>
        </p:nvSpPr>
        <p:spPr/>
        <p:txBody>
          <a:bodyPr/>
          <a:lstStyle/>
          <a:p>
            <a:r>
              <a:rPr lang="de-DE" altLang="en-US" dirty="0"/>
              <a:t>Example: Airbus bulkhead design</a:t>
            </a:r>
            <a:endParaRPr lang="en-US" altLang="en-US" dirty="0"/>
          </a:p>
        </p:txBody>
      </p:sp>
    </p:spTree>
    <p:extLst>
      <p:ext uri="{BB962C8B-B14F-4D97-AF65-F5344CB8AC3E}">
        <p14:creationId xmlns:p14="http://schemas.microsoft.com/office/powerpoint/2010/main" val="173788178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4D613C-D3E2-44E9-803C-191792920B21}"/>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BFD62420-C2EF-4DBB-99EA-06EE164F3512}"/>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F386C097-32DA-460F-96E8-902F8CE5C562}"/>
              </a:ext>
            </a:extLst>
          </p:cNvPr>
          <p:cNvSpPr>
            <a:spLocks noGrp="1"/>
          </p:cNvSpPr>
          <p:nvPr>
            <p:ph type="sldNum" sz="quarter" idx="4"/>
          </p:nvPr>
        </p:nvSpPr>
        <p:spPr/>
        <p:txBody>
          <a:bodyPr/>
          <a:lstStyle/>
          <a:p>
            <a:fld id="{A4CA0D4A-ABDC-4976-ABAD-3B4D4081987F}" type="slidenum">
              <a:rPr lang="en-US" smtClean="0"/>
              <a:pPr/>
              <a:t>16</a:t>
            </a:fld>
            <a:endParaRPr lang="en-US" dirty="0"/>
          </a:p>
        </p:txBody>
      </p:sp>
      <p:sp>
        <p:nvSpPr>
          <p:cNvPr id="5" name="Content Placeholder 4">
            <a:extLst>
              <a:ext uri="{FF2B5EF4-FFF2-40B4-BE49-F238E27FC236}">
                <a16:creationId xmlns:a16="http://schemas.microsoft.com/office/drawing/2014/main" id="{0839C0FE-5E31-470F-8043-F8F4552FA64C}"/>
              </a:ext>
            </a:extLst>
          </p:cNvPr>
          <p:cNvSpPr>
            <a:spLocks noGrp="1"/>
          </p:cNvSpPr>
          <p:nvPr>
            <p:ph idx="10"/>
          </p:nvPr>
        </p:nvSpPr>
        <p:spPr/>
        <p:txBody>
          <a:bodyPr/>
          <a:lstStyle/>
          <a:p>
            <a:pPr>
              <a:buFont typeface="Arial" panose="020B0604020202020204" pitchFamily="34" charset="0"/>
              <a:buChar char="•"/>
            </a:pPr>
            <a:r>
              <a:rPr lang="en-US" dirty="0"/>
              <a:t>Automated order generation</a:t>
            </a:r>
          </a:p>
          <a:p>
            <a:pPr lvl="2">
              <a:buFont typeface="Arial" panose="020B0604020202020204" pitchFamily="34" charset="0"/>
              <a:buChar char="•"/>
            </a:pPr>
            <a:r>
              <a:rPr lang="en-GB" dirty="0"/>
              <a:t>Systems of communicating machines have all the data needed to decide</a:t>
            </a:r>
          </a:p>
          <a:p>
            <a:pPr lvl="3">
              <a:buFont typeface="Wingdings" panose="05000000000000000000" pitchFamily="2" charset="2"/>
              <a:buChar char="Ø"/>
            </a:pPr>
            <a:r>
              <a:rPr lang="en-GB" dirty="0"/>
              <a:t>How many resources to order</a:t>
            </a:r>
          </a:p>
          <a:p>
            <a:pPr lvl="3">
              <a:buFont typeface="Wingdings" panose="05000000000000000000" pitchFamily="2" charset="2"/>
              <a:buChar char="Ø"/>
            </a:pPr>
            <a:r>
              <a:rPr lang="en-GB" dirty="0"/>
              <a:t>From which suppliers</a:t>
            </a:r>
          </a:p>
          <a:p>
            <a:pPr lvl="3">
              <a:buFont typeface="Wingdings" panose="05000000000000000000" pitchFamily="2" charset="2"/>
              <a:buChar char="Ø"/>
            </a:pPr>
            <a:r>
              <a:rPr lang="en-GB" dirty="0"/>
              <a:t>By when</a:t>
            </a:r>
          </a:p>
          <a:p>
            <a:pPr lvl="3">
              <a:buFont typeface="Wingdings" panose="05000000000000000000" pitchFamily="2" charset="2"/>
              <a:buChar char="Ø"/>
            </a:pPr>
            <a:r>
              <a:rPr lang="en-GB" dirty="0"/>
              <a:t>At what price</a:t>
            </a:r>
          </a:p>
          <a:p>
            <a:pPr>
              <a:buFont typeface="Arial" panose="020B0604020202020204" pitchFamily="34" charset="0"/>
              <a:buChar char="•"/>
            </a:pPr>
            <a:endParaRPr lang="en-GB" dirty="0"/>
          </a:p>
          <a:p>
            <a:pPr>
              <a:buFont typeface="Arial" panose="020B0604020202020204" pitchFamily="34" charset="0"/>
              <a:buChar char="•"/>
            </a:pPr>
            <a:r>
              <a:rPr lang="en-GB" dirty="0"/>
              <a:t>Machine-based negotiation</a:t>
            </a:r>
          </a:p>
          <a:p>
            <a:pPr lvl="2">
              <a:buFont typeface="Arial" panose="020B0604020202020204" pitchFamily="34" charset="0"/>
              <a:buChar char="•"/>
            </a:pPr>
            <a:r>
              <a:rPr lang="en-GB" dirty="0"/>
              <a:t>Automated computer programs (bots) of the buyers and suppliers negotiate</a:t>
            </a:r>
          </a:p>
          <a:p>
            <a:pPr lvl="2">
              <a:buFont typeface="Arial" panose="020B0604020202020204" pitchFamily="34" charset="0"/>
              <a:buChar char="•"/>
            </a:pPr>
            <a:r>
              <a:rPr lang="en-GB" dirty="0"/>
              <a:t>Each bot bids based on own company’s set limits and strategies</a:t>
            </a:r>
          </a:p>
          <a:p>
            <a:pPr>
              <a:buFont typeface="Arial" panose="020B0604020202020204" pitchFamily="34" charset="0"/>
              <a:buChar char="•"/>
            </a:pPr>
            <a:endParaRPr lang="en-GB" dirty="0"/>
          </a:p>
          <a:p>
            <a:pPr>
              <a:buFont typeface="Arial" panose="020B0604020202020204" pitchFamily="34" charset="0"/>
              <a:buChar char="•"/>
            </a:pPr>
            <a:r>
              <a:rPr lang="en-GB" dirty="0"/>
              <a:t>Support systems using artificial intelligence</a:t>
            </a:r>
          </a:p>
          <a:p>
            <a:pPr lvl="2">
              <a:buFont typeface="Arial" panose="020B0604020202020204" pitchFamily="34" charset="0"/>
              <a:buChar char="•"/>
            </a:pPr>
            <a:r>
              <a:rPr lang="en-GB" dirty="0"/>
              <a:t>Artificial intelligence can forecast the consequences of any decision</a:t>
            </a:r>
            <a:br>
              <a:rPr lang="en-GB" dirty="0"/>
            </a:br>
            <a:r>
              <a:rPr lang="en-GB" dirty="0"/>
              <a:t>based on previous outcomes</a:t>
            </a:r>
          </a:p>
        </p:txBody>
      </p:sp>
      <p:sp>
        <p:nvSpPr>
          <p:cNvPr id="6" name="Title 5">
            <a:extLst>
              <a:ext uri="{FF2B5EF4-FFF2-40B4-BE49-F238E27FC236}">
                <a16:creationId xmlns:a16="http://schemas.microsoft.com/office/drawing/2014/main" id="{72974B5E-F9C8-4CD7-8DA8-22517FDA52B0}"/>
              </a:ext>
            </a:extLst>
          </p:cNvPr>
          <p:cNvSpPr>
            <a:spLocks noGrp="1"/>
          </p:cNvSpPr>
          <p:nvPr>
            <p:ph type="title"/>
          </p:nvPr>
        </p:nvSpPr>
        <p:spPr/>
        <p:txBody>
          <a:bodyPr/>
          <a:lstStyle/>
          <a:p>
            <a:r>
              <a:rPr lang="en-US" dirty="0"/>
              <a:t>Machine-to-machine communication</a:t>
            </a:r>
            <a:endParaRPr lang="en-GB" dirty="0"/>
          </a:p>
        </p:txBody>
      </p:sp>
      <p:sp>
        <p:nvSpPr>
          <p:cNvPr id="7" name="Content Placeholder 6">
            <a:extLst>
              <a:ext uri="{FF2B5EF4-FFF2-40B4-BE49-F238E27FC236}">
                <a16:creationId xmlns:a16="http://schemas.microsoft.com/office/drawing/2014/main" id="{C3582426-5281-4837-B5D4-9C2AA13BD77B}"/>
              </a:ext>
            </a:extLst>
          </p:cNvPr>
          <p:cNvSpPr>
            <a:spLocks noGrp="1"/>
          </p:cNvSpPr>
          <p:nvPr>
            <p:ph idx="11"/>
          </p:nvPr>
        </p:nvSpPr>
        <p:spPr/>
        <p:txBody>
          <a:bodyPr/>
          <a:lstStyle/>
          <a:p>
            <a:r>
              <a:rPr lang="en-US" dirty="0"/>
              <a:t>Three main applications in purchasing and supply management</a:t>
            </a:r>
            <a:endParaRPr lang="en-GB" dirty="0"/>
          </a:p>
        </p:txBody>
      </p:sp>
    </p:spTree>
    <p:extLst>
      <p:ext uri="{BB962C8B-B14F-4D97-AF65-F5344CB8AC3E}">
        <p14:creationId xmlns:p14="http://schemas.microsoft.com/office/powerpoint/2010/main" val="283980268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Inhaltsplatzhalter 2">
            <a:extLst>
              <a:ext uri="{FF2B5EF4-FFF2-40B4-BE49-F238E27FC236}">
                <a16:creationId xmlns:a16="http://schemas.microsoft.com/office/drawing/2014/main" id="{CA657B2A-2C50-431A-962D-450C0DC180FB}"/>
              </a:ext>
            </a:extLst>
          </p:cNvPr>
          <p:cNvSpPr>
            <a:spLocks noGrp="1" noChangeArrowheads="1"/>
          </p:cNvSpPr>
          <p:nvPr>
            <p:ph idx="10"/>
          </p:nvPr>
        </p:nvSpPr>
        <p:spPr/>
        <p:txBody>
          <a:bodyPr/>
          <a:lstStyle/>
          <a:p>
            <a:r>
              <a:rPr lang="de-DE" altLang="en-US" dirty="0"/>
              <a:t>R2P is an all-digital way of requesting a payment and exchanging the necessary information</a:t>
            </a:r>
          </a:p>
          <a:p>
            <a:pPr>
              <a:lnSpc>
                <a:spcPct val="140000"/>
              </a:lnSpc>
            </a:pPr>
            <a:r>
              <a:rPr lang="de-DE" altLang="en-US" dirty="0"/>
              <a:t>Survey on use of e-tools in purchasing:</a:t>
            </a:r>
            <a:endParaRPr lang="en-US" altLang="en-US" dirty="0"/>
          </a:p>
        </p:txBody>
      </p:sp>
      <p:sp>
        <p:nvSpPr>
          <p:cNvPr id="59394" name="Titel 1">
            <a:extLst>
              <a:ext uri="{FF2B5EF4-FFF2-40B4-BE49-F238E27FC236}">
                <a16:creationId xmlns:a16="http://schemas.microsoft.com/office/drawing/2014/main" id="{AF1A40CA-9AE6-4310-A2D1-A8CD546D992B}"/>
              </a:ext>
            </a:extLst>
          </p:cNvPr>
          <p:cNvSpPr>
            <a:spLocks noGrp="1" noChangeArrowheads="1"/>
          </p:cNvSpPr>
          <p:nvPr>
            <p:ph type="title"/>
          </p:nvPr>
        </p:nvSpPr>
        <p:spPr/>
        <p:txBody>
          <a:bodyPr/>
          <a:lstStyle/>
          <a:p>
            <a:r>
              <a:rPr lang="en-US" altLang="en-US" dirty="0"/>
              <a:t>Request to Pay (R2P)</a:t>
            </a:r>
          </a:p>
        </p:txBody>
      </p:sp>
      <p:sp>
        <p:nvSpPr>
          <p:cNvPr id="2" name="Content Placeholder 1">
            <a:extLst>
              <a:ext uri="{FF2B5EF4-FFF2-40B4-BE49-F238E27FC236}">
                <a16:creationId xmlns:a16="http://schemas.microsoft.com/office/drawing/2014/main" id="{8390D525-196A-49B5-B253-99E2DB5892F2}"/>
              </a:ext>
            </a:extLst>
          </p:cNvPr>
          <p:cNvSpPr>
            <a:spLocks noGrp="1"/>
          </p:cNvSpPr>
          <p:nvPr>
            <p:ph idx="11"/>
          </p:nvPr>
        </p:nvSpPr>
        <p:spPr/>
        <p:txBody>
          <a:bodyPr/>
          <a:lstStyle/>
          <a:p>
            <a:r>
              <a:rPr lang="en-US" dirty="0"/>
              <a:t>R2P is most widely used eProcurement tool, implemented in 2/3rd of companies</a:t>
            </a:r>
            <a:endParaRPr lang="en-GB" dirty="0"/>
          </a:p>
        </p:txBody>
      </p:sp>
      <p:sp>
        <p:nvSpPr>
          <p:cNvPr id="59396" name="object 10">
            <a:extLst>
              <a:ext uri="{FF2B5EF4-FFF2-40B4-BE49-F238E27FC236}">
                <a16:creationId xmlns:a16="http://schemas.microsoft.com/office/drawing/2014/main" id="{87C27758-FBDD-4AA8-8C38-69DD0C18F512}"/>
              </a:ext>
            </a:extLst>
          </p:cNvPr>
          <p:cNvSpPr>
            <a:spLocks/>
          </p:cNvSpPr>
          <p:nvPr/>
        </p:nvSpPr>
        <p:spPr bwMode="auto">
          <a:xfrm>
            <a:off x="5374660" y="2273300"/>
            <a:ext cx="0" cy="42863"/>
          </a:xfrm>
          <a:custGeom>
            <a:avLst/>
            <a:gdLst>
              <a:gd name="T0" fmla="*/ 0 h 43180"/>
              <a:gd name="T1" fmla="*/ 40408 h 43180"/>
              <a:gd name="T2" fmla="*/ 0 60000 65536"/>
              <a:gd name="T3" fmla="*/ 0 60000 65536"/>
            </a:gdLst>
            <a:ahLst/>
            <a:cxnLst>
              <a:cxn ang="T2">
                <a:pos x="0" y="T0"/>
              </a:cxn>
              <a:cxn ang="T3">
                <a:pos x="0" y="T1"/>
              </a:cxn>
            </a:cxnLst>
            <a:rect l="0" t="0" r="r" b="b"/>
            <a:pathLst>
              <a:path h="43180">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397" name="object 11">
            <a:extLst>
              <a:ext uri="{FF2B5EF4-FFF2-40B4-BE49-F238E27FC236}">
                <a16:creationId xmlns:a16="http://schemas.microsoft.com/office/drawing/2014/main" id="{DB1CD108-09E5-40C3-9BF9-FE8164179804}"/>
              </a:ext>
            </a:extLst>
          </p:cNvPr>
          <p:cNvSpPr>
            <a:spLocks/>
          </p:cNvSpPr>
          <p:nvPr/>
        </p:nvSpPr>
        <p:spPr bwMode="auto">
          <a:xfrm>
            <a:off x="5374660" y="26003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398" name="object 12">
            <a:extLst>
              <a:ext uri="{FF2B5EF4-FFF2-40B4-BE49-F238E27FC236}">
                <a16:creationId xmlns:a16="http://schemas.microsoft.com/office/drawing/2014/main" id="{DE8C685B-5969-4BAC-AADB-419D16889946}"/>
              </a:ext>
            </a:extLst>
          </p:cNvPr>
          <p:cNvSpPr>
            <a:spLocks/>
          </p:cNvSpPr>
          <p:nvPr/>
        </p:nvSpPr>
        <p:spPr bwMode="auto">
          <a:xfrm>
            <a:off x="5374660" y="29686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399" name="object 13">
            <a:extLst>
              <a:ext uri="{FF2B5EF4-FFF2-40B4-BE49-F238E27FC236}">
                <a16:creationId xmlns:a16="http://schemas.microsoft.com/office/drawing/2014/main" id="{48EDFB8D-6918-41CE-A77E-C08E9A7B0B5A}"/>
              </a:ext>
            </a:extLst>
          </p:cNvPr>
          <p:cNvSpPr>
            <a:spLocks/>
          </p:cNvSpPr>
          <p:nvPr/>
        </p:nvSpPr>
        <p:spPr bwMode="auto">
          <a:xfrm>
            <a:off x="5374660" y="3336925"/>
            <a:ext cx="0" cy="84138"/>
          </a:xfrm>
          <a:custGeom>
            <a:avLst/>
            <a:gdLst>
              <a:gd name="T0" fmla="*/ 0 h 83820"/>
              <a:gd name="T1" fmla="*/ 86726 h 83820"/>
              <a:gd name="T2" fmla="*/ 0 60000 65536"/>
              <a:gd name="T3" fmla="*/ 0 60000 65536"/>
            </a:gdLst>
            <a:ahLst/>
            <a:cxnLst>
              <a:cxn ang="T2">
                <a:pos x="0" y="T0"/>
              </a:cxn>
              <a:cxn ang="T3">
                <a:pos x="0" y="T1"/>
              </a:cxn>
            </a:cxnLst>
            <a:rect l="0" t="0" r="r" b="b"/>
            <a:pathLst>
              <a:path h="83820">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0" name="object 14">
            <a:extLst>
              <a:ext uri="{FF2B5EF4-FFF2-40B4-BE49-F238E27FC236}">
                <a16:creationId xmlns:a16="http://schemas.microsoft.com/office/drawing/2014/main" id="{1E45B0CA-A7C7-4384-A9D7-5CD9E1F68A8C}"/>
              </a:ext>
            </a:extLst>
          </p:cNvPr>
          <p:cNvSpPr>
            <a:spLocks/>
          </p:cNvSpPr>
          <p:nvPr/>
        </p:nvSpPr>
        <p:spPr bwMode="auto">
          <a:xfrm>
            <a:off x="5374660" y="3705225"/>
            <a:ext cx="0" cy="87313"/>
          </a:xfrm>
          <a:custGeom>
            <a:avLst/>
            <a:gdLst>
              <a:gd name="T0" fmla="*/ 0 h 86360"/>
              <a:gd name="T1" fmla="*/ 95339 h 86360"/>
              <a:gd name="T2" fmla="*/ 0 60000 65536"/>
              <a:gd name="T3" fmla="*/ 0 60000 65536"/>
            </a:gdLst>
            <a:ahLst/>
            <a:cxnLst>
              <a:cxn ang="T2">
                <a:pos x="0" y="T0"/>
              </a:cxn>
              <a:cxn ang="T3">
                <a:pos x="0" y="T1"/>
              </a:cxn>
            </a:cxnLst>
            <a:rect l="0" t="0" r="r" b="b"/>
            <a:pathLst>
              <a:path h="86360">
                <a:moveTo>
                  <a:pt x="0" y="0"/>
                </a:moveTo>
                <a:lnTo>
                  <a:pt x="0" y="86372"/>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1" name="object 15">
            <a:extLst>
              <a:ext uri="{FF2B5EF4-FFF2-40B4-BE49-F238E27FC236}">
                <a16:creationId xmlns:a16="http://schemas.microsoft.com/office/drawing/2014/main" id="{A7EEDD2A-EBF6-4192-9CF2-BAF70C7F76B2}"/>
              </a:ext>
            </a:extLst>
          </p:cNvPr>
          <p:cNvSpPr>
            <a:spLocks/>
          </p:cNvSpPr>
          <p:nvPr/>
        </p:nvSpPr>
        <p:spPr bwMode="auto">
          <a:xfrm>
            <a:off x="5374660" y="40735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2" name="object 16">
            <a:extLst>
              <a:ext uri="{FF2B5EF4-FFF2-40B4-BE49-F238E27FC236}">
                <a16:creationId xmlns:a16="http://schemas.microsoft.com/office/drawing/2014/main" id="{93273BB6-3400-4B93-A9EC-8BACF40A019E}"/>
              </a:ext>
            </a:extLst>
          </p:cNvPr>
          <p:cNvSpPr>
            <a:spLocks/>
          </p:cNvSpPr>
          <p:nvPr/>
        </p:nvSpPr>
        <p:spPr bwMode="auto">
          <a:xfrm>
            <a:off x="5374660" y="4441825"/>
            <a:ext cx="0" cy="87313"/>
          </a:xfrm>
          <a:custGeom>
            <a:avLst/>
            <a:gdLst>
              <a:gd name="T0" fmla="*/ 0 h 86360"/>
              <a:gd name="T1" fmla="*/ 95325 h 86360"/>
              <a:gd name="T2" fmla="*/ 0 60000 65536"/>
              <a:gd name="T3" fmla="*/ 0 60000 65536"/>
            </a:gdLst>
            <a:ahLst/>
            <a:cxnLst>
              <a:cxn ang="T2">
                <a:pos x="0" y="T0"/>
              </a:cxn>
              <a:cxn ang="T3">
                <a:pos x="0" y="T1"/>
              </a:cxn>
            </a:cxnLst>
            <a:rect l="0" t="0" r="r" b="b"/>
            <a:pathLst>
              <a:path h="86360">
                <a:moveTo>
                  <a:pt x="0" y="0"/>
                </a:moveTo>
                <a:lnTo>
                  <a:pt x="0" y="8635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3" name="object 17">
            <a:extLst>
              <a:ext uri="{FF2B5EF4-FFF2-40B4-BE49-F238E27FC236}">
                <a16:creationId xmlns:a16="http://schemas.microsoft.com/office/drawing/2014/main" id="{57A03690-55C2-407A-AC73-B226F8C0E36C}"/>
              </a:ext>
            </a:extLst>
          </p:cNvPr>
          <p:cNvSpPr>
            <a:spLocks/>
          </p:cNvSpPr>
          <p:nvPr/>
        </p:nvSpPr>
        <p:spPr bwMode="auto">
          <a:xfrm>
            <a:off x="5374660" y="48133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4" name="object 18">
            <a:extLst>
              <a:ext uri="{FF2B5EF4-FFF2-40B4-BE49-F238E27FC236}">
                <a16:creationId xmlns:a16="http://schemas.microsoft.com/office/drawing/2014/main" id="{F0447918-B602-4B2D-A9D5-C3C0D6E3BC9F}"/>
              </a:ext>
            </a:extLst>
          </p:cNvPr>
          <p:cNvSpPr>
            <a:spLocks/>
          </p:cNvSpPr>
          <p:nvPr/>
        </p:nvSpPr>
        <p:spPr bwMode="auto">
          <a:xfrm>
            <a:off x="5374660" y="51816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5" name="object 19">
            <a:extLst>
              <a:ext uri="{FF2B5EF4-FFF2-40B4-BE49-F238E27FC236}">
                <a16:creationId xmlns:a16="http://schemas.microsoft.com/office/drawing/2014/main" id="{B0C367AA-0390-4F52-A252-199B13030489}"/>
              </a:ext>
            </a:extLst>
          </p:cNvPr>
          <p:cNvSpPr>
            <a:spLocks/>
          </p:cNvSpPr>
          <p:nvPr/>
        </p:nvSpPr>
        <p:spPr bwMode="auto">
          <a:xfrm>
            <a:off x="5374660" y="5549900"/>
            <a:ext cx="0" cy="42863"/>
          </a:xfrm>
          <a:custGeom>
            <a:avLst/>
            <a:gdLst>
              <a:gd name="T0" fmla="*/ 0 h 43179"/>
              <a:gd name="T1" fmla="*/ 40417 h 43179"/>
              <a:gd name="T2" fmla="*/ 0 60000 65536"/>
              <a:gd name="T3" fmla="*/ 0 60000 65536"/>
            </a:gdLst>
            <a:ahLst/>
            <a:cxnLst>
              <a:cxn ang="T2">
                <a:pos x="0" y="T0"/>
              </a:cxn>
              <a:cxn ang="T3">
                <a:pos x="0" y="T1"/>
              </a:cxn>
            </a:cxnLst>
            <a:rect l="0" t="0" r="r" b="b"/>
            <a:pathLst>
              <a:path h="43179">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6" name="object 20">
            <a:extLst>
              <a:ext uri="{FF2B5EF4-FFF2-40B4-BE49-F238E27FC236}">
                <a16:creationId xmlns:a16="http://schemas.microsoft.com/office/drawing/2014/main" id="{212A252C-30D2-4691-BAAE-1BB6125BB570}"/>
              </a:ext>
            </a:extLst>
          </p:cNvPr>
          <p:cNvSpPr>
            <a:spLocks/>
          </p:cNvSpPr>
          <p:nvPr/>
        </p:nvSpPr>
        <p:spPr bwMode="auto">
          <a:xfrm>
            <a:off x="6530360" y="2273300"/>
            <a:ext cx="0" cy="42863"/>
          </a:xfrm>
          <a:custGeom>
            <a:avLst/>
            <a:gdLst>
              <a:gd name="T0" fmla="*/ 0 h 43180"/>
              <a:gd name="T1" fmla="*/ 40408 h 43180"/>
              <a:gd name="T2" fmla="*/ 0 60000 65536"/>
              <a:gd name="T3" fmla="*/ 0 60000 65536"/>
            </a:gdLst>
            <a:ahLst/>
            <a:cxnLst>
              <a:cxn ang="T2">
                <a:pos x="0" y="T0"/>
              </a:cxn>
              <a:cxn ang="T3">
                <a:pos x="0" y="T1"/>
              </a:cxn>
            </a:cxnLst>
            <a:rect l="0" t="0" r="r" b="b"/>
            <a:pathLst>
              <a:path h="43180">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7" name="object 21">
            <a:extLst>
              <a:ext uri="{FF2B5EF4-FFF2-40B4-BE49-F238E27FC236}">
                <a16:creationId xmlns:a16="http://schemas.microsoft.com/office/drawing/2014/main" id="{CC2C291C-4B11-423C-8507-26BE7BD4A444}"/>
              </a:ext>
            </a:extLst>
          </p:cNvPr>
          <p:cNvSpPr>
            <a:spLocks/>
          </p:cNvSpPr>
          <p:nvPr/>
        </p:nvSpPr>
        <p:spPr bwMode="auto">
          <a:xfrm>
            <a:off x="6530360" y="26003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8" name="object 22">
            <a:extLst>
              <a:ext uri="{FF2B5EF4-FFF2-40B4-BE49-F238E27FC236}">
                <a16:creationId xmlns:a16="http://schemas.microsoft.com/office/drawing/2014/main" id="{A591491D-5FC7-429E-B5B4-60D1C18B0B4A}"/>
              </a:ext>
            </a:extLst>
          </p:cNvPr>
          <p:cNvSpPr>
            <a:spLocks/>
          </p:cNvSpPr>
          <p:nvPr/>
        </p:nvSpPr>
        <p:spPr bwMode="auto">
          <a:xfrm>
            <a:off x="6530360" y="29686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09" name="object 23">
            <a:extLst>
              <a:ext uri="{FF2B5EF4-FFF2-40B4-BE49-F238E27FC236}">
                <a16:creationId xmlns:a16="http://schemas.microsoft.com/office/drawing/2014/main" id="{6EEFDB11-BE2A-4A81-9EC4-7E22A8F9B37A}"/>
              </a:ext>
            </a:extLst>
          </p:cNvPr>
          <p:cNvSpPr>
            <a:spLocks/>
          </p:cNvSpPr>
          <p:nvPr/>
        </p:nvSpPr>
        <p:spPr bwMode="auto">
          <a:xfrm>
            <a:off x="6530360" y="3336925"/>
            <a:ext cx="0" cy="84138"/>
          </a:xfrm>
          <a:custGeom>
            <a:avLst/>
            <a:gdLst>
              <a:gd name="T0" fmla="*/ 0 h 83820"/>
              <a:gd name="T1" fmla="*/ 86726 h 83820"/>
              <a:gd name="T2" fmla="*/ 0 60000 65536"/>
              <a:gd name="T3" fmla="*/ 0 60000 65536"/>
            </a:gdLst>
            <a:ahLst/>
            <a:cxnLst>
              <a:cxn ang="T2">
                <a:pos x="0" y="T0"/>
              </a:cxn>
              <a:cxn ang="T3">
                <a:pos x="0" y="T1"/>
              </a:cxn>
            </a:cxnLst>
            <a:rect l="0" t="0" r="r" b="b"/>
            <a:pathLst>
              <a:path h="83820">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0" name="object 24">
            <a:extLst>
              <a:ext uri="{FF2B5EF4-FFF2-40B4-BE49-F238E27FC236}">
                <a16:creationId xmlns:a16="http://schemas.microsoft.com/office/drawing/2014/main" id="{D3D30920-5C3A-474A-913E-E13984EA8C82}"/>
              </a:ext>
            </a:extLst>
          </p:cNvPr>
          <p:cNvSpPr>
            <a:spLocks/>
          </p:cNvSpPr>
          <p:nvPr/>
        </p:nvSpPr>
        <p:spPr bwMode="auto">
          <a:xfrm>
            <a:off x="6530360" y="37052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1" name="object 25">
            <a:extLst>
              <a:ext uri="{FF2B5EF4-FFF2-40B4-BE49-F238E27FC236}">
                <a16:creationId xmlns:a16="http://schemas.microsoft.com/office/drawing/2014/main" id="{E1D4B2C8-05D7-47CB-A96D-61144AD73096}"/>
              </a:ext>
            </a:extLst>
          </p:cNvPr>
          <p:cNvSpPr>
            <a:spLocks/>
          </p:cNvSpPr>
          <p:nvPr/>
        </p:nvSpPr>
        <p:spPr bwMode="auto">
          <a:xfrm>
            <a:off x="6530360" y="40735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2" name="object 26">
            <a:extLst>
              <a:ext uri="{FF2B5EF4-FFF2-40B4-BE49-F238E27FC236}">
                <a16:creationId xmlns:a16="http://schemas.microsoft.com/office/drawing/2014/main" id="{5636AB3B-FA25-468D-B8D0-D3FD6643530F}"/>
              </a:ext>
            </a:extLst>
          </p:cNvPr>
          <p:cNvSpPr>
            <a:spLocks/>
          </p:cNvSpPr>
          <p:nvPr/>
        </p:nvSpPr>
        <p:spPr bwMode="auto">
          <a:xfrm>
            <a:off x="6530360" y="44418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3" name="object 27">
            <a:extLst>
              <a:ext uri="{FF2B5EF4-FFF2-40B4-BE49-F238E27FC236}">
                <a16:creationId xmlns:a16="http://schemas.microsoft.com/office/drawing/2014/main" id="{A627DBB3-F399-4F85-A9A9-A58CF00F5878}"/>
              </a:ext>
            </a:extLst>
          </p:cNvPr>
          <p:cNvSpPr>
            <a:spLocks/>
          </p:cNvSpPr>
          <p:nvPr/>
        </p:nvSpPr>
        <p:spPr bwMode="auto">
          <a:xfrm>
            <a:off x="6530360" y="48133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4" name="object 28">
            <a:extLst>
              <a:ext uri="{FF2B5EF4-FFF2-40B4-BE49-F238E27FC236}">
                <a16:creationId xmlns:a16="http://schemas.microsoft.com/office/drawing/2014/main" id="{DA7048B0-5473-4D66-9182-0734A42FE962}"/>
              </a:ext>
            </a:extLst>
          </p:cNvPr>
          <p:cNvSpPr>
            <a:spLocks/>
          </p:cNvSpPr>
          <p:nvPr/>
        </p:nvSpPr>
        <p:spPr bwMode="auto">
          <a:xfrm>
            <a:off x="6530360" y="5181600"/>
            <a:ext cx="0" cy="84138"/>
          </a:xfrm>
          <a:custGeom>
            <a:avLst/>
            <a:gdLst>
              <a:gd name="T0" fmla="*/ 0 h 83820"/>
              <a:gd name="T1" fmla="*/ 86725 h 83820"/>
              <a:gd name="T2" fmla="*/ 0 60000 65536"/>
              <a:gd name="T3" fmla="*/ 0 60000 65536"/>
            </a:gdLst>
            <a:ahLst/>
            <a:cxnLst>
              <a:cxn ang="T2">
                <a:pos x="0" y="T0"/>
              </a:cxn>
              <a:cxn ang="T3">
                <a:pos x="0" y="T1"/>
              </a:cxn>
            </a:cxnLst>
            <a:rect l="0" t="0" r="r" b="b"/>
            <a:pathLst>
              <a:path h="83820">
                <a:moveTo>
                  <a:pt x="0" y="0"/>
                </a:moveTo>
                <a:lnTo>
                  <a:pt x="0" y="838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5" name="object 29">
            <a:extLst>
              <a:ext uri="{FF2B5EF4-FFF2-40B4-BE49-F238E27FC236}">
                <a16:creationId xmlns:a16="http://schemas.microsoft.com/office/drawing/2014/main" id="{24C7549E-0D3E-4D14-A275-DC3D6918A4EA}"/>
              </a:ext>
            </a:extLst>
          </p:cNvPr>
          <p:cNvSpPr>
            <a:spLocks/>
          </p:cNvSpPr>
          <p:nvPr/>
        </p:nvSpPr>
        <p:spPr bwMode="auto">
          <a:xfrm>
            <a:off x="6530360" y="5549900"/>
            <a:ext cx="0" cy="42863"/>
          </a:xfrm>
          <a:custGeom>
            <a:avLst/>
            <a:gdLst>
              <a:gd name="T0" fmla="*/ 0 h 43179"/>
              <a:gd name="T1" fmla="*/ 40417 h 43179"/>
              <a:gd name="T2" fmla="*/ 0 60000 65536"/>
              <a:gd name="T3" fmla="*/ 0 60000 65536"/>
            </a:gdLst>
            <a:ahLst/>
            <a:cxnLst>
              <a:cxn ang="T2">
                <a:pos x="0" y="T0"/>
              </a:cxn>
              <a:cxn ang="T3">
                <a:pos x="0" y="T1"/>
              </a:cxn>
            </a:cxnLst>
            <a:rect l="0" t="0" r="r" b="b"/>
            <a:pathLst>
              <a:path h="43179">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6" name="object 30">
            <a:extLst>
              <a:ext uri="{FF2B5EF4-FFF2-40B4-BE49-F238E27FC236}">
                <a16:creationId xmlns:a16="http://schemas.microsoft.com/office/drawing/2014/main" id="{DDDC7D96-886B-4AE6-80C3-BD565EDE0AAA}"/>
              </a:ext>
            </a:extLst>
          </p:cNvPr>
          <p:cNvSpPr>
            <a:spLocks/>
          </p:cNvSpPr>
          <p:nvPr/>
        </p:nvSpPr>
        <p:spPr bwMode="auto">
          <a:xfrm>
            <a:off x="7687648" y="2273300"/>
            <a:ext cx="0" cy="42863"/>
          </a:xfrm>
          <a:custGeom>
            <a:avLst/>
            <a:gdLst>
              <a:gd name="T0" fmla="*/ 0 h 43180"/>
              <a:gd name="T1" fmla="*/ 40408 h 43180"/>
              <a:gd name="T2" fmla="*/ 0 60000 65536"/>
              <a:gd name="T3" fmla="*/ 0 60000 65536"/>
            </a:gdLst>
            <a:ahLst/>
            <a:cxnLst>
              <a:cxn ang="T2">
                <a:pos x="0" y="T0"/>
              </a:cxn>
              <a:cxn ang="T3">
                <a:pos x="0" y="T1"/>
              </a:cxn>
            </a:cxnLst>
            <a:rect l="0" t="0" r="r" b="b"/>
            <a:pathLst>
              <a:path h="43180">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7" name="object 31">
            <a:extLst>
              <a:ext uri="{FF2B5EF4-FFF2-40B4-BE49-F238E27FC236}">
                <a16:creationId xmlns:a16="http://schemas.microsoft.com/office/drawing/2014/main" id="{B3984752-AF19-484E-BF14-B671FBA85590}"/>
              </a:ext>
            </a:extLst>
          </p:cNvPr>
          <p:cNvSpPr>
            <a:spLocks/>
          </p:cNvSpPr>
          <p:nvPr/>
        </p:nvSpPr>
        <p:spPr bwMode="auto">
          <a:xfrm>
            <a:off x="7687648" y="26003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8" name="object 32">
            <a:extLst>
              <a:ext uri="{FF2B5EF4-FFF2-40B4-BE49-F238E27FC236}">
                <a16:creationId xmlns:a16="http://schemas.microsoft.com/office/drawing/2014/main" id="{1AD3D9C2-8F04-4D2F-9133-92D32F084FBF}"/>
              </a:ext>
            </a:extLst>
          </p:cNvPr>
          <p:cNvSpPr>
            <a:spLocks/>
          </p:cNvSpPr>
          <p:nvPr/>
        </p:nvSpPr>
        <p:spPr bwMode="auto">
          <a:xfrm>
            <a:off x="7687648" y="2968625"/>
            <a:ext cx="0" cy="84138"/>
          </a:xfrm>
          <a:custGeom>
            <a:avLst/>
            <a:gdLst>
              <a:gd name="T0" fmla="*/ 0 h 83819"/>
              <a:gd name="T1" fmla="*/ 86735 h 83819"/>
              <a:gd name="T2" fmla="*/ 0 60000 65536"/>
              <a:gd name="T3" fmla="*/ 0 60000 65536"/>
            </a:gdLst>
            <a:ahLst/>
            <a:cxnLst>
              <a:cxn ang="T2">
                <a:pos x="0" y="T0"/>
              </a:cxn>
              <a:cxn ang="T3">
                <a:pos x="0" y="T1"/>
              </a:cxn>
            </a:cxnLst>
            <a:rect l="0" t="0" r="r" b="b"/>
            <a:pathLst>
              <a:path h="83819">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19" name="object 33">
            <a:extLst>
              <a:ext uri="{FF2B5EF4-FFF2-40B4-BE49-F238E27FC236}">
                <a16:creationId xmlns:a16="http://schemas.microsoft.com/office/drawing/2014/main" id="{E216756F-CB05-47CD-B6C7-95FDD5C1FE0F}"/>
              </a:ext>
            </a:extLst>
          </p:cNvPr>
          <p:cNvSpPr>
            <a:spLocks/>
          </p:cNvSpPr>
          <p:nvPr/>
        </p:nvSpPr>
        <p:spPr bwMode="auto">
          <a:xfrm>
            <a:off x="7687648" y="3336925"/>
            <a:ext cx="0" cy="84138"/>
          </a:xfrm>
          <a:custGeom>
            <a:avLst/>
            <a:gdLst>
              <a:gd name="T0" fmla="*/ 0 h 83820"/>
              <a:gd name="T1" fmla="*/ 86726 h 83820"/>
              <a:gd name="T2" fmla="*/ 0 60000 65536"/>
              <a:gd name="T3" fmla="*/ 0 60000 65536"/>
            </a:gdLst>
            <a:ahLst/>
            <a:cxnLst>
              <a:cxn ang="T2">
                <a:pos x="0" y="T0"/>
              </a:cxn>
              <a:cxn ang="T3">
                <a:pos x="0" y="T1"/>
              </a:cxn>
            </a:cxnLst>
            <a:rect l="0" t="0" r="r" b="b"/>
            <a:pathLst>
              <a:path h="83820">
                <a:moveTo>
                  <a:pt x="0" y="0"/>
                </a:moveTo>
                <a:lnTo>
                  <a:pt x="0" y="838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0" name="object 34">
            <a:extLst>
              <a:ext uri="{FF2B5EF4-FFF2-40B4-BE49-F238E27FC236}">
                <a16:creationId xmlns:a16="http://schemas.microsoft.com/office/drawing/2014/main" id="{9B3BAFAB-3010-457F-98DA-6DF943EDCDF7}"/>
              </a:ext>
            </a:extLst>
          </p:cNvPr>
          <p:cNvSpPr>
            <a:spLocks/>
          </p:cNvSpPr>
          <p:nvPr/>
        </p:nvSpPr>
        <p:spPr bwMode="auto">
          <a:xfrm>
            <a:off x="7687648" y="37052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1" name="object 35">
            <a:extLst>
              <a:ext uri="{FF2B5EF4-FFF2-40B4-BE49-F238E27FC236}">
                <a16:creationId xmlns:a16="http://schemas.microsoft.com/office/drawing/2014/main" id="{B3BB12C4-A56E-4F3A-B958-33F518D9254A}"/>
              </a:ext>
            </a:extLst>
          </p:cNvPr>
          <p:cNvSpPr>
            <a:spLocks/>
          </p:cNvSpPr>
          <p:nvPr/>
        </p:nvSpPr>
        <p:spPr bwMode="auto">
          <a:xfrm>
            <a:off x="7687648" y="40735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2" name="object 36">
            <a:extLst>
              <a:ext uri="{FF2B5EF4-FFF2-40B4-BE49-F238E27FC236}">
                <a16:creationId xmlns:a16="http://schemas.microsoft.com/office/drawing/2014/main" id="{CD14F316-E0DC-4240-B84A-45F07F41FAD3}"/>
              </a:ext>
            </a:extLst>
          </p:cNvPr>
          <p:cNvSpPr>
            <a:spLocks/>
          </p:cNvSpPr>
          <p:nvPr/>
        </p:nvSpPr>
        <p:spPr bwMode="auto">
          <a:xfrm>
            <a:off x="7687648" y="4441825"/>
            <a:ext cx="0" cy="87313"/>
          </a:xfrm>
          <a:custGeom>
            <a:avLst/>
            <a:gdLst>
              <a:gd name="T0" fmla="*/ 0 h 86360"/>
              <a:gd name="T1" fmla="*/ 95326 h 86360"/>
              <a:gd name="T2" fmla="*/ 0 60000 65536"/>
              <a:gd name="T3" fmla="*/ 0 60000 65536"/>
            </a:gdLst>
            <a:ahLst/>
            <a:cxnLst>
              <a:cxn ang="T2">
                <a:pos x="0" y="T0"/>
              </a:cxn>
              <a:cxn ang="T3">
                <a:pos x="0" y="T1"/>
              </a:cxn>
            </a:cxnLst>
            <a:rect l="0" t="0" r="r" b="b"/>
            <a:pathLst>
              <a:path h="86360">
                <a:moveTo>
                  <a:pt x="0" y="0"/>
                </a:moveTo>
                <a:lnTo>
                  <a:pt x="0" y="863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3" name="object 37">
            <a:extLst>
              <a:ext uri="{FF2B5EF4-FFF2-40B4-BE49-F238E27FC236}">
                <a16:creationId xmlns:a16="http://schemas.microsoft.com/office/drawing/2014/main" id="{C29DFA78-5C9A-49DF-913D-888AC259EFA1}"/>
              </a:ext>
            </a:extLst>
          </p:cNvPr>
          <p:cNvSpPr>
            <a:spLocks/>
          </p:cNvSpPr>
          <p:nvPr/>
        </p:nvSpPr>
        <p:spPr bwMode="auto">
          <a:xfrm>
            <a:off x="7687648" y="4813300"/>
            <a:ext cx="0" cy="452438"/>
          </a:xfrm>
          <a:custGeom>
            <a:avLst/>
            <a:gdLst>
              <a:gd name="T0" fmla="*/ 0 h 452120"/>
              <a:gd name="T1" fmla="*/ 454989 h 452120"/>
              <a:gd name="T2" fmla="*/ 0 60000 65536"/>
              <a:gd name="T3" fmla="*/ 0 60000 65536"/>
            </a:gdLst>
            <a:ahLst/>
            <a:cxnLst>
              <a:cxn ang="T2">
                <a:pos x="0" y="T0"/>
              </a:cxn>
              <a:cxn ang="T3">
                <a:pos x="0" y="T1"/>
              </a:cxn>
            </a:cxnLst>
            <a:rect l="0" t="0" r="r" b="b"/>
            <a:pathLst>
              <a:path h="452120">
                <a:moveTo>
                  <a:pt x="0" y="0"/>
                </a:moveTo>
                <a:lnTo>
                  <a:pt x="0" y="4521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4" name="object 38">
            <a:extLst>
              <a:ext uri="{FF2B5EF4-FFF2-40B4-BE49-F238E27FC236}">
                <a16:creationId xmlns:a16="http://schemas.microsoft.com/office/drawing/2014/main" id="{72889551-61EF-43F5-8C10-E25D85F2CF79}"/>
              </a:ext>
            </a:extLst>
          </p:cNvPr>
          <p:cNvSpPr>
            <a:spLocks/>
          </p:cNvSpPr>
          <p:nvPr/>
        </p:nvSpPr>
        <p:spPr bwMode="auto">
          <a:xfrm>
            <a:off x="7687648" y="5549900"/>
            <a:ext cx="0" cy="42863"/>
          </a:xfrm>
          <a:custGeom>
            <a:avLst/>
            <a:gdLst>
              <a:gd name="T0" fmla="*/ 0 h 43179"/>
              <a:gd name="T1" fmla="*/ 40417 h 43179"/>
              <a:gd name="T2" fmla="*/ 0 60000 65536"/>
              <a:gd name="T3" fmla="*/ 0 60000 65536"/>
            </a:gdLst>
            <a:ahLst/>
            <a:cxnLst>
              <a:cxn ang="T2">
                <a:pos x="0" y="T0"/>
              </a:cxn>
              <a:cxn ang="T3">
                <a:pos x="0" y="T1"/>
              </a:cxn>
            </a:cxnLst>
            <a:rect l="0" t="0" r="r" b="b"/>
            <a:pathLst>
              <a:path h="43179">
                <a:moveTo>
                  <a:pt x="0" y="0"/>
                </a:moveTo>
                <a:lnTo>
                  <a:pt x="0" y="431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5" name="object 39">
            <a:extLst>
              <a:ext uri="{FF2B5EF4-FFF2-40B4-BE49-F238E27FC236}">
                <a16:creationId xmlns:a16="http://schemas.microsoft.com/office/drawing/2014/main" id="{017698FA-1510-407F-844C-33BDED76F6D8}"/>
              </a:ext>
            </a:extLst>
          </p:cNvPr>
          <p:cNvSpPr>
            <a:spLocks/>
          </p:cNvSpPr>
          <p:nvPr/>
        </p:nvSpPr>
        <p:spPr bwMode="auto">
          <a:xfrm>
            <a:off x="8846523" y="2273300"/>
            <a:ext cx="0" cy="3319463"/>
          </a:xfrm>
          <a:custGeom>
            <a:avLst/>
            <a:gdLst>
              <a:gd name="T0" fmla="*/ 0 h 3319779"/>
              <a:gd name="T1" fmla="*/ 3316935 h 3319779"/>
              <a:gd name="T2" fmla="*/ 0 60000 65536"/>
              <a:gd name="T3" fmla="*/ 0 60000 65536"/>
            </a:gdLst>
            <a:ahLst/>
            <a:cxnLst>
              <a:cxn ang="T2">
                <a:pos x="0" y="T0"/>
              </a:cxn>
              <a:cxn ang="T3">
                <a:pos x="0" y="T1"/>
              </a:cxn>
            </a:cxnLst>
            <a:rect l="0" t="0" r="r" b="b"/>
            <a:pathLst>
              <a:path h="3319779">
                <a:moveTo>
                  <a:pt x="0" y="0"/>
                </a:moveTo>
                <a:lnTo>
                  <a:pt x="0" y="33197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26" name="object 40">
            <a:extLst>
              <a:ext uri="{FF2B5EF4-FFF2-40B4-BE49-F238E27FC236}">
                <a16:creationId xmlns:a16="http://schemas.microsoft.com/office/drawing/2014/main" id="{06A3709A-77C1-40BC-8BC2-2E706D3000BA}"/>
              </a:ext>
            </a:extLst>
          </p:cNvPr>
          <p:cNvSpPr>
            <a:spLocks/>
          </p:cNvSpPr>
          <p:nvPr/>
        </p:nvSpPr>
        <p:spPr bwMode="auto">
          <a:xfrm>
            <a:off x="4215785" y="2316163"/>
            <a:ext cx="1011238" cy="284162"/>
          </a:xfrm>
          <a:custGeom>
            <a:avLst/>
            <a:gdLst>
              <a:gd name="T0" fmla="*/ 1013786 w 1010920"/>
              <a:gd name="T1" fmla="*/ 0 h 284480"/>
              <a:gd name="T2" fmla="*/ 0 w 1010920"/>
              <a:gd name="T3" fmla="*/ 0 h 284480"/>
              <a:gd name="T4" fmla="*/ 0 w 1010920"/>
              <a:gd name="T5" fmla="*/ 281629 h 284480"/>
              <a:gd name="T6" fmla="*/ 1013786 w 1010920"/>
              <a:gd name="T7" fmla="*/ 281629 h 284480"/>
              <a:gd name="T8" fmla="*/ 1013786 w 10109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0920" h="284480">
                <a:moveTo>
                  <a:pt x="1010920" y="0"/>
                </a:moveTo>
                <a:lnTo>
                  <a:pt x="0" y="0"/>
                </a:lnTo>
                <a:lnTo>
                  <a:pt x="0" y="284479"/>
                </a:lnTo>
                <a:lnTo>
                  <a:pt x="1010920" y="284479"/>
                </a:lnTo>
                <a:lnTo>
                  <a:pt x="10109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27" name="object 41">
            <a:extLst>
              <a:ext uri="{FF2B5EF4-FFF2-40B4-BE49-F238E27FC236}">
                <a16:creationId xmlns:a16="http://schemas.microsoft.com/office/drawing/2014/main" id="{43F267BB-9F8E-4B0D-BA62-C4A43F7F180C}"/>
              </a:ext>
            </a:extLst>
          </p:cNvPr>
          <p:cNvSpPr>
            <a:spLocks/>
          </p:cNvSpPr>
          <p:nvPr/>
        </p:nvSpPr>
        <p:spPr bwMode="auto">
          <a:xfrm>
            <a:off x="4215785" y="2684463"/>
            <a:ext cx="1069975" cy="284162"/>
          </a:xfrm>
          <a:custGeom>
            <a:avLst/>
            <a:gdLst>
              <a:gd name="T0" fmla="*/ 1075077 w 1069339"/>
              <a:gd name="T1" fmla="*/ 0 h 284480"/>
              <a:gd name="T2" fmla="*/ 0 w 1069339"/>
              <a:gd name="T3" fmla="*/ 0 h 284480"/>
              <a:gd name="T4" fmla="*/ 0 w 1069339"/>
              <a:gd name="T5" fmla="*/ 281629 h 284480"/>
              <a:gd name="T6" fmla="*/ 1075077 w 1069339"/>
              <a:gd name="T7" fmla="*/ 281629 h 284480"/>
              <a:gd name="T8" fmla="*/ 1075077 w 1069339"/>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9339" h="284480">
                <a:moveTo>
                  <a:pt x="1069339" y="0"/>
                </a:moveTo>
                <a:lnTo>
                  <a:pt x="0" y="0"/>
                </a:lnTo>
                <a:lnTo>
                  <a:pt x="0" y="284479"/>
                </a:lnTo>
                <a:lnTo>
                  <a:pt x="1069339" y="284479"/>
                </a:lnTo>
                <a:lnTo>
                  <a:pt x="10693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28" name="object 42">
            <a:extLst>
              <a:ext uri="{FF2B5EF4-FFF2-40B4-BE49-F238E27FC236}">
                <a16:creationId xmlns:a16="http://schemas.microsoft.com/office/drawing/2014/main" id="{6900B159-39AF-4CD3-9A4D-8C71D8B12B72}"/>
              </a:ext>
            </a:extLst>
          </p:cNvPr>
          <p:cNvSpPr>
            <a:spLocks/>
          </p:cNvSpPr>
          <p:nvPr/>
        </p:nvSpPr>
        <p:spPr bwMode="auto">
          <a:xfrm>
            <a:off x="4215785" y="3052763"/>
            <a:ext cx="1273175" cy="284162"/>
          </a:xfrm>
          <a:custGeom>
            <a:avLst/>
            <a:gdLst>
              <a:gd name="T0" fmla="*/ 1278275 w 1272539"/>
              <a:gd name="T1" fmla="*/ 0 h 284479"/>
              <a:gd name="T2" fmla="*/ 0 w 1272539"/>
              <a:gd name="T3" fmla="*/ 0 h 284479"/>
              <a:gd name="T4" fmla="*/ 0 w 1272539"/>
              <a:gd name="T5" fmla="*/ 281638 h 284479"/>
              <a:gd name="T6" fmla="*/ 1278275 w 1272539"/>
              <a:gd name="T7" fmla="*/ 281638 h 284479"/>
              <a:gd name="T8" fmla="*/ 1278275 w 12725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2539" h="284479">
                <a:moveTo>
                  <a:pt x="1272539" y="0"/>
                </a:moveTo>
                <a:lnTo>
                  <a:pt x="0" y="0"/>
                </a:lnTo>
                <a:lnTo>
                  <a:pt x="0" y="284479"/>
                </a:lnTo>
                <a:lnTo>
                  <a:pt x="1272539" y="284479"/>
                </a:lnTo>
                <a:lnTo>
                  <a:pt x="12725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29" name="object 43">
            <a:extLst>
              <a:ext uri="{FF2B5EF4-FFF2-40B4-BE49-F238E27FC236}">
                <a16:creationId xmlns:a16="http://schemas.microsoft.com/office/drawing/2014/main" id="{A91EDEAD-EB2A-4722-9DDC-24057B977F9E}"/>
              </a:ext>
            </a:extLst>
          </p:cNvPr>
          <p:cNvSpPr>
            <a:spLocks/>
          </p:cNvSpPr>
          <p:nvPr/>
        </p:nvSpPr>
        <p:spPr bwMode="auto">
          <a:xfrm>
            <a:off x="4215785" y="3421063"/>
            <a:ext cx="1524000" cy="284162"/>
          </a:xfrm>
          <a:custGeom>
            <a:avLst/>
            <a:gdLst>
              <a:gd name="T0" fmla="*/ 1524000 w 1524000"/>
              <a:gd name="T1" fmla="*/ 0 h 284479"/>
              <a:gd name="T2" fmla="*/ 0 w 1524000"/>
              <a:gd name="T3" fmla="*/ 0 h 284479"/>
              <a:gd name="T4" fmla="*/ 0 w 1524000"/>
              <a:gd name="T5" fmla="*/ 281638 h 284479"/>
              <a:gd name="T6" fmla="*/ 1524000 w 1524000"/>
              <a:gd name="T7" fmla="*/ 281638 h 284479"/>
              <a:gd name="T8" fmla="*/ 1524000 w 15240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000" h="284479">
                <a:moveTo>
                  <a:pt x="1524000" y="0"/>
                </a:moveTo>
                <a:lnTo>
                  <a:pt x="0" y="0"/>
                </a:lnTo>
                <a:lnTo>
                  <a:pt x="0" y="284479"/>
                </a:lnTo>
                <a:lnTo>
                  <a:pt x="1524000" y="284479"/>
                </a:lnTo>
                <a:lnTo>
                  <a:pt x="152400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0" name="object 44">
            <a:extLst>
              <a:ext uri="{FF2B5EF4-FFF2-40B4-BE49-F238E27FC236}">
                <a16:creationId xmlns:a16="http://schemas.microsoft.com/office/drawing/2014/main" id="{89DC4A0B-F03C-40D6-AB17-78ED750DF08E}"/>
              </a:ext>
            </a:extLst>
          </p:cNvPr>
          <p:cNvSpPr>
            <a:spLocks/>
          </p:cNvSpPr>
          <p:nvPr/>
        </p:nvSpPr>
        <p:spPr bwMode="auto">
          <a:xfrm>
            <a:off x="4215785" y="3792538"/>
            <a:ext cx="2027238" cy="280987"/>
          </a:xfrm>
          <a:custGeom>
            <a:avLst/>
            <a:gdLst>
              <a:gd name="T0" fmla="*/ 2029782 w 2026920"/>
              <a:gd name="T1" fmla="*/ 0 h 281939"/>
              <a:gd name="T2" fmla="*/ 0 w 2026920"/>
              <a:gd name="T3" fmla="*/ 0 h 281939"/>
              <a:gd name="T4" fmla="*/ 0 w 2026920"/>
              <a:gd name="T5" fmla="*/ 273473 h 281939"/>
              <a:gd name="T6" fmla="*/ 2029782 w 2026920"/>
              <a:gd name="T7" fmla="*/ 273473 h 281939"/>
              <a:gd name="T8" fmla="*/ 2029782 w 202692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6920" h="281939">
                <a:moveTo>
                  <a:pt x="2026920" y="0"/>
                </a:moveTo>
                <a:lnTo>
                  <a:pt x="0" y="0"/>
                </a:lnTo>
                <a:lnTo>
                  <a:pt x="0" y="281927"/>
                </a:lnTo>
                <a:lnTo>
                  <a:pt x="2026920" y="281927"/>
                </a:lnTo>
                <a:lnTo>
                  <a:pt x="20269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1" name="object 45">
            <a:extLst>
              <a:ext uri="{FF2B5EF4-FFF2-40B4-BE49-F238E27FC236}">
                <a16:creationId xmlns:a16="http://schemas.microsoft.com/office/drawing/2014/main" id="{803BF7D0-7B87-4917-929A-98316C52D741}"/>
              </a:ext>
            </a:extLst>
          </p:cNvPr>
          <p:cNvSpPr>
            <a:spLocks/>
          </p:cNvSpPr>
          <p:nvPr/>
        </p:nvSpPr>
        <p:spPr bwMode="auto">
          <a:xfrm>
            <a:off x="4215785" y="4160838"/>
            <a:ext cx="1493838" cy="280987"/>
          </a:xfrm>
          <a:custGeom>
            <a:avLst/>
            <a:gdLst>
              <a:gd name="T0" fmla="*/ 1496383 w 1493520"/>
              <a:gd name="T1" fmla="*/ 0 h 281939"/>
              <a:gd name="T2" fmla="*/ 0 w 1493520"/>
              <a:gd name="T3" fmla="*/ 0 h 281939"/>
              <a:gd name="T4" fmla="*/ 0 w 1493520"/>
              <a:gd name="T5" fmla="*/ 273485 h 281939"/>
              <a:gd name="T6" fmla="*/ 1496383 w 1493520"/>
              <a:gd name="T7" fmla="*/ 273485 h 281939"/>
              <a:gd name="T8" fmla="*/ 1496383 w 149352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3520" h="281939">
                <a:moveTo>
                  <a:pt x="1493520" y="0"/>
                </a:moveTo>
                <a:lnTo>
                  <a:pt x="0" y="0"/>
                </a:lnTo>
                <a:lnTo>
                  <a:pt x="0" y="281939"/>
                </a:lnTo>
                <a:lnTo>
                  <a:pt x="1493520" y="281939"/>
                </a:lnTo>
                <a:lnTo>
                  <a:pt x="14935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2" name="object 46">
            <a:extLst>
              <a:ext uri="{FF2B5EF4-FFF2-40B4-BE49-F238E27FC236}">
                <a16:creationId xmlns:a16="http://schemas.microsoft.com/office/drawing/2014/main" id="{779700B2-5E65-4668-AC7E-5A740CC480D6}"/>
              </a:ext>
            </a:extLst>
          </p:cNvPr>
          <p:cNvSpPr>
            <a:spLocks/>
          </p:cNvSpPr>
          <p:nvPr/>
        </p:nvSpPr>
        <p:spPr bwMode="auto">
          <a:xfrm>
            <a:off x="4215785" y="4529138"/>
            <a:ext cx="1958975" cy="284162"/>
          </a:xfrm>
          <a:custGeom>
            <a:avLst/>
            <a:gdLst>
              <a:gd name="T0" fmla="*/ 1964070 w 1958339"/>
              <a:gd name="T1" fmla="*/ 0 h 284479"/>
              <a:gd name="T2" fmla="*/ 0 w 1958339"/>
              <a:gd name="T3" fmla="*/ 0 h 284479"/>
              <a:gd name="T4" fmla="*/ 0 w 1958339"/>
              <a:gd name="T5" fmla="*/ 281638 h 284479"/>
              <a:gd name="T6" fmla="*/ 1964070 w 1958339"/>
              <a:gd name="T7" fmla="*/ 281638 h 284479"/>
              <a:gd name="T8" fmla="*/ 1964070 w 19583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8339" h="284479">
                <a:moveTo>
                  <a:pt x="1958339" y="0"/>
                </a:moveTo>
                <a:lnTo>
                  <a:pt x="0" y="0"/>
                </a:lnTo>
                <a:lnTo>
                  <a:pt x="0" y="284479"/>
                </a:lnTo>
                <a:lnTo>
                  <a:pt x="1958339" y="284479"/>
                </a:lnTo>
                <a:lnTo>
                  <a:pt x="19583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3" name="object 47">
            <a:extLst>
              <a:ext uri="{FF2B5EF4-FFF2-40B4-BE49-F238E27FC236}">
                <a16:creationId xmlns:a16="http://schemas.microsoft.com/office/drawing/2014/main" id="{014DB93E-D045-46B3-B15D-11A566407CA8}"/>
              </a:ext>
            </a:extLst>
          </p:cNvPr>
          <p:cNvSpPr>
            <a:spLocks/>
          </p:cNvSpPr>
          <p:nvPr/>
        </p:nvSpPr>
        <p:spPr bwMode="auto">
          <a:xfrm>
            <a:off x="4215785" y="4897438"/>
            <a:ext cx="1570038" cy="284162"/>
          </a:xfrm>
          <a:custGeom>
            <a:avLst/>
            <a:gdLst>
              <a:gd name="T0" fmla="*/ 1572583 w 1569720"/>
              <a:gd name="T1" fmla="*/ 0 h 284479"/>
              <a:gd name="T2" fmla="*/ 0 w 1569720"/>
              <a:gd name="T3" fmla="*/ 0 h 284479"/>
              <a:gd name="T4" fmla="*/ 0 w 1569720"/>
              <a:gd name="T5" fmla="*/ 281638 h 284479"/>
              <a:gd name="T6" fmla="*/ 1572583 w 1569720"/>
              <a:gd name="T7" fmla="*/ 281638 h 284479"/>
              <a:gd name="T8" fmla="*/ 1572583 w 15697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9720" h="284479">
                <a:moveTo>
                  <a:pt x="1569720" y="0"/>
                </a:moveTo>
                <a:lnTo>
                  <a:pt x="0" y="0"/>
                </a:lnTo>
                <a:lnTo>
                  <a:pt x="0" y="284479"/>
                </a:lnTo>
                <a:lnTo>
                  <a:pt x="1569720" y="284479"/>
                </a:lnTo>
                <a:lnTo>
                  <a:pt x="156972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4" name="object 48">
            <a:extLst>
              <a:ext uri="{FF2B5EF4-FFF2-40B4-BE49-F238E27FC236}">
                <a16:creationId xmlns:a16="http://schemas.microsoft.com/office/drawing/2014/main" id="{04853B46-8835-4BB0-8CFB-78998EC43EDD}"/>
              </a:ext>
            </a:extLst>
          </p:cNvPr>
          <p:cNvSpPr>
            <a:spLocks/>
          </p:cNvSpPr>
          <p:nvPr/>
        </p:nvSpPr>
        <p:spPr bwMode="auto">
          <a:xfrm>
            <a:off x="4215785" y="5265738"/>
            <a:ext cx="2239963" cy="284162"/>
          </a:xfrm>
          <a:custGeom>
            <a:avLst/>
            <a:gdLst>
              <a:gd name="T0" fmla="*/ 2237435 w 2240279"/>
              <a:gd name="T1" fmla="*/ 0 h 284479"/>
              <a:gd name="T2" fmla="*/ 0 w 2240279"/>
              <a:gd name="T3" fmla="*/ 0 h 284479"/>
              <a:gd name="T4" fmla="*/ 0 w 2240279"/>
              <a:gd name="T5" fmla="*/ 281638 h 284479"/>
              <a:gd name="T6" fmla="*/ 2237435 w 2240279"/>
              <a:gd name="T7" fmla="*/ 281638 h 284479"/>
              <a:gd name="T8" fmla="*/ 2237435 w 22402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79" h="284479">
                <a:moveTo>
                  <a:pt x="2240279" y="0"/>
                </a:moveTo>
                <a:lnTo>
                  <a:pt x="0" y="0"/>
                </a:lnTo>
                <a:lnTo>
                  <a:pt x="0" y="284479"/>
                </a:lnTo>
                <a:lnTo>
                  <a:pt x="2240279" y="284479"/>
                </a:lnTo>
                <a:lnTo>
                  <a:pt x="224027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5" name="object 49">
            <a:extLst>
              <a:ext uri="{FF2B5EF4-FFF2-40B4-BE49-F238E27FC236}">
                <a16:creationId xmlns:a16="http://schemas.microsoft.com/office/drawing/2014/main" id="{48CC169F-6631-4086-A8A2-2C44DA261CB4}"/>
              </a:ext>
            </a:extLst>
          </p:cNvPr>
          <p:cNvSpPr>
            <a:spLocks/>
          </p:cNvSpPr>
          <p:nvPr/>
        </p:nvSpPr>
        <p:spPr bwMode="auto">
          <a:xfrm>
            <a:off x="5227023" y="2316163"/>
            <a:ext cx="652462" cy="284162"/>
          </a:xfrm>
          <a:custGeom>
            <a:avLst/>
            <a:gdLst>
              <a:gd name="T0" fmla="*/ 649931 w 652779"/>
              <a:gd name="T1" fmla="*/ 0 h 284480"/>
              <a:gd name="T2" fmla="*/ 0 w 652779"/>
              <a:gd name="T3" fmla="*/ 0 h 284480"/>
              <a:gd name="T4" fmla="*/ 0 w 652779"/>
              <a:gd name="T5" fmla="*/ 281629 h 284480"/>
              <a:gd name="T6" fmla="*/ 649931 w 652779"/>
              <a:gd name="T7" fmla="*/ 281629 h 284480"/>
              <a:gd name="T8" fmla="*/ 649931 w 652779"/>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779" h="284480">
                <a:moveTo>
                  <a:pt x="652779" y="0"/>
                </a:moveTo>
                <a:lnTo>
                  <a:pt x="0" y="0"/>
                </a:lnTo>
                <a:lnTo>
                  <a:pt x="0" y="284479"/>
                </a:lnTo>
                <a:lnTo>
                  <a:pt x="652779" y="284479"/>
                </a:lnTo>
                <a:lnTo>
                  <a:pt x="6527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6" name="object 50">
            <a:extLst>
              <a:ext uri="{FF2B5EF4-FFF2-40B4-BE49-F238E27FC236}">
                <a16:creationId xmlns:a16="http://schemas.microsoft.com/office/drawing/2014/main" id="{5B9F2260-B137-4F5A-82AC-25535855D05C}"/>
              </a:ext>
            </a:extLst>
          </p:cNvPr>
          <p:cNvSpPr>
            <a:spLocks/>
          </p:cNvSpPr>
          <p:nvPr/>
        </p:nvSpPr>
        <p:spPr bwMode="auto">
          <a:xfrm>
            <a:off x="5285760" y="2684463"/>
            <a:ext cx="889000" cy="284162"/>
          </a:xfrm>
          <a:custGeom>
            <a:avLst/>
            <a:gdLst>
              <a:gd name="T0" fmla="*/ 889000 w 889000"/>
              <a:gd name="T1" fmla="*/ 0 h 284480"/>
              <a:gd name="T2" fmla="*/ 0 w 889000"/>
              <a:gd name="T3" fmla="*/ 0 h 284480"/>
              <a:gd name="T4" fmla="*/ 0 w 889000"/>
              <a:gd name="T5" fmla="*/ 281629 h 284480"/>
              <a:gd name="T6" fmla="*/ 889000 w 889000"/>
              <a:gd name="T7" fmla="*/ 281629 h 284480"/>
              <a:gd name="T8" fmla="*/ 889000 w 8890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0" h="284480">
                <a:moveTo>
                  <a:pt x="889000" y="0"/>
                </a:moveTo>
                <a:lnTo>
                  <a:pt x="0" y="0"/>
                </a:lnTo>
                <a:lnTo>
                  <a:pt x="0" y="284479"/>
                </a:lnTo>
                <a:lnTo>
                  <a:pt x="889000" y="284479"/>
                </a:lnTo>
                <a:lnTo>
                  <a:pt x="88900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7" name="object 51">
            <a:extLst>
              <a:ext uri="{FF2B5EF4-FFF2-40B4-BE49-F238E27FC236}">
                <a16:creationId xmlns:a16="http://schemas.microsoft.com/office/drawing/2014/main" id="{BFD02170-1063-4679-B71D-A938A2E9D9F0}"/>
              </a:ext>
            </a:extLst>
          </p:cNvPr>
          <p:cNvSpPr>
            <a:spLocks/>
          </p:cNvSpPr>
          <p:nvPr/>
        </p:nvSpPr>
        <p:spPr bwMode="auto">
          <a:xfrm>
            <a:off x="5488960" y="3052763"/>
            <a:ext cx="844550" cy="284162"/>
          </a:xfrm>
          <a:custGeom>
            <a:avLst/>
            <a:gdLst>
              <a:gd name="T0" fmla="*/ 834458 w 845820"/>
              <a:gd name="T1" fmla="*/ 0 h 284479"/>
              <a:gd name="T2" fmla="*/ 0 w 845820"/>
              <a:gd name="T3" fmla="*/ 0 h 284479"/>
              <a:gd name="T4" fmla="*/ 0 w 845820"/>
              <a:gd name="T5" fmla="*/ 281638 h 284479"/>
              <a:gd name="T6" fmla="*/ 834458 w 845820"/>
              <a:gd name="T7" fmla="*/ 281638 h 284479"/>
              <a:gd name="T8" fmla="*/ 834458 w 8458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5820" h="284479">
                <a:moveTo>
                  <a:pt x="845819" y="0"/>
                </a:moveTo>
                <a:lnTo>
                  <a:pt x="0" y="0"/>
                </a:lnTo>
                <a:lnTo>
                  <a:pt x="0" y="284479"/>
                </a:lnTo>
                <a:lnTo>
                  <a:pt x="845819" y="284479"/>
                </a:lnTo>
                <a:lnTo>
                  <a:pt x="84581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8" name="object 52">
            <a:extLst>
              <a:ext uri="{FF2B5EF4-FFF2-40B4-BE49-F238E27FC236}">
                <a16:creationId xmlns:a16="http://schemas.microsoft.com/office/drawing/2014/main" id="{79BB6040-6DB5-4B41-8DB8-2D44E2A1E026}"/>
              </a:ext>
            </a:extLst>
          </p:cNvPr>
          <p:cNvSpPr>
            <a:spLocks/>
          </p:cNvSpPr>
          <p:nvPr/>
        </p:nvSpPr>
        <p:spPr bwMode="auto">
          <a:xfrm>
            <a:off x="5739785" y="3421063"/>
            <a:ext cx="892175" cy="284162"/>
          </a:xfrm>
          <a:custGeom>
            <a:avLst/>
            <a:gdLst>
              <a:gd name="T0" fmla="*/ 897279 w 891539"/>
              <a:gd name="T1" fmla="*/ 0 h 284479"/>
              <a:gd name="T2" fmla="*/ 0 w 891539"/>
              <a:gd name="T3" fmla="*/ 0 h 284479"/>
              <a:gd name="T4" fmla="*/ 0 w 891539"/>
              <a:gd name="T5" fmla="*/ 281639 h 284479"/>
              <a:gd name="T6" fmla="*/ 897279 w 891539"/>
              <a:gd name="T7" fmla="*/ 281639 h 284479"/>
              <a:gd name="T8" fmla="*/ 897279 w 8915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539" h="284479">
                <a:moveTo>
                  <a:pt x="891539" y="0"/>
                </a:moveTo>
                <a:lnTo>
                  <a:pt x="0" y="0"/>
                </a:lnTo>
                <a:lnTo>
                  <a:pt x="0" y="284480"/>
                </a:lnTo>
                <a:lnTo>
                  <a:pt x="891539" y="284480"/>
                </a:lnTo>
                <a:lnTo>
                  <a:pt x="89153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39" name="object 53">
            <a:extLst>
              <a:ext uri="{FF2B5EF4-FFF2-40B4-BE49-F238E27FC236}">
                <a16:creationId xmlns:a16="http://schemas.microsoft.com/office/drawing/2014/main" id="{D5F167A5-BEF6-41D0-983C-5FF375D585FB}"/>
              </a:ext>
            </a:extLst>
          </p:cNvPr>
          <p:cNvSpPr>
            <a:spLocks/>
          </p:cNvSpPr>
          <p:nvPr/>
        </p:nvSpPr>
        <p:spPr bwMode="auto">
          <a:xfrm>
            <a:off x="6243023" y="3792538"/>
            <a:ext cx="576262" cy="280987"/>
          </a:xfrm>
          <a:custGeom>
            <a:avLst/>
            <a:gdLst>
              <a:gd name="T0" fmla="*/ 573732 w 576579"/>
              <a:gd name="T1" fmla="*/ 0 h 281939"/>
              <a:gd name="T2" fmla="*/ 0 w 576579"/>
              <a:gd name="T3" fmla="*/ 0 h 281939"/>
              <a:gd name="T4" fmla="*/ 0 w 576579"/>
              <a:gd name="T5" fmla="*/ 273485 h 281939"/>
              <a:gd name="T6" fmla="*/ 573732 w 576579"/>
              <a:gd name="T7" fmla="*/ 273485 h 281939"/>
              <a:gd name="T8" fmla="*/ 573732 w 5765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579" h="281939">
                <a:moveTo>
                  <a:pt x="576579" y="0"/>
                </a:moveTo>
                <a:lnTo>
                  <a:pt x="0" y="0"/>
                </a:lnTo>
                <a:lnTo>
                  <a:pt x="0" y="281939"/>
                </a:lnTo>
                <a:lnTo>
                  <a:pt x="576579" y="281939"/>
                </a:lnTo>
                <a:lnTo>
                  <a:pt x="5765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0" name="object 54">
            <a:extLst>
              <a:ext uri="{FF2B5EF4-FFF2-40B4-BE49-F238E27FC236}">
                <a16:creationId xmlns:a16="http://schemas.microsoft.com/office/drawing/2014/main" id="{B6B12390-24EF-482B-A97D-BCA1BD9E6B9F}"/>
              </a:ext>
            </a:extLst>
          </p:cNvPr>
          <p:cNvSpPr>
            <a:spLocks/>
          </p:cNvSpPr>
          <p:nvPr/>
        </p:nvSpPr>
        <p:spPr bwMode="auto">
          <a:xfrm>
            <a:off x="5709623" y="4160838"/>
            <a:ext cx="974725" cy="280987"/>
          </a:xfrm>
          <a:custGeom>
            <a:avLst/>
            <a:gdLst>
              <a:gd name="T0" fmla="*/ 969659 w 975360"/>
              <a:gd name="T1" fmla="*/ 0 h 281939"/>
              <a:gd name="T2" fmla="*/ 0 w 975360"/>
              <a:gd name="T3" fmla="*/ 0 h 281939"/>
              <a:gd name="T4" fmla="*/ 0 w 975360"/>
              <a:gd name="T5" fmla="*/ 273485 h 281939"/>
              <a:gd name="T6" fmla="*/ 969659 w 975360"/>
              <a:gd name="T7" fmla="*/ 273485 h 281939"/>
              <a:gd name="T8" fmla="*/ 969659 w 97536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5360" h="281939">
                <a:moveTo>
                  <a:pt x="975360" y="0"/>
                </a:moveTo>
                <a:lnTo>
                  <a:pt x="0" y="0"/>
                </a:lnTo>
                <a:lnTo>
                  <a:pt x="0" y="281939"/>
                </a:lnTo>
                <a:lnTo>
                  <a:pt x="975360" y="281939"/>
                </a:lnTo>
                <a:lnTo>
                  <a:pt x="97536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1" name="object 55">
            <a:extLst>
              <a:ext uri="{FF2B5EF4-FFF2-40B4-BE49-F238E27FC236}">
                <a16:creationId xmlns:a16="http://schemas.microsoft.com/office/drawing/2014/main" id="{E0595AF3-149F-4EB7-ABB9-FCB75957175D}"/>
              </a:ext>
            </a:extLst>
          </p:cNvPr>
          <p:cNvSpPr>
            <a:spLocks/>
          </p:cNvSpPr>
          <p:nvPr/>
        </p:nvSpPr>
        <p:spPr bwMode="auto">
          <a:xfrm>
            <a:off x="6174760" y="4529138"/>
            <a:ext cx="766763" cy="284162"/>
          </a:xfrm>
          <a:custGeom>
            <a:avLst/>
            <a:gdLst>
              <a:gd name="T0" fmla="*/ 764240 w 767079"/>
              <a:gd name="T1" fmla="*/ 0 h 284479"/>
              <a:gd name="T2" fmla="*/ 0 w 767079"/>
              <a:gd name="T3" fmla="*/ 0 h 284479"/>
              <a:gd name="T4" fmla="*/ 0 w 767079"/>
              <a:gd name="T5" fmla="*/ 281638 h 284479"/>
              <a:gd name="T6" fmla="*/ 764240 w 767079"/>
              <a:gd name="T7" fmla="*/ 281638 h 284479"/>
              <a:gd name="T8" fmla="*/ 764240 w 7670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7079" h="284479">
                <a:moveTo>
                  <a:pt x="767079" y="0"/>
                </a:moveTo>
                <a:lnTo>
                  <a:pt x="0" y="0"/>
                </a:lnTo>
                <a:lnTo>
                  <a:pt x="0" y="284479"/>
                </a:lnTo>
                <a:lnTo>
                  <a:pt x="767079" y="284479"/>
                </a:lnTo>
                <a:lnTo>
                  <a:pt x="7670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2" name="object 56">
            <a:extLst>
              <a:ext uri="{FF2B5EF4-FFF2-40B4-BE49-F238E27FC236}">
                <a16:creationId xmlns:a16="http://schemas.microsoft.com/office/drawing/2014/main" id="{8ACB8450-0678-454A-9A8E-4BEF7C0BF4F9}"/>
              </a:ext>
            </a:extLst>
          </p:cNvPr>
          <p:cNvSpPr>
            <a:spLocks/>
          </p:cNvSpPr>
          <p:nvPr/>
        </p:nvSpPr>
        <p:spPr bwMode="auto">
          <a:xfrm>
            <a:off x="5785823" y="4897438"/>
            <a:ext cx="1127125" cy="284162"/>
          </a:xfrm>
          <a:custGeom>
            <a:avLst/>
            <a:gdLst>
              <a:gd name="T0" fmla="*/ 1122057 w 1127760"/>
              <a:gd name="T1" fmla="*/ 0 h 284479"/>
              <a:gd name="T2" fmla="*/ 0 w 1127760"/>
              <a:gd name="T3" fmla="*/ 0 h 284479"/>
              <a:gd name="T4" fmla="*/ 0 w 1127760"/>
              <a:gd name="T5" fmla="*/ 281638 h 284479"/>
              <a:gd name="T6" fmla="*/ 1122057 w 1127760"/>
              <a:gd name="T7" fmla="*/ 281638 h 284479"/>
              <a:gd name="T8" fmla="*/ 1122057 w 11277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7760" h="284479">
                <a:moveTo>
                  <a:pt x="1127760" y="0"/>
                </a:moveTo>
                <a:lnTo>
                  <a:pt x="0" y="0"/>
                </a:lnTo>
                <a:lnTo>
                  <a:pt x="0" y="284479"/>
                </a:lnTo>
                <a:lnTo>
                  <a:pt x="1127760" y="284479"/>
                </a:lnTo>
                <a:lnTo>
                  <a:pt x="112776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3" name="object 57">
            <a:extLst>
              <a:ext uri="{FF2B5EF4-FFF2-40B4-BE49-F238E27FC236}">
                <a16:creationId xmlns:a16="http://schemas.microsoft.com/office/drawing/2014/main" id="{1E0D4661-DC59-4B77-8385-CE025482660F}"/>
              </a:ext>
            </a:extLst>
          </p:cNvPr>
          <p:cNvSpPr>
            <a:spLocks/>
          </p:cNvSpPr>
          <p:nvPr/>
        </p:nvSpPr>
        <p:spPr bwMode="auto">
          <a:xfrm>
            <a:off x="6455748" y="5265738"/>
            <a:ext cx="779462" cy="284162"/>
          </a:xfrm>
          <a:custGeom>
            <a:avLst/>
            <a:gdLst>
              <a:gd name="T0" fmla="*/ 776931 w 779779"/>
              <a:gd name="T1" fmla="*/ 0 h 284479"/>
              <a:gd name="T2" fmla="*/ 0 w 779779"/>
              <a:gd name="T3" fmla="*/ 0 h 284479"/>
              <a:gd name="T4" fmla="*/ 0 w 779779"/>
              <a:gd name="T5" fmla="*/ 281638 h 284479"/>
              <a:gd name="T6" fmla="*/ 776931 w 779779"/>
              <a:gd name="T7" fmla="*/ 281638 h 284479"/>
              <a:gd name="T8" fmla="*/ 776931 w 7797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9779" h="284479">
                <a:moveTo>
                  <a:pt x="779779" y="0"/>
                </a:moveTo>
                <a:lnTo>
                  <a:pt x="0" y="0"/>
                </a:lnTo>
                <a:lnTo>
                  <a:pt x="0" y="284479"/>
                </a:lnTo>
                <a:lnTo>
                  <a:pt x="779779" y="284479"/>
                </a:lnTo>
                <a:lnTo>
                  <a:pt x="7797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44" name="object 58">
            <a:extLst>
              <a:ext uri="{FF2B5EF4-FFF2-40B4-BE49-F238E27FC236}">
                <a16:creationId xmlns:a16="http://schemas.microsoft.com/office/drawing/2014/main" id="{8295E085-66D2-4283-A938-5378317FB69E}"/>
              </a:ext>
            </a:extLst>
          </p:cNvPr>
          <p:cNvSpPr>
            <a:spLocks/>
          </p:cNvSpPr>
          <p:nvPr/>
        </p:nvSpPr>
        <p:spPr bwMode="auto">
          <a:xfrm>
            <a:off x="5227023" y="2316163"/>
            <a:ext cx="652462" cy="284162"/>
          </a:xfrm>
          <a:custGeom>
            <a:avLst/>
            <a:gdLst>
              <a:gd name="T0" fmla="*/ 649931 w 652779"/>
              <a:gd name="T1" fmla="*/ 0 h 284480"/>
              <a:gd name="T2" fmla="*/ 0 w 652779"/>
              <a:gd name="T3" fmla="*/ 0 h 284480"/>
              <a:gd name="T4" fmla="*/ 0 w 652779"/>
              <a:gd name="T5" fmla="*/ 281629 h 284480"/>
              <a:gd name="T6" fmla="*/ 649931 w 652779"/>
              <a:gd name="T7" fmla="*/ 281629 h 284480"/>
              <a:gd name="T8" fmla="*/ 649931 w 652779"/>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2779" h="284480">
                <a:moveTo>
                  <a:pt x="652779" y="0"/>
                </a:moveTo>
                <a:lnTo>
                  <a:pt x="0" y="0"/>
                </a:lnTo>
                <a:lnTo>
                  <a:pt x="0" y="284479"/>
                </a:lnTo>
                <a:lnTo>
                  <a:pt x="652779" y="284479"/>
                </a:lnTo>
                <a:lnTo>
                  <a:pt x="6527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5" name="object 59">
            <a:extLst>
              <a:ext uri="{FF2B5EF4-FFF2-40B4-BE49-F238E27FC236}">
                <a16:creationId xmlns:a16="http://schemas.microsoft.com/office/drawing/2014/main" id="{CF1552E6-2899-4BC9-9373-890EABC853AA}"/>
              </a:ext>
            </a:extLst>
          </p:cNvPr>
          <p:cNvSpPr>
            <a:spLocks/>
          </p:cNvSpPr>
          <p:nvPr/>
        </p:nvSpPr>
        <p:spPr bwMode="auto">
          <a:xfrm>
            <a:off x="5285760" y="2684463"/>
            <a:ext cx="889000" cy="284162"/>
          </a:xfrm>
          <a:custGeom>
            <a:avLst/>
            <a:gdLst>
              <a:gd name="T0" fmla="*/ 889000 w 889000"/>
              <a:gd name="T1" fmla="*/ 0 h 284480"/>
              <a:gd name="T2" fmla="*/ 0 w 889000"/>
              <a:gd name="T3" fmla="*/ 0 h 284480"/>
              <a:gd name="T4" fmla="*/ 0 w 889000"/>
              <a:gd name="T5" fmla="*/ 281629 h 284480"/>
              <a:gd name="T6" fmla="*/ 889000 w 889000"/>
              <a:gd name="T7" fmla="*/ 281629 h 284480"/>
              <a:gd name="T8" fmla="*/ 889000 w 8890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0" h="284480">
                <a:moveTo>
                  <a:pt x="889000" y="0"/>
                </a:moveTo>
                <a:lnTo>
                  <a:pt x="0" y="0"/>
                </a:lnTo>
                <a:lnTo>
                  <a:pt x="0" y="284479"/>
                </a:lnTo>
                <a:lnTo>
                  <a:pt x="889000" y="284479"/>
                </a:lnTo>
                <a:lnTo>
                  <a:pt x="8890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6" name="object 60">
            <a:extLst>
              <a:ext uri="{FF2B5EF4-FFF2-40B4-BE49-F238E27FC236}">
                <a16:creationId xmlns:a16="http://schemas.microsoft.com/office/drawing/2014/main" id="{78A299F4-EFA6-45AB-B712-8F3E5275FB02}"/>
              </a:ext>
            </a:extLst>
          </p:cNvPr>
          <p:cNvSpPr>
            <a:spLocks/>
          </p:cNvSpPr>
          <p:nvPr/>
        </p:nvSpPr>
        <p:spPr bwMode="auto">
          <a:xfrm>
            <a:off x="5488960" y="3052763"/>
            <a:ext cx="844550" cy="284162"/>
          </a:xfrm>
          <a:custGeom>
            <a:avLst/>
            <a:gdLst>
              <a:gd name="T0" fmla="*/ 834458 w 845820"/>
              <a:gd name="T1" fmla="*/ 0 h 284479"/>
              <a:gd name="T2" fmla="*/ 0 w 845820"/>
              <a:gd name="T3" fmla="*/ 0 h 284479"/>
              <a:gd name="T4" fmla="*/ 0 w 845820"/>
              <a:gd name="T5" fmla="*/ 281638 h 284479"/>
              <a:gd name="T6" fmla="*/ 834458 w 845820"/>
              <a:gd name="T7" fmla="*/ 281638 h 284479"/>
              <a:gd name="T8" fmla="*/ 834458 w 8458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5820" h="284479">
                <a:moveTo>
                  <a:pt x="845819" y="0"/>
                </a:moveTo>
                <a:lnTo>
                  <a:pt x="0" y="0"/>
                </a:lnTo>
                <a:lnTo>
                  <a:pt x="0" y="284479"/>
                </a:lnTo>
                <a:lnTo>
                  <a:pt x="845819" y="284479"/>
                </a:lnTo>
                <a:lnTo>
                  <a:pt x="84581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7" name="object 61">
            <a:extLst>
              <a:ext uri="{FF2B5EF4-FFF2-40B4-BE49-F238E27FC236}">
                <a16:creationId xmlns:a16="http://schemas.microsoft.com/office/drawing/2014/main" id="{B5E3E89A-B966-458A-8B7B-B5995955C4CA}"/>
              </a:ext>
            </a:extLst>
          </p:cNvPr>
          <p:cNvSpPr>
            <a:spLocks/>
          </p:cNvSpPr>
          <p:nvPr/>
        </p:nvSpPr>
        <p:spPr bwMode="auto">
          <a:xfrm>
            <a:off x="5739785" y="3421063"/>
            <a:ext cx="892175" cy="284162"/>
          </a:xfrm>
          <a:custGeom>
            <a:avLst/>
            <a:gdLst>
              <a:gd name="T0" fmla="*/ 897279 w 891539"/>
              <a:gd name="T1" fmla="*/ 0 h 284479"/>
              <a:gd name="T2" fmla="*/ 0 w 891539"/>
              <a:gd name="T3" fmla="*/ 0 h 284479"/>
              <a:gd name="T4" fmla="*/ 0 w 891539"/>
              <a:gd name="T5" fmla="*/ 281639 h 284479"/>
              <a:gd name="T6" fmla="*/ 897279 w 891539"/>
              <a:gd name="T7" fmla="*/ 281639 h 284479"/>
              <a:gd name="T8" fmla="*/ 897279 w 89153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1539" h="284479">
                <a:moveTo>
                  <a:pt x="891539" y="0"/>
                </a:moveTo>
                <a:lnTo>
                  <a:pt x="0" y="0"/>
                </a:lnTo>
                <a:lnTo>
                  <a:pt x="0" y="284480"/>
                </a:lnTo>
                <a:lnTo>
                  <a:pt x="891539" y="284480"/>
                </a:lnTo>
                <a:lnTo>
                  <a:pt x="8915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8" name="object 62">
            <a:extLst>
              <a:ext uri="{FF2B5EF4-FFF2-40B4-BE49-F238E27FC236}">
                <a16:creationId xmlns:a16="http://schemas.microsoft.com/office/drawing/2014/main" id="{BE6BFA73-9B1F-4EA7-846E-65C08D7688B4}"/>
              </a:ext>
            </a:extLst>
          </p:cNvPr>
          <p:cNvSpPr>
            <a:spLocks/>
          </p:cNvSpPr>
          <p:nvPr/>
        </p:nvSpPr>
        <p:spPr bwMode="auto">
          <a:xfrm>
            <a:off x="6243023" y="3792538"/>
            <a:ext cx="576262" cy="280987"/>
          </a:xfrm>
          <a:custGeom>
            <a:avLst/>
            <a:gdLst>
              <a:gd name="T0" fmla="*/ 573732 w 576579"/>
              <a:gd name="T1" fmla="*/ 0 h 281939"/>
              <a:gd name="T2" fmla="*/ 0 w 576579"/>
              <a:gd name="T3" fmla="*/ 0 h 281939"/>
              <a:gd name="T4" fmla="*/ 0 w 576579"/>
              <a:gd name="T5" fmla="*/ 273485 h 281939"/>
              <a:gd name="T6" fmla="*/ 573732 w 576579"/>
              <a:gd name="T7" fmla="*/ 273485 h 281939"/>
              <a:gd name="T8" fmla="*/ 573732 w 5765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579" h="281939">
                <a:moveTo>
                  <a:pt x="576579" y="0"/>
                </a:moveTo>
                <a:lnTo>
                  <a:pt x="0" y="0"/>
                </a:lnTo>
                <a:lnTo>
                  <a:pt x="0" y="281939"/>
                </a:lnTo>
                <a:lnTo>
                  <a:pt x="576579" y="281939"/>
                </a:lnTo>
                <a:lnTo>
                  <a:pt x="5765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49" name="object 63">
            <a:extLst>
              <a:ext uri="{FF2B5EF4-FFF2-40B4-BE49-F238E27FC236}">
                <a16:creationId xmlns:a16="http://schemas.microsoft.com/office/drawing/2014/main" id="{7E284BD8-ADF3-445A-9C1C-E8050E08CA68}"/>
              </a:ext>
            </a:extLst>
          </p:cNvPr>
          <p:cNvSpPr>
            <a:spLocks/>
          </p:cNvSpPr>
          <p:nvPr/>
        </p:nvSpPr>
        <p:spPr bwMode="auto">
          <a:xfrm>
            <a:off x="5709623" y="4160838"/>
            <a:ext cx="974725" cy="280987"/>
          </a:xfrm>
          <a:custGeom>
            <a:avLst/>
            <a:gdLst>
              <a:gd name="T0" fmla="*/ 969659 w 975360"/>
              <a:gd name="T1" fmla="*/ 0 h 281939"/>
              <a:gd name="T2" fmla="*/ 0 w 975360"/>
              <a:gd name="T3" fmla="*/ 0 h 281939"/>
              <a:gd name="T4" fmla="*/ 0 w 975360"/>
              <a:gd name="T5" fmla="*/ 273485 h 281939"/>
              <a:gd name="T6" fmla="*/ 969659 w 975360"/>
              <a:gd name="T7" fmla="*/ 273485 h 281939"/>
              <a:gd name="T8" fmla="*/ 969659 w 97536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5360" h="281939">
                <a:moveTo>
                  <a:pt x="975360" y="0"/>
                </a:moveTo>
                <a:lnTo>
                  <a:pt x="0" y="0"/>
                </a:lnTo>
                <a:lnTo>
                  <a:pt x="0" y="281939"/>
                </a:lnTo>
                <a:lnTo>
                  <a:pt x="975360" y="281939"/>
                </a:lnTo>
                <a:lnTo>
                  <a:pt x="9753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0" name="object 64">
            <a:extLst>
              <a:ext uri="{FF2B5EF4-FFF2-40B4-BE49-F238E27FC236}">
                <a16:creationId xmlns:a16="http://schemas.microsoft.com/office/drawing/2014/main" id="{AE2D7F99-AE7E-457B-A612-DD0DE4945C03}"/>
              </a:ext>
            </a:extLst>
          </p:cNvPr>
          <p:cNvSpPr>
            <a:spLocks/>
          </p:cNvSpPr>
          <p:nvPr/>
        </p:nvSpPr>
        <p:spPr bwMode="auto">
          <a:xfrm>
            <a:off x="6174760" y="4529138"/>
            <a:ext cx="766763" cy="284162"/>
          </a:xfrm>
          <a:custGeom>
            <a:avLst/>
            <a:gdLst>
              <a:gd name="T0" fmla="*/ 764240 w 767079"/>
              <a:gd name="T1" fmla="*/ 0 h 284479"/>
              <a:gd name="T2" fmla="*/ 0 w 767079"/>
              <a:gd name="T3" fmla="*/ 0 h 284479"/>
              <a:gd name="T4" fmla="*/ 0 w 767079"/>
              <a:gd name="T5" fmla="*/ 281638 h 284479"/>
              <a:gd name="T6" fmla="*/ 764240 w 767079"/>
              <a:gd name="T7" fmla="*/ 281638 h 284479"/>
              <a:gd name="T8" fmla="*/ 764240 w 7670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7079" h="284479">
                <a:moveTo>
                  <a:pt x="767079" y="0"/>
                </a:moveTo>
                <a:lnTo>
                  <a:pt x="0" y="0"/>
                </a:lnTo>
                <a:lnTo>
                  <a:pt x="0" y="284479"/>
                </a:lnTo>
                <a:lnTo>
                  <a:pt x="767079" y="284479"/>
                </a:lnTo>
                <a:lnTo>
                  <a:pt x="7670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1" name="object 65">
            <a:extLst>
              <a:ext uri="{FF2B5EF4-FFF2-40B4-BE49-F238E27FC236}">
                <a16:creationId xmlns:a16="http://schemas.microsoft.com/office/drawing/2014/main" id="{EE97845C-6019-4D45-B12A-5BEE3CA81F35}"/>
              </a:ext>
            </a:extLst>
          </p:cNvPr>
          <p:cNvSpPr>
            <a:spLocks/>
          </p:cNvSpPr>
          <p:nvPr/>
        </p:nvSpPr>
        <p:spPr bwMode="auto">
          <a:xfrm>
            <a:off x="5785823" y="4897438"/>
            <a:ext cx="1127125" cy="284162"/>
          </a:xfrm>
          <a:custGeom>
            <a:avLst/>
            <a:gdLst>
              <a:gd name="T0" fmla="*/ 1122057 w 1127760"/>
              <a:gd name="T1" fmla="*/ 0 h 284479"/>
              <a:gd name="T2" fmla="*/ 0 w 1127760"/>
              <a:gd name="T3" fmla="*/ 0 h 284479"/>
              <a:gd name="T4" fmla="*/ 0 w 1127760"/>
              <a:gd name="T5" fmla="*/ 281638 h 284479"/>
              <a:gd name="T6" fmla="*/ 1122057 w 1127760"/>
              <a:gd name="T7" fmla="*/ 281638 h 284479"/>
              <a:gd name="T8" fmla="*/ 1122057 w 11277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7760" h="284479">
                <a:moveTo>
                  <a:pt x="1127760" y="0"/>
                </a:moveTo>
                <a:lnTo>
                  <a:pt x="0" y="0"/>
                </a:lnTo>
                <a:lnTo>
                  <a:pt x="0" y="284479"/>
                </a:lnTo>
                <a:lnTo>
                  <a:pt x="1127760" y="284479"/>
                </a:lnTo>
                <a:lnTo>
                  <a:pt x="11277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2" name="object 66">
            <a:extLst>
              <a:ext uri="{FF2B5EF4-FFF2-40B4-BE49-F238E27FC236}">
                <a16:creationId xmlns:a16="http://schemas.microsoft.com/office/drawing/2014/main" id="{4A01BB05-5B92-407A-BBBD-D238C17F2C35}"/>
              </a:ext>
            </a:extLst>
          </p:cNvPr>
          <p:cNvSpPr>
            <a:spLocks/>
          </p:cNvSpPr>
          <p:nvPr/>
        </p:nvSpPr>
        <p:spPr bwMode="auto">
          <a:xfrm>
            <a:off x="6455748" y="5265738"/>
            <a:ext cx="779462" cy="284162"/>
          </a:xfrm>
          <a:custGeom>
            <a:avLst/>
            <a:gdLst>
              <a:gd name="T0" fmla="*/ 776931 w 779779"/>
              <a:gd name="T1" fmla="*/ 0 h 284479"/>
              <a:gd name="T2" fmla="*/ 0 w 779779"/>
              <a:gd name="T3" fmla="*/ 0 h 284479"/>
              <a:gd name="T4" fmla="*/ 0 w 779779"/>
              <a:gd name="T5" fmla="*/ 281638 h 284479"/>
              <a:gd name="T6" fmla="*/ 776931 w 779779"/>
              <a:gd name="T7" fmla="*/ 281638 h 284479"/>
              <a:gd name="T8" fmla="*/ 776931 w 77977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9779" h="284479">
                <a:moveTo>
                  <a:pt x="779779" y="0"/>
                </a:moveTo>
                <a:lnTo>
                  <a:pt x="0" y="0"/>
                </a:lnTo>
                <a:lnTo>
                  <a:pt x="0" y="284479"/>
                </a:lnTo>
                <a:lnTo>
                  <a:pt x="779779" y="284479"/>
                </a:lnTo>
                <a:lnTo>
                  <a:pt x="7797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53" name="object 67">
            <a:extLst>
              <a:ext uri="{FF2B5EF4-FFF2-40B4-BE49-F238E27FC236}">
                <a16:creationId xmlns:a16="http://schemas.microsoft.com/office/drawing/2014/main" id="{5D534489-D1C1-48D9-B6F7-FF515DA8BD5F}"/>
              </a:ext>
            </a:extLst>
          </p:cNvPr>
          <p:cNvSpPr>
            <a:spLocks/>
          </p:cNvSpPr>
          <p:nvPr/>
        </p:nvSpPr>
        <p:spPr bwMode="auto">
          <a:xfrm>
            <a:off x="5879485" y="2316163"/>
            <a:ext cx="592138" cy="284162"/>
          </a:xfrm>
          <a:custGeom>
            <a:avLst/>
            <a:gdLst>
              <a:gd name="T0" fmla="*/ 594688 w 591820"/>
              <a:gd name="T1" fmla="*/ 0 h 284480"/>
              <a:gd name="T2" fmla="*/ 0 w 591820"/>
              <a:gd name="T3" fmla="*/ 0 h 284480"/>
              <a:gd name="T4" fmla="*/ 0 w 591820"/>
              <a:gd name="T5" fmla="*/ 281629 h 284480"/>
              <a:gd name="T6" fmla="*/ 594688 w 591820"/>
              <a:gd name="T7" fmla="*/ 281629 h 284480"/>
              <a:gd name="T8" fmla="*/ 594688 w 5918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1820" h="284480">
                <a:moveTo>
                  <a:pt x="591820" y="0"/>
                </a:moveTo>
                <a:lnTo>
                  <a:pt x="0" y="0"/>
                </a:lnTo>
                <a:lnTo>
                  <a:pt x="0" y="284479"/>
                </a:lnTo>
                <a:lnTo>
                  <a:pt x="591820" y="284479"/>
                </a:lnTo>
                <a:lnTo>
                  <a:pt x="59182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4" name="object 68">
            <a:extLst>
              <a:ext uri="{FF2B5EF4-FFF2-40B4-BE49-F238E27FC236}">
                <a16:creationId xmlns:a16="http://schemas.microsoft.com/office/drawing/2014/main" id="{45E9AAAD-0612-46D8-95F7-3796DB051598}"/>
              </a:ext>
            </a:extLst>
          </p:cNvPr>
          <p:cNvSpPr>
            <a:spLocks/>
          </p:cNvSpPr>
          <p:nvPr/>
        </p:nvSpPr>
        <p:spPr bwMode="auto">
          <a:xfrm>
            <a:off x="6174760" y="2684463"/>
            <a:ext cx="504825" cy="284162"/>
          </a:xfrm>
          <a:custGeom>
            <a:avLst/>
            <a:gdLst>
              <a:gd name="T0" fmla="*/ 499774 w 505460"/>
              <a:gd name="T1" fmla="*/ 0 h 284480"/>
              <a:gd name="T2" fmla="*/ 0 w 505460"/>
              <a:gd name="T3" fmla="*/ 0 h 284480"/>
              <a:gd name="T4" fmla="*/ 0 w 505460"/>
              <a:gd name="T5" fmla="*/ 281629 h 284480"/>
              <a:gd name="T6" fmla="*/ 499774 w 505460"/>
              <a:gd name="T7" fmla="*/ 281629 h 284480"/>
              <a:gd name="T8" fmla="*/ 499774 w 50546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5460" h="284480">
                <a:moveTo>
                  <a:pt x="505460" y="0"/>
                </a:moveTo>
                <a:lnTo>
                  <a:pt x="0" y="0"/>
                </a:lnTo>
                <a:lnTo>
                  <a:pt x="0" y="284479"/>
                </a:lnTo>
                <a:lnTo>
                  <a:pt x="505460" y="284479"/>
                </a:lnTo>
                <a:lnTo>
                  <a:pt x="50546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5" name="object 69">
            <a:extLst>
              <a:ext uri="{FF2B5EF4-FFF2-40B4-BE49-F238E27FC236}">
                <a16:creationId xmlns:a16="http://schemas.microsoft.com/office/drawing/2014/main" id="{34EEE9C6-CF2E-41A0-B6CB-C9CCE8218C26}"/>
              </a:ext>
            </a:extLst>
          </p:cNvPr>
          <p:cNvSpPr>
            <a:spLocks/>
          </p:cNvSpPr>
          <p:nvPr/>
        </p:nvSpPr>
        <p:spPr bwMode="auto">
          <a:xfrm>
            <a:off x="6333510" y="3052763"/>
            <a:ext cx="455613" cy="284162"/>
          </a:xfrm>
          <a:custGeom>
            <a:avLst/>
            <a:gdLst>
              <a:gd name="T0" fmla="*/ 463309 w 454660"/>
              <a:gd name="T1" fmla="*/ 0 h 284479"/>
              <a:gd name="T2" fmla="*/ 0 w 454660"/>
              <a:gd name="T3" fmla="*/ 0 h 284479"/>
              <a:gd name="T4" fmla="*/ 0 w 454660"/>
              <a:gd name="T5" fmla="*/ 281638 h 284479"/>
              <a:gd name="T6" fmla="*/ 463309 w 454660"/>
              <a:gd name="T7" fmla="*/ 281638 h 284479"/>
              <a:gd name="T8" fmla="*/ 463309 w 4546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4660" h="284479">
                <a:moveTo>
                  <a:pt x="454660" y="0"/>
                </a:moveTo>
                <a:lnTo>
                  <a:pt x="0" y="0"/>
                </a:lnTo>
                <a:lnTo>
                  <a:pt x="0" y="284479"/>
                </a:lnTo>
                <a:lnTo>
                  <a:pt x="454660" y="284479"/>
                </a:lnTo>
                <a:lnTo>
                  <a:pt x="45466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6" name="object 70">
            <a:extLst>
              <a:ext uri="{FF2B5EF4-FFF2-40B4-BE49-F238E27FC236}">
                <a16:creationId xmlns:a16="http://schemas.microsoft.com/office/drawing/2014/main" id="{23F5026B-3C46-46C6-AD07-012C3340ED8E}"/>
              </a:ext>
            </a:extLst>
          </p:cNvPr>
          <p:cNvSpPr>
            <a:spLocks/>
          </p:cNvSpPr>
          <p:nvPr/>
        </p:nvSpPr>
        <p:spPr bwMode="auto">
          <a:xfrm>
            <a:off x="6631960" y="3421063"/>
            <a:ext cx="547688" cy="284162"/>
          </a:xfrm>
          <a:custGeom>
            <a:avLst/>
            <a:gdLst>
              <a:gd name="T0" fmla="*/ 540131 w 548640"/>
              <a:gd name="T1" fmla="*/ 0 h 284479"/>
              <a:gd name="T2" fmla="*/ 0 w 548640"/>
              <a:gd name="T3" fmla="*/ 0 h 284479"/>
              <a:gd name="T4" fmla="*/ 0 w 548640"/>
              <a:gd name="T5" fmla="*/ 281639 h 284479"/>
              <a:gd name="T6" fmla="*/ 540131 w 548640"/>
              <a:gd name="T7" fmla="*/ 281639 h 284479"/>
              <a:gd name="T8" fmla="*/ 540131 w 5486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8640" h="284479">
                <a:moveTo>
                  <a:pt x="548639" y="0"/>
                </a:moveTo>
                <a:lnTo>
                  <a:pt x="0" y="0"/>
                </a:lnTo>
                <a:lnTo>
                  <a:pt x="0" y="284480"/>
                </a:lnTo>
                <a:lnTo>
                  <a:pt x="548639" y="284480"/>
                </a:lnTo>
                <a:lnTo>
                  <a:pt x="5486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7" name="object 71">
            <a:extLst>
              <a:ext uri="{FF2B5EF4-FFF2-40B4-BE49-F238E27FC236}">
                <a16:creationId xmlns:a16="http://schemas.microsoft.com/office/drawing/2014/main" id="{D7B57B7C-201C-4998-AD13-4D94563E6889}"/>
              </a:ext>
            </a:extLst>
          </p:cNvPr>
          <p:cNvSpPr>
            <a:spLocks/>
          </p:cNvSpPr>
          <p:nvPr/>
        </p:nvSpPr>
        <p:spPr bwMode="auto">
          <a:xfrm>
            <a:off x="6819285" y="3792538"/>
            <a:ext cx="600075" cy="280987"/>
          </a:xfrm>
          <a:custGeom>
            <a:avLst/>
            <a:gdLst>
              <a:gd name="T0" fmla="*/ 605178 w 599440"/>
              <a:gd name="T1" fmla="*/ 0 h 281939"/>
              <a:gd name="T2" fmla="*/ 0 w 599440"/>
              <a:gd name="T3" fmla="*/ 0 h 281939"/>
              <a:gd name="T4" fmla="*/ 0 w 599440"/>
              <a:gd name="T5" fmla="*/ 273485 h 281939"/>
              <a:gd name="T6" fmla="*/ 605178 w 599440"/>
              <a:gd name="T7" fmla="*/ 273485 h 281939"/>
              <a:gd name="T8" fmla="*/ 605178 w 5994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9440" h="281939">
                <a:moveTo>
                  <a:pt x="599439" y="0"/>
                </a:moveTo>
                <a:lnTo>
                  <a:pt x="0" y="0"/>
                </a:lnTo>
                <a:lnTo>
                  <a:pt x="0" y="281939"/>
                </a:lnTo>
                <a:lnTo>
                  <a:pt x="599439" y="281939"/>
                </a:lnTo>
                <a:lnTo>
                  <a:pt x="5994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8" name="object 72">
            <a:extLst>
              <a:ext uri="{FF2B5EF4-FFF2-40B4-BE49-F238E27FC236}">
                <a16:creationId xmlns:a16="http://schemas.microsoft.com/office/drawing/2014/main" id="{ED13FDF8-6FFA-475F-B97A-A40DD6CE4D67}"/>
              </a:ext>
            </a:extLst>
          </p:cNvPr>
          <p:cNvSpPr>
            <a:spLocks/>
          </p:cNvSpPr>
          <p:nvPr/>
        </p:nvSpPr>
        <p:spPr bwMode="auto">
          <a:xfrm>
            <a:off x="6684348" y="4160838"/>
            <a:ext cx="765175" cy="280987"/>
          </a:xfrm>
          <a:custGeom>
            <a:avLst/>
            <a:gdLst>
              <a:gd name="T0" fmla="*/ 770274 w 764540"/>
              <a:gd name="T1" fmla="*/ 0 h 281939"/>
              <a:gd name="T2" fmla="*/ 0 w 764540"/>
              <a:gd name="T3" fmla="*/ 0 h 281939"/>
              <a:gd name="T4" fmla="*/ 0 w 764540"/>
              <a:gd name="T5" fmla="*/ 273485 h 281939"/>
              <a:gd name="T6" fmla="*/ 770274 w 764540"/>
              <a:gd name="T7" fmla="*/ 273485 h 281939"/>
              <a:gd name="T8" fmla="*/ 770274 w 7645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1939">
                <a:moveTo>
                  <a:pt x="764539" y="0"/>
                </a:moveTo>
                <a:lnTo>
                  <a:pt x="0" y="0"/>
                </a:lnTo>
                <a:lnTo>
                  <a:pt x="0" y="281939"/>
                </a:lnTo>
                <a:lnTo>
                  <a:pt x="764539" y="281939"/>
                </a:lnTo>
                <a:lnTo>
                  <a:pt x="7645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59" name="object 73">
            <a:extLst>
              <a:ext uri="{FF2B5EF4-FFF2-40B4-BE49-F238E27FC236}">
                <a16:creationId xmlns:a16="http://schemas.microsoft.com/office/drawing/2014/main" id="{E3122EEF-8D35-44F0-B127-E7FDE512E406}"/>
              </a:ext>
            </a:extLst>
          </p:cNvPr>
          <p:cNvSpPr>
            <a:spLocks/>
          </p:cNvSpPr>
          <p:nvPr/>
        </p:nvSpPr>
        <p:spPr bwMode="auto">
          <a:xfrm>
            <a:off x="6941523" y="4529138"/>
            <a:ext cx="606425" cy="284162"/>
          </a:xfrm>
          <a:custGeom>
            <a:avLst/>
            <a:gdLst>
              <a:gd name="T0" fmla="*/ 601378 w 607059"/>
              <a:gd name="T1" fmla="*/ 0 h 284479"/>
              <a:gd name="T2" fmla="*/ 0 w 607059"/>
              <a:gd name="T3" fmla="*/ 0 h 284479"/>
              <a:gd name="T4" fmla="*/ 0 w 607059"/>
              <a:gd name="T5" fmla="*/ 281638 h 284479"/>
              <a:gd name="T6" fmla="*/ 601378 w 607059"/>
              <a:gd name="T7" fmla="*/ 281638 h 284479"/>
              <a:gd name="T8" fmla="*/ 601378 w 60705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7059" h="284479">
                <a:moveTo>
                  <a:pt x="607060" y="0"/>
                </a:moveTo>
                <a:lnTo>
                  <a:pt x="0" y="0"/>
                </a:lnTo>
                <a:lnTo>
                  <a:pt x="0" y="284479"/>
                </a:lnTo>
                <a:lnTo>
                  <a:pt x="607060" y="284479"/>
                </a:lnTo>
                <a:lnTo>
                  <a:pt x="60706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60" name="object 74">
            <a:extLst>
              <a:ext uri="{FF2B5EF4-FFF2-40B4-BE49-F238E27FC236}">
                <a16:creationId xmlns:a16="http://schemas.microsoft.com/office/drawing/2014/main" id="{99ACC646-D88F-4160-B84A-6ACA918B728A}"/>
              </a:ext>
            </a:extLst>
          </p:cNvPr>
          <p:cNvSpPr>
            <a:spLocks/>
          </p:cNvSpPr>
          <p:nvPr/>
        </p:nvSpPr>
        <p:spPr bwMode="auto">
          <a:xfrm>
            <a:off x="6912948" y="4897438"/>
            <a:ext cx="765175" cy="284162"/>
          </a:xfrm>
          <a:custGeom>
            <a:avLst/>
            <a:gdLst>
              <a:gd name="T0" fmla="*/ 770274 w 764540"/>
              <a:gd name="T1" fmla="*/ 0 h 284479"/>
              <a:gd name="T2" fmla="*/ 0 w 764540"/>
              <a:gd name="T3" fmla="*/ 0 h 284479"/>
              <a:gd name="T4" fmla="*/ 0 w 764540"/>
              <a:gd name="T5" fmla="*/ 281638 h 284479"/>
              <a:gd name="T6" fmla="*/ 770274 w 764540"/>
              <a:gd name="T7" fmla="*/ 281638 h 284479"/>
              <a:gd name="T8" fmla="*/ 770274 w 7645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4479">
                <a:moveTo>
                  <a:pt x="764539" y="0"/>
                </a:moveTo>
                <a:lnTo>
                  <a:pt x="0" y="0"/>
                </a:lnTo>
                <a:lnTo>
                  <a:pt x="0" y="284479"/>
                </a:lnTo>
                <a:lnTo>
                  <a:pt x="764539" y="284479"/>
                </a:lnTo>
                <a:lnTo>
                  <a:pt x="76453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61" name="object 75">
            <a:extLst>
              <a:ext uri="{FF2B5EF4-FFF2-40B4-BE49-F238E27FC236}">
                <a16:creationId xmlns:a16="http://schemas.microsoft.com/office/drawing/2014/main" id="{74B845A5-D68E-48DE-9DD4-6652B402A4B8}"/>
              </a:ext>
            </a:extLst>
          </p:cNvPr>
          <p:cNvSpPr>
            <a:spLocks/>
          </p:cNvSpPr>
          <p:nvPr/>
        </p:nvSpPr>
        <p:spPr bwMode="auto">
          <a:xfrm>
            <a:off x="7235210" y="5265738"/>
            <a:ext cx="587375" cy="284162"/>
          </a:xfrm>
          <a:custGeom>
            <a:avLst/>
            <a:gdLst>
              <a:gd name="T0" fmla="*/ 592480 w 586740"/>
              <a:gd name="T1" fmla="*/ 0 h 284479"/>
              <a:gd name="T2" fmla="*/ 0 w 586740"/>
              <a:gd name="T3" fmla="*/ 0 h 284479"/>
              <a:gd name="T4" fmla="*/ 0 w 586740"/>
              <a:gd name="T5" fmla="*/ 281638 h 284479"/>
              <a:gd name="T6" fmla="*/ 592480 w 586740"/>
              <a:gd name="T7" fmla="*/ 281638 h 284479"/>
              <a:gd name="T8" fmla="*/ 592480 w 5867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740" h="284479">
                <a:moveTo>
                  <a:pt x="586740" y="0"/>
                </a:moveTo>
                <a:lnTo>
                  <a:pt x="0" y="0"/>
                </a:lnTo>
                <a:lnTo>
                  <a:pt x="0" y="284479"/>
                </a:lnTo>
                <a:lnTo>
                  <a:pt x="586740" y="284479"/>
                </a:lnTo>
                <a:lnTo>
                  <a:pt x="58674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62" name="object 76">
            <a:extLst>
              <a:ext uri="{FF2B5EF4-FFF2-40B4-BE49-F238E27FC236}">
                <a16:creationId xmlns:a16="http://schemas.microsoft.com/office/drawing/2014/main" id="{7F9490F2-1B0F-4CA7-A640-54842C65E93A}"/>
              </a:ext>
            </a:extLst>
          </p:cNvPr>
          <p:cNvSpPr>
            <a:spLocks/>
          </p:cNvSpPr>
          <p:nvPr/>
        </p:nvSpPr>
        <p:spPr bwMode="auto">
          <a:xfrm>
            <a:off x="5879485" y="2316163"/>
            <a:ext cx="592138" cy="284162"/>
          </a:xfrm>
          <a:custGeom>
            <a:avLst/>
            <a:gdLst>
              <a:gd name="T0" fmla="*/ 594688 w 591820"/>
              <a:gd name="T1" fmla="*/ 0 h 284480"/>
              <a:gd name="T2" fmla="*/ 0 w 591820"/>
              <a:gd name="T3" fmla="*/ 0 h 284480"/>
              <a:gd name="T4" fmla="*/ 0 w 591820"/>
              <a:gd name="T5" fmla="*/ 281629 h 284480"/>
              <a:gd name="T6" fmla="*/ 594688 w 591820"/>
              <a:gd name="T7" fmla="*/ 281629 h 284480"/>
              <a:gd name="T8" fmla="*/ 594688 w 5918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1820" h="284480">
                <a:moveTo>
                  <a:pt x="591820" y="0"/>
                </a:moveTo>
                <a:lnTo>
                  <a:pt x="0" y="0"/>
                </a:lnTo>
                <a:lnTo>
                  <a:pt x="0" y="284479"/>
                </a:lnTo>
                <a:lnTo>
                  <a:pt x="591820" y="284479"/>
                </a:lnTo>
                <a:lnTo>
                  <a:pt x="5918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3" name="object 77">
            <a:extLst>
              <a:ext uri="{FF2B5EF4-FFF2-40B4-BE49-F238E27FC236}">
                <a16:creationId xmlns:a16="http://schemas.microsoft.com/office/drawing/2014/main" id="{A4426146-FA6E-4829-9B88-2467174A9A0F}"/>
              </a:ext>
            </a:extLst>
          </p:cNvPr>
          <p:cNvSpPr>
            <a:spLocks/>
          </p:cNvSpPr>
          <p:nvPr/>
        </p:nvSpPr>
        <p:spPr bwMode="auto">
          <a:xfrm>
            <a:off x="6174760" y="2684463"/>
            <a:ext cx="504825" cy="284162"/>
          </a:xfrm>
          <a:custGeom>
            <a:avLst/>
            <a:gdLst>
              <a:gd name="T0" fmla="*/ 499774 w 505460"/>
              <a:gd name="T1" fmla="*/ 0 h 284480"/>
              <a:gd name="T2" fmla="*/ 0 w 505460"/>
              <a:gd name="T3" fmla="*/ 0 h 284480"/>
              <a:gd name="T4" fmla="*/ 0 w 505460"/>
              <a:gd name="T5" fmla="*/ 281629 h 284480"/>
              <a:gd name="T6" fmla="*/ 499774 w 505460"/>
              <a:gd name="T7" fmla="*/ 281629 h 284480"/>
              <a:gd name="T8" fmla="*/ 499774 w 50546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5460" h="284480">
                <a:moveTo>
                  <a:pt x="505460" y="0"/>
                </a:moveTo>
                <a:lnTo>
                  <a:pt x="0" y="0"/>
                </a:lnTo>
                <a:lnTo>
                  <a:pt x="0" y="284479"/>
                </a:lnTo>
                <a:lnTo>
                  <a:pt x="505460" y="284479"/>
                </a:lnTo>
                <a:lnTo>
                  <a:pt x="5054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4" name="object 78">
            <a:extLst>
              <a:ext uri="{FF2B5EF4-FFF2-40B4-BE49-F238E27FC236}">
                <a16:creationId xmlns:a16="http://schemas.microsoft.com/office/drawing/2014/main" id="{D8130D25-7E99-4E96-BC64-CE9CA321DB45}"/>
              </a:ext>
            </a:extLst>
          </p:cNvPr>
          <p:cNvSpPr>
            <a:spLocks/>
          </p:cNvSpPr>
          <p:nvPr/>
        </p:nvSpPr>
        <p:spPr bwMode="auto">
          <a:xfrm>
            <a:off x="6333510" y="3052763"/>
            <a:ext cx="455613" cy="284162"/>
          </a:xfrm>
          <a:custGeom>
            <a:avLst/>
            <a:gdLst>
              <a:gd name="T0" fmla="*/ 463309 w 454660"/>
              <a:gd name="T1" fmla="*/ 0 h 284479"/>
              <a:gd name="T2" fmla="*/ 0 w 454660"/>
              <a:gd name="T3" fmla="*/ 0 h 284479"/>
              <a:gd name="T4" fmla="*/ 0 w 454660"/>
              <a:gd name="T5" fmla="*/ 281638 h 284479"/>
              <a:gd name="T6" fmla="*/ 463309 w 454660"/>
              <a:gd name="T7" fmla="*/ 281638 h 284479"/>
              <a:gd name="T8" fmla="*/ 463309 w 45466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4660" h="284479">
                <a:moveTo>
                  <a:pt x="454660" y="0"/>
                </a:moveTo>
                <a:lnTo>
                  <a:pt x="0" y="0"/>
                </a:lnTo>
                <a:lnTo>
                  <a:pt x="0" y="284479"/>
                </a:lnTo>
                <a:lnTo>
                  <a:pt x="454660" y="284479"/>
                </a:lnTo>
                <a:lnTo>
                  <a:pt x="4546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5" name="object 79">
            <a:extLst>
              <a:ext uri="{FF2B5EF4-FFF2-40B4-BE49-F238E27FC236}">
                <a16:creationId xmlns:a16="http://schemas.microsoft.com/office/drawing/2014/main" id="{FC72BD12-677A-451A-80FC-09BAF06C200E}"/>
              </a:ext>
            </a:extLst>
          </p:cNvPr>
          <p:cNvSpPr>
            <a:spLocks/>
          </p:cNvSpPr>
          <p:nvPr/>
        </p:nvSpPr>
        <p:spPr bwMode="auto">
          <a:xfrm>
            <a:off x="6631960" y="3421063"/>
            <a:ext cx="547688" cy="284162"/>
          </a:xfrm>
          <a:custGeom>
            <a:avLst/>
            <a:gdLst>
              <a:gd name="T0" fmla="*/ 540131 w 548640"/>
              <a:gd name="T1" fmla="*/ 0 h 284479"/>
              <a:gd name="T2" fmla="*/ 0 w 548640"/>
              <a:gd name="T3" fmla="*/ 0 h 284479"/>
              <a:gd name="T4" fmla="*/ 0 w 548640"/>
              <a:gd name="T5" fmla="*/ 281639 h 284479"/>
              <a:gd name="T6" fmla="*/ 540131 w 548640"/>
              <a:gd name="T7" fmla="*/ 281639 h 284479"/>
              <a:gd name="T8" fmla="*/ 540131 w 5486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8640" h="284479">
                <a:moveTo>
                  <a:pt x="548639" y="0"/>
                </a:moveTo>
                <a:lnTo>
                  <a:pt x="0" y="0"/>
                </a:lnTo>
                <a:lnTo>
                  <a:pt x="0" y="284480"/>
                </a:lnTo>
                <a:lnTo>
                  <a:pt x="548639" y="284480"/>
                </a:lnTo>
                <a:lnTo>
                  <a:pt x="5486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6" name="object 80">
            <a:extLst>
              <a:ext uri="{FF2B5EF4-FFF2-40B4-BE49-F238E27FC236}">
                <a16:creationId xmlns:a16="http://schemas.microsoft.com/office/drawing/2014/main" id="{E63E925B-F4C6-41A2-961A-F0B18184A20D}"/>
              </a:ext>
            </a:extLst>
          </p:cNvPr>
          <p:cNvSpPr>
            <a:spLocks/>
          </p:cNvSpPr>
          <p:nvPr/>
        </p:nvSpPr>
        <p:spPr bwMode="auto">
          <a:xfrm>
            <a:off x="6819285" y="3792538"/>
            <a:ext cx="600075" cy="280987"/>
          </a:xfrm>
          <a:custGeom>
            <a:avLst/>
            <a:gdLst>
              <a:gd name="T0" fmla="*/ 605178 w 599440"/>
              <a:gd name="T1" fmla="*/ 0 h 281939"/>
              <a:gd name="T2" fmla="*/ 0 w 599440"/>
              <a:gd name="T3" fmla="*/ 0 h 281939"/>
              <a:gd name="T4" fmla="*/ 0 w 599440"/>
              <a:gd name="T5" fmla="*/ 273485 h 281939"/>
              <a:gd name="T6" fmla="*/ 605178 w 599440"/>
              <a:gd name="T7" fmla="*/ 273485 h 281939"/>
              <a:gd name="T8" fmla="*/ 605178 w 5994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9440" h="281939">
                <a:moveTo>
                  <a:pt x="599439" y="0"/>
                </a:moveTo>
                <a:lnTo>
                  <a:pt x="0" y="0"/>
                </a:lnTo>
                <a:lnTo>
                  <a:pt x="0" y="281939"/>
                </a:lnTo>
                <a:lnTo>
                  <a:pt x="599439" y="281939"/>
                </a:lnTo>
                <a:lnTo>
                  <a:pt x="5994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7" name="object 81">
            <a:extLst>
              <a:ext uri="{FF2B5EF4-FFF2-40B4-BE49-F238E27FC236}">
                <a16:creationId xmlns:a16="http://schemas.microsoft.com/office/drawing/2014/main" id="{83D4A9F3-51C4-4D73-A41A-8B1E248CF375}"/>
              </a:ext>
            </a:extLst>
          </p:cNvPr>
          <p:cNvSpPr>
            <a:spLocks/>
          </p:cNvSpPr>
          <p:nvPr/>
        </p:nvSpPr>
        <p:spPr bwMode="auto">
          <a:xfrm>
            <a:off x="6684348" y="4160838"/>
            <a:ext cx="765175" cy="280987"/>
          </a:xfrm>
          <a:custGeom>
            <a:avLst/>
            <a:gdLst>
              <a:gd name="T0" fmla="*/ 770274 w 764540"/>
              <a:gd name="T1" fmla="*/ 0 h 281939"/>
              <a:gd name="T2" fmla="*/ 0 w 764540"/>
              <a:gd name="T3" fmla="*/ 0 h 281939"/>
              <a:gd name="T4" fmla="*/ 0 w 764540"/>
              <a:gd name="T5" fmla="*/ 273485 h 281939"/>
              <a:gd name="T6" fmla="*/ 770274 w 764540"/>
              <a:gd name="T7" fmla="*/ 273485 h 281939"/>
              <a:gd name="T8" fmla="*/ 770274 w 76454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1939">
                <a:moveTo>
                  <a:pt x="764539" y="0"/>
                </a:moveTo>
                <a:lnTo>
                  <a:pt x="0" y="0"/>
                </a:lnTo>
                <a:lnTo>
                  <a:pt x="0" y="281939"/>
                </a:lnTo>
                <a:lnTo>
                  <a:pt x="764539" y="281939"/>
                </a:lnTo>
                <a:lnTo>
                  <a:pt x="7645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8" name="object 82">
            <a:extLst>
              <a:ext uri="{FF2B5EF4-FFF2-40B4-BE49-F238E27FC236}">
                <a16:creationId xmlns:a16="http://schemas.microsoft.com/office/drawing/2014/main" id="{B9ED64AA-C7E0-4213-B9B2-8D616665EF7D}"/>
              </a:ext>
            </a:extLst>
          </p:cNvPr>
          <p:cNvSpPr>
            <a:spLocks/>
          </p:cNvSpPr>
          <p:nvPr/>
        </p:nvSpPr>
        <p:spPr bwMode="auto">
          <a:xfrm>
            <a:off x="6941523" y="4529138"/>
            <a:ext cx="606425" cy="284162"/>
          </a:xfrm>
          <a:custGeom>
            <a:avLst/>
            <a:gdLst>
              <a:gd name="T0" fmla="*/ 601378 w 607059"/>
              <a:gd name="T1" fmla="*/ 0 h 284479"/>
              <a:gd name="T2" fmla="*/ 0 w 607059"/>
              <a:gd name="T3" fmla="*/ 0 h 284479"/>
              <a:gd name="T4" fmla="*/ 0 w 607059"/>
              <a:gd name="T5" fmla="*/ 281638 h 284479"/>
              <a:gd name="T6" fmla="*/ 601378 w 607059"/>
              <a:gd name="T7" fmla="*/ 281638 h 284479"/>
              <a:gd name="T8" fmla="*/ 601378 w 607059"/>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7059" h="284479">
                <a:moveTo>
                  <a:pt x="607060" y="0"/>
                </a:moveTo>
                <a:lnTo>
                  <a:pt x="0" y="0"/>
                </a:lnTo>
                <a:lnTo>
                  <a:pt x="0" y="284479"/>
                </a:lnTo>
                <a:lnTo>
                  <a:pt x="607060" y="284479"/>
                </a:lnTo>
                <a:lnTo>
                  <a:pt x="60706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69" name="object 83">
            <a:extLst>
              <a:ext uri="{FF2B5EF4-FFF2-40B4-BE49-F238E27FC236}">
                <a16:creationId xmlns:a16="http://schemas.microsoft.com/office/drawing/2014/main" id="{EABAE8AA-289C-4ABE-841D-10B51A038517}"/>
              </a:ext>
            </a:extLst>
          </p:cNvPr>
          <p:cNvSpPr>
            <a:spLocks/>
          </p:cNvSpPr>
          <p:nvPr/>
        </p:nvSpPr>
        <p:spPr bwMode="auto">
          <a:xfrm>
            <a:off x="6912948" y="4897438"/>
            <a:ext cx="765175" cy="284162"/>
          </a:xfrm>
          <a:custGeom>
            <a:avLst/>
            <a:gdLst>
              <a:gd name="T0" fmla="*/ 770274 w 764540"/>
              <a:gd name="T1" fmla="*/ 0 h 284479"/>
              <a:gd name="T2" fmla="*/ 0 w 764540"/>
              <a:gd name="T3" fmla="*/ 0 h 284479"/>
              <a:gd name="T4" fmla="*/ 0 w 764540"/>
              <a:gd name="T5" fmla="*/ 281638 h 284479"/>
              <a:gd name="T6" fmla="*/ 770274 w 764540"/>
              <a:gd name="T7" fmla="*/ 281638 h 284479"/>
              <a:gd name="T8" fmla="*/ 770274 w 7645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540" h="284479">
                <a:moveTo>
                  <a:pt x="764539" y="0"/>
                </a:moveTo>
                <a:lnTo>
                  <a:pt x="0" y="0"/>
                </a:lnTo>
                <a:lnTo>
                  <a:pt x="0" y="284479"/>
                </a:lnTo>
                <a:lnTo>
                  <a:pt x="764539" y="284479"/>
                </a:lnTo>
                <a:lnTo>
                  <a:pt x="7645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70" name="object 84">
            <a:extLst>
              <a:ext uri="{FF2B5EF4-FFF2-40B4-BE49-F238E27FC236}">
                <a16:creationId xmlns:a16="http://schemas.microsoft.com/office/drawing/2014/main" id="{320505C2-C985-4477-A6AF-CAC9F0A8A53F}"/>
              </a:ext>
            </a:extLst>
          </p:cNvPr>
          <p:cNvSpPr>
            <a:spLocks/>
          </p:cNvSpPr>
          <p:nvPr/>
        </p:nvSpPr>
        <p:spPr bwMode="auto">
          <a:xfrm>
            <a:off x="7235210" y="5265738"/>
            <a:ext cx="587375" cy="284162"/>
          </a:xfrm>
          <a:custGeom>
            <a:avLst/>
            <a:gdLst>
              <a:gd name="T0" fmla="*/ 592480 w 586740"/>
              <a:gd name="T1" fmla="*/ 0 h 284479"/>
              <a:gd name="T2" fmla="*/ 0 w 586740"/>
              <a:gd name="T3" fmla="*/ 0 h 284479"/>
              <a:gd name="T4" fmla="*/ 0 w 586740"/>
              <a:gd name="T5" fmla="*/ 281638 h 284479"/>
              <a:gd name="T6" fmla="*/ 592480 w 586740"/>
              <a:gd name="T7" fmla="*/ 281638 h 284479"/>
              <a:gd name="T8" fmla="*/ 592480 w 5867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740" h="284479">
                <a:moveTo>
                  <a:pt x="586740" y="0"/>
                </a:moveTo>
                <a:lnTo>
                  <a:pt x="0" y="0"/>
                </a:lnTo>
                <a:lnTo>
                  <a:pt x="0" y="284479"/>
                </a:lnTo>
                <a:lnTo>
                  <a:pt x="586740" y="284479"/>
                </a:lnTo>
                <a:lnTo>
                  <a:pt x="5867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71" name="object 85">
            <a:extLst>
              <a:ext uri="{FF2B5EF4-FFF2-40B4-BE49-F238E27FC236}">
                <a16:creationId xmlns:a16="http://schemas.microsoft.com/office/drawing/2014/main" id="{032AD8D2-0B5D-4E19-AF58-4B4DB118AA09}"/>
              </a:ext>
            </a:extLst>
          </p:cNvPr>
          <p:cNvSpPr>
            <a:spLocks/>
          </p:cNvSpPr>
          <p:nvPr/>
        </p:nvSpPr>
        <p:spPr bwMode="auto">
          <a:xfrm>
            <a:off x="6471623" y="2316163"/>
            <a:ext cx="2374900" cy="284162"/>
          </a:xfrm>
          <a:custGeom>
            <a:avLst/>
            <a:gdLst>
              <a:gd name="T0" fmla="*/ 2374900 w 2374900"/>
              <a:gd name="T1" fmla="*/ 0 h 284480"/>
              <a:gd name="T2" fmla="*/ 0 w 2374900"/>
              <a:gd name="T3" fmla="*/ 0 h 284480"/>
              <a:gd name="T4" fmla="*/ 0 w 2374900"/>
              <a:gd name="T5" fmla="*/ 281629 h 284480"/>
              <a:gd name="T6" fmla="*/ 2374900 w 2374900"/>
              <a:gd name="T7" fmla="*/ 281629 h 284480"/>
              <a:gd name="T8" fmla="*/ 2374900 w 23749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4900" h="284480">
                <a:moveTo>
                  <a:pt x="2374900" y="0"/>
                </a:moveTo>
                <a:lnTo>
                  <a:pt x="0" y="0"/>
                </a:lnTo>
                <a:lnTo>
                  <a:pt x="0" y="284479"/>
                </a:lnTo>
                <a:lnTo>
                  <a:pt x="2374900" y="284479"/>
                </a:lnTo>
                <a:lnTo>
                  <a:pt x="23749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2" name="object 86">
            <a:extLst>
              <a:ext uri="{FF2B5EF4-FFF2-40B4-BE49-F238E27FC236}">
                <a16:creationId xmlns:a16="http://schemas.microsoft.com/office/drawing/2014/main" id="{C8E6BD50-1CC2-41BB-9E6D-68A07019D208}"/>
              </a:ext>
            </a:extLst>
          </p:cNvPr>
          <p:cNvSpPr>
            <a:spLocks/>
          </p:cNvSpPr>
          <p:nvPr/>
        </p:nvSpPr>
        <p:spPr bwMode="auto">
          <a:xfrm>
            <a:off x="6679585" y="2684463"/>
            <a:ext cx="2166938" cy="284162"/>
          </a:xfrm>
          <a:custGeom>
            <a:avLst/>
            <a:gdLst>
              <a:gd name="T0" fmla="*/ 2169482 w 2166620"/>
              <a:gd name="T1" fmla="*/ 0 h 284480"/>
              <a:gd name="T2" fmla="*/ 0 w 2166620"/>
              <a:gd name="T3" fmla="*/ 0 h 284480"/>
              <a:gd name="T4" fmla="*/ 0 w 2166620"/>
              <a:gd name="T5" fmla="*/ 281629 h 284480"/>
              <a:gd name="T6" fmla="*/ 2169482 w 2166620"/>
              <a:gd name="T7" fmla="*/ 281629 h 284480"/>
              <a:gd name="T8" fmla="*/ 2169482 w 21666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6620" h="284480">
                <a:moveTo>
                  <a:pt x="2166620" y="0"/>
                </a:moveTo>
                <a:lnTo>
                  <a:pt x="0" y="0"/>
                </a:lnTo>
                <a:lnTo>
                  <a:pt x="0" y="284479"/>
                </a:lnTo>
                <a:lnTo>
                  <a:pt x="2166620" y="284479"/>
                </a:lnTo>
                <a:lnTo>
                  <a:pt x="21666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3" name="object 87">
            <a:extLst>
              <a:ext uri="{FF2B5EF4-FFF2-40B4-BE49-F238E27FC236}">
                <a16:creationId xmlns:a16="http://schemas.microsoft.com/office/drawing/2014/main" id="{F045C96F-7146-4D77-83A9-1393E038ED98}"/>
              </a:ext>
            </a:extLst>
          </p:cNvPr>
          <p:cNvSpPr>
            <a:spLocks/>
          </p:cNvSpPr>
          <p:nvPr/>
        </p:nvSpPr>
        <p:spPr bwMode="auto">
          <a:xfrm>
            <a:off x="6789123" y="3052763"/>
            <a:ext cx="2057400" cy="284162"/>
          </a:xfrm>
          <a:custGeom>
            <a:avLst/>
            <a:gdLst>
              <a:gd name="T0" fmla="*/ 2057400 w 2057400"/>
              <a:gd name="T1" fmla="*/ 0 h 284479"/>
              <a:gd name="T2" fmla="*/ 0 w 2057400"/>
              <a:gd name="T3" fmla="*/ 0 h 284479"/>
              <a:gd name="T4" fmla="*/ 0 w 2057400"/>
              <a:gd name="T5" fmla="*/ 281638 h 284479"/>
              <a:gd name="T6" fmla="*/ 2057400 w 2057400"/>
              <a:gd name="T7" fmla="*/ 281638 h 284479"/>
              <a:gd name="T8" fmla="*/ 2057400 w 2057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57400" h="284479">
                <a:moveTo>
                  <a:pt x="2057400" y="0"/>
                </a:moveTo>
                <a:lnTo>
                  <a:pt x="0" y="0"/>
                </a:lnTo>
                <a:lnTo>
                  <a:pt x="0" y="284479"/>
                </a:lnTo>
                <a:lnTo>
                  <a:pt x="2057400" y="284479"/>
                </a:lnTo>
                <a:lnTo>
                  <a:pt x="20574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4" name="object 88">
            <a:extLst>
              <a:ext uri="{FF2B5EF4-FFF2-40B4-BE49-F238E27FC236}">
                <a16:creationId xmlns:a16="http://schemas.microsoft.com/office/drawing/2014/main" id="{D5FB59D3-55B1-4C3B-8548-CC77E3D7A960}"/>
              </a:ext>
            </a:extLst>
          </p:cNvPr>
          <p:cNvSpPr>
            <a:spLocks/>
          </p:cNvSpPr>
          <p:nvPr/>
        </p:nvSpPr>
        <p:spPr bwMode="auto">
          <a:xfrm>
            <a:off x="7179648" y="3421063"/>
            <a:ext cx="1666875" cy="284162"/>
          </a:xfrm>
          <a:custGeom>
            <a:avLst/>
            <a:gdLst>
              <a:gd name="T0" fmla="*/ 1671962 w 1666240"/>
              <a:gd name="T1" fmla="*/ 0 h 284479"/>
              <a:gd name="T2" fmla="*/ 0 w 1666240"/>
              <a:gd name="T3" fmla="*/ 0 h 284479"/>
              <a:gd name="T4" fmla="*/ 0 w 1666240"/>
              <a:gd name="T5" fmla="*/ 281639 h 284479"/>
              <a:gd name="T6" fmla="*/ 1671962 w 1666240"/>
              <a:gd name="T7" fmla="*/ 281639 h 284479"/>
              <a:gd name="T8" fmla="*/ 1671962 w 16662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6240" h="284479">
                <a:moveTo>
                  <a:pt x="1666239" y="0"/>
                </a:moveTo>
                <a:lnTo>
                  <a:pt x="0" y="0"/>
                </a:lnTo>
                <a:lnTo>
                  <a:pt x="0" y="284480"/>
                </a:lnTo>
                <a:lnTo>
                  <a:pt x="1666239" y="284480"/>
                </a:lnTo>
                <a:lnTo>
                  <a:pt x="1666239"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5" name="object 89">
            <a:extLst>
              <a:ext uri="{FF2B5EF4-FFF2-40B4-BE49-F238E27FC236}">
                <a16:creationId xmlns:a16="http://schemas.microsoft.com/office/drawing/2014/main" id="{F7BC3DEB-4FD9-4FF9-BC86-96E0366302DA}"/>
              </a:ext>
            </a:extLst>
          </p:cNvPr>
          <p:cNvSpPr>
            <a:spLocks/>
          </p:cNvSpPr>
          <p:nvPr/>
        </p:nvSpPr>
        <p:spPr bwMode="auto">
          <a:xfrm>
            <a:off x="7419360" y="3792538"/>
            <a:ext cx="1427163" cy="280987"/>
          </a:xfrm>
          <a:custGeom>
            <a:avLst/>
            <a:gdLst>
              <a:gd name="T0" fmla="*/ 1424636 w 1427479"/>
              <a:gd name="T1" fmla="*/ 0 h 281939"/>
              <a:gd name="T2" fmla="*/ 0 w 1427479"/>
              <a:gd name="T3" fmla="*/ 0 h 281939"/>
              <a:gd name="T4" fmla="*/ 0 w 1427479"/>
              <a:gd name="T5" fmla="*/ 273485 h 281939"/>
              <a:gd name="T6" fmla="*/ 1424636 w 1427479"/>
              <a:gd name="T7" fmla="*/ 273485 h 281939"/>
              <a:gd name="T8" fmla="*/ 1424636 w 14274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7479" h="281939">
                <a:moveTo>
                  <a:pt x="1427479" y="0"/>
                </a:moveTo>
                <a:lnTo>
                  <a:pt x="0" y="0"/>
                </a:lnTo>
                <a:lnTo>
                  <a:pt x="0" y="281939"/>
                </a:lnTo>
                <a:lnTo>
                  <a:pt x="1427479" y="281939"/>
                </a:lnTo>
                <a:lnTo>
                  <a:pt x="1427479"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6" name="object 90">
            <a:extLst>
              <a:ext uri="{FF2B5EF4-FFF2-40B4-BE49-F238E27FC236}">
                <a16:creationId xmlns:a16="http://schemas.microsoft.com/office/drawing/2014/main" id="{7120A40B-1128-41E7-83B8-45D6C40C899A}"/>
              </a:ext>
            </a:extLst>
          </p:cNvPr>
          <p:cNvSpPr>
            <a:spLocks/>
          </p:cNvSpPr>
          <p:nvPr/>
        </p:nvSpPr>
        <p:spPr bwMode="auto">
          <a:xfrm>
            <a:off x="7449523" y="4160838"/>
            <a:ext cx="1397000" cy="280987"/>
          </a:xfrm>
          <a:custGeom>
            <a:avLst/>
            <a:gdLst>
              <a:gd name="T0" fmla="*/ 1397000 w 1397000"/>
              <a:gd name="T1" fmla="*/ 0 h 281939"/>
              <a:gd name="T2" fmla="*/ 0 w 1397000"/>
              <a:gd name="T3" fmla="*/ 0 h 281939"/>
              <a:gd name="T4" fmla="*/ 0 w 1397000"/>
              <a:gd name="T5" fmla="*/ 273485 h 281939"/>
              <a:gd name="T6" fmla="*/ 1397000 w 1397000"/>
              <a:gd name="T7" fmla="*/ 273485 h 281939"/>
              <a:gd name="T8" fmla="*/ 1397000 w 139700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7000" h="281939">
                <a:moveTo>
                  <a:pt x="1397000" y="0"/>
                </a:moveTo>
                <a:lnTo>
                  <a:pt x="0" y="0"/>
                </a:lnTo>
                <a:lnTo>
                  <a:pt x="0" y="281939"/>
                </a:lnTo>
                <a:lnTo>
                  <a:pt x="1397000" y="281939"/>
                </a:lnTo>
                <a:lnTo>
                  <a:pt x="13970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7" name="object 91">
            <a:extLst>
              <a:ext uri="{FF2B5EF4-FFF2-40B4-BE49-F238E27FC236}">
                <a16:creationId xmlns:a16="http://schemas.microsoft.com/office/drawing/2014/main" id="{9F6466F5-BFFC-49AA-BEEA-E48C12E8716B}"/>
              </a:ext>
            </a:extLst>
          </p:cNvPr>
          <p:cNvSpPr>
            <a:spLocks/>
          </p:cNvSpPr>
          <p:nvPr/>
        </p:nvSpPr>
        <p:spPr bwMode="auto">
          <a:xfrm>
            <a:off x="7547948" y="4529138"/>
            <a:ext cx="1298575" cy="284162"/>
          </a:xfrm>
          <a:custGeom>
            <a:avLst/>
            <a:gdLst>
              <a:gd name="T0" fmla="*/ 1303666 w 1297940"/>
              <a:gd name="T1" fmla="*/ 0 h 284479"/>
              <a:gd name="T2" fmla="*/ 0 w 1297940"/>
              <a:gd name="T3" fmla="*/ 0 h 284479"/>
              <a:gd name="T4" fmla="*/ 0 w 1297940"/>
              <a:gd name="T5" fmla="*/ 281638 h 284479"/>
              <a:gd name="T6" fmla="*/ 1303666 w 1297940"/>
              <a:gd name="T7" fmla="*/ 281638 h 284479"/>
              <a:gd name="T8" fmla="*/ 1303666 w 12979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7940" h="284479">
                <a:moveTo>
                  <a:pt x="1297940" y="0"/>
                </a:moveTo>
                <a:lnTo>
                  <a:pt x="0" y="0"/>
                </a:lnTo>
                <a:lnTo>
                  <a:pt x="0" y="284479"/>
                </a:lnTo>
                <a:lnTo>
                  <a:pt x="1297940" y="284479"/>
                </a:lnTo>
                <a:lnTo>
                  <a:pt x="129794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8" name="object 92">
            <a:extLst>
              <a:ext uri="{FF2B5EF4-FFF2-40B4-BE49-F238E27FC236}">
                <a16:creationId xmlns:a16="http://schemas.microsoft.com/office/drawing/2014/main" id="{E2EB35D9-2025-4127-A4A9-1D5D5F3339D5}"/>
              </a:ext>
            </a:extLst>
          </p:cNvPr>
          <p:cNvSpPr>
            <a:spLocks/>
          </p:cNvSpPr>
          <p:nvPr/>
        </p:nvSpPr>
        <p:spPr bwMode="auto">
          <a:xfrm>
            <a:off x="7678123" y="4897438"/>
            <a:ext cx="1168400" cy="284162"/>
          </a:xfrm>
          <a:custGeom>
            <a:avLst/>
            <a:gdLst>
              <a:gd name="T0" fmla="*/ 1168400 w 1168400"/>
              <a:gd name="T1" fmla="*/ 0 h 284479"/>
              <a:gd name="T2" fmla="*/ 0 w 1168400"/>
              <a:gd name="T3" fmla="*/ 0 h 284479"/>
              <a:gd name="T4" fmla="*/ 0 w 1168400"/>
              <a:gd name="T5" fmla="*/ 281638 h 284479"/>
              <a:gd name="T6" fmla="*/ 1168400 w 1168400"/>
              <a:gd name="T7" fmla="*/ 281638 h 284479"/>
              <a:gd name="T8" fmla="*/ 1168400 w 1168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8400" h="284479">
                <a:moveTo>
                  <a:pt x="1168400" y="0"/>
                </a:moveTo>
                <a:lnTo>
                  <a:pt x="0" y="0"/>
                </a:lnTo>
                <a:lnTo>
                  <a:pt x="0" y="284479"/>
                </a:lnTo>
                <a:lnTo>
                  <a:pt x="1168400" y="284479"/>
                </a:lnTo>
                <a:lnTo>
                  <a:pt x="116840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79" name="object 93">
            <a:extLst>
              <a:ext uri="{FF2B5EF4-FFF2-40B4-BE49-F238E27FC236}">
                <a16:creationId xmlns:a16="http://schemas.microsoft.com/office/drawing/2014/main" id="{6DAA21D8-60F5-456C-B756-AB7110D9D823}"/>
              </a:ext>
            </a:extLst>
          </p:cNvPr>
          <p:cNvSpPr>
            <a:spLocks/>
          </p:cNvSpPr>
          <p:nvPr/>
        </p:nvSpPr>
        <p:spPr bwMode="auto">
          <a:xfrm>
            <a:off x="7822585" y="5265738"/>
            <a:ext cx="1023938" cy="284162"/>
          </a:xfrm>
          <a:custGeom>
            <a:avLst/>
            <a:gdLst>
              <a:gd name="T0" fmla="*/ 1026485 w 1023620"/>
              <a:gd name="T1" fmla="*/ 0 h 284479"/>
              <a:gd name="T2" fmla="*/ 0 w 1023620"/>
              <a:gd name="T3" fmla="*/ 0 h 284479"/>
              <a:gd name="T4" fmla="*/ 0 w 1023620"/>
              <a:gd name="T5" fmla="*/ 281638 h 284479"/>
              <a:gd name="T6" fmla="*/ 1026485 w 1023620"/>
              <a:gd name="T7" fmla="*/ 281638 h 284479"/>
              <a:gd name="T8" fmla="*/ 1026485 w 10236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3620" h="284479">
                <a:moveTo>
                  <a:pt x="1023620" y="0"/>
                </a:moveTo>
                <a:lnTo>
                  <a:pt x="0" y="0"/>
                </a:lnTo>
                <a:lnTo>
                  <a:pt x="0" y="284479"/>
                </a:lnTo>
                <a:lnTo>
                  <a:pt x="1023620" y="284479"/>
                </a:lnTo>
                <a:lnTo>
                  <a:pt x="10236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480" name="object 94">
            <a:extLst>
              <a:ext uri="{FF2B5EF4-FFF2-40B4-BE49-F238E27FC236}">
                <a16:creationId xmlns:a16="http://schemas.microsoft.com/office/drawing/2014/main" id="{7F081C1F-5E99-4830-BEBA-166FF4DE8FC1}"/>
              </a:ext>
            </a:extLst>
          </p:cNvPr>
          <p:cNvSpPr>
            <a:spLocks/>
          </p:cNvSpPr>
          <p:nvPr/>
        </p:nvSpPr>
        <p:spPr bwMode="auto">
          <a:xfrm>
            <a:off x="6471623" y="2316163"/>
            <a:ext cx="2374900" cy="284162"/>
          </a:xfrm>
          <a:custGeom>
            <a:avLst/>
            <a:gdLst>
              <a:gd name="T0" fmla="*/ 2374900 w 2374900"/>
              <a:gd name="T1" fmla="*/ 0 h 284480"/>
              <a:gd name="T2" fmla="*/ 0 w 2374900"/>
              <a:gd name="T3" fmla="*/ 0 h 284480"/>
              <a:gd name="T4" fmla="*/ 0 w 2374900"/>
              <a:gd name="T5" fmla="*/ 281629 h 284480"/>
              <a:gd name="T6" fmla="*/ 2374900 w 2374900"/>
              <a:gd name="T7" fmla="*/ 281629 h 284480"/>
              <a:gd name="T8" fmla="*/ 2374900 w 237490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74900" h="284480">
                <a:moveTo>
                  <a:pt x="2374900" y="0"/>
                </a:moveTo>
                <a:lnTo>
                  <a:pt x="0" y="0"/>
                </a:lnTo>
                <a:lnTo>
                  <a:pt x="0" y="284479"/>
                </a:lnTo>
                <a:lnTo>
                  <a:pt x="2374900" y="284479"/>
                </a:lnTo>
                <a:lnTo>
                  <a:pt x="23749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1" name="object 95">
            <a:extLst>
              <a:ext uri="{FF2B5EF4-FFF2-40B4-BE49-F238E27FC236}">
                <a16:creationId xmlns:a16="http://schemas.microsoft.com/office/drawing/2014/main" id="{BE3A4D0D-512D-42AA-A213-0E03132DD9F3}"/>
              </a:ext>
            </a:extLst>
          </p:cNvPr>
          <p:cNvSpPr>
            <a:spLocks/>
          </p:cNvSpPr>
          <p:nvPr/>
        </p:nvSpPr>
        <p:spPr bwMode="auto">
          <a:xfrm>
            <a:off x="6679585" y="2684463"/>
            <a:ext cx="2166938" cy="284162"/>
          </a:xfrm>
          <a:custGeom>
            <a:avLst/>
            <a:gdLst>
              <a:gd name="T0" fmla="*/ 2169482 w 2166620"/>
              <a:gd name="T1" fmla="*/ 0 h 284480"/>
              <a:gd name="T2" fmla="*/ 0 w 2166620"/>
              <a:gd name="T3" fmla="*/ 0 h 284480"/>
              <a:gd name="T4" fmla="*/ 0 w 2166620"/>
              <a:gd name="T5" fmla="*/ 281629 h 284480"/>
              <a:gd name="T6" fmla="*/ 2169482 w 2166620"/>
              <a:gd name="T7" fmla="*/ 281629 h 284480"/>
              <a:gd name="T8" fmla="*/ 2169482 w 2166620"/>
              <a:gd name="T9" fmla="*/ 0 h 2844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6620" h="284480">
                <a:moveTo>
                  <a:pt x="2166620" y="0"/>
                </a:moveTo>
                <a:lnTo>
                  <a:pt x="0" y="0"/>
                </a:lnTo>
                <a:lnTo>
                  <a:pt x="0" y="284479"/>
                </a:lnTo>
                <a:lnTo>
                  <a:pt x="2166620" y="284479"/>
                </a:lnTo>
                <a:lnTo>
                  <a:pt x="21666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2" name="object 96">
            <a:extLst>
              <a:ext uri="{FF2B5EF4-FFF2-40B4-BE49-F238E27FC236}">
                <a16:creationId xmlns:a16="http://schemas.microsoft.com/office/drawing/2014/main" id="{0E0A3800-EB68-4629-ABDB-DA6B82ABD10D}"/>
              </a:ext>
            </a:extLst>
          </p:cNvPr>
          <p:cNvSpPr>
            <a:spLocks/>
          </p:cNvSpPr>
          <p:nvPr/>
        </p:nvSpPr>
        <p:spPr bwMode="auto">
          <a:xfrm>
            <a:off x="6789123" y="3052763"/>
            <a:ext cx="2057400" cy="284162"/>
          </a:xfrm>
          <a:custGeom>
            <a:avLst/>
            <a:gdLst>
              <a:gd name="T0" fmla="*/ 2057400 w 2057400"/>
              <a:gd name="T1" fmla="*/ 0 h 284479"/>
              <a:gd name="T2" fmla="*/ 0 w 2057400"/>
              <a:gd name="T3" fmla="*/ 0 h 284479"/>
              <a:gd name="T4" fmla="*/ 0 w 2057400"/>
              <a:gd name="T5" fmla="*/ 281638 h 284479"/>
              <a:gd name="T6" fmla="*/ 2057400 w 2057400"/>
              <a:gd name="T7" fmla="*/ 281638 h 284479"/>
              <a:gd name="T8" fmla="*/ 2057400 w 2057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57400" h="284479">
                <a:moveTo>
                  <a:pt x="2057400" y="0"/>
                </a:moveTo>
                <a:lnTo>
                  <a:pt x="0" y="0"/>
                </a:lnTo>
                <a:lnTo>
                  <a:pt x="0" y="284479"/>
                </a:lnTo>
                <a:lnTo>
                  <a:pt x="2057400" y="284479"/>
                </a:lnTo>
                <a:lnTo>
                  <a:pt x="20574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3" name="object 97">
            <a:extLst>
              <a:ext uri="{FF2B5EF4-FFF2-40B4-BE49-F238E27FC236}">
                <a16:creationId xmlns:a16="http://schemas.microsoft.com/office/drawing/2014/main" id="{65C51A71-EEEF-409C-A7A2-9E7348E1A3CC}"/>
              </a:ext>
            </a:extLst>
          </p:cNvPr>
          <p:cNvSpPr>
            <a:spLocks/>
          </p:cNvSpPr>
          <p:nvPr/>
        </p:nvSpPr>
        <p:spPr bwMode="auto">
          <a:xfrm>
            <a:off x="7179648" y="3421063"/>
            <a:ext cx="1666875" cy="284162"/>
          </a:xfrm>
          <a:custGeom>
            <a:avLst/>
            <a:gdLst>
              <a:gd name="T0" fmla="*/ 1671962 w 1666240"/>
              <a:gd name="T1" fmla="*/ 0 h 284479"/>
              <a:gd name="T2" fmla="*/ 0 w 1666240"/>
              <a:gd name="T3" fmla="*/ 0 h 284479"/>
              <a:gd name="T4" fmla="*/ 0 w 1666240"/>
              <a:gd name="T5" fmla="*/ 281639 h 284479"/>
              <a:gd name="T6" fmla="*/ 1671962 w 1666240"/>
              <a:gd name="T7" fmla="*/ 281639 h 284479"/>
              <a:gd name="T8" fmla="*/ 1671962 w 16662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6240" h="284479">
                <a:moveTo>
                  <a:pt x="1666239" y="0"/>
                </a:moveTo>
                <a:lnTo>
                  <a:pt x="0" y="0"/>
                </a:lnTo>
                <a:lnTo>
                  <a:pt x="0" y="284480"/>
                </a:lnTo>
                <a:lnTo>
                  <a:pt x="1666239" y="284480"/>
                </a:lnTo>
                <a:lnTo>
                  <a:pt x="16662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4" name="object 98">
            <a:extLst>
              <a:ext uri="{FF2B5EF4-FFF2-40B4-BE49-F238E27FC236}">
                <a16:creationId xmlns:a16="http://schemas.microsoft.com/office/drawing/2014/main" id="{F4D96C20-3AB9-4579-BEEB-A6EC1884ECE5}"/>
              </a:ext>
            </a:extLst>
          </p:cNvPr>
          <p:cNvSpPr>
            <a:spLocks/>
          </p:cNvSpPr>
          <p:nvPr/>
        </p:nvSpPr>
        <p:spPr bwMode="auto">
          <a:xfrm>
            <a:off x="7419360" y="3792538"/>
            <a:ext cx="1427163" cy="280987"/>
          </a:xfrm>
          <a:custGeom>
            <a:avLst/>
            <a:gdLst>
              <a:gd name="T0" fmla="*/ 1424636 w 1427479"/>
              <a:gd name="T1" fmla="*/ 0 h 281939"/>
              <a:gd name="T2" fmla="*/ 0 w 1427479"/>
              <a:gd name="T3" fmla="*/ 0 h 281939"/>
              <a:gd name="T4" fmla="*/ 0 w 1427479"/>
              <a:gd name="T5" fmla="*/ 273485 h 281939"/>
              <a:gd name="T6" fmla="*/ 1424636 w 1427479"/>
              <a:gd name="T7" fmla="*/ 273485 h 281939"/>
              <a:gd name="T8" fmla="*/ 1424636 w 1427479"/>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7479" h="281939">
                <a:moveTo>
                  <a:pt x="1427479" y="0"/>
                </a:moveTo>
                <a:lnTo>
                  <a:pt x="0" y="0"/>
                </a:lnTo>
                <a:lnTo>
                  <a:pt x="0" y="281939"/>
                </a:lnTo>
                <a:lnTo>
                  <a:pt x="1427479" y="281939"/>
                </a:lnTo>
                <a:lnTo>
                  <a:pt x="14274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5" name="object 99">
            <a:extLst>
              <a:ext uri="{FF2B5EF4-FFF2-40B4-BE49-F238E27FC236}">
                <a16:creationId xmlns:a16="http://schemas.microsoft.com/office/drawing/2014/main" id="{76899149-6D21-4801-AD44-B293FF7312F7}"/>
              </a:ext>
            </a:extLst>
          </p:cNvPr>
          <p:cNvSpPr>
            <a:spLocks/>
          </p:cNvSpPr>
          <p:nvPr/>
        </p:nvSpPr>
        <p:spPr bwMode="auto">
          <a:xfrm>
            <a:off x="7449523" y="4160838"/>
            <a:ext cx="1397000" cy="280987"/>
          </a:xfrm>
          <a:custGeom>
            <a:avLst/>
            <a:gdLst>
              <a:gd name="T0" fmla="*/ 1397000 w 1397000"/>
              <a:gd name="T1" fmla="*/ 0 h 281939"/>
              <a:gd name="T2" fmla="*/ 0 w 1397000"/>
              <a:gd name="T3" fmla="*/ 0 h 281939"/>
              <a:gd name="T4" fmla="*/ 0 w 1397000"/>
              <a:gd name="T5" fmla="*/ 273485 h 281939"/>
              <a:gd name="T6" fmla="*/ 1397000 w 1397000"/>
              <a:gd name="T7" fmla="*/ 273485 h 281939"/>
              <a:gd name="T8" fmla="*/ 1397000 w 1397000"/>
              <a:gd name="T9" fmla="*/ 0 h 281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7000" h="281939">
                <a:moveTo>
                  <a:pt x="1397000" y="0"/>
                </a:moveTo>
                <a:lnTo>
                  <a:pt x="0" y="0"/>
                </a:lnTo>
                <a:lnTo>
                  <a:pt x="0" y="281939"/>
                </a:lnTo>
                <a:lnTo>
                  <a:pt x="1397000" y="281939"/>
                </a:lnTo>
                <a:lnTo>
                  <a:pt x="13970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6" name="object 100">
            <a:extLst>
              <a:ext uri="{FF2B5EF4-FFF2-40B4-BE49-F238E27FC236}">
                <a16:creationId xmlns:a16="http://schemas.microsoft.com/office/drawing/2014/main" id="{4A843D44-1DC0-4AC0-99C1-040A2B463501}"/>
              </a:ext>
            </a:extLst>
          </p:cNvPr>
          <p:cNvSpPr>
            <a:spLocks/>
          </p:cNvSpPr>
          <p:nvPr/>
        </p:nvSpPr>
        <p:spPr bwMode="auto">
          <a:xfrm>
            <a:off x="7547948" y="4529138"/>
            <a:ext cx="1298575" cy="284162"/>
          </a:xfrm>
          <a:custGeom>
            <a:avLst/>
            <a:gdLst>
              <a:gd name="T0" fmla="*/ 1303666 w 1297940"/>
              <a:gd name="T1" fmla="*/ 0 h 284479"/>
              <a:gd name="T2" fmla="*/ 0 w 1297940"/>
              <a:gd name="T3" fmla="*/ 0 h 284479"/>
              <a:gd name="T4" fmla="*/ 0 w 1297940"/>
              <a:gd name="T5" fmla="*/ 281638 h 284479"/>
              <a:gd name="T6" fmla="*/ 1303666 w 1297940"/>
              <a:gd name="T7" fmla="*/ 281638 h 284479"/>
              <a:gd name="T8" fmla="*/ 1303666 w 129794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97940" h="284479">
                <a:moveTo>
                  <a:pt x="1297940" y="0"/>
                </a:moveTo>
                <a:lnTo>
                  <a:pt x="0" y="0"/>
                </a:lnTo>
                <a:lnTo>
                  <a:pt x="0" y="284479"/>
                </a:lnTo>
                <a:lnTo>
                  <a:pt x="1297940" y="284479"/>
                </a:lnTo>
                <a:lnTo>
                  <a:pt x="12979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7" name="object 101">
            <a:extLst>
              <a:ext uri="{FF2B5EF4-FFF2-40B4-BE49-F238E27FC236}">
                <a16:creationId xmlns:a16="http://schemas.microsoft.com/office/drawing/2014/main" id="{3298B8D0-5711-4DFF-9DB0-110E161020A8}"/>
              </a:ext>
            </a:extLst>
          </p:cNvPr>
          <p:cNvSpPr>
            <a:spLocks/>
          </p:cNvSpPr>
          <p:nvPr/>
        </p:nvSpPr>
        <p:spPr bwMode="auto">
          <a:xfrm>
            <a:off x="7678123" y="4897438"/>
            <a:ext cx="1168400" cy="284162"/>
          </a:xfrm>
          <a:custGeom>
            <a:avLst/>
            <a:gdLst>
              <a:gd name="T0" fmla="*/ 1168400 w 1168400"/>
              <a:gd name="T1" fmla="*/ 0 h 284479"/>
              <a:gd name="T2" fmla="*/ 0 w 1168400"/>
              <a:gd name="T3" fmla="*/ 0 h 284479"/>
              <a:gd name="T4" fmla="*/ 0 w 1168400"/>
              <a:gd name="T5" fmla="*/ 281638 h 284479"/>
              <a:gd name="T6" fmla="*/ 1168400 w 1168400"/>
              <a:gd name="T7" fmla="*/ 281638 h 284479"/>
              <a:gd name="T8" fmla="*/ 1168400 w 116840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8400" h="284479">
                <a:moveTo>
                  <a:pt x="1168400" y="0"/>
                </a:moveTo>
                <a:lnTo>
                  <a:pt x="0" y="0"/>
                </a:lnTo>
                <a:lnTo>
                  <a:pt x="0" y="284479"/>
                </a:lnTo>
                <a:lnTo>
                  <a:pt x="1168400" y="284479"/>
                </a:lnTo>
                <a:lnTo>
                  <a:pt x="11684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8" name="object 102">
            <a:extLst>
              <a:ext uri="{FF2B5EF4-FFF2-40B4-BE49-F238E27FC236}">
                <a16:creationId xmlns:a16="http://schemas.microsoft.com/office/drawing/2014/main" id="{54E894D3-BE8E-4CC0-8929-760AA48C6EF0}"/>
              </a:ext>
            </a:extLst>
          </p:cNvPr>
          <p:cNvSpPr>
            <a:spLocks/>
          </p:cNvSpPr>
          <p:nvPr/>
        </p:nvSpPr>
        <p:spPr bwMode="auto">
          <a:xfrm>
            <a:off x="7822585" y="5265738"/>
            <a:ext cx="1023938" cy="284162"/>
          </a:xfrm>
          <a:custGeom>
            <a:avLst/>
            <a:gdLst>
              <a:gd name="T0" fmla="*/ 1026485 w 1023620"/>
              <a:gd name="T1" fmla="*/ 0 h 284479"/>
              <a:gd name="T2" fmla="*/ 0 w 1023620"/>
              <a:gd name="T3" fmla="*/ 0 h 284479"/>
              <a:gd name="T4" fmla="*/ 0 w 1023620"/>
              <a:gd name="T5" fmla="*/ 281638 h 284479"/>
              <a:gd name="T6" fmla="*/ 1026485 w 1023620"/>
              <a:gd name="T7" fmla="*/ 281638 h 284479"/>
              <a:gd name="T8" fmla="*/ 1026485 w 1023620"/>
              <a:gd name="T9" fmla="*/ 0 h 2844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3620" h="284479">
                <a:moveTo>
                  <a:pt x="1023620" y="0"/>
                </a:moveTo>
                <a:lnTo>
                  <a:pt x="0" y="0"/>
                </a:lnTo>
                <a:lnTo>
                  <a:pt x="0" y="284479"/>
                </a:lnTo>
                <a:lnTo>
                  <a:pt x="1023620" y="284479"/>
                </a:lnTo>
                <a:lnTo>
                  <a:pt x="10236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9489" name="object 103">
            <a:extLst>
              <a:ext uri="{FF2B5EF4-FFF2-40B4-BE49-F238E27FC236}">
                <a16:creationId xmlns:a16="http://schemas.microsoft.com/office/drawing/2014/main" id="{6B9A5FE7-732F-4926-BE1D-312467A27285}"/>
              </a:ext>
            </a:extLst>
          </p:cNvPr>
          <p:cNvSpPr>
            <a:spLocks/>
          </p:cNvSpPr>
          <p:nvPr/>
        </p:nvSpPr>
        <p:spPr bwMode="auto">
          <a:xfrm>
            <a:off x="4215785" y="2273300"/>
            <a:ext cx="0" cy="3319463"/>
          </a:xfrm>
          <a:custGeom>
            <a:avLst/>
            <a:gdLst>
              <a:gd name="T0" fmla="*/ 0 h 3319779"/>
              <a:gd name="T1" fmla="*/ 3316935 h 3319779"/>
              <a:gd name="T2" fmla="*/ 0 60000 65536"/>
              <a:gd name="T3" fmla="*/ 0 60000 65536"/>
            </a:gdLst>
            <a:ahLst/>
            <a:cxnLst>
              <a:cxn ang="T2">
                <a:pos x="0" y="T0"/>
              </a:cxn>
              <a:cxn ang="T3">
                <a:pos x="0" y="T1"/>
              </a:cxn>
            </a:cxnLst>
            <a:rect l="0" t="0" r="r" b="b"/>
            <a:pathLst>
              <a:path h="3319779">
                <a:moveTo>
                  <a:pt x="0" y="0"/>
                </a:moveTo>
                <a:lnTo>
                  <a:pt x="0" y="331977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98" name="object 104">
            <a:extLst>
              <a:ext uri="{FF2B5EF4-FFF2-40B4-BE49-F238E27FC236}">
                <a16:creationId xmlns:a16="http://schemas.microsoft.com/office/drawing/2014/main" id="{C8D36885-FE61-43F9-9D09-86A7D3C9ACAB}"/>
              </a:ext>
            </a:extLst>
          </p:cNvPr>
          <p:cNvSpPr txBox="1"/>
          <p:nvPr/>
        </p:nvSpPr>
        <p:spPr>
          <a:xfrm>
            <a:off x="4490423" y="2373313"/>
            <a:ext cx="461962" cy="215444"/>
          </a:xfrm>
          <a:prstGeom prst="rect">
            <a:avLst/>
          </a:prstGeom>
        </p:spPr>
        <p:txBody>
          <a:bodyPr lIns="0" tIns="0" rIns="0" bIns="0">
            <a:spAutoFit/>
          </a:bodyPr>
          <a:lstStyle/>
          <a:p>
            <a:pPr marL="12700">
              <a:defRPr/>
            </a:pPr>
            <a:r>
              <a:rPr spc="-20" dirty="0">
                <a:latin typeface="Calibri"/>
                <a:cs typeface="Calibri"/>
              </a:rPr>
              <a:t>21</a:t>
            </a:r>
            <a:r>
              <a:rPr lang="en-US" spc="-20" dirty="0">
                <a:latin typeface="Calibri"/>
                <a:cs typeface="Calibri"/>
              </a:rPr>
              <a:t>.</a:t>
            </a:r>
            <a:r>
              <a:rPr spc="-20" dirty="0">
                <a:latin typeface="Calibri"/>
                <a:cs typeface="Calibri"/>
              </a:rPr>
              <a:t>8%</a:t>
            </a:r>
            <a:endParaRPr dirty="0">
              <a:latin typeface="Calibri"/>
              <a:cs typeface="Calibri"/>
            </a:endParaRPr>
          </a:p>
        </p:txBody>
      </p:sp>
      <p:sp>
        <p:nvSpPr>
          <p:cNvPr id="99" name="object 105">
            <a:extLst>
              <a:ext uri="{FF2B5EF4-FFF2-40B4-BE49-F238E27FC236}">
                <a16:creationId xmlns:a16="http://schemas.microsoft.com/office/drawing/2014/main" id="{BC67E495-9049-4BAA-B1AD-9B4017C23588}"/>
              </a:ext>
            </a:extLst>
          </p:cNvPr>
          <p:cNvSpPr txBox="1"/>
          <p:nvPr/>
        </p:nvSpPr>
        <p:spPr>
          <a:xfrm>
            <a:off x="4520585" y="2743200"/>
            <a:ext cx="460375" cy="215444"/>
          </a:xfrm>
          <a:prstGeom prst="rect">
            <a:avLst/>
          </a:prstGeom>
        </p:spPr>
        <p:txBody>
          <a:bodyPr lIns="0" tIns="0" rIns="0" bIns="0">
            <a:spAutoFit/>
          </a:bodyPr>
          <a:lstStyle/>
          <a:p>
            <a:pPr marL="12700">
              <a:defRPr/>
            </a:pPr>
            <a:r>
              <a:rPr spc="-20" dirty="0">
                <a:latin typeface="Calibri"/>
                <a:cs typeface="Calibri"/>
              </a:rPr>
              <a:t>23</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100" name="object 106">
            <a:extLst>
              <a:ext uri="{FF2B5EF4-FFF2-40B4-BE49-F238E27FC236}">
                <a16:creationId xmlns:a16="http://schemas.microsoft.com/office/drawing/2014/main" id="{211F9A92-1995-4BF5-8AD8-F67A61634EE1}"/>
              </a:ext>
            </a:extLst>
          </p:cNvPr>
          <p:cNvSpPr txBox="1"/>
          <p:nvPr/>
        </p:nvSpPr>
        <p:spPr>
          <a:xfrm>
            <a:off x="4620598" y="3111500"/>
            <a:ext cx="461962" cy="215444"/>
          </a:xfrm>
          <a:prstGeom prst="rect">
            <a:avLst/>
          </a:prstGeom>
        </p:spPr>
        <p:txBody>
          <a:bodyPr lIns="0" tIns="0" rIns="0" bIns="0">
            <a:spAutoFit/>
          </a:bodyPr>
          <a:lstStyle/>
          <a:p>
            <a:pPr marL="12700">
              <a:defRPr/>
            </a:pPr>
            <a:r>
              <a:rPr spc="-20" dirty="0">
                <a:latin typeface="Calibri"/>
                <a:cs typeface="Calibri"/>
              </a:rPr>
              <a:t>27</a:t>
            </a:r>
            <a:r>
              <a:rPr lang="en-US" spc="-20" dirty="0">
                <a:latin typeface="Calibri"/>
                <a:cs typeface="Calibri"/>
              </a:rPr>
              <a:t>.</a:t>
            </a:r>
            <a:r>
              <a:rPr spc="-20" dirty="0">
                <a:latin typeface="Calibri"/>
                <a:cs typeface="Calibri"/>
              </a:rPr>
              <a:t>5%</a:t>
            </a:r>
            <a:endParaRPr dirty="0">
              <a:latin typeface="Calibri"/>
              <a:cs typeface="Calibri"/>
            </a:endParaRPr>
          </a:p>
        </p:txBody>
      </p:sp>
      <p:sp>
        <p:nvSpPr>
          <p:cNvPr id="101" name="object 107">
            <a:extLst>
              <a:ext uri="{FF2B5EF4-FFF2-40B4-BE49-F238E27FC236}">
                <a16:creationId xmlns:a16="http://schemas.microsoft.com/office/drawing/2014/main" id="{06CF4278-2B10-454A-ADAC-B19959C722EA}"/>
              </a:ext>
            </a:extLst>
          </p:cNvPr>
          <p:cNvSpPr txBox="1"/>
          <p:nvPr/>
        </p:nvSpPr>
        <p:spPr>
          <a:xfrm>
            <a:off x="4747598" y="3479800"/>
            <a:ext cx="460375" cy="215444"/>
          </a:xfrm>
          <a:prstGeom prst="rect">
            <a:avLst/>
          </a:prstGeom>
        </p:spPr>
        <p:txBody>
          <a:bodyPr lIns="0" tIns="0" rIns="0" bIns="0">
            <a:spAutoFit/>
          </a:bodyPr>
          <a:lstStyle/>
          <a:p>
            <a:pPr marL="12700">
              <a:defRPr/>
            </a:pPr>
            <a:r>
              <a:rPr spc="-20" dirty="0">
                <a:latin typeface="Calibri"/>
                <a:cs typeface="Calibri"/>
              </a:rPr>
              <a:t>32</a:t>
            </a:r>
            <a:r>
              <a:rPr lang="en-US" spc="-20" dirty="0">
                <a:latin typeface="Calibri"/>
                <a:cs typeface="Calibri"/>
              </a:rPr>
              <a:t>.</a:t>
            </a:r>
            <a:r>
              <a:rPr spc="-20" dirty="0">
                <a:latin typeface="Calibri"/>
                <a:cs typeface="Calibri"/>
              </a:rPr>
              <a:t>9%</a:t>
            </a:r>
            <a:endParaRPr dirty="0">
              <a:latin typeface="Calibri"/>
              <a:cs typeface="Calibri"/>
            </a:endParaRPr>
          </a:p>
        </p:txBody>
      </p:sp>
      <p:sp>
        <p:nvSpPr>
          <p:cNvPr id="102" name="object 108">
            <a:extLst>
              <a:ext uri="{FF2B5EF4-FFF2-40B4-BE49-F238E27FC236}">
                <a16:creationId xmlns:a16="http://schemas.microsoft.com/office/drawing/2014/main" id="{0A037D29-0204-4B0C-A588-06A8C647B616}"/>
              </a:ext>
            </a:extLst>
          </p:cNvPr>
          <p:cNvSpPr txBox="1"/>
          <p:nvPr/>
        </p:nvSpPr>
        <p:spPr>
          <a:xfrm>
            <a:off x="4998423" y="3848100"/>
            <a:ext cx="461962" cy="215444"/>
          </a:xfrm>
          <a:prstGeom prst="rect">
            <a:avLst/>
          </a:prstGeom>
        </p:spPr>
        <p:txBody>
          <a:bodyPr lIns="0" tIns="0" rIns="0" bIns="0">
            <a:spAutoFit/>
          </a:bodyPr>
          <a:lstStyle/>
          <a:p>
            <a:pPr marL="12700">
              <a:defRPr/>
            </a:pPr>
            <a:r>
              <a:rPr spc="-20" dirty="0">
                <a:latin typeface="Calibri"/>
                <a:cs typeface="Calibri"/>
              </a:rPr>
              <a:t>43</a:t>
            </a:r>
            <a:r>
              <a:rPr lang="en-US" spc="-20" dirty="0">
                <a:latin typeface="Calibri"/>
                <a:cs typeface="Calibri"/>
              </a:rPr>
              <a:t>.</a:t>
            </a:r>
            <a:r>
              <a:rPr spc="-20" dirty="0">
                <a:latin typeface="Calibri"/>
                <a:cs typeface="Calibri"/>
              </a:rPr>
              <a:t>8%</a:t>
            </a:r>
            <a:endParaRPr dirty="0">
              <a:latin typeface="Calibri"/>
              <a:cs typeface="Calibri"/>
            </a:endParaRPr>
          </a:p>
        </p:txBody>
      </p:sp>
      <p:sp>
        <p:nvSpPr>
          <p:cNvPr id="103" name="object 109">
            <a:extLst>
              <a:ext uri="{FF2B5EF4-FFF2-40B4-BE49-F238E27FC236}">
                <a16:creationId xmlns:a16="http://schemas.microsoft.com/office/drawing/2014/main" id="{5DB0CA77-68A8-4E9B-9C70-ED5414902D25}"/>
              </a:ext>
            </a:extLst>
          </p:cNvPr>
          <p:cNvSpPr txBox="1"/>
          <p:nvPr/>
        </p:nvSpPr>
        <p:spPr>
          <a:xfrm>
            <a:off x="4731723" y="4217988"/>
            <a:ext cx="461962" cy="215444"/>
          </a:xfrm>
          <a:prstGeom prst="rect">
            <a:avLst/>
          </a:prstGeom>
        </p:spPr>
        <p:txBody>
          <a:bodyPr lIns="0" tIns="0" rIns="0" bIns="0">
            <a:spAutoFit/>
          </a:bodyPr>
          <a:lstStyle/>
          <a:p>
            <a:pPr marL="12700">
              <a:defRPr/>
            </a:pPr>
            <a:r>
              <a:rPr spc="-20" dirty="0">
                <a:latin typeface="Calibri"/>
                <a:cs typeface="Calibri"/>
              </a:rPr>
              <a:t>32</a:t>
            </a:r>
            <a:r>
              <a:rPr lang="en-US" spc="-20" dirty="0">
                <a:latin typeface="Calibri"/>
                <a:cs typeface="Calibri"/>
              </a:rPr>
              <a:t>.</a:t>
            </a:r>
            <a:r>
              <a:rPr spc="-20" dirty="0">
                <a:latin typeface="Calibri"/>
                <a:cs typeface="Calibri"/>
              </a:rPr>
              <a:t>2%</a:t>
            </a:r>
            <a:endParaRPr dirty="0">
              <a:latin typeface="Calibri"/>
              <a:cs typeface="Calibri"/>
            </a:endParaRPr>
          </a:p>
        </p:txBody>
      </p:sp>
      <p:sp>
        <p:nvSpPr>
          <p:cNvPr id="104" name="object 110">
            <a:extLst>
              <a:ext uri="{FF2B5EF4-FFF2-40B4-BE49-F238E27FC236}">
                <a16:creationId xmlns:a16="http://schemas.microsoft.com/office/drawing/2014/main" id="{AC7D2F8E-AA40-483D-A4BE-8B4380E77DBD}"/>
              </a:ext>
            </a:extLst>
          </p:cNvPr>
          <p:cNvSpPr txBox="1"/>
          <p:nvPr/>
        </p:nvSpPr>
        <p:spPr>
          <a:xfrm>
            <a:off x="4963498" y="4586288"/>
            <a:ext cx="461962" cy="215444"/>
          </a:xfrm>
          <a:prstGeom prst="rect">
            <a:avLst/>
          </a:prstGeom>
        </p:spPr>
        <p:txBody>
          <a:bodyPr lIns="0" tIns="0" rIns="0" bIns="0">
            <a:spAutoFit/>
          </a:bodyPr>
          <a:lstStyle/>
          <a:p>
            <a:pPr marL="12700">
              <a:defRPr/>
            </a:pPr>
            <a:r>
              <a:rPr spc="-20" dirty="0">
                <a:latin typeface="Calibri"/>
                <a:cs typeface="Calibri"/>
              </a:rPr>
              <a:t>42</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105" name="object 111">
            <a:extLst>
              <a:ext uri="{FF2B5EF4-FFF2-40B4-BE49-F238E27FC236}">
                <a16:creationId xmlns:a16="http://schemas.microsoft.com/office/drawing/2014/main" id="{700074AF-A4F3-4649-8FFB-29B0AFA4EAD8}"/>
              </a:ext>
            </a:extLst>
          </p:cNvPr>
          <p:cNvSpPr txBox="1"/>
          <p:nvPr/>
        </p:nvSpPr>
        <p:spPr>
          <a:xfrm>
            <a:off x="4769823" y="4954588"/>
            <a:ext cx="461962" cy="215444"/>
          </a:xfrm>
          <a:prstGeom prst="rect">
            <a:avLst/>
          </a:prstGeom>
        </p:spPr>
        <p:txBody>
          <a:bodyPr lIns="0" tIns="0" rIns="0" bIns="0">
            <a:spAutoFit/>
          </a:bodyPr>
          <a:lstStyle/>
          <a:p>
            <a:pPr marL="12700">
              <a:defRPr/>
            </a:pPr>
            <a:r>
              <a:rPr spc="-20" dirty="0">
                <a:latin typeface="Calibri"/>
                <a:cs typeface="Calibri"/>
              </a:rPr>
              <a:t>33</a:t>
            </a:r>
            <a:r>
              <a:rPr lang="en-US" spc="-20" dirty="0">
                <a:latin typeface="Calibri"/>
                <a:cs typeface="Calibri"/>
              </a:rPr>
              <a:t>.</a:t>
            </a:r>
            <a:r>
              <a:rPr spc="-20" dirty="0">
                <a:latin typeface="Calibri"/>
                <a:cs typeface="Calibri"/>
              </a:rPr>
              <a:t>9%</a:t>
            </a:r>
            <a:endParaRPr dirty="0">
              <a:latin typeface="Calibri"/>
              <a:cs typeface="Calibri"/>
            </a:endParaRPr>
          </a:p>
        </p:txBody>
      </p:sp>
      <p:sp>
        <p:nvSpPr>
          <p:cNvPr id="106" name="object 112">
            <a:extLst>
              <a:ext uri="{FF2B5EF4-FFF2-40B4-BE49-F238E27FC236}">
                <a16:creationId xmlns:a16="http://schemas.microsoft.com/office/drawing/2014/main" id="{A942DE01-65CC-4E33-AA04-71AD122ABCF9}"/>
              </a:ext>
            </a:extLst>
          </p:cNvPr>
          <p:cNvSpPr txBox="1"/>
          <p:nvPr/>
        </p:nvSpPr>
        <p:spPr>
          <a:xfrm>
            <a:off x="5104785" y="5324475"/>
            <a:ext cx="461963" cy="215444"/>
          </a:xfrm>
          <a:prstGeom prst="rect">
            <a:avLst/>
          </a:prstGeom>
        </p:spPr>
        <p:txBody>
          <a:bodyPr lIns="0" tIns="0" rIns="0" bIns="0">
            <a:spAutoFit/>
          </a:bodyPr>
          <a:lstStyle/>
          <a:p>
            <a:pPr marL="12700">
              <a:defRPr/>
            </a:pPr>
            <a:r>
              <a:rPr spc="-20" dirty="0">
                <a:latin typeface="Calibri"/>
                <a:cs typeface="Calibri"/>
              </a:rPr>
              <a:t>48</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107" name="object 113">
            <a:extLst>
              <a:ext uri="{FF2B5EF4-FFF2-40B4-BE49-F238E27FC236}">
                <a16:creationId xmlns:a16="http://schemas.microsoft.com/office/drawing/2014/main" id="{3A9FE347-2913-46F9-B827-48F7A78E0E1E}"/>
              </a:ext>
            </a:extLst>
          </p:cNvPr>
          <p:cNvSpPr txBox="1"/>
          <p:nvPr/>
        </p:nvSpPr>
        <p:spPr>
          <a:xfrm>
            <a:off x="5320685" y="2373313"/>
            <a:ext cx="461963" cy="215444"/>
          </a:xfrm>
          <a:prstGeom prst="rect">
            <a:avLst/>
          </a:prstGeom>
        </p:spPr>
        <p:txBody>
          <a:bodyPr lIns="0" tIns="0" rIns="0" bIns="0">
            <a:spAutoFit/>
          </a:bodyPr>
          <a:lstStyle/>
          <a:p>
            <a:pPr marL="12700">
              <a:defRPr/>
            </a:pPr>
            <a:r>
              <a:rPr spc="-20" dirty="0">
                <a:latin typeface="Calibri"/>
                <a:cs typeface="Calibri"/>
              </a:rPr>
              <a:t>14</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108" name="object 114">
            <a:extLst>
              <a:ext uri="{FF2B5EF4-FFF2-40B4-BE49-F238E27FC236}">
                <a16:creationId xmlns:a16="http://schemas.microsoft.com/office/drawing/2014/main" id="{B970BA3D-EBBF-4538-8D28-A642C6D54598}"/>
              </a:ext>
            </a:extLst>
          </p:cNvPr>
          <p:cNvSpPr txBox="1"/>
          <p:nvPr/>
        </p:nvSpPr>
        <p:spPr>
          <a:xfrm>
            <a:off x="5498485" y="2743200"/>
            <a:ext cx="461963" cy="215444"/>
          </a:xfrm>
          <a:prstGeom prst="rect">
            <a:avLst/>
          </a:prstGeom>
        </p:spPr>
        <p:txBody>
          <a:bodyPr lIns="0" tIns="0" rIns="0" bIns="0">
            <a:spAutoFit/>
          </a:bodyPr>
          <a:lstStyle/>
          <a:p>
            <a:pPr marL="12700">
              <a:defRPr/>
            </a:pPr>
            <a:r>
              <a:rPr spc="-20" dirty="0">
                <a:latin typeface="Calibri"/>
                <a:cs typeface="Calibri"/>
              </a:rPr>
              <a:t>19</a:t>
            </a:r>
            <a:r>
              <a:rPr lang="en-US" spc="-20" dirty="0">
                <a:latin typeface="Calibri"/>
                <a:cs typeface="Calibri"/>
              </a:rPr>
              <a:t>.</a:t>
            </a:r>
            <a:r>
              <a:rPr spc="-20" dirty="0">
                <a:latin typeface="Calibri"/>
                <a:cs typeface="Calibri"/>
              </a:rPr>
              <a:t>2%</a:t>
            </a:r>
            <a:endParaRPr dirty="0">
              <a:latin typeface="Calibri"/>
              <a:cs typeface="Calibri"/>
            </a:endParaRPr>
          </a:p>
        </p:txBody>
      </p:sp>
      <p:sp>
        <p:nvSpPr>
          <p:cNvPr id="109" name="object 115">
            <a:extLst>
              <a:ext uri="{FF2B5EF4-FFF2-40B4-BE49-F238E27FC236}">
                <a16:creationId xmlns:a16="http://schemas.microsoft.com/office/drawing/2014/main" id="{8D4E8F97-D303-47C2-8C27-E003118C572C}"/>
              </a:ext>
            </a:extLst>
          </p:cNvPr>
          <p:cNvSpPr txBox="1"/>
          <p:nvPr/>
        </p:nvSpPr>
        <p:spPr>
          <a:xfrm>
            <a:off x="5679460" y="3111500"/>
            <a:ext cx="461963" cy="215444"/>
          </a:xfrm>
          <a:prstGeom prst="rect">
            <a:avLst/>
          </a:prstGeom>
        </p:spPr>
        <p:txBody>
          <a:bodyPr lIns="0" tIns="0" rIns="0" bIns="0">
            <a:spAutoFit/>
          </a:bodyPr>
          <a:lstStyle/>
          <a:p>
            <a:pPr marL="12700">
              <a:defRPr/>
            </a:pPr>
            <a:r>
              <a:rPr spc="-20" dirty="0">
                <a:latin typeface="Calibri"/>
                <a:cs typeface="Calibri"/>
              </a:rPr>
              <a:t>18</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110" name="object 116">
            <a:extLst>
              <a:ext uri="{FF2B5EF4-FFF2-40B4-BE49-F238E27FC236}">
                <a16:creationId xmlns:a16="http://schemas.microsoft.com/office/drawing/2014/main" id="{1F856E93-5060-4E63-90DE-75C9318C70D8}"/>
              </a:ext>
            </a:extLst>
          </p:cNvPr>
          <p:cNvSpPr txBox="1"/>
          <p:nvPr/>
        </p:nvSpPr>
        <p:spPr>
          <a:xfrm>
            <a:off x="5954098" y="3479800"/>
            <a:ext cx="461962" cy="215444"/>
          </a:xfrm>
          <a:prstGeom prst="rect">
            <a:avLst/>
          </a:prstGeom>
        </p:spPr>
        <p:txBody>
          <a:bodyPr lIns="0" tIns="0" rIns="0" bIns="0">
            <a:spAutoFit/>
          </a:bodyPr>
          <a:lstStyle/>
          <a:p>
            <a:pPr marL="12700">
              <a:defRPr/>
            </a:pPr>
            <a:r>
              <a:rPr spc="-20" dirty="0">
                <a:latin typeface="Calibri"/>
                <a:cs typeface="Calibri"/>
              </a:rPr>
              <a:t>19</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111" name="object 117">
            <a:extLst>
              <a:ext uri="{FF2B5EF4-FFF2-40B4-BE49-F238E27FC236}">
                <a16:creationId xmlns:a16="http://schemas.microsoft.com/office/drawing/2014/main" id="{58D73C9F-2A7D-498B-AC07-058E41EC7671}"/>
              </a:ext>
            </a:extLst>
          </p:cNvPr>
          <p:cNvSpPr txBox="1"/>
          <p:nvPr/>
        </p:nvSpPr>
        <p:spPr>
          <a:xfrm>
            <a:off x="6300173" y="3848100"/>
            <a:ext cx="461962" cy="215444"/>
          </a:xfrm>
          <a:prstGeom prst="rect">
            <a:avLst/>
          </a:prstGeom>
        </p:spPr>
        <p:txBody>
          <a:bodyPr lIns="0" tIns="0" rIns="0" bIns="0">
            <a:spAutoFit/>
          </a:bodyPr>
          <a:lstStyle/>
          <a:p>
            <a:pPr marL="12700">
              <a:defRPr/>
            </a:pPr>
            <a:r>
              <a:rPr spc="-20" dirty="0">
                <a:latin typeface="Calibri"/>
                <a:cs typeface="Calibri"/>
              </a:rPr>
              <a:t>12</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112" name="object 118">
            <a:extLst>
              <a:ext uri="{FF2B5EF4-FFF2-40B4-BE49-F238E27FC236}">
                <a16:creationId xmlns:a16="http://schemas.microsoft.com/office/drawing/2014/main" id="{58962061-5C8C-45B6-A558-53696C5C53D2}"/>
              </a:ext>
            </a:extLst>
          </p:cNvPr>
          <p:cNvSpPr txBox="1"/>
          <p:nvPr/>
        </p:nvSpPr>
        <p:spPr>
          <a:xfrm>
            <a:off x="5965210" y="4217988"/>
            <a:ext cx="461963" cy="215444"/>
          </a:xfrm>
          <a:prstGeom prst="rect">
            <a:avLst/>
          </a:prstGeom>
        </p:spPr>
        <p:txBody>
          <a:bodyPr lIns="0" tIns="0" rIns="0" bIns="0">
            <a:spAutoFit/>
          </a:bodyPr>
          <a:lstStyle/>
          <a:p>
            <a:pPr marL="12700">
              <a:defRPr/>
            </a:pPr>
            <a:r>
              <a:rPr spc="-20" dirty="0">
                <a:latin typeface="Calibri"/>
                <a:cs typeface="Calibri"/>
              </a:rPr>
              <a:t>21</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113" name="object 119">
            <a:extLst>
              <a:ext uri="{FF2B5EF4-FFF2-40B4-BE49-F238E27FC236}">
                <a16:creationId xmlns:a16="http://schemas.microsoft.com/office/drawing/2014/main" id="{D70872CC-A41E-4675-94C9-C6F738057955}"/>
              </a:ext>
            </a:extLst>
          </p:cNvPr>
          <p:cNvSpPr txBox="1"/>
          <p:nvPr/>
        </p:nvSpPr>
        <p:spPr>
          <a:xfrm>
            <a:off x="6327160" y="4586288"/>
            <a:ext cx="460375" cy="215444"/>
          </a:xfrm>
          <a:prstGeom prst="rect">
            <a:avLst/>
          </a:prstGeom>
        </p:spPr>
        <p:txBody>
          <a:bodyPr lIns="0" tIns="0" rIns="0" bIns="0">
            <a:spAutoFit/>
          </a:bodyPr>
          <a:lstStyle/>
          <a:p>
            <a:pPr marL="12700">
              <a:defRPr/>
            </a:pPr>
            <a:r>
              <a:rPr spc="-20" dirty="0">
                <a:latin typeface="Calibri"/>
                <a:cs typeface="Calibri"/>
              </a:rPr>
              <a:t>16</a:t>
            </a:r>
            <a:r>
              <a:rPr lang="en-US" spc="-20" dirty="0">
                <a:latin typeface="Calibri"/>
                <a:cs typeface="Calibri"/>
              </a:rPr>
              <a:t>.</a:t>
            </a:r>
            <a:r>
              <a:rPr spc="-20" dirty="0">
                <a:latin typeface="Calibri"/>
                <a:cs typeface="Calibri"/>
              </a:rPr>
              <a:t>6%</a:t>
            </a:r>
            <a:endParaRPr dirty="0">
              <a:latin typeface="Calibri"/>
              <a:cs typeface="Calibri"/>
            </a:endParaRPr>
          </a:p>
        </p:txBody>
      </p:sp>
      <p:sp>
        <p:nvSpPr>
          <p:cNvPr id="114" name="object 120">
            <a:extLst>
              <a:ext uri="{FF2B5EF4-FFF2-40B4-BE49-F238E27FC236}">
                <a16:creationId xmlns:a16="http://schemas.microsoft.com/office/drawing/2014/main" id="{920C6491-5DC2-437E-B089-59934D272613}"/>
              </a:ext>
            </a:extLst>
          </p:cNvPr>
          <p:cNvSpPr txBox="1"/>
          <p:nvPr/>
        </p:nvSpPr>
        <p:spPr>
          <a:xfrm>
            <a:off x="6117610" y="4954588"/>
            <a:ext cx="461963" cy="215444"/>
          </a:xfrm>
          <a:prstGeom prst="rect">
            <a:avLst/>
          </a:prstGeom>
        </p:spPr>
        <p:txBody>
          <a:bodyPr lIns="0" tIns="0" rIns="0" bIns="0">
            <a:spAutoFit/>
          </a:bodyPr>
          <a:lstStyle/>
          <a:p>
            <a:pPr marL="12700">
              <a:defRPr/>
            </a:pPr>
            <a:r>
              <a:rPr spc="-20" dirty="0">
                <a:latin typeface="Calibri"/>
                <a:cs typeface="Calibri"/>
              </a:rPr>
              <a:t>24</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115" name="object 121">
            <a:extLst>
              <a:ext uri="{FF2B5EF4-FFF2-40B4-BE49-F238E27FC236}">
                <a16:creationId xmlns:a16="http://schemas.microsoft.com/office/drawing/2014/main" id="{C956A733-A670-4E10-88BD-99EBD5CF81AE}"/>
              </a:ext>
            </a:extLst>
          </p:cNvPr>
          <p:cNvSpPr txBox="1"/>
          <p:nvPr/>
        </p:nvSpPr>
        <p:spPr>
          <a:xfrm>
            <a:off x="6614498" y="4954588"/>
            <a:ext cx="1951037" cy="584775"/>
          </a:xfrm>
          <a:prstGeom prst="rect">
            <a:avLst/>
          </a:prstGeom>
        </p:spPr>
        <p:txBody>
          <a:bodyPr lIns="0" tIns="0" rIns="0" bIns="0">
            <a:spAutoFit/>
          </a:bodyPr>
          <a:lstStyle/>
          <a:p>
            <a:pPr marL="462280">
              <a:tabLst>
                <a:tab pos="1428115" algn="l"/>
              </a:tabLst>
              <a:defRPr/>
            </a:pPr>
            <a:r>
              <a:rPr spc="-20" dirty="0">
                <a:solidFill>
                  <a:srgbClr val="FFFFFF"/>
                </a:solidFill>
                <a:latin typeface="Calibri"/>
                <a:cs typeface="Calibri"/>
              </a:rPr>
              <a:t>16</a:t>
            </a:r>
            <a:r>
              <a:rPr lang="en-US" spc="-20" dirty="0">
                <a:solidFill>
                  <a:srgbClr val="FFFFFF"/>
                </a:solidFill>
                <a:latin typeface="Calibri"/>
                <a:cs typeface="Calibri"/>
              </a:rPr>
              <a:t>.</a:t>
            </a:r>
            <a:r>
              <a:rPr spc="-20" dirty="0">
                <a:solidFill>
                  <a:srgbClr val="FFFFFF"/>
                </a:solidFill>
                <a:latin typeface="Calibri"/>
                <a:cs typeface="Calibri"/>
              </a:rPr>
              <a:t>5</a:t>
            </a:r>
            <a:r>
              <a:rPr spc="-10" dirty="0">
                <a:solidFill>
                  <a:srgbClr val="FFFFFF"/>
                </a:solidFill>
                <a:latin typeface="Calibri"/>
                <a:cs typeface="Calibri"/>
              </a:rPr>
              <a:t>%</a:t>
            </a:r>
            <a:r>
              <a:rPr dirty="0">
                <a:solidFill>
                  <a:srgbClr val="FFFFFF"/>
                </a:solidFill>
                <a:latin typeface="Calibri"/>
                <a:cs typeface="Calibri"/>
              </a:rPr>
              <a:t>	</a:t>
            </a:r>
            <a:r>
              <a:rPr spc="-20" dirty="0">
                <a:solidFill>
                  <a:srgbClr val="FFFFFF"/>
                </a:solidFill>
                <a:latin typeface="Calibri"/>
                <a:cs typeface="Calibri"/>
              </a:rPr>
              <a:t>25</a:t>
            </a:r>
            <a:r>
              <a:rPr lang="en-US" spc="-20" dirty="0">
                <a:solidFill>
                  <a:srgbClr val="FFFFFF"/>
                </a:solidFill>
                <a:latin typeface="Calibri"/>
                <a:cs typeface="Calibri"/>
              </a:rPr>
              <a:t>.</a:t>
            </a:r>
            <a:r>
              <a:rPr spc="-20" dirty="0">
                <a:solidFill>
                  <a:srgbClr val="FFFFFF"/>
                </a:solidFill>
                <a:latin typeface="Calibri"/>
                <a:cs typeface="Calibri"/>
              </a:rPr>
              <a:t>2%</a:t>
            </a:r>
            <a:endParaRPr dirty="0">
              <a:latin typeface="Calibri"/>
              <a:cs typeface="Calibri"/>
            </a:endParaRPr>
          </a:p>
          <a:p>
            <a:pPr marL="12700">
              <a:spcBef>
                <a:spcPts val="1220"/>
              </a:spcBef>
              <a:tabLst>
                <a:tab pos="696595" algn="l"/>
                <a:tab pos="1500505" algn="l"/>
              </a:tabLst>
              <a:defRPr/>
            </a:pPr>
            <a:r>
              <a:rPr spc="-20" dirty="0">
                <a:latin typeface="Calibri"/>
                <a:cs typeface="Calibri"/>
              </a:rPr>
              <a:t>16</a:t>
            </a:r>
            <a:r>
              <a:rPr lang="en-US" spc="-20" dirty="0">
                <a:latin typeface="Calibri"/>
                <a:cs typeface="Calibri"/>
              </a:rPr>
              <a:t>.</a:t>
            </a:r>
            <a:r>
              <a:rPr spc="-20" dirty="0">
                <a:latin typeface="Calibri"/>
                <a:cs typeface="Calibri"/>
              </a:rPr>
              <a:t>9</a:t>
            </a:r>
            <a:r>
              <a:rPr spc="-10" dirty="0">
                <a:latin typeface="Calibri"/>
                <a:cs typeface="Calibri"/>
              </a:rPr>
              <a:t>%</a:t>
            </a:r>
            <a:r>
              <a:rPr dirty="0">
                <a:latin typeface="Calibri"/>
                <a:cs typeface="Calibri"/>
              </a:rPr>
              <a:t>	</a:t>
            </a:r>
            <a:r>
              <a:rPr spc="-20" dirty="0">
                <a:solidFill>
                  <a:srgbClr val="FFFFFF"/>
                </a:solidFill>
                <a:latin typeface="Calibri"/>
                <a:cs typeface="Calibri"/>
              </a:rPr>
              <a:t>12</a:t>
            </a:r>
            <a:r>
              <a:rPr lang="en-US" spc="-20" dirty="0">
                <a:solidFill>
                  <a:srgbClr val="FFFFFF"/>
                </a:solidFill>
                <a:latin typeface="Calibri"/>
                <a:cs typeface="Calibri"/>
              </a:rPr>
              <a:t>.</a:t>
            </a:r>
            <a:r>
              <a:rPr spc="-20" dirty="0">
                <a:solidFill>
                  <a:srgbClr val="FFFFFF"/>
                </a:solidFill>
                <a:latin typeface="Calibri"/>
                <a:cs typeface="Calibri"/>
              </a:rPr>
              <a:t>7</a:t>
            </a:r>
            <a:r>
              <a:rPr spc="-10" dirty="0">
                <a:solidFill>
                  <a:srgbClr val="FFFFFF"/>
                </a:solidFill>
                <a:latin typeface="Calibri"/>
                <a:cs typeface="Calibri"/>
              </a:rPr>
              <a:t>%</a:t>
            </a:r>
            <a:r>
              <a:rPr dirty="0">
                <a:solidFill>
                  <a:srgbClr val="FFFFFF"/>
                </a:solidFill>
                <a:latin typeface="Calibri"/>
                <a:cs typeface="Calibri"/>
              </a:rPr>
              <a:t>	</a:t>
            </a:r>
            <a:r>
              <a:rPr spc="-20" dirty="0">
                <a:solidFill>
                  <a:srgbClr val="FFFFFF"/>
                </a:solidFill>
                <a:latin typeface="Calibri"/>
                <a:cs typeface="Calibri"/>
              </a:rPr>
              <a:t>22</a:t>
            </a:r>
            <a:r>
              <a:rPr lang="en-US" spc="-20" dirty="0">
                <a:solidFill>
                  <a:srgbClr val="FFFFFF"/>
                </a:solidFill>
                <a:latin typeface="Calibri"/>
                <a:cs typeface="Calibri"/>
              </a:rPr>
              <a:t>.</a:t>
            </a:r>
            <a:r>
              <a:rPr spc="-20" dirty="0">
                <a:solidFill>
                  <a:srgbClr val="FFFFFF"/>
                </a:solidFill>
                <a:latin typeface="Calibri"/>
                <a:cs typeface="Calibri"/>
              </a:rPr>
              <a:t>1%</a:t>
            </a:r>
            <a:endParaRPr dirty="0">
              <a:latin typeface="Calibri"/>
              <a:cs typeface="Calibri"/>
            </a:endParaRPr>
          </a:p>
        </p:txBody>
      </p:sp>
      <p:sp>
        <p:nvSpPr>
          <p:cNvPr id="116" name="object 122">
            <a:extLst>
              <a:ext uri="{FF2B5EF4-FFF2-40B4-BE49-F238E27FC236}">
                <a16:creationId xmlns:a16="http://schemas.microsoft.com/office/drawing/2014/main" id="{B72D15BB-4622-4BC3-B0C2-513C9447D8D3}"/>
              </a:ext>
            </a:extLst>
          </p:cNvPr>
          <p:cNvSpPr txBox="1"/>
          <p:nvPr/>
        </p:nvSpPr>
        <p:spPr>
          <a:xfrm>
            <a:off x="5944573" y="2373313"/>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12</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17" name="object 123">
            <a:extLst>
              <a:ext uri="{FF2B5EF4-FFF2-40B4-BE49-F238E27FC236}">
                <a16:creationId xmlns:a16="http://schemas.microsoft.com/office/drawing/2014/main" id="{780257D0-7602-4337-850B-F2A6E8269FB3}"/>
              </a:ext>
            </a:extLst>
          </p:cNvPr>
          <p:cNvSpPr txBox="1"/>
          <p:nvPr/>
        </p:nvSpPr>
        <p:spPr>
          <a:xfrm>
            <a:off x="6195398" y="27432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10</a:t>
            </a:r>
            <a:r>
              <a:rPr lang="en-US" spc="-20" dirty="0">
                <a:solidFill>
                  <a:srgbClr val="FFFFFF"/>
                </a:solidFill>
                <a:latin typeface="Calibri"/>
                <a:cs typeface="Calibri"/>
              </a:rPr>
              <a:t>.</a:t>
            </a:r>
            <a:r>
              <a:rPr spc="-20" dirty="0">
                <a:solidFill>
                  <a:srgbClr val="FFFFFF"/>
                </a:solidFill>
                <a:latin typeface="Calibri"/>
                <a:cs typeface="Calibri"/>
              </a:rPr>
              <a:t>9%</a:t>
            </a:r>
            <a:endParaRPr dirty="0">
              <a:latin typeface="Calibri"/>
              <a:cs typeface="Calibri"/>
            </a:endParaRPr>
          </a:p>
        </p:txBody>
      </p:sp>
      <p:sp>
        <p:nvSpPr>
          <p:cNvPr id="118" name="object 124">
            <a:extLst>
              <a:ext uri="{FF2B5EF4-FFF2-40B4-BE49-F238E27FC236}">
                <a16:creationId xmlns:a16="http://schemas.microsoft.com/office/drawing/2014/main" id="{4FEDBB1F-668E-4BD1-BF65-C32954BFDC74}"/>
              </a:ext>
            </a:extLst>
          </p:cNvPr>
          <p:cNvSpPr txBox="1"/>
          <p:nvPr/>
        </p:nvSpPr>
        <p:spPr>
          <a:xfrm>
            <a:off x="6373198" y="3111500"/>
            <a:ext cx="373062" cy="215444"/>
          </a:xfrm>
          <a:prstGeom prst="rect">
            <a:avLst/>
          </a:prstGeom>
        </p:spPr>
        <p:txBody>
          <a:bodyPr lIns="0" tIns="0" rIns="0" bIns="0">
            <a:spAutoFit/>
          </a:bodyPr>
          <a:lstStyle/>
          <a:p>
            <a:pPr marL="12700">
              <a:defRPr/>
            </a:pPr>
            <a:r>
              <a:rPr spc="-20" dirty="0">
                <a:solidFill>
                  <a:srgbClr val="FFFFFF"/>
                </a:solidFill>
                <a:latin typeface="Calibri"/>
                <a:cs typeface="Calibri"/>
              </a:rPr>
              <a:t>9</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19" name="object 125">
            <a:extLst>
              <a:ext uri="{FF2B5EF4-FFF2-40B4-BE49-F238E27FC236}">
                <a16:creationId xmlns:a16="http://schemas.microsoft.com/office/drawing/2014/main" id="{8B05B182-2529-4BE8-9E17-020E40FC1C79}"/>
              </a:ext>
            </a:extLst>
          </p:cNvPr>
          <p:cNvSpPr txBox="1"/>
          <p:nvPr/>
        </p:nvSpPr>
        <p:spPr>
          <a:xfrm>
            <a:off x="6674823" y="34798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11</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20" name="object 126">
            <a:extLst>
              <a:ext uri="{FF2B5EF4-FFF2-40B4-BE49-F238E27FC236}">
                <a16:creationId xmlns:a16="http://schemas.microsoft.com/office/drawing/2014/main" id="{C3BD90AD-B8E5-488B-8818-B3FD62407782}"/>
              </a:ext>
            </a:extLst>
          </p:cNvPr>
          <p:cNvSpPr txBox="1"/>
          <p:nvPr/>
        </p:nvSpPr>
        <p:spPr>
          <a:xfrm>
            <a:off x="6887548" y="38481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13</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121" name="object 127">
            <a:extLst>
              <a:ext uri="{FF2B5EF4-FFF2-40B4-BE49-F238E27FC236}">
                <a16:creationId xmlns:a16="http://schemas.microsoft.com/office/drawing/2014/main" id="{D489802F-C354-47FC-891D-80053611B79D}"/>
              </a:ext>
            </a:extLst>
          </p:cNvPr>
          <p:cNvSpPr txBox="1"/>
          <p:nvPr/>
        </p:nvSpPr>
        <p:spPr>
          <a:xfrm>
            <a:off x="6835160" y="4217988"/>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16</a:t>
            </a:r>
            <a:r>
              <a:rPr lang="en-US" spc="-20" dirty="0">
                <a:solidFill>
                  <a:srgbClr val="FFFFFF"/>
                </a:solidFill>
                <a:latin typeface="Calibri"/>
                <a:cs typeface="Calibri"/>
              </a:rPr>
              <a:t>.</a:t>
            </a:r>
            <a:r>
              <a:rPr spc="-20" dirty="0">
                <a:solidFill>
                  <a:srgbClr val="FFFFFF"/>
                </a:solidFill>
                <a:latin typeface="Calibri"/>
                <a:cs typeface="Calibri"/>
              </a:rPr>
              <a:t>5%</a:t>
            </a:r>
            <a:endParaRPr dirty="0">
              <a:latin typeface="Calibri"/>
              <a:cs typeface="Calibri"/>
            </a:endParaRPr>
          </a:p>
        </p:txBody>
      </p:sp>
      <p:sp>
        <p:nvSpPr>
          <p:cNvPr id="122" name="object 128">
            <a:extLst>
              <a:ext uri="{FF2B5EF4-FFF2-40B4-BE49-F238E27FC236}">
                <a16:creationId xmlns:a16="http://schemas.microsoft.com/office/drawing/2014/main" id="{6DB4D675-C86F-41CE-B28C-89A14C85F926}"/>
              </a:ext>
            </a:extLst>
          </p:cNvPr>
          <p:cNvSpPr txBox="1"/>
          <p:nvPr/>
        </p:nvSpPr>
        <p:spPr>
          <a:xfrm>
            <a:off x="7014548" y="4586288"/>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13</a:t>
            </a:r>
            <a:r>
              <a:rPr lang="en-US" spc="-20" dirty="0">
                <a:solidFill>
                  <a:srgbClr val="FFFFFF"/>
                </a:solidFill>
                <a:latin typeface="Calibri"/>
                <a:cs typeface="Calibri"/>
              </a:rPr>
              <a:t>.</a:t>
            </a:r>
            <a:r>
              <a:rPr spc="-20" dirty="0">
                <a:solidFill>
                  <a:srgbClr val="FFFFFF"/>
                </a:solidFill>
                <a:latin typeface="Calibri"/>
                <a:cs typeface="Calibri"/>
              </a:rPr>
              <a:t>1%</a:t>
            </a:r>
            <a:endParaRPr dirty="0">
              <a:latin typeface="Calibri"/>
              <a:cs typeface="Calibri"/>
            </a:endParaRPr>
          </a:p>
        </p:txBody>
      </p:sp>
      <p:sp>
        <p:nvSpPr>
          <p:cNvPr id="123" name="object 129">
            <a:extLst>
              <a:ext uri="{FF2B5EF4-FFF2-40B4-BE49-F238E27FC236}">
                <a16:creationId xmlns:a16="http://schemas.microsoft.com/office/drawing/2014/main" id="{D3040B8A-D4E0-40C0-AA30-FB822327D661}"/>
              </a:ext>
            </a:extLst>
          </p:cNvPr>
          <p:cNvSpPr txBox="1"/>
          <p:nvPr/>
        </p:nvSpPr>
        <p:spPr>
          <a:xfrm>
            <a:off x="7427298" y="2373313"/>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51</a:t>
            </a:r>
            <a:r>
              <a:rPr lang="en-US" spc="-20" dirty="0">
                <a:solidFill>
                  <a:srgbClr val="FFFFFF"/>
                </a:solidFill>
                <a:latin typeface="Calibri"/>
                <a:cs typeface="Calibri"/>
              </a:rPr>
              <a:t>.</a:t>
            </a:r>
            <a:r>
              <a:rPr spc="-20" dirty="0">
                <a:solidFill>
                  <a:srgbClr val="FFFFFF"/>
                </a:solidFill>
                <a:latin typeface="Calibri"/>
                <a:cs typeface="Calibri"/>
              </a:rPr>
              <a:t>3%</a:t>
            </a:r>
            <a:endParaRPr dirty="0">
              <a:latin typeface="Calibri"/>
              <a:cs typeface="Calibri"/>
            </a:endParaRPr>
          </a:p>
        </p:txBody>
      </p:sp>
      <p:sp>
        <p:nvSpPr>
          <p:cNvPr id="124" name="object 130">
            <a:extLst>
              <a:ext uri="{FF2B5EF4-FFF2-40B4-BE49-F238E27FC236}">
                <a16:creationId xmlns:a16="http://schemas.microsoft.com/office/drawing/2014/main" id="{7C892BBB-7782-4F6E-ACCA-9723324EA05E}"/>
              </a:ext>
            </a:extLst>
          </p:cNvPr>
          <p:cNvSpPr txBox="1"/>
          <p:nvPr/>
        </p:nvSpPr>
        <p:spPr>
          <a:xfrm>
            <a:off x="7530485" y="2743200"/>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46</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25" name="object 131">
            <a:extLst>
              <a:ext uri="{FF2B5EF4-FFF2-40B4-BE49-F238E27FC236}">
                <a16:creationId xmlns:a16="http://schemas.microsoft.com/office/drawing/2014/main" id="{F7ACB901-E8B4-4989-B706-E14283CFA39A}"/>
              </a:ext>
            </a:extLst>
          </p:cNvPr>
          <p:cNvSpPr txBox="1"/>
          <p:nvPr/>
        </p:nvSpPr>
        <p:spPr>
          <a:xfrm>
            <a:off x="7586048" y="3111500"/>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44</a:t>
            </a:r>
            <a:r>
              <a:rPr lang="en-US" spc="-20" dirty="0">
                <a:solidFill>
                  <a:srgbClr val="FFFFFF"/>
                </a:solidFill>
                <a:latin typeface="Calibri"/>
                <a:cs typeface="Calibri"/>
              </a:rPr>
              <a:t>.</a:t>
            </a:r>
            <a:r>
              <a:rPr spc="-20" dirty="0">
                <a:solidFill>
                  <a:srgbClr val="FFFFFF"/>
                </a:solidFill>
                <a:latin typeface="Calibri"/>
                <a:cs typeface="Calibri"/>
              </a:rPr>
              <a:t>4%</a:t>
            </a:r>
            <a:endParaRPr dirty="0">
              <a:latin typeface="Calibri"/>
              <a:cs typeface="Calibri"/>
            </a:endParaRPr>
          </a:p>
        </p:txBody>
      </p:sp>
      <p:sp>
        <p:nvSpPr>
          <p:cNvPr id="126" name="object 132">
            <a:extLst>
              <a:ext uri="{FF2B5EF4-FFF2-40B4-BE49-F238E27FC236}">
                <a16:creationId xmlns:a16="http://schemas.microsoft.com/office/drawing/2014/main" id="{DADB84CB-EF8A-4BDA-A216-182FE3D6924D}"/>
              </a:ext>
            </a:extLst>
          </p:cNvPr>
          <p:cNvSpPr txBox="1"/>
          <p:nvPr/>
        </p:nvSpPr>
        <p:spPr>
          <a:xfrm>
            <a:off x="7781310" y="3479800"/>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36</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127" name="object 133">
            <a:extLst>
              <a:ext uri="{FF2B5EF4-FFF2-40B4-BE49-F238E27FC236}">
                <a16:creationId xmlns:a16="http://schemas.microsoft.com/office/drawing/2014/main" id="{63BE2927-07DC-427C-800A-5FF42ABD42D6}"/>
              </a:ext>
            </a:extLst>
          </p:cNvPr>
          <p:cNvSpPr txBox="1"/>
          <p:nvPr/>
        </p:nvSpPr>
        <p:spPr>
          <a:xfrm>
            <a:off x="7900373" y="3848100"/>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30</a:t>
            </a:r>
            <a:r>
              <a:rPr lang="en-US" spc="-20" dirty="0">
                <a:solidFill>
                  <a:srgbClr val="FFFFFF"/>
                </a:solidFill>
                <a:latin typeface="Calibri"/>
                <a:cs typeface="Calibri"/>
              </a:rPr>
              <a:t>.</a:t>
            </a:r>
            <a:r>
              <a:rPr spc="-20" dirty="0">
                <a:solidFill>
                  <a:srgbClr val="FFFFFF"/>
                </a:solidFill>
                <a:latin typeface="Calibri"/>
                <a:cs typeface="Calibri"/>
              </a:rPr>
              <a:t>8%</a:t>
            </a:r>
            <a:endParaRPr dirty="0">
              <a:latin typeface="Calibri"/>
              <a:cs typeface="Calibri"/>
            </a:endParaRPr>
          </a:p>
        </p:txBody>
      </p:sp>
      <p:sp>
        <p:nvSpPr>
          <p:cNvPr id="128" name="object 134">
            <a:extLst>
              <a:ext uri="{FF2B5EF4-FFF2-40B4-BE49-F238E27FC236}">
                <a16:creationId xmlns:a16="http://schemas.microsoft.com/office/drawing/2014/main" id="{9D942F02-676A-49EB-97A9-C6A4EDB8CF37}"/>
              </a:ext>
            </a:extLst>
          </p:cNvPr>
          <p:cNvSpPr txBox="1"/>
          <p:nvPr/>
        </p:nvSpPr>
        <p:spPr>
          <a:xfrm>
            <a:off x="7916248" y="4217988"/>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30</a:t>
            </a:r>
            <a:r>
              <a:rPr lang="en-US" spc="-20" dirty="0">
                <a:solidFill>
                  <a:srgbClr val="FFFFFF"/>
                </a:solidFill>
                <a:latin typeface="Calibri"/>
                <a:cs typeface="Calibri"/>
              </a:rPr>
              <a:t>.</a:t>
            </a:r>
            <a:r>
              <a:rPr spc="-20" dirty="0">
                <a:solidFill>
                  <a:srgbClr val="FFFFFF"/>
                </a:solidFill>
                <a:latin typeface="Calibri"/>
                <a:cs typeface="Calibri"/>
              </a:rPr>
              <a:t>2%</a:t>
            </a:r>
            <a:endParaRPr dirty="0">
              <a:latin typeface="Calibri"/>
              <a:cs typeface="Calibri"/>
            </a:endParaRPr>
          </a:p>
        </p:txBody>
      </p:sp>
      <p:sp>
        <p:nvSpPr>
          <p:cNvPr id="129" name="object 135">
            <a:extLst>
              <a:ext uri="{FF2B5EF4-FFF2-40B4-BE49-F238E27FC236}">
                <a16:creationId xmlns:a16="http://schemas.microsoft.com/office/drawing/2014/main" id="{C3003C28-1C57-4F37-A7AD-CABC4DD23C7C}"/>
              </a:ext>
            </a:extLst>
          </p:cNvPr>
          <p:cNvSpPr txBox="1"/>
          <p:nvPr/>
        </p:nvSpPr>
        <p:spPr>
          <a:xfrm>
            <a:off x="7965460" y="4586288"/>
            <a:ext cx="461963" cy="215444"/>
          </a:xfrm>
          <a:prstGeom prst="rect">
            <a:avLst/>
          </a:prstGeom>
        </p:spPr>
        <p:txBody>
          <a:bodyPr lIns="0" tIns="0" rIns="0" bIns="0">
            <a:spAutoFit/>
          </a:bodyPr>
          <a:lstStyle/>
          <a:p>
            <a:pPr marL="12700">
              <a:defRPr/>
            </a:pPr>
            <a:r>
              <a:rPr spc="-20" dirty="0">
                <a:solidFill>
                  <a:srgbClr val="FFFFFF"/>
                </a:solidFill>
                <a:latin typeface="Calibri"/>
                <a:cs typeface="Calibri"/>
              </a:rPr>
              <a:t>28</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130" name="object 136">
            <a:extLst>
              <a:ext uri="{FF2B5EF4-FFF2-40B4-BE49-F238E27FC236}">
                <a16:creationId xmlns:a16="http://schemas.microsoft.com/office/drawing/2014/main" id="{91428E94-A4DB-48B6-92FE-1A3B19601D47}"/>
              </a:ext>
            </a:extLst>
          </p:cNvPr>
          <p:cNvSpPr txBox="1"/>
          <p:nvPr/>
        </p:nvSpPr>
        <p:spPr>
          <a:xfrm>
            <a:off x="4095135" y="1947863"/>
            <a:ext cx="241300" cy="203200"/>
          </a:xfrm>
          <a:prstGeom prst="rect">
            <a:avLst/>
          </a:prstGeom>
        </p:spPr>
        <p:txBody>
          <a:bodyPr lIns="0" tIns="0" rIns="0" bIns="0">
            <a:spAutoFit/>
          </a:bodyPr>
          <a:lstStyle/>
          <a:p>
            <a:pPr marL="12700">
              <a:defRPr/>
            </a:pPr>
            <a:r>
              <a:rPr spc="-20" dirty="0">
                <a:solidFill>
                  <a:srgbClr val="595958"/>
                </a:solidFill>
                <a:latin typeface="Calibri"/>
                <a:cs typeface="Calibri"/>
              </a:rPr>
              <a:t>0%</a:t>
            </a:r>
            <a:endParaRPr>
              <a:latin typeface="Calibri"/>
              <a:cs typeface="Calibri"/>
            </a:endParaRPr>
          </a:p>
        </p:txBody>
      </p:sp>
      <p:sp>
        <p:nvSpPr>
          <p:cNvPr id="131" name="object 137">
            <a:extLst>
              <a:ext uri="{FF2B5EF4-FFF2-40B4-BE49-F238E27FC236}">
                <a16:creationId xmlns:a16="http://schemas.microsoft.com/office/drawing/2014/main" id="{CFF8F7AA-370F-4E5C-BD9C-64599DFAF1AB}"/>
              </a:ext>
            </a:extLst>
          </p:cNvPr>
          <p:cNvSpPr txBox="1"/>
          <p:nvPr/>
        </p:nvSpPr>
        <p:spPr>
          <a:xfrm>
            <a:off x="5207973" y="1947863"/>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2</a:t>
            </a:r>
            <a:r>
              <a:rPr dirty="0">
                <a:solidFill>
                  <a:srgbClr val="595958"/>
                </a:solidFill>
                <a:latin typeface="Calibri"/>
                <a:cs typeface="Calibri"/>
              </a:rPr>
              <a:t>5</a:t>
            </a:r>
            <a:r>
              <a:rPr spc="-10" dirty="0">
                <a:solidFill>
                  <a:srgbClr val="595958"/>
                </a:solidFill>
                <a:latin typeface="Calibri"/>
                <a:cs typeface="Calibri"/>
              </a:rPr>
              <a:t>%</a:t>
            </a:r>
            <a:endParaRPr>
              <a:latin typeface="Calibri"/>
              <a:cs typeface="Calibri"/>
            </a:endParaRPr>
          </a:p>
        </p:txBody>
      </p:sp>
      <p:sp>
        <p:nvSpPr>
          <p:cNvPr id="132" name="object 138">
            <a:extLst>
              <a:ext uri="{FF2B5EF4-FFF2-40B4-BE49-F238E27FC236}">
                <a16:creationId xmlns:a16="http://schemas.microsoft.com/office/drawing/2014/main" id="{76BA4FBB-2FDE-4A62-9BD5-EA1ECE1D82C6}"/>
              </a:ext>
            </a:extLst>
          </p:cNvPr>
          <p:cNvSpPr txBox="1"/>
          <p:nvPr/>
        </p:nvSpPr>
        <p:spPr>
          <a:xfrm>
            <a:off x="6365260" y="1947863"/>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5</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133" name="object 139">
            <a:extLst>
              <a:ext uri="{FF2B5EF4-FFF2-40B4-BE49-F238E27FC236}">
                <a16:creationId xmlns:a16="http://schemas.microsoft.com/office/drawing/2014/main" id="{EDBF2ADF-B521-4500-B52D-4E6B79347D32}"/>
              </a:ext>
            </a:extLst>
          </p:cNvPr>
          <p:cNvSpPr txBox="1"/>
          <p:nvPr/>
        </p:nvSpPr>
        <p:spPr>
          <a:xfrm>
            <a:off x="7520960" y="1947863"/>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7</a:t>
            </a:r>
            <a:r>
              <a:rPr dirty="0">
                <a:solidFill>
                  <a:srgbClr val="595958"/>
                </a:solidFill>
                <a:latin typeface="Calibri"/>
                <a:cs typeface="Calibri"/>
              </a:rPr>
              <a:t>5</a:t>
            </a:r>
            <a:r>
              <a:rPr spc="-10" dirty="0">
                <a:solidFill>
                  <a:srgbClr val="595958"/>
                </a:solidFill>
                <a:latin typeface="Calibri"/>
                <a:cs typeface="Calibri"/>
              </a:rPr>
              <a:t>%</a:t>
            </a:r>
            <a:endParaRPr>
              <a:latin typeface="Calibri"/>
              <a:cs typeface="Calibri"/>
            </a:endParaRPr>
          </a:p>
        </p:txBody>
      </p:sp>
      <p:sp>
        <p:nvSpPr>
          <p:cNvPr id="134" name="object 140">
            <a:extLst>
              <a:ext uri="{FF2B5EF4-FFF2-40B4-BE49-F238E27FC236}">
                <a16:creationId xmlns:a16="http://schemas.microsoft.com/office/drawing/2014/main" id="{DCCF3E3B-3424-4272-BA79-73DAA28A3F2E}"/>
              </a:ext>
            </a:extLst>
          </p:cNvPr>
          <p:cNvSpPr txBox="1"/>
          <p:nvPr/>
        </p:nvSpPr>
        <p:spPr>
          <a:xfrm>
            <a:off x="8633798" y="1947863"/>
            <a:ext cx="420687" cy="203200"/>
          </a:xfrm>
          <a:prstGeom prst="rect">
            <a:avLst/>
          </a:prstGeom>
        </p:spPr>
        <p:txBody>
          <a:bodyPr lIns="0" tIns="0" rIns="0" bIns="0">
            <a:spAutoFit/>
          </a:bodyPr>
          <a:lstStyle/>
          <a:p>
            <a:pPr marL="12700">
              <a:defRPr/>
            </a:pPr>
            <a:r>
              <a:rPr spc="-20" dirty="0">
                <a:solidFill>
                  <a:srgbClr val="595958"/>
                </a:solidFill>
                <a:latin typeface="Calibri"/>
                <a:cs typeface="Calibri"/>
              </a:rPr>
              <a:t>1</a:t>
            </a:r>
            <a:r>
              <a:rPr dirty="0">
                <a:solidFill>
                  <a:srgbClr val="595958"/>
                </a:solidFill>
                <a:latin typeface="Calibri"/>
                <a:cs typeface="Calibri"/>
              </a:rPr>
              <a:t>0</a:t>
            </a:r>
            <a:r>
              <a:rPr spc="-20" dirty="0">
                <a:solidFill>
                  <a:srgbClr val="595958"/>
                </a:solidFill>
                <a:latin typeface="Calibri"/>
                <a:cs typeface="Calibri"/>
              </a:rPr>
              <a:t>0%</a:t>
            </a:r>
            <a:endParaRPr>
              <a:latin typeface="Calibri"/>
              <a:cs typeface="Calibri"/>
            </a:endParaRPr>
          </a:p>
        </p:txBody>
      </p:sp>
      <p:sp>
        <p:nvSpPr>
          <p:cNvPr id="135" name="object 141">
            <a:extLst>
              <a:ext uri="{FF2B5EF4-FFF2-40B4-BE49-F238E27FC236}">
                <a16:creationId xmlns:a16="http://schemas.microsoft.com/office/drawing/2014/main" id="{95AE12BE-3679-4DE7-BC98-5C088A4226DF}"/>
              </a:ext>
            </a:extLst>
          </p:cNvPr>
          <p:cNvSpPr txBox="1"/>
          <p:nvPr/>
        </p:nvSpPr>
        <p:spPr>
          <a:xfrm>
            <a:off x="1672610" y="2363788"/>
            <a:ext cx="2392363" cy="215900"/>
          </a:xfrm>
          <a:prstGeom prst="rect">
            <a:avLst/>
          </a:prstGeom>
        </p:spPr>
        <p:txBody>
          <a:bodyPr lIns="0" tIns="0" rIns="0" bIns="0">
            <a:spAutoFit/>
          </a:bodyPr>
          <a:lstStyle/>
          <a:p>
            <a:pPr marL="12700" algn="r">
              <a:defRPr/>
            </a:pPr>
            <a:r>
              <a:rPr spc="-10" dirty="0">
                <a:solidFill>
                  <a:srgbClr val="595958"/>
                </a:solidFill>
                <a:latin typeface="Calibri"/>
                <a:cs typeface="Calibri"/>
              </a:rPr>
              <a:t>R</a:t>
            </a:r>
            <a:r>
              <a:rPr spc="-20" dirty="0">
                <a:solidFill>
                  <a:srgbClr val="595958"/>
                </a:solidFill>
                <a:latin typeface="Calibri"/>
                <a:cs typeface="Calibri"/>
              </a:rPr>
              <a:t>2</a:t>
            </a:r>
            <a:r>
              <a:rPr dirty="0">
                <a:solidFill>
                  <a:srgbClr val="595958"/>
                </a:solidFill>
                <a:latin typeface="Calibri"/>
                <a:cs typeface="Calibri"/>
              </a:rPr>
              <a:t>P</a:t>
            </a:r>
            <a:r>
              <a:rPr spc="-5" dirty="0">
                <a:solidFill>
                  <a:srgbClr val="595958"/>
                </a:solidFill>
                <a:latin typeface="Calibri"/>
                <a:cs typeface="Calibri"/>
              </a:rPr>
              <a:t>:</a:t>
            </a:r>
            <a:r>
              <a:rPr spc="-15" dirty="0">
                <a:solidFill>
                  <a:srgbClr val="595958"/>
                </a:solidFill>
                <a:latin typeface="Calibri"/>
                <a:cs typeface="Calibri"/>
              </a:rPr>
              <a:t> </a:t>
            </a:r>
            <a:r>
              <a:rPr lang="en-GB" spc="-5" dirty="0">
                <a:solidFill>
                  <a:srgbClr val="595958"/>
                </a:solidFill>
                <a:latin typeface="Calibri"/>
                <a:cs typeface="Calibri"/>
              </a:rPr>
              <a:t>standardised</a:t>
            </a:r>
            <a:r>
              <a:rPr lang="de-DE" spc="-5" dirty="0">
                <a:solidFill>
                  <a:srgbClr val="595958"/>
                </a:solidFill>
                <a:latin typeface="Calibri"/>
                <a:cs typeface="Calibri"/>
              </a:rPr>
              <a:t> </a:t>
            </a:r>
            <a:r>
              <a:rPr lang="en-GB" spc="-5" dirty="0">
                <a:solidFill>
                  <a:srgbClr val="595958"/>
                </a:solidFill>
                <a:latin typeface="Calibri"/>
                <a:cs typeface="Calibri"/>
              </a:rPr>
              <a:t>process</a:t>
            </a:r>
            <a:r>
              <a:rPr lang="de-DE" spc="-5" dirty="0">
                <a:solidFill>
                  <a:srgbClr val="595958"/>
                </a:solidFill>
                <a:latin typeface="Calibri"/>
                <a:cs typeface="Calibri"/>
              </a:rPr>
              <a:t> </a:t>
            </a:r>
            <a:r>
              <a:rPr spc="15" dirty="0">
                <a:solidFill>
                  <a:srgbClr val="595958"/>
                </a:solidFill>
                <a:latin typeface="Calibri"/>
                <a:cs typeface="Calibri"/>
              </a:rPr>
              <a:t>(</a:t>
            </a:r>
            <a:r>
              <a:rPr spc="-20" dirty="0">
                <a:solidFill>
                  <a:srgbClr val="595958"/>
                </a:solidFill>
                <a:latin typeface="Calibri"/>
                <a:cs typeface="Calibri"/>
              </a:rPr>
              <a:t>n</a:t>
            </a:r>
            <a:r>
              <a:rPr dirty="0">
                <a:solidFill>
                  <a:srgbClr val="595958"/>
                </a:solidFill>
                <a:latin typeface="Calibri"/>
                <a:cs typeface="Calibri"/>
              </a:rPr>
              <a:t>=7</a:t>
            </a:r>
            <a:r>
              <a:rPr spc="-20" dirty="0">
                <a:solidFill>
                  <a:srgbClr val="595958"/>
                </a:solidFill>
                <a:latin typeface="Calibri"/>
                <a:cs typeface="Calibri"/>
              </a:rPr>
              <a:t>8</a:t>
            </a:r>
            <a:r>
              <a:rPr dirty="0">
                <a:solidFill>
                  <a:srgbClr val="595958"/>
                </a:solidFill>
                <a:latin typeface="Calibri"/>
                <a:cs typeface="Calibri"/>
              </a:rPr>
              <a:t>)</a:t>
            </a:r>
            <a:endParaRPr dirty="0">
              <a:latin typeface="Calibri"/>
              <a:cs typeface="Calibri"/>
            </a:endParaRPr>
          </a:p>
        </p:txBody>
      </p:sp>
      <p:sp>
        <p:nvSpPr>
          <p:cNvPr id="136" name="object 142">
            <a:extLst>
              <a:ext uri="{FF2B5EF4-FFF2-40B4-BE49-F238E27FC236}">
                <a16:creationId xmlns:a16="http://schemas.microsoft.com/office/drawing/2014/main" id="{F737B61A-91A0-4909-848D-363B4213C26C}"/>
              </a:ext>
            </a:extLst>
          </p:cNvPr>
          <p:cNvSpPr txBox="1"/>
          <p:nvPr/>
        </p:nvSpPr>
        <p:spPr>
          <a:xfrm>
            <a:off x="942360" y="2732088"/>
            <a:ext cx="3121025" cy="215900"/>
          </a:xfrm>
          <a:prstGeom prst="rect">
            <a:avLst/>
          </a:prstGeom>
        </p:spPr>
        <p:txBody>
          <a:bodyPr lIns="0" tIns="0" rIns="0" bIns="0">
            <a:spAutoFit/>
          </a:bodyPr>
          <a:lstStyle/>
          <a:p>
            <a:pPr marL="12700" algn="r">
              <a:defRPr/>
            </a:pPr>
            <a:r>
              <a:rPr spc="-10" dirty="0">
                <a:solidFill>
                  <a:srgbClr val="595958"/>
                </a:solidFill>
                <a:latin typeface="Calibri"/>
                <a:cs typeface="Calibri"/>
              </a:rPr>
              <a:t>R</a:t>
            </a:r>
            <a:r>
              <a:rPr spc="-20" dirty="0">
                <a:solidFill>
                  <a:srgbClr val="595958"/>
                </a:solidFill>
                <a:latin typeface="Calibri"/>
                <a:cs typeface="Calibri"/>
              </a:rPr>
              <a:t>2</a:t>
            </a:r>
            <a:r>
              <a:rPr dirty="0">
                <a:solidFill>
                  <a:srgbClr val="595958"/>
                </a:solidFill>
                <a:latin typeface="Calibri"/>
                <a:cs typeface="Calibri"/>
              </a:rPr>
              <a:t>P</a:t>
            </a:r>
            <a:r>
              <a:rPr spc="-5" dirty="0">
                <a:solidFill>
                  <a:srgbClr val="595958"/>
                </a:solidFill>
                <a:latin typeface="Calibri"/>
                <a:cs typeface="Calibri"/>
              </a:rPr>
              <a:t>:</a:t>
            </a:r>
            <a:r>
              <a:rPr spc="-15" dirty="0">
                <a:solidFill>
                  <a:srgbClr val="595958"/>
                </a:solidFill>
                <a:latin typeface="Calibri"/>
                <a:cs typeface="Calibri"/>
              </a:rPr>
              <a:t> </a:t>
            </a:r>
            <a:r>
              <a:rPr lang="de-DE" spc="-5" dirty="0">
                <a:solidFill>
                  <a:srgbClr val="595958"/>
                </a:solidFill>
                <a:latin typeface="Calibri"/>
                <a:cs typeface="Calibri"/>
              </a:rPr>
              <a:t>decentral demand </a:t>
            </a:r>
            <a:r>
              <a:rPr spc="-5" dirty="0">
                <a:solidFill>
                  <a:srgbClr val="595958"/>
                </a:solidFill>
                <a:latin typeface="Calibri"/>
                <a:cs typeface="Calibri"/>
              </a:rPr>
              <a:t>(</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1</a:t>
            </a:r>
            <a:r>
              <a:rPr dirty="0">
                <a:solidFill>
                  <a:srgbClr val="595958"/>
                </a:solidFill>
                <a:latin typeface="Calibri"/>
                <a:cs typeface="Calibri"/>
              </a:rPr>
              <a:t>5</a:t>
            </a:r>
            <a:r>
              <a:rPr spc="-20" dirty="0">
                <a:solidFill>
                  <a:srgbClr val="595958"/>
                </a:solidFill>
                <a:latin typeface="Calibri"/>
                <a:cs typeface="Calibri"/>
              </a:rPr>
              <a:t>6</a:t>
            </a:r>
            <a:r>
              <a:rPr dirty="0">
                <a:solidFill>
                  <a:srgbClr val="595958"/>
                </a:solidFill>
                <a:latin typeface="Calibri"/>
                <a:cs typeface="Calibri"/>
              </a:rPr>
              <a:t>)</a:t>
            </a:r>
            <a:endParaRPr dirty="0">
              <a:latin typeface="Calibri"/>
              <a:cs typeface="Calibri"/>
            </a:endParaRPr>
          </a:p>
        </p:txBody>
      </p:sp>
      <p:sp>
        <p:nvSpPr>
          <p:cNvPr id="137" name="object 143">
            <a:extLst>
              <a:ext uri="{FF2B5EF4-FFF2-40B4-BE49-F238E27FC236}">
                <a16:creationId xmlns:a16="http://schemas.microsoft.com/office/drawing/2014/main" id="{A5F5B2F8-34A1-4297-97CD-3757512F8107}"/>
              </a:ext>
            </a:extLst>
          </p:cNvPr>
          <p:cNvSpPr txBox="1"/>
          <p:nvPr/>
        </p:nvSpPr>
        <p:spPr>
          <a:xfrm>
            <a:off x="1083080" y="3101975"/>
            <a:ext cx="2981894" cy="215444"/>
          </a:xfrm>
          <a:prstGeom prst="rect">
            <a:avLst/>
          </a:prstGeom>
        </p:spPr>
        <p:txBody>
          <a:bodyPr wrap="square" lIns="0" tIns="0" rIns="0" bIns="0">
            <a:spAutoFit/>
          </a:bodyPr>
          <a:lstStyle/>
          <a:p>
            <a:pPr marL="12700" algn="r">
              <a:defRPr/>
            </a:pPr>
            <a:r>
              <a:rPr spc="-10" dirty="0">
                <a:solidFill>
                  <a:srgbClr val="595958"/>
                </a:solidFill>
                <a:latin typeface="Calibri"/>
                <a:cs typeface="Calibri"/>
              </a:rPr>
              <a:t>R</a:t>
            </a:r>
            <a:r>
              <a:rPr spc="-20" dirty="0">
                <a:solidFill>
                  <a:srgbClr val="595958"/>
                </a:solidFill>
                <a:latin typeface="Calibri"/>
                <a:cs typeface="Calibri"/>
              </a:rPr>
              <a:t>2</a:t>
            </a:r>
            <a:r>
              <a:rPr dirty="0">
                <a:solidFill>
                  <a:srgbClr val="595958"/>
                </a:solidFill>
                <a:latin typeface="Calibri"/>
                <a:cs typeface="Calibri"/>
              </a:rPr>
              <a:t>P</a:t>
            </a:r>
            <a:r>
              <a:rPr spc="-5" dirty="0">
                <a:solidFill>
                  <a:srgbClr val="595958"/>
                </a:solidFill>
                <a:latin typeface="Calibri"/>
                <a:cs typeface="Calibri"/>
              </a:rPr>
              <a:t>:</a:t>
            </a:r>
            <a:r>
              <a:rPr spc="-15" dirty="0">
                <a:solidFill>
                  <a:srgbClr val="595958"/>
                </a:solidFill>
                <a:latin typeface="Calibri"/>
                <a:cs typeface="Calibri"/>
              </a:rPr>
              <a:t> </a:t>
            </a:r>
            <a:r>
              <a:rPr lang="en-GB" dirty="0">
                <a:solidFill>
                  <a:srgbClr val="595958"/>
                </a:solidFill>
                <a:latin typeface="Calibri"/>
                <a:cs typeface="Calibri"/>
              </a:rPr>
              <a:t>centrally</a:t>
            </a:r>
            <a:r>
              <a:rPr lang="de-DE" dirty="0">
                <a:solidFill>
                  <a:srgbClr val="595958"/>
                </a:solidFill>
                <a:latin typeface="Calibri"/>
                <a:cs typeface="Calibri"/>
              </a:rPr>
              <a:t> </a:t>
            </a:r>
            <a:r>
              <a:rPr lang="en-GB" dirty="0">
                <a:solidFill>
                  <a:srgbClr val="595958"/>
                </a:solidFill>
                <a:latin typeface="Calibri"/>
                <a:cs typeface="Calibri"/>
              </a:rPr>
              <a:t>planned</a:t>
            </a:r>
            <a:r>
              <a:rPr lang="de-DE" dirty="0">
                <a:solidFill>
                  <a:srgbClr val="595958"/>
                </a:solidFill>
                <a:latin typeface="Calibri"/>
                <a:cs typeface="Calibri"/>
              </a:rPr>
              <a:t> </a:t>
            </a:r>
            <a:r>
              <a:rPr lang="en-GB" dirty="0">
                <a:solidFill>
                  <a:srgbClr val="595958"/>
                </a:solidFill>
                <a:latin typeface="Calibri"/>
                <a:cs typeface="Calibri"/>
              </a:rPr>
              <a:t>demand</a:t>
            </a:r>
            <a:r>
              <a:rPr lang="de-DE"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1</a:t>
            </a:r>
            <a:r>
              <a:rPr dirty="0">
                <a:solidFill>
                  <a:srgbClr val="595958"/>
                </a:solidFill>
                <a:latin typeface="Calibri"/>
                <a:cs typeface="Calibri"/>
              </a:rPr>
              <a:t>5</a:t>
            </a:r>
            <a:r>
              <a:rPr spc="-20" dirty="0">
                <a:solidFill>
                  <a:srgbClr val="595958"/>
                </a:solidFill>
                <a:latin typeface="Calibri"/>
                <a:cs typeface="Calibri"/>
              </a:rPr>
              <a:t>3</a:t>
            </a:r>
            <a:r>
              <a:rPr dirty="0">
                <a:solidFill>
                  <a:srgbClr val="595958"/>
                </a:solidFill>
                <a:latin typeface="Calibri"/>
                <a:cs typeface="Calibri"/>
              </a:rPr>
              <a:t>)</a:t>
            </a:r>
            <a:endParaRPr dirty="0">
              <a:latin typeface="Calibri"/>
              <a:cs typeface="Calibri"/>
            </a:endParaRPr>
          </a:p>
        </p:txBody>
      </p:sp>
      <p:sp>
        <p:nvSpPr>
          <p:cNvPr id="138" name="object 144">
            <a:extLst>
              <a:ext uri="{FF2B5EF4-FFF2-40B4-BE49-F238E27FC236}">
                <a16:creationId xmlns:a16="http://schemas.microsoft.com/office/drawing/2014/main" id="{D31B7362-ED77-46A4-89DB-633E31A15F07}"/>
              </a:ext>
            </a:extLst>
          </p:cNvPr>
          <p:cNvSpPr txBox="1"/>
          <p:nvPr/>
        </p:nvSpPr>
        <p:spPr>
          <a:xfrm>
            <a:off x="1420198" y="3470275"/>
            <a:ext cx="2644775" cy="215900"/>
          </a:xfrm>
          <a:prstGeom prst="rect">
            <a:avLst/>
          </a:prstGeom>
        </p:spPr>
        <p:txBody>
          <a:bodyPr lIns="0" tIns="0" rIns="0" bIns="0">
            <a:spAutoFit/>
          </a:bodyPr>
          <a:lstStyle/>
          <a:p>
            <a:pPr marL="12700" algn="r">
              <a:defRPr/>
            </a:pPr>
            <a:r>
              <a:rPr spc="-5" dirty="0">
                <a:solidFill>
                  <a:srgbClr val="595958"/>
                </a:solidFill>
                <a:latin typeface="Calibri"/>
                <a:cs typeface="Calibri"/>
              </a:rPr>
              <a:t>S</a:t>
            </a:r>
            <a:r>
              <a:rPr dirty="0">
                <a:solidFill>
                  <a:srgbClr val="595958"/>
                </a:solidFill>
                <a:latin typeface="Calibri"/>
                <a:cs typeface="Calibri"/>
              </a:rPr>
              <a:t>p</a:t>
            </a:r>
            <a:r>
              <a:rPr spc="-10" dirty="0">
                <a:solidFill>
                  <a:srgbClr val="595958"/>
                </a:solidFill>
                <a:latin typeface="Calibri"/>
                <a:cs typeface="Calibri"/>
              </a:rPr>
              <a:t>e</a:t>
            </a:r>
            <a:r>
              <a:rPr dirty="0">
                <a:solidFill>
                  <a:srgbClr val="595958"/>
                </a:solidFill>
                <a:latin typeface="Calibri"/>
                <a:cs typeface="Calibri"/>
              </a:rPr>
              <a:t>nd</a:t>
            </a:r>
            <a:r>
              <a:rPr spc="-15" dirty="0">
                <a:solidFill>
                  <a:srgbClr val="595958"/>
                </a:solidFill>
                <a:latin typeface="Calibri"/>
                <a:cs typeface="Calibri"/>
              </a:rPr>
              <a:t> </a:t>
            </a:r>
            <a:r>
              <a:rPr dirty="0">
                <a:solidFill>
                  <a:srgbClr val="595958"/>
                </a:solidFill>
                <a:latin typeface="Calibri"/>
                <a:cs typeface="Calibri"/>
              </a:rPr>
              <a:t>A</a:t>
            </a:r>
            <a:r>
              <a:rPr spc="-20" dirty="0">
                <a:solidFill>
                  <a:srgbClr val="595958"/>
                </a:solidFill>
                <a:latin typeface="Calibri"/>
                <a:cs typeface="Calibri"/>
              </a:rPr>
              <a:t>n</a:t>
            </a:r>
            <a:r>
              <a:rPr spc="5" dirty="0">
                <a:solidFill>
                  <a:srgbClr val="595958"/>
                </a:solidFill>
                <a:latin typeface="Calibri"/>
                <a:cs typeface="Calibri"/>
              </a:rPr>
              <a:t>a</a:t>
            </a:r>
            <a:r>
              <a:rPr spc="-5" dirty="0">
                <a:solidFill>
                  <a:srgbClr val="595958"/>
                </a:solidFill>
                <a:latin typeface="Calibri"/>
                <a:cs typeface="Calibri"/>
              </a:rPr>
              <a:t>ly</a:t>
            </a:r>
            <a:r>
              <a:rPr spc="-10" dirty="0">
                <a:solidFill>
                  <a:srgbClr val="595958"/>
                </a:solidFill>
                <a:latin typeface="Calibri"/>
                <a:cs typeface="Calibri"/>
              </a:rPr>
              <a:t>s</a:t>
            </a:r>
            <a:r>
              <a:rPr spc="-5" dirty="0">
                <a:solidFill>
                  <a:srgbClr val="595958"/>
                </a:solidFill>
                <a:latin typeface="Calibri"/>
                <a:cs typeface="Calibri"/>
              </a:rPr>
              <a:t>i</a:t>
            </a:r>
            <a:r>
              <a:rPr dirty="0">
                <a:solidFill>
                  <a:srgbClr val="595958"/>
                </a:solidFill>
                <a:latin typeface="Calibri"/>
                <a:cs typeface="Calibri"/>
              </a:rPr>
              <a:t>s</a:t>
            </a:r>
            <a:r>
              <a:rPr spc="-5" dirty="0">
                <a:solidFill>
                  <a:srgbClr val="595958"/>
                </a:solidFill>
                <a:latin typeface="Calibri"/>
                <a:cs typeface="Calibri"/>
              </a:rPr>
              <a:t> </a:t>
            </a:r>
            <a:r>
              <a:rPr dirty="0">
                <a:solidFill>
                  <a:srgbClr val="595958"/>
                </a:solidFill>
                <a:latin typeface="Calibri"/>
                <a:cs typeface="Calibri"/>
              </a:rPr>
              <a:t>/ </a:t>
            </a:r>
            <a:r>
              <a:rPr spc="10" dirty="0">
                <a:solidFill>
                  <a:srgbClr val="595958"/>
                </a:solidFill>
                <a:latin typeface="Calibri"/>
                <a:cs typeface="Calibri"/>
              </a:rPr>
              <a:t>C</a:t>
            </a:r>
            <a:r>
              <a:rPr spc="-20" dirty="0">
                <a:solidFill>
                  <a:srgbClr val="595958"/>
                </a:solidFill>
                <a:latin typeface="Calibri"/>
                <a:cs typeface="Calibri"/>
              </a:rPr>
              <a:t>o</a:t>
            </a:r>
            <a:r>
              <a:rPr dirty="0">
                <a:solidFill>
                  <a:srgbClr val="595958"/>
                </a:solidFill>
                <a:latin typeface="Calibri"/>
                <a:cs typeface="Calibri"/>
              </a:rPr>
              <a:t>nt</a:t>
            </a:r>
            <a:r>
              <a:rPr spc="-15" dirty="0">
                <a:solidFill>
                  <a:srgbClr val="595958"/>
                </a:solidFill>
                <a:latin typeface="Calibri"/>
                <a:cs typeface="Calibri"/>
              </a:rPr>
              <a:t>r</a:t>
            </a:r>
            <a:r>
              <a:rPr dirty="0">
                <a:solidFill>
                  <a:srgbClr val="595958"/>
                </a:solidFill>
                <a:latin typeface="Calibri"/>
                <a:cs typeface="Calibri"/>
              </a:rPr>
              <a:t>o</a:t>
            </a:r>
            <a:r>
              <a:rPr spc="-5" dirty="0">
                <a:solidFill>
                  <a:srgbClr val="595958"/>
                </a:solidFill>
                <a:latin typeface="Calibri"/>
                <a:cs typeface="Calibri"/>
              </a:rPr>
              <a:t>lli</a:t>
            </a:r>
            <a:r>
              <a:rPr dirty="0">
                <a:solidFill>
                  <a:srgbClr val="595958"/>
                </a:solidFill>
                <a:latin typeface="Calibri"/>
                <a:cs typeface="Calibri"/>
              </a:rPr>
              <a:t>n</a:t>
            </a:r>
            <a:r>
              <a:rPr spc="-10" dirty="0">
                <a:solidFill>
                  <a:srgbClr val="595958"/>
                </a:solidFill>
                <a:latin typeface="Calibri"/>
                <a:cs typeface="Calibri"/>
              </a:rPr>
              <a:t>g</a:t>
            </a:r>
            <a:r>
              <a:rPr spc="5"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2</a:t>
            </a:r>
            <a:r>
              <a:rPr spc="-20" dirty="0">
                <a:solidFill>
                  <a:srgbClr val="595958"/>
                </a:solidFill>
                <a:latin typeface="Calibri"/>
                <a:cs typeface="Calibri"/>
              </a:rPr>
              <a:t>8</a:t>
            </a:r>
            <a:r>
              <a:rPr dirty="0">
                <a:solidFill>
                  <a:srgbClr val="595958"/>
                </a:solidFill>
                <a:latin typeface="Calibri"/>
                <a:cs typeface="Calibri"/>
              </a:rPr>
              <a:t>)</a:t>
            </a:r>
            <a:endParaRPr>
              <a:latin typeface="Calibri"/>
              <a:cs typeface="Calibri"/>
            </a:endParaRPr>
          </a:p>
        </p:txBody>
      </p:sp>
      <p:sp>
        <p:nvSpPr>
          <p:cNvPr id="139" name="object 145">
            <a:extLst>
              <a:ext uri="{FF2B5EF4-FFF2-40B4-BE49-F238E27FC236}">
                <a16:creationId xmlns:a16="http://schemas.microsoft.com/office/drawing/2014/main" id="{F3245750-93D1-47F1-A4B2-85C5A12CB222}"/>
              </a:ext>
            </a:extLst>
          </p:cNvPr>
          <p:cNvSpPr txBox="1"/>
          <p:nvPr/>
        </p:nvSpPr>
        <p:spPr>
          <a:xfrm>
            <a:off x="1528148" y="3838575"/>
            <a:ext cx="2538412" cy="215900"/>
          </a:xfrm>
          <a:prstGeom prst="rect">
            <a:avLst/>
          </a:prstGeom>
        </p:spPr>
        <p:txBody>
          <a:bodyPr lIns="0" tIns="0" rIns="0" bIns="0">
            <a:spAutoFit/>
          </a:bodyPr>
          <a:lstStyle/>
          <a:p>
            <a:pPr marL="12700" algn="r">
              <a:defRPr/>
            </a:pPr>
            <a:r>
              <a:rPr lang="en-GB" spc="-10" dirty="0">
                <a:solidFill>
                  <a:srgbClr val="595958"/>
                </a:solidFill>
                <a:latin typeface="Calibri"/>
                <a:cs typeface="Calibri"/>
              </a:rPr>
              <a:t>C</a:t>
            </a:r>
            <a:r>
              <a:rPr lang="en-GB" spc="5" dirty="0">
                <a:solidFill>
                  <a:srgbClr val="595958"/>
                </a:solidFill>
                <a:latin typeface="Calibri"/>
                <a:cs typeface="Calibri"/>
              </a:rPr>
              <a:t>a</a:t>
            </a:r>
            <a:r>
              <a:rPr lang="en-GB" spc="-15" dirty="0">
                <a:solidFill>
                  <a:srgbClr val="595958"/>
                </a:solidFill>
                <a:latin typeface="Calibri"/>
                <a:cs typeface="Calibri"/>
              </a:rPr>
              <a:t>t</a:t>
            </a:r>
            <a:r>
              <a:rPr lang="en-GB" spc="-10" dirty="0">
                <a:solidFill>
                  <a:srgbClr val="595958"/>
                </a:solidFill>
                <a:latin typeface="Calibri"/>
                <a:cs typeface="Calibri"/>
              </a:rPr>
              <a:t>eg</a:t>
            </a:r>
            <a:r>
              <a:rPr lang="en-GB" dirty="0">
                <a:solidFill>
                  <a:srgbClr val="595958"/>
                </a:solidFill>
                <a:latin typeface="Calibri"/>
                <a:cs typeface="Calibri"/>
              </a:rPr>
              <a:t>o</a:t>
            </a:r>
            <a:r>
              <a:rPr lang="en-GB" spc="-15" dirty="0">
                <a:solidFill>
                  <a:srgbClr val="595958"/>
                </a:solidFill>
                <a:latin typeface="Calibri"/>
                <a:cs typeface="Calibri"/>
              </a:rPr>
              <a:t>r</a:t>
            </a:r>
            <a:r>
              <a:rPr lang="en-GB" spc="-5" dirty="0">
                <a:solidFill>
                  <a:srgbClr val="595958"/>
                </a:solidFill>
                <a:latin typeface="Calibri"/>
                <a:cs typeface="Calibri"/>
              </a:rPr>
              <a:t>y</a:t>
            </a:r>
            <a:r>
              <a:rPr lang="en-GB" spc="10" dirty="0">
                <a:solidFill>
                  <a:srgbClr val="595958"/>
                </a:solidFill>
                <a:latin typeface="Calibri"/>
                <a:cs typeface="Calibri"/>
              </a:rPr>
              <a:t>-</a:t>
            </a:r>
            <a:r>
              <a:rPr lang="en-GB" spc="-10" dirty="0">
                <a:solidFill>
                  <a:srgbClr val="595958"/>
                </a:solidFill>
                <a:latin typeface="Calibri"/>
                <a:cs typeface="Calibri"/>
              </a:rPr>
              <a:t>s</a:t>
            </a:r>
            <a:r>
              <a:rPr lang="en-GB" dirty="0">
                <a:solidFill>
                  <a:srgbClr val="595958"/>
                </a:solidFill>
                <a:latin typeface="Calibri"/>
                <a:cs typeface="Calibri"/>
              </a:rPr>
              <a:t>p</a:t>
            </a:r>
            <a:r>
              <a:rPr lang="en-GB" spc="-30" dirty="0">
                <a:solidFill>
                  <a:srgbClr val="595958"/>
                </a:solidFill>
                <a:latin typeface="Calibri"/>
                <a:cs typeface="Calibri"/>
              </a:rPr>
              <a:t>e</a:t>
            </a:r>
            <a:r>
              <a:rPr lang="en-GB" spc="5" dirty="0">
                <a:solidFill>
                  <a:srgbClr val="595958"/>
                </a:solidFill>
                <a:latin typeface="Calibri"/>
                <a:cs typeface="Calibri"/>
              </a:rPr>
              <a:t>cific</a:t>
            </a:r>
            <a:r>
              <a:rPr lang="de-DE" spc="5" dirty="0">
                <a:solidFill>
                  <a:srgbClr val="595958"/>
                </a:solidFill>
                <a:latin typeface="Calibri"/>
                <a:cs typeface="Calibri"/>
              </a:rPr>
              <a:t> </a:t>
            </a:r>
            <a:r>
              <a:rPr lang="en-GB" spc="5" dirty="0">
                <a:solidFill>
                  <a:srgbClr val="595958"/>
                </a:solidFill>
                <a:latin typeface="Calibri"/>
                <a:cs typeface="Calibri"/>
              </a:rPr>
              <a:t>tools</a:t>
            </a:r>
            <a:r>
              <a:rPr spc="-5" dirty="0">
                <a:solidFill>
                  <a:srgbClr val="595958"/>
                </a:solidFill>
                <a:latin typeface="Calibri"/>
                <a:cs typeface="Calibri"/>
              </a:rPr>
              <a:t> (</a:t>
            </a:r>
            <a:r>
              <a:rPr dirty="0">
                <a:solidFill>
                  <a:srgbClr val="595958"/>
                </a:solidFill>
                <a:latin typeface="Calibri"/>
                <a:cs typeface="Calibri"/>
              </a:rPr>
              <a:t>n=1</a:t>
            </a:r>
            <a:r>
              <a:rPr spc="-20" dirty="0">
                <a:solidFill>
                  <a:srgbClr val="595958"/>
                </a:solidFill>
                <a:latin typeface="Calibri"/>
                <a:cs typeface="Calibri"/>
              </a:rPr>
              <a:t>8</a:t>
            </a:r>
            <a:r>
              <a:rPr dirty="0">
                <a:solidFill>
                  <a:srgbClr val="595958"/>
                </a:solidFill>
                <a:latin typeface="Calibri"/>
                <a:cs typeface="Calibri"/>
              </a:rPr>
              <a:t>5)</a:t>
            </a:r>
            <a:endParaRPr dirty="0">
              <a:latin typeface="Calibri"/>
              <a:cs typeface="Calibri"/>
            </a:endParaRPr>
          </a:p>
        </p:txBody>
      </p:sp>
      <p:sp>
        <p:nvSpPr>
          <p:cNvPr id="140" name="object 146">
            <a:extLst>
              <a:ext uri="{FF2B5EF4-FFF2-40B4-BE49-F238E27FC236}">
                <a16:creationId xmlns:a16="http://schemas.microsoft.com/office/drawing/2014/main" id="{FB6F9D80-93B5-4064-BD69-61AB379E388A}"/>
              </a:ext>
            </a:extLst>
          </p:cNvPr>
          <p:cNvSpPr txBox="1"/>
          <p:nvPr/>
        </p:nvSpPr>
        <p:spPr>
          <a:xfrm>
            <a:off x="2058373" y="4208463"/>
            <a:ext cx="2008187" cy="215900"/>
          </a:xfrm>
          <a:prstGeom prst="rect">
            <a:avLst/>
          </a:prstGeom>
        </p:spPr>
        <p:txBody>
          <a:bodyPr lIns="0" tIns="0" rIns="0" bIns="0">
            <a:spAutoFit/>
          </a:bodyPr>
          <a:lstStyle/>
          <a:p>
            <a:pPr marL="12700" algn="r">
              <a:defRPr/>
            </a:pPr>
            <a:r>
              <a:rPr spc="-5" dirty="0">
                <a:solidFill>
                  <a:srgbClr val="595958"/>
                </a:solidFill>
                <a:latin typeface="Calibri"/>
                <a:cs typeface="Calibri"/>
              </a:rPr>
              <a:t>S</a:t>
            </a:r>
            <a:r>
              <a:rPr dirty="0">
                <a:solidFill>
                  <a:srgbClr val="595958"/>
                </a:solidFill>
                <a:latin typeface="Calibri"/>
                <a:cs typeface="Calibri"/>
              </a:rPr>
              <a:t>ou</a:t>
            </a:r>
            <a:r>
              <a:rPr spc="-15" dirty="0">
                <a:solidFill>
                  <a:srgbClr val="595958"/>
                </a:solidFill>
                <a:latin typeface="Calibri"/>
                <a:cs typeface="Calibri"/>
              </a:rPr>
              <a:t>r</a:t>
            </a:r>
            <a:r>
              <a:rPr spc="-5" dirty="0">
                <a:solidFill>
                  <a:srgbClr val="595958"/>
                </a:solidFill>
                <a:latin typeface="Calibri"/>
                <a:cs typeface="Calibri"/>
              </a:rPr>
              <a:t>c</a:t>
            </a:r>
            <a:r>
              <a:rPr spc="-10" dirty="0">
                <a:solidFill>
                  <a:srgbClr val="595958"/>
                </a:solidFill>
                <a:latin typeface="Calibri"/>
                <a:cs typeface="Calibri"/>
              </a:rPr>
              <a:t>e-</a:t>
            </a:r>
            <a:r>
              <a:rPr spc="10" dirty="0">
                <a:solidFill>
                  <a:srgbClr val="595958"/>
                </a:solidFill>
                <a:latin typeface="Calibri"/>
                <a:cs typeface="Calibri"/>
              </a:rPr>
              <a:t>t</a:t>
            </a:r>
            <a:r>
              <a:rPr dirty="0">
                <a:solidFill>
                  <a:srgbClr val="595958"/>
                </a:solidFill>
                <a:latin typeface="Calibri"/>
                <a:cs typeface="Calibri"/>
              </a:rPr>
              <a:t>o</a:t>
            </a:r>
            <a:r>
              <a:rPr spc="-10" dirty="0">
                <a:solidFill>
                  <a:srgbClr val="595958"/>
                </a:solidFill>
                <a:latin typeface="Calibri"/>
                <a:cs typeface="Calibri"/>
              </a:rPr>
              <a:t>-C</a:t>
            </a:r>
            <a:r>
              <a:rPr dirty="0">
                <a:solidFill>
                  <a:srgbClr val="595958"/>
                </a:solidFill>
                <a:latin typeface="Calibri"/>
                <a:cs typeface="Calibri"/>
              </a:rPr>
              <a:t>on</a:t>
            </a:r>
            <a:r>
              <a:rPr spc="-15" dirty="0">
                <a:solidFill>
                  <a:srgbClr val="595958"/>
                </a:solidFill>
                <a:latin typeface="Calibri"/>
                <a:cs typeface="Calibri"/>
              </a:rPr>
              <a:t>t</a:t>
            </a:r>
            <a:r>
              <a:rPr dirty="0">
                <a:solidFill>
                  <a:srgbClr val="595958"/>
                </a:solidFill>
                <a:latin typeface="Calibri"/>
                <a:cs typeface="Calibri"/>
              </a:rPr>
              <a:t>r</a:t>
            </a:r>
            <a:r>
              <a:rPr spc="-15" dirty="0">
                <a:solidFill>
                  <a:srgbClr val="595958"/>
                </a:solidFill>
                <a:latin typeface="Calibri"/>
                <a:cs typeface="Calibri"/>
              </a:rPr>
              <a:t>a</a:t>
            </a:r>
            <a:r>
              <a:rPr spc="-5" dirty="0">
                <a:solidFill>
                  <a:srgbClr val="595958"/>
                </a:solidFill>
                <a:latin typeface="Calibri"/>
                <a:cs typeface="Calibri"/>
              </a:rPr>
              <a:t>ct (</a:t>
            </a:r>
            <a:r>
              <a:rPr dirty="0">
                <a:solidFill>
                  <a:srgbClr val="595958"/>
                </a:solidFill>
                <a:latin typeface="Calibri"/>
                <a:cs typeface="Calibri"/>
              </a:rPr>
              <a:t>n=2</a:t>
            </a:r>
            <a:r>
              <a:rPr spc="-20" dirty="0">
                <a:solidFill>
                  <a:srgbClr val="595958"/>
                </a:solidFill>
                <a:latin typeface="Calibri"/>
                <a:cs typeface="Calibri"/>
              </a:rPr>
              <a:t>4</a:t>
            </a:r>
            <a:r>
              <a:rPr dirty="0">
                <a:solidFill>
                  <a:srgbClr val="595958"/>
                </a:solidFill>
                <a:latin typeface="Calibri"/>
                <a:cs typeface="Calibri"/>
              </a:rPr>
              <a:t>2)</a:t>
            </a:r>
            <a:endParaRPr>
              <a:latin typeface="Calibri"/>
              <a:cs typeface="Calibri"/>
            </a:endParaRPr>
          </a:p>
        </p:txBody>
      </p:sp>
      <p:sp>
        <p:nvSpPr>
          <p:cNvPr id="141" name="object 147">
            <a:extLst>
              <a:ext uri="{FF2B5EF4-FFF2-40B4-BE49-F238E27FC236}">
                <a16:creationId xmlns:a16="http://schemas.microsoft.com/office/drawing/2014/main" id="{76CF0DD0-675C-4532-A4A3-C0BE38C0EC56}"/>
              </a:ext>
            </a:extLst>
          </p:cNvPr>
          <p:cNvSpPr txBox="1"/>
          <p:nvPr/>
        </p:nvSpPr>
        <p:spPr>
          <a:xfrm>
            <a:off x="1823423" y="4576763"/>
            <a:ext cx="2241550" cy="215900"/>
          </a:xfrm>
          <a:prstGeom prst="rect">
            <a:avLst/>
          </a:prstGeom>
        </p:spPr>
        <p:txBody>
          <a:bodyPr lIns="0" tIns="0" rIns="0" bIns="0">
            <a:spAutoFit/>
          </a:bodyPr>
          <a:lstStyle/>
          <a:p>
            <a:pPr marL="12700" algn="r">
              <a:defRPr/>
            </a:pPr>
            <a:r>
              <a:rPr lang="de-DE" spc="-15" dirty="0">
                <a:solidFill>
                  <a:srgbClr val="595958"/>
                </a:solidFill>
                <a:latin typeface="Calibri"/>
                <a:cs typeface="Calibri"/>
              </a:rPr>
              <a:t>Quality </a:t>
            </a:r>
            <a:r>
              <a:rPr lang="en-GB" spc="-15" dirty="0">
                <a:solidFill>
                  <a:srgbClr val="595958"/>
                </a:solidFill>
                <a:latin typeface="Calibri"/>
                <a:cs typeface="Calibri"/>
              </a:rPr>
              <a:t>management</a:t>
            </a:r>
            <a:r>
              <a:rPr spc="10"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1</a:t>
            </a:r>
            <a:r>
              <a:rPr dirty="0">
                <a:solidFill>
                  <a:srgbClr val="595958"/>
                </a:solidFill>
                <a:latin typeface="Calibri"/>
                <a:cs typeface="Calibri"/>
              </a:rPr>
              <a:t>7</a:t>
            </a:r>
            <a:r>
              <a:rPr spc="-20" dirty="0">
                <a:solidFill>
                  <a:srgbClr val="595958"/>
                </a:solidFill>
                <a:latin typeface="Calibri"/>
                <a:cs typeface="Calibri"/>
              </a:rPr>
              <a:t>5</a:t>
            </a:r>
            <a:r>
              <a:rPr dirty="0">
                <a:solidFill>
                  <a:srgbClr val="595958"/>
                </a:solidFill>
                <a:latin typeface="Calibri"/>
                <a:cs typeface="Calibri"/>
              </a:rPr>
              <a:t>)</a:t>
            </a:r>
            <a:endParaRPr dirty="0">
              <a:latin typeface="Calibri"/>
              <a:cs typeface="Calibri"/>
            </a:endParaRPr>
          </a:p>
        </p:txBody>
      </p:sp>
      <p:sp>
        <p:nvSpPr>
          <p:cNvPr id="142" name="object 148">
            <a:extLst>
              <a:ext uri="{FF2B5EF4-FFF2-40B4-BE49-F238E27FC236}">
                <a16:creationId xmlns:a16="http://schemas.microsoft.com/office/drawing/2014/main" id="{25AF91E4-8979-45E8-87A4-A5E182B2CD59}"/>
              </a:ext>
            </a:extLst>
          </p:cNvPr>
          <p:cNvSpPr txBox="1"/>
          <p:nvPr/>
        </p:nvSpPr>
        <p:spPr>
          <a:xfrm>
            <a:off x="443886" y="4945063"/>
            <a:ext cx="3619500" cy="215444"/>
          </a:xfrm>
          <a:prstGeom prst="rect">
            <a:avLst/>
          </a:prstGeom>
        </p:spPr>
        <p:txBody>
          <a:bodyPr wrap="square" lIns="0" tIns="0" rIns="0" bIns="0">
            <a:spAutoFit/>
          </a:bodyPr>
          <a:lstStyle/>
          <a:p>
            <a:pPr marL="12700" algn="r">
              <a:defRPr/>
            </a:pPr>
            <a:r>
              <a:rPr lang="de-DE" spc="-10" dirty="0">
                <a:solidFill>
                  <a:srgbClr val="595958"/>
                </a:solidFill>
                <a:latin typeface="Calibri"/>
                <a:cs typeface="Calibri"/>
              </a:rPr>
              <a:t>Supplier </a:t>
            </a:r>
            <a:r>
              <a:rPr lang="en-GB" spc="-10" dirty="0">
                <a:solidFill>
                  <a:srgbClr val="595958"/>
                </a:solidFill>
                <a:latin typeface="Calibri"/>
                <a:cs typeface="Calibri"/>
              </a:rPr>
              <a:t>relationship</a:t>
            </a:r>
            <a:r>
              <a:rPr lang="de-DE" spc="-10" dirty="0">
                <a:solidFill>
                  <a:srgbClr val="595958"/>
                </a:solidFill>
                <a:latin typeface="Calibri"/>
                <a:cs typeface="Calibri"/>
              </a:rPr>
              <a:t> </a:t>
            </a:r>
            <a:r>
              <a:rPr lang="en-GB" spc="-10" dirty="0">
                <a:solidFill>
                  <a:srgbClr val="595958"/>
                </a:solidFill>
                <a:latin typeface="Calibri"/>
                <a:cs typeface="Calibri"/>
              </a:rPr>
              <a:t>management</a:t>
            </a:r>
            <a:r>
              <a:rPr spc="15" dirty="0">
                <a:solidFill>
                  <a:srgbClr val="595958"/>
                </a:solidFill>
                <a:latin typeface="Calibri"/>
                <a:cs typeface="Calibri"/>
              </a:rPr>
              <a:t> </a:t>
            </a:r>
            <a:r>
              <a:rPr spc="-5" dirty="0">
                <a:solidFill>
                  <a:srgbClr val="595958"/>
                </a:solidFill>
                <a:latin typeface="Calibri"/>
                <a:cs typeface="Calibri"/>
              </a:rPr>
              <a:t>(S</a:t>
            </a:r>
            <a:r>
              <a:rPr spc="-15" dirty="0">
                <a:solidFill>
                  <a:srgbClr val="595958"/>
                </a:solidFill>
                <a:latin typeface="Calibri"/>
                <a:cs typeface="Calibri"/>
              </a:rPr>
              <a:t>R</a:t>
            </a:r>
            <a:r>
              <a:rPr dirty="0">
                <a:solidFill>
                  <a:srgbClr val="595958"/>
                </a:solidFill>
                <a:latin typeface="Calibri"/>
                <a:cs typeface="Calibri"/>
              </a:rPr>
              <a:t>M)</a:t>
            </a:r>
            <a:r>
              <a:rPr spc="-5" dirty="0">
                <a:solidFill>
                  <a:srgbClr val="595958"/>
                </a:solidFill>
                <a:latin typeface="Calibri"/>
                <a:cs typeface="Calibri"/>
              </a:rPr>
              <a:t> (</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2</a:t>
            </a:r>
            <a:r>
              <a:rPr dirty="0">
                <a:solidFill>
                  <a:srgbClr val="595958"/>
                </a:solidFill>
                <a:latin typeface="Calibri"/>
                <a:cs typeface="Calibri"/>
              </a:rPr>
              <a:t>4</a:t>
            </a:r>
            <a:r>
              <a:rPr spc="-20" dirty="0">
                <a:solidFill>
                  <a:srgbClr val="595958"/>
                </a:solidFill>
                <a:latin typeface="Calibri"/>
                <a:cs typeface="Calibri"/>
              </a:rPr>
              <a:t>2</a:t>
            </a:r>
            <a:r>
              <a:rPr dirty="0">
                <a:solidFill>
                  <a:srgbClr val="595958"/>
                </a:solidFill>
                <a:latin typeface="Calibri"/>
                <a:cs typeface="Calibri"/>
              </a:rPr>
              <a:t>)</a:t>
            </a:r>
            <a:endParaRPr dirty="0">
              <a:latin typeface="Calibri"/>
              <a:cs typeface="Calibri"/>
            </a:endParaRPr>
          </a:p>
        </p:txBody>
      </p:sp>
      <p:sp>
        <p:nvSpPr>
          <p:cNvPr id="143" name="object 149">
            <a:extLst>
              <a:ext uri="{FF2B5EF4-FFF2-40B4-BE49-F238E27FC236}">
                <a16:creationId xmlns:a16="http://schemas.microsoft.com/office/drawing/2014/main" id="{80C79A46-7A5D-44B1-8E4F-F60DEEF09769}"/>
              </a:ext>
            </a:extLst>
          </p:cNvPr>
          <p:cNvSpPr txBox="1"/>
          <p:nvPr/>
        </p:nvSpPr>
        <p:spPr>
          <a:xfrm>
            <a:off x="2264748" y="5313363"/>
            <a:ext cx="1800225" cy="215900"/>
          </a:xfrm>
          <a:prstGeom prst="rect">
            <a:avLst/>
          </a:prstGeom>
        </p:spPr>
        <p:txBody>
          <a:bodyPr lIns="0" tIns="0" rIns="0" bIns="0">
            <a:spAutoFit/>
          </a:bodyPr>
          <a:lstStyle/>
          <a:p>
            <a:pPr marL="12700" algn="r">
              <a:defRPr/>
            </a:pPr>
            <a:r>
              <a:rPr spc="-15" dirty="0">
                <a:solidFill>
                  <a:srgbClr val="595958"/>
                </a:solidFill>
                <a:latin typeface="Calibri"/>
                <a:cs typeface="Calibri"/>
              </a:rPr>
              <a:t>P</a:t>
            </a:r>
            <a:r>
              <a:rPr spc="-5" dirty="0">
                <a:solidFill>
                  <a:srgbClr val="595958"/>
                </a:solidFill>
                <a:latin typeface="Calibri"/>
                <a:cs typeface="Calibri"/>
              </a:rPr>
              <a:t>l</a:t>
            </a:r>
            <a:r>
              <a:rPr spc="5" dirty="0">
                <a:solidFill>
                  <a:srgbClr val="595958"/>
                </a:solidFill>
                <a:latin typeface="Calibri"/>
                <a:cs typeface="Calibri"/>
              </a:rPr>
              <a:t>a</a:t>
            </a:r>
            <a:r>
              <a:rPr dirty="0">
                <a:solidFill>
                  <a:srgbClr val="595958"/>
                </a:solidFill>
                <a:latin typeface="Calibri"/>
                <a:cs typeface="Calibri"/>
              </a:rPr>
              <a:t>n</a:t>
            </a:r>
            <a:r>
              <a:rPr spc="-10" dirty="0">
                <a:solidFill>
                  <a:srgbClr val="595958"/>
                </a:solidFill>
                <a:latin typeface="Calibri"/>
                <a:cs typeface="Calibri"/>
              </a:rPr>
              <a:t>-t</a:t>
            </a:r>
            <a:r>
              <a:rPr dirty="0">
                <a:solidFill>
                  <a:srgbClr val="595958"/>
                </a:solidFill>
                <a:latin typeface="Calibri"/>
                <a:cs typeface="Calibri"/>
              </a:rPr>
              <a:t>o</a:t>
            </a:r>
            <a:r>
              <a:rPr spc="10" dirty="0">
                <a:solidFill>
                  <a:srgbClr val="595958"/>
                </a:solidFill>
                <a:latin typeface="Calibri"/>
                <a:cs typeface="Calibri"/>
              </a:rPr>
              <a:t>-</a:t>
            </a:r>
            <a:r>
              <a:rPr spc="-5" dirty="0">
                <a:solidFill>
                  <a:srgbClr val="595958"/>
                </a:solidFill>
                <a:latin typeface="Calibri"/>
                <a:cs typeface="Calibri"/>
              </a:rPr>
              <a:t>S</a:t>
            </a:r>
            <a:r>
              <a:rPr spc="-15" dirty="0">
                <a:solidFill>
                  <a:srgbClr val="595958"/>
                </a:solidFill>
                <a:latin typeface="Calibri"/>
                <a:cs typeface="Calibri"/>
              </a:rPr>
              <a:t>t</a:t>
            </a:r>
            <a:r>
              <a:rPr dirty="0">
                <a:solidFill>
                  <a:srgbClr val="595958"/>
                </a:solidFill>
                <a:latin typeface="Calibri"/>
                <a:cs typeface="Calibri"/>
              </a:rPr>
              <a:t>r</a:t>
            </a:r>
            <a:r>
              <a:rPr spc="-15" dirty="0">
                <a:solidFill>
                  <a:srgbClr val="595958"/>
                </a:solidFill>
                <a:latin typeface="Calibri"/>
                <a:cs typeface="Calibri"/>
              </a:rPr>
              <a:t>a</a:t>
            </a:r>
            <a:r>
              <a:rPr dirty="0">
                <a:solidFill>
                  <a:srgbClr val="595958"/>
                </a:solidFill>
                <a:latin typeface="Calibri"/>
                <a:cs typeface="Calibri"/>
              </a:rPr>
              <a:t>t</a:t>
            </a:r>
            <a:r>
              <a:rPr spc="-10" dirty="0">
                <a:solidFill>
                  <a:srgbClr val="595958"/>
                </a:solidFill>
                <a:latin typeface="Calibri"/>
                <a:cs typeface="Calibri"/>
              </a:rPr>
              <a:t>egy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1</a:t>
            </a:r>
            <a:r>
              <a:rPr spc="-20" dirty="0">
                <a:solidFill>
                  <a:srgbClr val="595958"/>
                </a:solidFill>
                <a:latin typeface="Calibri"/>
                <a:cs typeface="Calibri"/>
              </a:rPr>
              <a:t>3</a:t>
            </a:r>
            <a:r>
              <a:rPr dirty="0">
                <a:solidFill>
                  <a:srgbClr val="595958"/>
                </a:solidFill>
                <a:latin typeface="Calibri"/>
                <a:cs typeface="Calibri"/>
              </a:rPr>
              <a:t>)</a:t>
            </a:r>
            <a:endParaRPr>
              <a:latin typeface="Calibri"/>
              <a:cs typeface="Calibri"/>
            </a:endParaRPr>
          </a:p>
        </p:txBody>
      </p:sp>
      <p:sp>
        <p:nvSpPr>
          <p:cNvPr id="59536" name="object 150">
            <a:extLst>
              <a:ext uri="{FF2B5EF4-FFF2-40B4-BE49-F238E27FC236}">
                <a16:creationId xmlns:a16="http://schemas.microsoft.com/office/drawing/2014/main" id="{6C237AE4-C2F0-4C8F-B203-82B6673688C4}"/>
              </a:ext>
            </a:extLst>
          </p:cNvPr>
          <p:cNvSpPr>
            <a:spLocks/>
          </p:cNvSpPr>
          <p:nvPr/>
        </p:nvSpPr>
        <p:spPr bwMode="auto">
          <a:xfrm>
            <a:off x="3050560" y="5743809"/>
            <a:ext cx="98425" cy="100012"/>
          </a:xfrm>
          <a:custGeom>
            <a:avLst/>
            <a:gdLst>
              <a:gd name="T0" fmla="*/ 0 w 99060"/>
              <a:gd name="T1" fmla="*/ 0 h 99060"/>
              <a:gd name="T2" fmla="*/ 93489 w 99060"/>
              <a:gd name="T3" fmla="*/ 0 h 99060"/>
              <a:gd name="T4" fmla="*/ 93489 w 99060"/>
              <a:gd name="T5" fmla="*/ 107965 h 99060"/>
              <a:gd name="T6" fmla="*/ 0 w 99060"/>
              <a:gd name="T7" fmla="*/ 107965 h 99060"/>
              <a:gd name="T8" fmla="*/ 0 w 9906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060" h="99060">
                <a:moveTo>
                  <a:pt x="0" y="0"/>
                </a:moveTo>
                <a:lnTo>
                  <a:pt x="99060" y="0"/>
                </a:lnTo>
                <a:lnTo>
                  <a:pt x="99060" y="99060"/>
                </a:lnTo>
                <a:lnTo>
                  <a:pt x="0" y="99060"/>
                </a:lnTo>
                <a:lnTo>
                  <a:pt x="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37" name="object 151">
            <a:extLst>
              <a:ext uri="{FF2B5EF4-FFF2-40B4-BE49-F238E27FC236}">
                <a16:creationId xmlns:a16="http://schemas.microsoft.com/office/drawing/2014/main" id="{A6639BB2-CCC0-4D95-A964-BB61AC3E7E0D}"/>
              </a:ext>
            </a:extLst>
          </p:cNvPr>
          <p:cNvSpPr>
            <a:spLocks/>
          </p:cNvSpPr>
          <p:nvPr/>
        </p:nvSpPr>
        <p:spPr bwMode="auto">
          <a:xfrm>
            <a:off x="6130310" y="5743809"/>
            <a:ext cx="96838" cy="100012"/>
          </a:xfrm>
          <a:custGeom>
            <a:avLst/>
            <a:gdLst>
              <a:gd name="T0" fmla="*/ 0 w 96520"/>
              <a:gd name="T1" fmla="*/ 0 h 99060"/>
              <a:gd name="T2" fmla="*/ 99418 w 96520"/>
              <a:gd name="T3" fmla="*/ 0 h 99060"/>
              <a:gd name="T4" fmla="*/ 99418 w 96520"/>
              <a:gd name="T5" fmla="*/ 107965 h 99060"/>
              <a:gd name="T6" fmla="*/ 0 w 96520"/>
              <a:gd name="T7" fmla="*/ 107965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38" name="object 152">
            <a:extLst>
              <a:ext uri="{FF2B5EF4-FFF2-40B4-BE49-F238E27FC236}">
                <a16:creationId xmlns:a16="http://schemas.microsoft.com/office/drawing/2014/main" id="{D4BBC76C-2027-41F8-AD64-DE03518FA904}"/>
              </a:ext>
            </a:extLst>
          </p:cNvPr>
          <p:cNvSpPr>
            <a:spLocks/>
          </p:cNvSpPr>
          <p:nvPr/>
        </p:nvSpPr>
        <p:spPr bwMode="auto">
          <a:xfrm>
            <a:off x="3050560" y="6026384"/>
            <a:ext cx="98425" cy="98425"/>
          </a:xfrm>
          <a:custGeom>
            <a:avLst/>
            <a:gdLst>
              <a:gd name="T0" fmla="*/ 0 w 99060"/>
              <a:gd name="T1" fmla="*/ 0 h 99060"/>
              <a:gd name="T2" fmla="*/ 93489 w 99060"/>
              <a:gd name="T3" fmla="*/ 0 h 99060"/>
              <a:gd name="T4" fmla="*/ 93489 w 99060"/>
              <a:gd name="T5" fmla="*/ 93488 h 99060"/>
              <a:gd name="T6" fmla="*/ 0 w 99060"/>
              <a:gd name="T7" fmla="*/ 93488 h 99060"/>
              <a:gd name="T8" fmla="*/ 0 w 9906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060" h="99060">
                <a:moveTo>
                  <a:pt x="0" y="0"/>
                </a:moveTo>
                <a:lnTo>
                  <a:pt x="99060" y="0"/>
                </a:lnTo>
                <a:lnTo>
                  <a:pt x="99060" y="99059"/>
                </a:lnTo>
                <a:lnTo>
                  <a:pt x="0" y="99059"/>
                </a:lnTo>
                <a:lnTo>
                  <a:pt x="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39" name="object 153">
            <a:extLst>
              <a:ext uri="{FF2B5EF4-FFF2-40B4-BE49-F238E27FC236}">
                <a16:creationId xmlns:a16="http://schemas.microsoft.com/office/drawing/2014/main" id="{43D177F0-3CB4-45D1-B5C4-38BCCF5CE0C1}"/>
              </a:ext>
            </a:extLst>
          </p:cNvPr>
          <p:cNvSpPr txBox="1">
            <a:spLocks noChangeArrowheads="1"/>
          </p:cNvSpPr>
          <p:nvPr/>
        </p:nvSpPr>
        <p:spPr bwMode="auto">
          <a:xfrm>
            <a:off x="3179148" y="5637213"/>
            <a:ext cx="276542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nSpc>
                <a:spcPct val="132000"/>
              </a:lnSpc>
            </a:pPr>
            <a:r>
              <a:rPr lang="en-US" altLang="en-US">
                <a:solidFill>
                  <a:srgbClr val="595958"/>
                </a:solidFill>
                <a:latin typeface="Calibri" panose="020F0502020204030204" pitchFamily="34" charset="0"/>
                <a:cs typeface="Calibri" panose="020F0502020204030204" pitchFamily="34" charset="0"/>
              </a:rPr>
              <a:t>idea only</a:t>
            </a:r>
          </a:p>
          <a:p>
            <a:pPr>
              <a:lnSpc>
                <a:spcPct val="132000"/>
              </a:lnSpc>
            </a:pPr>
            <a:r>
              <a:rPr lang="en-US" altLang="en-US">
                <a:solidFill>
                  <a:srgbClr val="595958"/>
                </a:solidFill>
                <a:latin typeface="Calibri" panose="020F0502020204030204" pitchFamily="34" charset="0"/>
                <a:cs typeface="Calibri" panose="020F0502020204030204" pitchFamily="34" charset="0"/>
              </a:rPr>
              <a:t>installed, but not used</a:t>
            </a:r>
            <a:endParaRPr lang="en-US" altLang="en-US">
              <a:latin typeface="Calibri" panose="020F0502020204030204" pitchFamily="34" charset="0"/>
              <a:cs typeface="Calibri" panose="020F0502020204030204" pitchFamily="34" charset="0"/>
            </a:endParaRPr>
          </a:p>
        </p:txBody>
      </p:sp>
      <p:sp>
        <p:nvSpPr>
          <p:cNvPr id="59540" name="object 154">
            <a:extLst>
              <a:ext uri="{FF2B5EF4-FFF2-40B4-BE49-F238E27FC236}">
                <a16:creationId xmlns:a16="http://schemas.microsoft.com/office/drawing/2014/main" id="{D9F57608-E1F8-4A70-A648-77E6212336BD}"/>
              </a:ext>
            </a:extLst>
          </p:cNvPr>
          <p:cNvSpPr>
            <a:spLocks/>
          </p:cNvSpPr>
          <p:nvPr/>
        </p:nvSpPr>
        <p:spPr bwMode="auto">
          <a:xfrm>
            <a:off x="6130310" y="6026384"/>
            <a:ext cx="96838" cy="98425"/>
          </a:xfrm>
          <a:custGeom>
            <a:avLst/>
            <a:gdLst>
              <a:gd name="T0" fmla="*/ 0 w 96520"/>
              <a:gd name="T1" fmla="*/ 0 h 99060"/>
              <a:gd name="T2" fmla="*/ 99418 w 96520"/>
              <a:gd name="T3" fmla="*/ 0 h 99060"/>
              <a:gd name="T4" fmla="*/ 99418 w 96520"/>
              <a:gd name="T5" fmla="*/ 93488 h 99060"/>
              <a:gd name="T6" fmla="*/ 0 w 96520"/>
              <a:gd name="T7" fmla="*/ 93488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59"/>
                </a:lnTo>
                <a:lnTo>
                  <a:pt x="0" y="99059"/>
                </a:lnTo>
                <a:lnTo>
                  <a:pt x="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9541" name="object 155">
            <a:extLst>
              <a:ext uri="{FF2B5EF4-FFF2-40B4-BE49-F238E27FC236}">
                <a16:creationId xmlns:a16="http://schemas.microsoft.com/office/drawing/2014/main" id="{09A235CC-B171-4AB8-85E3-262E03F2CA50}"/>
              </a:ext>
            </a:extLst>
          </p:cNvPr>
          <p:cNvSpPr txBox="1">
            <a:spLocks noChangeArrowheads="1"/>
          </p:cNvSpPr>
          <p:nvPr/>
        </p:nvSpPr>
        <p:spPr bwMode="auto">
          <a:xfrm>
            <a:off x="6258898" y="5637213"/>
            <a:ext cx="200342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nSpc>
                <a:spcPct val="132000"/>
              </a:lnSpc>
            </a:pPr>
            <a:r>
              <a:rPr lang="en-US" altLang="en-US" dirty="0">
                <a:solidFill>
                  <a:srgbClr val="595958"/>
                </a:solidFill>
                <a:latin typeface="Calibri" panose="020F0502020204030204" pitchFamily="34" charset="0"/>
                <a:cs typeface="Calibri" panose="020F0502020204030204" pitchFamily="34" charset="0"/>
              </a:rPr>
              <a:t>implementation planned</a:t>
            </a:r>
            <a:br>
              <a:rPr lang="en-US" altLang="en-US" dirty="0">
                <a:solidFill>
                  <a:srgbClr val="595958"/>
                </a:solidFill>
                <a:latin typeface="Calibri" panose="020F0502020204030204" pitchFamily="34" charset="0"/>
                <a:cs typeface="Calibri" panose="020F0502020204030204" pitchFamily="34" charset="0"/>
              </a:rPr>
            </a:br>
            <a:r>
              <a:rPr lang="en-US" altLang="en-US" dirty="0">
                <a:solidFill>
                  <a:srgbClr val="595958"/>
                </a:solidFill>
                <a:latin typeface="Calibri" panose="020F0502020204030204" pitchFamily="34" charset="0"/>
                <a:cs typeface="Calibri" panose="020F0502020204030204" pitchFamily="34" charset="0"/>
              </a:rPr>
              <a:t>active use</a:t>
            </a:r>
            <a:endParaRPr lang="en-US" altLang="en-US" dirty="0">
              <a:latin typeface="Calibri" panose="020F0502020204030204" pitchFamily="34" charset="0"/>
              <a:cs typeface="Calibri" panose="020F0502020204030204" pitchFamily="34" charset="0"/>
            </a:endParaRPr>
          </a:p>
        </p:txBody>
      </p:sp>
      <p:sp>
        <p:nvSpPr>
          <p:cNvPr id="59542" name="Rectangle 11">
            <a:extLst>
              <a:ext uri="{FF2B5EF4-FFF2-40B4-BE49-F238E27FC236}">
                <a16:creationId xmlns:a16="http://schemas.microsoft.com/office/drawing/2014/main" id="{C575681E-4012-465D-AA96-4ACF06B9211D}"/>
              </a:ext>
            </a:extLst>
          </p:cNvPr>
          <p:cNvSpPr>
            <a:spLocks noChangeArrowheads="1"/>
          </p:cNvSpPr>
          <p:nvPr>
            <p:custDataLst>
              <p:tags r:id="rId1"/>
            </p:custDataLst>
          </p:nvPr>
        </p:nvSpPr>
        <p:spPr bwMode="auto">
          <a:xfrm>
            <a:off x="382588" y="6502014"/>
            <a:ext cx="301236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spAutoFit/>
          </a:bodyPr>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dirty="0"/>
              <a:t>Source:	 BME Barometer elektronische Beschaffung 2018</a:t>
            </a:r>
          </a:p>
        </p:txBody>
      </p:sp>
    </p:spTree>
    <p:extLst>
      <p:ext uri="{BB962C8B-B14F-4D97-AF65-F5344CB8AC3E}">
        <p14:creationId xmlns:p14="http://schemas.microsoft.com/office/powerpoint/2010/main" val="17973778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Inhaltsplatzhalter 2">
            <a:extLst>
              <a:ext uri="{FF2B5EF4-FFF2-40B4-BE49-F238E27FC236}">
                <a16:creationId xmlns:a16="http://schemas.microsoft.com/office/drawing/2014/main" id="{911CB2B6-E8D2-4E69-8B32-B1BC4FF38B4D}"/>
              </a:ext>
            </a:extLst>
          </p:cNvPr>
          <p:cNvSpPr>
            <a:spLocks noGrp="1" noChangeArrowheads="1"/>
          </p:cNvSpPr>
          <p:nvPr>
            <p:ph idx="10"/>
          </p:nvPr>
        </p:nvSpPr>
        <p:spPr/>
        <p:txBody>
          <a:bodyPr/>
          <a:lstStyle/>
          <a:p>
            <a:r>
              <a:rPr lang="de-DE" sz="1800" b="1" spc="-20" dirty="0">
                <a:solidFill>
                  <a:srgbClr val="002060"/>
                </a:solidFill>
                <a:latin typeface="Calibri"/>
                <a:cs typeface="Calibri"/>
              </a:rPr>
              <a:t>Procurement </a:t>
            </a:r>
            <a:r>
              <a:rPr lang="de-DE" b="1" i="1" dirty="0">
                <a:solidFill>
                  <a:srgbClr val="002060"/>
                </a:solidFill>
                <a:latin typeface="Calibri"/>
                <a:cs typeface="Calibri"/>
              </a:rPr>
              <a:t>– </a:t>
            </a:r>
            <a:r>
              <a:rPr lang="de-DE" b="1" i="1" spc="-20" dirty="0">
                <a:solidFill>
                  <a:srgbClr val="002060"/>
                </a:solidFill>
                <a:latin typeface="Calibri"/>
                <a:cs typeface="Calibri"/>
              </a:rPr>
              <a:t>Automated order processing</a:t>
            </a:r>
            <a:endParaRPr lang="de-DE" dirty="0">
              <a:latin typeface="Calibri"/>
              <a:cs typeface="Calibri"/>
            </a:endParaRPr>
          </a:p>
        </p:txBody>
      </p:sp>
      <p:sp>
        <p:nvSpPr>
          <p:cNvPr id="198658" name="Titel 1">
            <a:extLst>
              <a:ext uri="{FF2B5EF4-FFF2-40B4-BE49-F238E27FC236}">
                <a16:creationId xmlns:a16="http://schemas.microsoft.com/office/drawing/2014/main" id="{0E8194E9-AE73-438A-A49A-7BE7506B98F7}"/>
              </a:ext>
            </a:extLst>
          </p:cNvPr>
          <p:cNvSpPr>
            <a:spLocks noGrp="1" noChangeArrowheads="1"/>
          </p:cNvSpPr>
          <p:nvPr>
            <p:ph type="title"/>
          </p:nvPr>
        </p:nvSpPr>
        <p:spPr/>
        <p:txBody>
          <a:bodyPr/>
          <a:lstStyle/>
          <a:p>
            <a:r>
              <a:rPr lang="en-US" altLang="en-US" dirty="0"/>
              <a:t>Automating operational procurement</a:t>
            </a:r>
          </a:p>
        </p:txBody>
      </p:sp>
      <p:sp>
        <p:nvSpPr>
          <p:cNvPr id="2" name="Content Placeholder 1">
            <a:extLst>
              <a:ext uri="{FF2B5EF4-FFF2-40B4-BE49-F238E27FC236}">
                <a16:creationId xmlns:a16="http://schemas.microsoft.com/office/drawing/2014/main" id="{FF73B576-6325-402A-9127-3896814B8B04}"/>
              </a:ext>
            </a:extLst>
          </p:cNvPr>
          <p:cNvSpPr>
            <a:spLocks noGrp="1"/>
          </p:cNvSpPr>
          <p:nvPr>
            <p:ph idx="11"/>
          </p:nvPr>
        </p:nvSpPr>
        <p:spPr/>
        <p:txBody>
          <a:bodyPr/>
          <a:lstStyle/>
          <a:p>
            <a:pPr marL="1440000" indent="-1440000"/>
            <a:r>
              <a:rPr lang="en-US" altLang="en-US" dirty="0"/>
              <a:t>Proposition: “Operational procurement (i.e., ordering, monitoring, evaluation)</a:t>
            </a:r>
            <a:br>
              <a:rPr lang="en-US" altLang="en-US" dirty="0"/>
            </a:br>
            <a:r>
              <a:rPr lang="en-US" altLang="en-US" dirty="0"/>
              <a:t>will be largely automated”</a:t>
            </a:r>
            <a:endParaRPr lang="en-GB" dirty="0"/>
          </a:p>
        </p:txBody>
      </p:sp>
      <p:sp>
        <p:nvSpPr>
          <p:cNvPr id="198660" name="object 9">
            <a:extLst>
              <a:ext uri="{FF2B5EF4-FFF2-40B4-BE49-F238E27FC236}">
                <a16:creationId xmlns:a16="http://schemas.microsoft.com/office/drawing/2014/main" id="{D7C65BAD-F9C3-49CC-98A8-A6061D99AF7B}"/>
              </a:ext>
            </a:extLst>
          </p:cNvPr>
          <p:cNvSpPr>
            <a:spLocks/>
          </p:cNvSpPr>
          <p:nvPr/>
        </p:nvSpPr>
        <p:spPr bwMode="auto">
          <a:xfrm>
            <a:off x="5468063" y="2281238"/>
            <a:ext cx="0" cy="330200"/>
          </a:xfrm>
          <a:custGeom>
            <a:avLst/>
            <a:gdLst>
              <a:gd name="T0" fmla="*/ 0 h 330200"/>
              <a:gd name="T1" fmla="*/ 330200 h 330200"/>
              <a:gd name="T2" fmla="*/ 0 60000 65536"/>
              <a:gd name="T3" fmla="*/ 0 60000 65536"/>
            </a:gdLst>
            <a:ahLst/>
            <a:cxnLst>
              <a:cxn ang="T2">
                <a:pos x="0" y="T0"/>
              </a:cxn>
              <a:cxn ang="T3">
                <a:pos x="0" y="T1"/>
              </a:cxn>
            </a:cxnLst>
            <a:rect l="0" t="0" r="r" b="b"/>
            <a:pathLst>
              <a:path h="330200">
                <a:moveTo>
                  <a:pt x="0" y="0"/>
                </a:moveTo>
                <a:lnTo>
                  <a:pt x="0" y="3302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1" name="object 10">
            <a:extLst>
              <a:ext uri="{FF2B5EF4-FFF2-40B4-BE49-F238E27FC236}">
                <a16:creationId xmlns:a16="http://schemas.microsoft.com/office/drawing/2014/main" id="{F68057FA-15B1-48CC-979C-9E839B013CD3}"/>
              </a:ext>
            </a:extLst>
          </p:cNvPr>
          <p:cNvSpPr>
            <a:spLocks/>
          </p:cNvSpPr>
          <p:nvPr/>
        </p:nvSpPr>
        <p:spPr bwMode="auto">
          <a:xfrm>
            <a:off x="5468063" y="3051175"/>
            <a:ext cx="0" cy="660400"/>
          </a:xfrm>
          <a:custGeom>
            <a:avLst/>
            <a:gdLst>
              <a:gd name="T0" fmla="*/ 0 h 660400"/>
              <a:gd name="T1" fmla="*/ 660399 h 660400"/>
              <a:gd name="T2" fmla="*/ 0 60000 65536"/>
              <a:gd name="T3" fmla="*/ 0 60000 65536"/>
            </a:gdLst>
            <a:ahLst/>
            <a:cxnLst>
              <a:cxn ang="T2">
                <a:pos x="0" y="T0"/>
              </a:cxn>
              <a:cxn ang="T3">
                <a:pos x="0" y="T1"/>
              </a:cxn>
            </a:cxnLst>
            <a:rect l="0" t="0" r="r" b="b"/>
            <a:pathLst>
              <a:path h="660400">
                <a:moveTo>
                  <a:pt x="0" y="0"/>
                </a:moveTo>
                <a:lnTo>
                  <a:pt x="0" y="6603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2" name="object 11">
            <a:extLst>
              <a:ext uri="{FF2B5EF4-FFF2-40B4-BE49-F238E27FC236}">
                <a16:creationId xmlns:a16="http://schemas.microsoft.com/office/drawing/2014/main" id="{6C5B7BD3-0EF3-486E-8F37-BA0903BEB2D0}"/>
              </a:ext>
            </a:extLst>
          </p:cNvPr>
          <p:cNvSpPr>
            <a:spLocks/>
          </p:cNvSpPr>
          <p:nvPr/>
        </p:nvSpPr>
        <p:spPr bwMode="auto">
          <a:xfrm>
            <a:off x="5468063" y="4149725"/>
            <a:ext cx="0" cy="658813"/>
          </a:xfrm>
          <a:custGeom>
            <a:avLst/>
            <a:gdLst>
              <a:gd name="T0" fmla="*/ 0 h 657860"/>
              <a:gd name="T1" fmla="*/ 665523 h 657860"/>
              <a:gd name="T2" fmla="*/ 0 60000 65536"/>
              <a:gd name="T3" fmla="*/ 0 60000 65536"/>
            </a:gdLst>
            <a:ahLst/>
            <a:cxnLst>
              <a:cxn ang="T2">
                <a:pos x="0" y="T0"/>
              </a:cxn>
              <a:cxn ang="T3">
                <a:pos x="0" y="T1"/>
              </a:cxn>
            </a:cxnLst>
            <a:rect l="0" t="0" r="r" b="b"/>
            <a:pathLst>
              <a:path h="657860">
                <a:moveTo>
                  <a:pt x="0" y="0"/>
                </a:moveTo>
                <a:lnTo>
                  <a:pt x="0" y="6578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3" name="object 12">
            <a:extLst>
              <a:ext uri="{FF2B5EF4-FFF2-40B4-BE49-F238E27FC236}">
                <a16:creationId xmlns:a16="http://schemas.microsoft.com/office/drawing/2014/main" id="{6B5270C1-A1C6-4593-9E2B-6DA538326A26}"/>
              </a:ext>
            </a:extLst>
          </p:cNvPr>
          <p:cNvSpPr>
            <a:spLocks/>
          </p:cNvSpPr>
          <p:nvPr/>
        </p:nvSpPr>
        <p:spPr bwMode="auto">
          <a:xfrm>
            <a:off x="5468063" y="5248275"/>
            <a:ext cx="0" cy="330200"/>
          </a:xfrm>
          <a:custGeom>
            <a:avLst/>
            <a:gdLst>
              <a:gd name="T0" fmla="*/ 0 h 330200"/>
              <a:gd name="T1" fmla="*/ 330199 h 330200"/>
              <a:gd name="T2" fmla="*/ 0 60000 65536"/>
              <a:gd name="T3" fmla="*/ 0 60000 65536"/>
            </a:gdLst>
            <a:ahLst/>
            <a:cxnLst>
              <a:cxn ang="T2">
                <a:pos x="0" y="T0"/>
              </a:cxn>
              <a:cxn ang="T3">
                <a:pos x="0" y="T1"/>
              </a:cxn>
            </a:cxnLst>
            <a:rect l="0" t="0" r="r" b="b"/>
            <a:pathLst>
              <a:path h="330200">
                <a:moveTo>
                  <a:pt x="0" y="0"/>
                </a:moveTo>
                <a:lnTo>
                  <a:pt x="0" y="3301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4" name="object 13">
            <a:extLst>
              <a:ext uri="{FF2B5EF4-FFF2-40B4-BE49-F238E27FC236}">
                <a16:creationId xmlns:a16="http://schemas.microsoft.com/office/drawing/2014/main" id="{2FCE6209-D006-4B22-92C6-1895E6609853}"/>
              </a:ext>
            </a:extLst>
          </p:cNvPr>
          <p:cNvSpPr>
            <a:spLocks/>
          </p:cNvSpPr>
          <p:nvPr/>
        </p:nvSpPr>
        <p:spPr bwMode="auto">
          <a:xfrm>
            <a:off x="6712663" y="2281238"/>
            <a:ext cx="0" cy="330200"/>
          </a:xfrm>
          <a:custGeom>
            <a:avLst/>
            <a:gdLst>
              <a:gd name="T0" fmla="*/ 0 h 330200"/>
              <a:gd name="T1" fmla="*/ 330200 h 330200"/>
              <a:gd name="T2" fmla="*/ 0 60000 65536"/>
              <a:gd name="T3" fmla="*/ 0 60000 65536"/>
            </a:gdLst>
            <a:ahLst/>
            <a:cxnLst>
              <a:cxn ang="T2">
                <a:pos x="0" y="T0"/>
              </a:cxn>
              <a:cxn ang="T3">
                <a:pos x="0" y="T1"/>
              </a:cxn>
            </a:cxnLst>
            <a:rect l="0" t="0" r="r" b="b"/>
            <a:pathLst>
              <a:path h="330200">
                <a:moveTo>
                  <a:pt x="0" y="0"/>
                </a:moveTo>
                <a:lnTo>
                  <a:pt x="0" y="3302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5" name="object 14">
            <a:extLst>
              <a:ext uri="{FF2B5EF4-FFF2-40B4-BE49-F238E27FC236}">
                <a16:creationId xmlns:a16="http://schemas.microsoft.com/office/drawing/2014/main" id="{B69C34AC-E664-4F4B-8E3E-0BDBDEBB4915}"/>
              </a:ext>
            </a:extLst>
          </p:cNvPr>
          <p:cNvSpPr>
            <a:spLocks/>
          </p:cNvSpPr>
          <p:nvPr/>
        </p:nvSpPr>
        <p:spPr bwMode="auto">
          <a:xfrm>
            <a:off x="6712663" y="3051175"/>
            <a:ext cx="0" cy="660400"/>
          </a:xfrm>
          <a:custGeom>
            <a:avLst/>
            <a:gdLst>
              <a:gd name="T0" fmla="*/ 0 h 660400"/>
              <a:gd name="T1" fmla="*/ 660399 h 660400"/>
              <a:gd name="T2" fmla="*/ 0 60000 65536"/>
              <a:gd name="T3" fmla="*/ 0 60000 65536"/>
            </a:gdLst>
            <a:ahLst/>
            <a:cxnLst>
              <a:cxn ang="T2">
                <a:pos x="0" y="T0"/>
              </a:cxn>
              <a:cxn ang="T3">
                <a:pos x="0" y="T1"/>
              </a:cxn>
            </a:cxnLst>
            <a:rect l="0" t="0" r="r" b="b"/>
            <a:pathLst>
              <a:path h="660400">
                <a:moveTo>
                  <a:pt x="0" y="0"/>
                </a:moveTo>
                <a:lnTo>
                  <a:pt x="0" y="6603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6" name="object 15">
            <a:extLst>
              <a:ext uri="{FF2B5EF4-FFF2-40B4-BE49-F238E27FC236}">
                <a16:creationId xmlns:a16="http://schemas.microsoft.com/office/drawing/2014/main" id="{5C5D2802-747E-4F6A-AED2-4A60A872401A}"/>
              </a:ext>
            </a:extLst>
          </p:cNvPr>
          <p:cNvSpPr>
            <a:spLocks/>
          </p:cNvSpPr>
          <p:nvPr/>
        </p:nvSpPr>
        <p:spPr bwMode="auto">
          <a:xfrm>
            <a:off x="6712663" y="4149725"/>
            <a:ext cx="0" cy="658813"/>
          </a:xfrm>
          <a:custGeom>
            <a:avLst/>
            <a:gdLst>
              <a:gd name="T0" fmla="*/ 0 h 657860"/>
              <a:gd name="T1" fmla="*/ 665523 h 657860"/>
              <a:gd name="T2" fmla="*/ 0 60000 65536"/>
              <a:gd name="T3" fmla="*/ 0 60000 65536"/>
            </a:gdLst>
            <a:ahLst/>
            <a:cxnLst>
              <a:cxn ang="T2">
                <a:pos x="0" y="T0"/>
              </a:cxn>
              <a:cxn ang="T3">
                <a:pos x="0" y="T1"/>
              </a:cxn>
            </a:cxnLst>
            <a:rect l="0" t="0" r="r" b="b"/>
            <a:pathLst>
              <a:path h="657860">
                <a:moveTo>
                  <a:pt x="0" y="0"/>
                </a:moveTo>
                <a:lnTo>
                  <a:pt x="0" y="6578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7" name="object 16">
            <a:extLst>
              <a:ext uri="{FF2B5EF4-FFF2-40B4-BE49-F238E27FC236}">
                <a16:creationId xmlns:a16="http://schemas.microsoft.com/office/drawing/2014/main" id="{202AF56A-3A60-415D-860F-A9CA0408F9A6}"/>
              </a:ext>
            </a:extLst>
          </p:cNvPr>
          <p:cNvSpPr>
            <a:spLocks/>
          </p:cNvSpPr>
          <p:nvPr/>
        </p:nvSpPr>
        <p:spPr bwMode="auto">
          <a:xfrm>
            <a:off x="6712663" y="5248275"/>
            <a:ext cx="0" cy="330200"/>
          </a:xfrm>
          <a:custGeom>
            <a:avLst/>
            <a:gdLst>
              <a:gd name="T0" fmla="*/ 0 h 330200"/>
              <a:gd name="T1" fmla="*/ 330199 h 330200"/>
              <a:gd name="T2" fmla="*/ 0 60000 65536"/>
              <a:gd name="T3" fmla="*/ 0 60000 65536"/>
            </a:gdLst>
            <a:ahLst/>
            <a:cxnLst>
              <a:cxn ang="T2">
                <a:pos x="0" y="T0"/>
              </a:cxn>
              <a:cxn ang="T3">
                <a:pos x="0" y="T1"/>
              </a:cxn>
            </a:cxnLst>
            <a:rect l="0" t="0" r="r" b="b"/>
            <a:pathLst>
              <a:path h="330200">
                <a:moveTo>
                  <a:pt x="0" y="0"/>
                </a:moveTo>
                <a:lnTo>
                  <a:pt x="0" y="3301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8" name="object 17">
            <a:extLst>
              <a:ext uri="{FF2B5EF4-FFF2-40B4-BE49-F238E27FC236}">
                <a16:creationId xmlns:a16="http://schemas.microsoft.com/office/drawing/2014/main" id="{7658D674-E7A6-403A-BABD-2B8016E63A9D}"/>
              </a:ext>
            </a:extLst>
          </p:cNvPr>
          <p:cNvSpPr>
            <a:spLocks/>
          </p:cNvSpPr>
          <p:nvPr/>
        </p:nvSpPr>
        <p:spPr bwMode="auto">
          <a:xfrm>
            <a:off x="7957263" y="2281238"/>
            <a:ext cx="0" cy="1430337"/>
          </a:xfrm>
          <a:custGeom>
            <a:avLst/>
            <a:gdLst>
              <a:gd name="T0" fmla="*/ 0 h 1430020"/>
              <a:gd name="T1" fmla="*/ 1432555 h 1430020"/>
              <a:gd name="T2" fmla="*/ 0 60000 65536"/>
              <a:gd name="T3" fmla="*/ 0 60000 65536"/>
            </a:gdLst>
            <a:ahLst/>
            <a:cxnLst>
              <a:cxn ang="T2">
                <a:pos x="0" y="T0"/>
              </a:cxn>
              <a:cxn ang="T3">
                <a:pos x="0" y="T1"/>
              </a:cxn>
            </a:cxnLst>
            <a:rect l="0" t="0" r="r" b="b"/>
            <a:pathLst>
              <a:path h="1430020">
                <a:moveTo>
                  <a:pt x="0" y="0"/>
                </a:moveTo>
                <a:lnTo>
                  <a:pt x="0" y="143001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69" name="object 18">
            <a:extLst>
              <a:ext uri="{FF2B5EF4-FFF2-40B4-BE49-F238E27FC236}">
                <a16:creationId xmlns:a16="http://schemas.microsoft.com/office/drawing/2014/main" id="{2F72F8B4-141A-47D6-A982-D3FCF6FD0E01}"/>
              </a:ext>
            </a:extLst>
          </p:cNvPr>
          <p:cNvSpPr>
            <a:spLocks/>
          </p:cNvSpPr>
          <p:nvPr/>
        </p:nvSpPr>
        <p:spPr bwMode="auto">
          <a:xfrm>
            <a:off x="7957263" y="4149725"/>
            <a:ext cx="0" cy="658813"/>
          </a:xfrm>
          <a:custGeom>
            <a:avLst/>
            <a:gdLst>
              <a:gd name="T0" fmla="*/ 0 h 657860"/>
              <a:gd name="T1" fmla="*/ 665523 h 657860"/>
              <a:gd name="T2" fmla="*/ 0 60000 65536"/>
              <a:gd name="T3" fmla="*/ 0 60000 65536"/>
            </a:gdLst>
            <a:ahLst/>
            <a:cxnLst>
              <a:cxn ang="T2">
                <a:pos x="0" y="T0"/>
              </a:cxn>
              <a:cxn ang="T3">
                <a:pos x="0" y="T1"/>
              </a:cxn>
            </a:cxnLst>
            <a:rect l="0" t="0" r="r" b="b"/>
            <a:pathLst>
              <a:path h="657860">
                <a:moveTo>
                  <a:pt x="0" y="0"/>
                </a:moveTo>
                <a:lnTo>
                  <a:pt x="0" y="65786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0" name="object 19">
            <a:extLst>
              <a:ext uri="{FF2B5EF4-FFF2-40B4-BE49-F238E27FC236}">
                <a16:creationId xmlns:a16="http://schemas.microsoft.com/office/drawing/2014/main" id="{E4C106C3-E6CA-41A0-9031-24E8C53DB2C0}"/>
              </a:ext>
            </a:extLst>
          </p:cNvPr>
          <p:cNvSpPr>
            <a:spLocks/>
          </p:cNvSpPr>
          <p:nvPr/>
        </p:nvSpPr>
        <p:spPr bwMode="auto">
          <a:xfrm>
            <a:off x="7957263" y="5248275"/>
            <a:ext cx="0" cy="330200"/>
          </a:xfrm>
          <a:custGeom>
            <a:avLst/>
            <a:gdLst>
              <a:gd name="T0" fmla="*/ 0 h 330200"/>
              <a:gd name="T1" fmla="*/ 330199 h 330200"/>
              <a:gd name="T2" fmla="*/ 0 60000 65536"/>
              <a:gd name="T3" fmla="*/ 0 60000 65536"/>
            </a:gdLst>
            <a:ahLst/>
            <a:cxnLst>
              <a:cxn ang="T2">
                <a:pos x="0" y="T0"/>
              </a:cxn>
              <a:cxn ang="T3">
                <a:pos x="0" y="T1"/>
              </a:cxn>
            </a:cxnLst>
            <a:rect l="0" t="0" r="r" b="b"/>
            <a:pathLst>
              <a:path h="330200">
                <a:moveTo>
                  <a:pt x="0" y="0"/>
                </a:moveTo>
                <a:lnTo>
                  <a:pt x="0" y="3301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1" name="object 20">
            <a:extLst>
              <a:ext uri="{FF2B5EF4-FFF2-40B4-BE49-F238E27FC236}">
                <a16:creationId xmlns:a16="http://schemas.microsoft.com/office/drawing/2014/main" id="{18DEDA49-AD89-4112-BB95-604050B78E4A}"/>
              </a:ext>
            </a:extLst>
          </p:cNvPr>
          <p:cNvSpPr>
            <a:spLocks/>
          </p:cNvSpPr>
          <p:nvPr/>
        </p:nvSpPr>
        <p:spPr bwMode="auto">
          <a:xfrm>
            <a:off x="9201863" y="2281238"/>
            <a:ext cx="0" cy="3297237"/>
          </a:xfrm>
          <a:custGeom>
            <a:avLst/>
            <a:gdLst>
              <a:gd name="T0" fmla="*/ 0 h 3296920"/>
              <a:gd name="T1" fmla="*/ 3299456 h 3296920"/>
              <a:gd name="T2" fmla="*/ 0 60000 65536"/>
              <a:gd name="T3" fmla="*/ 0 60000 65536"/>
            </a:gdLst>
            <a:ahLst/>
            <a:cxnLst>
              <a:cxn ang="T2">
                <a:pos x="0" y="T0"/>
              </a:cxn>
              <a:cxn ang="T3">
                <a:pos x="0" y="T1"/>
              </a:cxn>
            </a:cxnLst>
            <a:rect l="0" t="0" r="r" b="b"/>
            <a:pathLst>
              <a:path h="3296920">
                <a:moveTo>
                  <a:pt x="0" y="0"/>
                </a:moveTo>
                <a:lnTo>
                  <a:pt x="0" y="32969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2" name="object 21">
            <a:extLst>
              <a:ext uri="{FF2B5EF4-FFF2-40B4-BE49-F238E27FC236}">
                <a16:creationId xmlns:a16="http://schemas.microsoft.com/office/drawing/2014/main" id="{DF87E2C4-1158-4864-B6C3-AF203D926860}"/>
              </a:ext>
            </a:extLst>
          </p:cNvPr>
          <p:cNvSpPr>
            <a:spLocks/>
          </p:cNvSpPr>
          <p:nvPr/>
        </p:nvSpPr>
        <p:spPr bwMode="auto">
          <a:xfrm>
            <a:off x="4223463" y="2611438"/>
            <a:ext cx="323850" cy="439737"/>
          </a:xfrm>
          <a:custGeom>
            <a:avLst/>
            <a:gdLst>
              <a:gd name="T0" fmla="*/ 332887 w 322579"/>
              <a:gd name="T1" fmla="*/ 0 h 439419"/>
              <a:gd name="T2" fmla="*/ 0 w 322579"/>
              <a:gd name="T3" fmla="*/ 0 h 439419"/>
              <a:gd name="T4" fmla="*/ 0 w 322579"/>
              <a:gd name="T5" fmla="*/ 441982 h 439419"/>
              <a:gd name="T6" fmla="*/ 332887 w 322579"/>
              <a:gd name="T7" fmla="*/ 441982 h 439419"/>
              <a:gd name="T8" fmla="*/ 332887 w 3225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579" h="439419">
                <a:moveTo>
                  <a:pt x="322579" y="0"/>
                </a:moveTo>
                <a:lnTo>
                  <a:pt x="0" y="0"/>
                </a:lnTo>
                <a:lnTo>
                  <a:pt x="0" y="439432"/>
                </a:lnTo>
                <a:lnTo>
                  <a:pt x="322579" y="439432"/>
                </a:lnTo>
                <a:lnTo>
                  <a:pt x="32257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3" name="object 22">
            <a:extLst>
              <a:ext uri="{FF2B5EF4-FFF2-40B4-BE49-F238E27FC236}">
                <a16:creationId xmlns:a16="http://schemas.microsoft.com/office/drawing/2014/main" id="{EF69931F-1544-4CF3-84E2-8677D7049D7E}"/>
              </a:ext>
            </a:extLst>
          </p:cNvPr>
          <p:cNvSpPr>
            <a:spLocks/>
          </p:cNvSpPr>
          <p:nvPr/>
        </p:nvSpPr>
        <p:spPr bwMode="auto">
          <a:xfrm>
            <a:off x="4223463" y="3711575"/>
            <a:ext cx="3416300" cy="438150"/>
          </a:xfrm>
          <a:custGeom>
            <a:avLst/>
            <a:gdLst>
              <a:gd name="T0" fmla="*/ 3416299 w 3416300"/>
              <a:gd name="T1" fmla="*/ 0 h 439420"/>
              <a:gd name="T2" fmla="*/ 0 w 3416300"/>
              <a:gd name="T3" fmla="*/ 0 h 439420"/>
              <a:gd name="T4" fmla="*/ 0 w 3416300"/>
              <a:gd name="T5" fmla="*/ 429361 h 439420"/>
              <a:gd name="T6" fmla="*/ 3416299 w 3416300"/>
              <a:gd name="T7" fmla="*/ 429361 h 439420"/>
              <a:gd name="T8" fmla="*/ 3416299 w 3416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6300" h="439420">
                <a:moveTo>
                  <a:pt x="3416299" y="0"/>
                </a:moveTo>
                <a:lnTo>
                  <a:pt x="0" y="0"/>
                </a:lnTo>
                <a:lnTo>
                  <a:pt x="0" y="439419"/>
                </a:lnTo>
                <a:lnTo>
                  <a:pt x="3416299" y="439419"/>
                </a:lnTo>
                <a:lnTo>
                  <a:pt x="341629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4" name="object 23">
            <a:extLst>
              <a:ext uri="{FF2B5EF4-FFF2-40B4-BE49-F238E27FC236}">
                <a16:creationId xmlns:a16="http://schemas.microsoft.com/office/drawing/2014/main" id="{9515669D-ED4E-4E08-9A86-4175F3A0103B}"/>
              </a:ext>
            </a:extLst>
          </p:cNvPr>
          <p:cNvSpPr>
            <a:spLocks/>
          </p:cNvSpPr>
          <p:nvPr/>
        </p:nvSpPr>
        <p:spPr bwMode="auto">
          <a:xfrm>
            <a:off x="4223463" y="4808538"/>
            <a:ext cx="752475" cy="439737"/>
          </a:xfrm>
          <a:custGeom>
            <a:avLst/>
            <a:gdLst>
              <a:gd name="T0" fmla="*/ 756943 w 751839"/>
              <a:gd name="T1" fmla="*/ 0 h 439420"/>
              <a:gd name="T2" fmla="*/ 0 w 751839"/>
              <a:gd name="T3" fmla="*/ 0 h 439420"/>
              <a:gd name="T4" fmla="*/ 0 w 751839"/>
              <a:gd name="T5" fmla="*/ 441961 h 439420"/>
              <a:gd name="T6" fmla="*/ 756943 w 751839"/>
              <a:gd name="T7" fmla="*/ 441961 h 439420"/>
              <a:gd name="T8" fmla="*/ 756943 w 75183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1839" h="439420">
                <a:moveTo>
                  <a:pt x="751839" y="0"/>
                </a:moveTo>
                <a:lnTo>
                  <a:pt x="0" y="0"/>
                </a:lnTo>
                <a:lnTo>
                  <a:pt x="0" y="439419"/>
                </a:lnTo>
                <a:lnTo>
                  <a:pt x="751839" y="439419"/>
                </a:lnTo>
                <a:lnTo>
                  <a:pt x="751839"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5" name="object 24">
            <a:extLst>
              <a:ext uri="{FF2B5EF4-FFF2-40B4-BE49-F238E27FC236}">
                <a16:creationId xmlns:a16="http://schemas.microsoft.com/office/drawing/2014/main" id="{8AB36F64-D4FE-45AB-B6E1-B43007CAD6BB}"/>
              </a:ext>
            </a:extLst>
          </p:cNvPr>
          <p:cNvSpPr>
            <a:spLocks/>
          </p:cNvSpPr>
          <p:nvPr/>
        </p:nvSpPr>
        <p:spPr bwMode="auto">
          <a:xfrm>
            <a:off x="4223463" y="3711575"/>
            <a:ext cx="3416300" cy="438150"/>
          </a:xfrm>
          <a:custGeom>
            <a:avLst/>
            <a:gdLst>
              <a:gd name="T0" fmla="*/ 3416300 w 3416300"/>
              <a:gd name="T1" fmla="*/ 0 h 439420"/>
              <a:gd name="T2" fmla="*/ 0 w 3416300"/>
              <a:gd name="T3" fmla="*/ 0 h 439420"/>
              <a:gd name="T4" fmla="*/ 0 w 3416300"/>
              <a:gd name="T5" fmla="*/ 429361 h 439420"/>
              <a:gd name="T6" fmla="*/ 3416300 w 3416300"/>
              <a:gd name="T7" fmla="*/ 429361 h 439420"/>
              <a:gd name="T8" fmla="*/ 3416300 w 3416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6300" h="439420">
                <a:moveTo>
                  <a:pt x="3416300" y="0"/>
                </a:moveTo>
                <a:lnTo>
                  <a:pt x="0" y="0"/>
                </a:lnTo>
                <a:lnTo>
                  <a:pt x="0" y="439419"/>
                </a:lnTo>
                <a:lnTo>
                  <a:pt x="3416300" y="439419"/>
                </a:lnTo>
                <a:lnTo>
                  <a:pt x="34163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76" name="object 25">
            <a:extLst>
              <a:ext uri="{FF2B5EF4-FFF2-40B4-BE49-F238E27FC236}">
                <a16:creationId xmlns:a16="http://schemas.microsoft.com/office/drawing/2014/main" id="{1299329A-3B96-4A43-9FCD-18BA969FD4B3}"/>
              </a:ext>
            </a:extLst>
          </p:cNvPr>
          <p:cNvSpPr>
            <a:spLocks/>
          </p:cNvSpPr>
          <p:nvPr/>
        </p:nvSpPr>
        <p:spPr bwMode="auto">
          <a:xfrm>
            <a:off x="4547313" y="2611438"/>
            <a:ext cx="736600" cy="439737"/>
          </a:xfrm>
          <a:custGeom>
            <a:avLst/>
            <a:gdLst>
              <a:gd name="T0" fmla="*/ 736600 w 736600"/>
              <a:gd name="T1" fmla="*/ 0 h 439419"/>
              <a:gd name="T2" fmla="*/ 0 w 736600"/>
              <a:gd name="T3" fmla="*/ 0 h 439419"/>
              <a:gd name="T4" fmla="*/ 0 w 736600"/>
              <a:gd name="T5" fmla="*/ 441970 h 439419"/>
              <a:gd name="T6" fmla="*/ 736600 w 736600"/>
              <a:gd name="T7" fmla="*/ 441970 h 439419"/>
              <a:gd name="T8" fmla="*/ 736600 w 73660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00" h="439419">
                <a:moveTo>
                  <a:pt x="736600" y="0"/>
                </a:moveTo>
                <a:lnTo>
                  <a:pt x="0" y="0"/>
                </a:lnTo>
                <a:lnTo>
                  <a:pt x="0" y="439420"/>
                </a:lnTo>
                <a:lnTo>
                  <a:pt x="736600" y="439420"/>
                </a:lnTo>
                <a:lnTo>
                  <a:pt x="73660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7" name="object 26">
            <a:extLst>
              <a:ext uri="{FF2B5EF4-FFF2-40B4-BE49-F238E27FC236}">
                <a16:creationId xmlns:a16="http://schemas.microsoft.com/office/drawing/2014/main" id="{27F25002-97C6-49A3-84C3-FB8D77D4CB06}"/>
              </a:ext>
            </a:extLst>
          </p:cNvPr>
          <p:cNvSpPr>
            <a:spLocks/>
          </p:cNvSpPr>
          <p:nvPr/>
        </p:nvSpPr>
        <p:spPr bwMode="auto">
          <a:xfrm>
            <a:off x="7639763" y="3711575"/>
            <a:ext cx="790575" cy="438150"/>
          </a:xfrm>
          <a:custGeom>
            <a:avLst/>
            <a:gdLst>
              <a:gd name="T0" fmla="*/ 795036 w 789940"/>
              <a:gd name="T1" fmla="*/ 0 h 439420"/>
              <a:gd name="T2" fmla="*/ 0 w 789940"/>
              <a:gd name="T3" fmla="*/ 0 h 439420"/>
              <a:gd name="T4" fmla="*/ 0 w 789940"/>
              <a:gd name="T5" fmla="*/ 429361 h 439420"/>
              <a:gd name="T6" fmla="*/ 795036 w 789940"/>
              <a:gd name="T7" fmla="*/ 429361 h 439420"/>
              <a:gd name="T8" fmla="*/ 795036 w 78994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940" h="439420">
                <a:moveTo>
                  <a:pt x="789940" y="0"/>
                </a:moveTo>
                <a:lnTo>
                  <a:pt x="0" y="0"/>
                </a:lnTo>
                <a:lnTo>
                  <a:pt x="0" y="439419"/>
                </a:lnTo>
                <a:lnTo>
                  <a:pt x="789940" y="439419"/>
                </a:lnTo>
                <a:lnTo>
                  <a:pt x="78994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8" name="object 27">
            <a:extLst>
              <a:ext uri="{FF2B5EF4-FFF2-40B4-BE49-F238E27FC236}">
                <a16:creationId xmlns:a16="http://schemas.microsoft.com/office/drawing/2014/main" id="{B2104F95-D6B7-4316-94A2-68BC346D7D07}"/>
              </a:ext>
            </a:extLst>
          </p:cNvPr>
          <p:cNvSpPr>
            <a:spLocks/>
          </p:cNvSpPr>
          <p:nvPr/>
        </p:nvSpPr>
        <p:spPr bwMode="auto">
          <a:xfrm>
            <a:off x="4975938" y="4808538"/>
            <a:ext cx="627063" cy="439737"/>
          </a:xfrm>
          <a:custGeom>
            <a:avLst/>
            <a:gdLst>
              <a:gd name="T0" fmla="*/ 624855 w 627379"/>
              <a:gd name="T1" fmla="*/ 0 h 439420"/>
              <a:gd name="T2" fmla="*/ 0 w 627379"/>
              <a:gd name="T3" fmla="*/ 0 h 439420"/>
              <a:gd name="T4" fmla="*/ 0 w 627379"/>
              <a:gd name="T5" fmla="*/ 441961 h 439420"/>
              <a:gd name="T6" fmla="*/ 624855 w 627379"/>
              <a:gd name="T7" fmla="*/ 441961 h 439420"/>
              <a:gd name="T8" fmla="*/ 624855 w 6273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7379" h="439420">
                <a:moveTo>
                  <a:pt x="627379" y="0"/>
                </a:moveTo>
                <a:lnTo>
                  <a:pt x="0" y="0"/>
                </a:lnTo>
                <a:lnTo>
                  <a:pt x="0" y="439419"/>
                </a:lnTo>
                <a:lnTo>
                  <a:pt x="627379" y="439419"/>
                </a:lnTo>
                <a:lnTo>
                  <a:pt x="627379"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79" name="object 28">
            <a:extLst>
              <a:ext uri="{FF2B5EF4-FFF2-40B4-BE49-F238E27FC236}">
                <a16:creationId xmlns:a16="http://schemas.microsoft.com/office/drawing/2014/main" id="{C235FA88-921E-42D0-B769-871DF04ED9A4}"/>
              </a:ext>
            </a:extLst>
          </p:cNvPr>
          <p:cNvSpPr>
            <a:spLocks/>
          </p:cNvSpPr>
          <p:nvPr/>
        </p:nvSpPr>
        <p:spPr bwMode="auto">
          <a:xfrm>
            <a:off x="4547313" y="2611438"/>
            <a:ext cx="736600" cy="439737"/>
          </a:xfrm>
          <a:custGeom>
            <a:avLst/>
            <a:gdLst>
              <a:gd name="T0" fmla="*/ 736600 w 736600"/>
              <a:gd name="T1" fmla="*/ 0 h 439419"/>
              <a:gd name="T2" fmla="*/ 0 w 736600"/>
              <a:gd name="T3" fmla="*/ 0 h 439419"/>
              <a:gd name="T4" fmla="*/ 0 w 736600"/>
              <a:gd name="T5" fmla="*/ 441970 h 439419"/>
              <a:gd name="T6" fmla="*/ 736600 w 736600"/>
              <a:gd name="T7" fmla="*/ 441970 h 439419"/>
              <a:gd name="T8" fmla="*/ 736600 w 73660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6600" h="439419">
                <a:moveTo>
                  <a:pt x="736600" y="0"/>
                </a:moveTo>
                <a:lnTo>
                  <a:pt x="0" y="0"/>
                </a:lnTo>
                <a:lnTo>
                  <a:pt x="0" y="439420"/>
                </a:lnTo>
                <a:lnTo>
                  <a:pt x="736600" y="439420"/>
                </a:lnTo>
                <a:lnTo>
                  <a:pt x="7366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0" name="object 29">
            <a:extLst>
              <a:ext uri="{FF2B5EF4-FFF2-40B4-BE49-F238E27FC236}">
                <a16:creationId xmlns:a16="http://schemas.microsoft.com/office/drawing/2014/main" id="{449CBFF3-D25A-4533-9D59-69A803198D70}"/>
              </a:ext>
            </a:extLst>
          </p:cNvPr>
          <p:cNvSpPr>
            <a:spLocks/>
          </p:cNvSpPr>
          <p:nvPr/>
        </p:nvSpPr>
        <p:spPr bwMode="auto">
          <a:xfrm>
            <a:off x="7639763" y="3711575"/>
            <a:ext cx="790575" cy="438150"/>
          </a:xfrm>
          <a:custGeom>
            <a:avLst/>
            <a:gdLst>
              <a:gd name="T0" fmla="*/ 795036 w 789940"/>
              <a:gd name="T1" fmla="*/ 0 h 439420"/>
              <a:gd name="T2" fmla="*/ 0 w 789940"/>
              <a:gd name="T3" fmla="*/ 0 h 439420"/>
              <a:gd name="T4" fmla="*/ 0 w 789940"/>
              <a:gd name="T5" fmla="*/ 429361 h 439420"/>
              <a:gd name="T6" fmla="*/ 795036 w 789940"/>
              <a:gd name="T7" fmla="*/ 429361 h 439420"/>
              <a:gd name="T8" fmla="*/ 795036 w 78994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940" h="439420">
                <a:moveTo>
                  <a:pt x="789940" y="0"/>
                </a:moveTo>
                <a:lnTo>
                  <a:pt x="0" y="0"/>
                </a:lnTo>
                <a:lnTo>
                  <a:pt x="0" y="439419"/>
                </a:lnTo>
                <a:lnTo>
                  <a:pt x="789940" y="439419"/>
                </a:lnTo>
                <a:lnTo>
                  <a:pt x="7899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1" name="object 30">
            <a:extLst>
              <a:ext uri="{FF2B5EF4-FFF2-40B4-BE49-F238E27FC236}">
                <a16:creationId xmlns:a16="http://schemas.microsoft.com/office/drawing/2014/main" id="{2749F53A-B650-49DF-860A-9949C50E03C3}"/>
              </a:ext>
            </a:extLst>
          </p:cNvPr>
          <p:cNvSpPr>
            <a:spLocks/>
          </p:cNvSpPr>
          <p:nvPr/>
        </p:nvSpPr>
        <p:spPr bwMode="auto">
          <a:xfrm>
            <a:off x="4975938" y="4808538"/>
            <a:ext cx="627063" cy="439737"/>
          </a:xfrm>
          <a:custGeom>
            <a:avLst/>
            <a:gdLst>
              <a:gd name="T0" fmla="*/ 624855 w 627379"/>
              <a:gd name="T1" fmla="*/ 0 h 439420"/>
              <a:gd name="T2" fmla="*/ 0 w 627379"/>
              <a:gd name="T3" fmla="*/ 0 h 439420"/>
              <a:gd name="T4" fmla="*/ 0 w 627379"/>
              <a:gd name="T5" fmla="*/ 441961 h 439420"/>
              <a:gd name="T6" fmla="*/ 624855 w 627379"/>
              <a:gd name="T7" fmla="*/ 441961 h 439420"/>
              <a:gd name="T8" fmla="*/ 624855 w 6273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7379" h="439420">
                <a:moveTo>
                  <a:pt x="627379" y="0"/>
                </a:moveTo>
                <a:lnTo>
                  <a:pt x="0" y="0"/>
                </a:lnTo>
                <a:lnTo>
                  <a:pt x="0" y="439419"/>
                </a:lnTo>
                <a:lnTo>
                  <a:pt x="627379" y="439419"/>
                </a:lnTo>
                <a:lnTo>
                  <a:pt x="6273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2" name="object 31">
            <a:extLst>
              <a:ext uri="{FF2B5EF4-FFF2-40B4-BE49-F238E27FC236}">
                <a16:creationId xmlns:a16="http://schemas.microsoft.com/office/drawing/2014/main" id="{5DAAD8A5-EEEB-4462-8518-1F2C6F7755EB}"/>
              </a:ext>
            </a:extLst>
          </p:cNvPr>
          <p:cNvSpPr>
            <a:spLocks/>
          </p:cNvSpPr>
          <p:nvPr/>
        </p:nvSpPr>
        <p:spPr bwMode="auto">
          <a:xfrm>
            <a:off x="5283913" y="2611438"/>
            <a:ext cx="915988" cy="439737"/>
          </a:xfrm>
          <a:custGeom>
            <a:avLst/>
            <a:gdLst>
              <a:gd name="T0" fmla="*/ 909359 w 916939"/>
              <a:gd name="T1" fmla="*/ 0 h 439419"/>
              <a:gd name="T2" fmla="*/ 0 w 916939"/>
              <a:gd name="T3" fmla="*/ 0 h 439419"/>
              <a:gd name="T4" fmla="*/ 0 w 916939"/>
              <a:gd name="T5" fmla="*/ 441970 h 439419"/>
              <a:gd name="T6" fmla="*/ 909359 w 916939"/>
              <a:gd name="T7" fmla="*/ 441970 h 439419"/>
              <a:gd name="T8" fmla="*/ 909359 w 91693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6939" h="439419">
                <a:moveTo>
                  <a:pt x="916939" y="0"/>
                </a:moveTo>
                <a:lnTo>
                  <a:pt x="0" y="0"/>
                </a:lnTo>
                <a:lnTo>
                  <a:pt x="0" y="439420"/>
                </a:lnTo>
                <a:lnTo>
                  <a:pt x="916939" y="439420"/>
                </a:lnTo>
                <a:lnTo>
                  <a:pt x="916939"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3" name="object 32">
            <a:extLst>
              <a:ext uri="{FF2B5EF4-FFF2-40B4-BE49-F238E27FC236}">
                <a16:creationId xmlns:a16="http://schemas.microsoft.com/office/drawing/2014/main" id="{5E1A4A58-7F1E-4452-8491-8B73E24C7BD9}"/>
              </a:ext>
            </a:extLst>
          </p:cNvPr>
          <p:cNvSpPr>
            <a:spLocks/>
          </p:cNvSpPr>
          <p:nvPr/>
        </p:nvSpPr>
        <p:spPr bwMode="auto">
          <a:xfrm>
            <a:off x="8430338" y="3711575"/>
            <a:ext cx="414338" cy="438150"/>
          </a:xfrm>
          <a:custGeom>
            <a:avLst/>
            <a:gdLst>
              <a:gd name="T0" fmla="*/ 416570 w 414020"/>
              <a:gd name="T1" fmla="*/ 0 h 439420"/>
              <a:gd name="T2" fmla="*/ 0 w 414020"/>
              <a:gd name="T3" fmla="*/ 0 h 439420"/>
              <a:gd name="T4" fmla="*/ 0 w 414020"/>
              <a:gd name="T5" fmla="*/ 429361 h 439420"/>
              <a:gd name="T6" fmla="*/ 416570 w 414020"/>
              <a:gd name="T7" fmla="*/ 429361 h 439420"/>
              <a:gd name="T8" fmla="*/ 416570 w 4140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4020" h="439420">
                <a:moveTo>
                  <a:pt x="414020" y="0"/>
                </a:moveTo>
                <a:lnTo>
                  <a:pt x="0" y="0"/>
                </a:lnTo>
                <a:lnTo>
                  <a:pt x="0" y="439419"/>
                </a:lnTo>
                <a:lnTo>
                  <a:pt x="414020" y="439419"/>
                </a:lnTo>
                <a:lnTo>
                  <a:pt x="41402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4" name="object 33">
            <a:extLst>
              <a:ext uri="{FF2B5EF4-FFF2-40B4-BE49-F238E27FC236}">
                <a16:creationId xmlns:a16="http://schemas.microsoft.com/office/drawing/2014/main" id="{7EE905F0-908A-4349-91E8-7742E483E400}"/>
              </a:ext>
            </a:extLst>
          </p:cNvPr>
          <p:cNvSpPr>
            <a:spLocks/>
          </p:cNvSpPr>
          <p:nvPr/>
        </p:nvSpPr>
        <p:spPr bwMode="auto">
          <a:xfrm>
            <a:off x="5603001" y="4808538"/>
            <a:ext cx="1003300" cy="439737"/>
          </a:xfrm>
          <a:custGeom>
            <a:avLst/>
            <a:gdLst>
              <a:gd name="T0" fmla="*/ 1003300 w 1003300"/>
              <a:gd name="T1" fmla="*/ 0 h 439420"/>
              <a:gd name="T2" fmla="*/ 0 w 1003300"/>
              <a:gd name="T3" fmla="*/ 0 h 439420"/>
              <a:gd name="T4" fmla="*/ 0 w 1003300"/>
              <a:gd name="T5" fmla="*/ 441961 h 439420"/>
              <a:gd name="T6" fmla="*/ 1003300 w 1003300"/>
              <a:gd name="T7" fmla="*/ 441961 h 439420"/>
              <a:gd name="T8" fmla="*/ 1003300 w 1003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3300" h="439420">
                <a:moveTo>
                  <a:pt x="1003300" y="0"/>
                </a:moveTo>
                <a:lnTo>
                  <a:pt x="0" y="0"/>
                </a:lnTo>
                <a:lnTo>
                  <a:pt x="0" y="439419"/>
                </a:lnTo>
                <a:lnTo>
                  <a:pt x="1003300" y="439419"/>
                </a:lnTo>
                <a:lnTo>
                  <a:pt x="100330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5" name="object 34">
            <a:extLst>
              <a:ext uri="{FF2B5EF4-FFF2-40B4-BE49-F238E27FC236}">
                <a16:creationId xmlns:a16="http://schemas.microsoft.com/office/drawing/2014/main" id="{CCAC1452-7430-4FDE-A606-5CBC55051956}"/>
              </a:ext>
            </a:extLst>
          </p:cNvPr>
          <p:cNvSpPr>
            <a:spLocks/>
          </p:cNvSpPr>
          <p:nvPr/>
        </p:nvSpPr>
        <p:spPr bwMode="auto">
          <a:xfrm>
            <a:off x="5283913" y="2611438"/>
            <a:ext cx="915988" cy="439737"/>
          </a:xfrm>
          <a:custGeom>
            <a:avLst/>
            <a:gdLst>
              <a:gd name="T0" fmla="*/ 909359 w 916939"/>
              <a:gd name="T1" fmla="*/ 0 h 439419"/>
              <a:gd name="T2" fmla="*/ 0 w 916939"/>
              <a:gd name="T3" fmla="*/ 0 h 439419"/>
              <a:gd name="T4" fmla="*/ 0 w 916939"/>
              <a:gd name="T5" fmla="*/ 441970 h 439419"/>
              <a:gd name="T6" fmla="*/ 909359 w 916939"/>
              <a:gd name="T7" fmla="*/ 441970 h 439419"/>
              <a:gd name="T8" fmla="*/ 909359 w 91693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6939" h="439419">
                <a:moveTo>
                  <a:pt x="916939" y="0"/>
                </a:moveTo>
                <a:lnTo>
                  <a:pt x="0" y="0"/>
                </a:lnTo>
                <a:lnTo>
                  <a:pt x="0" y="439420"/>
                </a:lnTo>
                <a:lnTo>
                  <a:pt x="916939" y="439420"/>
                </a:lnTo>
                <a:lnTo>
                  <a:pt x="91693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6" name="object 35">
            <a:extLst>
              <a:ext uri="{FF2B5EF4-FFF2-40B4-BE49-F238E27FC236}">
                <a16:creationId xmlns:a16="http://schemas.microsoft.com/office/drawing/2014/main" id="{4E8B30A6-9CBA-4F24-B374-B7297BD8D2C9}"/>
              </a:ext>
            </a:extLst>
          </p:cNvPr>
          <p:cNvSpPr>
            <a:spLocks/>
          </p:cNvSpPr>
          <p:nvPr/>
        </p:nvSpPr>
        <p:spPr bwMode="auto">
          <a:xfrm>
            <a:off x="8430338" y="3711575"/>
            <a:ext cx="414338" cy="438150"/>
          </a:xfrm>
          <a:custGeom>
            <a:avLst/>
            <a:gdLst>
              <a:gd name="T0" fmla="*/ 416570 w 414020"/>
              <a:gd name="T1" fmla="*/ 0 h 439420"/>
              <a:gd name="T2" fmla="*/ 0 w 414020"/>
              <a:gd name="T3" fmla="*/ 0 h 439420"/>
              <a:gd name="T4" fmla="*/ 0 w 414020"/>
              <a:gd name="T5" fmla="*/ 429361 h 439420"/>
              <a:gd name="T6" fmla="*/ 416570 w 414020"/>
              <a:gd name="T7" fmla="*/ 429361 h 439420"/>
              <a:gd name="T8" fmla="*/ 416570 w 4140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4020" h="439420">
                <a:moveTo>
                  <a:pt x="414020" y="0"/>
                </a:moveTo>
                <a:lnTo>
                  <a:pt x="0" y="0"/>
                </a:lnTo>
                <a:lnTo>
                  <a:pt x="0" y="439419"/>
                </a:lnTo>
                <a:lnTo>
                  <a:pt x="414020" y="439419"/>
                </a:lnTo>
                <a:lnTo>
                  <a:pt x="4140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7" name="object 36">
            <a:extLst>
              <a:ext uri="{FF2B5EF4-FFF2-40B4-BE49-F238E27FC236}">
                <a16:creationId xmlns:a16="http://schemas.microsoft.com/office/drawing/2014/main" id="{E0261E3D-AF5D-4344-8272-AFDCC31EC8DE}"/>
              </a:ext>
            </a:extLst>
          </p:cNvPr>
          <p:cNvSpPr>
            <a:spLocks/>
          </p:cNvSpPr>
          <p:nvPr/>
        </p:nvSpPr>
        <p:spPr bwMode="auto">
          <a:xfrm>
            <a:off x="5603001" y="4808538"/>
            <a:ext cx="1003300" cy="439737"/>
          </a:xfrm>
          <a:custGeom>
            <a:avLst/>
            <a:gdLst>
              <a:gd name="T0" fmla="*/ 1003300 w 1003300"/>
              <a:gd name="T1" fmla="*/ 0 h 439420"/>
              <a:gd name="T2" fmla="*/ 0 w 1003300"/>
              <a:gd name="T3" fmla="*/ 0 h 439420"/>
              <a:gd name="T4" fmla="*/ 0 w 1003300"/>
              <a:gd name="T5" fmla="*/ 441961 h 439420"/>
              <a:gd name="T6" fmla="*/ 1003300 w 1003300"/>
              <a:gd name="T7" fmla="*/ 441961 h 439420"/>
              <a:gd name="T8" fmla="*/ 1003300 w 10033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3300" h="439420">
                <a:moveTo>
                  <a:pt x="1003300" y="0"/>
                </a:moveTo>
                <a:lnTo>
                  <a:pt x="0" y="0"/>
                </a:lnTo>
                <a:lnTo>
                  <a:pt x="0" y="439419"/>
                </a:lnTo>
                <a:lnTo>
                  <a:pt x="1003300" y="439419"/>
                </a:lnTo>
                <a:lnTo>
                  <a:pt x="10033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88" name="object 37">
            <a:extLst>
              <a:ext uri="{FF2B5EF4-FFF2-40B4-BE49-F238E27FC236}">
                <a16:creationId xmlns:a16="http://schemas.microsoft.com/office/drawing/2014/main" id="{CAF9228C-D7E1-4ECD-B59F-5289A657338B}"/>
              </a:ext>
            </a:extLst>
          </p:cNvPr>
          <p:cNvSpPr>
            <a:spLocks/>
          </p:cNvSpPr>
          <p:nvPr/>
        </p:nvSpPr>
        <p:spPr bwMode="auto">
          <a:xfrm>
            <a:off x="6199901" y="2611438"/>
            <a:ext cx="1744662" cy="439737"/>
          </a:xfrm>
          <a:custGeom>
            <a:avLst/>
            <a:gdLst>
              <a:gd name="T0" fmla="*/ 1742443 w 1744979"/>
              <a:gd name="T1" fmla="*/ 0 h 439419"/>
              <a:gd name="T2" fmla="*/ 0 w 1744979"/>
              <a:gd name="T3" fmla="*/ 0 h 439419"/>
              <a:gd name="T4" fmla="*/ 0 w 1744979"/>
              <a:gd name="T5" fmla="*/ 441970 h 439419"/>
              <a:gd name="T6" fmla="*/ 1742443 w 1744979"/>
              <a:gd name="T7" fmla="*/ 441970 h 439419"/>
              <a:gd name="T8" fmla="*/ 1742443 w 17449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4979" h="439419">
                <a:moveTo>
                  <a:pt x="1744979" y="0"/>
                </a:moveTo>
                <a:lnTo>
                  <a:pt x="0" y="0"/>
                </a:lnTo>
                <a:lnTo>
                  <a:pt x="0" y="439420"/>
                </a:lnTo>
                <a:lnTo>
                  <a:pt x="1744979" y="439420"/>
                </a:lnTo>
                <a:lnTo>
                  <a:pt x="174497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89" name="object 38">
            <a:extLst>
              <a:ext uri="{FF2B5EF4-FFF2-40B4-BE49-F238E27FC236}">
                <a16:creationId xmlns:a16="http://schemas.microsoft.com/office/drawing/2014/main" id="{2BDC505D-8493-4D75-BDA8-348D5830B0B8}"/>
              </a:ext>
            </a:extLst>
          </p:cNvPr>
          <p:cNvSpPr>
            <a:spLocks/>
          </p:cNvSpPr>
          <p:nvPr/>
        </p:nvSpPr>
        <p:spPr bwMode="auto">
          <a:xfrm>
            <a:off x="8844676" y="3711575"/>
            <a:ext cx="215900" cy="438150"/>
          </a:xfrm>
          <a:custGeom>
            <a:avLst/>
            <a:gdLst>
              <a:gd name="T0" fmla="*/ 215900 w 215900"/>
              <a:gd name="T1" fmla="*/ 0 h 439420"/>
              <a:gd name="T2" fmla="*/ 0 w 215900"/>
              <a:gd name="T3" fmla="*/ 0 h 439420"/>
              <a:gd name="T4" fmla="*/ 0 w 215900"/>
              <a:gd name="T5" fmla="*/ 429361 h 439420"/>
              <a:gd name="T6" fmla="*/ 215900 w 215900"/>
              <a:gd name="T7" fmla="*/ 429361 h 439420"/>
              <a:gd name="T8" fmla="*/ 215900 w 215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900" h="439420">
                <a:moveTo>
                  <a:pt x="215900" y="0"/>
                </a:moveTo>
                <a:lnTo>
                  <a:pt x="0" y="0"/>
                </a:lnTo>
                <a:lnTo>
                  <a:pt x="0" y="439419"/>
                </a:lnTo>
                <a:lnTo>
                  <a:pt x="215900" y="439419"/>
                </a:lnTo>
                <a:lnTo>
                  <a:pt x="21590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0" name="object 39">
            <a:extLst>
              <a:ext uri="{FF2B5EF4-FFF2-40B4-BE49-F238E27FC236}">
                <a16:creationId xmlns:a16="http://schemas.microsoft.com/office/drawing/2014/main" id="{6A4EA6E4-FCED-4E01-B64B-9B751E1ED145}"/>
              </a:ext>
            </a:extLst>
          </p:cNvPr>
          <p:cNvSpPr>
            <a:spLocks/>
          </p:cNvSpPr>
          <p:nvPr/>
        </p:nvSpPr>
        <p:spPr bwMode="auto">
          <a:xfrm>
            <a:off x="6606301" y="4808538"/>
            <a:ext cx="1325562" cy="439737"/>
          </a:xfrm>
          <a:custGeom>
            <a:avLst/>
            <a:gdLst>
              <a:gd name="T0" fmla="*/ 1323344 w 1325879"/>
              <a:gd name="T1" fmla="*/ 0 h 439420"/>
              <a:gd name="T2" fmla="*/ 0 w 1325879"/>
              <a:gd name="T3" fmla="*/ 0 h 439420"/>
              <a:gd name="T4" fmla="*/ 0 w 1325879"/>
              <a:gd name="T5" fmla="*/ 441961 h 439420"/>
              <a:gd name="T6" fmla="*/ 1323344 w 1325879"/>
              <a:gd name="T7" fmla="*/ 441961 h 439420"/>
              <a:gd name="T8" fmla="*/ 1323344 w 13258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5879" h="439420">
                <a:moveTo>
                  <a:pt x="1325879" y="0"/>
                </a:moveTo>
                <a:lnTo>
                  <a:pt x="0" y="0"/>
                </a:lnTo>
                <a:lnTo>
                  <a:pt x="0" y="439419"/>
                </a:lnTo>
                <a:lnTo>
                  <a:pt x="1325879" y="439419"/>
                </a:lnTo>
                <a:lnTo>
                  <a:pt x="1325879"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1" name="object 40">
            <a:extLst>
              <a:ext uri="{FF2B5EF4-FFF2-40B4-BE49-F238E27FC236}">
                <a16:creationId xmlns:a16="http://schemas.microsoft.com/office/drawing/2014/main" id="{6E0874F9-E8B5-414C-96AB-B37E548E5F5F}"/>
              </a:ext>
            </a:extLst>
          </p:cNvPr>
          <p:cNvSpPr>
            <a:spLocks/>
          </p:cNvSpPr>
          <p:nvPr/>
        </p:nvSpPr>
        <p:spPr bwMode="auto">
          <a:xfrm>
            <a:off x="6199901" y="2611438"/>
            <a:ext cx="1744662" cy="439737"/>
          </a:xfrm>
          <a:custGeom>
            <a:avLst/>
            <a:gdLst>
              <a:gd name="T0" fmla="*/ 1742443 w 1744979"/>
              <a:gd name="T1" fmla="*/ 0 h 439419"/>
              <a:gd name="T2" fmla="*/ 0 w 1744979"/>
              <a:gd name="T3" fmla="*/ 0 h 439419"/>
              <a:gd name="T4" fmla="*/ 0 w 1744979"/>
              <a:gd name="T5" fmla="*/ 441970 h 439419"/>
              <a:gd name="T6" fmla="*/ 1742443 w 1744979"/>
              <a:gd name="T7" fmla="*/ 441970 h 439419"/>
              <a:gd name="T8" fmla="*/ 1742443 w 17449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4979" h="439419">
                <a:moveTo>
                  <a:pt x="1744979" y="0"/>
                </a:moveTo>
                <a:lnTo>
                  <a:pt x="0" y="0"/>
                </a:lnTo>
                <a:lnTo>
                  <a:pt x="0" y="439420"/>
                </a:lnTo>
                <a:lnTo>
                  <a:pt x="1744979" y="439420"/>
                </a:lnTo>
                <a:lnTo>
                  <a:pt x="17449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2" name="object 41">
            <a:extLst>
              <a:ext uri="{FF2B5EF4-FFF2-40B4-BE49-F238E27FC236}">
                <a16:creationId xmlns:a16="http://schemas.microsoft.com/office/drawing/2014/main" id="{9C55AA16-CADF-45EC-BD49-1189AEBD5B27}"/>
              </a:ext>
            </a:extLst>
          </p:cNvPr>
          <p:cNvSpPr>
            <a:spLocks/>
          </p:cNvSpPr>
          <p:nvPr/>
        </p:nvSpPr>
        <p:spPr bwMode="auto">
          <a:xfrm>
            <a:off x="8844676" y="3711575"/>
            <a:ext cx="215900" cy="438150"/>
          </a:xfrm>
          <a:custGeom>
            <a:avLst/>
            <a:gdLst>
              <a:gd name="T0" fmla="*/ 215900 w 215900"/>
              <a:gd name="T1" fmla="*/ 0 h 439420"/>
              <a:gd name="T2" fmla="*/ 0 w 215900"/>
              <a:gd name="T3" fmla="*/ 0 h 439420"/>
              <a:gd name="T4" fmla="*/ 0 w 215900"/>
              <a:gd name="T5" fmla="*/ 429361 h 439420"/>
              <a:gd name="T6" fmla="*/ 215900 w 215900"/>
              <a:gd name="T7" fmla="*/ 429361 h 439420"/>
              <a:gd name="T8" fmla="*/ 215900 w 215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900" h="439420">
                <a:moveTo>
                  <a:pt x="215900" y="0"/>
                </a:moveTo>
                <a:lnTo>
                  <a:pt x="0" y="0"/>
                </a:lnTo>
                <a:lnTo>
                  <a:pt x="0" y="439419"/>
                </a:lnTo>
                <a:lnTo>
                  <a:pt x="215900" y="439419"/>
                </a:lnTo>
                <a:lnTo>
                  <a:pt x="2159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3" name="object 42">
            <a:extLst>
              <a:ext uri="{FF2B5EF4-FFF2-40B4-BE49-F238E27FC236}">
                <a16:creationId xmlns:a16="http://schemas.microsoft.com/office/drawing/2014/main" id="{6BBD297F-6B3F-4043-B619-B333524F28D9}"/>
              </a:ext>
            </a:extLst>
          </p:cNvPr>
          <p:cNvSpPr>
            <a:spLocks/>
          </p:cNvSpPr>
          <p:nvPr/>
        </p:nvSpPr>
        <p:spPr bwMode="auto">
          <a:xfrm>
            <a:off x="6606301" y="4808538"/>
            <a:ext cx="1325562" cy="439737"/>
          </a:xfrm>
          <a:custGeom>
            <a:avLst/>
            <a:gdLst>
              <a:gd name="T0" fmla="*/ 1323344 w 1325879"/>
              <a:gd name="T1" fmla="*/ 0 h 439420"/>
              <a:gd name="T2" fmla="*/ 0 w 1325879"/>
              <a:gd name="T3" fmla="*/ 0 h 439420"/>
              <a:gd name="T4" fmla="*/ 0 w 1325879"/>
              <a:gd name="T5" fmla="*/ 441961 h 439420"/>
              <a:gd name="T6" fmla="*/ 1323344 w 1325879"/>
              <a:gd name="T7" fmla="*/ 441961 h 439420"/>
              <a:gd name="T8" fmla="*/ 1323344 w 13258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5879" h="439420">
                <a:moveTo>
                  <a:pt x="1325879" y="0"/>
                </a:moveTo>
                <a:lnTo>
                  <a:pt x="0" y="0"/>
                </a:lnTo>
                <a:lnTo>
                  <a:pt x="0" y="439419"/>
                </a:lnTo>
                <a:lnTo>
                  <a:pt x="1325879" y="439419"/>
                </a:lnTo>
                <a:lnTo>
                  <a:pt x="13258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4" name="object 43">
            <a:extLst>
              <a:ext uri="{FF2B5EF4-FFF2-40B4-BE49-F238E27FC236}">
                <a16:creationId xmlns:a16="http://schemas.microsoft.com/office/drawing/2014/main" id="{C9E956B0-FA23-4E82-BBA4-B8EE13DB39C7}"/>
              </a:ext>
            </a:extLst>
          </p:cNvPr>
          <p:cNvSpPr>
            <a:spLocks/>
          </p:cNvSpPr>
          <p:nvPr/>
        </p:nvSpPr>
        <p:spPr bwMode="auto">
          <a:xfrm>
            <a:off x="7944563" y="2611438"/>
            <a:ext cx="808038" cy="439737"/>
          </a:xfrm>
          <a:custGeom>
            <a:avLst/>
            <a:gdLst>
              <a:gd name="T0" fmla="*/ 810268 w 807720"/>
              <a:gd name="T1" fmla="*/ 0 h 439419"/>
              <a:gd name="T2" fmla="*/ 0 w 807720"/>
              <a:gd name="T3" fmla="*/ 0 h 439419"/>
              <a:gd name="T4" fmla="*/ 0 w 807720"/>
              <a:gd name="T5" fmla="*/ 441970 h 439419"/>
              <a:gd name="T6" fmla="*/ 810268 w 807720"/>
              <a:gd name="T7" fmla="*/ 441970 h 439419"/>
              <a:gd name="T8" fmla="*/ 810268 w 80772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7720" h="439419">
                <a:moveTo>
                  <a:pt x="807720" y="0"/>
                </a:moveTo>
                <a:lnTo>
                  <a:pt x="0" y="0"/>
                </a:lnTo>
                <a:lnTo>
                  <a:pt x="0" y="439420"/>
                </a:lnTo>
                <a:lnTo>
                  <a:pt x="807720" y="439420"/>
                </a:lnTo>
                <a:lnTo>
                  <a:pt x="8077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5" name="object 44">
            <a:extLst>
              <a:ext uri="{FF2B5EF4-FFF2-40B4-BE49-F238E27FC236}">
                <a16:creationId xmlns:a16="http://schemas.microsoft.com/office/drawing/2014/main" id="{DF387182-F466-4000-994E-8E77D50AF771}"/>
              </a:ext>
            </a:extLst>
          </p:cNvPr>
          <p:cNvSpPr>
            <a:spLocks/>
          </p:cNvSpPr>
          <p:nvPr/>
        </p:nvSpPr>
        <p:spPr bwMode="auto">
          <a:xfrm>
            <a:off x="9087563" y="3711575"/>
            <a:ext cx="0" cy="438150"/>
          </a:xfrm>
          <a:custGeom>
            <a:avLst/>
            <a:gdLst>
              <a:gd name="T0" fmla="*/ 0 h 439420"/>
              <a:gd name="T1" fmla="*/ 429361 h 439420"/>
              <a:gd name="T2" fmla="*/ 0 60000 65536"/>
              <a:gd name="T3" fmla="*/ 0 60000 65536"/>
            </a:gdLst>
            <a:ahLst/>
            <a:cxnLst>
              <a:cxn ang="T2">
                <a:pos x="0" y="T0"/>
              </a:cxn>
              <a:cxn ang="T3">
                <a:pos x="0" y="T1"/>
              </a:cxn>
            </a:cxnLst>
            <a:rect l="0" t="0" r="r" b="b"/>
            <a:pathLst>
              <a:path h="439420">
                <a:moveTo>
                  <a:pt x="0" y="0"/>
                </a:moveTo>
                <a:lnTo>
                  <a:pt x="0" y="439419"/>
                </a:lnTo>
              </a:path>
            </a:pathLst>
          </a:custGeom>
          <a:noFill/>
          <a:ln w="54610">
            <a:solidFill>
              <a:srgbClr val="203864"/>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6" name="object 45">
            <a:extLst>
              <a:ext uri="{FF2B5EF4-FFF2-40B4-BE49-F238E27FC236}">
                <a16:creationId xmlns:a16="http://schemas.microsoft.com/office/drawing/2014/main" id="{4A245CCE-5A2F-44A0-A133-86D0BFE35A8E}"/>
              </a:ext>
            </a:extLst>
          </p:cNvPr>
          <p:cNvSpPr>
            <a:spLocks/>
          </p:cNvSpPr>
          <p:nvPr/>
        </p:nvSpPr>
        <p:spPr bwMode="auto">
          <a:xfrm>
            <a:off x="7931863" y="4808538"/>
            <a:ext cx="858838" cy="439737"/>
          </a:xfrm>
          <a:custGeom>
            <a:avLst/>
            <a:gdLst>
              <a:gd name="T0" fmla="*/ 861067 w 858520"/>
              <a:gd name="T1" fmla="*/ 0 h 439420"/>
              <a:gd name="T2" fmla="*/ 0 w 858520"/>
              <a:gd name="T3" fmla="*/ 0 h 439420"/>
              <a:gd name="T4" fmla="*/ 0 w 858520"/>
              <a:gd name="T5" fmla="*/ 441961 h 439420"/>
              <a:gd name="T6" fmla="*/ 861067 w 858520"/>
              <a:gd name="T7" fmla="*/ 441961 h 439420"/>
              <a:gd name="T8" fmla="*/ 861067 w 8585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8520" h="439420">
                <a:moveTo>
                  <a:pt x="858520" y="0"/>
                </a:moveTo>
                <a:lnTo>
                  <a:pt x="0" y="0"/>
                </a:lnTo>
                <a:lnTo>
                  <a:pt x="0" y="439419"/>
                </a:lnTo>
                <a:lnTo>
                  <a:pt x="858520" y="439419"/>
                </a:lnTo>
                <a:lnTo>
                  <a:pt x="85852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697" name="object 46">
            <a:extLst>
              <a:ext uri="{FF2B5EF4-FFF2-40B4-BE49-F238E27FC236}">
                <a16:creationId xmlns:a16="http://schemas.microsoft.com/office/drawing/2014/main" id="{9501B180-F677-4C48-891D-9A2E8E944D06}"/>
              </a:ext>
            </a:extLst>
          </p:cNvPr>
          <p:cNvSpPr>
            <a:spLocks/>
          </p:cNvSpPr>
          <p:nvPr/>
        </p:nvSpPr>
        <p:spPr bwMode="auto">
          <a:xfrm>
            <a:off x="7944563" y="2611438"/>
            <a:ext cx="808038" cy="439737"/>
          </a:xfrm>
          <a:custGeom>
            <a:avLst/>
            <a:gdLst>
              <a:gd name="T0" fmla="*/ 810268 w 807720"/>
              <a:gd name="T1" fmla="*/ 0 h 439419"/>
              <a:gd name="T2" fmla="*/ 0 w 807720"/>
              <a:gd name="T3" fmla="*/ 0 h 439419"/>
              <a:gd name="T4" fmla="*/ 0 w 807720"/>
              <a:gd name="T5" fmla="*/ 441970 h 439419"/>
              <a:gd name="T6" fmla="*/ 810268 w 807720"/>
              <a:gd name="T7" fmla="*/ 441970 h 439419"/>
              <a:gd name="T8" fmla="*/ 810268 w 807720"/>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7720" h="439419">
                <a:moveTo>
                  <a:pt x="807720" y="0"/>
                </a:moveTo>
                <a:lnTo>
                  <a:pt x="0" y="0"/>
                </a:lnTo>
                <a:lnTo>
                  <a:pt x="0" y="439420"/>
                </a:lnTo>
                <a:lnTo>
                  <a:pt x="807720" y="439420"/>
                </a:lnTo>
                <a:lnTo>
                  <a:pt x="8077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8" name="object 47">
            <a:extLst>
              <a:ext uri="{FF2B5EF4-FFF2-40B4-BE49-F238E27FC236}">
                <a16:creationId xmlns:a16="http://schemas.microsoft.com/office/drawing/2014/main" id="{718EC695-E1EB-48ED-ACF5-7CBF7988CF10}"/>
              </a:ext>
            </a:extLst>
          </p:cNvPr>
          <p:cNvSpPr>
            <a:spLocks/>
          </p:cNvSpPr>
          <p:nvPr/>
        </p:nvSpPr>
        <p:spPr bwMode="auto">
          <a:xfrm>
            <a:off x="9060576" y="3711575"/>
            <a:ext cx="52387" cy="438150"/>
          </a:xfrm>
          <a:custGeom>
            <a:avLst/>
            <a:gdLst>
              <a:gd name="T0" fmla="*/ 46176 w 53340"/>
              <a:gd name="T1" fmla="*/ 0 h 439420"/>
              <a:gd name="T2" fmla="*/ 0 w 53340"/>
              <a:gd name="T3" fmla="*/ 0 h 439420"/>
              <a:gd name="T4" fmla="*/ 0 w 53340"/>
              <a:gd name="T5" fmla="*/ 429361 h 439420"/>
              <a:gd name="T6" fmla="*/ 46176 w 53340"/>
              <a:gd name="T7" fmla="*/ 429361 h 439420"/>
              <a:gd name="T8" fmla="*/ 46176 w 5334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340" h="439420">
                <a:moveTo>
                  <a:pt x="53340" y="0"/>
                </a:moveTo>
                <a:lnTo>
                  <a:pt x="0" y="0"/>
                </a:lnTo>
                <a:lnTo>
                  <a:pt x="0" y="439419"/>
                </a:lnTo>
                <a:lnTo>
                  <a:pt x="53340" y="439419"/>
                </a:lnTo>
                <a:lnTo>
                  <a:pt x="5334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699" name="object 48">
            <a:extLst>
              <a:ext uri="{FF2B5EF4-FFF2-40B4-BE49-F238E27FC236}">
                <a16:creationId xmlns:a16="http://schemas.microsoft.com/office/drawing/2014/main" id="{95B4BB64-59E3-4972-965B-853E4CD25765}"/>
              </a:ext>
            </a:extLst>
          </p:cNvPr>
          <p:cNvSpPr>
            <a:spLocks/>
          </p:cNvSpPr>
          <p:nvPr/>
        </p:nvSpPr>
        <p:spPr bwMode="auto">
          <a:xfrm>
            <a:off x="7931863" y="4808538"/>
            <a:ext cx="858838" cy="439737"/>
          </a:xfrm>
          <a:custGeom>
            <a:avLst/>
            <a:gdLst>
              <a:gd name="T0" fmla="*/ 861067 w 858520"/>
              <a:gd name="T1" fmla="*/ 0 h 439420"/>
              <a:gd name="T2" fmla="*/ 0 w 858520"/>
              <a:gd name="T3" fmla="*/ 0 h 439420"/>
              <a:gd name="T4" fmla="*/ 0 w 858520"/>
              <a:gd name="T5" fmla="*/ 441961 h 439420"/>
              <a:gd name="T6" fmla="*/ 861067 w 858520"/>
              <a:gd name="T7" fmla="*/ 441961 h 439420"/>
              <a:gd name="T8" fmla="*/ 861067 w 85852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8520" h="439420">
                <a:moveTo>
                  <a:pt x="858520" y="0"/>
                </a:moveTo>
                <a:lnTo>
                  <a:pt x="0" y="0"/>
                </a:lnTo>
                <a:lnTo>
                  <a:pt x="0" y="439419"/>
                </a:lnTo>
                <a:lnTo>
                  <a:pt x="858520" y="439419"/>
                </a:lnTo>
                <a:lnTo>
                  <a:pt x="85852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0" name="object 49">
            <a:extLst>
              <a:ext uri="{FF2B5EF4-FFF2-40B4-BE49-F238E27FC236}">
                <a16:creationId xmlns:a16="http://schemas.microsoft.com/office/drawing/2014/main" id="{931F59CC-E1D5-4779-9DC0-6766E40030E5}"/>
              </a:ext>
            </a:extLst>
          </p:cNvPr>
          <p:cNvSpPr>
            <a:spLocks/>
          </p:cNvSpPr>
          <p:nvPr/>
        </p:nvSpPr>
        <p:spPr bwMode="auto">
          <a:xfrm>
            <a:off x="8752601" y="2611438"/>
            <a:ext cx="449262" cy="439737"/>
          </a:xfrm>
          <a:custGeom>
            <a:avLst/>
            <a:gdLst>
              <a:gd name="T0" fmla="*/ 447049 w 449579"/>
              <a:gd name="T1" fmla="*/ 0 h 439419"/>
              <a:gd name="T2" fmla="*/ 0 w 449579"/>
              <a:gd name="T3" fmla="*/ 0 h 439419"/>
              <a:gd name="T4" fmla="*/ 0 w 449579"/>
              <a:gd name="T5" fmla="*/ 441970 h 439419"/>
              <a:gd name="T6" fmla="*/ 447049 w 449579"/>
              <a:gd name="T7" fmla="*/ 441970 h 439419"/>
              <a:gd name="T8" fmla="*/ 447049 w 4495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579" h="439419">
                <a:moveTo>
                  <a:pt x="449579" y="0"/>
                </a:moveTo>
                <a:lnTo>
                  <a:pt x="0" y="0"/>
                </a:lnTo>
                <a:lnTo>
                  <a:pt x="0" y="439420"/>
                </a:lnTo>
                <a:lnTo>
                  <a:pt x="449579" y="439420"/>
                </a:lnTo>
                <a:lnTo>
                  <a:pt x="449579"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01" name="object 50">
            <a:extLst>
              <a:ext uri="{FF2B5EF4-FFF2-40B4-BE49-F238E27FC236}">
                <a16:creationId xmlns:a16="http://schemas.microsoft.com/office/drawing/2014/main" id="{25DBA2F6-0166-4072-B32E-10EE64C23694}"/>
              </a:ext>
            </a:extLst>
          </p:cNvPr>
          <p:cNvSpPr>
            <a:spLocks/>
          </p:cNvSpPr>
          <p:nvPr/>
        </p:nvSpPr>
        <p:spPr bwMode="auto">
          <a:xfrm>
            <a:off x="9112963" y="3711575"/>
            <a:ext cx="88900" cy="438150"/>
          </a:xfrm>
          <a:custGeom>
            <a:avLst/>
            <a:gdLst>
              <a:gd name="T0" fmla="*/ 88900 w 88900"/>
              <a:gd name="T1" fmla="*/ 0 h 439420"/>
              <a:gd name="T2" fmla="*/ 0 w 88900"/>
              <a:gd name="T3" fmla="*/ 0 h 439420"/>
              <a:gd name="T4" fmla="*/ 0 w 88900"/>
              <a:gd name="T5" fmla="*/ 429361 h 439420"/>
              <a:gd name="T6" fmla="*/ 88900 w 88900"/>
              <a:gd name="T7" fmla="*/ 429361 h 439420"/>
              <a:gd name="T8" fmla="*/ 88900 w 88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 h="439420">
                <a:moveTo>
                  <a:pt x="88900" y="0"/>
                </a:moveTo>
                <a:lnTo>
                  <a:pt x="0" y="0"/>
                </a:lnTo>
                <a:lnTo>
                  <a:pt x="0" y="439419"/>
                </a:lnTo>
                <a:lnTo>
                  <a:pt x="88900" y="439419"/>
                </a:lnTo>
                <a:lnTo>
                  <a:pt x="88900"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02" name="object 51">
            <a:extLst>
              <a:ext uri="{FF2B5EF4-FFF2-40B4-BE49-F238E27FC236}">
                <a16:creationId xmlns:a16="http://schemas.microsoft.com/office/drawing/2014/main" id="{9A11C6AD-4202-485B-8C1F-928220BC8A0A}"/>
              </a:ext>
            </a:extLst>
          </p:cNvPr>
          <p:cNvSpPr>
            <a:spLocks/>
          </p:cNvSpPr>
          <p:nvPr/>
        </p:nvSpPr>
        <p:spPr bwMode="auto">
          <a:xfrm>
            <a:off x="8790701" y="4808538"/>
            <a:ext cx="411162" cy="439737"/>
          </a:xfrm>
          <a:custGeom>
            <a:avLst/>
            <a:gdLst>
              <a:gd name="T0" fmla="*/ 408949 w 411479"/>
              <a:gd name="T1" fmla="*/ 0 h 439420"/>
              <a:gd name="T2" fmla="*/ 0 w 411479"/>
              <a:gd name="T3" fmla="*/ 0 h 439420"/>
              <a:gd name="T4" fmla="*/ 0 w 411479"/>
              <a:gd name="T5" fmla="*/ 441961 h 439420"/>
              <a:gd name="T6" fmla="*/ 408949 w 411479"/>
              <a:gd name="T7" fmla="*/ 441961 h 439420"/>
              <a:gd name="T8" fmla="*/ 408949 w 4114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1479" h="439420">
                <a:moveTo>
                  <a:pt x="411479" y="0"/>
                </a:moveTo>
                <a:lnTo>
                  <a:pt x="0" y="0"/>
                </a:lnTo>
                <a:lnTo>
                  <a:pt x="0" y="439419"/>
                </a:lnTo>
                <a:lnTo>
                  <a:pt x="411479" y="439419"/>
                </a:lnTo>
                <a:lnTo>
                  <a:pt x="411479"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03" name="object 52">
            <a:extLst>
              <a:ext uri="{FF2B5EF4-FFF2-40B4-BE49-F238E27FC236}">
                <a16:creationId xmlns:a16="http://schemas.microsoft.com/office/drawing/2014/main" id="{F38D4093-9BA5-4F5D-B69C-52AD4B129C18}"/>
              </a:ext>
            </a:extLst>
          </p:cNvPr>
          <p:cNvSpPr>
            <a:spLocks/>
          </p:cNvSpPr>
          <p:nvPr/>
        </p:nvSpPr>
        <p:spPr bwMode="auto">
          <a:xfrm>
            <a:off x="8752601" y="2611438"/>
            <a:ext cx="449262" cy="439737"/>
          </a:xfrm>
          <a:custGeom>
            <a:avLst/>
            <a:gdLst>
              <a:gd name="T0" fmla="*/ 447049 w 449579"/>
              <a:gd name="T1" fmla="*/ 0 h 439419"/>
              <a:gd name="T2" fmla="*/ 0 w 449579"/>
              <a:gd name="T3" fmla="*/ 0 h 439419"/>
              <a:gd name="T4" fmla="*/ 0 w 449579"/>
              <a:gd name="T5" fmla="*/ 441970 h 439419"/>
              <a:gd name="T6" fmla="*/ 447049 w 449579"/>
              <a:gd name="T7" fmla="*/ 441970 h 439419"/>
              <a:gd name="T8" fmla="*/ 447049 w 449579"/>
              <a:gd name="T9" fmla="*/ 0 h 439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9579" h="439419">
                <a:moveTo>
                  <a:pt x="449579" y="0"/>
                </a:moveTo>
                <a:lnTo>
                  <a:pt x="0" y="0"/>
                </a:lnTo>
                <a:lnTo>
                  <a:pt x="0" y="439420"/>
                </a:lnTo>
                <a:lnTo>
                  <a:pt x="449579" y="439420"/>
                </a:lnTo>
                <a:lnTo>
                  <a:pt x="4495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4" name="object 53">
            <a:extLst>
              <a:ext uri="{FF2B5EF4-FFF2-40B4-BE49-F238E27FC236}">
                <a16:creationId xmlns:a16="http://schemas.microsoft.com/office/drawing/2014/main" id="{E3F32324-355E-434B-B39D-ADD157C62D27}"/>
              </a:ext>
            </a:extLst>
          </p:cNvPr>
          <p:cNvSpPr>
            <a:spLocks/>
          </p:cNvSpPr>
          <p:nvPr/>
        </p:nvSpPr>
        <p:spPr bwMode="auto">
          <a:xfrm>
            <a:off x="9112963" y="3711575"/>
            <a:ext cx="88900" cy="438150"/>
          </a:xfrm>
          <a:custGeom>
            <a:avLst/>
            <a:gdLst>
              <a:gd name="T0" fmla="*/ 88900 w 88900"/>
              <a:gd name="T1" fmla="*/ 0 h 439420"/>
              <a:gd name="T2" fmla="*/ 0 w 88900"/>
              <a:gd name="T3" fmla="*/ 0 h 439420"/>
              <a:gd name="T4" fmla="*/ 0 w 88900"/>
              <a:gd name="T5" fmla="*/ 429361 h 439420"/>
              <a:gd name="T6" fmla="*/ 88900 w 88900"/>
              <a:gd name="T7" fmla="*/ 429361 h 439420"/>
              <a:gd name="T8" fmla="*/ 88900 w 88900"/>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900" h="439420">
                <a:moveTo>
                  <a:pt x="88900" y="0"/>
                </a:moveTo>
                <a:lnTo>
                  <a:pt x="0" y="0"/>
                </a:lnTo>
                <a:lnTo>
                  <a:pt x="0" y="439419"/>
                </a:lnTo>
                <a:lnTo>
                  <a:pt x="88900" y="439419"/>
                </a:lnTo>
                <a:lnTo>
                  <a:pt x="88900"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5" name="object 54">
            <a:extLst>
              <a:ext uri="{FF2B5EF4-FFF2-40B4-BE49-F238E27FC236}">
                <a16:creationId xmlns:a16="http://schemas.microsoft.com/office/drawing/2014/main" id="{FE372C7B-084A-451C-9E22-1D5434E9ADC4}"/>
              </a:ext>
            </a:extLst>
          </p:cNvPr>
          <p:cNvSpPr>
            <a:spLocks/>
          </p:cNvSpPr>
          <p:nvPr/>
        </p:nvSpPr>
        <p:spPr bwMode="auto">
          <a:xfrm>
            <a:off x="8790701" y="4808538"/>
            <a:ext cx="411162" cy="439737"/>
          </a:xfrm>
          <a:custGeom>
            <a:avLst/>
            <a:gdLst>
              <a:gd name="T0" fmla="*/ 408949 w 411479"/>
              <a:gd name="T1" fmla="*/ 0 h 439420"/>
              <a:gd name="T2" fmla="*/ 0 w 411479"/>
              <a:gd name="T3" fmla="*/ 0 h 439420"/>
              <a:gd name="T4" fmla="*/ 0 w 411479"/>
              <a:gd name="T5" fmla="*/ 441961 h 439420"/>
              <a:gd name="T6" fmla="*/ 408949 w 411479"/>
              <a:gd name="T7" fmla="*/ 441961 h 439420"/>
              <a:gd name="T8" fmla="*/ 408949 w 411479"/>
              <a:gd name="T9" fmla="*/ 0 h 4394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1479" h="439420">
                <a:moveTo>
                  <a:pt x="411479" y="0"/>
                </a:moveTo>
                <a:lnTo>
                  <a:pt x="0" y="0"/>
                </a:lnTo>
                <a:lnTo>
                  <a:pt x="0" y="439419"/>
                </a:lnTo>
                <a:lnTo>
                  <a:pt x="411479" y="439419"/>
                </a:lnTo>
                <a:lnTo>
                  <a:pt x="411479" y="0"/>
                </a:lnTo>
                <a:close/>
              </a:path>
            </a:pathLst>
          </a:custGeom>
          <a:noFill/>
          <a:ln w="10160">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6" name="object 55">
            <a:extLst>
              <a:ext uri="{FF2B5EF4-FFF2-40B4-BE49-F238E27FC236}">
                <a16:creationId xmlns:a16="http://schemas.microsoft.com/office/drawing/2014/main" id="{996E57CB-5A19-4B5B-9087-829AA884C4C7}"/>
              </a:ext>
            </a:extLst>
          </p:cNvPr>
          <p:cNvSpPr>
            <a:spLocks/>
          </p:cNvSpPr>
          <p:nvPr/>
        </p:nvSpPr>
        <p:spPr bwMode="auto">
          <a:xfrm>
            <a:off x="4223463" y="2281238"/>
            <a:ext cx="0" cy="3297237"/>
          </a:xfrm>
          <a:custGeom>
            <a:avLst/>
            <a:gdLst>
              <a:gd name="T0" fmla="*/ 0 h 3296920"/>
              <a:gd name="T1" fmla="*/ 3299456 h 3296920"/>
              <a:gd name="T2" fmla="*/ 0 60000 65536"/>
              <a:gd name="T3" fmla="*/ 0 60000 65536"/>
            </a:gdLst>
            <a:ahLst/>
            <a:cxnLst>
              <a:cxn ang="T2">
                <a:pos x="0" y="T0"/>
              </a:cxn>
              <a:cxn ang="T3">
                <a:pos x="0" y="T1"/>
              </a:cxn>
            </a:cxnLst>
            <a:rect l="0" t="0" r="r" b="b"/>
            <a:pathLst>
              <a:path h="3296920">
                <a:moveTo>
                  <a:pt x="0" y="0"/>
                </a:moveTo>
                <a:lnTo>
                  <a:pt x="0" y="329692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7" name="object 56">
            <a:extLst>
              <a:ext uri="{FF2B5EF4-FFF2-40B4-BE49-F238E27FC236}">
                <a16:creationId xmlns:a16="http://schemas.microsoft.com/office/drawing/2014/main" id="{05194642-A319-459D-99F8-A2683EAD9442}"/>
              </a:ext>
            </a:extLst>
          </p:cNvPr>
          <p:cNvSpPr>
            <a:spLocks/>
          </p:cNvSpPr>
          <p:nvPr/>
        </p:nvSpPr>
        <p:spPr bwMode="auto">
          <a:xfrm>
            <a:off x="8905001" y="3711575"/>
            <a:ext cx="46037" cy="501650"/>
          </a:xfrm>
          <a:custGeom>
            <a:avLst/>
            <a:gdLst>
              <a:gd name="T0" fmla="*/ 48318 w 45720"/>
              <a:gd name="T1" fmla="*/ 0 h 502920"/>
              <a:gd name="T2" fmla="*/ 0 w 45720"/>
              <a:gd name="T3" fmla="*/ 492849 h 502920"/>
              <a:gd name="T4" fmla="*/ 0 60000 65536"/>
              <a:gd name="T5" fmla="*/ 0 60000 65536"/>
            </a:gdLst>
            <a:ahLst/>
            <a:cxnLst>
              <a:cxn ang="T4">
                <a:pos x="T0" y="T1"/>
              </a:cxn>
              <a:cxn ang="T5">
                <a:pos x="T2" y="T3"/>
              </a:cxn>
            </a:cxnLst>
            <a:rect l="0" t="0" r="r" b="b"/>
            <a:pathLst>
              <a:path w="45720" h="502920">
                <a:moveTo>
                  <a:pt x="45720" y="0"/>
                </a:moveTo>
                <a:lnTo>
                  <a:pt x="0" y="502920"/>
                </a:lnTo>
              </a:path>
            </a:pathLst>
          </a:custGeom>
          <a:noFill/>
          <a:ln w="10160">
            <a:solidFill>
              <a:srgbClr val="A7A8A7"/>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8" name="object 57">
            <a:extLst>
              <a:ext uri="{FF2B5EF4-FFF2-40B4-BE49-F238E27FC236}">
                <a16:creationId xmlns:a16="http://schemas.microsoft.com/office/drawing/2014/main" id="{B0A54FB6-65F4-4859-8181-29AE3991D3BB}"/>
              </a:ext>
            </a:extLst>
          </p:cNvPr>
          <p:cNvSpPr>
            <a:spLocks/>
          </p:cNvSpPr>
          <p:nvPr/>
        </p:nvSpPr>
        <p:spPr bwMode="auto">
          <a:xfrm>
            <a:off x="9085976" y="3568700"/>
            <a:ext cx="0" cy="581025"/>
          </a:xfrm>
          <a:custGeom>
            <a:avLst/>
            <a:gdLst>
              <a:gd name="T0" fmla="*/ 576599 h 581660"/>
              <a:gd name="T1" fmla="*/ 0 h 581660"/>
              <a:gd name="T2" fmla="*/ 0 60000 65536"/>
              <a:gd name="T3" fmla="*/ 0 60000 65536"/>
            </a:gdLst>
            <a:ahLst/>
            <a:cxnLst>
              <a:cxn ang="T2">
                <a:pos x="0" y="T0"/>
              </a:cxn>
              <a:cxn ang="T3">
                <a:pos x="0" y="T1"/>
              </a:cxn>
            </a:cxnLst>
            <a:rect l="0" t="0" r="r" b="b"/>
            <a:pathLst>
              <a:path h="581660">
                <a:moveTo>
                  <a:pt x="0" y="581660"/>
                </a:moveTo>
                <a:lnTo>
                  <a:pt x="0" y="0"/>
                </a:lnTo>
              </a:path>
            </a:pathLst>
          </a:custGeom>
          <a:noFill/>
          <a:ln w="10160">
            <a:solidFill>
              <a:srgbClr val="A7A8A7"/>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198709" name="object 58">
            <a:extLst>
              <a:ext uri="{FF2B5EF4-FFF2-40B4-BE49-F238E27FC236}">
                <a16:creationId xmlns:a16="http://schemas.microsoft.com/office/drawing/2014/main" id="{E0C1B8BA-9192-4912-803E-D8CC20D4E667}"/>
              </a:ext>
            </a:extLst>
          </p:cNvPr>
          <p:cNvSpPr>
            <a:spLocks/>
          </p:cNvSpPr>
          <p:nvPr/>
        </p:nvSpPr>
        <p:spPr bwMode="auto">
          <a:xfrm>
            <a:off x="9201863" y="3929063"/>
            <a:ext cx="122238" cy="279400"/>
          </a:xfrm>
          <a:custGeom>
            <a:avLst/>
            <a:gdLst>
              <a:gd name="T0" fmla="*/ 0 w 121920"/>
              <a:gd name="T1" fmla="*/ 0 h 279400"/>
              <a:gd name="T2" fmla="*/ 124487 w 121920"/>
              <a:gd name="T3" fmla="*/ 279400 h 279400"/>
              <a:gd name="T4" fmla="*/ 0 60000 65536"/>
              <a:gd name="T5" fmla="*/ 0 60000 65536"/>
            </a:gdLst>
            <a:ahLst/>
            <a:cxnLst>
              <a:cxn ang="T4">
                <a:pos x="T0" y="T1"/>
              </a:cxn>
              <a:cxn ang="T5">
                <a:pos x="T2" y="T3"/>
              </a:cxn>
            </a:cxnLst>
            <a:rect l="0" t="0" r="r" b="b"/>
            <a:pathLst>
              <a:path w="121920" h="279400">
                <a:moveTo>
                  <a:pt x="0" y="0"/>
                </a:moveTo>
                <a:lnTo>
                  <a:pt x="121920" y="279400"/>
                </a:lnTo>
              </a:path>
            </a:pathLst>
          </a:custGeom>
          <a:noFill/>
          <a:ln w="10160">
            <a:solidFill>
              <a:srgbClr val="A7A8A7"/>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4" name="object 60">
            <a:extLst>
              <a:ext uri="{FF2B5EF4-FFF2-40B4-BE49-F238E27FC236}">
                <a16:creationId xmlns:a16="http://schemas.microsoft.com/office/drawing/2014/main" id="{FB6D2B62-870E-410E-8397-D15A742AA2B4}"/>
              </a:ext>
            </a:extLst>
          </p:cNvPr>
          <p:cNvSpPr txBox="1"/>
          <p:nvPr/>
        </p:nvSpPr>
        <p:spPr>
          <a:xfrm>
            <a:off x="4198063" y="2746375"/>
            <a:ext cx="373063" cy="215444"/>
          </a:xfrm>
          <a:prstGeom prst="rect">
            <a:avLst/>
          </a:prstGeom>
        </p:spPr>
        <p:txBody>
          <a:bodyPr lIns="0" tIns="0" rIns="0" bIns="0">
            <a:spAutoFit/>
          </a:bodyPr>
          <a:lstStyle/>
          <a:p>
            <a:pPr marL="12700">
              <a:defRPr/>
            </a:pPr>
            <a:r>
              <a:rPr spc="-20" dirty="0">
                <a:latin typeface="Calibri"/>
                <a:cs typeface="Calibri"/>
              </a:rPr>
              <a:t>6</a:t>
            </a:r>
            <a:r>
              <a:rPr lang="en-US" spc="-20" dirty="0">
                <a:latin typeface="Calibri"/>
                <a:cs typeface="Calibri"/>
              </a:rPr>
              <a:t>.</a:t>
            </a:r>
            <a:r>
              <a:rPr spc="-20" dirty="0">
                <a:latin typeface="Calibri"/>
                <a:cs typeface="Calibri"/>
              </a:rPr>
              <a:t>5%</a:t>
            </a:r>
            <a:endParaRPr dirty="0">
              <a:latin typeface="Calibri"/>
              <a:cs typeface="Calibri"/>
            </a:endParaRPr>
          </a:p>
        </p:txBody>
      </p:sp>
      <p:sp>
        <p:nvSpPr>
          <p:cNvPr id="55" name="object 61">
            <a:extLst>
              <a:ext uri="{FF2B5EF4-FFF2-40B4-BE49-F238E27FC236}">
                <a16:creationId xmlns:a16="http://schemas.microsoft.com/office/drawing/2014/main" id="{DD678688-21DE-4C22-B379-D53293524592}"/>
              </a:ext>
            </a:extLst>
          </p:cNvPr>
          <p:cNvSpPr txBox="1"/>
          <p:nvPr/>
        </p:nvSpPr>
        <p:spPr>
          <a:xfrm>
            <a:off x="5699838" y="3844925"/>
            <a:ext cx="461963" cy="215444"/>
          </a:xfrm>
          <a:prstGeom prst="rect">
            <a:avLst/>
          </a:prstGeom>
        </p:spPr>
        <p:txBody>
          <a:bodyPr lIns="0" tIns="0" rIns="0" bIns="0">
            <a:spAutoFit/>
          </a:bodyPr>
          <a:lstStyle/>
          <a:p>
            <a:pPr marL="12700">
              <a:defRPr/>
            </a:pPr>
            <a:r>
              <a:rPr spc="-20" dirty="0">
                <a:latin typeface="Calibri"/>
                <a:cs typeface="Calibri"/>
              </a:rPr>
              <a:t>68</a:t>
            </a:r>
            <a:r>
              <a:rPr lang="en-US" spc="-20" dirty="0">
                <a:latin typeface="Calibri"/>
                <a:cs typeface="Calibri"/>
              </a:rPr>
              <a:t>.</a:t>
            </a:r>
            <a:r>
              <a:rPr spc="-20" dirty="0">
                <a:latin typeface="Calibri"/>
                <a:cs typeface="Calibri"/>
              </a:rPr>
              <a:t>6%</a:t>
            </a:r>
            <a:endParaRPr dirty="0">
              <a:latin typeface="Calibri"/>
              <a:cs typeface="Calibri"/>
            </a:endParaRPr>
          </a:p>
        </p:txBody>
      </p:sp>
      <p:sp>
        <p:nvSpPr>
          <p:cNvPr id="56" name="object 62">
            <a:extLst>
              <a:ext uri="{FF2B5EF4-FFF2-40B4-BE49-F238E27FC236}">
                <a16:creationId xmlns:a16="http://schemas.microsoft.com/office/drawing/2014/main" id="{F2395F1F-45FF-44CE-B411-E2CB78D37443}"/>
              </a:ext>
            </a:extLst>
          </p:cNvPr>
          <p:cNvSpPr txBox="1"/>
          <p:nvPr/>
        </p:nvSpPr>
        <p:spPr>
          <a:xfrm>
            <a:off x="4369513" y="4943475"/>
            <a:ext cx="460375" cy="215444"/>
          </a:xfrm>
          <a:prstGeom prst="rect">
            <a:avLst/>
          </a:prstGeom>
        </p:spPr>
        <p:txBody>
          <a:bodyPr lIns="0" tIns="0" rIns="0" bIns="0">
            <a:spAutoFit/>
          </a:bodyPr>
          <a:lstStyle/>
          <a:p>
            <a:pPr marL="12700">
              <a:defRPr/>
            </a:pPr>
            <a:r>
              <a:rPr spc="-20" dirty="0">
                <a:latin typeface="Calibri"/>
                <a:cs typeface="Calibri"/>
              </a:rPr>
              <a:t>15</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57" name="object 63">
            <a:extLst>
              <a:ext uri="{FF2B5EF4-FFF2-40B4-BE49-F238E27FC236}">
                <a16:creationId xmlns:a16="http://schemas.microsoft.com/office/drawing/2014/main" id="{5DBFA150-88AF-4ACC-80E9-96CBD1FF7DE0}"/>
              </a:ext>
            </a:extLst>
          </p:cNvPr>
          <p:cNvSpPr txBox="1"/>
          <p:nvPr/>
        </p:nvSpPr>
        <p:spPr>
          <a:xfrm>
            <a:off x="4685426" y="2746375"/>
            <a:ext cx="460375" cy="215444"/>
          </a:xfrm>
          <a:prstGeom prst="rect">
            <a:avLst/>
          </a:prstGeom>
        </p:spPr>
        <p:txBody>
          <a:bodyPr lIns="0" tIns="0" rIns="0" bIns="0">
            <a:spAutoFit/>
          </a:bodyPr>
          <a:lstStyle/>
          <a:p>
            <a:pPr marL="12700">
              <a:defRPr/>
            </a:pPr>
            <a:r>
              <a:rPr spc="-20" dirty="0">
                <a:latin typeface="Calibri"/>
                <a:cs typeface="Calibri"/>
              </a:rPr>
              <a:t>14</a:t>
            </a:r>
            <a:r>
              <a:rPr lang="en-US" spc="-20" dirty="0">
                <a:latin typeface="Calibri"/>
                <a:cs typeface="Calibri"/>
              </a:rPr>
              <a:t>.</a:t>
            </a:r>
            <a:r>
              <a:rPr spc="-20" dirty="0">
                <a:latin typeface="Calibri"/>
                <a:cs typeface="Calibri"/>
              </a:rPr>
              <a:t>8%</a:t>
            </a:r>
            <a:endParaRPr dirty="0">
              <a:latin typeface="Calibri"/>
              <a:cs typeface="Calibri"/>
            </a:endParaRPr>
          </a:p>
        </p:txBody>
      </p:sp>
      <p:sp>
        <p:nvSpPr>
          <p:cNvPr id="58" name="object 64">
            <a:extLst>
              <a:ext uri="{FF2B5EF4-FFF2-40B4-BE49-F238E27FC236}">
                <a16:creationId xmlns:a16="http://schemas.microsoft.com/office/drawing/2014/main" id="{8DB29911-B3F8-4C6F-86F2-7634B15D257D}"/>
              </a:ext>
            </a:extLst>
          </p:cNvPr>
          <p:cNvSpPr txBox="1"/>
          <p:nvPr/>
        </p:nvSpPr>
        <p:spPr>
          <a:xfrm>
            <a:off x="7803276" y="3844925"/>
            <a:ext cx="461962" cy="215444"/>
          </a:xfrm>
          <a:prstGeom prst="rect">
            <a:avLst/>
          </a:prstGeom>
        </p:spPr>
        <p:txBody>
          <a:bodyPr lIns="0" tIns="0" rIns="0" bIns="0">
            <a:spAutoFit/>
          </a:bodyPr>
          <a:lstStyle/>
          <a:p>
            <a:pPr marL="12700">
              <a:defRPr/>
            </a:pPr>
            <a:r>
              <a:rPr spc="-20" dirty="0">
                <a:latin typeface="Calibri"/>
                <a:cs typeface="Calibri"/>
              </a:rPr>
              <a:t>15</a:t>
            </a:r>
            <a:r>
              <a:rPr lang="en-US" spc="-20" dirty="0">
                <a:latin typeface="Calibri"/>
                <a:cs typeface="Calibri"/>
              </a:rPr>
              <a:t>.</a:t>
            </a:r>
            <a:r>
              <a:rPr spc="-20" dirty="0">
                <a:latin typeface="Calibri"/>
                <a:cs typeface="Calibri"/>
              </a:rPr>
              <a:t>9%</a:t>
            </a:r>
            <a:endParaRPr dirty="0">
              <a:latin typeface="Calibri"/>
              <a:cs typeface="Calibri"/>
            </a:endParaRPr>
          </a:p>
        </p:txBody>
      </p:sp>
      <p:sp>
        <p:nvSpPr>
          <p:cNvPr id="59" name="object 65">
            <a:extLst>
              <a:ext uri="{FF2B5EF4-FFF2-40B4-BE49-F238E27FC236}">
                <a16:creationId xmlns:a16="http://schemas.microsoft.com/office/drawing/2014/main" id="{78D78CD2-1D91-4B54-8779-22FFF99C7FDF}"/>
              </a:ext>
            </a:extLst>
          </p:cNvPr>
          <p:cNvSpPr txBox="1"/>
          <p:nvPr/>
        </p:nvSpPr>
        <p:spPr>
          <a:xfrm>
            <a:off x="5058488" y="4943475"/>
            <a:ext cx="461963" cy="215444"/>
          </a:xfrm>
          <a:prstGeom prst="rect">
            <a:avLst/>
          </a:prstGeom>
        </p:spPr>
        <p:txBody>
          <a:bodyPr lIns="0" tIns="0" rIns="0" bIns="0">
            <a:spAutoFit/>
          </a:bodyPr>
          <a:lstStyle/>
          <a:p>
            <a:pPr marL="12700">
              <a:defRPr/>
            </a:pPr>
            <a:r>
              <a:rPr spc="-20" dirty="0">
                <a:latin typeface="Calibri"/>
                <a:cs typeface="Calibri"/>
              </a:rPr>
              <a:t>12</a:t>
            </a:r>
            <a:r>
              <a:rPr lang="en-US" spc="-20" dirty="0">
                <a:latin typeface="Calibri"/>
                <a:cs typeface="Calibri"/>
              </a:rPr>
              <a:t>.</a:t>
            </a:r>
            <a:r>
              <a:rPr spc="-20" dirty="0">
                <a:latin typeface="Calibri"/>
                <a:cs typeface="Calibri"/>
              </a:rPr>
              <a:t>6%</a:t>
            </a:r>
            <a:endParaRPr dirty="0">
              <a:latin typeface="Calibri"/>
              <a:cs typeface="Calibri"/>
            </a:endParaRPr>
          </a:p>
        </p:txBody>
      </p:sp>
      <p:sp>
        <p:nvSpPr>
          <p:cNvPr id="60" name="object 66">
            <a:extLst>
              <a:ext uri="{FF2B5EF4-FFF2-40B4-BE49-F238E27FC236}">
                <a16:creationId xmlns:a16="http://schemas.microsoft.com/office/drawing/2014/main" id="{0374313C-D644-49AD-A223-391BCC5271F1}"/>
              </a:ext>
            </a:extLst>
          </p:cNvPr>
          <p:cNvSpPr txBox="1"/>
          <p:nvPr/>
        </p:nvSpPr>
        <p:spPr>
          <a:xfrm>
            <a:off x="5510926" y="2746375"/>
            <a:ext cx="461962" cy="215444"/>
          </a:xfrm>
          <a:prstGeom prst="rect">
            <a:avLst/>
          </a:prstGeom>
        </p:spPr>
        <p:txBody>
          <a:bodyPr lIns="0" tIns="0" rIns="0" bIns="0">
            <a:spAutoFit/>
          </a:bodyPr>
          <a:lstStyle/>
          <a:p>
            <a:pPr marL="12700">
              <a:defRPr/>
            </a:pPr>
            <a:r>
              <a:rPr spc="-20" dirty="0">
                <a:latin typeface="Calibri"/>
                <a:cs typeface="Calibri"/>
              </a:rPr>
              <a:t>18</a:t>
            </a:r>
            <a:r>
              <a:rPr lang="en-US" spc="-20" dirty="0">
                <a:latin typeface="Calibri"/>
                <a:cs typeface="Calibri"/>
              </a:rPr>
              <a:t>.</a:t>
            </a:r>
            <a:r>
              <a:rPr spc="-20" dirty="0">
                <a:latin typeface="Calibri"/>
                <a:cs typeface="Calibri"/>
              </a:rPr>
              <a:t>4%</a:t>
            </a:r>
            <a:endParaRPr dirty="0">
              <a:latin typeface="Calibri"/>
              <a:cs typeface="Calibri"/>
            </a:endParaRPr>
          </a:p>
        </p:txBody>
      </p:sp>
      <p:sp>
        <p:nvSpPr>
          <p:cNvPr id="61" name="object 67">
            <a:extLst>
              <a:ext uri="{FF2B5EF4-FFF2-40B4-BE49-F238E27FC236}">
                <a16:creationId xmlns:a16="http://schemas.microsoft.com/office/drawing/2014/main" id="{5974A913-066B-4CA5-BC38-C76B6C6486CE}"/>
              </a:ext>
            </a:extLst>
          </p:cNvPr>
          <p:cNvSpPr txBox="1"/>
          <p:nvPr/>
        </p:nvSpPr>
        <p:spPr>
          <a:xfrm>
            <a:off x="8449388" y="3844925"/>
            <a:ext cx="373063" cy="215444"/>
          </a:xfrm>
          <a:prstGeom prst="rect">
            <a:avLst/>
          </a:prstGeom>
        </p:spPr>
        <p:txBody>
          <a:bodyPr lIns="0" tIns="0" rIns="0" bIns="0">
            <a:spAutoFit/>
          </a:bodyPr>
          <a:lstStyle/>
          <a:p>
            <a:pPr marL="12700">
              <a:defRPr/>
            </a:pPr>
            <a:r>
              <a:rPr spc="-20" dirty="0">
                <a:latin typeface="Calibri"/>
                <a:cs typeface="Calibri"/>
              </a:rPr>
              <a:t>8</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62" name="object 68">
            <a:extLst>
              <a:ext uri="{FF2B5EF4-FFF2-40B4-BE49-F238E27FC236}">
                <a16:creationId xmlns:a16="http://schemas.microsoft.com/office/drawing/2014/main" id="{2E35BBAC-B852-45D2-8726-EA6A038A6DF5}"/>
              </a:ext>
            </a:extLst>
          </p:cNvPr>
          <p:cNvSpPr txBox="1"/>
          <p:nvPr/>
        </p:nvSpPr>
        <p:spPr>
          <a:xfrm>
            <a:off x="5872876" y="4943475"/>
            <a:ext cx="461962" cy="215444"/>
          </a:xfrm>
          <a:prstGeom prst="rect">
            <a:avLst/>
          </a:prstGeom>
        </p:spPr>
        <p:txBody>
          <a:bodyPr lIns="0" tIns="0" rIns="0" bIns="0">
            <a:spAutoFit/>
          </a:bodyPr>
          <a:lstStyle/>
          <a:p>
            <a:pPr marL="12700">
              <a:defRPr/>
            </a:pPr>
            <a:r>
              <a:rPr spc="-20" dirty="0">
                <a:latin typeface="Calibri"/>
                <a:cs typeface="Calibri"/>
              </a:rPr>
              <a:t>20</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63" name="object 69">
            <a:extLst>
              <a:ext uri="{FF2B5EF4-FFF2-40B4-BE49-F238E27FC236}">
                <a16:creationId xmlns:a16="http://schemas.microsoft.com/office/drawing/2014/main" id="{3E35166B-BDDD-4C49-B45F-CF6FFBE80162}"/>
              </a:ext>
            </a:extLst>
          </p:cNvPr>
          <p:cNvSpPr txBox="1"/>
          <p:nvPr/>
        </p:nvSpPr>
        <p:spPr>
          <a:xfrm>
            <a:off x="6841251" y="2746375"/>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35</a:t>
            </a:r>
            <a:r>
              <a:rPr lang="en-US" spc="-20" dirty="0">
                <a:solidFill>
                  <a:srgbClr val="FFFFFF"/>
                </a:solidFill>
                <a:latin typeface="Calibri"/>
                <a:cs typeface="Calibri"/>
              </a:rPr>
              <a:t>.</a:t>
            </a:r>
            <a:r>
              <a:rPr spc="-20" dirty="0">
                <a:solidFill>
                  <a:srgbClr val="FFFFFF"/>
                </a:solidFill>
                <a:latin typeface="Calibri"/>
                <a:cs typeface="Calibri"/>
              </a:rPr>
              <a:t>0%</a:t>
            </a:r>
            <a:endParaRPr dirty="0">
              <a:latin typeface="Calibri"/>
              <a:cs typeface="Calibri"/>
            </a:endParaRPr>
          </a:p>
        </p:txBody>
      </p:sp>
      <p:sp>
        <p:nvSpPr>
          <p:cNvPr id="64" name="object 70">
            <a:extLst>
              <a:ext uri="{FF2B5EF4-FFF2-40B4-BE49-F238E27FC236}">
                <a16:creationId xmlns:a16="http://schemas.microsoft.com/office/drawing/2014/main" id="{4215AA4A-AC45-4C0B-AC04-93D887F43AE8}"/>
              </a:ext>
            </a:extLst>
          </p:cNvPr>
          <p:cNvSpPr txBox="1"/>
          <p:nvPr/>
        </p:nvSpPr>
        <p:spPr>
          <a:xfrm>
            <a:off x="8716088" y="4252913"/>
            <a:ext cx="790575" cy="215444"/>
          </a:xfrm>
          <a:prstGeom prst="rect">
            <a:avLst/>
          </a:prstGeom>
        </p:spPr>
        <p:txBody>
          <a:bodyPr lIns="0" tIns="0" rIns="0" bIns="0">
            <a:spAutoFit/>
          </a:bodyPr>
          <a:lstStyle/>
          <a:p>
            <a:pPr marL="12700">
              <a:defRPr/>
            </a:pPr>
            <a:r>
              <a:rPr spc="-20" dirty="0">
                <a:latin typeface="Calibri"/>
                <a:cs typeface="Calibri"/>
              </a:rPr>
              <a:t>4</a:t>
            </a:r>
            <a:r>
              <a:rPr lang="en-US" spc="-20" dirty="0">
                <a:latin typeface="Calibri"/>
                <a:cs typeface="Calibri"/>
              </a:rPr>
              <a:t>.</a:t>
            </a:r>
            <a:r>
              <a:rPr spc="-20" dirty="0">
                <a:latin typeface="Calibri"/>
                <a:cs typeface="Calibri"/>
              </a:rPr>
              <a:t>3</a:t>
            </a:r>
            <a:r>
              <a:rPr spc="-10" dirty="0">
                <a:latin typeface="Calibri"/>
                <a:cs typeface="Calibri"/>
              </a:rPr>
              <a:t>%</a:t>
            </a:r>
            <a:r>
              <a:rPr dirty="0">
                <a:latin typeface="Calibri"/>
                <a:cs typeface="Calibri"/>
              </a:rPr>
              <a:t> </a:t>
            </a:r>
            <a:r>
              <a:rPr spc="-75" dirty="0">
                <a:latin typeface="Calibri"/>
                <a:cs typeface="Calibri"/>
              </a:rPr>
              <a:t> </a:t>
            </a:r>
            <a:r>
              <a:rPr sz="2100" spc="-30" baseline="1984" dirty="0">
                <a:latin typeface="Calibri"/>
                <a:cs typeface="Calibri"/>
              </a:rPr>
              <a:t>1</a:t>
            </a:r>
            <a:r>
              <a:rPr lang="en-US" sz="2100" spc="-30" baseline="1984" dirty="0">
                <a:latin typeface="Calibri"/>
                <a:cs typeface="Calibri"/>
              </a:rPr>
              <a:t>.</a:t>
            </a:r>
            <a:r>
              <a:rPr sz="2100" spc="-30" baseline="1984" dirty="0">
                <a:latin typeface="Calibri"/>
                <a:cs typeface="Calibri"/>
              </a:rPr>
              <a:t>8%</a:t>
            </a:r>
            <a:endParaRPr sz="2100" baseline="1984" dirty="0">
              <a:latin typeface="Calibri"/>
              <a:cs typeface="Calibri"/>
            </a:endParaRPr>
          </a:p>
        </p:txBody>
      </p:sp>
      <p:sp>
        <p:nvSpPr>
          <p:cNvPr id="65" name="object 71">
            <a:extLst>
              <a:ext uri="{FF2B5EF4-FFF2-40B4-BE49-F238E27FC236}">
                <a16:creationId xmlns:a16="http://schemas.microsoft.com/office/drawing/2014/main" id="{89B45EFB-0257-449F-984D-0492356DCC02}"/>
              </a:ext>
            </a:extLst>
          </p:cNvPr>
          <p:cNvSpPr txBox="1"/>
          <p:nvPr/>
        </p:nvSpPr>
        <p:spPr>
          <a:xfrm>
            <a:off x="7038101" y="4943475"/>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26</a:t>
            </a:r>
            <a:r>
              <a:rPr lang="en-US" spc="-20" dirty="0">
                <a:solidFill>
                  <a:srgbClr val="FFFFFF"/>
                </a:solidFill>
                <a:latin typeface="Calibri"/>
                <a:cs typeface="Calibri"/>
              </a:rPr>
              <a:t>.</a:t>
            </a:r>
            <a:r>
              <a:rPr spc="-20" dirty="0">
                <a:solidFill>
                  <a:srgbClr val="FFFFFF"/>
                </a:solidFill>
                <a:latin typeface="Calibri"/>
                <a:cs typeface="Calibri"/>
              </a:rPr>
              <a:t>6%</a:t>
            </a:r>
            <a:endParaRPr dirty="0">
              <a:latin typeface="Calibri"/>
              <a:cs typeface="Calibri"/>
            </a:endParaRPr>
          </a:p>
        </p:txBody>
      </p:sp>
      <p:sp>
        <p:nvSpPr>
          <p:cNvPr id="66" name="object 72">
            <a:extLst>
              <a:ext uri="{FF2B5EF4-FFF2-40B4-BE49-F238E27FC236}">
                <a16:creationId xmlns:a16="http://schemas.microsoft.com/office/drawing/2014/main" id="{2E27D44B-B7F1-4977-AD3D-601A2EC8E878}"/>
              </a:ext>
            </a:extLst>
          </p:cNvPr>
          <p:cNvSpPr txBox="1"/>
          <p:nvPr/>
        </p:nvSpPr>
        <p:spPr>
          <a:xfrm>
            <a:off x="8119188" y="2746375"/>
            <a:ext cx="460375" cy="215444"/>
          </a:xfrm>
          <a:prstGeom prst="rect">
            <a:avLst/>
          </a:prstGeom>
        </p:spPr>
        <p:txBody>
          <a:bodyPr lIns="0" tIns="0" rIns="0" bIns="0">
            <a:spAutoFit/>
          </a:bodyPr>
          <a:lstStyle/>
          <a:p>
            <a:pPr marL="12700">
              <a:defRPr/>
            </a:pPr>
            <a:r>
              <a:rPr spc="-20" dirty="0">
                <a:solidFill>
                  <a:srgbClr val="FFFFFF"/>
                </a:solidFill>
                <a:latin typeface="Calibri"/>
                <a:cs typeface="Calibri"/>
              </a:rPr>
              <a:t>16</a:t>
            </a:r>
            <a:r>
              <a:rPr lang="en-US" spc="-20" dirty="0">
                <a:solidFill>
                  <a:srgbClr val="FFFFFF"/>
                </a:solidFill>
                <a:latin typeface="Calibri"/>
                <a:cs typeface="Calibri"/>
              </a:rPr>
              <a:t>.</a:t>
            </a:r>
            <a:r>
              <a:rPr spc="-20" dirty="0">
                <a:solidFill>
                  <a:srgbClr val="FFFFFF"/>
                </a:solidFill>
                <a:latin typeface="Calibri"/>
                <a:cs typeface="Calibri"/>
              </a:rPr>
              <a:t>2%</a:t>
            </a:r>
            <a:endParaRPr dirty="0">
              <a:latin typeface="Calibri"/>
              <a:cs typeface="Calibri"/>
            </a:endParaRPr>
          </a:p>
        </p:txBody>
      </p:sp>
      <p:sp>
        <p:nvSpPr>
          <p:cNvPr id="67" name="object 73">
            <a:extLst>
              <a:ext uri="{FF2B5EF4-FFF2-40B4-BE49-F238E27FC236}">
                <a16:creationId xmlns:a16="http://schemas.microsoft.com/office/drawing/2014/main" id="{2D2F0F00-F17A-464B-AF5A-1464E79284DD}"/>
              </a:ext>
            </a:extLst>
          </p:cNvPr>
          <p:cNvSpPr txBox="1"/>
          <p:nvPr/>
        </p:nvSpPr>
        <p:spPr>
          <a:xfrm>
            <a:off x="8898651" y="3357563"/>
            <a:ext cx="371475" cy="215444"/>
          </a:xfrm>
          <a:prstGeom prst="rect">
            <a:avLst/>
          </a:prstGeom>
        </p:spPr>
        <p:txBody>
          <a:bodyPr lIns="0" tIns="0" rIns="0" bIns="0">
            <a:spAutoFit/>
          </a:bodyPr>
          <a:lstStyle/>
          <a:p>
            <a:pPr marL="12700">
              <a:defRPr/>
            </a:pPr>
            <a:r>
              <a:rPr spc="-20" dirty="0">
                <a:latin typeface="Calibri"/>
                <a:cs typeface="Calibri"/>
              </a:rPr>
              <a:t>1</a:t>
            </a:r>
            <a:r>
              <a:rPr lang="en-US" spc="-20" dirty="0">
                <a:latin typeface="Calibri"/>
                <a:cs typeface="Calibri"/>
              </a:rPr>
              <a:t>.</a:t>
            </a:r>
            <a:r>
              <a:rPr spc="-20" dirty="0">
                <a:latin typeface="Calibri"/>
                <a:cs typeface="Calibri"/>
              </a:rPr>
              <a:t>1%</a:t>
            </a:r>
            <a:endParaRPr dirty="0">
              <a:latin typeface="Calibri"/>
              <a:cs typeface="Calibri"/>
            </a:endParaRPr>
          </a:p>
        </p:txBody>
      </p:sp>
      <p:sp>
        <p:nvSpPr>
          <p:cNvPr id="68" name="object 74">
            <a:extLst>
              <a:ext uri="{FF2B5EF4-FFF2-40B4-BE49-F238E27FC236}">
                <a16:creationId xmlns:a16="http://schemas.microsoft.com/office/drawing/2014/main" id="{0004AB2B-6C37-498E-807C-2537E34410CF}"/>
              </a:ext>
            </a:extLst>
          </p:cNvPr>
          <p:cNvSpPr txBox="1"/>
          <p:nvPr/>
        </p:nvSpPr>
        <p:spPr>
          <a:xfrm>
            <a:off x="8130301" y="4943475"/>
            <a:ext cx="461962" cy="215444"/>
          </a:xfrm>
          <a:prstGeom prst="rect">
            <a:avLst/>
          </a:prstGeom>
        </p:spPr>
        <p:txBody>
          <a:bodyPr lIns="0" tIns="0" rIns="0" bIns="0">
            <a:spAutoFit/>
          </a:bodyPr>
          <a:lstStyle/>
          <a:p>
            <a:pPr marL="12700">
              <a:defRPr/>
            </a:pPr>
            <a:r>
              <a:rPr spc="-20" dirty="0">
                <a:solidFill>
                  <a:srgbClr val="FFFFFF"/>
                </a:solidFill>
                <a:latin typeface="Calibri"/>
                <a:cs typeface="Calibri"/>
              </a:rPr>
              <a:t>17</a:t>
            </a:r>
            <a:r>
              <a:rPr lang="en-US" spc="-20" dirty="0">
                <a:solidFill>
                  <a:srgbClr val="FFFFFF"/>
                </a:solidFill>
                <a:latin typeface="Calibri"/>
                <a:cs typeface="Calibri"/>
              </a:rPr>
              <a:t>.</a:t>
            </a:r>
            <a:r>
              <a:rPr spc="-20" dirty="0">
                <a:solidFill>
                  <a:srgbClr val="FFFFFF"/>
                </a:solidFill>
                <a:latin typeface="Calibri"/>
                <a:cs typeface="Calibri"/>
              </a:rPr>
              <a:t>3%</a:t>
            </a:r>
            <a:endParaRPr dirty="0">
              <a:latin typeface="Calibri"/>
              <a:cs typeface="Calibri"/>
            </a:endParaRPr>
          </a:p>
        </p:txBody>
      </p:sp>
      <p:sp>
        <p:nvSpPr>
          <p:cNvPr id="69" name="object 75">
            <a:extLst>
              <a:ext uri="{FF2B5EF4-FFF2-40B4-BE49-F238E27FC236}">
                <a16:creationId xmlns:a16="http://schemas.microsoft.com/office/drawing/2014/main" id="{96C74FD0-DFC6-4D90-B095-14FDB822D0DA}"/>
              </a:ext>
            </a:extLst>
          </p:cNvPr>
          <p:cNvSpPr txBox="1"/>
          <p:nvPr/>
        </p:nvSpPr>
        <p:spPr>
          <a:xfrm>
            <a:off x="8790701" y="2746375"/>
            <a:ext cx="373062" cy="215444"/>
          </a:xfrm>
          <a:prstGeom prst="rect">
            <a:avLst/>
          </a:prstGeom>
        </p:spPr>
        <p:txBody>
          <a:bodyPr lIns="0" tIns="0" rIns="0" bIns="0">
            <a:spAutoFit/>
          </a:bodyPr>
          <a:lstStyle/>
          <a:p>
            <a:pPr marL="12700">
              <a:defRPr/>
            </a:pPr>
            <a:r>
              <a:rPr spc="-20" dirty="0">
                <a:latin typeface="Calibri"/>
                <a:cs typeface="Calibri"/>
              </a:rPr>
              <a:t>9</a:t>
            </a:r>
            <a:r>
              <a:rPr lang="en-US" spc="-20" dirty="0">
                <a:latin typeface="Calibri"/>
                <a:cs typeface="Calibri"/>
              </a:rPr>
              <a:t>.</a:t>
            </a:r>
            <a:r>
              <a:rPr spc="-20" dirty="0">
                <a:latin typeface="Calibri"/>
                <a:cs typeface="Calibri"/>
              </a:rPr>
              <a:t>0%</a:t>
            </a:r>
            <a:endParaRPr dirty="0">
              <a:latin typeface="Calibri"/>
              <a:cs typeface="Calibri"/>
            </a:endParaRPr>
          </a:p>
        </p:txBody>
      </p:sp>
      <p:sp>
        <p:nvSpPr>
          <p:cNvPr id="70" name="object 76">
            <a:extLst>
              <a:ext uri="{FF2B5EF4-FFF2-40B4-BE49-F238E27FC236}">
                <a16:creationId xmlns:a16="http://schemas.microsoft.com/office/drawing/2014/main" id="{211A33A6-32B4-4898-9B22-726284C0C57A}"/>
              </a:ext>
            </a:extLst>
          </p:cNvPr>
          <p:cNvSpPr txBox="1"/>
          <p:nvPr/>
        </p:nvSpPr>
        <p:spPr>
          <a:xfrm>
            <a:off x="8809751" y="4943475"/>
            <a:ext cx="373062" cy="215444"/>
          </a:xfrm>
          <a:prstGeom prst="rect">
            <a:avLst/>
          </a:prstGeom>
        </p:spPr>
        <p:txBody>
          <a:bodyPr lIns="0" tIns="0" rIns="0" bIns="0">
            <a:spAutoFit/>
          </a:bodyPr>
          <a:lstStyle/>
          <a:p>
            <a:pPr marL="12700">
              <a:defRPr/>
            </a:pPr>
            <a:r>
              <a:rPr spc="-20" dirty="0">
                <a:latin typeface="Calibri"/>
                <a:cs typeface="Calibri"/>
              </a:rPr>
              <a:t>8</a:t>
            </a:r>
            <a:r>
              <a:rPr lang="en-US" spc="-20" dirty="0">
                <a:latin typeface="Calibri"/>
                <a:cs typeface="Calibri"/>
              </a:rPr>
              <a:t>.</a:t>
            </a:r>
            <a:r>
              <a:rPr spc="-20" dirty="0">
                <a:latin typeface="Calibri"/>
                <a:cs typeface="Calibri"/>
              </a:rPr>
              <a:t>3%</a:t>
            </a:r>
            <a:endParaRPr dirty="0">
              <a:latin typeface="Calibri"/>
              <a:cs typeface="Calibri"/>
            </a:endParaRPr>
          </a:p>
        </p:txBody>
      </p:sp>
      <p:sp>
        <p:nvSpPr>
          <p:cNvPr id="71" name="object 77">
            <a:extLst>
              <a:ext uri="{FF2B5EF4-FFF2-40B4-BE49-F238E27FC236}">
                <a16:creationId xmlns:a16="http://schemas.microsoft.com/office/drawing/2014/main" id="{0987484C-BB1C-41F9-BD9C-2CC8013E3064}"/>
              </a:ext>
            </a:extLst>
          </p:cNvPr>
          <p:cNvSpPr txBox="1"/>
          <p:nvPr/>
        </p:nvSpPr>
        <p:spPr>
          <a:xfrm>
            <a:off x="7792163" y="2054378"/>
            <a:ext cx="333375" cy="203200"/>
          </a:xfrm>
          <a:prstGeom prst="rect">
            <a:avLst/>
          </a:prstGeom>
        </p:spPr>
        <p:txBody>
          <a:bodyPr lIns="0" tIns="0" rIns="0" bIns="0">
            <a:spAutoFit/>
          </a:bodyPr>
          <a:lstStyle/>
          <a:p>
            <a:pPr marL="12700">
              <a:defRPr/>
            </a:pPr>
            <a:r>
              <a:rPr spc="-20" dirty="0">
                <a:solidFill>
                  <a:srgbClr val="595958"/>
                </a:solidFill>
                <a:latin typeface="Calibri"/>
                <a:cs typeface="Calibri"/>
              </a:rPr>
              <a:t>7</a:t>
            </a:r>
            <a:r>
              <a:rPr dirty="0">
                <a:solidFill>
                  <a:srgbClr val="595958"/>
                </a:solidFill>
                <a:latin typeface="Calibri"/>
                <a:cs typeface="Calibri"/>
              </a:rPr>
              <a:t>5</a:t>
            </a:r>
            <a:r>
              <a:rPr spc="-10" dirty="0">
                <a:solidFill>
                  <a:srgbClr val="595958"/>
                </a:solidFill>
                <a:latin typeface="Calibri"/>
                <a:cs typeface="Calibri"/>
              </a:rPr>
              <a:t>%</a:t>
            </a:r>
            <a:endParaRPr dirty="0">
              <a:latin typeface="Calibri"/>
              <a:cs typeface="Calibri"/>
            </a:endParaRPr>
          </a:p>
        </p:txBody>
      </p:sp>
      <p:sp>
        <p:nvSpPr>
          <p:cNvPr id="72" name="object 78">
            <a:extLst>
              <a:ext uri="{FF2B5EF4-FFF2-40B4-BE49-F238E27FC236}">
                <a16:creationId xmlns:a16="http://schemas.microsoft.com/office/drawing/2014/main" id="{6649355E-1D62-4FB2-9C04-8C8156948037}"/>
              </a:ext>
            </a:extLst>
          </p:cNvPr>
          <p:cNvSpPr txBox="1"/>
          <p:nvPr/>
        </p:nvSpPr>
        <p:spPr>
          <a:xfrm>
            <a:off x="8992313" y="2054378"/>
            <a:ext cx="420688" cy="203200"/>
          </a:xfrm>
          <a:prstGeom prst="rect">
            <a:avLst/>
          </a:prstGeom>
        </p:spPr>
        <p:txBody>
          <a:bodyPr lIns="0" tIns="0" rIns="0" bIns="0">
            <a:spAutoFit/>
          </a:bodyPr>
          <a:lstStyle/>
          <a:p>
            <a:pPr marL="12700">
              <a:defRPr/>
            </a:pPr>
            <a:r>
              <a:rPr spc="-20" dirty="0">
                <a:solidFill>
                  <a:srgbClr val="595958"/>
                </a:solidFill>
                <a:latin typeface="Calibri"/>
                <a:cs typeface="Calibri"/>
              </a:rPr>
              <a:t>1</a:t>
            </a:r>
            <a:r>
              <a:rPr dirty="0">
                <a:solidFill>
                  <a:srgbClr val="595958"/>
                </a:solidFill>
                <a:latin typeface="Calibri"/>
                <a:cs typeface="Calibri"/>
              </a:rPr>
              <a:t>0</a:t>
            </a:r>
            <a:r>
              <a:rPr spc="-20" dirty="0">
                <a:solidFill>
                  <a:srgbClr val="595958"/>
                </a:solidFill>
                <a:latin typeface="Calibri"/>
                <a:cs typeface="Calibri"/>
              </a:rPr>
              <a:t>0%</a:t>
            </a:r>
            <a:endParaRPr>
              <a:latin typeface="Calibri"/>
              <a:cs typeface="Calibri"/>
            </a:endParaRPr>
          </a:p>
        </p:txBody>
      </p:sp>
      <p:sp>
        <p:nvSpPr>
          <p:cNvPr id="198729" name="object 79">
            <a:extLst>
              <a:ext uri="{FF2B5EF4-FFF2-40B4-BE49-F238E27FC236}">
                <a16:creationId xmlns:a16="http://schemas.microsoft.com/office/drawing/2014/main" id="{E392BBEF-FD6A-45AE-AD96-9A908B6439BC}"/>
              </a:ext>
            </a:extLst>
          </p:cNvPr>
          <p:cNvSpPr txBox="1">
            <a:spLocks noChangeArrowheads="1"/>
          </p:cNvSpPr>
          <p:nvPr/>
        </p:nvSpPr>
        <p:spPr bwMode="auto">
          <a:xfrm>
            <a:off x="378205" y="2627710"/>
            <a:ext cx="3790901" cy="43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7940">
                <a:solidFill>
                  <a:srgbClr val="000000"/>
                </a:solidFill>
                <a:miter lim="800000"/>
                <a:headEnd/>
                <a:tailEnd/>
              </a14:hiddenLine>
            </a:ext>
          </a:extLst>
        </p:spPr>
        <p:txBody>
          <a:bodyPr wrap="square" lIns="0" tIns="0" rIns="0" bIns="0">
            <a:spAutoFit/>
          </a:bodyPr>
          <a:lstStyle>
            <a:lvl1pPr marL="123825">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gn="r">
              <a:lnSpc>
                <a:spcPct val="102000"/>
              </a:lnSpc>
            </a:pPr>
            <a:r>
              <a:rPr lang="en-US" altLang="en-US" dirty="0">
                <a:solidFill>
                  <a:srgbClr val="595958"/>
                </a:solidFill>
                <a:latin typeface="Calibri" panose="020F0502020204030204" pitchFamily="34" charset="0"/>
                <a:cs typeface="Calibri" panose="020F0502020204030204" pitchFamily="34" charset="0"/>
              </a:rPr>
              <a:t>Operational procurement will be almost completely automated (n=277)</a:t>
            </a:r>
            <a:endParaRPr lang="en-US" altLang="en-US" dirty="0">
              <a:latin typeface="Calibri" panose="020F0502020204030204" pitchFamily="34" charset="0"/>
              <a:cs typeface="Calibri" panose="020F0502020204030204" pitchFamily="34" charset="0"/>
            </a:endParaRPr>
          </a:p>
        </p:txBody>
      </p:sp>
      <p:sp>
        <p:nvSpPr>
          <p:cNvPr id="198730" name="object 80">
            <a:extLst>
              <a:ext uri="{FF2B5EF4-FFF2-40B4-BE49-F238E27FC236}">
                <a16:creationId xmlns:a16="http://schemas.microsoft.com/office/drawing/2014/main" id="{7C466B2F-FAC5-44E1-8138-4B83D00CE4FE}"/>
              </a:ext>
            </a:extLst>
          </p:cNvPr>
          <p:cNvSpPr txBox="1">
            <a:spLocks noChangeArrowheads="1"/>
          </p:cNvSpPr>
          <p:nvPr/>
        </p:nvSpPr>
        <p:spPr bwMode="auto">
          <a:xfrm>
            <a:off x="386970" y="3676213"/>
            <a:ext cx="3790900" cy="43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marL="80963" indent="23813">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gn="r">
              <a:lnSpc>
                <a:spcPct val="102000"/>
              </a:lnSpc>
            </a:pPr>
            <a:r>
              <a:rPr lang="en-US" altLang="en-US" dirty="0">
                <a:solidFill>
                  <a:srgbClr val="595958"/>
                </a:solidFill>
                <a:latin typeface="Calibri" panose="020F0502020204030204" pitchFamily="34" charset="0"/>
                <a:cs typeface="Calibri" panose="020F0502020204030204" pitchFamily="34" charset="0"/>
              </a:rPr>
              <a:t>Operational procurement will be almost completely be outsourced (n=277)</a:t>
            </a:r>
            <a:endParaRPr lang="en-US" altLang="en-US" dirty="0">
              <a:latin typeface="Calibri" panose="020F0502020204030204" pitchFamily="34" charset="0"/>
              <a:cs typeface="Calibri" panose="020F0502020204030204" pitchFamily="34" charset="0"/>
            </a:endParaRPr>
          </a:p>
        </p:txBody>
      </p:sp>
      <p:sp>
        <p:nvSpPr>
          <p:cNvPr id="198731" name="object 81">
            <a:extLst>
              <a:ext uri="{FF2B5EF4-FFF2-40B4-BE49-F238E27FC236}">
                <a16:creationId xmlns:a16="http://schemas.microsoft.com/office/drawing/2014/main" id="{E37C996C-E540-478F-BA36-BD049BAE1A49}"/>
              </a:ext>
            </a:extLst>
          </p:cNvPr>
          <p:cNvSpPr txBox="1">
            <a:spLocks noChangeArrowheads="1"/>
          </p:cNvSpPr>
          <p:nvPr/>
        </p:nvSpPr>
        <p:spPr bwMode="auto">
          <a:xfrm>
            <a:off x="386968" y="4685879"/>
            <a:ext cx="3782135" cy="651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marL="173038">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lgn="r">
              <a:lnSpc>
                <a:spcPct val="102000"/>
              </a:lnSpc>
            </a:pPr>
            <a:r>
              <a:rPr lang="en-US" altLang="en-US" dirty="0">
                <a:solidFill>
                  <a:srgbClr val="595958"/>
                </a:solidFill>
                <a:latin typeface="Calibri" panose="020F0502020204030204" pitchFamily="34" charset="0"/>
                <a:cs typeface="Calibri" panose="020F0502020204030204" pitchFamily="34" charset="0"/>
              </a:rPr>
              <a:t>Operational procurement will largely be integrated with accounting, invoice control, invoice verification and payment (n=278)</a:t>
            </a:r>
            <a:endParaRPr lang="en-US" altLang="en-US" dirty="0">
              <a:latin typeface="Calibri" panose="020F0502020204030204" pitchFamily="34" charset="0"/>
              <a:cs typeface="Calibri" panose="020F0502020204030204" pitchFamily="34" charset="0"/>
            </a:endParaRPr>
          </a:p>
        </p:txBody>
      </p:sp>
      <p:sp>
        <p:nvSpPr>
          <p:cNvPr id="198732" name="object 82">
            <a:extLst>
              <a:ext uri="{FF2B5EF4-FFF2-40B4-BE49-F238E27FC236}">
                <a16:creationId xmlns:a16="http://schemas.microsoft.com/office/drawing/2014/main" id="{31E29280-D48B-41B4-A17F-1A09BDFAC41A}"/>
              </a:ext>
            </a:extLst>
          </p:cNvPr>
          <p:cNvSpPr>
            <a:spLocks/>
          </p:cNvSpPr>
          <p:nvPr/>
        </p:nvSpPr>
        <p:spPr bwMode="auto">
          <a:xfrm>
            <a:off x="2547063" y="5956887"/>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98733" name="object 83">
            <a:extLst>
              <a:ext uri="{FF2B5EF4-FFF2-40B4-BE49-F238E27FC236}">
                <a16:creationId xmlns:a16="http://schemas.microsoft.com/office/drawing/2014/main" id="{0CAC146A-633D-4B3A-ABD0-16EE5BCC062F}"/>
              </a:ext>
            </a:extLst>
          </p:cNvPr>
          <p:cNvSpPr>
            <a:spLocks/>
          </p:cNvSpPr>
          <p:nvPr/>
        </p:nvSpPr>
        <p:spPr bwMode="auto">
          <a:xfrm>
            <a:off x="3829763" y="5956887"/>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78" name="object 84">
            <a:extLst>
              <a:ext uri="{FF2B5EF4-FFF2-40B4-BE49-F238E27FC236}">
                <a16:creationId xmlns:a16="http://schemas.microsoft.com/office/drawing/2014/main" id="{66BFBB6F-6E58-4169-9BDC-65F1070B2F39}"/>
              </a:ext>
            </a:extLst>
          </p:cNvPr>
          <p:cNvSpPr txBox="1"/>
          <p:nvPr/>
        </p:nvSpPr>
        <p:spPr>
          <a:xfrm>
            <a:off x="2675651" y="5875338"/>
            <a:ext cx="1760537" cy="215444"/>
          </a:xfrm>
          <a:prstGeom prst="rect">
            <a:avLst/>
          </a:prstGeom>
        </p:spPr>
        <p:txBody>
          <a:bodyPr lIns="0" tIns="0" rIns="0" bIns="0">
            <a:spAutoFit/>
          </a:bodyPr>
          <a:lstStyle/>
          <a:p>
            <a:pPr marL="12700">
              <a:tabLst>
                <a:tab pos="1295400" algn="l"/>
              </a:tabLst>
              <a:defRPr/>
            </a:pPr>
            <a:r>
              <a:rPr lang="de-DE" spc="-10" dirty="0">
                <a:solidFill>
                  <a:srgbClr val="595958"/>
                </a:solidFill>
                <a:latin typeface="Calibri"/>
                <a:cs typeface="Calibri"/>
              </a:rPr>
              <a:t>none / hardly</a:t>
            </a:r>
            <a:r>
              <a:rPr dirty="0">
                <a:solidFill>
                  <a:srgbClr val="595958"/>
                </a:solidFill>
                <a:latin typeface="Calibri"/>
                <a:cs typeface="Calibri"/>
              </a:rPr>
              <a:t>	</a:t>
            </a:r>
            <a:r>
              <a:rPr lang="en-GB" spc="-10" dirty="0">
                <a:solidFill>
                  <a:srgbClr val="595958"/>
                </a:solidFill>
                <a:latin typeface="Calibri"/>
                <a:cs typeface="Calibri"/>
              </a:rPr>
              <a:t>low</a:t>
            </a:r>
            <a:endParaRPr lang="en-GB" dirty="0">
              <a:latin typeface="Calibri"/>
              <a:cs typeface="Calibri"/>
            </a:endParaRPr>
          </a:p>
        </p:txBody>
      </p:sp>
      <p:sp>
        <p:nvSpPr>
          <p:cNvPr id="198735" name="object 85">
            <a:extLst>
              <a:ext uri="{FF2B5EF4-FFF2-40B4-BE49-F238E27FC236}">
                <a16:creationId xmlns:a16="http://schemas.microsoft.com/office/drawing/2014/main" id="{4B489723-4822-4857-992A-ED7E7C4FF53C}"/>
              </a:ext>
            </a:extLst>
          </p:cNvPr>
          <p:cNvSpPr>
            <a:spLocks/>
          </p:cNvSpPr>
          <p:nvPr/>
        </p:nvSpPr>
        <p:spPr bwMode="auto">
          <a:xfrm>
            <a:off x="4623513" y="5956887"/>
            <a:ext cx="95250" cy="98425"/>
          </a:xfrm>
          <a:custGeom>
            <a:avLst/>
            <a:gdLst>
              <a:gd name="T0" fmla="*/ 0 w 96520"/>
              <a:gd name="T1" fmla="*/ 0 h 99060"/>
              <a:gd name="T2" fmla="*/ 86815 w 96520"/>
              <a:gd name="T3" fmla="*/ 0 h 99060"/>
              <a:gd name="T4" fmla="*/ 86815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0" name="object 86">
            <a:extLst>
              <a:ext uri="{FF2B5EF4-FFF2-40B4-BE49-F238E27FC236}">
                <a16:creationId xmlns:a16="http://schemas.microsoft.com/office/drawing/2014/main" id="{F0E875F2-4A36-4136-BE83-FA06F32A6EAD}"/>
              </a:ext>
            </a:extLst>
          </p:cNvPr>
          <p:cNvSpPr txBox="1"/>
          <p:nvPr/>
        </p:nvSpPr>
        <p:spPr>
          <a:xfrm>
            <a:off x="4752101" y="5875339"/>
            <a:ext cx="768350" cy="215444"/>
          </a:xfrm>
          <a:prstGeom prst="rect">
            <a:avLst/>
          </a:prstGeom>
        </p:spPr>
        <p:txBody>
          <a:bodyPr wrap="square" lIns="0" tIns="0" rIns="0" bIns="0">
            <a:spAutoFit/>
          </a:bodyPr>
          <a:lstStyle/>
          <a:p>
            <a:pPr marL="12700">
              <a:defRPr/>
            </a:pPr>
            <a:r>
              <a:rPr spc="-15" dirty="0">
                <a:solidFill>
                  <a:srgbClr val="595958"/>
                </a:solidFill>
                <a:latin typeface="Calibri"/>
                <a:cs typeface="Calibri"/>
              </a:rPr>
              <a:t>m</a:t>
            </a:r>
            <a:r>
              <a:rPr lang="de-DE" spc="-5" dirty="0">
                <a:solidFill>
                  <a:srgbClr val="595958"/>
                </a:solidFill>
                <a:latin typeface="Calibri"/>
                <a:cs typeface="Calibri"/>
              </a:rPr>
              <a:t>edium</a:t>
            </a:r>
            <a:endParaRPr dirty="0">
              <a:latin typeface="Calibri"/>
              <a:cs typeface="Calibri"/>
            </a:endParaRPr>
          </a:p>
        </p:txBody>
      </p:sp>
      <p:sp>
        <p:nvSpPr>
          <p:cNvPr id="198737" name="object 87">
            <a:extLst>
              <a:ext uri="{FF2B5EF4-FFF2-40B4-BE49-F238E27FC236}">
                <a16:creationId xmlns:a16="http://schemas.microsoft.com/office/drawing/2014/main" id="{ECDEA92C-2A17-4F7B-87E2-96AB355E21A0}"/>
              </a:ext>
            </a:extLst>
          </p:cNvPr>
          <p:cNvSpPr>
            <a:spLocks/>
          </p:cNvSpPr>
          <p:nvPr/>
        </p:nvSpPr>
        <p:spPr bwMode="auto">
          <a:xfrm>
            <a:off x="5529262" y="5956887"/>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2" name="object 88">
            <a:extLst>
              <a:ext uri="{FF2B5EF4-FFF2-40B4-BE49-F238E27FC236}">
                <a16:creationId xmlns:a16="http://schemas.microsoft.com/office/drawing/2014/main" id="{9E10E881-2881-4300-855A-CC07F43A30C9}"/>
              </a:ext>
            </a:extLst>
          </p:cNvPr>
          <p:cNvSpPr txBox="1"/>
          <p:nvPr/>
        </p:nvSpPr>
        <p:spPr>
          <a:xfrm>
            <a:off x="5657850" y="5875338"/>
            <a:ext cx="612776" cy="215444"/>
          </a:xfrm>
          <a:prstGeom prst="rect">
            <a:avLst/>
          </a:prstGeom>
        </p:spPr>
        <p:txBody>
          <a:bodyPr wrap="square" lIns="0" tIns="0" rIns="0" bIns="0">
            <a:spAutoFit/>
          </a:bodyPr>
          <a:lstStyle/>
          <a:p>
            <a:pPr marL="12700">
              <a:defRPr/>
            </a:pPr>
            <a:r>
              <a:rPr lang="de-DE" spc="-10" dirty="0">
                <a:solidFill>
                  <a:srgbClr val="595958"/>
                </a:solidFill>
                <a:latin typeface="Calibri"/>
                <a:cs typeface="Calibri"/>
              </a:rPr>
              <a:t>strong</a:t>
            </a:r>
            <a:endParaRPr dirty="0">
              <a:latin typeface="Calibri"/>
              <a:cs typeface="Calibri"/>
            </a:endParaRPr>
          </a:p>
        </p:txBody>
      </p:sp>
      <p:sp>
        <p:nvSpPr>
          <p:cNvPr id="198739" name="object 89">
            <a:extLst>
              <a:ext uri="{FF2B5EF4-FFF2-40B4-BE49-F238E27FC236}">
                <a16:creationId xmlns:a16="http://schemas.microsoft.com/office/drawing/2014/main" id="{AEFF925A-85FD-4DB2-8A4A-2A1C17B97704}"/>
              </a:ext>
            </a:extLst>
          </p:cNvPr>
          <p:cNvSpPr>
            <a:spLocks/>
          </p:cNvSpPr>
          <p:nvPr/>
        </p:nvSpPr>
        <p:spPr bwMode="auto">
          <a:xfrm>
            <a:off x="6433141" y="5956887"/>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4" name="object 90">
            <a:extLst>
              <a:ext uri="{FF2B5EF4-FFF2-40B4-BE49-F238E27FC236}">
                <a16:creationId xmlns:a16="http://schemas.microsoft.com/office/drawing/2014/main" id="{4261902D-6A08-40E7-A178-2C90105E8482}"/>
              </a:ext>
            </a:extLst>
          </p:cNvPr>
          <p:cNvSpPr txBox="1"/>
          <p:nvPr/>
        </p:nvSpPr>
        <p:spPr>
          <a:xfrm>
            <a:off x="6561729" y="5875338"/>
            <a:ext cx="949242" cy="215444"/>
          </a:xfrm>
          <a:prstGeom prst="rect">
            <a:avLst/>
          </a:prstGeom>
        </p:spPr>
        <p:txBody>
          <a:bodyPr wrap="square" lIns="0" tIns="0" rIns="0" bIns="0">
            <a:spAutoFit/>
          </a:bodyPr>
          <a:lstStyle/>
          <a:p>
            <a:pPr marL="12700">
              <a:defRPr/>
            </a:pPr>
            <a:r>
              <a:rPr lang="en-GB" spc="-10" dirty="0">
                <a:solidFill>
                  <a:srgbClr val="595958"/>
                </a:solidFill>
                <a:latin typeface="Calibri"/>
                <a:cs typeface="Calibri"/>
              </a:rPr>
              <a:t>very strong</a:t>
            </a:r>
            <a:endParaRPr lang="en-GB" dirty="0">
              <a:latin typeface="Calibri"/>
              <a:cs typeface="Calibri"/>
            </a:endParaRPr>
          </a:p>
        </p:txBody>
      </p:sp>
      <p:sp>
        <p:nvSpPr>
          <p:cNvPr id="198741" name="object 91">
            <a:extLst>
              <a:ext uri="{FF2B5EF4-FFF2-40B4-BE49-F238E27FC236}">
                <a16:creationId xmlns:a16="http://schemas.microsoft.com/office/drawing/2014/main" id="{2DC49842-4564-491A-8CDA-A8F25CA1B414}"/>
              </a:ext>
            </a:extLst>
          </p:cNvPr>
          <p:cNvSpPr>
            <a:spLocks/>
          </p:cNvSpPr>
          <p:nvPr/>
        </p:nvSpPr>
        <p:spPr bwMode="auto">
          <a:xfrm>
            <a:off x="7511175" y="5966412"/>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86" name="object 92">
            <a:extLst>
              <a:ext uri="{FF2B5EF4-FFF2-40B4-BE49-F238E27FC236}">
                <a16:creationId xmlns:a16="http://schemas.microsoft.com/office/drawing/2014/main" id="{8E1EBCC0-9D39-40E0-9A62-53AD3F6F897A}"/>
              </a:ext>
            </a:extLst>
          </p:cNvPr>
          <p:cNvSpPr txBox="1"/>
          <p:nvPr/>
        </p:nvSpPr>
        <p:spPr>
          <a:xfrm>
            <a:off x="7639763" y="5884863"/>
            <a:ext cx="1890711" cy="215444"/>
          </a:xfrm>
          <a:prstGeom prst="rect">
            <a:avLst/>
          </a:prstGeom>
        </p:spPr>
        <p:txBody>
          <a:bodyPr wrap="square" lIns="0" tIns="0" rIns="0" bIns="0">
            <a:spAutoFit/>
          </a:bodyPr>
          <a:lstStyle/>
          <a:p>
            <a:pPr marL="12700">
              <a:defRPr/>
            </a:pPr>
            <a:r>
              <a:rPr lang="en-GB" dirty="0">
                <a:solidFill>
                  <a:srgbClr val="595958"/>
                </a:solidFill>
                <a:latin typeface="Calibri"/>
                <a:cs typeface="Calibri"/>
              </a:rPr>
              <a:t>already accomplished</a:t>
            </a:r>
            <a:endParaRPr lang="en-GB" dirty="0">
              <a:latin typeface="Calibri"/>
              <a:cs typeface="Calibri"/>
            </a:endParaRPr>
          </a:p>
        </p:txBody>
      </p:sp>
      <p:sp>
        <p:nvSpPr>
          <p:cNvPr id="198743" name="Rectangle 11">
            <a:extLst>
              <a:ext uri="{FF2B5EF4-FFF2-40B4-BE49-F238E27FC236}">
                <a16:creationId xmlns:a16="http://schemas.microsoft.com/office/drawing/2014/main" id="{B5CE0EA6-648B-4EE5-BFB8-E8BD53180CD1}"/>
              </a:ext>
            </a:extLst>
          </p:cNvPr>
          <p:cNvSpPr>
            <a:spLocks noChangeArrowheads="1"/>
          </p:cNvSpPr>
          <p:nvPr>
            <p:custDataLst>
              <p:tags r:id="rId1"/>
            </p:custDataLst>
          </p:nvPr>
        </p:nvSpPr>
        <p:spPr bwMode="auto">
          <a:xfrm>
            <a:off x="382588" y="6643688"/>
            <a:ext cx="4230687"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dirty="0"/>
              <a:t>Source:	 Bogaschewsky / Müller: BME-Barometer </a:t>
            </a:r>
            <a:br>
              <a:rPr lang="de-DE" altLang="de-DE" sz="900" dirty="0"/>
            </a:br>
            <a:r>
              <a:rPr lang="de-DE" altLang="de-DE" sz="900" dirty="0"/>
              <a:t>elektronische Beschaffung 2018</a:t>
            </a:r>
          </a:p>
        </p:txBody>
      </p:sp>
      <p:sp>
        <p:nvSpPr>
          <p:cNvPr id="90" name="object 77">
            <a:extLst>
              <a:ext uri="{FF2B5EF4-FFF2-40B4-BE49-F238E27FC236}">
                <a16:creationId xmlns:a16="http://schemas.microsoft.com/office/drawing/2014/main" id="{80CD8B2A-6A66-4BDD-9996-1BA211252E1D}"/>
              </a:ext>
            </a:extLst>
          </p:cNvPr>
          <p:cNvSpPr txBox="1"/>
          <p:nvPr/>
        </p:nvSpPr>
        <p:spPr>
          <a:xfrm>
            <a:off x="6607106" y="2040144"/>
            <a:ext cx="333375" cy="215444"/>
          </a:xfrm>
          <a:prstGeom prst="rect">
            <a:avLst/>
          </a:prstGeom>
        </p:spPr>
        <p:txBody>
          <a:bodyPr lIns="0" tIns="0" rIns="0" bIns="0">
            <a:spAutoFit/>
          </a:bodyPr>
          <a:lstStyle/>
          <a:p>
            <a:pPr marL="12700">
              <a:defRPr/>
            </a:pPr>
            <a:r>
              <a:rPr dirty="0">
                <a:solidFill>
                  <a:srgbClr val="595958"/>
                </a:solidFill>
                <a:latin typeface="Calibri"/>
                <a:cs typeface="Calibri"/>
              </a:rPr>
              <a:t>5</a:t>
            </a:r>
            <a:r>
              <a:rPr lang="en-US" dirty="0">
                <a:solidFill>
                  <a:srgbClr val="595958"/>
                </a:solidFill>
                <a:latin typeface="Calibri"/>
                <a:cs typeface="Calibri"/>
              </a:rPr>
              <a:t>0</a:t>
            </a:r>
            <a:r>
              <a:rPr spc="-10" dirty="0">
                <a:solidFill>
                  <a:srgbClr val="595958"/>
                </a:solidFill>
                <a:latin typeface="Calibri"/>
                <a:cs typeface="Calibri"/>
              </a:rPr>
              <a:t>%</a:t>
            </a:r>
            <a:endParaRPr dirty="0">
              <a:latin typeface="Calibri"/>
              <a:cs typeface="Calibri"/>
            </a:endParaRPr>
          </a:p>
        </p:txBody>
      </p:sp>
      <p:sp>
        <p:nvSpPr>
          <p:cNvPr id="91" name="object 77">
            <a:extLst>
              <a:ext uri="{FF2B5EF4-FFF2-40B4-BE49-F238E27FC236}">
                <a16:creationId xmlns:a16="http://schemas.microsoft.com/office/drawing/2014/main" id="{22F382A3-27FE-4F20-B984-D0A00E1908CD}"/>
              </a:ext>
            </a:extLst>
          </p:cNvPr>
          <p:cNvSpPr txBox="1"/>
          <p:nvPr/>
        </p:nvSpPr>
        <p:spPr>
          <a:xfrm>
            <a:off x="5244306" y="2048256"/>
            <a:ext cx="333375" cy="215444"/>
          </a:xfrm>
          <a:prstGeom prst="rect">
            <a:avLst/>
          </a:prstGeom>
        </p:spPr>
        <p:txBody>
          <a:bodyPr lIns="0" tIns="0" rIns="0" bIns="0">
            <a:spAutoFit/>
          </a:bodyPr>
          <a:lstStyle/>
          <a:p>
            <a:pPr marL="12700">
              <a:defRPr/>
            </a:pPr>
            <a:r>
              <a:rPr lang="en-US" dirty="0">
                <a:solidFill>
                  <a:srgbClr val="595958"/>
                </a:solidFill>
                <a:latin typeface="Calibri"/>
                <a:cs typeface="Calibri"/>
              </a:rPr>
              <a:t>2</a:t>
            </a:r>
            <a:r>
              <a:rPr dirty="0">
                <a:solidFill>
                  <a:srgbClr val="595958"/>
                </a:solidFill>
                <a:latin typeface="Calibri"/>
                <a:cs typeface="Calibri"/>
              </a:rPr>
              <a:t>5</a:t>
            </a:r>
            <a:r>
              <a:rPr spc="-10" dirty="0">
                <a:solidFill>
                  <a:srgbClr val="595958"/>
                </a:solidFill>
                <a:latin typeface="Calibri"/>
                <a:cs typeface="Calibri"/>
              </a:rPr>
              <a:t>%</a:t>
            </a:r>
            <a:endParaRPr dirty="0">
              <a:latin typeface="Calibri"/>
              <a:cs typeface="Calibri"/>
            </a:endParaRPr>
          </a:p>
        </p:txBody>
      </p:sp>
      <p:sp>
        <p:nvSpPr>
          <p:cNvPr id="92" name="object 77">
            <a:extLst>
              <a:ext uri="{FF2B5EF4-FFF2-40B4-BE49-F238E27FC236}">
                <a16:creationId xmlns:a16="http://schemas.microsoft.com/office/drawing/2014/main" id="{E9897421-D529-4F75-9105-2324D37CDC0A}"/>
              </a:ext>
            </a:extLst>
          </p:cNvPr>
          <p:cNvSpPr txBox="1"/>
          <p:nvPr/>
        </p:nvSpPr>
        <p:spPr>
          <a:xfrm>
            <a:off x="4059249" y="2049615"/>
            <a:ext cx="333375" cy="215444"/>
          </a:xfrm>
          <a:prstGeom prst="rect">
            <a:avLst/>
          </a:prstGeom>
        </p:spPr>
        <p:txBody>
          <a:bodyPr lIns="0" tIns="0" rIns="0" bIns="0">
            <a:spAutoFit/>
          </a:bodyPr>
          <a:lstStyle/>
          <a:p>
            <a:pPr marL="12700">
              <a:defRPr/>
            </a:pPr>
            <a:r>
              <a:rPr lang="en-US" spc="-20" dirty="0">
                <a:solidFill>
                  <a:srgbClr val="595958"/>
                </a:solidFill>
                <a:latin typeface="Calibri"/>
                <a:cs typeface="Calibri"/>
              </a:rPr>
              <a:t>0</a:t>
            </a:r>
            <a:r>
              <a:rPr spc="-10" dirty="0">
                <a:solidFill>
                  <a:srgbClr val="595958"/>
                </a:solidFill>
                <a:latin typeface="Calibri"/>
                <a:cs typeface="Calibri"/>
              </a:rPr>
              <a:t>%</a:t>
            </a:r>
            <a:endParaRPr dirty="0">
              <a:latin typeface="Calibri"/>
              <a:cs typeface="Calibri"/>
            </a:endParaRPr>
          </a:p>
        </p:txBody>
      </p:sp>
    </p:spTree>
    <p:extLst>
      <p:ext uri="{BB962C8B-B14F-4D97-AF65-F5344CB8AC3E}">
        <p14:creationId xmlns:p14="http://schemas.microsoft.com/office/powerpoint/2010/main" val="422924855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Inhaltsplatzhalter 2">
            <a:extLst>
              <a:ext uri="{FF2B5EF4-FFF2-40B4-BE49-F238E27FC236}">
                <a16:creationId xmlns:a16="http://schemas.microsoft.com/office/drawing/2014/main" id="{B04A42CC-34FE-484A-97E5-7BB17416C50E}"/>
              </a:ext>
            </a:extLst>
          </p:cNvPr>
          <p:cNvSpPr>
            <a:spLocks noGrp="1"/>
          </p:cNvSpPr>
          <p:nvPr>
            <p:ph idx="10"/>
          </p:nvPr>
        </p:nvSpPr>
        <p:spPr/>
        <p:txBody>
          <a:bodyPr/>
          <a:lstStyle/>
          <a:p>
            <a:r>
              <a:rPr lang="de-DE" altLang="en-US" dirty="0"/>
              <a:t>Results of survey</a:t>
            </a:r>
            <a:endParaRPr lang="en-US" altLang="en-US" dirty="0"/>
          </a:p>
        </p:txBody>
      </p:sp>
      <p:sp>
        <p:nvSpPr>
          <p:cNvPr id="71682" name="Titel 1">
            <a:extLst>
              <a:ext uri="{FF2B5EF4-FFF2-40B4-BE49-F238E27FC236}">
                <a16:creationId xmlns:a16="http://schemas.microsoft.com/office/drawing/2014/main" id="{F788C583-8AB9-4CA3-A4F1-5AD93634F82F}"/>
              </a:ext>
            </a:extLst>
          </p:cNvPr>
          <p:cNvSpPr>
            <a:spLocks noGrp="1"/>
          </p:cNvSpPr>
          <p:nvPr>
            <p:ph type="title"/>
          </p:nvPr>
        </p:nvSpPr>
        <p:spPr/>
        <p:txBody>
          <a:bodyPr/>
          <a:lstStyle/>
          <a:p>
            <a:r>
              <a:rPr lang="en-GB" altLang="en-US" dirty="0"/>
              <a:t>Automated negotiation “bots” in PSM</a:t>
            </a:r>
          </a:p>
        </p:txBody>
      </p:sp>
      <p:sp>
        <p:nvSpPr>
          <p:cNvPr id="2" name="Content Placeholder 1">
            <a:extLst>
              <a:ext uri="{FF2B5EF4-FFF2-40B4-BE49-F238E27FC236}">
                <a16:creationId xmlns:a16="http://schemas.microsoft.com/office/drawing/2014/main" id="{CB399226-D779-467C-A5DD-BCA9A3F4FD26}"/>
              </a:ext>
            </a:extLst>
          </p:cNvPr>
          <p:cNvSpPr>
            <a:spLocks noGrp="1"/>
          </p:cNvSpPr>
          <p:nvPr>
            <p:ph idx="11"/>
          </p:nvPr>
        </p:nvSpPr>
        <p:spPr/>
        <p:txBody>
          <a:bodyPr/>
          <a:lstStyle/>
          <a:p>
            <a:pPr marL="1440000" indent="-1440000"/>
            <a:r>
              <a:rPr lang="en-GB" altLang="en-US" dirty="0"/>
              <a:t>Proposition: “Automated negotiation agents optimise purchasing- and sales contracts”</a:t>
            </a:r>
            <a:endParaRPr lang="en-GB" dirty="0"/>
          </a:p>
        </p:txBody>
      </p:sp>
      <p:sp>
        <p:nvSpPr>
          <p:cNvPr id="39" name="Rectangle 11">
            <a:extLst>
              <a:ext uri="{FF2B5EF4-FFF2-40B4-BE49-F238E27FC236}">
                <a16:creationId xmlns:a16="http://schemas.microsoft.com/office/drawing/2014/main" id="{556896CF-ECC1-4D37-89A3-DAA5673BA83E}"/>
              </a:ext>
            </a:extLst>
          </p:cNvPr>
          <p:cNvSpPr>
            <a:spLocks noChangeArrowheads="1"/>
          </p:cNvSpPr>
          <p:nvPr>
            <p:custDataLst>
              <p:tags r:id="rId1"/>
            </p:custDataLst>
          </p:nvPr>
        </p:nvSpPr>
        <p:spPr bwMode="auto">
          <a:xfrm>
            <a:off x="382588" y="6643688"/>
            <a:ext cx="4230687"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anchor="b"/>
          <a:lstStyle>
            <a:lvl1pPr defTabSz="762000">
              <a:lnSpc>
                <a:spcPct val="95000"/>
              </a:lnSpc>
              <a:spcBef>
                <a:spcPct val="30000"/>
              </a:spcBef>
              <a:buSzPct val="115000"/>
              <a:buFont typeface="Symbol" panose="05050102010706020507" pitchFamily="18" charset="2"/>
              <a:tabLst>
                <a:tab pos="449263" algn="l"/>
              </a:tabLst>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tabLst>
                <a:tab pos="449263" algn="l"/>
              </a:tabLst>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tabLst>
                <a:tab pos="449263" algn="l"/>
              </a:tabLst>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tabLst>
                <a:tab pos="449263" algn="l"/>
              </a:tabLst>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tabLst>
                <a:tab pos="449263" algn="l"/>
              </a:tabLst>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tabLst>
                <a:tab pos="449263" algn="l"/>
              </a:tabLst>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de-DE" altLang="de-DE" sz="900" dirty="0"/>
              <a:t>Quelle:	 </a:t>
            </a:r>
            <a:r>
              <a:rPr lang="de-DE" altLang="de-DE" sz="900" dirty="0" err="1"/>
              <a:t>Bogaschewsky</a:t>
            </a:r>
            <a:r>
              <a:rPr lang="de-DE" altLang="de-DE" sz="900" dirty="0"/>
              <a:t> / Müller: BME-Barometer </a:t>
            </a:r>
            <a:br>
              <a:rPr lang="de-DE" altLang="de-DE" sz="900" dirty="0"/>
            </a:br>
            <a:r>
              <a:rPr lang="de-DE" altLang="de-DE" sz="900" dirty="0"/>
              <a:t>elektronische Beschaffung 2018</a:t>
            </a:r>
          </a:p>
        </p:txBody>
      </p:sp>
      <p:sp>
        <p:nvSpPr>
          <p:cNvPr id="40" name="object 10">
            <a:extLst>
              <a:ext uri="{FF2B5EF4-FFF2-40B4-BE49-F238E27FC236}">
                <a16:creationId xmlns:a16="http://schemas.microsoft.com/office/drawing/2014/main" id="{F1EC0002-7088-4C3F-B6CA-694A006919E9}"/>
              </a:ext>
            </a:extLst>
          </p:cNvPr>
          <p:cNvSpPr>
            <a:spLocks/>
          </p:cNvSpPr>
          <p:nvPr/>
        </p:nvSpPr>
        <p:spPr bwMode="auto">
          <a:xfrm>
            <a:off x="3859213" y="1770063"/>
            <a:ext cx="0" cy="50800"/>
          </a:xfrm>
          <a:custGeom>
            <a:avLst/>
            <a:gdLst>
              <a:gd name="T0" fmla="*/ 0 h 50800"/>
              <a:gd name="T1" fmla="*/ 50800 h 50800"/>
              <a:gd name="T2" fmla="*/ 0 60000 65536"/>
              <a:gd name="T3" fmla="*/ 0 60000 65536"/>
            </a:gdLst>
            <a:ahLst/>
            <a:cxnLst>
              <a:cxn ang="T2">
                <a:pos x="0" y="T0"/>
              </a:cxn>
              <a:cxn ang="T3">
                <a:pos x="0" y="T1"/>
              </a:cxn>
            </a:cxnLst>
            <a:rect l="0" t="0" r="r" b="b"/>
            <a:pathLst>
              <a:path h="50800">
                <a:moveTo>
                  <a:pt x="0" y="0"/>
                </a:moveTo>
                <a:lnTo>
                  <a:pt x="0" y="508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1" name="object 11">
            <a:extLst>
              <a:ext uri="{FF2B5EF4-FFF2-40B4-BE49-F238E27FC236}">
                <a16:creationId xmlns:a16="http://schemas.microsoft.com/office/drawing/2014/main" id="{F90E35EA-8F59-4886-9984-37BBAD3DB4CD}"/>
              </a:ext>
            </a:extLst>
          </p:cNvPr>
          <p:cNvSpPr>
            <a:spLocks/>
          </p:cNvSpPr>
          <p:nvPr/>
        </p:nvSpPr>
        <p:spPr bwMode="auto">
          <a:xfrm>
            <a:off x="3859213" y="4750765"/>
            <a:ext cx="0" cy="101600"/>
          </a:xfrm>
          <a:custGeom>
            <a:avLst/>
            <a:gdLst>
              <a:gd name="T0" fmla="*/ 0 h 101600"/>
              <a:gd name="T1" fmla="*/ 101599 h 101600"/>
              <a:gd name="T2" fmla="*/ 0 60000 65536"/>
              <a:gd name="T3" fmla="*/ 0 60000 65536"/>
            </a:gdLst>
            <a:ahLst/>
            <a:cxnLst>
              <a:cxn ang="T2">
                <a:pos x="0" y="T0"/>
              </a:cxn>
              <a:cxn ang="T3">
                <a:pos x="0" y="T1"/>
              </a:cxn>
            </a:cxnLst>
            <a:rect l="0" t="0" r="r" b="b"/>
            <a:pathLst>
              <a:path h="101600">
                <a:moveTo>
                  <a:pt x="0" y="0"/>
                </a:moveTo>
                <a:lnTo>
                  <a:pt x="0" y="1015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2" name="object 12">
            <a:extLst>
              <a:ext uri="{FF2B5EF4-FFF2-40B4-BE49-F238E27FC236}">
                <a16:creationId xmlns:a16="http://schemas.microsoft.com/office/drawing/2014/main" id="{49EE38E6-CA66-486D-A409-EFB0DEBC10B5}"/>
              </a:ext>
            </a:extLst>
          </p:cNvPr>
          <p:cNvSpPr>
            <a:spLocks/>
          </p:cNvSpPr>
          <p:nvPr/>
        </p:nvSpPr>
        <p:spPr bwMode="auto">
          <a:xfrm>
            <a:off x="3859213" y="5192090"/>
            <a:ext cx="0" cy="53975"/>
          </a:xfrm>
          <a:custGeom>
            <a:avLst/>
            <a:gdLst>
              <a:gd name="T0" fmla="*/ 0 h 53339"/>
              <a:gd name="T1" fmla="*/ 59345 h 53339"/>
              <a:gd name="T2" fmla="*/ 0 60000 65536"/>
              <a:gd name="T3" fmla="*/ 0 60000 65536"/>
            </a:gdLst>
            <a:ahLst/>
            <a:cxnLst>
              <a:cxn ang="T2">
                <a:pos x="0" y="T0"/>
              </a:cxn>
              <a:cxn ang="T3">
                <a:pos x="0" y="T1"/>
              </a:cxn>
            </a:cxnLst>
            <a:rect l="0" t="0" r="r" b="b"/>
            <a:pathLst>
              <a:path h="53339">
                <a:moveTo>
                  <a:pt x="0" y="0"/>
                </a:moveTo>
                <a:lnTo>
                  <a:pt x="0" y="5334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3" name="object 13">
            <a:extLst>
              <a:ext uri="{FF2B5EF4-FFF2-40B4-BE49-F238E27FC236}">
                <a16:creationId xmlns:a16="http://schemas.microsoft.com/office/drawing/2014/main" id="{E6BC6B89-DAAF-499C-82D7-CFB47303F056}"/>
              </a:ext>
            </a:extLst>
          </p:cNvPr>
          <p:cNvSpPr>
            <a:spLocks/>
          </p:cNvSpPr>
          <p:nvPr/>
        </p:nvSpPr>
        <p:spPr bwMode="auto">
          <a:xfrm>
            <a:off x="5070475" y="1770063"/>
            <a:ext cx="0" cy="50800"/>
          </a:xfrm>
          <a:custGeom>
            <a:avLst/>
            <a:gdLst>
              <a:gd name="T0" fmla="*/ 0 h 50800"/>
              <a:gd name="T1" fmla="*/ 50799 h 50800"/>
              <a:gd name="T2" fmla="*/ 0 60000 65536"/>
              <a:gd name="T3" fmla="*/ 0 60000 65536"/>
            </a:gdLst>
            <a:ahLst/>
            <a:cxnLst>
              <a:cxn ang="T2">
                <a:pos x="0" y="T0"/>
              </a:cxn>
              <a:cxn ang="T3">
                <a:pos x="0" y="T1"/>
              </a:cxn>
            </a:cxnLst>
            <a:rect l="0" t="0" r="r" b="b"/>
            <a:pathLst>
              <a:path h="50800">
                <a:moveTo>
                  <a:pt x="0" y="0"/>
                </a:moveTo>
                <a:lnTo>
                  <a:pt x="0" y="5079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4" name="object 14">
            <a:extLst>
              <a:ext uri="{FF2B5EF4-FFF2-40B4-BE49-F238E27FC236}">
                <a16:creationId xmlns:a16="http://schemas.microsoft.com/office/drawing/2014/main" id="{90FCB024-9C64-4034-91DB-5FA9DC684B85}"/>
              </a:ext>
            </a:extLst>
          </p:cNvPr>
          <p:cNvSpPr>
            <a:spLocks/>
          </p:cNvSpPr>
          <p:nvPr/>
        </p:nvSpPr>
        <p:spPr bwMode="auto">
          <a:xfrm>
            <a:off x="5070475" y="4750765"/>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5" name="object 15">
            <a:extLst>
              <a:ext uri="{FF2B5EF4-FFF2-40B4-BE49-F238E27FC236}">
                <a16:creationId xmlns:a16="http://schemas.microsoft.com/office/drawing/2014/main" id="{6FAB8957-C24F-4E81-B668-75587E0F0B98}"/>
              </a:ext>
            </a:extLst>
          </p:cNvPr>
          <p:cNvSpPr>
            <a:spLocks/>
          </p:cNvSpPr>
          <p:nvPr/>
        </p:nvSpPr>
        <p:spPr bwMode="auto">
          <a:xfrm>
            <a:off x="5070475" y="5192090"/>
            <a:ext cx="0" cy="53975"/>
          </a:xfrm>
          <a:custGeom>
            <a:avLst/>
            <a:gdLst>
              <a:gd name="T0" fmla="*/ 0 h 53339"/>
              <a:gd name="T1" fmla="*/ 59344 h 53339"/>
              <a:gd name="T2" fmla="*/ 0 60000 65536"/>
              <a:gd name="T3" fmla="*/ 0 60000 65536"/>
            </a:gdLst>
            <a:ahLst/>
            <a:cxnLst>
              <a:cxn ang="T2">
                <a:pos x="0" y="T0"/>
              </a:cxn>
              <a:cxn ang="T3">
                <a:pos x="0" y="T1"/>
              </a:cxn>
            </a:cxnLst>
            <a:rect l="0" t="0" r="r" b="b"/>
            <a:pathLst>
              <a:path h="53339">
                <a:moveTo>
                  <a:pt x="0" y="0"/>
                </a:moveTo>
                <a:lnTo>
                  <a:pt x="0" y="53339"/>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6" name="object 16">
            <a:extLst>
              <a:ext uri="{FF2B5EF4-FFF2-40B4-BE49-F238E27FC236}">
                <a16:creationId xmlns:a16="http://schemas.microsoft.com/office/drawing/2014/main" id="{F7513207-86AE-4CA2-8C7F-AD7D37E8F7FA}"/>
              </a:ext>
            </a:extLst>
          </p:cNvPr>
          <p:cNvSpPr>
            <a:spLocks/>
          </p:cNvSpPr>
          <p:nvPr/>
        </p:nvSpPr>
        <p:spPr bwMode="auto">
          <a:xfrm>
            <a:off x="6278563" y="3422028"/>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7" name="object 17">
            <a:extLst>
              <a:ext uri="{FF2B5EF4-FFF2-40B4-BE49-F238E27FC236}">
                <a16:creationId xmlns:a16="http://schemas.microsoft.com/office/drawing/2014/main" id="{3225D391-706B-49BA-A8A0-F5F5CD1E3DF8}"/>
              </a:ext>
            </a:extLst>
          </p:cNvPr>
          <p:cNvSpPr>
            <a:spLocks/>
          </p:cNvSpPr>
          <p:nvPr/>
        </p:nvSpPr>
        <p:spPr bwMode="auto">
          <a:xfrm>
            <a:off x="6278563" y="4750765"/>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8" name="object 18">
            <a:extLst>
              <a:ext uri="{FF2B5EF4-FFF2-40B4-BE49-F238E27FC236}">
                <a16:creationId xmlns:a16="http://schemas.microsoft.com/office/drawing/2014/main" id="{DA204AD6-EFCD-4B6D-AE67-26F88481B1DB}"/>
              </a:ext>
            </a:extLst>
          </p:cNvPr>
          <p:cNvSpPr>
            <a:spLocks/>
          </p:cNvSpPr>
          <p:nvPr/>
        </p:nvSpPr>
        <p:spPr bwMode="auto">
          <a:xfrm>
            <a:off x="6278563" y="5192090"/>
            <a:ext cx="0" cy="53975"/>
          </a:xfrm>
          <a:custGeom>
            <a:avLst/>
            <a:gdLst>
              <a:gd name="T0" fmla="*/ 0 h 53339"/>
              <a:gd name="T1" fmla="*/ 59345 h 53339"/>
              <a:gd name="T2" fmla="*/ 0 60000 65536"/>
              <a:gd name="T3" fmla="*/ 0 60000 65536"/>
            </a:gdLst>
            <a:ahLst/>
            <a:cxnLst>
              <a:cxn ang="T2">
                <a:pos x="0" y="T0"/>
              </a:cxn>
              <a:cxn ang="T3">
                <a:pos x="0" y="T1"/>
              </a:cxn>
            </a:cxnLst>
            <a:rect l="0" t="0" r="r" b="b"/>
            <a:pathLst>
              <a:path h="53339">
                <a:moveTo>
                  <a:pt x="0" y="0"/>
                </a:moveTo>
                <a:lnTo>
                  <a:pt x="0" y="5334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9" name="object 19">
            <a:extLst>
              <a:ext uri="{FF2B5EF4-FFF2-40B4-BE49-F238E27FC236}">
                <a16:creationId xmlns:a16="http://schemas.microsoft.com/office/drawing/2014/main" id="{FD9D7877-9E46-458C-872A-674FFDF983F6}"/>
              </a:ext>
            </a:extLst>
          </p:cNvPr>
          <p:cNvSpPr>
            <a:spLocks/>
          </p:cNvSpPr>
          <p:nvPr/>
        </p:nvSpPr>
        <p:spPr bwMode="auto">
          <a:xfrm>
            <a:off x="7491413" y="1770063"/>
            <a:ext cx="0" cy="50800"/>
          </a:xfrm>
          <a:custGeom>
            <a:avLst/>
            <a:gdLst>
              <a:gd name="T0" fmla="*/ 0 h 50800"/>
              <a:gd name="T1" fmla="*/ 50800 h 50800"/>
              <a:gd name="T2" fmla="*/ 0 60000 65536"/>
              <a:gd name="T3" fmla="*/ 0 60000 65536"/>
            </a:gdLst>
            <a:ahLst/>
            <a:cxnLst>
              <a:cxn ang="T2">
                <a:pos x="0" y="T0"/>
              </a:cxn>
              <a:cxn ang="T3">
                <a:pos x="0" y="T1"/>
              </a:cxn>
            </a:cxnLst>
            <a:rect l="0" t="0" r="r" b="b"/>
            <a:pathLst>
              <a:path h="50800">
                <a:moveTo>
                  <a:pt x="0" y="0"/>
                </a:moveTo>
                <a:lnTo>
                  <a:pt x="0" y="508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0" name="object 20">
            <a:extLst>
              <a:ext uri="{FF2B5EF4-FFF2-40B4-BE49-F238E27FC236}">
                <a16:creationId xmlns:a16="http://schemas.microsoft.com/office/drawing/2014/main" id="{8E7F2AD0-CFF7-403F-8210-6AF615CB69C1}"/>
              </a:ext>
            </a:extLst>
          </p:cNvPr>
          <p:cNvSpPr>
            <a:spLocks/>
          </p:cNvSpPr>
          <p:nvPr/>
        </p:nvSpPr>
        <p:spPr bwMode="auto">
          <a:xfrm>
            <a:off x="7491413" y="3422028"/>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1" name="object 21">
            <a:extLst>
              <a:ext uri="{FF2B5EF4-FFF2-40B4-BE49-F238E27FC236}">
                <a16:creationId xmlns:a16="http://schemas.microsoft.com/office/drawing/2014/main" id="{69760668-9B04-43AF-95B0-E5D33E40B558}"/>
              </a:ext>
            </a:extLst>
          </p:cNvPr>
          <p:cNvSpPr>
            <a:spLocks/>
          </p:cNvSpPr>
          <p:nvPr/>
        </p:nvSpPr>
        <p:spPr bwMode="auto">
          <a:xfrm>
            <a:off x="7491413" y="4750765"/>
            <a:ext cx="0" cy="101600"/>
          </a:xfrm>
          <a:custGeom>
            <a:avLst/>
            <a:gdLst>
              <a:gd name="T0" fmla="*/ 0 h 101600"/>
              <a:gd name="T1" fmla="*/ 101600 h 101600"/>
              <a:gd name="T2" fmla="*/ 0 60000 65536"/>
              <a:gd name="T3" fmla="*/ 0 60000 65536"/>
            </a:gdLst>
            <a:ahLst/>
            <a:cxnLst>
              <a:cxn ang="T2">
                <a:pos x="0" y="T0"/>
              </a:cxn>
              <a:cxn ang="T3">
                <a:pos x="0" y="T1"/>
              </a:cxn>
            </a:cxnLst>
            <a:rect l="0" t="0" r="r" b="b"/>
            <a:pathLst>
              <a:path h="101600">
                <a:moveTo>
                  <a:pt x="0" y="0"/>
                </a:moveTo>
                <a:lnTo>
                  <a:pt x="0" y="10160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3" name="object 22">
            <a:extLst>
              <a:ext uri="{FF2B5EF4-FFF2-40B4-BE49-F238E27FC236}">
                <a16:creationId xmlns:a16="http://schemas.microsoft.com/office/drawing/2014/main" id="{841FEFC1-E3EE-4DA5-A5BE-41781B5C5116}"/>
              </a:ext>
            </a:extLst>
          </p:cNvPr>
          <p:cNvSpPr>
            <a:spLocks/>
          </p:cNvSpPr>
          <p:nvPr/>
        </p:nvSpPr>
        <p:spPr bwMode="auto">
          <a:xfrm>
            <a:off x="7491413" y="5192090"/>
            <a:ext cx="0" cy="53975"/>
          </a:xfrm>
          <a:custGeom>
            <a:avLst/>
            <a:gdLst>
              <a:gd name="T0" fmla="*/ 0 h 53339"/>
              <a:gd name="T1" fmla="*/ 59345 h 53339"/>
              <a:gd name="T2" fmla="*/ 0 60000 65536"/>
              <a:gd name="T3" fmla="*/ 0 60000 65536"/>
            </a:gdLst>
            <a:ahLst/>
            <a:cxnLst>
              <a:cxn ang="T2">
                <a:pos x="0" y="T0"/>
              </a:cxn>
              <a:cxn ang="T3">
                <a:pos x="0" y="T1"/>
              </a:cxn>
            </a:cxnLst>
            <a:rect l="0" t="0" r="r" b="b"/>
            <a:pathLst>
              <a:path h="53339">
                <a:moveTo>
                  <a:pt x="0" y="0"/>
                </a:moveTo>
                <a:lnTo>
                  <a:pt x="0" y="53340"/>
                </a:lnTo>
              </a:path>
            </a:pathLst>
          </a:custGeom>
          <a:noFill/>
          <a:ln w="10160">
            <a:solidFill>
              <a:srgbClr val="DADAD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55" name="object 23">
            <a:extLst>
              <a:ext uri="{FF2B5EF4-FFF2-40B4-BE49-F238E27FC236}">
                <a16:creationId xmlns:a16="http://schemas.microsoft.com/office/drawing/2014/main" id="{53D7DD1A-8741-4002-88DA-CB3D572C3844}"/>
              </a:ext>
            </a:extLst>
          </p:cNvPr>
          <p:cNvSpPr>
            <a:spLocks/>
          </p:cNvSpPr>
          <p:nvPr/>
        </p:nvSpPr>
        <p:spPr bwMode="auto">
          <a:xfrm>
            <a:off x="8675688" y="1820863"/>
            <a:ext cx="25400" cy="342900"/>
          </a:xfrm>
          <a:custGeom>
            <a:avLst/>
            <a:gdLst>
              <a:gd name="T0" fmla="*/ 0 w 24129"/>
              <a:gd name="T1" fmla="*/ 342900 h 342900"/>
              <a:gd name="T2" fmla="*/ 38299 w 24129"/>
              <a:gd name="T3" fmla="*/ 342900 h 342900"/>
              <a:gd name="T4" fmla="*/ 38299 w 24129"/>
              <a:gd name="T5" fmla="*/ 0 h 342900"/>
              <a:gd name="T6" fmla="*/ 0 w 24129"/>
              <a:gd name="T7" fmla="*/ 0 h 342900"/>
              <a:gd name="T8" fmla="*/ 0 w 24129"/>
              <a:gd name="T9" fmla="*/ 342900 h 342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29" h="342900">
                <a:moveTo>
                  <a:pt x="0" y="342900"/>
                </a:moveTo>
                <a:lnTo>
                  <a:pt x="24129" y="342900"/>
                </a:lnTo>
                <a:lnTo>
                  <a:pt x="24129" y="0"/>
                </a:lnTo>
                <a:lnTo>
                  <a:pt x="0" y="0"/>
                </a:lnTo>
                <a:lnTo>
                  <a:pt x="0" y="34290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66" name="object 31">
            <a:extLst>
              <a:ext uri="{FF2B5EF4-FFF2-40B4-BE49-F238E27FC236}">
                <a16:creationId xmlns:a16="http://schemas.microsoft.com/office/drawing/2014/main" id="{03BCADC7-979F-4107-889C-EEFBB53391CB}"/>
              </a:ext>
            </a:extLst>
          </p:cNvPr>
          <p:cNvSpPr txBox="1"/>
          <p:nvPr/>
        </p:nvSpPr>
        <p:spPr>
          <a:xfrm>
            <a:off x="2527300" y="1444625"/>
            <a:ext cx="241300" cy="215900"/>
          </a:xfrm>
          <a:prstGeom prst="rect">
            <a:avLst/>
          </a:prstGeom>
        </p:spPr>
        <p:txBody>
          <a:bodyPr lIns="0" tIns="0" rIns="0" bIns="0">
            <a:spAutoFit/>
          </a:bodyPr>
          <a:lstStyle/>
          <a:p>
            <a:pPr marL="12700">
              <a:defRPr/>
            </a:pPr>
            <a:r>
              <a:rPr spc="-20" dirty="0">
                <a:solidFill>
                  <a:srgbClr val="595958"/>
                </a:solidFill>
                <a:latin typeface="Calibri"/>
                <a:cs typeface="Calibri"/>
              </a:rPr>
              <a:t>0%</a:t>
            </a:r>
            <a:endParaRPr>
              <a:latin typeface="Calibri"/>
              <a:cs typeface="Calibri"/>
            </a:endParaRPr>
          </a:p>
        </p:txBody>
      </p:sp>
      <p:sp>
        <p:nvSpPr>
          <p:cNvPr id="67" name="object 32">
            <a:extLst>
              <a:ext uri="{FF2B5EF4-FFF2-40B4-BE49-F238E27FC236}">
                <a16:creationId xmlns:a16="http://schemas.microsoft.com/office/drawing/2014/main" id="{E1BFBAB8-294D-43CE-9186-AC949A743188}"/>
              </a:ext>
            </a:extLst>
          </p:cNvPr>
          <p:cNvSpPr txBox="1"/>
          <p:nvPr/>
        </p:nvSpPr>
        <p:spPr>
          <a:xfrm>
            <a:off x="3692525"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2</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68" name="object 33">
            <a:extLst>
              <a:ext uri="{FF2B5EF4-FFF2-40B4-BE49-F238E27FC236}">
                <a16:creationId xmlns:a16="http://schemas.microsoft.com/office/drawing/2014/main" id="{5ED5D179-8283-4345-B02D-A598DB12276D}"/>
              </a:ext>
            </a:extLst>
          </p:cNvPr>
          <p:cNvSpPr txBox="1"/>
          <p:nvPr/>
        </p:nvSpPr>
        <p:spPr>
          <a:xfrm>
            <a:off x="4903788"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4</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69" name="object 34">
            <a:extLst>
              <a:ext uri="{FF2B5EF4-FFF2-40B4-BE49-F238E27FC236}">
                <a16:creationId xmlns:a16="http://schemas.microsoft.com/office/drawing/2014/main" id="{35C6FA01-81B2-476D-987F-E66610C7B8A3}"/>
              </a:ext>
            </a:extLst>
          </p:cNvPr>
          <p:cNvSpPr txBox="1"/>
          <p:nvPr/>
        </p:nvSpPr>
        <p:spPr>
          <a:xfrm>
            <a:off x="6113463"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6</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70" name="object 35">
            <a:extLst>
              <a:ext uri="{FF2B5EF4-FFF2-40B4-BE49-F238E27FC236}">
                <a16:creationId xmlns:a16="http://schemas.microsoft.com/office/drawing/2014/main" id="{65456D94-F022-4A30-8EAB-C96014928803}"/>
              </a:ext>
            </a:extLst>
          </p:cNvPr>
          <p:cNvSpPr txBox="1"/>
          <p:nvPr/>
        </p:nvSpPr>
        <p:spPr>
          <a:xfrm>
            <a:off x="7324725" y="1444625"/>
            <a:ext cx="333375" cy="215900"/>
          </a:xfrm>
          <a:prstGeom prst="rect">
            <a:avLst/>
          </a:prstGeom>
        </p:spPr>
        <p:txBody>
          <a:bodyPr lIns="0" tIns="0" rIns="0" bIns="0">
            <a:spAutoFit/>
          </a:bodyPr>
          <a:lstStyle/>
          <a:p>
            <a:pPr marL="12700">
              <a:defRPr/>
            </a:pPr>
            <a:r>
              <a:rPr spc="-20" dirty="0">
                <a:solidFill>
                  <a:srgbClr val="595958"/>
                </a:solidFill>
                <a:latin typeface="Calibri"/>
                <a:cs typeface="Calibri"/>
              </a:rPr>
              <a:t>8</a:t>
            </a:r>
            <a:r>
              <a:rPr dirty="0">
                <a:solidFill>
                  <a:srgbClr val="595958"/>
                </a:solidFill>
                <a:latin typeface="Calibri"/>
                <a:cs typeface="Calibri"/>
              </a:rPr>
              <a:t>0</a:t>
            </a:r>
            <a:r>
              <a:rPr spc="-10" dirty="0">
                <a:solidFill>
                  <a:srgbClr val="595958"/>
                </a:solidFill>
                <a:latin typeface="Calibri"/>
                <a:cs typeface="Calibri"/>
              </a:rPr>
              <a:t>%</a:t>
            </a:r>
            <a:endParaRPr>
              <a:latin typeface="Calibri"/>
              <a:cs typeface="Calibri"/>
            </a:endParaRPr>
          </a:p>
        </p:txBody>
      </p:sp>
      <p:sp>
        <p:nvSpPr>
          <p:cNvPr id="71" name="object 36">
            <a:extLst>
              <a:ext uri="{FF2B5EF4-FFF2-40B4-BE49-F238E27FC236}">
                <a16:creationId xmlns:a16="http://schemas.microsoft.com/office/drawing/2014/main" id="{C774C266-E674-4AA2-AFBD-2494D980B20E}"/>
              </a:ext>
            </a:extLst>
          </p:cNvPr>
          <p:cNvSpPr txBox="1"/>
          <p:nvPr/>
        </p:nvSpPr>
        <p:spPr>
          <a:xfrm>
            <a:off x="8489950" y="1444625"/>
            <a:ext cx="420688" cy="215900"/>
          </a:xfrm>
          <a:prstGeom prst="rect">
            <a:avLst/>
          </a:prstGeom>
        </p:spPr>
        <p:txBody>
          <a:bodyPr lIns="0" tIns="0" rIns="0" bIns="0">
            <a:spAutoFit/>
          </a:bodyPr>
          <a:lstStyle/>
          <a:p>
            <a:pPr marL="12700">
              <a:defRPr/>
            </a:pPr>
            <a:r>
              <a:rPr spc="-20" dirty="0">
                <a:solidFill>
                  <a:srgbClr val="595958"/>
                </a:solidFill>
                <a:latin typeface="Calibri"/>
                <a:cs typeface="Calibri"/>
              </a:rPr>
              <a:t>1</a:t>
            </a:r>
            <a:r>
              <a:rPr dirty="0">
                <a:solidFill>
                  <a:srgbClr val="595958"/>
                </a:solidFill>
                <a:latin typeface="Calibri"/>
                <a:cs typeface="Calibri"/>
              </a:rPr>
              <a:t>0</a:t>
            </a:r>
            <a:r>
              <a:rPr spc="-20" dirty="0">
                <a:solidFill>
                  <a:srgbClr val="595958"/>
                </a:solidFill>
                <a:latin typeface="Calibri"/>
                <a:cs typeface="Calibri"/>
              </a:rPr>
              <a:t>0%</a:t>
            </a:r>
            <a:endParaRPr>
              <a:latin typeface="Calibri"/>
              <a:cs typeface="Calibri"/>
            </a:endParaRPr>
          </a:p>
        </p:txBody>
      </p:sp>
      <p:sp>
        <p:nvSpPr>
          <p:cNvPr id="72" name="object 37">
            <a:extLst>
              <a:ext uri="{FF2B5EF4-FFF2-40B4-BE49-F238E27FC236}">
                <a16:creationId xmlns:a16="http://schemas.microsoft.com/office/drawing/2014/main" id="{BF7949E7-3708-4A2E-8637-BD9DAE053535}"/>
              </a:ext>
            </a:extLst>
          </p:cNvPr>
          <p:cNvSpPr txBox="1"/>
          <p:nvPr/>
        </p:nvSpPr>
        <p:spPr>
          <a:xfrm>
            <a:off x="1314450" y="1897063"/>
            <a:ext cx="1181100" cy="215900"/>
          </a:xfrm>
          <a:prstGeom prst="rect">
            <a:avLst/>
          </a:prstGeom>
        </p:spPr>
        <p:txBody>
          <a:bodyPr lIns="0" tIns="0" rIns="0" bIns="0">
            <a:spAutoFit/>
          </a:bodyPr>
          <a:lstStyle/>
          <a:p>
            <a:pPr marL="12700">
              <a:defRPr/>
            </a:pPr>
            <a:r>
              <a:rPr lang="de-DE" spc="-15" dirty="0">
                <a:solidFill>
                  <a:srgbClr val="595958"/>
                </a:solidFill>
                <a:latin typeface="Calibri"/>
                <a:cs typeface="Calibri"/>
              </a:rPr>
              <a:t>Total</a:t>
            </a:r>
            <a:r>
              <a:rPr spc="-5" dirty="0">
                <a:solidFill>
                  <a:srgbClr val="595958"/>
                </a:solidFill>
                <a:latin typeface="Calibri"/>
                <a:cs typeface="Calibri"/>
              </a:rPr>
              <a:t> (</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5</a:t>
            </a:r>
            <a:r>
              <a:rPr spc="-10" dirty="0">
                <a:solidFill>
                  <a:srgbClr val="595958"/>
                </a:solidFill>
                <a:latin typeface="Calibri"/>
                <a:cs typeface="Calibri"/>
              </a:rPr>
              <a:t>8)</a:t>
            </a:r>
            <a:endParaRPr dirty="0">
              <a:latin typeface="Calibri"/>
              <a:cs typeface="Calibri"/>
            </a:endParaRPr>
          </a:p>
        </p:txBody>
      </p:sp>
      <p:sp>
        <p:nvSpPr>
          <p:cNvPr id="73" name="object 38">
            <a:extLst>
              <a:ext uri="{FF2B5EF4-FFF2-40B4-BE49-F238E27FC236}">
                <a16:creationId xmlns:a16="http://schemas.microsoft.com/office/drawing/2014/main" id="{17FFA19C-1683-451A-9786-9EAE49FDF266}"/>
              </a:ext>
            </a:extLst>
          </p:cNvPr>
          <p:cNvSpPr txBox="1"/>
          <p:nvPr/>
        </p:nvSpPr>
        <p:spPr>
          <a:xfrm>
            <a:off x="804863" y="3534740"/>
            <a:ext cx="1778000" cy="215900"/>
          </a:xfrm>
          <a:prstGeom prst="rect">
            <a:avLst/>
          </a:prstGeom>
          <a:ln w="20320">
            <a:solidFill>
              <a:srgbClr val="FF0000"/>
            </a:solidFill>
          </a:ln>
        </p:spPr>
        <p:txBody>
          <a:bodyPr lIns="0" tIns="0" rIns="0" bIns="0">
            <a:spAutoFit/>
          </a:bodyPr>
          <a:lstStyle/>
          <a:p>
            <a:pPr marL="238125">
              <a:defRPr/>
            </a:pPr>
            <a:r>
              <a:rPr spc="-10" dirty="0">
                <a:solidFill>
                  <a:srgbClr val="595958"/>
                </a:solidFill>
                <a:latin typeface="Calibri"/>
                <a:cs typeface="Calibri"/>
              </a:rPr>
              <a:t>MA </a:t>
            </a:r>
            <a:r>
              <a:rPr dirty="0">
                <a:solidFill>
                  <a:srgbClr val="595958"/>
                </a:solidFill>
                <a:latin typeface="Calibri"/>
                <a:cs typeface="Calibri"/>
              </a:rPr>
              <a:t>&gt;</a:t>
            </a:r>
            <a:r>
              <a:rPr spc="5" dirty="0">
                <a:solidFill>
                  <a:srgbClr val="595958"/>
                </a:solidFill>
                <a:latin typeface="Calibri"/>
                <a:cs typeface="Calibri"/>
              </a:rPr>
              <a:t> </a:t>
            </a:r>
            <a:r>
              <a:rPr spc="-20" dirty="0">
                <a:solidFill>
                  <a:srgbClr val="595958"/>
                </a:solidFill>
                <a:latin typeface="Calibri"/>
                <a:cs typeface="Calibri"/>
              </a:rPr>
              <a:t>2</a:t>
            </a:r>
            <a:r>
              <a:rPr dirty="0">
                <a:solidFill>
                  <a:srgbClr val="595958"/>
                </a:solidFill>
                <a:latin typeface="Calibri"/>
                <a:cs typeface="Calibri"/>
              </a:rPr>
              <a:t>0</a:t>
            </a:r>
            <a:r>
              <a:rPr spc="5" dirty="0">
                <a:solidFill>
                  <a:srgbClr val="595958"/>
                </a:solidFill>
                <a:latin typeface="Calibri"/>
                <a:cs typeface="Calibri"/>
              </a:rPr>
              <a:t>.</a:t>
            </a:r>
            <a:r>
              <a:rPr spc="-20" dirty="0">
                <a:solidFill>
                  <a:srgbClr val="595958"/>
                </a:solidFill>
                <a:latin typeface="Calibri"/>
                <a:cs typeface="Calibri"/>
              </a:rPr>
              <a:t>00</a:t>
            </a:r>
            <a:r>
              <a:rPr spc="-10" dirty="0">
                <a:solidFill>
                  <a:srgbClr val="595958"/>
                </a:solidFill>
                <a:latin typeface="Calibri"/>
                <a:cs typeface="Calibri"/>
              </a:rPr>
              <a:t>0</a:t>
            </a:r>
            <a:r>
              <a:rPr spc="10"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3</a:t>
            </a:r>
            <a:r>
              <a:rPr dirty="0">
                <a:solidFill>
                  <a:srgbClr val="595958"/>
                </a:solidFill>
                <a:latin typeface="Calibri"/>
                <a:cs typeface="Calibri"/>
              </a:rPr>
              <a:t>0)</a:t>
            </a:r>
            <a:endParaRPr>
              <a:latin typeface="Calibri"/>
              <a:cs typeface="Calibri"/>
            </a:endParaRPr>
          </a:p>
        </p:txBody>
      </p:sp>
      <p:sp>
        <p:nvSpPr>
          <p:cNvPr id="74" name="object 39">
            <a:extLst>
              <a:ext uri="{FF2B5EF4-FFF2-40B4-BE49-F238E27FC236}">
                <a16:creationId xmlns:a16="http://schemas.microsoft.com/office/drawing/2014/main" id="{A69D1E8F-8919-4703-88C2-8AFDB4FB708A}"/>
              </a:ext>
            </a:extLst>
          </p:cNvPr>
          <p:cNvSpPr txBox="1"/>
          <p:nvPr/>
        </p:nvSpPr>
        <p:spPr>
          <a:xfrm>
            <a:off x="950913" y="4080840"/>
            <a:ext cx="1544637" cy="214313"/>
          </a:xfrm>
          <a:prstGeom prst="rect">
            <a:avLst/>
          </a:prstGeom>
        </p:spPr>
        <p:txBody>
          <a:bodyPr lIns="0" tIns="0" rIns="0" bIns="0">
            <a:spAutoFit/>
          </a:bodyPr>
          <a:lstStyle/>
          <a:p>
            <a:pPr marL="12700">
              <a:defRPr/>
            </a:pPr>
            <a:r>
              <a:rPr spc="-10" dirty="0">
                <a:solidFill>
                  <a:srgbClr val="595958"/>
                </a:solidFill>
                <a:latin typeface="Calibri"/>
                <a:cs typeface="Calibri"/>
              </a:rPr>
              <a:t>MA </a:t>
            </a:r>
            <a:r>
              <a:rPr dirty="0">
                <a:solidFill>
                  <a:srgbClr val="595958"/>
                </a:solidFill>
                <a:latin typeface="Calibri"/>
                <a:cs typeface="Calibri"/>
              </a:rPr>
              <a:t>&lt;</a:t>
            </a:r>
            <a:r>
              <a:rPr spc="5" dirty="0">
                <a:solidFill>
                  <a:srgbClr val="595958"/>
                </a:solidFill>
                <a:latin typeface="Calibri"/>
                <a:cs typeface="Calibri"/>
              </a:rPr>
              <a:t> </a:t>
            </a:r>
            <a:r>
              <a:rPr spc="-20" dirty="0">
                <a:solidFill>
                  <a:srgbClr val="595958"/>
                </a:solidFill>
                <a:latin typeface="Calibri"/>
                <a:cs typeface="Calibri"/>
              </a:rPr>
              <a:t>2</a:t>
            </a:r>
            <a:r>
              <a:rPr dirty="0">
                <a:solidFill>
                  <a:srgbClr val="595958"/>
                </a:solidFill>
                <a:latin typeface="Calibri"/>
                <a:cs typeface="Calibri"/>
              </a:rPr>
              <a:t>0</a:t>
            </a:r>
            <a:r>
              <a:rPr spc="5" dirty="0">
                <a:solidFill>
                  <a:srgbClr val="595958"/>
                </a:solidFill>
                <a:latin typeface="Calibri"/>
                <a:cs typeface="Calibri"/>
              </a:rPr>
              <a:t>.</a:t>
            </a:r>
            <a:r>
              <a:rPr spc="-20" dirty="0">
                <a:solidFill>
                  <a:srgbClr val="595958"/>
                </a:solidFill>
                <a:latin typeface="Calibri"/>
                <a:cs typeface="Calibri"/>
              </a:rPr>
              <a:t>00</a:t>
            </a:r>
            <a:r>
              <a:rPr spc="-10" dirty="0">
                <a:solidFill>
                  <a:srgbClr val="595958"/>
                </a:solidFill>
                <a:latin typeface="Calibri"/>
                <a:cs typeface="Calibri"/>
              </a:rPr>
              <a:t>0</a:t>
            </a:r>
            <a:r>
              <a:rPr spc="10"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2</a:t>
            </a:r>
            <a:r>
              <a:rPr dirty="0">
                <a:solidFill>
                  <a:srgbClr val="595958"/>
                </a:solidFill>
                <a:latin typeface="Calibri"/>
                <a:cs typeface="Calibri"/>
              </a:rPr>
              <a:t>2</a:t>
            </a:r>
            <a:r>
              <a:rPr spc="-10" dirty="0">
                <a:solidFill>
                  <a:srgbClr val="595958"/>
                </a:solidFill>
                <a:latin typeface="Calibri"/>
                <a:cs typeface="Calibri"/>
              </a:rPr>
              <a:t>8)</a:t>
            </a:r>
            <a:endParaRPr>
              <a:latin typeface="Calibri"/>
              <a:cs typeface="Calibri"/>
            </a:endParaRPr>
          </a:p>
        </p:txBody>
      </p:sp>
      <p:sp>
        <p:nvSpPr>
          <p:cNvPr id="75" name="object 40">
            <a:extLst>
              <a:ext uri="{FF2B5EF4-FFF2-40B4-BE49-F238E27FC236}">
                <a16:creationId xmlns:a16="http://schemas.microsoft.com/office/drawing/2014/main" id="{5FD8E24E-ADBF-421E-B803-82B256524B4F}"/>
              </a:ext>
            </a:extLst>
          </p:cNvPr>
          <p:cNvSpPr txBox="1"/>
          <p:nvPr/>
        </p:nvSpPr>
        <p:spPr>
          <a:xfrm>
            <a:off x="812800" y="4966665"/>
            <a:ext cx="1682750" cy="215900"/>
          </a:xfrm>
          <a:prstGeom prst="rect">
            <a:avLst/>
          </a:prstGeom>
        </p:spPr>
        <p:txBody>
          <a:bodyPr lIns="0" tIns="0" rIns="0" bIns="0">
            <a:spAutoFit/>
          </a:bodyPr>
          <a:lstStyle/>
          <a:p>
            <a:pPr marL="12700">
              <a:defRPr/>
            </a:pPr>
            <a:r>
              <a:rPr spc="-15" dirty="0">
                <a:solidFill>
                  <a:srgbClr val="595958"/>
                </a:solidFill>
                <a:latin typeface="Calibri"/>
                <a:cs typeface="Calibri"/>
              </a:rPr>
              <a:t>G</a:t>
            </a:r>
            <a:r>
              <a:rPr spc="-10" dirty="0">
                <a:solidFill>
                  <a:srgbClr val="595958"/>
                </a:solidFill>
                <a:latin typeface="Calibri"/>
                <a:cs typeface="Calibri"/>
              </a:rPr>
              <a:t>U</a:t>
            </a:r>
            <a:r>
              <a:rPr spc="5" dirty="0">
                <a:solidFill>
                  <a:srgbClr val="595958"/>
                </a:solidFill>
                <a:latin typeface="Calibri"/>
                <a:cs typeface="Calibri"/>
              </a:rPr>
              <a:t> </a:t>
            </a:r>
            <a:r>
              <a:rPr dirty="0">
                <a:solidFill>
                  <a:srgbClr val="595958"/>
                </a:solidFill>
                <a:latin typeface="Calibri"/>
                <a:cs typeface="Calibri"/>
              </a:rPr>
              <a:t>/ </a:t>
            </a:r>
            <a:r>
              <a:rPr spc="-20" dirty="0">
                <a:solidFill>
                  <a:srgbClr val="595958"/>
                </a:solidFill>
                <a:latin typeface="Calibri"/>
                <a:cs typeface="Calibri"/>
              </a:rPr>
              <a:t>K</a:t>
            </a:r>
            <a:r>
              <a:rPr dirty="0">
                <a:solidFill>
                  <a:srgbClr val="595958"/>
                </a:solidFill>
                <a:latin typeface="Calibri"/>
                <a:cs typeface="Calibri"/>
              </a:rPr>
              <a:t>on</a:t>
            </a:r>
            <a:r>
              <a:rPr spc="-15" dirty="0">
                <a:solidFill>
                  <a:srgbClr val="595958"/>
                </a:solidFill>
                <a:latin typeface="Calibri"/>
                <a:cs typeface="Calibri"/>
              </a:rPr>
              <a:t>z</a:t>
            </a:r>
            <a:r>
              <a:rPr spc="-10" dirty="0">
                <a:solidFill>
                  <a:srgbClr val="595958"/>
                </a:solidFill>
                <a:latin typeface="Calibri"/>
                <a:cs typeface="Calibri"/>
              </a:rPr>
              <a:t>e</a:t>
            </a:r>
            <a:r>
              <a:rPr dirty="0">
                <a:solidFill>
                  <a:srgbClr val="595958"/>
                </a:solidFill>
                <a:latin typeface="Calibri"/>
                <a:cs typeface="Calibri"/>
              </a:rPr>
              <a:t>r</a:t>
            </a:r>
            <a:r>
              <a:rPr spc="-20" dirty="0">
                <a:solidFill>
                  <a:srgbClr val="595958"/>
                </a:solidFill>
                <a:latin typeface="Calibri"/>
                <a:cs typeface="Calibri"/>
              </a:rPr>
              <a:t>n</a:t>
            </a:r>
            <a:r>
              <a:rPr spc="-10" dirty="0">
                <a:solidFill>
                  <a:srgbClr val="595958"/>
                </a:solidFill>
                <a:latin typeface="Calibri"/>
                <a:cs typeface="Calibri"/>
              </a:rPr>
              <a:t>e</a:t>
            </a:r>
            <a:r>
              <a:rPr spc="5"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10" dirty="0">
                <a:solidFill>
                  <a:srgbClr val="595958"/>
                </a:solidFill>
                <a:latin typeface="Calibri"/>
                <a:cs typeface="Calibri"/>
              </a:rPr>
              <a:t>=</a:t>
            </a:r>
            <a:r>
              <a:rPr spc="-20" dirty="0">
                <a:solidFill>
                  <a:srgbClr val="595958"/>
                </a:solidFill>
                <a:latin typeface="Calibri"/>
                <a:cs typeface="Calibri"/>
              </a:rPr>
              <a:t>1</a:t>
            </a:r>
            <a:r>
              <a:rPr dirty="0">
                <a:solidFill>
                  <a:srgbClr val="595958"/>
                </a:solidFill>
                <a:latin typeface="Calibri"/>
                <a:cs typeface="Calibri"/>
              </a:rPr>
              <a:t>2</a:t>
            </a:r>
            <a:r>
              <a:rPr spc="-20" dirty="0">
                <a:solidFill>
                  <a:srgbClr val="595958"/>
                </a:solidFill>
                <a:latin typeface="Calibri"/>
                <a:cs typeface="Calibri"/>
              </a:rPr>
              <a:t>1</a:t>
            </a:r>
            <a:r>
              <a:rPr dirty="0">
                <a:solidFill>
                  <a:srgbClr val="595958"/>
                </a:solidFill>
                <a:latin typeface="Calibri"/>
                <a:cs typeface="Calibri"/>
              </a:rPr>
              <a:t>)</a:t>
            </a:r>
            <a:endParaRPr>
              <a:latin typeface="Calibri"/>
              <a:cs typeface="Calibri"/>
            </a:endParaRPr>
          </a:p>
        </p:txBody>
      </p:sp>
      <p:sp>
        <p:nvSpPr>
          <p:cNvPr id="76" name="object 41">
            <a:extLst>
              <a:ext uri="{FF2B5EF4-FFF2-40B4-BE49-F238E27FC236}">
                <a16:creationId xmlns:a16="http://schemas.microsoft.com/office/drawing/2014/main" id="{8642FD8A-E9E2-42BB-8D88-CDC4E481F0A4}"/>
              </a:ext>
            </a:extLst>
          </p:cNvPr>
          <p:cNvSpPr txBox="1"/>
          <p:nvPr/>
        </p:nvSpPr>
        <p:spPr>
          <a:xfrm>
            <a:off x="1512888" y="5739778"/>
            <a:ext cx="982662" cy="215900"/>
          </a:xfrm>
          <a:prstGeom prst="rect">
            <a:avLst/>
          </a:prstGeom>
        </p:spPr>
        <p:txBody>
          <a:bodyPr lIns="0" tIns="0" rIns="0" bIns="0">
            <a:spAutoFit/>
          </a:bodyPr>
          <a:lstStyle/>
          <a:p>
            <a:pPr marL="12700">
              <a:defRPr/>
            </a:pPr>
            <a:r>
              <a:rPr spc="-20" dirty="0">
                <a:solidFill>
                  <a:srgbClr val="595958"/>
                </a:solidFill>
                <a:latin typeface="Calibri"/>
                <a:cs typeface="Calibri"/>
              </a:rPr>
              <a:t>K</a:t>
            </a:r>
            <a:r>
              <a:rPr spc="-15" dirty="0">
                <a:solidFill>
                  <a:srgbClr val="595958"/>
                </a:solidFill>
                <a:latin typeface="Calibri"/>
                <a:cs typeface="Calibri"/>
              </a:rPr>
              <a:t>MU</a:t>
            </a:r>
            <a:r>
              <a:rPr spc="5" dirty="0">
                <a:solidFill>
                  <a:srgbClr val="595958"/>
                </a:solidFill>
                <a:latin typeface="Calibri"/>
                <a:cs typeface="Calibri"/>
              </a:rPr>
              <a:t> </a:t>
            </a:r>
            <a:r>
              <a:rPr spc="-5" dirty="0">
                <a:solidFill>
                  <a:srgbClr val="595958"/>
                </a:solidFill>
                <a:latin typeface="Calibri"/>
                <a:cs typeface="Calibri"/>
              </a:rPr>
              <a:t>(</a:t>
            </a:r>
            <a:r>
              <a:rPr dirty="0">
                <a:solidFill>
                  <a:srgbClr val="595958"/>
                </a:solidFill>
                <a:latin typeface="Calibri"/>
                <a:cs typeface="Calibri"/>
              </a:rPr>
              <a:t>n=</a:t>
            </a:r>
            <a:r>
              <a:rPr spc="-20" dirty="0">
                <a:solidFill>
                  <a:srgbClr val="595958"/>
                </a:solidFill>
                <a:latin typeface="Calibri"/>
                <a:cs typeface="Calibri"/>
              </a:rPr>
              <a:t>1</a:t>
            </a:r>
            <a:r>
              <a:rPr dirty="0">
                <a:solidFill>
                  <a:srgbClr val="595958"/>
                </a:solidFill>
                <a:latin typeface="Calibri"/>
                <a:cs typeface="Calibri"/>
              </a:rPr>
              <a:t>3</a:t>
            </a:r>
            <a:r>
              <a:rPr spc="-10" dirty="0">
                <a:solidFill>
                  <a:srgbClr val="595958"/>
                </a:solidFill>
                <a:latin typeface="Calibri"/>
                <a:cs typeface="Calibri"/>
              </a:rPr>
              <a:t>7)</a:t>
            </a:r>
            <a:endParaRPr dirty="0">
              <a:latin typeface="Calibri"/>
              <a:cs typeface="Calibri"/>
            </a:endParaRPr>
          </a:p>
        </p:txBody>
      </p:sp>
      <p:graphicFrame>
        <p:nvGraphicFramePr>
          <p:cNvPr id="77" name="object 26">
            <a:extLst>
              <a:ext uri="{FF2B5EF4-FFF2-40B4-BE49-F238E27FC236}">
                <a16:creationId xmlns:a16="http://schemas.microsoft.com/office/drawing/2014/main" id="{EF3B939C-2CC3-47DD-B58B-42B313FEEB70}"/>
              </a:ext>
            </a:extLst>
          </p:cNvPr>
          <p:cNvGraphicFramePr>
            <a:graphicFrameLocks noGrp="1"/>
          </p:cNvGraphicFramePr>
          <p:nvPr>
            <p:extLst>
              <p:ext uri="{D42A27DB-BD31-4B8C-83A1-F6EECF244321}">
                <p14:modId xmlns:p14="http://schemas.microsoft.com/office/powerpoint/2010/main" val="610628940"/>
              </p:ext>
            </p:extLst>
          </p:nvPr>
        </p:nvGraphicFramePr>
        <p:xfrm>
          <a:off x="2644775" y="1814513"/>
          <a:ext cx="6027739" cy="3994152"/>
        </p:xfrm>
        <a:graphic>
          <a:graphicData uri="http://schemas.openxmlformats.org/drawingml/2006/table">
            <a:tbl>
              <a:tblPr firstRow="1" bandRow="1">
                <a:tableStyleId>{2D5ABB26-0587-4C30-8999-92F81FD0307C}</a:tableStyleId>
              </a:tblPr>
              <a:tblGrid>
                <a:gridCol w="1208850">
                  <a:extLst>
                    <a:ext uri="{9D8B030D-6E8A-4147-A177-3AD203B41FA5}">
                      <a16:colId xmlns:a16="http://schemas.microsoft.com/office/drawing/2014/main" val="20000"/>
                    </a:ext>
                  </a:extLst>
                </a:gridCol>
                <a:gridCol w="639980">
                  <a:extLst>
                    <a:ext uri="{9D8B030D-6E8A-4147-A177-3AD203B41FA5}">
                      <a16:colId xmlns:a16="http://schemas.microsoft.com/office/drawing/2014/main" val="20001"/>
                    </a:ext>
                  </a:extLst>
                </a:gridCol>
                <a:gridCol w="330148">
                  <a:extLst>
                    <a:ext uri="{9D8B030D-6E8A-4147-A177-3AD203B41FA5}">
                      <a16:colId xmlns:a16="http://schemas.microsoft.com/office/drawing/2014/main" val="20002"/>
                    </a:ext>
                  </a:extLst>
                </a:gridCol>
                <a:gridCol w="129519">
                  <a:extLst>
                    <a:ext uri="{9D8B030D-6E8A-4147-A177-3AD203B41FA5}">
                      <a16:colId xmlns:a16="http://schemas.microsoft.com/office/drawing/2014/main" val="20003"/>
                    </a:ext>
                  </a:extLst>
                </a:gridCol>
                <a:gridCol w="111742">
                  <a:extLst>
                    <a:ext uri="{9D8B030D-6E8A-4147-A177-3AD203B41FA5}">
                      <a16:colId xmlns:a16="http://schemas.microsoft.com/office/drawing/2014/main" val="20004"/>
                    </a:ext>
                  </a:extLst>
                </a:gridCol>
                <a:gridCol w="53332">
                  <a:extLst>
                    <a:ext uri="{9D8B030D-6E8A-4147-A177-3AD203B41FA5}">
                      <a16:colId xmlns:a16="http://schemas.microsoft.com/office/drawing/2014/main" val="20005"/>
                    </a:ext>
                  </a:extLst>
                </a:gridCol>
                <a:gridCol w="551094">
                  <a:extLst>
                    <a:ext uri="{9D8B030D-6E8A-4147-A177-3AD203B41FA5}">
                      <a16:colId xmlns:a16="http://schemas.microsoft.com/office/drawing/2014/main" val="20006"/>
                    </a:ext>
                  </a:extLst>
                </a:gridCol>
                <a:gridCol w="325069">
                  <a:extLst>
                    <a:ext uri="{9D8B030D-6E8A-4147-A177-3AD203B41FA5}">
                      <a16:colId xmlns:a16="http://schemas.microsoft.com/office/drawing/2014/main" val="20007"/>
                    </a:ext>
                  </a:extLst>
                </a:gridCol>
                <a:gridCol w="270467">
                  <a:extLst>
                    <a:ext uri="{9D8B030D-6E8A-4147-A177-3AD203B41FA5}">
                      <a16:colId xmlns:a16="http://schemas.microsoft.com/office/drawing/2014/main" val="20008"/>
                    </a:ext>
                  </a:extLst>
                </a:gridCol>
                <a:gridCol w="139678">
                  <a:extLst>
                    <a:ext uri="{9D8B030D-6E8A-4147-A177-3AD203B41FA5}">
                      <a16:colId xmlns:a16="http://schemas.microsoft.com/office/drawing/2014/main" val="20009"/>
                    </a:ext>
                  </a:extLst>
                </a:gridCol>
                <a:gridCol w="73648">
                  <a:extLst>
                    <a:ext uri="{9D8B030D-6E8A-4147-A177-3AD203B41FA5}">
                      <a16:colId xmlns:a16="http://schemas.microsoft.com/office/drawing/2014/main" val="20010"/>
                    </a:ext>
                  </a:extLst>
                </a:gridCol>
                <a:gridCol w="807594">
                  <a:extLst>
                    <a:ext uri="{9D8B030D-6E8A-4147-A177-3AD203B41FA5}">
                      <a16:colId xmlns:a16="http://schemas.microsoft.com/office/drawing/2014/main" val="20011"/>
                    </a:ext>
                  </a:extLst>
                </a:gridCol>
                <a:gridCol w="190469">
                  <a:extLst>
                    <a:ext uri="{9D8B030D-6E8A-4147-A177-3AD203B41FA5}">
                      <a16:colId xmlns:a16="http://schemas.microsoft.com/office/drawing/2014/main" val="20012"/>
                    </a:ext>
                  </a:extLst>
                </a:gridCol>
                <a:gridCol w="38094">
                  <a:extLst>
                    <a:ext uri="{9D8B030D-6E8A-4147-A177-3AD203B41FA5}">
                      <a16:colId xmlns:a16="http://schemas.microsoft.com/office/drawing/2014/main" val="20013"/>
                    </a:ext>
                  </a:extLst>
                </a:gridCol>
                <a:gridCol w="200629">
                  <a:extLst>
                    <a:ext uri="{9D8B030D-6E8A-4147-A177-3AD203B41FA5}">
                      <a16:colId xmlns:a16="http://schemas.microsoft.com/office/drawing/2014/main" val="20014"/>
                    </a:ext>
                  </a:extLst>
                </a:gridCol>
                <a:gridCol w="43172">
                  <a:extLst>
                    <a:ext uri="{9D8B030D-6E8A-4147-A177-3AD203B41FA5}">
                      <a16:colId xmlns:a16="http://schemas.microsoft.com/office/drawing/2014/main" val="20015"/>
                    </a:ext>
                  </a:extLst>
                </a:gridCol>
                <a:gridCol w="121901">
                  <a:extLst>
                    <a:ext uri="{9D8B030D-6E8A-4147-A177-3AD203B41FA5}">
                      <a16:colId xmlns:a16="http://schemas.microsoft.com/office/drawing/2014/main" val="20016"/>
                    </a:ext>
                  </a:extLst>
                </a:gridCol>
                <a:gridCol w="452049">
                  <a:extLst>
                    <a:ext uri="{9D8B030D-6E8A-4147-A177-3AD203B41FA5}">
                      <a16:colId xmlns:a16="http://schemas.microsoft.com/office/drawing/2014/main" val="20017"/>
                    </a:ext>
                  </a:extLst>
                </a:gridCol>
                <a:gridCol w="73647">
                  <a:extLst>
                    <a:ext uri="{9D8B030D-6E8A-4147-A177-3AD203B41FA5}">
                      <a16:colId xmlns:a16="http://schemas.microsoft.com/office/drawing/2014/main" val="20018"/>
                    </a:ext>
                  </a:extLst>
                </a:gridCol>
                <a:gridCol w="68569">
                  <a:extLst>
                    <a:ext uri="{9D8B030D-6E8A-4147-A177-3AD203B41FA5}">
                      <a16:colId xmlns:a16="http://schemas.microsoft.com/office/drawing/2014/main" val="20019"/>
                    </a:ext>
                  </a:extLst>
                </a:gridCol>
                <a:gridCol w="198088">
                  <a:extLst>
                    <a:ext uri="{9D8B030D-6E8A-4147-A177-3AD203B41FA5}">
                      <a16:colId xmlns:a16="http://schemas.microsoft.com/office/drawing/2014/main" val="20020"/>
                    </a:ext>
                  </a:extLst>
                </a:gridCol>
              </a:tblGrid>
              <a:tr h="640284">
                <a:tc gridSpan="3">
                  <a:txBody>
                    <a:bodyPr/>
                    <a:lstStyle/>
                    <a:p>
                      <a:pPr algn="ctr">
                        <a:lnSpc>
                          <a:spcPct val="100000"/>
                        </a:lnSpc>
                      </a:pPr>
                      <a:r>
                        <a:rPr sz="1100" spc="-10" dirty="0">
                          <a:latin typeface="Calibri"/>
                          <a:cs typeface="Calibri"/>
                        </a:rPr>
                        <a:t>36</a:t>
                      </a:r>
                      <a:r>
                        <a:rPr lang="en-US" sz="1100" spc="-10" dirty="0">
                          <a:latin typeface="Calibri"/>
                          <a:cs typeface="Calibri"/>
                        </a:rPr>
                        <a:t>.</a:t>
                      </a:r>
                      <a:r>
                        <a:rPr sz="1100" spc="-10" dirty="0">
                          <a:latin typeface="Calibri"/>
                          <a:cs typeface="Calibri"/>
                        </a:rPr>
                        <a:t>0%</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DAE3F3"/>
                    </a:solidFill>
                  </a:tcPr>
                </a:tc>
                <a:tc hMerge="1">
                  <a:txBody>
                    <a:bodyPr/>
                    <a:lstStyle/>
                    <a:p>
                      <a:endParaRPr/>
                    </a:p>
                  </a:txBody>
                  <a:tcPr marL="0" marR="0" marT="0" marB="0"/>
                </a:tc>
                <a:tc hMerge="1">
                  <a:txBody>
                    <a:bodyPr/>
                    <a:lstStyle/>
                    <a:p>
                      <a:endParaRPr/>
                    </a:p>
                  </a:txBody>
                  <a:tcPr marL="0" marR="0" marT="0" marB="0"/>
                </a:tc>
                <a:tc gridSpan="6">
                  <a:txBody>
                    <a:bodyPr/>
                    <a:lstStyle/>
                    <a:p>
                      <a:pPr marR="635" algn="ctr">
                        <a:lnSpc>
                          <a:spcPct val="100000"/>
                        </a:lnSpc>
                      </a:pPr>
                      <a:r>
                        <a:rPr sz="1100" spc="-10" dirty="0">
                          <a:latin typeface="Calibri"/>
                          <a:cs typeface="Calibri"/>
                        </a:rPr>
                        <a:t>23</a:t>
                      </a:r>
                      <a:r>
                        <a:rPr lang="en-US" sz="1100" spc="-10" dirty="0">
                          <a:latin typeface="Calibri"/>
                          <a:cs typeface="Calibri"/>
                        </a:rPr>
                        <a:t>.</a:t>
                      </a:r>
                      <a:r>
                        <a:rPr sz="1100" spc="-10" dirty="0">
                          <a:latin typeface="Calibri"/>
                          <a:cs typeface="Calibri"/>
                        </a:rPr>
                        <a:t>6%</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B4C7E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5">
                  <a:txBody>
                    <a:bodyPr/>
                    <a:lstStyle/>
                    <a:p>
                      <a:pPr marL="400685">
                        <a:lnSpc>
                          <a:spcPct val="100000"/>
                        </a:lnSpc>
                      </a:pPr>
                      <a:r>
                        <a:rPr sz="1100" spc="-10" dirty="0">
                          <a:latin typeface="Calibri"/>
                          <a:cs typeface="Calibri"/>
                        </a:rPr>
                        <a:t>20</a:t>
                      </a:r>
                      <a:r>
                        <a:rPr lang="en-US" sz="1100" spc="-10" dirty="0">
                          <a:latin typeface="Calibri"/>
                          <a:cs typeface="Calibri"/>
                        </a:rPr>
                        <a:t>.</a:t>
                      </a:r>
                      <a:r>
                        <a:rPr sz="1100" spc="-10" dirty="0">
                          <a:latin typeface="Calibri"/>
                          <a:cs typeface="Calibri"/>
                        </a:rPr>
                        <a:t>9%</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8FAAD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5">
                  <a:txBody>
                    <a:bodyPr/>
                    <a:lstStyle/>
                    <a:p>
                      <a:pPr marL="220979">
                        <a:lnSpc>
                          <a:spcPct val="100000"/>
                        </a:lnSpc>
                        <a:tabLst>
                          <a:tab pos="838835" algn="l"/>
                        </a:tabLst>
                      </a:pPr>
                      <a:r>
                        <a:rPr sz="1100" spc="-10" dirty="0">
                          <a:solidFill>
                            <a:srgbClr val="FFFFFF"/>
                          </a:solidFill>
                          <a:latin typeface="Calibri"/>
                          <a:cs typeface="Calibri"/>
                        </a:rPr>
                        <a:t>14</a:t>
                      </a:r>
                      <a:r>
                        <a:rPr lang="en-US" sz="1100" spc="-10" dirty="0">
                          <a:solidFill>
                            <a:srgbClr val="FFFFFF"/>
                          </a:solidFill>
                          <a:latin typeface="Calibri"/>
                          <a:cs typeface="Calibri"/>
                        </a:rPr>
                        <a:t>.</a:t>
                      </a:r>
                      <a:r>
                        <a:rPr sz="1100" spc="-10" dirty="0">
                          <a:solidFill>
                            <a:srgbClr val="FFFFFF"/>
                          </a:solidFill>
                          <a:latin typeface="Calibri"/>
                          <a:cs typeface="Calibri"/>
                        </a:rPr>
                        <a:t>7</a:t>
                      </a:r>
                      <a:r>
                        <a:rPr sz="1100" dirty="0">
                          <a:solidFill>
                            <a:srgbClr val="FFFFFF"/>
                          </a:solidFill>
                          <a:latin typeface="Calibri"/>
                          <a:cs typeface="Calibri"/>
                        </a:rPr>
                        <a:t>%	</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2F559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36195">
                        <a:lnSpc>
                          <a:spcPct val="100000"/>
                        </a:lnSpc>
                      </a:pPr>
                      <a:r>
                        <a:rPr lang="de-DE" sz="1100" spc="-10" dirty="0">
                          <a:solidFill>
                            <a:srgbClr val="FFFFFF"/>
                          </a:solidFill>
                          <a:latin typeface="Calibri"/>
                          <a:cs typeface="Calibri"/>
                        </a:rPr>
                        <a:t>4.</a:t>
                      </a:r>
                      <a:r>
                        <a:rPr sz="1100" spc="-10" dirty="0">
                          <a:solidFill>
                            <a:srgbClr val="FFFFFF"/>
                          </a:solidFill>
                          <a:latin typeface="Calibri"/>
                          <a:cs typeface="Calibri"/>
                        </a:rPr>
                        <a:t>3</a:t>
                      </a:r>
                      <a:r>
                        <a:rPr sz="1100" spc="-295" dirty="0">
                          <a:solidFill>
                            <a:srgbClr val="FFFFFF"/>
                          </a:solidFill>
                          <a:latin typeface="Calibri"/>
                          <a:cs typeface="Calibri"/>
                        </a:rPr>
                        <a:t>%</a:t>
                      </a:r>
                      <a:endParaRPr sz="11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203864"/>
                    </a:solidFill>
                  </a:tcPr>
                </a:tc>
                <a:tc hMerge="1">
                  <a:txBody>
                    <a:bodyPr/>
                    <a:lstStyle/>
                    <a:p>
                      <a:endParaRPr/>
                    </a:p>
                  </a:txBody>
                  <a:tcPr marL="0" marR="0" marT="0" marB="0"/>
                </a:tc>
                <a:extLst>
                  <a:ext uri="{0D108BD9-81ED-4DB2-BD59-A6C34878D82A}">
                    <a16:rowId xmlns:a16="http://schemas.microsoft.com/office/drawing/2014/main" val="10000"/>
                  </a:ext>
                </a:extLst>
              </a:tr>
              <a:tr h="543733">
                <a:tc>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gridSpan="4">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8">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343009">
                <a:tc>
                  <a:txBody>
                    <a:bodyPr/>
                    <a:lstStyle/>
                    <a:p>
                      <a:pPr marL="380365">
                        <a:lnSpc>
                          <a:spcPct val="100000"/>
                        </a:lnSpc>
                      </a:pPr>
                      <a:r>
                        <a:rPr sz="1100" spc="-10" dirty="0">
                          <a:latin typeface="Calibri"/>
                          <a:cs typeface="Calibri"/>
                        </a:rPr>
                        <a:t>20,0%</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BE5D6"/>
                    </a:solidFill>
                  </a:tcPr>
                </a:tc>
                <a:tc gridSpan="4">
                  <a:txBody>
                    <a:bodyPr/>
                    <a:lstStyle/>
                    <a:p>
                      <a:pPr marL="382270">
                        <a:lnSpc>
                          <a:spcPct val="100000"/>
                        </a:lnSpc>
                      </a:pPr>
                      <a:r>
                        <a:rPr sz="1100" spc="-10" dirty="0">
                          <a:latin typeface="Calibri"/>
                          <a:cs typeface="Calibri"/>
                        </a:rPr>
                        <a:t>20,0%</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8CBA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2">
                  <a:txBody>
                    <a:bodyPr/>
                    <a:lstStyle/>
                    <a:p>
                      <a:pPr marL="78105">
                        <a:lnSpc>
                          <a:spcPct val="100000"/>
                        </a:lnSpc>
                      </a:pPr>
                      <a:r>
                        <a:rPr sz="1100" spc="-10" dirty="0">
                          <a:latin typeface="Calibri"/>
                          <a:cs typeface="Calibri"/>
                        </a:rPr>
                        <a:t>10,0%</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B w="10160">
                      <a:solidFill>
                        <a:srgbClr val="FFFFFF"/>
                      </a:solidFill>
                      <a:prstDash val="solid"/>
                    </a:lnB>
                    <a:solidFill>
                      <a:srgbClr val="F4B183"/>
                    </a:solidFill>
                  </a:tcPr>
                </a:tc>
                <a:tc hMerge="1">
                  <a:txBody>
                    <a:bodyPr/>
                    <a:lstStyle/>
                    <a:p>
                      <a:endParaRPr/>
                    </a:p>
                  </a:txBody>
                  <a:tcPr marL="0" marR="0" marT="0" marB="0"/>
                </a:tc>
                <a:tc gridSpan="10">
                  <a:txBody>
                    <a:bodyPr/>
                    <a:lstStyle/>
                    <a:p>
                      <a:pPr marL="6985" algn="ctr">
                        <a:lnSpc>
                          <a:spcPct val="100000"/>
                        </a:lnSpc>
                      </a:pPr>
                      <a:r>
                        <a:rPr sz="1100" spc="-10" dirty="0">
                          <a:solidFill>
                            <a:srgbClr val="FFFFFF"/>
                          </a:solidFill>
                          <a:latin typeface="Calibri"/>
                          <a:cs typeface="Calibri"/>
                        </a:rPr>
                        <a:t>36,7%</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5A11"/>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79070">
                        <a:lnSpc>
                          <a:spcPct val="100000"/>
                        </a:lnSpc>
                      </a:pPr>
                      <a:r>
                        <a:rPr sz="1100" spc="-10" dirty="0">
                          <a:solidFill>
                            <a:srgbClr val="FFFFFF"/>
                          </a:solidFill>
                          <a:latin typeface="Calibri"/>
                          <a:cs typeface="Calibri"/>
                        </a:rPr>
                        <a:t>13,3%</a:t>
                      </a:r>
                      <a:endParaRPr sz="11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843C0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r h="213428">
                <a:tc>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gridSpan="4">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16">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3"/>
                  </a:ext>
                </a:extLst>
              </a:tr>
              <a:tr h="426856">
                <a:tc gridSpan="4">
                  <a:txBody>
                    <a:bodyPr/>
                    <a:lstStyle/>
                    <a:p>
                      <a:pPr algn="ctr">
                        <a:lnSpc>
                          <a:spcPct val="100000"/>
                        </a:lnSpc>
                      </a:pPr>
                      <a:r>
                        <a:rPr sz="1100" spc="-10" dirty="0">
                          <a:latin typeface="Calibri"/>
                          <a:cs typeface="Calibri"/>
                        </a:rPr>
                        <a:t>38,2%</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BE5D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marL="6350" algn="ctr">
                        <a:lnSpc>
                          <a:spcPct val="100000"/>
                        </a:lnSpc>
                      </a:pPr>
                      <a:r>
                        <a:rPr sz="1100" spc="-10" dirty="0">
                          <a:latin typeface="Calibri"/>
                          <a:cs typeface="Calibri"/>
                        </a:rPr>
                        <a:t>24,1%</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8CBAD"/>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6">
                  <a:txBody>
                    <a:bodyPr/>
                    <a:lstStyle/>
                    <a:p>
                      <a:pPr algn="ctr">
                        <a:lnSpc>
                          <a:spcPct val="100000"/>
                        </a:lnSpc>
                      </a:pPr>
                      <a:r>
                        <a:rPr sz="1100" spc="-10" dirty="0">
                          <a:latin typeface="Calibri"/>
                          <a:cs typeface="Calibri"/>
                        </a:rPr>
                        <a:t>22,4%</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F4B183"/>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33985">
                        <a:lnSpc>
                          <a:spcPct val="100000"/>
                        </a:lnSpc>
                      </a:pPr>
                      <a:r>
                        <a:rPr sz="1100" spc="-10" dirty="0">
                          <a:solidFill>
                            <a:srgbClr val="FFFFFF"/>
                          </a:solidFill>
                          <a:latin typeface="Calibri"/>
                          <a:cs typeface="Calibri"/>
                        </a:rPr>
                        <a:t>11,8</a:t>
                      </a:r>
                      <a:r>
                        <a:rPr sz="1100" dirty="0">
                          <a:solidFill>
                            <a:srgbClr val="FFFFFF"/>
                          </a:solidFill>
                          <a:latin typeface="Calibri"/>
                          <a:cs typeface="Calibri"/>
                        </a:rPr>
                        <a:t>%</a:t>
                      </a:r>
                      <a:r>
                        <a:rPr sz="1100" spc="135" dirty="0">
                          <a:solidFill>
                            <a:srgbClr val="FFFFFF"/>
                          </a:solidFill>
                          <a:latin typeface="Calibri"/>
                          <a:cs typeface="Calibri"/>
                        </a:rPr>
                        <a:t> </a:t>
                      </a:r>
                      <a:r>
                        <a:rPr sz="1100" spc="-10" dirty="0">
                          <a:solidFill>
                            <a:srgbClr val="FFFFFF"/>
                          </a:solidFill>
                          <a:latin typeface="Calibri"/>
                          <a:cs typeface="Calibri"/>
                        </a:rPr>
                        <a:t>3</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5A11"/>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marL="1270">
                        <a:lnSpc>
                          <a:spcPct val="100000"/>
                        </a:lnSpc>
                      </a:pPr>
                      <a:r>
                        <a:rPr sz="1100" spc="-10" dirty="0">
                          <a:solidFill>
                            <a:srgbClr val="FFFFFF"/>
                          </a:solidFill>
                          <a:latin typeface="Calibri"/>
                          <a:cs typeface="Calibri"/>
                        </a:rPr>
                        <a:t>,1</a:t>
                      </a:r>
                      <a:r>
                        <a:rPr sz="1100" spc="-459" dirty="0">
                          <a:solidFill>
                            <a:srgbClr val="FFFFFF"/>
                          </a:solidFill>
                          <a:latin typeface="Calibri"/>
                          <a:cs typeface="Calibri"/>
                        </a:rPr>
                        <a:t>%</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843C0C"/>
                    </a:solidFill>
                  </a:tcPr>
                </a:tc>
                <a:extLst>
                  <a:ext uri="{0D108BD9-81ED-4DB2-BD59-A6C34878D82A}">
                    <a16:rowId xmlns:a16="http://schemas.microsoft.com/office/drawing/2014/main" val="10004"/>
                  </a:ext>
                </a:extLst>
              </a:tr>
              <a:tr h="546274">
                <a:tc>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gridSpan="4">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endParaRPr sz="1400" dirty="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8">
                  <a:txBody>
                    <a:bodyPr/>
                    <a:lstStyle/>
                    <a:p>
                      <a:endParaRPr sz="1400">
                        <a:latin typeface="Calibri"/>
                        <a:cs typeface="Calibri"/>
                      </a:endParaRPr>
                    </a:p>
                  </a:txBody>
                  <a:tcPr marL="0" marR="0" marT="0" marB="0">
                    <a:lnL w="10160">
                      <a:solidFill>
                        <a:srgbClr val="DADADA"/>
                      </a:solidFill>
                      <a:prstDash val="solid"/>
                    </a:lnL>
                    <a:lnR w="10160">
                      <a:solidFill>
                        <a:srgbClr val="DADADA"/>
                      </a:solidFill>
                      <a:prstDash val="solid"/>
                    </a:lnR>
                    <a:lnT w="10160">
                      <a:solidFill>
                        <a:srgbClr val="FFFFFF"/>
                      </a:solidFill>
                      <a:prstDash val="solid"/>
                    </a:lnT>
                    <a:lnB w="1016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5"/>
                  </a:ext>
                </a:extLst>
              </a:tr>
              <a:tr h="640284">
                <a:tc gridSpan="2">
                  <a:txBody>
                    <a:bodyPr/>
                    <a:lstStyle/>
                    <a:p>
                      <a:pPr algn="ctr">
                        <a:lnSpc>
                          <a:spcPct val="100000"/>
                        </a:lnSpc>
                      </a:pPr>
                      <a:r>
                        <a:rPr sz="1100" spc="-10" dirty="0">
                          <a:latin typeface="Calibri"/>
                          <a:cs typeface="Calibri"/>
                        </a:rPr>
                        <a:t>30,6%</a:t>
                      </a:r>
                      <a:endParaRPr sz="1100" dirty="0">
                        <a:latin typeface="Calibri"/>
                        <a:cs typeface="Calibri"/>
                      </a:endParaRPr>
                    </a:p>
                  </a:txBody>
                  <a:tcPr marL="0" marR="0" marT="0" marB="0">
                    <a:lnL w="10160">
                      <a:solidFill>
                        <a:srgbClr val="DADADA"/>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E2F0D9"/>
                    </a:solidFill>
                  </a:tcPr>
                </a:tc>
                <a:tc hMerge="1">
                  <a:txBody>
                    <a:bodyPr/>
                    <a:lstStyle/>
                    <a:p>
                      <a:endParaRPr/>
                    </a:p>
                  </a:txBody>
                  <a:tcPr marL="0" marR="0" marT="0" marB="0"/>
                </a:tc>
                <a:tc gridSpan="6">
                  <a:txBody>
                    <a:bodyPr/>
                    <a:lstStyle/>
                    <a:p>
                      <a:pPr algn="ctr">
                        <a:lnSpc>
                          <a:spcPct val="100000"/>
                        </a:lnSpc>
                      </a:pPr>
                      <a:r>
                        <a:rPr sz="1100" spc="-10" dirty="0">
                          <a:latin typeface="Calibri"/>
                          <a:cs typeface="Calibri"/>
                        </a:rPr>
                        <a:t>24,8%</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E0B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426720">
                        <a:lnSpc>
                          <a:spcPct val="100000"/>
                        </a:lnSpc>
                      </a:pPr>
                      <a:r>
                        <a:rPr sz="1100" spc="-10" dirty="0">
                          <a:latin typeface="Calibri"/>
                          <a:cs typeface="Calibri"/>
                        </a:rPr>
                        <a:t>21,5%</a:t>
                      </a:r>
                      <a:endParaRPr sz="110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8">
                  <a:txBody>
                    <a:bodyPr/>
                    <a:lstStyle/>
                    <a:p>
                      <a:pPr marL="376555">
                        <a:lnSpc>
                          <a:spcPct val="100000"/>
                        </a:lnSpc>
                        <a:tabLst>
                          <a:tab pos="1120140" algn="l"/>
                        </a:tabLst>
                      </a:pPr>
                      <a:r>
                        <a:rPr sz="1100" spc="-10" dirty="0">
                          <a:solidFill>
                            <a:srgbClr val="FFFFFF"/>
                          </a:solidFill>
                          <a:latin typeface="Calibri"/>
                          <a:cs typeface="Calibri"/>
                        </a:rPr>
                        <a:t>19,8</a:t>
                      </a:r>
                      <a:r>
                        <a:rPr sz="1100" dirty="0">
                          <a:solidFill>
                            <a:srgbClr val="FFFFFF"/>
                          </a:solidFill>
                          <a:latin typeface="Calibri"/>
                          <a:cs typeface="Calibri"/>
                        </a:rPr>
                        <a:t>%	</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548235"/>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marL="7620">
                        <a:lnSpc>
                          <a:spcPct val="100000"/>
                        </a:lnSpc>
                      </a:pPr>
                      <a:r>
                        <a:rPr sz="1400" spc="-10" dirty="0">
                          <a:solidFill>
                            <a:srgbClr val="FFFFFF"/>
                          </a:solidFill>
                          <a:latin typeface="Calibri"/>
                          <a:cs typeface="Calibri"/>
                        </a:rPr>
                        <a:t>3</a:t>
                      </a:r>
                      <a:r>
                        <a:rPr sz="1400" spc="-615" dirty="0">
                          <a:solidFill>
                            <a:srgbClr val="FFFFFF"/>
                          </a:solidFill>
                          <a:latin typeface="Calibri"/>
                          <a:cs typeface="Calibri"/>
                        </a:rPr>
                        <a:t>%</a:t>
                      </a:r>
                      <a:endParaRPr sz="14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385723"/>
                    </a:solidFill>
                  </a:tcPr>
                </a:tc>
                <a:extLst>
                  <a:ext uri="{0D108BD9-81ED-4DB2-BD59-A6C34878D82A}">
                    <a16:rowId xmlns:a16="http://schemas.microsoft.com/office/drawing/2014/main" val="10006"/>
                  </a:ext>
                </a:extLst>
              </a:tr>
              <a:tr h="213428">
                <a:tc gridSpan="21">
                  <a:txBody>
                    <a:bodyPr/>
                    <a:lstStyle/>
                    <a:p>
                      <a:endParaRPr sz="1100" dirty="0">
                        <a:latin typeface="Calibri"/>
                        <a:cs typeface="Calibri"/>
                      </a:endParaRPr>
                    </a:p>
                  </a:txBody>
                  <a:tcPr marL="0" marR="0" marT="0" marB="0">
                    <a:lnL w="10160">
                      <a:solidFill>
                        <a:srgbClr val="DADADA"/>
                      </a:solidFill>
                      <a:prstDash val="solid"/>
                    </a:lnL>
                    <a:lnR w="10160">
                      <a:solidFill>
                        <a:srgbClr val="DADADA"/>
                      </a:solidFill>
                      <a:prstDash val="solid"/>
                    </a:lnR>
                    <a:lnT w="10160" cap="flat" cmpd="sng" algn="ctr">
                      <a:solidFill>
                        <a:srgbClr val="FFFFFF"/>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426856">
                <a:tc gridSpan="6">
                  <a:txBody>
                    <a:bodyPr/>
                    <a:lstStyle/>
                    <a:p>
                      <a:pPr algn="ctr">
                        <a:lnSpc>
                          <a:spcPct val="100000"/>
                        </a:lnSpc>
                      </a:pPr>
                      <a:r>
                        <a:rPr sz="1100" spc="-10" dirty="0">
                          <a:latin typeface="Calibri"/>
                          <a:cs typeface="Calibri"/>
                        </a:rPr>
                        <a:t>40,9%</a:t>
                      </a:r>
                      <a:endParaRPr sz="1100">
                        <a:latin typeface="Calibri"/>
                        <a:cs typeface="Calibri"/>
                      </a:endParaRPr>
                    </a:p>
                  </a:txBody>
                  <a:tcPr marL="0" marR="0" marT="0" marB="0">
                    <a:lnL w="10160">
                      <a:solidFill>
                        <a:srgbClr val="DADADA"/>
                      </a:solidFill>
                      <a:prstDash val="solid"/>
                    </a:lnL>
                    <a:lnR w="10160">
                      <a:solidFill>
                        <a:srgbClr val="FFFFFF"/>
                      </a:solidFill>
                      <a:prstDash val="solid"/>
                    </a:lnR>
                    <a:lnB w="10160">
                      <a:solidFill>
                        <a:srgbClr val="FFFFFF"/>
                      </a:solidFill>
                      <a:prstDash val="solid"/>
                    </a:lnB>
                    <a:solidFill>
                      <a:srgbClr val="E2F0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5">
                  <a:txBody>
                    <a:bodyPr/>
                    <a:lstStyle/>
                    <a:p>
                      <a:pPr marL="6350" algn="ctr">
                        <a:lnSpc>
                          <a:spcPct val="100000"/>
                        </a:lnSpc>
                      </a:pPr>
                      <a:r>
                        <a:rPr sz="1100" spc="-10" dirty="0">
                          <a:latin typeface="Calibri"/>
                          <a:cs typeface="Calibri"/>
                        </a:rPr>
                        <a:t>22,6%</a:t>
                      </a:r>
                      <a:endParaRPr sz="110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C5E0B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394335">
                        <a:lnSpc>
                          <a:spcPct val="100000"/>
                        </a:lnSpc>
                      </a:pPr>
                      <a:r>
                        <a:rPr sz="1100" spc="-10" dirty="0">
                          <a:latin typeface="Calibri"/>
                          <a:cs typeface="Calibri"/>
                        </a:rPr>
                        <a:t>20,4%</a:t>
                      </a:r>
                      <a:endParaRPr sz="110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marL="85090">
                        <a:lnSpc>
                          <a:spcPct val="100000"/>
                        </a:lnSpc>
                      </a:pPr>
                      <a:r>
                        <a:rPr sz="1100" spc="-10" dirty="0">
                          <a:solidFill>
                            <a:srgbClr val="FFFFFF"/>
                          </a:solidFill>
                          <a:latin typeface="Calibri"/>
                          <a:cs typeface="Calibri"/>
                        </a:rPr>
                        <a:t>10,2</a:t>
                      </a:r>
                      <a:r>
                        <a:rPr sz="1100" dirty="0">
                          <a:solidFill>
                            <a:srgbClr val="FFFFFF"/>
                          </a:solidFill>
                          <a:latin typeface="Calibri"/>
                          <a:cs typeface="Calibri"/>
                        </a:rPr>
                        <a:t>% </a:t>
                      </a:r>
                      <a:r>
                        <a:rPr sz="1100" spc="-85" dirty="0">
                          <a:solidFill>
                            <a:srgbClr val="FFFFFF"/>
                          </a:solidFill>
                          <a:latin typeface="Calibri"/>
                          <a:cs typeface="Calibri"/>
                        </a:rPr>
                        <a:t> </a:t>
                      </a:r>
                      <a:endParaRPr sz="1100" dirty="0">
                        <a:latin typeface="Calibri"/>
                        <a:cs typeface="Calibri"/>
                      </a:endParaRPr>
                    </a:p>
                  </a:txBody>
                  <a:tcPr marL="0" marR="0" marT="0" marB="0">
                    <a:lnL w="10160">
                      <a:solidFill>
                        <a:srgbClr val="FFFFFF"/>
                      </a:solidFill>
                      <a:prstDash val="solid"/>
                    </a:lnL>
                    <a:lnR w="10160">
                      <a:solidFill>
                        <a:srgbClr val="FFFFFF"/>
                      </a:solidFill>
                      <a:prstDash val="solid"/>
                    </a:lnR>
                    <a:lnT w="10160">
                      <a:solidFill>
                        <a:srgbClr val="FFFFFF"/>
                      </a:solidFill>
                      <a:prstDash val="solid"/>
                    </a:lnT>
                    <a:lnB w="10160">
                      <a:solidFill>
                        <a:srgbClr val="FFFFFF"/>
                      </a:solidFill>
                      <a:prstDash val="solid"/>
                    </a:lnB>
                    <a:solidFill>
                      <a:srgbClr val="548235"/>
                    </a:solidFill>
                  </a:tcPr>
                </a:tc>
                <a:tc hMerge="1">
                  <a:txBody>
                    <a:bodyPr/>
                    <a:lstStyle/>
                    <a:p>
                      <a:endParaRPr/>
                    </a:p>
                  </a:txBody>
                  <a:tcPr marL="0" marR="0" marT="0" marB="0"/>
                </a:tc>
                <a:tc hMerge="1">
                  <a:txBody>
                    <a:bodyPr/>
                    <a:lstStyle/>
                    <a:p>
                      <a:endParaRPr/>
                    </a:p>
                  </a:txBody>
                  <a:tcPr marL="0" marR="0" marT="0" marB="0"/>
                </a:tc>
                <a:tc gridSpan="3">
                  <a:txBody>
                    <a:bodyPr/>
                    <a:lstStyle/>
                    <a:p>
                      <a:pPr marL="64135">
                        <a:lnSpc>
                          <a:spcPct val="100000"/>
                        </a:lnSpc>
                      </a:pPr>
                      <a:r>
                        <a:rPr lang="de-DE" sz="1100" spc="-10" dirty="0">
                          <a:solidFill>
                            <a:srgbClr val="FFFFFF"/>
                          </a:solidFill>
                          <a:latin typeface="Calibri"/>
                          <a:cs typeface="Calibri"/>
                        </a:rPr>
                        <a:t>5</a:t>
                      </a:r>
                      <a:r>
                        <a:rPr sz="1100" spc="-10" dirty="0">
                          <a:solidFill>
                            <a:srgbClr val="FFFFFF"/>
                          </a:solidFill>
                          <a:latin typeface="Calibri"/>
                          <a:cs typeface="Calibri"/>
                        </a:rPr>
                        <a:t>%</a:t>
                      </a:r>
                      <a:endParaRPr sz="1100" dirty="0">
                        <a:latin typeface="Calibri"/>
                        <a:cs typeface="Calibri"/>
                      </a:endParaRPr>
                    </a:p>
                  </a:txBody>
                  <a:tcPr marL="0" marR="0" marT="0" marB="0">
                    <a:lnL w="10160">
                      <a:solidFill>
                        <a:srgbClr val="FFFFFF"/>
                      </a:solidFill>
                      <a:prstDash val="solid"/>
                    </a:lnL>
                    <a:lnR w="10160">
                      <a:solidFill>
                        <a:srgbClr val="DADADA"/>
                      </a:solidFill>
                      <a:prstDash val="solid"/>
                    </a:lnR>
                    <a:lnT w="10160">
                      <a:solidFill>
                        <a:srgbClr val="FFFFFF"/>
                      </a:solidFill>
                      <a:prstDash val="solid"/>
                    </a:lnT>
                    <a:lnB w="10160">
                      <a:solidFill>
                        <a:srgbClr val="FFFFFF"/>
                      </a:solidFill>
                      <a:prstDash val="solid"/>
                    </a:lnB>
                    <a:solidFill>
                      <a:srgbClr val="385723"/>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bl>
          </a:graphicData>
        </a:graphic>
      </p:graphicFrame>
      <p:sp>
        <p:nvSpPr>
          <p:cNvPr id="90" name="Rechteck 1">
            <a:extLst>
              <a:ext uri="{FF2B5EF4-FFF2-40B4-BE49-F238E27FC236}">
                <a16:creationId xmlns:a16="http://schemas.microsoft.com/office/drawing/2014/main" id="{04CCABC1-D650-4B6D-B6B9-4A515009B7EC}"/>
              </a:ext>
            </a:extLst>
          </p:cNvPr>
          <p:cNvSpPr>
            <a:spLocks noChangeArrowheads="1"/>
          </p:cNvSpPr>
          <p:nvPr/>
        </p:nvSpPr>
        <p:spPr bwMode="auto">
          <a:xfrm>
            <a:off x="641350" y="2557463"/>
            <a:ext cx="8755063" cy="3405187"/>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lIns="72000" tIns="72000" rIns="72000" bIns="72000"/>
          <a:lstStyle>
            <a:lvl1pPr defTabSz="762000">
              <a:defRPr sz="1400">
                <a:solidFill>
                  <a:schemeClr val="tx1"/>
                </a:solidFill>
                <a:latin typeface="Arial" panose="020B0604020202020204" pitchFamily="34" charset="0"/>
                <a:cs typeface="Arial" panose="020B0604020202020204" pitchFamily="34" charset="0"/>
              </a:defRPr>
            </a:lvl1pPr>
            <a:lvl2pPr marL="742950" indent="-285750" defTabSz="762000">
              <a:defRPr sz="1400">
                <a:solidFill>
                  <a:schemeClr val="tx1"/>
                </a:solidFill>
                <a:latin typeface="Arial" panose="020B0604020202020204" pitchFamily="34" charset="0"/>
                <a:cs typeface="Arial" panose="020B0604020202020204" pitchFamily="34" charset="0"/>
              </a:defRPr>
            </a:lvl2pPr>
            <a:lvl3pPr marL="1143000" indent="-228600" defTabSz="762000">
              <a:defRPr sz="1400">
                <a:solidFill>
                  <a:schemeClr val="tx1"/>
                </a:solidFill>
                <a:latin typeface="Arial" panose="020B0604020202020204" pitchFamily="34" charset="0"/>
                <a:cs typeface="Arial" panose="020B0604020202020204" pitchFamily="34" charset="0"/>
              </a:defRPr>
            </a:lvl3pPr>
            <a:lvl4pPr marL="1600200" indent="-228600" defTabSz="762000">
              <a:defRPr sz="1400">
                <a:solidFill>
                  <a:schemeClr val="tx1"/>
                </a:solidFill>
                <a:latin typeface="Arial" panose="020B0604020202020204" pitchFamily="34" charset="0"/>
                <a:cs typeface="Arial" panose="020B0604020202020204" pitchFamily="34" charset="0"/>
              </a:defRPr>
            </a:lvl4pPr>
            <a:lvl5pPr marL="2057400" indent="-228600" defTabSz="762000">
              <a:defRPr sz="1400">
                <a:solidFill>
                  <a:schemeClr val="tx1"/>
                </a:solidFill>
                <a:latin typeface="Arial" panose="020B0604020202020204" pitchFamily="34" charset="0"/>
                <a:cs typeface="Arial" panose="020B0604020202020204" pitchFamily="34" charset="0"/>
              </a:defRPr>
            </a:lvl5pPr>
            <a:lvl6pPr marL="25146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defTabSz="7620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hangingPunct="1">
              <a:lnSpc>
                <a:spcPct val="95000"/>
              </a:lnSpc>
              <a:spcBef>
                <a:spcPct val="30000"/>
              </a:spcBef>
              <a:buSzPct val="115000"/>
              <a:buFont typeface="Symbol" panose="05050102010706020507" pitchFamily="18" charset="2"/>
              <a:buNone/>
            </a:pPr>
            <a:endParaRPr lang="en-GB" altLang="de-DE"/>
          </a:p>
        </p:txBody>
      </p:sp>
      <p:pic>
        <p:nvPicPr>
          <p:cNvPr id="91" name="Grafik 48">
            <a:extLst>
              <a:ext uri="{FF2B5EF4-FFF2-40B4-BE49-F238E27FC236}">
                <a16:creationId xmlns:a16="http://schemas.microsoft.com/office/drawing/2014/main" id="{0E5F38C3-CBCF-419C-8BC4-3FDE5FDFAEAF}"/>
              </a:ext>
            </a:extLst>
          </p:cNvPr>
          <p:cNvPicPr>
            <a:picLocks noChangeAspect="1"/>
          </p:cNvPicPr>
          <p:nvPr/>
        </p:nvPicPr>
        <p:blipFill>
          <a:blip r:embed="rId3">
            <a:extLst>
              <a:ext uri="{28A0092B-C50C-407E-A947-70E740481C1C}">
                <a14:useLocalDpi xmlns:a14="http://schemas.microsoft.com/office/drawing/2010/main" val="0"/>
              </a:ext>
            </a:extLst>
          </a:blip>
          <a:srcRect l="8051" t="21498" r="8051" b="21393"/>
          <a:stretch>
            <a:fillRect/>
          </a:stretch>
        </p:blipFill>
        <p:spPr bwMode="auto">
          <a:xfrm>
            <a:off x="328613" y="2879103"/>
            <a:ext cx="8337550"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Retângulo 50">
            <a:extLst>
              <a:ext uri="{FF2B5EF4-FFF2-40B4-BE49-F238E27FC236}">
                <a16:creationId xmlns:a16="http://schemas.microsoft.com/office/drawing/2014/main" id="{BBB0C5CE-AE5B-43B0-B873-49C43D1B0D73}"/>
              </a:ext>
            </a:extLst>
          </p:cNvPr>
          <p:cNvSpPr/>
          <p:nvPr/>
        </p:nvSpPr>
        <p:spPr bwMode="auto">
          <a:xfrm>
            <a:off x="329326" y="2866518"/>
            <a:ext cx="8337550" cy="3463963"/>
          </a:xfrm>
          <a:prstGeom prst="rect">
            <a:avLst/>
          </a:prstGeom>
          <a:gradFill>
            <a:gsLst>
              <a:gs pos="9000">
                <a:srgbClr val="0E49AF">
                  <a:alpha val="75000"/>
                </a:srgbClr>
              </a:gs>
              <a:gs pos="55000">
                <a:schemeClr val="accent1">
                  <a:alpha val="48000"/>
                </a:schemeClr>
              </a:gs>
              <a:gs pos="75000">
                <a:schemeClr val="accent1">
                  <a:alpha val="52000"/>
                </a:schemeClr>
              </a:gs>
              <a:gs pos="100000">
                <a:srgbClr val="3374B6">
                  <a:alpha val="80000"/>
                </a:srgbClr>
              </a:gs>
            </a:gsLst>
            <a:lin ang="18900000" scaled="0"/>
          </a:gradFill>
          <a:ln w="9525" cap="flat" cmpd="sng" algn="ctr">
            <a:noFill/>
            <a:prstDash val="solid"/>
            <a:round/>
            <a:headEnd type="none" w="med" len="med"/>
            <a:tailEnd type="none" w="med" len="med"/>
          </a:ln>
          <a:effectLst/>
        </p:spPr>
        <p:txBody>
          <a:bodyPr lIns="72000" tIns="72000" rIns="72000" bIns="72000"/>
          <a:lstStyle/>
          <a:p>
            <a:pPr defTabSz="762000" eaLnBrk="1" hangingPunct="1">
              <a:lnSpc>
                <a:spcPct val="95000"/>
              </a:lnSpc>
              <a:spcBef>
                <a:spcPct val="30000"/>
              </a:spcBef>
              <a:buSzPct val="115000"/>
              <a:buFont typeface="Symbol" pitchFamily="18" charset="2"/>
              <a:buNone/>
              <a:defRPr/>
            </a:pPr>
            <a:endParaRPr lang="pt-BR"/>
          </a:p>
        </p:txBody>
      </p:sp>
      <p:sp>
        <p:nvSpPr>
          <p:cNvPr id="93" name="CaixaDeTexto 2">
            <a:extLst>
              <a:ext uri="{FF2B5EF4-FFF2-40B4-BE49-F238E27FC236}">
                <a16:creationId xmlns:a16="http://schemas.microsoft.com/office/drawing/2014/main" id="{41F918C1-EE22-40DB-8DB1-54F27C3D45F5}"/>
              </a:ext>
            </a:extLst>
          </p:cNvPr>
          <p:cNvSpPr txBox="1">
            <a:spLocks noChangeArrowheads="1"/>
          </p:cNvSpPr>
          <p:nvPr/>
        </p:nvSpPr>
        <p:spPr bwMode="auto">
          <a:xfrm>
            <a:off x="619125" y="4176090"/>
            <a:ext cx="75390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pt-BR" altLang="pt-BR" sz="3600" b="1" dirty="0">
                <a:solidFill>
                  <a:schemeClr val="bg1"/>
                </a:solidFill>
              </a:rPr>
              <a:t>Purchasers expect that “bot” colleagues will join them</a:t>
            </a:r>
          </a:p>
        </p:txBody>
      </p:sp>
      <p:sp>
        <p:nvSpPr>
          <p:cNvPr id="54" name="object 82">
            <a:extLst>
              <a:ext uri="{FF2B5EF4-FFF2-40B4-BE49-F238E27FC236}">
                <a16:creationId xmlns:a16="http://schemas.microsoft.com/office/drawing/2014/main" id="{6006F1EA-4D61-47CC-B58F-E2DC44922AC0}"/>
              </a:ext>
            </a:extLst>
          </p:cNvPr>
          <p:cNvSpPr>
            <a:spLocks/>
          </p:cNvSpPr>
          <p:nvPr/>
        </p:nvSpPr>
        <p:spPr bwMode="auto">
          <a:xfrm>
            <a:off x="2547063" y="2574486"/>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DAE3F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6" name="object 83">
            <a:extLst>
              <a:ext uri="{FF2B5EF4-FFF2-40B4-BE49-F238E27FC236}">
                <a16:creationId xmlns:a16="http://schemas.microsoft.com/office/drawing/2014/main" id="{5E33B242-73BF-4EC3-93E5-11EAA3C557E5}"/>
              </a:ext>
            </a:extLst>
          </p:cNvPr>
          <p:cNvSpPr>
            <a:spLocks/>
          </p:cNvSpPr>
          <p:nvPr/>
        </p:nvSpPr>
        <p:spPr bwMode="auto">
          <a:xfrm>
            <a:off x="3829763" y="2574486"/>
            <a:ext cx="96838" cy="98425"/>
          </a:xfrm>
          <a:custGeom>
            <a:avLst/>
            <a:gdLst>
              <a:gd name="T0" fmla="*/ 0 w 96519"/>
              <a:gd name="T1" fmla="*/ 0 h 99060"/>
              <a:gd name="T2" fmla="*/ 99099 w 96519"/>
              <a:gd name="T3" fmla="*/ 0 h 99060"/>
              <a:gd name="T4" fmla="*/ 99099 w 96519"/>
              <a:gd name="T5" fmla="*/ 94092 h 99060"/>
              <a:gd name="T6" fmla="*/ 0 w 96519"/>
              <a:gd name="T7" fmla="*/ 94092 h 99060"/>
              <a:gd name="T8" fmla="*/ 0 w 96519"/>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19" h="99060">
                <a:moveTo>
                  <a:pt x="0" y="0"/>
                </a:moveTo>
                <a:lnTo>
                  <a:pt x="96519" y="0"/>
                </a:lnTo>
                <a:lnTo>
                  <a:pt x="96519" y="99060"/>
                </a:lnTo>
                <a:lnTo>
                  <a:pt x="0" y="99060"/>
                </a:lnTo>
                <a:lnTo>
                  <a:pt x="0" y="0"/>
                </a:lnTo>
                <a:close/>
              </a:path>
            </a:pathLst>
          </a:custGeom>
          <a:solidFill>
            <a:srgbClr val="B4C7E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58" name="object 84">
            <a:extLst>
              <a:ext uri="{FF2B5EF4-FFF2-40B4-BE49-F238E27FC236}">
                <a16:creationId xmlns:a16="http://schemas.microsoft.com/office/drawing/2014/main" id="{CD42FFDD-26CE-4FF1-A882-B6AFA6F3B9E1}"/>
              </a:ext>
            </a:extLst>
          </p:cNvPr>
          <p:cNvSpPr txBox="1"/>
          <p:nvPr/>
        </p:nvSpPr>
        <p:spPr>
          <a:xfrm>
            <a:off x="2675651" y="2492937"/>
            <a:ext cx="1760537" cy="215444"/>
          </a:xfrm>
          <a:prstGeom prst="rect">
            <a:avLst/>
          </a:prstGeom>
        </p:spPr>
        <p:txBody>
          <a:bodyPr lIns="0" tIns="0" rIns="0" bIns="0">
            <a:spAutoFit/>
          </a:bodyPr>
          <a:lstStyle/>
          <a:p>
            <a:pPr marL="12700">
              <a:tabLst>
                <a:tab pos="1295400" algn="l"/>
              </a:tabLst>
              <a:defRPr/>
            </a:pPr>
            <a:r>
              <a:rPr lang="de-DE" spc="-10" dirty="0">
                <a:solidFill>
                  <a:srgbClr val="595958"/>
                </a:solidFill>
                <a:latin typeface="Calibri"/>
                <a:cs typeface="Calibri"/>
              </a:rPr>
              <a:t>none / hardly</a:t>
            </a:r>
            <a:r>
              <a:rPr dirty="0">
                <a:solidFill>
                  <a:srgbClr val="595958"/>
                </a:solidFill>
                <a:latin typeface="Calibri"/>
                <a:cs typeface="Calibri"/>
              </a:rPr>
              <a:t>	</a:t>
            </a:r>
            <a:r>
              <a:rPr lang="en-GB" spc="-10" dirty="0">
                <a:solidFill>
                  <a:srgbClr val="595958"/>
                </a:solidFill>
                <a:latin typeface="Calibri"/>
                <a:cs typeface="Calibri"/>
              </a:rPr>
              <a:t>low</a:t>
            </a:r>
            <a:endParaRPr lang="en-GB" dirty="0">
              <a:latin typeface="Calibri"/>
              <a:cs typeface="Calibri"/>
            </a:endParaRPr>
          </a:p>
        </p:txBody>
      </p:sp>
      <p:sp>
        <p:nvSpPr>
          <p:cNvPr id="60" name="object 85">
            <a:extLst>
              <a:ext uri="{FF2B5EF4-FFF2-40B4-BE49-F238E27FC236}">
                <a16:creationId xmlns:a16="http://schemas.microsoft.com/office/drawing/2014/main" id="{4AD7D39C-D8F2-486D-93CD-A6A9155DD4E6}"/>
              </a:ext>
            </a:extLst>
          </p:cNvPr>
          <p:cNvSpPr>
            <a:spLocks/>
          </p:cNvSpPr>
          <p:nvPr/>
        </p:nvSpPr>
        <p:spPr bwMode="auto">
          <a:xfrm>
            <a:off x="4623513" y="2574486"/>
            <a:ext cx="95250" cy="98425"/>
          </a:xfrm>
          <a:custGeom>
            <a:avLst/>
            <a:gdLst>
              <a:gd name="T0" fmla="*/ 0 w 96520"/>
              <a:gd name="T1" fmla="*/ 0 h 99060"/>
              <a:gd name="T2" fmla="*/ 86815 w 96520"/>
              <a:gd name="T3" fmla="*/ 0 h 99060"/>
              <a:gd name="T4" fmla="*/ 86815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62" name="object 86">
            <a:extLst>
              <a:ext uri="{FF2B5EF4-FFF2-40B4-BE49-F238E27FC236}">
                <a16:creationId xmlns:a16="http://schemas.microsoft.com/office/drawing/2014/main" id="{BE845CC4-D80E-43E4-B31D-AB2CB61CDB4E}"/>
              </a:ext>
            </a:extLst>
          </p:cNvPr>
          <p:cNvSpPr txBox="1"/>
          <p:nvPr/>
        </p:nvSpPr>
        <p:spPr>
          <a:xfrm>
            <a:off x="4752101" y="2492938"/>
            <a:ext cx="768350" cy="215444"/>
          </a:xfrm>
          <a:prstGeom prst="rect">
            <a:avLst/>
          </a:prstGeom>
        </p:spPr>
        <p:txBody>
          <a:bodyPr wrap="square" lIns="0" tIns="0" rIns="0" bIns="0">
            <a:spAutoFit/>
          </a:bodyPr>
          <a:lstStyle/>
          <a:p>
            <a:pPr marL="12700">
              <a:defRPr/>
            </a:pPr>
            <a:r>
              <a:rPr spc="-15" dirty="0">
                <a:solidFill>
                  <a:srgbClr val="595958"/>
                </a:solidFill>
                <a:latin typeface="Calibri"/>
                <a:cs typeface="Calibri"/>
              </a:rPr>
              <a:t>m</a:t>
            </a:r>
            <a:r>
              <a:rPr lang="de-DE" spc="-5" dirty="0">
                <a:solidFill>
                  <a:srgbClr val="595958"/>
                </a:solidFill>
                <a:latin typeface="Calibri"/>
                <a:cs typeface="Calibri"/>
              </a:rPr>
              <a:t>edium</a:t>
            </a:r>
            <a:endParaRPr dirty="0">
              <a:latin typeface="Calibri"/>
              <a:cs typeface="Calibri"/>
            </a:endParaRPr>
          </a:p>
        </p:txBody>
      </p:sp>
      <p:sp>
        <p:nvSpPr>
          <p:cNvPr id="94" name="object 87">
            <a:extLst>
              <a:ext uri="{FF2B5EF4-FFF2-40B4-BE49-F238E27FC236}">
                <a16:creationId xmlns:a16="http://schemas.microsoft.com/office/drawing/2014/main" id="{F709B55E-B30B-4E4C-8ECA-FAAECB25BCD2}"/>
              </a:ext>
            </a:extLst>
          </p:cNvPr>
          <p:cNvSpPr>
            <a:spLocks/>
          </p:cNvSpPr>
          <p:nvPr/>
        </p:nvSpPr>
        <p:spPr bwMode="auto">
          <a:xfrm>
            <a:off x="5529262" y="2574486"/>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F559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95" name="object 88">
            <a:extLst>
              <a:ext uri="{FF2B5EF4-FFF2-40B4-BE49-F238E27FC236}">
                <a16:creationId xmlns:a16="http://schemas.microsoft.com/office/drawing/2014/main" id="{FD8B9E72-518E-4246-8B12-DC74E20D4D41}"/>
              </a:ext>
            </a:extLst>
          </p:cNvPr>
          <p:cNvSpPr txBox="1"/>
          <p:nvPr/>
        </p:nvSpPr>
        <p:spPr>
          <a:xfrm>
            <a:off x="5657850" y="2492937"/>
            <a:ext cx="612776" cy="215444"/>
          </a:xfrm>
          <a:prstGeom prst="rect">
            <a:avLst/>
          </a:prstGeom>
        </p:spPr>
        <p:txBody>
          <a:bodyPr wrap="square" lIns="0" tIns="0" rIns="0" bIns="0">
            <a:spAutoFit/>
          </a:bodyPr>
          <a:lstStyle/>
          <a:p>
            <a:pPr marL="12700">
              <a:defRPr/>
            </a:pPr>
            <a:r>
              <a:rPr lang="de-DE" spc="-10" dirty="0">
                <a:solidFill>
                  <a:srgbClr val="595958"/>
                </a:solidFill>
                <a:latin typeface="Calibri"/>
                <a:cs typeface="Calibri"/>
              </a:rPr>
              <a:t>strong</a:t>
            </a:r>
            <a:endParaRPr dirty="0">
              <a:latin typeface="Calibri"/>
              <a:cs typeface="Calibri"/>
            </a:endParaRPr>
          </a:p>
        </p:txBody>
      </p:sp>
      <p:sp>
        <p:nvSpPr>
          <p:cNvPr id="96" name="object 89">
            <a:extLst>
              <a:ext uri="{FF2B5EF4-FFF2-40B4-BE49-F238E27FC236}">
                <a16:creationId xmlns:a16="http://schemas.microsoft.com/office/drawing/2014/main" id="{21CB43B9-B17C-4944-9FB6-EE65AC81567A}"/>
              </a:ext>
            </a:extLst>
          </p:cNvPr>
          <p:cNvSpPr>
            <a:spLocks/>
          </p:cNvSpPr>
          <p:nvPr/>
        </p:nvSpPr>
        <p:spPr bwMode="auto">
          <a:xfrm>
            <a:off x="6433141" y="2574486"/>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2038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97" name="object 90">
            <a:extLst>
              <a:ext uri="{FF2B5EF4-FFF2-40B4-BE49-F238E27FC236}">
                <a16:creationId xmlns:a16="http://schemas.microsoft.com/office/drawing/2014/main" id="{00E8420E-A1E2-4C80-B363-52B6AA69B588}"/>
              </a:ext>
            </a:extLst>
          </p:cNvPr>
          <p:cNvSpPr txBox="1"/>
          <p:nvPr/>
        </p:nvSpPr>
        <p:spPr>
          <a:xfrm>
            <a:off x="6561729" y="2492937"/>
            <a:ext cx="949242" cy="215444"/>
          </a:xfrm>
          <a:prstGeom prst="rect">
            <a:avLst/>
          </a:prstGeom>
        </p:spPr>
        <p:txBody>
          <a:bodyPr wrap="square" lIns="0" tIns="0" rIns="0" bIns="0">
            <a:spAutoFit/>
          </a:bodyPr>
          <a:lstStyle/>
          <a:p>
            <a:pPr marL="12700">
              <a:defRPr/>
            </a:pPr>
            <a:r>
              <a:rPr lang="en-GB" spc="-10" dirty="0">
                <a:solidFill>
                  <a:srgbClr val="595958"/>
                </a:solidFill>
                <a:latin typeface="Calibri"/>
                <a:cs typeface="Calibri"/>
              </a:rPr>
              <a:t>very strong</a:t>
            </a:r>
            <a:endParaRPr lang="en-GB" dirty="0">
              <a:latin typeface="Calibri"/>
              <a:cs typeface="Calibri"/>
            </a:endParaRPr>
          </a:p>
        </p:txBody>
      </p:sp>
      <p:sp>
        <p:nvSpPr>
          <p:cNvPr id="98" name="object 91">
            <a:extLst>
              <a:ext uri="{FF2B5EF4-FFF2-40B4-BE49-F238E27FC236}">
                <a16:creationId xmlns:a16="http://schemas.microsoft.com/office/drawing/2014/main" id="{24A74BF8-E3C1-4F7C-9E03-F1FBA58DCAF2}"/>
              </a:ext>
            </a:extLst>
          </p:cNvPr>
          <p:cNvSpPr>
            <a:spLocks/>
          </p:cNvSpPr>
          <p:nvPr/>
        </p:nvSpPr>
        <p:spPr bwMode="auto">
          <a:xfrm>
            <a:off x="7511175" y="2584011"/>
            <a:ext cx="96838" cy="98425"/>
          </a:xfrm>
          <a:custGeom>
            <a:avLst/>
            <a:gdLst>
              <a:gd name="T0" fmla="*/ 0 w 96520"/>
              <a:gd name="T1" fmla="*/ 0 h 99060"/>
              <a:gd name="T2" fmla="*/ 99092 w 96520"/>
              <a:gd name="T3" fmla="*/ 0 h 99060"/>
              <a:gd name="T4" fmla="*/ 99092 w 96520"/>
              <a:gd name="T5" fmla="*/ 94092 h 99060"/>
              <a:gd name="T6" fmla="*/ 0 w 96520"/>
              <a:gd name="T7" fmla="*/ 94092 h 99060"/>
              <a:gd name="T8" fmla="*/ 0 w 96520"/>
              <a:gd name="T9" fmla="*/ 0 h 990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520" h="99060">
                <a:moveTo>
                  <a:pt x="0" y="0"/>
                </a:moveTo>
                <a:lnTo>
                  <a:pt x="96520" y="0"/>
                </a:lnTo>
                <a:lnTo>
                  <a:pt x="96520" y="99060"/>
                </a:lnTo>
                <a:lnTo>
                  <a:pt x="0" y="99060"/>
                </a:lnTo>
                <a:lnTo>
                  <a:pt x="0" y="0"/>
                </a:lnTo>
                <a:close/>
              </a:path>
            </a:pathLst>
          </a:custGeom>
          <a:solidFill>
            <a:srgbClr val="AFABA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99" name="object 92">
            <a:extLst>
              <a:ext uri="{FF2B5EF4-FFF2-40B4-BE49-F238E27FC236}">
                <a16:creationId xmlns:a16="http://schemas.microsoft.com/office/drawing/2014/main" id="{3236008D-7263-4995-AE4B-FB30CF32453C}"/>
              </a:ext>
            </a:extLst>
          </p:cNvPr>
          <p:cNvSpPr txBox="1"/>
          <p:nvPr/>
        </p:nvSpPr>
        <p:spPr>
          <a:xfrm>
            <a:off x="7639763" y="2502462"/>
            <a:ext cx="1890711" cy="215444"/>
          </a:xfrm>
          <a:prstGeom prst="rect">
            <a:avLst/>
          </a:prstGeom>
        </p:spPr>
        <p:txBody>
          <a:bodyPr wrap="square" lIns="0" tIns="0" rIns="0" bIns="0">
            <a:spAutoFit/>
          </a:bodyPr>
          <a:lstStyle/>
          <a:p>
            <a:pPr marL="12700">
              <a:defRPr/>
            </a:pPr>
            <a:r>
              <a:rPr lang="en-GB" dirty="0">
                <a:solidFill>
                  <a:srgbClr val="595958"/>
                </a:solidFill>
                <a:latin typeface="Calibri"/>
                <a:cs typeface="Calibri"/>
              </a:rPr>
              <a:t>already accomplished</a:t>
            </a:r>
            <a:endParaRPr lang="en-GB" dirty="0">
              <a:latin typeface="Calibri"/>
              <a:cs typeface="Calibri"/>
            </a:endParaRPr>
          </a:p>
        </p:txBody>
      </p:sp>
    </p:spTree>
    <p:extLst>
      <p:ext uri="{BB962C8B-B14F-4D97-AF65-F5344CB8AC3E}">
        <p14:creationId xmlns:p14="http://schemas.microsoft.com/office/powerpoint/2010/main" val="323510318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2</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Identify the main technological drivers behind the </a:t>
            </a:r>
            <a:r>
              <a:rPr lang="en-GB" altLang="en-US" dirty="0">
                <a:solidFill>
                  <a:srgbClr val="000000"/>
                </a:solidFill>
                <a:latin typeface="Arial"/>
                <a:ea typeface="ＭＳ Ｐゴシック"/>
                <a:cs typeface="Arial" panose="020B0604020202020204" pitchFamily="34" charset="0"/>
              </a:rPr>
              <a:t>industrial revolutions</a:t>
            </a:r>
            <a:endPar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Understand the impact of past technological revolutions on PSM practices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Explain opportunities and challenges when adapting to </a:t>
            </a:r>
            <a:r>
              <a:rPr lang="en-GB" altLang="en-US" dirty="0">
                <a:solidFill>
                  <a:srgbClr val="000000"/>
                </a:solidFill>
                <a:latin typeface="Arial"/>
                <a:ea typeface="ＭＳ Ｐゴシック"/>
                <a:cs typeface="Arial" panose="020B0604020202020204" pitchFamily="34" charset="0"/>
              </a:rPr>
              <a:t>the ongoing technological revolution</a:t>
            </a:r>
            <a:endParaRPr kumimoji="0" lang="de-DE"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marL="342908" marR="0" lvl="0" indent="-342908" algn="l" defTabSz="762019" rtl="0" eaLnBrk="0" fontAlgn="base" latinLnBrk="0" hangingPunct="0">
              <a:lnSpc>
                <a:spcPct val="95000"/>
              </a:lnSpc>
              <a:spcBef>
                <a:spcPct val="30000"/>
              </a:spcBef>
              <a:spcAft>
                <a:spcPct val="0"/>
              </a:spcAft>
              <a:buClrTx/>
              <a:buSzPct val="115000"/>
              <a:buFont typeface="Wingdings" panose="05000000000000000000" pitchFamily="2" charset="2"/>
              <a:buChar char="Ø"/>
              <a:tabLst/>
              <a:defRPr/>
            </a:pPr>
            <a:endParaRPr kumimoji="0" lang="en-US" b="0" i="0" u="none" strike="noStrike" kern="0" cap="none" spc="0" normalizeH="0" baseline="0" noProof="0" dirty="0">
              <a:ln>
                <a:noFill/>
              </a:ln>
              <a:solidFill>
                <a:srgbClr val="000000"/>
              </a:solidFill>
              <a:effectLst/>
              <a:uLnTx/>
              <a:uFillTx/>
              <a:latin typeface="Arial"/>
              <a:ea typeface="+mn-ea"/>
              <a:cs typeface="+mn-cs"/>
            </a:endParaRP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Learning Goals for Industry 4.0</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endParaRPr lang="en-US"/>
          </a:p>
        </p:txBody>
      </p:sp>
    </p:spTree>
    <p:extLst>
      <p:ext uri="{BB962C8B-B14F-4D97-AF65-F5344CB8AC3E}">
        <p14:creationId xmlns:p14="http://schemas.microsoft.com/office/powerpoint/2010/main" val="86904786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E5C8C0-ECBB-4AF7-8A02-A0636A8AB97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F6945AEF-2928-4DBC-81D9-117A5DA77EDB}"/>
              </a:ext>
            </a:extLst>
          </p:cNvPr>
          <p:cNvSpPr>
            <a:spLocks noGrp="1"/>
          </p:cNvSpPr>
          <p:nvPr>
            <p:ph type="ftr" sz="quarter" idx="3"/>
          </p:nvPr>
        </p:nvSpPr>
        <p:spPr/>
        <p:txBody>
          <a:bodyPr/>
          <a:lstStyle/>
          <a:p>
            <a:r>
              <a:rPr lang="en-US" dirty="0"/>
              <a:t>Source: Twente Smart Industry 4.0 vision</a:t>
            </a:r>
          </a:p>
        </p:txBody>
      </p:sp>
      <p:sp>
        <p:nvSpPr>
          <p:cNvPr id="4" name="Slide Number Placeholder 3">
            <a:extLst>
              <a:ext uri="{FF2B5EF4-FFF2-40B4-BE49-F238E27FC236}">
                <a16:creationId xmlns:a16="http://schemas.microsoft.com/office/drawing/2014/main" id="{A575DB45-ABC2-47A6-9436-5A3645C8DDD9}"/>
              </a:ext>
            </a:extLst>
          </p:cNvPr>
          <p:cNvSpPr>
            <a:spLocks noGrp="1"/>
          </p:cNvSpPr>
          <p:nvPr>
            <p:ph type="sldNum" sz="quarter" idx="4"/>
          </p:nvPr>
        </p:nvSpPr>
        <p:spPr/>
        <p:txBody>
          <a:bodyPr/>
          <a:lstStyle/>
          <a:p>
            <a:fld id="{A4CA0D4A-ABDC-4976-ABAD-3B4D4081987F}" type="slidenum">
              <a:rPr lang="en-US" smtClean="0"/>
              <a:pPr/>
              <a:t>20</a:t>
            </a:fld>
            <a:endParaRPr lang="en-US" dirty="0"/>
          </a:p>
        </p:txBody>
      </p:sp>
      <p:sp>
        <p:nvSpPr>
          <p:cNvPr id="6" name="Title 5">
            <a:extLst>
              <a:ext uri="{FF2B5EF4-FFF2-40B4-BE49-F238E27FC236}">
                <a16:creationId xmlns:a16="http://schemas.microsoft.com/office/drawing/2014/main" id="{D17CE3D6-34D1-44CD-9994-14B0185348B8}"/>
              </a:ext>
            </a:extLst>
          </p:cNvPr>
          <p:cNvSpPr>
            <a:spLocks noGrp="1"/>
          </p:cNvSpPr>
          <p:nvPr>
            <p:ph type="title"/>
          </p:nvPr>
        </p:nvSpPr>
        <p:spPr/>
        <p:txBody>
          <a:bodyPr/>
          <a:lstStyle/>
          <a:p>
            <a:r>
              <a:rPr lang="en-US" dirty="0"/>
              <a:t>Industry 4.0 vision</a:t>
            </a:r>
            <a:endParaRPr lang="en-GB" dirty="0"/>
          </a:p>
        </p:txBody>
      </p:sp>
      <p:sp>
        <p:nvSpPr>
          <p:cNvPr id="7" name="Content Placeholder 6">
            <a:extLst>
              <a:ext uri="{FF2B5EF4-FFF2-40B4-BE49-F238E27FC236}">
                <a16:creationId xmlns:a16="http://schemas.microsoft.com/office/drawing/2014/main" id="{101A4B44-130F-490E-A6F6-54E428194750}"/>
              </a:ext>
            </a:extLst>
          </p:cNvPr>
          <p:cNvSpPr>
            <a:spLocks noGrp="1"/>
          </p:cNvSpPr>
          <p:nvPr>
            <p:ph idx="11"/>
          </p:nvPr>
        </p:nvSpPr>
        <p:spPr/>
        <p:txBody>
          <a:bodyPr/>
          <a:lstStyle/>
          <a:p>
            <a:r>
              <a:rPr lang="en-US" dirty="0"/>
              <a:t>Revolution in technology, business models, society, and education requirements</a:t>
            </a:r>
            <a:endParaRPr lang="en-GB" dirty="0"/>
          </a:p>
        </p:txBody>
      </p:sp>
      <p:sp>
        <p:nvSpPr>
          <p:cNvPr id="8" name="Textfeld 67">
            <a:extLst>
              <a:ext uri="{FF2B5EF4-FFF2-40B4-BE49-F238E27FC236}">
                <a16:creationId xmlns:a16="http://schemas.microsoft.com/office/drawing/2014/main" id="{F82750A0-5D39-4B85-BAB0-49B204721CAB}"/>
              </a:ext>
            </a:extLst>
          </p:cNvPr>
          <p:cNvSpPr txBox="1">
            <a:spLocks noChangeArrowheads="1"/>
          </p:cNvSpPr>
          <p:nvPr/>
        </p:nvSpPr>
        <p:spPr bwMode="auto">
          <a:xfrm>
            <a:off x="1191905" y="1628775"/>
            <a:ext cx="10779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sz="1200"/>
              <a:t>Technologies</a:t>
            </a:r>
          </a:p>
        </p:txBody>
      </p:sp>
      <p:cxnSp>
        <p:nvCxnSpPr>
          <p:cNvPr id="9" name="Gerade Verbindung mit Pfeil 97">
            <a:extLst>
              <a:ext uri="{FF2B5EF4-FFF2-40B4-BE49-F238E27FC236}">
                <a16:creationId xmlns:a16="http://schemas.microsoft.com/office/drawing/2014/main" id="{FC9CA0E4-F21B-423D-82A4-2155DC93CF22}"/>
              </a:ext>
            </a:extLst>
          </p:cNvPr>
          <p:cNvCxnSpPr>
            <a:cxnSpLocks noChangeShapeType="1"/>
          </p:cNvCxnSpPr>
          <p:nvPr/>
        </p:nvCxnSpPr>
        <p:spPr bwMode="auto">
          <a:xfrm>
            <a:off x="2458730" y="1779588"/>
            <a:ext cx="10223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 name="Oval 8">
            <a:extLst>
              <a:ext uri="{FF2B5EF4-FFF2-40B4-BE49-F238E27FC236}">
                <a16:creationId xmlns:a16="http://schemas.microsoft.com/office/drawing/2014/main" id="{709218FA-8AFB-48FC-96E2-DC664354CE14}"/>
              </a:ext>
            </a:extLst>
          </p:cNvPr>
          <p:cNvSpPr>
            <a:spLocks noChangeArrowheads="1"/>
          </p:cNvSpPr>
          <p:nvPr>
            <p:custDataLst>
              <p:tags r:id="rId1"/>
            </p:custDataLst>
          </p:nvPr>
        </p:nvSpPr>
        <p:spPr bwMode="auto">
          <a:xfrm>
            <a:off x="687080" y="2060575"/>
            <a:ext cx="1243012" cy="808038"/>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en-GB" altLang="de-DE" sz="1200" i="1" dirty="0"/>
              <a:t>Cyber-physical systems</a:t>
            </a:r>
          </a:p>
        </p:txBody>
      </p:sp>
      <p:sp>
        <p:nvSpPr>
          <p:cNvPr id="11" name="Oval 8">
            <a:extLst>
              <a:ext uri="{FF2B5EF4-FFF2-40B4-BE49-F238E27FC236}">
                <a16:creationId xmlns:a16="http://schemas.microsoft.com/office/drawing/2014/main" id="{9E2DDB7D-BF7C-4DBD-89A2-B6F2D52F7261}"/>
              </a:ext>
            </a:extLst>
          </p:cNvPr>
          <p:cNvSpPr>
            <a:spLocks noChangeArrowheads="1"/>
          </p:cNvSpPr>
          <p:nvPr>
            <p:custDataLst>
              <p:tags r:id="rId2"/>
            </p:custDataLst>
          </p:nvPr>
        </p:nvSpPr>
        <p:spPr bwMode="auto">
          <a:xfrm>
            <a:off x="687080" y="5591589"/>
            <a:ext cx="1243012" cy="808037"/>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Artificial intelligence</a:t>
            </a:r>
          </a:p>
        </p:txBody>
      </p:sp>
      <p:sp>
        <p:nvSpPr>
          <p:cNvPr id="12" name="Oval 8">
            <a:extLst>
              <a:ext uri="{FF2B5EF4-FFF2-40B4-BE49-F238E27FC236}">
                <a16:creationId xmlns:a16="http://schemas.microsoft.com/office/drawing/2014/main" id="{592BFAFB-216B-4A40-B05B-40CEEA214C56}"/>
              </a:ext>
            </a:extLst>
          </p:cNvPr>
          <p:cNvSpPr>
            <a:spLocks noChangeArrowheads="1"/>
          </p:cNvSpPr>
          <p:nvPr>
            <p:custDataLst>
              <p:tags r:id="rId3"/>
            </p:custDataLst>
          </p:nvPr>
        </p:nvSpPr>
        <p:spPr bwMode="auto">
          <a:xfrm>
            <a:off x="1530042" y="2841332"/>
            <a:ext cx="1243013" cy="809625"/>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dirty="0"/>
              <a:t>Blockchain technology</a:t>
            </a:r>
          </a:p>
        </p:txBody>
      </p:sp>
      <p:sp>
        <p:nvSpPr>
          <p:cNvPr id="13" name="Oval 8">
            <a:extLst>
              <a:ext uri="{FF2B5EF4-FFF2-40B4-BE49-F238E27FC236}">
                <a16:creationId xmlns:a16="http://schemas.microsoft.com/office/drawing/2014/main" id="{A9E38575-BD1F-4A6B-9126-C1DACAA1E624}"/>
              </a:ext>
            </a:extLst>
          </p:cNvPr>
          <p:cNvSpPr>
            <a:spLocks noChangeArrowheads="1"/>
          </p:cNvSpPr>
          <p:nvPr>
            <p:custDataLst>
              <p:tags r:id="rId4"/>
            </p:custDataLst>
          </p:nvPr>
        </p:nvSpPr>
        <p:spPr bwMode="auto">
          <a:xfrm>
            <a:off x="1530042" y="3826876"/>
            <a:ext cx="1243013" cy="806450"/>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Digital twins</a:t>
            </a:r>
          </a:p>
        </p:txBody>
      </p:sp>
      <p:sp>
        <p:nvSpPr>
          <p:cNvPr id="14" name="Oval 8">
            <a:extLst>
              <a:ext uri="{FF2B5EF4-FFF2-40B4-BE49-F238E27FC236}">
                <a16:creationId xmlns:a16="http://schemas.microsoft.com/office/drawing/2014/main" id="{39A397FA-0B68-4F0E-934E-948E0D9EC80E}"/>
              </a:ext>
            </a:extLst>
          </p:cNvPr>
          <p:cNvSpPr>
            <a:spLocks noChangeArrowheads="1"/>
          </p:cNvSpPr>
          <p:nvPr>
            <p:custDataLst>
              <p:tags r:id="rId5"/>
            </p:custDataLst>
          </p:nvPr>
        </p:nvSpPr>
        <p:spPr bwMode="auto">
          <a:xfrm>
            <a:off x="1530042" y="4812420"/>
            <a:ext cx="1243013" cy="808037"/>
          </a:xfrm>
          <a:prstGeom prst="ellipse">
            <a:avLst/>
          </a:prstGeom>
          <a:solidFill>
            <a:srgbClr val="CCDAEA"/>
          </a:solidFill>
          <a:ln w="19050" algn="ctr">
            <a:solidFill>
              <a:schemeClr val="tx1"/>
            </a:solid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3D printing</a:t>
            </a:r>
          </a:p>
        </p:txBody>
      </p:sp>
      <p:sp>
        <p:nvSpPr>
          <p:cNvPr id="18" name="Rechteck 78">
            <a:extLst>
              <a:ext uri="{FF2B5EF4-FFF2-40B4-BE49-F238E27FC236}">
                <a16:creationId xmlns:a16="http://schemas.microsoft.com/office/drawing/2014/main" id="{0D9086F7-6EF1-477F-A642-FA25CEE7C0A2}"/>
              </a:ext>
            </a:extLst>
          </p:cNvPr>
          <p:cNvSpPr>
            <a:spLocks noChangeArrowheads="1"/>
          </p:cNvSpPr>
          <p:nvPr/>
        </p:nvSpPr>
        <p:spPr bwMode="auto">
          <a:xfrm>
            <a:off x="4031942" y="1436688"/>
            <a:ext cx="2303478" cy="4910846"/>
          </a:xfrm>
          <a:prstGeom prst="rect">
            <a:avLst/>
          </a:prstGeom>
          <a:solidFill>
            <a:srgbClr val="CCD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72000" tIns="72000" rIns="72000" bIns="72000"/>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endParaRPr lang="en-GB" altLang="en-US" sz="1200"/>
          </a:p>
        </p:txBody>
      </p:sp>
      <p:sp>
        <p:nvSpPr>
          <p:cNvPr id="19" name="Rectangle 3">
            <a:extLst>
              <a:ext uri="{FF2B5EF4-FFF2-40B4-BE49-F238E27FC236}">
                <a16:creationId xmlns:a16="http://schemas.microsoft.com/office/drawing/2014/main" id="{14C1124A-3556-4CC8-AC8D-55F9735C50AE}"/>
              </a:ext>
            </a:extLst>
          </p:cNvPr>
          <p:cNvSpPr>
            <a:spLocks noChangeArrowheads="1"/>
          </p:cNvSpPr>
          <p:nvPr>
            <p:custDataLst>
              <p:tags r:id="rId6"/>
            </p:custDataLst>
          </p:nvPr>
        </p:nvSpPr>
        <p:spPr bwMode="auto">
          <a:xfrm>
            <a:off x="4382974" y="2025172"/>
            <a:ext cx="1652599" cy="87834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pPr>
            <a:r>
              <a:rPr lang="en-GB" altLang="de-DE" sz="1200" dirty="0"/>
              <a:t>Digital Marketplaces instead of supply chains</a:t>
            </a:r>
          </a:p>
        </p:txBody>
      </p:sp>
      <p:sp>
        <p:nvSpPr>
          <p:cNvPr id="20" name="Rectangle 3">
            <a:extLst>
              <a:ext uri="{FF2B5EF4-FFF2-40B4-BE49-F238E27FC236}">
                <a16:creationId xmlns:a16="http://schemas.microsoft.com/office/drawing/2014/main" id="{1C08E791-91CA-44EF-AFF9-571E07D8A623}"/>
              </a:ext>
            </a:extLst>
          </p:cNvPr>
          <p:cNvSpPr>
            <a:spLocks noChangeArrowheads="1"/>
          </p:cNvSpPr>
          <p:nvPr>
            <p:custDataLst>
              <p:tags r:id="rId7"/>
            </p:custDataLst>
          </p:nvPr>
        </p:nvSpPr>
        <p:spPr bwMode="auto">
          <a:xfrm>
            <a:off x="4382974" y="3086101"/>
            <a:ext cx="1652599" cy="879914"/>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sz="1200" dirty="0"/>
              <a:t>Life-cycle solution instead of finished products</a:t>
            </a:r>
          </a:p>
        </p:txBody>
      </p:sp>
      <p:sp>
        <p:nvSpPr>
          <p:cNvPr id="21" name="Rectangle 3">
            <a:extLst>
              <a:ext uri="{FF2B5EF4-FFF2-40B4-BE49-F238E27FC236}">
                <a16:creationId xmlns:a16="http://schemas.microsoft.com/office/drawing/2014/main" id="{425262CF-4F44-487C-AD8C-F2CC93F6D08A}"/>
              </a:ext>
            </a:extLst>
          </p:cNvPr>
          <p:cNvSpPr>
            <a:spLocks noChangeArrowheads="1"/>
          </p:cNvSpPr>
          <p:nvPr>
            <p:custDataLst>
              <p:tags r:id="rId8"/>
            </p:custDataLst>
          </p:nvPr>
        </p:nvSpPr>
        <p:spPr bwMode="auto">
          <a:xfrm>
            <a:off x="4382974" y="4163597"/>
            <a:ext cx="1652599" cy="87834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pPr>
            <a:r>
              <a:rPr lang="en-GB" altLang="de-DE" sz="1200" dirty="0"/>
              <a:t>(Mass) customised product instead of standard commodity</a:t>
            </a:r>
          </a:p>
        </p:txBody>
      </p:sp>
      <p:sp>
        <p:nvSpPr>
          <p:cNvPr id="22" name="Textfeld 68">
            <a:extLst>
              <a:ext uri="{FF2B5EF4-FFF2-40B4-BE49-F238E27FC236}">
                <a16:creationId xmlns:a16="http://schemas.microsoft.com/office/drawing/2014/main" id="{8059730C-E047-4F2E-AF1D-26D3B8A3303B}"/>
              </a:ext>
            </a:extLst>
          </p:cNvPr>
          <p:cNvSpPr txBox="1">
            <a:spLocks noChangeArrowheads="1"/>
          </p:cNvSpPr>
          <p:nvPr/>
        </p:nvSpPr>
        <p:spPr bwMode="auto">
          <a:xfrm>
            <a:off x="4552681" y="1626474"/>
            <a:ext cx="824271" cy="273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sz="1200"/>
              <a:t>Economy</a:t>
            </a:r>
          </a:p>
        </p:txBody>
      </p:sp>
      <p:sp>
        <p:nvSpPr>
          <p:cNvPr id="23" name="Rectangle 3">
            <a:extLst>
              <a:ext uri="{FF2B5EF4-FFF2-40B4-BE49-F238E27FC236}">
                <a16:creationId xmlns:a16="http://schemas.microsoft.com/office/drawing/2014/main" id="{0DD576C4-DDE1-44C0-ADC7-4AEA706488DA}"/>
              </a:ext>
            </a:extLst>
          </p:cNvPr>
          <p:cNvSpPr>
            <a:spLocks noChangeArrowheads="1"/>
          </p:cNvSpPr>
          <p:nvPr>
            <p:custDataLst>
              <p:tags r:id="rId9"/>
            </p:custDataLst>
          </p:nvPr>
        </p:nvSpPr>
        <p:spPr bwMode="auto">
          <a:xfrm>
            <a:off x="4389324" y="5247924"/>
            <a:ext cx="1652599" cy="878345"/>
          </a:xfrm>
          <a:prstGeom prst="rect">
            <a:avLst/>
          </a:prstGeom>
          <a:solidFill>
            <a:schemeClr val="bg1"/>
          </a:solidFill>
          <a:ln w="9525" algn="ctr">
            <a:solidFill>
              <a:schemeClr val="tx1"/>
            </a:solidFill>
            <a:miter lim="800000"/>
            <a:headEnd/>
            <a:tailEnd/>
          </a:ln>
        </p:spPr>
        <p:txBody>
          <a:bodyPr lIns="180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eaLnBrk="1" hangingPunct="1">
              <a:lnSpc>
                <a:spcPct val="100000"/>
              </a:lnSpc>
              <a:spcBef>
                <a:spcPct val="0"/>
              </a:spcBef>
              <a:buSzTx/>
              <a:buFontTx/>
              <a:buNone/>
            </a:pPr>
            <a:r>
              <a:rPr lang="en-GB" altLang="de-DE" sz="1200" dirty="0"/>
              <a:t>Decentral collaboration networks </a:t>
            </a:r>
          </a:p>
        </p:txBody>
      </p:sp>
      <p:sp>
        <p:nvSpPr>
          <p:cNvPr id="24" name="Textfeld 68">
            <a:extLst>
              <a:ext uri="{FF2B5EF4-FFF2-40B4-BE49-F238E27FC236}">
                <a16:creationId xmlns:a16="http://schemas.microsoft.com/office/drawing/2014/main" id="{E2A939EE-42CB-4442-B6E3-D29E2DF79563}"/>
              </a:ext>
            </a:extLst>
          </p:cNvPr>
          <p:cNvSpPr txBox="1">
            <a:spLocks noChangeArrowheads="1"/>
          </p:cNvSpPr>
          <p:nvPr/>
        </p:nvSpPr>
        <p:spPr bwMode="auto">
          <a:xfrm>
            <a:off x="8025466" y="1648468"/>
            <a:ext cx="6880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GB" altLang="en-US" sz="1200"/>
              <a:t>Society</a:t>
            </a:r>
          </a:p>
        </p:txBody>
      </p:sp>
      <p:cxnSp>
        <p:nvCxnSpPr>
          <p:cNvPr id="17" name="Gerade Verbindung mit Pfeil 97">
            <a:extLst>
              <a:ext uri="{FF2B5EF4-FFF2-40B4-BE49-F238E27FC236}">
                <a16:creationId xmlns:a16="http://schemas.microsoft.com/office/drawing/2014/main" id="{80EEBA9A-F6C9-4924-B0CC-68B19BE8F680}"/>
              </a:ext>
            </a:extLst>
          </p:cNvPr>
          <p:cNvCxnSpPr>
            <a:cxnSpLocks noChangeShapeType="1"/>
          </p:cNvCxnSpPr>
          <p:nvPr/>
        </p:nvCxnSpPr>
        <p:spPr bwMode="auto">
          <a:xfrm>
            <a:off x="6597585" y="1780274"/>
            <a:ext cx="1022357"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5" name="Oval 8">
            <a:extLst>
              <a:ext uri="{FF2B5EF4-FFF2-40B4-BE49-F238E27FC236}">
                <a16:creationId xmlns:a16="http://schemas.microsoft.com/office/drawing/2014/main" id="{0F1E2875-7D38-448F-9737-1E9AF839CA6B}"/>
              </a:ext>
            </a:extLst>
          </p:cNvPr>
          <p:cNvSpPr>
            <a:spLocks noChangeArrowheads="1"/>
          </p:cNvSpPr>
          <p:nvPr>
            <p:custDataLst>
              <p:tags r:id="rId10"/>
            </p:custDataLst>
          </p:nvPr>
        </p:nvSpPr>
        <p:spPr bwMode="auto">
          <a:xfrm>
            <a:off x="7752509" y="3121613"/>
            <a:ext cx="1244600" cy="809625"/>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Data policy</a:t>
            </a:r>
          </a:p>
        </p:txBody>
      </p:sp>
      <p:sp>
        <p:nvSpPr>
          <p:cNvPr id="26" name="Oval 8">
            <a:extLst>
              <a:ext uri="{FF2B5EF4-FFF2-40B4-BE49-F238E27FC236}">
                <a16:creationId xmlns:a16="http://schemas.microsoft.com/office/drawing/2014/main" id="{ADD3D18E-302D-497D-959D-D838534760A5}"/>
              </a:ext>
            </a:extLst>
          </p:cNvPr>
          <p:cNvSpPr>
            <a:spLocks noChangeArrowheads="1"/>
          </p:cNvSpPr>
          <p:nvPr>
            <p:custDataLst>
              <p:tags r:id="rId11"/>
            </p:custDataLst>
          </p:nvPr>
        </p:nvSpPr>
        <p:spPr bwMode="auto">
          <a:xfrm>
            <a:off x="7752509" y="4101100"/>
            <a:ext cx="1244600" cy="806450"/>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Circular economy</a:t>
            </a:r>
          </a:p>
        </p:txBody>
      </p:sp>
      <p:sp>
        <p:nvSpPr>
          <p:cNvPr id="27" name="Oval 8">
            <a:extLst>
              <a:ext uri="{FF2B5EF4-FFF2-40B4-BE49-F238E27FC236}">
                <a16:creationId xmlns:a16="http://schemas.microsoft.com/office/drawing/2014/main" id="{36F6DE6D-8718-4DAD-B86D-3FAD42D9A3D5}"/>
              </a:ext>
            </a:extLst>
          </p:cNvPr>
          <p:cNvSpPr>
            <a:spLocks noChangeArrowheads="1"/>
          </p:cNvSpPr>
          <p:nvPr>
            <p:custDataLst>
              <p:tags r:id="rId12"/>
            </p:custDataLst>
          </p:nvPr>
        </p:nvSpPr>
        <p:spPr bwMode="auto">
          <a:xfrm>
            <a:off x="7752509" y="5128213"/>
            <a:ext cx="1243013" cy="808037"/>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Digital workplace</a:t>
            </a:r>
          </a:p>
        </p:txBody>
      </p:sp>
      <p:sp>
        <p:nvSpPr>
          <p:cNvPr id="28" name="Oval 8">
            <a:extLst>
              <a:ext uri="{FF2B5EF4-FFF2-40B4-BE49-F238E27FC236}">
                <a16:creationId xmlns:a16="http://schemas.microsoft.com/office/drawing/2014/main" id="{31011785-9EEB-4F61-A9C6-500A83ACD00A}"/>
              </a:ext>
            </a:extLst>
          </p:cNvPr>
          <p:cNvSpPr>
            <a:spLocks noChangeArrowheads="1"/>
          </p:cNvSpPr>
          <p:nvPr>
            <p:custDataLst>
              <p:tags r:id="rId13"/>
            </p:custDataLst>
          </p:nvPr>
        </p:nvSpPr>
        <p:spPr bwMode="auto">
          <a:xfrm>
            <a:off x="7752509" y="2156413"/>
            <a:ext cx="1244600" cy="808037"/>
          </a:xfrm>
          <a:prstGeom prst="ellipse">
            <a:avLst/>
          </a:prstGeom>
          <a:solidFill>
            <a:schemeClr val="accent3">
              <a:lumMod val="95000"/>
            </a:schemeClr>
          </a:solidFill>
          <a:ln w="19050" algn="ctr">
            <a:noFill/>
            <a:round/>
            <a:headEnd/>
            <a:tailEnd/>
          </a:ln>
        </p:spPr>
        <p:txBody>
          <a:bodyPr lIns="54000" tIns="54000" rIns="54000" bIns="54000" anchor="ctr"/>
          <a:lstStyle>
            <a:lvl1pPr defTabSz="762000">
              <a:lnSpc>
                <a:spcPct val="95000"/>
              </a:lnSpc>
              <a:spcBef>
                <a:spcPct val="30000"/>
              </a:spcBef>
              <a:buSzPct val="115000"/>
              <a:buFont typeface="Symbol" panose="05050102010706020507" pitchFamily="18" charset="2"/>
              <a:defRPr sz="1400">
                <a:solidFill>
                  <a:schemeClr val="tx1"/>
                </a:solidFill>
                <a:latin typeface="Arial" panose="020B0604020202020204" pitchFamily="34" charset="0"/>
              </a:defRPr>
            </a:lvl1pPr>
            <a:lvl2pPr marL="742950" indent="-285750" defTabSz="762000">
              <a:lnSpc>
                <a:spcPct val="95000"/>
              </a:lnSpc>
              <a:spcBef>
                <a:spcPct val="20000"/>
              </a:spcBef>
              <a:buSzPct val="115000"/>
              <a:buFont typeface="Symbol" panose="05050102010706020507" pitchFamily="18" charset="2"/>
              <a:buChar char="·"/>
              <a:defRPr sz="1400">
                <a:solidFill>
                  <a:schemeClr val="tx1"/>
                </a:solidFill>
                <a:latin typeface="Arial" panose="020B0604020202020204" pitchFamily="34" charset="0"/>
              </a:defRPr>
            </a:lvl2pPr>
            <a:lvl3pPr marL="1143000" indent="-228600" defTabSz="762000">
              <a:lnSpc>
                <a:spcPct val="95000"/>
              </a:lnSpc>
              <a:spcBef>
                <a:spcPct val="15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a:lnSpc>
                <a:spcPct val="95000"/>
              </a:lnSpc>
              <a:spcBef>
                <a:spcPct val="10000"/>
              </a:spcBef>
              <a:buFont typeface="Symbol" panose="05050102010706020507" pitchFamily="18" charset="2"/>
              <a:buChar char="·"/>
              <a:defRPr sz="1400">
                <a:solidFill>
                  <a:schemeClr val="tx1"/>
                </a:solidFill>
                <a:latin typeface="Arial" panose="020B0604020202020204" pitchFamily="34" charset="0"/>
              </a:defRPr>
            </a:lvl4pPr>
            <a:lvl5pPr marL="2057400" indent="-228600" defTabSz="762000">
              <a:lnSpc>
                <a:spcPct val="95000"/>
              </a:lnSpc>
              <a:spcBef>
                <a:spcPct val="5000"/>
              </a:spcBef>
              <a:buFont typeface="Symbol" panose="05050102010706020507" pitchFamily="18" charset="2"/>
              <a:buChar char="-"/>
              <a:defRPr sz="1400">
                <a:solidFill>
                  <a:schemeClr val="tx1"/>
                </a:solidFill>
                <a:latin typeface="Arial" panose="020B0604020202020204" pitchFamily="34" charset="0"/>
              </a:defRPr>
            </a:lvl5pPr>
            <a:lvl6pPr marL="25146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6pPr>
            <a:lvl7pPr marL="29718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7pPr>
            <a:lvl8pPr marL="34290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8pPr>
            <a:lvl9pPr marL="3886200" indent="-228600" defTabSz="76200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Arial" panose="020B0604020202020204" pitchFamily="34" charset="0"/>
              </a:defRPr>
            </a:lvl9pPr>
          </a:lstStyle>
          <a:p>
            <a:pPr algn="ctr" eaLnBrk="1" hangingPunct="1">
              <a:lnSpc>
                <a:spcPct val="100000"/>
              </a:lnSpc>
              <a:spcBef>
                <a:spcPct val="0"/>
              </a:spcBef>
              <a:buSzTx/>
              <a:buFontTx/>
              <a:buNone/>
            </a:pPr>
            <a:r>
              <a:rPr lang="de-DE" altLang="de-DE" sz="1200" i="1"/>
              <a:t>Social inclusion &amp; ethics</a:t>
            </a:r>
          </a:p>
        </p:txBody>
      </p:sp>
    </p:spTree>
    <p:extLst>
      <p:ext uri="{BB962C8B-B14F-4D97-AF65-F5344CB8AC3E}">
        <p14:creationId xmlns:p14="http://schemas.microsoft.com/office/powerpoint/2010/main" val="19709204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66DACC-1527-4D5B-9F74-AA0010FF096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54414E49-5965-49BD-A2F1-AABBF410623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44725C12-62A7-4906-A64D-BAC28BF61314}"/>
              </a:ext>
            </a:extLst>
          </p:cNvPr>
          <p:cNvSpPr>
            <a:spLocks noGrp="1"/>
          </p:cNvSpPr>
          <p:nvPr>
            <p:ph type="sldNum" sz="quarter" idx="4"/>
          </p:nvPr>
        </p:nvSpPr>
        <p:spPr/>
        <p:txBody>
          <a:bodyPr/>
          <a:lstStyle/>
          <a:p>
            <a:fld id="{A4CA0D4A-ABDC-4976-ABAD-3B4D4081987F}" type="slidenum">
              <a:rPr lang="en-US" smtClean="0"/>
              <a:pPr/>
              <a:t>21</a:t>
            </a:fld>
            <a:endParaRPr lang="en-US" dirty="0"/>
          </a:p>
        </p:txBody>
      </p:sp>
      <p:sp>
        <p:nvSpPr>
          <p:cNvPr id="5" name="Content Placeholder 4">
            <a:extLst>
              <a:ext uri="{FF2B5EF4-FFF2-40B4-BE49-F238E27FC236}">
                <a16:creationId xmlns:a16="http://schemas.microsoft.com/office/drawing/2014/main" id="{F394FEA1-D7ED-41C2-85DC-2BE6D4DF631F}"/>
              </a:ext>
            </a:extLst>
          </p:cNvPr>
          <p:cNvSpPr>
            <a:spLocks noGrp="1"/>
          </p:cNvSpPr>
          <p:nvPr>
            <p:ph idx="10"/>
          </p:nvPr>
        </p:nvSpPr>
        <p:spPr/>
        <p:txBody>
          <a:bodyPr/>
          <a:lstStyle/>
          <a:p>
            <a:pPr marL="342900" indent="-342900">
              <a:buFont typeface="Arial" panose="020B0604020202020204" pitchFamily="34" charset="0"/>
              <a:buChar char="•"/>
            </a:pPr>
            <a:r>
              <a:rPr lang="en-US" dirty="0">
                <a:solidFill>
                  <a:srgbClr val="000000"/>
                </a:solidFill>
                <a:latin typeface="Arial"/>
                <a:ea typeface="ＭＳ Ｐゴシック"/>
                <a:cs typeface="Arial" panose="020B0604020202020204" pitchFamily="34" charset="0"/>
              </a:rPr>
              <a:t>We’re in the middle of an ongoing revolution</a:t>
            </a:r>
          </a:p>
          <a:p>
            <a:pPr marL="342900" indent="-342900">
              <a:buFont typeface="Arial" panose="020B0604020202020204" pitchFamily="34" charset="0"/>
              <a:buChar char="•"/>
            </a:pPr>
            <a:r>
              <a:rPr lang="en-US" i="1" dirty="0">
                <a:solidFill>
                  <a:srgbClr val="000000"/>
                </a:solidFill>
                <a:latin typeface="Arial"/>
                <a:ea typeface="ＭＳ Ｐゴシック"/>
                <a:cs typeface="Arial" panose="020B0604020202020204" pitchFamily="34" charset="0"/>
              </a:rPr>
              <a:t>“Prediction is very difficult, especially about the future.”</a:t>
            </a:r>
            <a:br>
              <a:rPr lang="en-US" i="1" dirty="0">
                <a:solidFill>
                  <a:srgbClr val="000000"/>
                </a:solidFill>
                <a:latin typeface="Arial"/>
                <a:ea typeface="ＭＳ Ｐゴシック"/>
                <a:cs typeface="Arial" panose="020B0604020202020204" pitchFamily="34" charset="0"/>
              </a:rPr>
            </a:br>
            <a:r>
              <a:rPr lang="en-US" dirty="0">
                <a:solidFill>
                  <a:srgbClr val="000000"/>
                </a:solidFill>
                <a:latin typeface="Arial"/>
                <a:ea typeface="ＭＳ Ｐゴシック"/>
                <a:cs typeface="Arial" panose="020B0604020202020204" pitchFamily="34" charset="0"/>
              </a:rPr>
              <a:t>	— Niels Bohr, physicist</a:t>
            </a:r>
          </a:p>
          <a:p>
            <a:pPr marL="342900" indent="-3429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This course covers the major changes in PSM that early adopters are already implementing or planning for</a:t>
            </a:r>
            <a:endParaRPr lang="en-US" dirty="0">
              <a:solidFill>
                <a:srgbClr val="000000"/>
              </a:solidFill>
              <a:latin typeface="Arial"/>
              <a:ea typeface="ＭＳ Ｐゴシック"/>
              <a:cs typeface="Arial" panose="020B0604020202020204" pitchFamily="34" charset="0"/>
            </a:endParaRPr>
          </a:p>
        </p:txBody>
      </p:sp>
      <p:sp>
        <p:nvSpPr>
          <p:cNvPr id="6" name="Title 5">
            <a:extLst>
              <a:ext uri="{FF2B5EF4-FFF2-40B4-BE49-F238E27FC236}">
                <a16:creationId xmlns:a16="http://schemas.microsoft.com/office/drawing/2014/main" id="{28FBA5C2-D3FD-4F14-82FB-6AFFC08F5249}"/>
              </a:ext>
            </a:extLst>
          </p:cNvPr>
          <p:cNvSpPr>
            <a:spLocks noGrp="1"/>
          </p:cNvSpPr>
          <p:nvPr>
            <p:ph type="title"/>
          </p:nvPr>
        </p:nvSpPr>
        <p:spPr/>
        <p:txBody>
          <a:bodyPr/>
          <a:lstStyle/>
          <a:p>
            <a:r>
              <a:rPr lang="en-US" dirty="0"/>
              <a:t>Industry 4.0 vision</a:t>
            </a:r>
            <a:endParaRPr lang="en-GB" dirty="0"/>
          </a:p>
        </p:txBody>
      </p:sp>
      <p:sp>
        <p:nvSpPr>
          <p:cNvPr id="7" name="Content Placeholder 6">
            <a:extLst>
              <a:ext uri="{FF2B5EF4-FFF2-40B4-BE49-F238E27FC236}">
                <a16:creationId xmlns:a16="http://schemas.microsoft.com/office/drawing/2014/main" id="{0EB818B5-ED8B-4CC6-9899-23E323B1FE85}"/>
              </a:ext>
            </a:extLst>
          </p:cNvPr>
          <p:cNvSpPr>
            <a:spLocks noGrp="1"/>
          </p:cNvSpPr>
          <p:nvPr>
            <p:ph idx="11"/>
          </p:nvPr>
        </p:nvSpPr>
        <p:spPr/>
        <p:txBody>
          <a:bodyPr/>
          <a:lstStyle/>
          <a:p>
            <a:endParaRPr lang="en-GB" dirty="0"/>
          </a:p>
        </p:txBody>
      </p:sp>
      <p:pic>
        <p:nvPicPr>
          <p:cNvPr id="8" name="Grafik 3">
            <a:extLst>
              <a:ext uri="{FF2B5EF4-FFF2-40B4-BE49-F238E27FC236}">
                <a16:creationId xmlns:a16="http://schemas.microsoft.com/office/drawing/2014/main" id="{365F7C3F-F96B-4F88-85A7-6CB14ACC269B}"/>
              </a:ext>
            </a:extLst>
          </p:cNvPr>
          <p:cNvPicPr>
            <a:picLocks noChangeAspect="1"/>
          </p:cNvPicPr>
          <p:nvPr/>
        </p:nvPicPr>
        <p:blipFill rotWithShape="1">
          <a:blip r:embed="rId2">
            <a:extLst>
              <a:ext uri="{28A0092B-C50C-407E-A947-70E740481C1C}">
                <a14:useLocalDpi xmlns:a14="http://schemas.microsoft.com/office/drawing/2010/main" val="0"/>
              </a:ext>
            </a:extLst>
          </a:blip>
          <a:srcRect b="6138"/>
          <a:stretch/>
        </p:blipFill>
        <p:spPr bwMode="auto">
          <a:xfrm>
            <a:off x="378205" y="3335046"/>
            <a:ext cx="9140825" cy="263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002971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D0DC6C-F1AF-4C7A-B329-B12B211DC3C5}"/>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B874BC90-C9A5-4300-BDB1-40D0729625E1}"/>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E7FB70D6-7F35-4804-8948-65053BA16F84}"/>
              </a:ext>
            </a:extLst>
          </p:cNvPr>
          <p:cNvSpPr>
            <a:spLocks noGrp="1"/>
          </p:cNvSpPr>
          <p:nvPr>
            <p:ph type="sldNum" sz="quarter" idx="4"/>
          </p:nvPr>
        </p:nvSpPr>
        <p:spPr/>
        <p:txBody>
          <a:bodyPr/>
          <a:lstStyle/>
          <a:p>
            <a:fld id="{A4CA0D4A-ABDC-4976-ABAD-3B4D4081987F}" type="slidenum">
              <a:rPr lang="en-US" smtClean="0"/>
              <a:pPr/>
              <a:t>22</a:t>
            </a:fld>
            <a:endParaRPr lang="en-US" dirty="0"/>
          </a:p>
        </p:txBody>
      </p:sp>
      <p:sp>
        <p:nvSpPr>
          <p:cNvPr id="5" name="Content Placeholder 4">
            <a:extLst>
              <a:ext uri="{FF2B5EF4-FFF2-40B4-BE49-F238E27FC236}">
                <a16:creationId xmlns:a16="http://schemas.microsoft.com/office/drawing/2014/main" id="{97AA439F-1A15-4612-B695-1202E6412DD0}"/>
              </a:ext>
            </a:extLst>
          </p:cNvPr>
          <p:cNvSpPr>
            <a:spLocks noGrp="1"/>
          </p:cNvSpPr>
          <p:nvPr>
            <p:ph idx="10"/>
          </p:nvPr>
        </p:nvSpPr>
        <p:spPr/>
        <p:txBody>
          <a:bodyPr/>
          <a:lstStyle/>
          <a:p>
            <a:pPr>
              <a:buFont typeface="Arial" panose="020B0604020202020204" pitchFamily="34" charset="0"/>
              <a:buChar char="•"/>
            </a:pPr>
            <a:r>
              <a:rPr lang="en-US" altLang="en-US" dirty="0">
                <a:cs typeface="Arial" panose="020B0604020202020204" pitchFamily="34" charset="0"/>
              </a:rPr>
              <a:t>Go to the quiz in Moodle that covers the content for the third part of this module</a:t>
            </a:r>
          </a:p>
          <a:p>
            <a:pPr>
              <a:buFont typeface="Arial" panose="020B0604020202020204" pitchFamily="34" charset="0"/>
              <a:buChar char="•"/>
            </a:pPr>
            <a:r>
              <a:rPr lang="en-US" dirty="0">
                <a:cs typeface="Arial" panose="020B0604020202020204" pitchFamily="34" charset="0"/>
              </a:rPr>
              <a:t>Once you have completed the quizzes and additional reading go to the end of module simulation that can be found on Moodle</a:t>
            </a:r>
            <a:endParaRPr lang="en-GB" dirty="0"/>
          </a:p>
        </p:txBody>
      </p:sp>
      <p:sp>
        <p:nvSpPr>
          <p:cNvPr id="6" name="Title 5">
            <a:extLst>
              <a:ext uri="{FF2B5EF4-FFF2-40B4-BE49-F238E27FC236}">
                <a16:creationId xmlns:a16="http://schemas.microsoft.com/office/drawing/2014/main" id="{772F2095-7B96-493B-82C8-2DF058C25182}"/>
              </a:ext>
            </a:extLst>
          </p:cNvPr>
          <p:cNvSpPr>
            <a:spLocks noGrp="1"/>
          </p:cNvSpPr>
          <p:nvPr>
            <p:ph type="title"/>
          </p:nvPr>
        </p:nvSpPr>
        <p:spPr/>
        <p:txBody>
          <a:bodyPr/>
          <a:lstStyle/>
          <a:p>
            <a:r>
              <a:rPr lang="en-GB" dirty="0"/>
              <a:t>End of element quiz and simulation</a:t>
            </a:r>
          </a:p>
        </p:txBody>
      </p:sp>
      <p:sp>
        <p:nvSpPr>
          <p:cNvPr id="7" name="Content Placeholder 6">
            <a:extLst>
              <a:ext uri="{FF2B5EF4-FFF2-40B4-BE49-F238E27FC236}">
                <a16:creationId xmlns:a16="http://schemas.microsoft.com/office/drawing/2014/main" id="{161021C1-98AF-4817-A5DE-2FFF042414CE}"/>
              </a:ext>
            </a:extLst>
          </p:cNvPr>
          <p:cNvSpPr>
            <a:spLocks noGrp="1"/>
          </p:cNvSpPr>
          <p:nvPr>
            <p:ph idx="11"/>
          </p:nvPr>
        </p:nvSpPr>
        <p:spPr/>
        <p:txBody>
          <a:bodyPr/>
          <a:lstStyle/>
          <a:p>
            <a:endParaRPr lang="en-GB" dirty="0"/>
          </a:p>
        </p:txBody>
      </p:sp>
    </p:spTree>
    <p:extLst>
      <p:ext uri="{BB962C8B-B14F-4D97-AF65-F5344CB8AC3E}">
        <p14:creationId xmlns:p14="http://schemas.microsoft.com/office/powerpoint/2010/main" val="116917138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23</a:t>
            </a:fld>
            <a:endParaRPr lang="en-US" dirty="0"/>
          </a:p>
        </p:txBody>
      </p:sp>
      <p:sp>
        <p:nvSpPr>
          <p:cNvPr id="5" name="Inhaltsplatzhalter 4"/>
          <p:cNvSpPr>
            <a:spLocks noGrp="1"/>
          </p:cNvSpPr>
          <p:nvPr>
            <p:ph idx="10"/>
          </p:nvPr>
        </p:nvSpPr>
        <p:spPr>
          <a:xfrm>
            <a:off x="386971" y="1511808"/>
            <a:ext cx="9145206" cy="4767072"/>
          </a:xfrm>
        </p:spPr>
        <p:txBody>
          <a:bodyPr/>
          <a:lstStyle/>
          <a:p>
            <a:pPr>
              <a:buFont typeface="Arial" panose="020B0604020202020204" pitchFamily="34" charset="0"/>
              <a:buChar char="•"/>
            </a:pPr>
            <a:endParaRPr lang="de-DE" altLang="de-DE" sz="1400" dirty="0"/>
          </a:p>
          <a:p>
            <a:pPr>
              <a:buFont typeface="Arial" panose="020B0604020202020204" pitchFamily="34" charset="0"/>
              <a:buChar char="•"/>
            </a:pPr>
            <a:r>
              <a:rPr lang="en-GB" altLang="de-DE" dirty="0" err="1"/>
              <a:t>acatech</a:t>
            </a:r>
            <a:r>
              <a:rPr lang="en-GB" altLang="de-DE" dirty="0"/>
              <a:t> - National Academy of Science and Engineering. 2022. Recommendations for implementing the strategic initiative INDUSTRIE 4.0. Final report of the </a:t>
            </a:r>
            <a:r>
              <a:rPr lang="en-GB" altLang="de-DE" dirty="0" err="1"/>
              <a:t>Industrie</a:t>
            </a:r>
            <a:r>
              <a:rPr lang="en-GB" altLang="de-DE" dirty="0"/>
              <a:t> 4.0 Working Group - </a:t>
            </a:r>
            <a:r>
              <a:rPr lang="en-GB" altLang="de-DE" dirty="0" err="1"/>
              <a:t>acatech</a:t>
            </a:r>
            <a:r>
              <a:rPr lang="en-GB" altLang="de-DE" dirty="0"/>
              <a:t> - National Academy of Science and Engineering. [online] Available at: https://en.acatech.de/publication/recommendations-for-implementing-the-strategic-initiative-industrie-4-0-final-report-of-the-industrie-4-0-working-group/</a:t>
            </a:r>
            <a:endParaRPr lang="de-DE" altLang="de-DE" dirty="0"/>
          </a:p>
          <a:p>
            <a:pPr>
              <a:buFont typeface="Arial" panose="020B0604020202020204" pitchFamily="34" charset="0"/>
              <a:buChar char="•"/>
            </a:pPr>
            <a:r>
              <a:rPr lang="de-DE" altLang="de-DE" sz="1400" dirty="0"/>
              <a:t>BME e.V. 2022. „BME-Barometer Elektronische Beschaffung 2018“: Einstieg in die Digitalisierung des Einkaufs noch holprig. [online] </a:t>
            </a:r>
            <a:r>
              <a:rPr lang="de-DE" altLang="de-DE" sz="1400" dirty="0" err="1"/>
              <a:t>Available</a:t>
            </a:r>
            <a:r>
              <a:rPr lang="de-DE" altLang="de-DE" sz="1400" dirty="0"/>
              <a:t> at: https://www.bme.de/bme-barometer-elektronische-beschaffung-2018-einstieg-in-die-digitalisierung-des-einkaufs-noc/</a:t>
            </a:r>
          </a:p>
          <a:p>
            <a:pPr>
              <a:buFont typeface="Arial" panose="020B0604020202020204" pitchFamily="34" charset="0"/>
              <a:buChar char="•"/>
            </a:pPr>
            <a:r>
              <a:rPr lang="en-GB" altLang="de-DE" sz="1400" dirty="0"/>
              <a:t>Cargox.io. 2022. </a:t>
            </a:r>
            <a:r>
              <a:rPr lang="en-GB" altLang="de-DE" sz="1400" dirty="0" err="1"/>
              <a:t>CargoX</a:t>
            </a:r>
            <a:r>
              <a:rPr lang="en-GB" altLang="de-DE" sz="1400" dirty="0"/>
              <a:t> | Building Digital Trust with </a:t>
            </a:r>
            <a:r>
              <a:rPr lang="en-GB" altLang="de-DE" sz="1400" dirty="0" err="1"/>
              <a:t>CargoX</a:t>
            </a:r>
            <a:r>
              <a:rPr lang="en-GB" altLang="de-DE" sz="1400" dirty="0"/>
              <a:t>. [online] Available at: https://cargox.io/solutions/Smart-BL/</a:t>
            </a:r>
            <a:endParaRPr lang="de-DE" altLang="de-DE" sz="1400" dirty="0"/>
          </a:p>
          <a:p>
            <a:pPr>
              <a:buFont typeface="Arial" panose="020B0604020202020204" pitchFamily="34" charset="0"/>
              <a:buChar char="•"/>
            </a:pPr>
            <a:r>
              <a:rPr lang="en-GB" altLang="de-DE" sz="1400" dirty="0" err="1"/>
              <a:t>CfSM</a:t>
            </a:r>
            <a:r>
              <a:rPr lang="en-GB" altLang="de-DE" sz="1400" dirty="0"/>
              <a:t> - Centrum für Supply Management GmbH. 2022. BME-Barometer "</a:t>
            </a:r>
            <a:r>
              <a:rPr lang="en-GB" altLang="de-DE" sz="1400" dirty="0" err="1"/>
              <a:t>Elektronische</a:t>
            </a:r>
            <a:r>
              <a:rPr lang="en-GB" altLang="de-DE" sz="1400" dirty="0"/>
              <a:t> </a:t>
            </a:r>
            <a:r>
              <a:rPr lang="en-GB" altLang="de-DE" sz="1400" dirty="0" err="1"/>
              <a:t>Beschaffung</a:t>
            </a:r>
            <a:r>
              <a:rPr lang="en-GB" altLang="de-DE" sz="1400" dirty="0"/>
              <a:t>". [online] Available at: https://cfsm.de/bme-barometer-elektronische-beschaffung</a:t>
            </a:r>
            <a:endParaRPr lang="de-DE" altLang="de-DE" sz="1400" dirty="0"/>
          </a:p>
          <a:p>
            <a:pPr>
              <a:buFont typeface="Arial" panose="020B0604020202020204" pitchFamily="34" charset="0"/>
              <a:buChar char="•"/>
            </a:pPr>
            <a:r>
              <a:rPr lang="en-GB" altLang="en-US" sz="1400" dirty="0"/>
              <a:t>Ercim-news.ercim.eu. Available at: https://ercim-news.ercim.eu/en115/special/2107-the-digital-twin-an-essential-key-technology-for-industrie-4-0</a:t>
            </a:r>
            <a:endParaRPr lang="en-US" altLang="en-US" sz="1400" dirty="0"/>
          </a:p>
          <a:p>
            <a:pPr>
              <a:buFont typeface="Arial" panose="020B0604020202020204" pitchFamily="34" charset="0"/>
              <a:buChar char="•"/>
            </a:pPr>
            <a:r>
              <a:rPr lang="en-GB" altLang="de-DE" sz="1400" dirty="0" err="1"/>
              <a:t>Isele</a:t>
            </a:r>
            <a:r>
              <a:rPr lang="en-GB" altLang="de-DE" sz="1400" dirty="0"/>
              <a:t>, </a:t>
            </a:r>
            <a:r>
              <a:rPr lang="en-GB" altLang="de-DE" sz="1400" dirty="0" err="1"/>
              <a:t>Dividella</a:t>
            </a:r>
            <a:r>
              <a:rPr lang="en-GB" altLang="de-DE" sz="1400" dirty="0"/>
              <a:t> AG, </a:t>
            </a:r>
            <a:r>
              <a:rPr lang="en-GB" altLang="de-DE" sz="1400" dirty="0" err="1"/>
              <a:t>Maschinenbauforum</a:t>
            </a:r>
            <a:r>
              <a:rPr lang="en-GB" altLang="de-DE" sz="1400" dirty="0"/>
              <a:t> 2018</a:t>
            </a:r>
          </a:p>
          <a:p>
            <a:pPr>
              <a:buFont typeface="Arial" panose="020B0604020202020204" pitchFamily="34" charset="0"/>
              <a:buChar char="•"/>
            </a:pPr>
            <a:r>
              <a:rPr lang="en-GB" altLang="de-DE" sz="1400" dirty="0"/>
              <a:t>Kex-ag.com. 2022. Home - KEX Knowledge Exchange AG. [online] Available at: https://www.kex-ag.com/en/</a:t>
            </a:r>
            <a:endParaRPr lang="en-GB" altLang="de-DE" dirty="0"/>
          </a:p>
          <a:p>
            <a:pPr>
              <a:buFont typeface="Arial" panose="020B0604020202020204" pitchFamily="34" charset="0"/>
              <a:buChar char="•"/>
            </a:pPr>
            <a:r>
              <a:rPr lang="en-GB" altLang="de-DE" sz="1400" dirty="0"/>
              <a:t>Universiteit Twente. 2022. I4.0 Consortium | Smart industries in the fourth industrial industry. [online] Available at: https://www.utwente.nl/en/industry40/</a:t>
            </a:r>
          </a:p>
        </p:txBody>
      </p:sp>
      <p:sp>
        <p:nvSpPr>
          <p:cNvPr id="6" name="Titel 5"/>
          <p:cNvSpPr>
            <a:spLocks noGrp="1"/>
          </p:cNvSpPr>
          <p:nvPr>
            <p:ph type="title"/>
          </p:nvPr>
        </p:nvSpPr>
        <p:spPr/>
        <p:txBody>
          <a:bodyPr/>
          <a:lstStyle/>
          <a:p>
            <a:r>
              <a:rPr lang="en-US" dirty="0"/>
              <a:t>References</a:t>
            </a:r>
          </a:p>
        </p:txBody>
      </p:sp>
      <p:sp>
        <p:nvSpPr>
          <p:cNvPr id="7" name="Inhaltsplatzhalter 6"/>
          <p:cNvSpPr>
            <a:spLocks noGrp="1"/>
          </p:cNvSpPr>
          <p:nvPr>
            <p:ph idx="11"/>
          </p:nvPr>
        </p:nvSpPr>
        <p:spPr/>
        <p:txBody>
          <a:bodyPr/>
          <a:lstStyle/>
          <a:p>
            <a:endParaRPr lang="en-US" dirty="0"/>
          </a:p>
        </p:txBody>
      </p:sp>
    </p:spTree>
    <p:extLst>
      <p:ext uri="{BB962C8B-B14F-4D97-AF65-F5344CB8AC3E}">
        <p14:creationId xmlns:p14="http://schemas.microsoft.com/office/powerpoint/2010/main" val="418968777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ACABF0-6E6C-475A-A4DB-4EEC38C9DD71}"/>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57BBADCF-DA09-4C80-B70C-28F51FBF9AD6}"/>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BE8F40F9-D81F-4EA8-8873-42BC9951BFFF}"/>
              </a:ext>
            </a:extLst>
          </p:cNvPr>
          <p:cNvSpPr>
            <a:spLocks noGrp="1"/>
          </p:cNvSpPr>
          <p:nvPr>
            <p:ph type="sldNum" sz="quarter" idx="4"/>
          </p:nvPr>
        </p:nvSpPr>
        <p:spPr/>
        <p:txBody>
          <a:bodyPr/>
          <a:lstStyle/>
          <a:p>
            <a:fld id="{A4CA0D4A-ABDC-4976-ABAD-3B4D4081987F}" type="slidenum">
              <a:rPr lang="en-US" smtClean="0"/>
              <a:pPr/>
              <a:t>3</a:t>
            </a:fld>
            <a:endParaRPr lang="en-US" dirty="0"/>
          </a:p>
        </p:txBody>
      </p:sp>
      <p:sp>
        <p:nvSpPr>
          <p:cNvPr id="5" name="Content Placeholder 4">
            <a:extLst>
              <a:ext uri="{FF2B5EF4-FFF2-40B4-BE49-F238E27FC236}">
                <a16:creationId xmlns:a16="http://schemas.microsoft.com/office/drawing/2014/main" id="{B584CF35-19ED-4570-9624-1392142A8AE3}"/>
              </a:ext>
            </a:extLst>
          </p:cNvPr>
          <p:cNvSpPr>
            <a:spLocks noGrp="1"/>
          </p:cNvSpPr>
          <p:nvPr>
            <p:ph idx="10"/>
          </p:nvPr>
        </p:nvSpPr>
        <p:spPr/>
        <p:txBody>
          <a:bodyPr/>
          <a:lstStyle/>
          <a:p>
            <a:pPr>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Four industrial revolutions (the fourth is still ongoing)</a:t>
            </a:r>
          </a:p>
        </p:txBody>
      </p:sp>
      <p:sp>
        <p:nvSpPr>
          <p:cNvPr id="6" name="Title 5">
            <a:extLst>
              <a:ext uri="{FF2B5EF4-FFF2-40B4-BE49-F238E27FC236}">
                <a16:creationId xmlns:a16="http://schemas.microsoft.com/office/drawing/2014/main" id="{BF35CC73-99B9-4C58-A8B1-0BB597EB9321}"/>
              </a:ext>
            </a:extLst>
          </p:cNvPr>
          <p:cNvSpPr>
            <a:spLocks noGrp="1"/>
          </p:cNvSpPr>
          <p:nvPr>
            <p:ph type="title"/>
          </p:nvPr>
        </p:nvSpPr>
        <p:spPr/>
        <p:txBody>
          <a:bodyPr/>
          <a:lstStyle/>
          <a:p>
            <a:r>
              <a:rPr lang="en-US" dirty="0"/>
              <a:t>Industrial Revolutions</a:t>
            </a:r>
            <a:endParaRPr lang="en-GB" dirty="0"/>
          </a:p>
        </p:txBody>
      </p:sp>
      <p:sp>
        <p:nvSpPr>
          <p:cNvPr id="7" name="Content Placeholder 6">
            <a:extLst>
              <a:ext uri="{FF2B5EF4-FFF2-40B4-BE49-F238E27FC236}">
                <a16:creationId xmlns:a16="http://schemas.microsoft.com/office/drawing/2014/main" id="{BDD44F39-C110-43A8-92A6-19F43C6C65E9}"/>
              </a:ext>
            </a:extLst>
          </p:cNvPr>
          <p:cNvSpPr>
            <a:spLocks noGrp="1"/>
          </p:cNvSpPr>
          <p:nvPr>
            <p:ph idx="11"/>
          </p:nvPr>
        </p:nvSpPr>
        <p:spPr/>
        <p:txBody>
          <a:bodyPr/>
          <a:lstStyle/>
          <a:p>
            <a:endParaRPr lang="en-GB"/>
          </a:p>
        </p:txBody>
      </p:sp>
      <p:sp>
        <p:nvSpPr>
          <p:cNvPr id="10" name="Rectangle 9">
            <a:extLst>
              <a:ext uri="{FF2B5EF4-FFF2-40B4-BE49-F238E27FC236}">
                <a16:creationId xmlns:a16="http://schemas.microsoft.com/office/drawing/2014/main" id="{BCF0A3AE-2A17-4FFE-A8FE-B72E4C4B7C71}"/>
              </a:ext>
            </a:extLst>
          </p:cNvPr>
          <p:cNvSpPr/>
          <p:nvPr/>
        </p:nvSpPr>
        <p:spPr bwMode="auto">
          <a:xfrm>
            <a:off x="835200" y="2348992"/>
            <a:ext cx="8223660" cy="685800"/>
          </a:xfrm>
          <a:prstGeom prst="rect">
            <a:avLst/>
          </a:prstGeom>
          <a:solidFill>
            <a:schemeClr val="hlink"/>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en-US" sz="1600" b="0" i="0" u="none" strike="noStrike" cap="none" normalizeH="0" baseline="0" dirty="0">
                <a:ln>
                  <a:noFill/>
                </a:ln>
                <a:solidFill>
                  <a:schemeClr val="tx1"/>
                </a:solidFill>
                <a:effectLst/>
                <a:latin typeface="Arial" pitchFamily="34" charset="0"/>
              </a:rPr>
              <a:t>Technological drivers</a:t>
            </a:r>
            <a:endParaRPr kumimoji="0" lang="en-GB" sz="1600" b="0" i="0" u="none" strike="noStrike" cap="none" normalizeH="0" baseline="0" dirty="0">
              <a:ln>
                <a:noFill/>
              </a:ln>
              <a:solidFill>
                <a:schemeClr val="tx1"/>
              </a:solidFill>
              <a:effectLst/>
              <a:latin typeface="Arial" pitchFamily="34" charset="0"/>
            </a:endParaRPr>
          </a:p>
        </p:txBody>
      </p:sp>
      <p:sp>
        <p:nvSpPr>
          <p:cNvPr id="11" name="Rectangle 10">
            <a:extLst>
              <a:ext uri="{FF2B5EF4-FFF2-40B4-BE49-F238E27FC236}">
                <a16:creationId xmlns:a16="http://schemas.microsoft.com/office/drawing/2014/main" id="{7E2A6346-700C-46CB-A4C4-56087DDEEAFB}"/>
              </a:ext>
            </a:extLst>
          </p:cNvPr>
          <p:cNvSpPr/>
          <p:nvPr/>
        </p:nvSpPr>
        <p:spPr bwMode="auto">
          <a:xfrm>
            <a:off x="835200" y="3766721"/>
            <a:ext cx="2742247" cy="685800"/>
          </a:xfrm>
          <a:prstGeom prst="rect">
            <a:avLst/>
          </a:prstGeom>
          <a:solidFill>
            <a:schemeClr val="hlink"/>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en-GB" sz="1600" b="0" i="0" u="none" strike="noStrike" cap="none" normalizeH="0" baseline="0" dirty="0">
                <a:ln>
                  <a:noFill/>
                </a:ln>
                <a:solidFill>
                  <a:schemeClr val="tx1"/>
                </a:solidFill>
                <a:effectLst/>
                <a:latin typeface="Arial" pitchFamily="34" charset="0"/>
              </a:rPr>
              <a:t>Organisational changes,</a:t>
            </a:r>
            <a:br>
              <a:rPr kumimoji="0" lang="en-GB" sz="1600" b="0" i="0" u="none" strike="noStrike" cap="none" normalizeH="0" baseline="0" dirty="0">
                <a:ln>
                  <a:noFill/>
                </a:ln>
                <a:solidFill>
                  <a:schemeClr val="tx1"/>
                </a:solidFill>
                <a:effectLst/>
                <a:latin typeface="Arial" pitchFamily="34" charset="0"/>
              </a:rPr>
            </a:br>
            <a:r>
              <a:rPr kumimoji="0" lang="en-GB" sz="1600" b="0" i="0" u="none" strike="noStrike" cap="none" normalizeH="0" baseline="0" dirty="0">
                <a:ln>
                  <a:noFill/>
                </a:ln>
                <a:solidFill>
                  <a:schemeClr val="tx1"/>
                </a:solidFill>
                <a:effectLst/>
                <a:latin typeface="Arial" pitchFamily="34" charset="0"/>
              </a:rPr>
              <a:t>including </a:t>
            </a:r>
            <a:r>
              <a:rPr kumimoji="0" lang="en-GB" sz="1600" b="1" i="0" u="none" strike="noStrike" cap="none" normalizeH="0" baseline="0" dirty="0">
                <a:ln>
                  <a:noFill/>
                </a:ln>
                <a:solidFill>
                  <a:schemeClr val="tx1"/>
                </a:solidFill>
                <a:effectLst/>
                <a:latin typeface="Arial" pitchFamily="34" charset="0"/>
              </a:rPr>
              <a:t>in PSM</a:t>
            </a:r>
          </a:p>
        </p:txBody>
      </p:sp>
      <p:sp>
        <p:nvSpPr>
          <p:cNvPr id="12" name="Rectangle 11">
            <a:extLst>
              <a:ext uri="{FF2B5EF4-FFF2-40B4-BE49-F238E27FC236}">
                <a16:creationId xmlns:a16="http://schemas.microsoft.com/office/drawing/2014/main" id="{37161EA4-EEB0-4BDA-B2B5-F4F68A757830}"/>
              </a:ext>
            </a:extLst>
          </p:cNvPr>
          <p:cNvSpPr/>
          <p:nvPr/>
        </p:nvSpPr>
        <p:spPr bwMode="auto">
          <a:xfrm>
            <a:off x="3804030" y="3766721"/>
            <a:ext cx="2743200" cy="685800"/>
          </a:xfrm>
          <a:prstGeom prst="rect">
            <a:avLst/>
          </a:prstGeom>
          <a:solidFill>
            <a:schemeClr val="hlink"/>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lang="en-US" sz="1600" dirty="0"/>
              <a:t>Societal changes</a:t>
            </a:r>
            <a:endParaRPr kumimoji="0" lang="en-GB" sz="1600" b="0" i="0" u="none" strike="noStrike" cap="none" normalizeH="0" baseline="0" dirty="0">
              <a:ln>
                <a:noFill/>
              </a:ln>
              <a:solidFill>
                <a:schemeClr val="tx1"/>
              </a:solidFill>
              <a:effectLst/>
              <a:latin typeface="Arial" pitchFamily="34" charset="0"/>
            </a:endParaRPr>
          </a:p>
        </p:txBody>
      </p:sp>
      <p:sp>
        <p:nvSpPr>
          <p:cNvPr id="13" name="Rectangle 12">
            <a:extLst>
              <a:ext uri="{FF2B5EF4-FFF2-40B4-BE49-F238E27FC236}">
                <a16:creationId xmlns:a16="http://schemas.microsoft.com/office/drawing/2014/main" id="{F8F2E352-0BF9-4991-976A-252EE0914CF8}"/>
              </a:ext>
            </a:extLst>
          </p:cNvPr>
          <p:cNvSpPr/>
          <p:nvPr/>
        </p:nvSpPr>
        <p:spPr bwMode="auto">
          <a:xfrm>
            <a:off x="835200" y="5184450"/>
            <a:ext cx="8223660" cy="685800"/>
          </a:xfrm>
          <a:prstGeom prst="rect">
            <a:avLst/>
          </a:prstGeom>
          <a:solidFill>
            <a:schemeClr val="hlink"/>
          </a:solidFill>
          <a:ln w="9525" cap="flat" cmpd="sng" algn="ctr">
            <a:solidFill>
              <a:schemeClr val="tx1"/>
            </a:solidFill>
            <a:prstDash val="solid"/>
            <a:round/>
            <a:headEnd type="none" w="med" len="med"/>
            <a:tailEnd type="none" w="med" len="med"/>
          </a:ln>
          <a:effectLst/>
        </p:spPr>
        <p:txBody>
          <a:bodyPr vert="horz" wrap="square" lIns="72000" tIns="72000" rIns="72000" bIns="72000" numCol="1" rtlCol="0" anchor="ctr" anchorCtr="0" compatLnSpc="1">
            <a:prstTxWarp prst="textNoShape">
              <a:avLst/>
            </a:prstTxWarp>
          </a:bodyPr>
          <a:lstStyle/>
          <a:p>
            <a:pPr marL="0" marR="0" indent="0" algn="ctr" defTabSz="762000" rtl="0" eaLnBrk="1" fontAlgn="base" latinLnBrk="0" hangingPunct="1">
              <a:lnSpc>
                <a:spcPct val="95000"/>
              </a:lnSpc>
              <a:spcBef>
                <a:spcPct val="30000"/>
              </a:spcBef>
              <a:spcAft>
                <a:spcPct val="0"/>
              </a:spcAft>
              <a:buClrTx/>
              <a:buSzPct val="115000"/>
              <a:buFont typeface="Symbol" pitchFamily="18" charset="2"/>
              <a:buNone/>
              <a:tabLst/>
            </a:pPr>
            <a:r>
              <a:rPr kumimoji="0" lang="en-US" sz="1600" b="0" i="0" u="none" strike="noStrike" cap="none" normalizeH="0" baseline="0" dirty="0">
                <a:ln>
                  <a:noFill/>
                </a:ln>
                <a:solidFill>
                  <a:schemeClr val="tx1"/>
                </a:solidFill>
                <a:effectLst/>
                <a:latin typeface="Arial" pitchFamily="34" charset="0"/>
              </a:rPr>
              <a:t>Educational needs</a:t>
            </a:r>
            <a:endParaRPr kumimoji="0" lang="en-GB" sz="1600" b="0" i="0" u="none" strike="noStrike" cap="none" normalizeH="0" baseline="0" dirty="0">
              <a:ln>
                <a:noFill/>
              </a:ln>
              <a:solidFill>
                <a:schemeClr val="tx1"/>
              </a:solidFill>
              <a:effectLst/>
              <a:latin typeface="Arial" pitchFamily="34" charset="0"/>
            </a:endParaRPr>
          </a:p>
        </p:txBody>
      </p:sp>
      <p:sp>
        <p:nvSpPr>
          <p:cNvPr id="14" name="Arrow: Down 13">
            <a:extLst>
              <a:ext uri="{FF2B5EF4-FFF2-40B4-BE49-F238E27FC236}">
                <a16:creationId xmlns:a16="http://schemas.microsoft.com/office/drawing/2014/main" id="{24380FC8-3D21-44FE-8FB2-E9E095CC4711}"/>
              </a:ext>
            </a:extLst>
          </p:cNvPr>
          <p:cNvSpPr/>
          <p:nvPr/>
        </p:nvSpPr>
        <p:spPr bwMode="auto">
          <a:xfrm>
            <a:off x="1956354" y="2939796"/>
            <a:ext cx="484632" cy="978408"/>
          </a:xfrm>
          <a:prstGeom prst="down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GB" sz="1400" b="0" i="0" u="none" strike="noStrike" cap="none" normalizeH="0" baseline="0">
              <a:ln>
                <a:noFill/>
              </a:ln>
              <a:solidFill>
                <a:schemeClr val="tx1"/>
              </a:solidFill>
              <a:effectLst/>
              <a:latin typeface="Arial" pitchFamily="34" charset="0"/>
            </a:endParaRPr>
          </a:p>
        </p:txBody>
      </p:sp>
      <p:sp>
        <p:nvSpPr>
          <p:cNvPr id="15" name="Arrow: Down 14">
            <a:extLst>
              <a:ext uri="{FF2B5EF4-FFF2-40B4-BE49-F238E27FC236}">
                <a16:creationId xmlns:a16="http://schemas.microsoft.com/office/drawing/2014/main" id="{7925E070-A45E-4374-A154-8874B5FBD128}"/>
              </a:ext>
            </a:extLst>
          </p:cNvPr>
          <p:cNvSpPr/>
          <p:nvPr/>
        </p:nvSpPr>
        <p:spPr bwMode="auto">
          <a:xfrm>
            <a:off x="4926366" y="2939796"/>
            <a:ext cx="484632" cy="978408"/>
          </a:xfrm>
          <a:prstGeom prst="down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GB" sz="1400" b="0" i="0" u="none" strike="noStrike" cap="none" normalizeH="0" baseline="0">
              <a:ln>
                <a:noFill/>
              </a:ln>
              <a:solidFill>
                <a:schemeClr val="tx1"/>
              </a:solidFill>
              <a:effectLst/>
              <a:latin typeface="Arial" pitchFamily="34" charset="0"/>
            </a:endParaRPr>
          </a:p>
        </p:txBody>
      </p:sp>
      <p:sp>
        <p:nvSpPr>
          <p:cNvPr id="16" name="Arrow: Down 15">
            <a:extLst>
              <a:ext uri="{FF2B5EF4-FFF2-40B4-BE49-F238E27FC236}">
                <a16:creationId xmlns:a16="http://schemas.microsoft.com/office/drawing/2014/main" id="{993ACBA5-C3DE-4632-8CBB-69131EC3CE0B}"/>
              </a:ext>
            </a:extLst>
          </p:cNvPr>
          <p:cNvSpPr/>
          <p:nvPr/>
        </p:nvSpPr>
        <p:spPr bwMode="auto">
          <a:xfrm>
            <a:off x="1956354" y="4367784"/>
            <a:ext cx="484632" cy="978408"/>
          </a:xfrm>
          <a:prstGeom prst="downArrow">
            <a:avLst/>
          </a:prstGeom>
          <a:solidFill>
            <a:srgbClr val="FFFF99"/>
          </a:solidFill>
          <a:ln>
            <a:solidFill>
              <a:srgbClr val="5A8DCA"/>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GB" sz="1400" b="0" i="0" u="none" strike="noStrike" cap="none" normalizeH="0" baseline="0">
              <a:ln>
                <a:noFill/>
              </a:ln>
              <a:solidFill>
                <a:schemeClr val="tx1"/>
              </a:solidFill>
              <a:effectLst/>
              <a:latin typeface="Arial" pitchFamily="34" charset="0"/>
            </a:endParaRPr>
          </a:p>
        </p:txBody>
      </p:sp>
      <p:sp>
        <p:nvSpPr>
          <p:cNvPr id="17" name="Arrow: Down 16">
            <a:extLst>
              <a:ext uri="{FF2B5EF4-FFF2-40B4-BE49-F238E27FC236}">
                <a16:creationId xmlns:a16="http://schemas.microsoft.com/office/drawing/2014/main" id="{B0581A31-D564-49F0-8E1F-AD378A7316F9}"/>
              </a:ext>
            </a:extLst>
          </p:cNvPr>
          <p:cNvSpPr/>
          <p:nvPr/>
        </p:nvSpPr>
        <p:spPr bwMode="auto">
          <a:xfrm>
            <a:off x="4926366" y="4363974"/>
            <a:ext cx="484632" cy="978408"/>
          </a:xfrm>
          <a:prstGeom prst="down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GB" sz="1400" b="0" i="0" u="none" strike="noStrike" cap="none" normalizeH="0" baseline="0">
              <a:ln>
                <a:noFill/>
              </a:ln>
              <a:solidFill>
                <a:schemeClr val="tx1"/>
              </a:solidFill>
              <a:effectLst/>
              <a:latin typeface="Arial" pitchFamily="34" charset="0"/>
            </a:endParaRPr>
          </a:p>
        </p:txBody>
      </p:sp>
      <p:sp>
        <p:nvSpPr>
          <p:cNvPr id="18" name="Arrow: Down 17">
            <a:extLst>
              <a:ext uri="{FF2B5EF4-FFF2-40B4-BE49-F238E27FC236}">
                <a16:creationId xmlns:a16="http://schemas.microsoft.com/office/drawing/2014/main" id="{E9045523-5878-44A9-A4D3-B09E98B15DB2}"/>
              </a:ext>
            </a:extLst>
          </p:cNvPr>
          <p:cNvSpPr/>
          <p:nvPr/>
        </p:nvSpPr>
        <p:spPr bwMode="auto">
          <a:xfrm>
            <a:off x="7669566" y="2939796"/>
            <a:ext cx="484632" cy="2402586"/>
          </a:xfrm>
          <a:prstGeom prst="down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GB" sz="1400" b="0" i="0" u="none" strike="noStrike" cap="none" normalizeH="0" baseline="0">
              <a:ln>
                <a:noFill/>
              </a:ln>
              <a:solidFill>
                <a:schemeClr val="tx1"/>
              </a:solidFill>
              <a:effectLst/>
              <a:latin typeface="Arial" pitchFamily="34" charset="0"/>
            </a:endParaRPr>
          </a:p>
        </p:txBody>
      </p:sp>
      <p:sp>
        <p:nvSpPr>
          <p:cNvPr id="19" name="TextBox 18">
            <a:extLst>
              <a:ext uri="{FF2B5EF4-FFF2-40B4-BE49-F238E27FC236}">
                <a16:creationId xmlns:a16="http://schemas.microsoft.com/office/drawing/2014/main" id="{A912624B-BA70-4927-B06B-77B7E0D45FEE}"/>
              </a:ext>
            </a:extLst>
          </p:cNvPr>
          <p:cNvSpPr txBox="1"/>
          <p:nvPr/>
        </p:nvSpPr>
        <p:spPr>
          <a:xfrm>
            <a:off x="2337002" y="4570289"/>
            <a:ext cx="1258678" cy="523220"/>
          </a:xfrm>
          <a:prstGeom prst="rect">
            <a:avLst/>
          </a:prstGeom>
          <a:noFill/>
        </p:spPr>
        <p:txBody>
          <a:bodyPr wrap="none" rtlCol="0">
            <a:spAutoFit/>
          </a:bodyPr>
          <a:lstStyle/>
          <a:p>
            <a:r>
              <a:rPr lang="en-US" dirty="0"/>
              <a:t>motivation for</a:t>
            </a:r>
            <a:br>
              <a:rPr lang="en-US" dirty="0"/>
            </a:br>
            <a:r>
              <a:rPr lang="en-US" dirty="0"/>
              <a:t>this course</a:t>
            </a:r>
            <a:endParaRPr lang="en-GB" dirty="0"/>
          </a:p>
        </p:txBody>
      </p:sp>
    </p:spTree>
    <p:extLst>
      <p:ext uri="{BB962C8B-B14F-4D97-AF65-F5344CB8AC3E}">
        <p14:creationId xmlns:p14="http://schemas.microsoft.com/office/powerpoint/2010/main" val="25262370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5287"/>
          <a:stretch/>
        </p:blipFill>
        <p:spPr bwMode="auto">
          <a:xfrm>
            <a:off x="7613904" y="1430972"/>
            <a:ext cx="1684178" cy="5255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4</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end of the 18th century</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Mechanical manufacturing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Centralised factory: </a:t>
            </a:r>
            <a:r>
              <a:rPr lang="en-GB" b="1" dirty="0">
                <a:solidFill>
                  <a:srgbClr val="000000"/>
                </a:solidFill>
                <a:latin typeface="Arial"/>
                <a:ea typeface="ＭＳ Ｐゴシック"/>
                <a:cs typeface="Arial" panose="020B0604020202020204" pitchFamily="34" charset="0"/>
              </a:rPr>
              <a:t>shorter supply lines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Water and steam power:</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factory layout along</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power transmission shafts/belts</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First industrial revolution</a:t>
            </a:r>
          </a:p>
        </p:txBody>
      </p:sp>
      <p:pic>
        <p:nvPicPr>
          <p:cNvPr id="11" name="Grafik 4">
            <a:extLst>
              <a:ext uri="{FF2B5EF4-FFF2-40B4-BE49-F238E27FC236}">
                <a16:creationId xmlns:a16="http://schemas.microsoft.com/office/drawing/2014/main" id="{4CCD0E1F-BCEE-469B-B5BF-F762639FCA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142" y="3429000"/>
            <a:ext cx="2915522" cy="195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feld 1">
            <a:extLst>
              <a:ext uri="{FF2B5EF4-FFF2-40B4-BE49-F238E27FC236}">
                <a16:creationId xmlns:a16="http://schemas.microsoft.com/office/drawing/2014/main" id="{06E66311-F698-48D8-9135-C0333AB723D3}"/>
              </a:ext>
            </a:extLst>
          </p:cNvPr>
          <p:cNvSpPr txBox="1">
            <a:spLocks noChangeArrowheads="1"/>
          </p:cNvSpPr>
          <p:nvPr/>
        </p:nvSpPr>
        <p:spPr bwMode="auto">
          <a:xfrm>
            <a:off x="3764836" y="3993120"/>
            <a:ext cx="27912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de-DE" altLang="de-DE" dirty="0"/>
              <a:t>Model of the Nordwolle textile factory (Delmenhorst, Germany)</a:t>
            </a:r>
          </a:p>
        </p:txBody>
      </p:sp>
    </p:spTree>
    <p:extLst>
      <p:ext uri="{BB962C8B-B14F-4D97-AF65-F5344CB8AC3E}">
        <p14:creationId xmlns:p14="http://schemas.microsoft.com/office/powerpoint/2010/main" val="114846479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2595"/>
          <a:stretch/>
        </p:blipFill>
        <p:spPr bwMode="auto">
          <a:xfrm>
            <a:off x="6346859" y="1511804"/>
            <a:ext cx="3100358" cy="5043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5</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start of the 20th century</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Mass production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Assembly/production line: division of labour</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Standardisation: interchangeable parts</a:t>
            </a:r>
            <a:br>
              <a:rPr lang="en-GB" dirty="0">
                <a:solidFill>
                  <a:srgbClr val="000000"/>
                </a:solidFill>
                <a:latin typeface="Arial"/>
                <a:ea typeface="ＭＳ Ｐゴシック"/>
                <a:cs typeface="Arial" panose="020B0604020202020204" pitchFamily="34" charset="0"/>
              </a:rPr>
            </a:br>
            <a:r>
              <a:rPr lang="en-GB" b="1" dirty="0">
                <a:solidFill>
                  <a:srgbClr val="000000"/>
                </a:solidFill>
                <a:latin typeface="Arial"/>
                <a:ea typeface="ＭＳ Ｐゴシック"/>
                <a:cs typeface="Arial" panose="020B0604020202020204" pitchFamily="34" charset="0"/>
              </a:rPr>
              <a:t>reduce warehouse cost</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Electrical power:</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factory layout along production lines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Railroads: </a:t>
            </a:r>
            <a:r>
              <a:rPr lang="en-GB" b="1" dirty="0">
                <a:solidFill>
                  <a:srgbClr val="000000"/>
                </a:solidFill>
                <a:latin typeface="Arial"/>
                <a:ea typeface="ＭＳ Ｐゴシック"/>
                <a:cs typeface="Arial" panose="020B0604020202020204" pitchFamily="34" charset="0"/>
              </a:rPr>
              <a:t>fast, reliable supply lines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Telephone: </a:t>
            </a:r>
            <a:r>
              <a:rPr lang="en-GB" b="1" dirty="0">
                <a:solidFill>
                  <a:srgbClr val="000000"/>
                </a:solidFill>
                <a:latin typeface="Arial"/>
                <a:ea typeface="ＭＳ Ｐゴシック"/>
                <a:cs typeface="Arial" panose="020B0604020202020204" pitchFamily="34" charset="0"/>
              </a:rPr>
              <a:t>fast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Industrialisation:</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towns grow around industry hubs</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Second industrial revolution – “Technological Revolution”</a:t>
            </a:r>
          </a:p>
        </p:txBody>
      </p:sp>
      <p:pic>
        <p:nvPicPr>
          <p:cNvPr id="10" name="Picture 2">
            <a:extLst>
              <a:ext uri="{FF2B5EF4-FFF2-40B4-BE49-F238E27FC236}">
                <a16:creationId xmlns:a16="http://schemas.microsoft.com/office/drawing/2014/main" id="{E0B94A7F-367C-4FB8-B109-9B8A3B13157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5946" r="141"/>
          <a:stretch/>
        </p:blipFill>
        <p:spPr bwMode="auto">
          <a:xfrm>
            <a:off x="9330173" y="1511806"/>
            <a:ext cx="241864"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385315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9041"/>
          <a:stretch/>
        </p:blipFill>
        <p:spPr bwMode="auto">
          <a:xfrm>
            <a:off x="4901618" y="1511806"/>
            <a:ext cx="4386240"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6</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1970s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Electronics, computers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Human-Machine Interfaces (HMI):</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computer screens as</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operator panels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Digitalisation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Automation: robotics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Internet:</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information,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Computer-Integrated</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Manufacturing (CIM)</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including </a:t>
            </a:r>
            <a:r>
              <a:rPr lang="en-GB" b="1" dirty="0">
                <a:solidFill>
                  <a:srgbClr val="000000"/>
                </a:solidFill>
                <a:latin typeface="Arial"/>
                <a:ea typeface="ＭＳ Ｐゴシック"/>
                <a:cs typeface="Arial" panose="020B0604020202020204" pitchFamily="34" charset="0"/>
              </a:rPr>
              <a:t>resource planning</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Third industrial revolution – “Digital Revolution”</a:t>
            </a:r>
          </a:p>
        </p:txBody>
      </p:sp>
      <p:pic>
        <p:nvPicPr>
          <p:cNvPr id="10" name="Picture 2">
            <a:extLst>
              <a:ext uri="{FF2B5EF4-FFF2-40B4-BE49-F238E27FC236}">
                <a16:creationId xmlns:a16="http://schemas.microsoft.com/office/drawing/2014/main" id="{9DD4BF6B-1BF3-442C-B70C-FBC8BC2B5D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5946" r="141"/>
          <a:stretch/>
        </p:blipFill>
        <p:spPr bwMode="auto">
          <a:xfrm>
            <a:off x="9277165" y="1511806"/>
            <a:ext cx="241864"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428656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AD97728-6C02-4782-888F-BCCE65FB79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38"/>
          <a:stretch/>
        </p:blipFill>
        <p:spPr bwMode="auto">
          <a:xfrm>
            <a:off x="3346210" y="1511806"/>
            <a:ext cx="6172820" cy="4767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a:extLst>
              <a:ext uri="{FF2B5EF4-FFF2-40B4-BE49-F238E27FC236}">
                <a16:creationId xmlns:a16="http://schemas.microsoft.com/office/drawing/2014/main" id="{BC019E18-28ED-4854-93D8-FD4BDBD11DA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0E462788-7791-4264-B8CC-9BAE0D39D5FA}"/>
              </a:ext>
            </a:extLst>
          </p:cNvPr>
          <p:cNvSpPr>
            <a:spLocks noGrp="1"/>
          </p:cNvSpPr>
          <p:nvPr>
            <p:ph type="ftr" sz="quarter" idx="3"/>
          </p:nvPr>
        </p:nvSpPr>
        <p:spPr/>
        <p:txBody>
          <a:bodyPr/>
          <a:lstStyle/>
          <a:p>
            <a:r>
              <a:rPr lang="en-US" dirty="0"/>
              <a:t>Source: https://en.acatech.de/publication/recommendations-for-implementing-the-strategic-initiative-industrie-4-0-final-report-of-the-industrie-4-0-working-group/</a:t>
            </a:r>
          </a:p>
          <a:p>
            <a:endParaRPr lang="en-US" dirty="0"/>
          </a:p>
        </p:txBody>
      </p:sp>
      <p:sp>
        <p:nvSpPr>
          <p:cNvPr id="4" name="Slide Number Placeholder 3">
            <a:extLst>
              <a:ext uri="{FF2B5EF4-FFF2-40B4-BE49-F238E27FC236}">
                <a16:creationId xmlns:a16="http://schemas.microsoft.com/office/drawing/2014/main" id="{B89EFEDB-231B-4E69-904B-0CBB5CB6722B}"/>
              </a:ext>
            </a:extLst>
          </p:cNvPr>
          <p:cNvSpPr>
            <a:spLocks noGrp="1"/>
          </p:cNvSpPr>
          <p:nvPr>
            <p:ph type="sldNum" sz="quarter" idx="4"/>
          </p:nvPr>
        </p:nvSpPr>
        <p:spPr/>
        <p:txBody>
          <a:bodyPr/>
          <a:lstStyle/>
          <a:p>
            <a:fld id="{A4CA0D4A-ABDC-4976-ABAD-3B4D4081987F}" type="slidenum">
              <a:rPr lang="en-US" smtClean="0"/>
              <a:pPr/>
              <a:t>7</a:t>
            </a:fld>
            <a:endParaRPr lang="en-US" dirty="0"/>
          </a:p>
        </p:txBody>
      </p:sp>
      <p:sp>
        <p:nvSpPr>
          <p:cNvPr id="5" name="Content Placeholder 4">
            <a:extLst>
              <a:ext uri="{FF2B5EF4-FFF2-40B4-BE49-F238E27FC236}">
                <a16:creationId xmlns:a16="http://schemas.microsoft.com/office/drawing/2014/main" id="{6BCB9AE8-28F0-4E1D-8342-216603EE6B57}"/>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From the 2010s and still ongoing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Internet of Things (IoT):</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machine-to-machine (M2M)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Autonomous systems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Artificial Intelligence (AI)</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Cyber-physical systems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Big data analytics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Cloud computing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5G communication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Blockchain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Digital twin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3D printing</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t>
            </a:r>
          </a:p>
          <a:p>
            <a:pPr marL="0" indent="0"/>
            <a:endParaRPr lang="en-GB" dirty="0">
              <a:solidFill>
                <a:srgbClr val="000000"/>
              </a:solidFill>
              <a:latin typeface="Arial"/>
              <a:ea typeface="ＭＳ Ｐゴシック"/>
              <a:cs typeface="Arial" panose="020B0604020202020204" pitchFamily="34" charset="0"/>
            </a:endParaRPr>
          </a:p>
          <a:p>
            <a:pPr marL="0" indent="0"/>
            <a:r>
              <a:rPr lang="en-GB" dirty="0">
                <a:solidFill>
                  <a:srgbClr val="000000"/>
                </a:solidFill>
                <a:latin typeface="Arial"/>
                <a:ea typeface="ＭＳ Ｐゴシック"/>
                <a:cs typeface="Arial" panose="020B0604020202020204" pitchFamily="34" charset="0"/>
              </a:rPr>
              <a:t>Unknown how important</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each of these technologies</a:t>
            </a:r>
            <a:br>
              <a:rPr lang="en-GB" dirty="0">
                <a:solidFill>
                  <a:srgbClr val="000000"/>
                </a:solidFill>
                <a:latin typeface="Arial"/>
                <a:ea typeface="ＭＳ Ｐゴシック"/>
                <a:cs typeface="Arial" panose="020B0604020202020204" pitchFamily="34" charset="0"/>
              </a:rPr>
            </a:br>
            <a:r>
              <a:rPr lang="en-GB" dirty="0">
                <a:solidFill>
                  <a:srgbClr val="000000"/>
                </a:solidFill>
                <a:latin typeface="Arial"/>
                <a:ea typeface="ＭＳ Ｐゴシック"/>
                <a:cs typeface="Arial" panose="020B0604020202020204" pitchFamily="34" charset="0"/>
              </a:rPr>
              <a:t>will turn out to be…</a:t>
            </a:r>
          </a:p>
        </p:txBody>
      </p:sp>
      <p:sp>
        <p:nvSpPr>
          <p:cNvPr id="6" name="Title 5">
            <a:extLst>
              <a:ext uri="{FF2B5EF4-FFF2-40B4-BE49-F238E27FC236}">
                <a16:creationId xmlns:a16="http://schemas.microsoft.com/office/drawing/2014/main" id="{F1EE4D3F-9FAB-4781-9E59-BA5FDAD17B7F}"/>
              </a:ext>
            </a:extLst>
          </p:cNvPr>
          <p:cNvSpPr>
            <a:spLocks noGrp="1"/>
          </p:cNvSpPr>
          <p:nvPr>
            <p:ph type="title"/>
          </p:nvPr>
        </p:nvSpPr>
        <p:spPr/>
        <p:txBody>
          <a:bodyPr/>
          <a:lstStyle/>
          <a:p>
            <a:r>
              <a:rPr lang="en-US" dirty="0"/>
              <a:t>Industrial Revolutions</a:t>
            </a:r>
          </a:p>
        </p:txBody>
      </p:sp>
      <p:sp>
        <p:nvSpPr>
          <p:cNvPr id="7" name="Content Placeholder 6">
            <a:extLst>
              <a:ext uri="{FF2B5EF4-FFF2-40B4-BE49-F238E27FC236}">
                <a16:creationId xmlns:a16="http://schemas.microsoft.com/office/drawing/2014/main" id="{C12D6E9D-D505-4A6E-90A1-F8EBA7C4270D}"/>
              </a:ext>
            </a:extLst>
          </p:cNvPr>
          <p:cNvSpPr>
            <a:spLocks noGrp="1"/>
          </p:cNvSpPr>
          <p:nvPr>
            <p:ph idx="11"/>
          </p:nvPr>
        </p:nvSpPr>
        <p:spPr/>
        <p:txBody>
          <a:bodyPr/>
          <a:lstStyle/>
          <a:p>
            <a:r>
              <a:rPr lang="en-US" dirty="0"/>
              <a:t>Fourth industrial revolution – “Industry 4.0” or “I4.0”</a:t>
            </a:r>
          </a:p>
        </p:txBody>
      </p:sp>
    </p:spTree>
    <p:extLst>
      <p:ext uri="{BB962C8B-B14F-4D97-AF65-F5344CB8AC3E}">
        <p14:creationId xmlns:p14="http://schemas.microsoft.com/office/powerpoint/2010/main" val="94746374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E5C8C0-ECBB-4AF7-8A02-A0636A8AB97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F6945AEF-2928-4DBC-81D9-117A5DA77EDB}"/>
              </a:ext>
            </a:extLst>
          </p:cNvPr>
          <p:cNvSpPr>
            <a:spLocks noGrp="1"/>
          </p:cNvSpPr>
          <p:nvPr>
            <p:ph type="ftr" sz="quarter" idx="3"/>
          </p:nvPr>
        </p:nvSpPr>
        <p:spPr/>
        <p:txBody>
          <a:bodyPr/>
          <a:lstStyle/>
          <a:p>
            <a:r>
              <a:rPr lang="de-DE" sz="800" dirty="0">
                <a:latin typeface="Arial Narrow"/>
                <a:cs typeface="Arial Narrow"/>
              </a:rPr>
              <a:t>Source:</a:t>
            </a:r>
            <a:r>
              <a:rPr lang="de-DE" sz="800" spc="-20" dirty="0">
                <a:latin typeface="Arial Narrow"/>
                <a:cs typeface="Arial Narrow"/>
              </a:rPr>
              <a:t> </a:t>
            </a:r>
            <a:r>
              <a:rPr lang="de-DE" sz="800" dirty="0">
                <a:latin typeface="Arial Narrow"/>
                <a:cs typeface="Arial Narrow"/>
              </a:rPr>
              <a:t>KEX</a:t>
            </a:r>
            <a:r>
              <a:rPr lang="de-DE" sz="800" spc="-15" dirty="0">
                <a:latin typeface="Arial Narrow"/>
                <a:cs typeface="Arial Narrow"/>
              </a:rPr>
              <a:t> </a:t>
            </a:r>
            <a:r>
              <a:rPr lang="de-DE" sz="800" dirty="0">
                <a:latin typeface="Arial Narrow"/>
                <a:cs typeface="Arial Narrow"/>
              </a:rPr>
              <a:t>AG</a:t>
            </a:r>
          </a:p>
        </p:txBody>
      </p:sp>
      <p:sp>
        <p:nvSpPr>
          <p:cNvPr id="4" name="Slide Number Placeholder 3">
            <a:extLst>
              <a:ext uri="{FF2B5EF4-FFF2-40B4-BE49-F238E27FC236}">
                <a16:creationId xmlns:a16="http://schemas.microsoft.com/office/drawing/2014/main" id="{A575DB45-ABC2-47A6-9436-5A3645C8DDD9}"/>
              </a:ext>
            </a:extLst>
          </p:cNvPr>
          <p:cNvSpPr>
            <a:spLocks noGrp="1"/>
          </p:cNvSpPr>
          <p:nvPr>
            <p:ph type="sldNum" sz="quarter" idx="4"/>
          </p:nvPr>
        </p:nvSpPr>
        <p:spPr/>
        <p:txBody>
          <a:bodyPr/>
          <a:lstStyle/>
          <a:p>
            <a:fld id="{A4CA0D4A-ABDC-4976-ABAD-3B4D4081987F}" type="slidenum">
              <a:rPr lang="en-US" smtClean="0"/>
              <a:pPr/>
              <a:t>8</a:t>
            </a:fld>
            <a:endParaRPr lang="en-US" dirty="0"/>
          </a:p>
        </p:txBody>
      </p:sp>
      <p:sp>
        <p:nvSpPr>
          <p:cNvPr id="6" name="Title 5">
            <a:extLst>
              <a:ext uri="{FF2B5EF4-FFF2-40B4-BE49-F238E27FC236}">
                <a16:creationId xmlns:a16="http://schemas.microsoft.com/office/drawing/2014/main" id="{D17CE3D6-34D1-44CD-9994-14B0185348B8}"/>
              </a:ext>
            </a:extLst>
          </p:cNvPr>
          <p:cNvSpPr>
            <a:spLocks noGrp="1"/>
          </p:cNvSpPr>
          <p:nvPr>
            <p:ph type="title"/>
          </p:nvPr>
        </p:nvSpPr>
        <p:spPr/>
        <p:txBody>
          <a:bodyPr/>
          <a:lstStyle/>
          <a:p>
            <a:r>
              <a:rPr lang="en-US" dirty="0"/>
              <a:t>Cyber-Physical Systems</a:t>
            </a:r>
            <a:endParaRPr lang="en-GB" dirty="0"/>
          </a:p>
        </p:txBody>
      </p:sp>
      <p:sp>
        <p:nvSpPr>
          <p:cNvPr id="7" name="Content Placeholder 6">
            <a:extLst>
              <a:ext uri="{FF2B5EF4-FFF2-40B4-BE49-F238E27FC236}">
                <a16:creationId xmlns:a16="http://schemas.microsoft.com/office/drawing/2014/main" id="{101A4B44-130F-490E-A6F6-54E428194750}"/>
              </a:ext>
            </a:extLst>
          </p:cNvPr>
          <p:cNvSpPr>
            <a:spLocks noGrp="1"/>
          </p:cNvSpPr>
          <p:nvPr>
            <p:ph idx="11"/>
          </p:nvPr>
        </p:nvSpPr>
        <p:spPr/>
        <p:txBody>
          <a:bodyPr/>
          <a:lstStyle/>
          <a:p>
            <a:r>
              <a:rPr lang="en-GB" dirty="0"/>
              <a:t>In a Smart Factory, machines – or rather work pieces – optimise themselves</a:t>
            </a:r>
          </a:p>
        </p:txBody>
      </p:sp>
      <p:sp>
        <p:nvSpPr>
          <p:cNvPr id="9" name="object 2">
            <a:extLst>
              <a:ext uri="{FF2B5EF4-FFF2-40B4-BE49-F238E27FC236}">
                <a16:creationId xmlns:a16="http://schemas.microsoft.com/office/drawing/2014/main" id="{E158E730-3785-4DD2-8A63-1D3AE3003A32}"/>
              </a:ext>
            </a:extLst>
          </p:cNvPr>
          <p:cNvSpPr>
            <a:spLocks noChangeArrowheads="1"/>
          </p:cNvSpPr>
          <p:nvPr/>
        </p:nvSpPr>
        <p:spPr bwMode="auto">
          <a:xfrm>
            <a:off x="1103502" y="2609924"/>
            <a:ext cx="7698995" cy="366895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eaLnBrk="1" hangingPunct="1"/>
            <a:endParaRPr lang="de-DE" altLang="de-DE" dirty="0"/>
          </a:p>
        </p:txBody>
      </p:sp>
      <p:sp>
        <p:nvSpPr>
          <p:cNvPr id="8" name="Content Placeholder 4">
            <a:extLst>
              <a:ext uri="{FF2B5EF4-FFF2-40B4-BE49-F238E27FC236}">
                <a16:creationId xmlns:a16="http://schemas.microsoft.com/office/drawing/2014/main" id="{C144338C-AB93-462F-88CD-45A1BE0A5261}"/>
              </a:ext>
            </a:extLst>
          </p:cNvPr>
          <p:cNvSpPr>
            <a:spLocks noGrp="1"/>
          </p:cNvSpPr>
          <p:nvPr>
            <p:ph idx="10"/>
          </p:nvPr>
        </p:nvSpPr>
        <p:spPr>
          <a:xfrm>
            <a:off x="386970" y="1511808"/>
            <a:ext cx="9140825" cy="4767072"/>
          </a:xfrm>
        </p:spPr>
        <p:txBody>
          <a:bodyPr/>
          <a:lstStyle/>
          <a:p>
            <a:pPr marL="0" indent="0"/>
            <a:r>
              <a:rPr lang="en-US" dirty="0">
                <a:solidFill>
                  <a:srgbClr val="000000"/>
                </a:solidFill>
                <a:latin typeface="Arial"/>
                <a:ea typeface="ＭＳ Ｐゴシック"/>
                <a:cs typeface="Arial" panose="020B0604020202020204" pitchFamily="34" charset="0"/>
              </a:rPr>
              <a:t>Software systems (“cyber”) interact with the physical world by getting information, e.g., from sensors, and</a:t>
            </a:r>
            <a:br>
              <a:rPr lang="en-US" dirty="0">
                <a:solidFill>
                  <a:srgbClr val="000000"/>
                </a:solidFill>
                <a:latin typeface="Arial"/>
                <a:ea typeface="ＭＳ Ｐゴシック"/>
                <a:cs typeface="Arial" panose="020B0604020202020204" pitchFamily="34" charset="0"/>
              </a:rPr>
            </a:br>
            <a:r>
              <a:rPr lang="en-US" dirty="0">
                <a:solidFill>
                  <a:srgbClr val="000000"/>
                </a:solidFill>
                <a:latin typeface="Arial"/>
                <a:ea typeface="ＭＳ Ｐゴシック"/>
                <a:cs typeface="Arial" panose="020B0604020202020204" pitchFamily="34" charset="0"/>
              </a:rPr>
              <a:t>by acting on the world, e.g., through motors, robotics</a:t>
            </a:r>
            <a:endParaRPr lang="en-GB" dirty="0">
              <a:solidFill>
                <a:srgbClr val="000000"/>
              </a:solidFill>
              <a:latin typeface="Arial"/>
              <a:ea typeface="ＭＳ Ｐゴシック"/>
              <a:cs typeface="Arial" panose="020B0604020202020204" pitchFamily="34" charset="0"/>
            </a:endParaRPr>
          </a:p>
        </p:txBody>
      </p:sp>
    </p:spTree>
    <p:extLst>
      <p:ext uri="{BB962C8B-B14F-4D97-AF65-F5344CB8AC3E}">
        <p14:creationId xmlns:p14="http://schemas.microsoft.com/office/powerpoint/2010/main" val="73036854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E5C8C0-ECBB-4AF7-8A02-A0636A8AB97B}"/>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31 March 2022</a:t>
            </a:fld>
            <a:endParaRPr lang="en-US" dirty="0"/>
          </a:p>
        </p:txBody>
      </p:sp>
      <p:sp>
        <p:nvSpPr>
          <p:cNvPr id="3" name="Footer Placeholder 2">
            <a:extLst>
              <a:ext uri="{FF2B5EF4-FFF2-40B4-BE49-F238E27FC236}">
                <a16:creationId xmlns:a16="http://schemas.microsoft.com/office/drawing/2014/main" id="{F6945AEF-2928-4DBC-81D9-117A5DA77EDB}"/>
              </a:ext>
            </a:extLst>
          </p:cNvPr>
          <p:cNvSpPr>
            <a:spLocks noGrp="1"/>
          </p:cNvSpPr>
          <p:nvPr>
            <p:ph type="ftr" sz="quarter" idx="3"/>
          </p:nvPr>
        </p:nvSpPr>
        <p:spPr/>
        <p:txBody>
          <a:bodyPr/>
          <a:lstStyle/>
          <a:p>
            <a:r>
              <a:rPr lang="en-US" dirty="0"/>
              <a:t>Source: MHP, https://www.youtube.com/watch?v=MZkY9HNCiM0</a:t>
            </a:r>
          </a:p>
        </p:txBody>
      </p:sp>
      <p:sp>
        <p:nvSpPr>
          <p:cNvPr id="4" name="Slide Number Placeholder 3">
            <a:extLst>
              <a:ext uri="{FF2B5EF4-FFF2-40B4-BE49-F238E27FC236}">
                <a16:creationId xmlns:a16="http://schemas.microsoft.com/office/drawing/2014/main" id="{A575DB45-ABC2-47A6-9436-5A3645C8DDD9}"/>
              </a:ext>
            </a:extLst>
          </p:cNvPr>
          <p:cNvSpPr>
            <a:spLocks noGrp="1"/>
          </p:cNvSpPr>
          <p:nvPr>
            <p:ph type="sldNum" sz="quarter" idx="4"/>
          </p:nvPr>
        </p:nvSpPr>
        <p:spPr/>
        <p:txBody>
          <a:bodyPr/>
          <a:lstStyle/>
          <a:p>
            <a:fld id="{A4CA0D4A-ABDC-4976-ABAD-3B4D4081987F}" type="slidenum">
              <a:rPr lang="en-US" smtClean="0"/>
              <a:pPr/>
              <a:t>9</a:t>
            </a:fld>
            <a:endParaRPr lang="en-US" dirty="0"/>
          </a:p>
        </p:txBody>
      </p:sp>
      <p:sp>
        <p:nvSpPr>
          <p:cNvPr id="5" name="Content Placeholder 4">
            <a:extLst>
              <a:ext uri="{FF2B5EF4-FFF2-40B4-BE49-F238E27FC236}">
                <a16:creationId xmlns:a16="http://schemas.microsoft.com/office/drawing/2014/main" id="{ADEB0707-2D7A-4CF5-ADE7-A4A044B8647A}"/>
              </a:ext>
            </a:extLst>
          </p:cNvPr>
          <p:cNvSpPr>
            <a:spLocks noGrp="1"/>
          </p:cNvSpPr>
          <p:nvPr>
            <p:ph idx="10"/>
          </p:nvPr>
        </p:nvSpPr>
        <p:spPr/>
        <p:txBody>
          <a:bodyPr/>
          <a:lstStyle/>
          <a:p>
            <a:pPr marL="0" indent="0"/>
            <a:r>
              <a:rPr lang="en-GB" dirty="0">
                <a:solidFill>
                  <a:srgbClr val="000000"/>
                </a:solidFill>
                <a:latin typeface="Arial"/>
                <a:ea typeface="ＭＳ Ｐゴシック"/>
                <a:cs typeface="Arial" panose="020B0604020202020204" pitchFamily="34" charset="0"/>
              </a:rPr>
              <a:t>Needed:</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Autonomous drone transport</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Sensor technology</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Production automation</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Linked, standardised IT systems</a:t>
            </a:r>
          </a:p>
          <a:p>
            <a:pPr marL="457200" indent="-457200">
              <a:buFont typeface="Arial" panose="020B0604020202020204" pitchFamily="34" charset="0"/>
              <a:buChar char="•"/>
            </a:pPr>
            <a:r>
              <a:rPr lang="en-GB" dirty="0">
                <a:solidFill>
                  <a:srgbClr val="000000"/>
                </a:solidFill>
                <a:latin typeface="Arial"/>
                <a:ea typeface="ＭＳ Ｐゴシック"/>
                <a:cs typeface="Arial" panose="020B0604020202020204" pitchFamily="34" charset="0"/>
              </a:rPr>
              <a:t>Supplier selection / invoicing</a:t>
            </a:r>
          </a:p>
        </p:txBody>
      </p:sp>
      <p:sp>
        <p:nvSpPr>
          <p:cNvPr id="6" name="Title 5">
            <a:extLst>
              <a:ext uri="{FF2B5EF4-FFF2-40B4-BE49-F238E27FC236}">
                <a16:creationId xmlns:a16="http://schemas.microsoft.com/office/drawing/2014/main" id="{D17CE3D6-34D1-44CD-9994-14B0185348B8}"/>
              </a:ext>
            </a:extLst>
          </p:cNvPr>
          <p:cNvSpPr>
            <a:spLocks noGrp="1"/>
          </p:cNvSpPr>
          <p:nvPr>
            <p:ph type="title"/>
          </p:nvPr>
        </p:nvSpPr>
        <p:spPr/>
        <p:txBody>
          <a:bodyPr/>
          <a:lstStyle/>
          <a:p>
            <a:r>
              <a:rPr lang="en-US" dirty="0"/>
              <a:t>Industry 4.0 vision</a:t>
            </a:r>
            <a:endParaRPr lang="en-GB" dirty="0"/>
          </a:p>
        </p:txBody>
      </p:sp>
      <p:sp>
        <p:nvSpPr>
          <p:cNvPr id="7" name="Content Placeholder 6">
            <a:extLst>
              <a:ext uri="{FF2B5EF4-FFF2-40B4-BE49-F238E27FC236}">
                <a16:creationId xmlns:a16="http://schemas.microsoft.com/office/drawing/2014/main" id="{101A4B44-130F-490E-A6F6-54E428194750}"/>
              </a:ext>
            </a:extLst>
          </p:cNvPr>
          <p:cNvSpPr>
            <a:spLocks noGrp="1"/>
          </p:cNvSpPr>
          <p:nvPr>
            <p:ph idx="11"/>
          </p:nvPr>
        </p:nvSpPr>
        <p:spPr/>
        <p:txBody>
          <a:bodyPr/>
          <a:lstStyle/>
          <a:p>
            <a:r>
              <a:rPr lang="en-US" dirty="0"/>
              <a:t>Intelligent products are seeking their way through the supplier network</a:t>
            </a:r>
            <a:endParaRPr lang="en-GB" dirty="0"/>
          </a:p>
        </p:txBody>
      </p:sp>
      <p:pic>
        <p:nvPicPr>
          <p:cNvPr id="8" name="Grafik 1">
            <a:extLst>
              <a:ext uri="{FF2B5EF4-FFF2-40B4-BE49-F238E27FC236}">
                <a16:creationId xmlns:a16="http://schemas.microsoft.com/office/drawing/2014/main" id="{4F9CB9DF-2C12-4C80-BD2D-605BC44563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4055" y="1849755"/>
            <a:ext cx="4244975"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Group 21">
            <a:extLst>
              <a:ext uri="{FF2B5EF4-FFF2-40B4-BE49-F238E27FC236}">
                <a16:creationId xmlns:a16="http://schemas.microsoft.com/office/drawing/2014/main" id="{50178199-C8F2-4C6C-9B30-B61B365E7CC7}"/>
              </a:ext>
            </a:extLst>
          </p:cNvPr>
          <p:cNvGrpSpPr/>
          <p:nvPr/>
        </p:nvGrpSpPr>
        <p:grpSpPr>
          <a:xfrm>
            <a:off x="5274055" y="4494530"/>
            <a:ext cx="3214688" cy="1784351"/>
            <a:chOff x="5274055" y="4494530"/>
            <a:chExt cx="3214688" cy="1784351"/>
          </a:xfrm>
        </p:grpSpPr>
        <p:pic>
          <p:nvPicPr>
            <p:cNvPr id="9" name="Grafik 2">
              <a:hlinkClick r:id="rId3"/>
              <a:extLst>
                <a:ext uri="{FF2B5EF4-FFF2-40B4-BE49-F238E27FC236}">
                  <a16:creationId xmlns:a16="http://schemas.microsoft.com/office/drawing/2014/main" id="{A0AF4191-0BDA-4E9E-93FF-1F44D96551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74055" y="4494530"/>
              <a:ext cx="3214687"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a:extLst>
                <a:ext uri="{FF2B5EF4-FFF2-40B4-BE49-F238E27FC236}">
                  <a16:creationId xmlns:a16="http://schemas.microsoft.com/office/drawing/2014/main" id="{328309B7-3499-4AD5-B795-FC551F4EDD40}"/>
                </a:ext>
              </a:extLst>
            </p:cNvPr>
            <p:cNvSpPr/>
            <p:nvPr/>
          </p:nvSpPr>
          <p:spPr bwMode="auto">
            <a:xfrm>
              <a:off x="7361309" y="5406443"/>
              <a:ext cx="914400" cy="632355"/>
            </a:xfrm>
            <a:prstGeom prst="rect">
              <a:avLst/>
            </a:prstGeom>
            <a:solidFill>
              <a:schemeClr val="bg1"/>
            </a:solidFill>
            <a:ln w="9525"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bodyPr>
            <a:lstStyle/>
            <a:p>
              <a: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pPr>
              <a:endParaRPr kumimoji="0" lang="en-GB" sz="1400" b="0" i="0" u="none" strike="noStrike" cap="none" normalizeH="0" baseline="0">
                <a:ln>
                  <a:noFill/>
                </a:ln>
                <a:solidFill>
                  <a:schemeClr val="tx1"/>
                </a:solidFill>
                <a:effectLst/>
                <a:latin typeface="Arial" pitchFamily="34" charset="0"/>
              </a:endParaRPr>
            </a:p>
          </p:txBody>
        </p:sp>
        <p:pic>
          <p:nvPicPr>
            <p:cNvPr id="20" name="Picture 19" descr="Play on Youtube (5:57)">
              <a:hlinkClick r:id="rId3"/>
              <a:extLst>
                <a:ext uri="{FF2B5EF4-FFF2-40B4-BE49-F238E27FC236}">
                  <a16:creationId xmlns:a16="http://schemas.microsoft.com/office/drawing/2014/main" id="{7F741A4A-7683-4E70-B3CB-94155F304780}"/>
                </a:ext>
              </a:extLst>
            </p:cNvPr>
            <p:cNvPicPr>
              <a:picLocks noChangeAspect="1"/>
            </p:cNvPicPr>
            <p:nvPr/>
          </p:nvPicPr>
          <p:blipFill rotWithShape="1">
            <a:blip r:embed="rId5">
              <a:extLst>
                <a:ext uri="{28A0092B-C50C-407E-A947-70E740481C1C}">
                  <a14:useLocalDpi xmlns:a14="http://schemas.microsoft.com/office/drawing/2010/main" val="0"/>
                </a:ext>
              </a:extLst>
            </a:blip>
            <a:srcRect l="12438" t="18939" r="12438" b="18939"/>
            <a:stretch/>
          </p:blipFill>
          <p:spPr>
            <a:xfrm>
              <a:off x="7148275" y="5170423"/>
              <a:ext cx="1340468" cy="1108458"/>
            </a:xfrm>
            <a:prstGeom prst="rect">
              <a:avLst/>
            </a:prstGeom>
          </p:spPr>
        </p:pic>
      </p:grpSp>
      <p:cxnSp>
        <p:nvCxnSpPr>
          <p:cNvPr id="10" name="Gerader Verbinder 4">
            <a:extLst>
              <a:ext uri="{FF2B5EF4-FFF2-40B4-BE49-F238E27FC236}">
                <a16:creationId xmlns:a16="http://schemas.microsoft.com/office/drawing/2014/main" id="{A71D0A58-66AE-463D-B13E-2DB6BABA0ED3}"/>
              </a:ext>
            </a:extLst>
          </p:cNvPr>
          <p:cNvCxnSpPr>
            <a:cxnSpLocks noChangeShapeType="1"/>
          </p:cNvCxnSpPr>
          <p:nvPr/>
        </p:nvCxnSpPr>
        <p:spPr bwMode="auto">
          <a:xfrm flipH="1" flipV="1">
            <a:off x="5274055" y="3883343"/>
            <a:ext cx="718372" cy="1283019"/>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1" name="Gerader Verbinder 6">
            <a:extLst>
              <a:ext uri="{FF2B5EF4-FFF2-40B4-BE49-F238E27FC236}">
                <a16:creationId xmlns:a16="http://schemas.microsoft.com/office/drawing/2014/main" id="{AFCC48AE-693B-4DFB-BCCD-356F90360787}"/>
              </a:ext>
            </a:extLst>
          </p:cNvPr>
          <p:cNvCxnSpPr>
            <a:cxnSpLocks noChangeShapeType="1"/>
          </p:cNvCxnSpPr>
          <p:nvPr/>
        </p:nvCxnSpPr>
        <p:spPr bwMode="auto">
          <a:xfrm flipV="1">
            <a:off x="6436311" y="3883344"/>
            <a:ext cx="3082719" cy="128301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32617756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7184&quot;/&gt;&lt;partner val=&quot;530&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4&quot;&gt;&lt;elem&gt;&lt;m_ppcolschidx val=&quot;0&quot;/&gt;&lt;m_rgb r=&quot;5d&quot; g=&quot;5d&quot; b=&quot;5d&quot;/&gt;&lt;/elem&gt;&lt;elem&gt;&lt;m_ppcolschidx val=&quot;0&quot;/&gt;&lt;m_rgb r=&quot;37&quot; g=&quot;37&quot; b=&quot;37&quot;/&gt;&lt;/elem&gt;&lt;elem&gt;&lt;m_ppcolschidx val=&quot;0&quot;/&gt;&lt;m_rgb r=&quot;c8&quot; g=&quot;c8&quot; b=&quot;c8&quot;/&gt;&lt;/elem&gt;&lt;elem&gt;&lt;m_ppcolschidx val=&quot;0&quot;/&gt;&lt;m_rgb r=&quot;b2&quot; g=&quot;b2&quot; b=&quot;b2&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399"/>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urV41JOZEkeiUSa_Uvy33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3xckCcEpr0OzHI8vuhO1N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L_6mjpPUgUaRmz35FwWuD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E4rdz1tE.Byq4Pu.0D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heme/theme1.xml><?xml version="1.0" encoding="utf-8"?>
<a:theme xmlns:a="http://schemas.openxmlformats.org/drawingml/2006/main" name="2009_h&amp;z Folienmaster english">
  <a:themeElements>
    <a:clrScheme name="PERSIST">
      <a:dk1>
        <a:srgbClr val="000000"/>
      </a:dk1>
      <a:lt1>
        <a:srgbClr val="FFFFFF"/>
      </a:lt1>
      <a:dk2>
        <a:srgbClr val="000000"/>
      </a:dk2>
      <a:lt2>
        <a:srgbClr val="002356"/>
      </a:lt2>
      <a:accent1>
        <a:srgbClr val="004895"/>
      </a:accent1>
      <a:accent2>
        <a:srgbClr val="85C9F0"/>
      </a:accent2>
      <a:accent3>
        <a:srgbClr val="FFFFFF"/>
      </a:accent3>
      <a:accent4>
        <a:srgbClr val="000000"/>
      </a:accent4>
      <a:accent5>
        <a:srgbClr val="AAB1C8"/>
      </a:accent5>
      <a:accent6>
        <a:srgbClr val="7293B7"/>
      </a:accent6>
      <a:hlink>
        <a:srgbClr val="CCDAEA"/>
      </a:hlink>
      <a:folHlink>
        <a:srgbClr val="E5E5E5"/>
      </a:folHlink>
    </a:clrScheme>
    <a:fontScheme name="2009_h&amp;z Folienmaster englis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2009_h&amp;z Folienmaster english 1">
        <a:dk1>
          <a:srgbClr val="000000"/>
        </a:dk1>
        <a:lt1>
          <a:srgbClr val="FFFFFF"/>
        </a:lt1>
        <a:dk2>
          <a:srgbClr val="000000"/>
        </a:dk2>
        <a:lt2>
          <a:srgbClr val="002356"/>
        </a:lt2>
        <a:accent1>
          <a:srgbClr val="004895"/>
        </a:accent1>
        <a:accent2>
          <a:srgbClr val="7FA3CA"/>
        </a:accent2>
        <a:accent3>
          <a:srgbClr val="FFFFFF"/>
        </a:accent3>
        <a:accent4>
          <a:srgbClr val="000000"/>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2">
        <a:dk1>
          <a:srgbClr val="000000"/>
        </a:dk1>
        <a:lt1>
          <a:srgbClr val="FFFFFF"/>
        </a:lt1>
        <a:dk2>
          <a:srgbClr val="000000"/>
        </a:dk2>
        <a:lt2>
          <a:srgbClr val="666666"/>
        </a:lt2>
        <a:accent1>
          <a:srgbClr val="7F7F7F"/>
        </a:accent1>
        <a:accent2>
          <a:srgbClr val="B2B2B2"/>
        </a:accent2>
        <a:accent3>
          <a:srgbClr val="FFFFFF"/>
        </a:accent3>
        <a:accent4>
          <a:srgbClr val="000000"/>
        </a:accent4>
        <a:accent5>
          <a:srgbClr val="C0C0C0"/>
        </a:accent5>
        <a:accent6>
          <a:srgbClr val="A1A1A1"/>
        </a:accent6>
        <a:hlink>
          <a:srgbClr val="CCCCCC"/>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3">
        <a:dk1>
          <a:srgbClr val="E5E5E5"/>
        </a:dk1>
        <a:lt1>
          <a:srgbClr val="FFFFFF"/>
        </a:lt1>
        <a:dk2>
          <a:srgbClr val="000000"/>
        </a:dk2>
        <a:lt2>
          <a:srgbClr val="FFFF99"/>
        </a:lt2>
        <a:accent1>
          <a:srgbClr val="CCDAEA"/>
        </a:accent1>
        <a:accent2>
          <a:srgbClr val="7FA3CA"/>
        </a:accent2>
        <a:accent3>
          <a:srgbClr val="AAAAAA"/>
        </a:accent3>
        <a:accent4>
          <a:srgbClr val="DADADA"/>
        </a:accent4>
        <a:accent5>
          <a:srgbClr val="E2EAF3"/>
        </a:accent5>
        <a:accent6>
          <a:srgbClr val="7293B7"/>
        </a:accent6>
        <a:hlink>
          <a:srgbClr val="004895"/>
        </a:hlink>
        <a:folHlink>
          <a:srgbClr val="002356"/>
        </a:folHlink>
      </a:clrScheme>
      <a:clrMap bg1="dk2" tx1="lt1" bg2="dk1" tx2="lt2" accent1="accent1" accent2="accent2" accent3="accent3" accent4="accent4" accent5="accent5" accent6="accent6" hlink="hlink" folHlink="folHlink"/>
    </a:extraClrScheme>
    <a:extraClrScheme>
      <a:clrScheme name="2009_h&amp;z Folienmaster english 4">
        <a:dk1>
          <a:srgbClr val="002356"/>
        </a:dk1>
        <a:lt1>
          <a:srgbClr val="FFFFFF"/>
        </a:lt1>
        <a:dk2>
          <a:srgbClr val="002356"/>
        </a:dk2>
        <a:lt2>
          <a:srgbClr val="002356"/>
        </a:lt2>
        <a:accent1>
          <a:srgbClr val="004895"/>
        </a:accent1>
        <a:accent2>
          <a:srgbClr val="7FA3CA"/>
        </a:accent2>
        <a:accent3>
          <a:srgbClr val="FFFFFF"/>
        </a:accent3>
        <a:accent4>
          <a:srgbClr val="001C48"/>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2009_h&amp;z Folienmaster english</Template>
  <TotalTime>0</TotalTime>
  <Words>2069</Words>
  <Application>Microsoft Office PowerPoint</Application>
  <PresentationFormat>A4 Paper (210x297 mm)</PresentationFormat>
  <Paragraphs>365</Paragraphs>
  <Slides>23</Slides>
  <Notes>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1" baseType="lpstr">
      <vt:lpstr>Wingdings</vt:lpstr>
      <vt:lpstr>Calibri</vt:lpstr>
      <vt:lpstr>Symbol</vt:lpstr>
      <vt:lpstr>Arial Narrow</vt:lpstr>
      <vt:lpstr>Arial</vt:lpstr>
      <vt:lpstr>Times New Roman</vt:lpstr>
      <vt:lpstr>2009_h&amp;z Folienmaster english</vt:lpstr>
      <vt:lpstr>think-cell Slide</vt:lpstr>
      <vt:lpstr>Industry 4.0</vt:lpstr>
      <vt:lpstr>Learning Goals for Industry 4.0</vt:lpstr>
      <vt:lpstr>Industrial Revolutions</vt:lpstr>
      <vt:lpstr>Industrial Revolutions</vt:lpstr>
      <vt:lpstr>Industrial Revolutions</vt:lpstr>
      <vt:lpstr>Industrial Revolutions</vt:lpstr>
      <vt:lpstr>Industrial Revolutions</vt:lpstr>
      <vt:lpstr>Cyber-Physical Systems</vt:lpstr>
      <vt:lpstr>Industry 4.0 vision</vt:lpstr>
      <vt:lpstr>PowerPoint Presentation</vt:lpstr>
      <vt:lpstr>Purchasing processes supported by cyber-physical systems</vt:lpstr>
      <vt:lpstr>Blockchain</vt:lpstr>
      <vt:lpstr>Digital twin</vt:lpstr>
      <vt:lpstr>Additive manufacturing / 3D printing</vt:lpstr>
      <vt:lpstr>Artificial intelligence</vt:lpstr>
      <vt:lpstr>Machine-to-machine communication</vt:lpstr>
      <vt:lpstr>Request to Pay (R2P)</vt:lpstr>
      <vt:lpstr>Automating operational procurement</vt:lpstr>
      <vt:lpstr>Automated negotiation “bots” in PSM</vt:lpstr>
      <vt:lpstr>Industry 4.0 vision</vt:lpstr>
      <vt:lpstr>Industry 4.0 vision</vt:lpstr>
      <vt:lpstr>End of element quiz and simulation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Tim Robbe</dc:creator>
  <cp:lastModifiedBy>steve kelly</cp:lastModifiedBy>
  <cp:revision>105</cp:revision>
  <dcterms:created xsi:type="dcterms:W3CDTF">2009-09-24T14:23:52Z</dcterms:created>
  <dcterms:modified xsi:type="dcterms:W3CDTF">2022-03-31T13:12:08Z</dcterms:modified>
  <cp:category>h&amp;z Business Consulting</cp:category>
</cp:coreProperties>
</file>