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4" r:id="rId4"/>
    <p:sldId id="258" r:id="rId5"/>
    <p:sldId id="263" r:id="rId6"/>
    <p:sldId id="265" r:id="rId7"/>
    <p:sldId id="274" r:id="rId8"/>
    <p:sldId id="276" r:id="rId9"/>
    <p:sldId id="266" r:id="rId10"/>
    <p:sldId id="268" r:id="rId11"/>
    <p:sldId id="275" r:id="rId12"/>
    <p:sldId id="267" r:id="rId13"/>
    <p:sldId id="273" r:id="rId14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000" autoAdjust="0"/>
  </p:normalViewPr>
  <p:slideViewPr>
    <p:cSldViewPr>
      <p:cViewPr varScale="1">
        <p:scale>
          <a:sx n="115" d="100"/>
          <a:sy n="115" d="100"/>
        </p:scale>
        <p:origin x="-144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E1EBA-AC86-4632-8267-60DAA6EE8046}" type="datetimeFigureOut">
              <a:rPr lang="nl-NL" smtClean="0"/>
              <a:pPr/>
              <a:t>14-6-2019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2B7B-34A8-4724-86CF-428DD182CB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9158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013552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42653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811031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840572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162602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8392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7131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521500" y="468000"/>
            <a:ext cx="8100000" cy="290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942026"/>
            <a:ext cx="7452000" cy="5334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3708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2657578"/>
            <a:ext cx="5346157" cy="6350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000" y="4383446"/>
            <a:ext cx="2440350" cy="3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24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2000" y="788400"/>
            <a:ext cx="8100000" cy="532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Dank voor uw aandacht</a:t>
            </a:r>
          </a:p>
        </p:txBody>
      </p:sp>
      <p:sp>
        <p:nvSpPr>
          <p:cNvPr id="7" name="Rechthoek 6"/>
          <p:cNvSpPr/>
          <p:nvPr userDrawn="1"/>
        </p:nvSpPr>
        <p:spPr>
          <a:xfrm>
            <a:off x="0" y="4637505"/>
            <a:ext cx="9144000" cy="5059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9" name="Groep 58"/>
          <p:cNvGrpSpPr/>
          <p:nvPr userDrawn="1"/>
        </p:nvGrpSpPr>
        <p:grpSpPr>
          <a:xfrm>
            <a:off x="7488238" y="4356100"/>
            <a:ext cx="647700" cy="928688"/>
            <a:chOff x="7488238" y="4356100"/>
            <a:chExt cx="647700" cy="928688"/>
          </a:xfrm>
        </p:grpSpPr>
        <p:sp>
          <p:nvSpPr>
            <p:cNvPr id="33" name="AutoShape 31"/>
            <p:cNvSpPr>
              <a:spLocks noChangeAspect="1" noChangeArrowheads="1" noTextEdit="1"/>
            </p:cNvSpPr>
            <p:nvPr userDrawn="1"/>
          </p:nvSpPr>
          <p:spPr bwMode="auto">
            <a:xfrm>
              <a:off x="7488238" y="4356100"/>
              <a:ext cx="647700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Rectangle 33"/>
            <p:cNvSpPr>
              <a:spLocks noChangeArrowheads="1"/>
            </p:cNvSpPr>
            <p:nvPr userDrawn="1"/>
          </p:nvSpPr>
          <p:spPr bwMode="auto">
            <a:xfrm>
              <a:off x="7488238" y="4356100"/>
              <a:ext cx="647700" cy="787400"/>
            </a:xfrm>
            <a:prstGeom prst="rect">
              <a:avLst/>
            </a:prstGeom>
            <a:solidFill>
              <a:srgbClr val="00A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Freeform 34"/>
            <p:cNvSpPr>
              <a:spLocks noEditPoints="1"/>
            </p:cNvSpPr>
            <p:nvPr userDrawn="1"/>
          </p:nvSpPr>
          <p:spPr bwMode="auto">
            <a:xfrm>
              <a:off x="7608888" y="4745038"/>
              <a:ext cx="39688" cy="39688"/>
            </a:xfrm>
            <a:custGeom>
              <a:avLst/>
              <a:gdLst>
                <a:gd name="T0" fmla="*/ 58 w 62"/>
                <a:gd name="T1" fmla="*/ 2 h 62"/>
                <a:gd name="T2" fmla="*/ 57 w 62"/>
                <a:gd name="T3" fmla="*/ 6 h 62"/>
                <a:gd name="T4" fmla="*/ 7 w 62"/>
                <a:gd name="T5" fmla="*/ 4 h 62"/>
                <a:gd name="T6" fmla="*/ 3 w 62"/>
                <a:gd name="T7" fmla="*/ 0 h 62"/>
                <a:gd name="T8" fmla="*/ 0 w 62"/>
                <a:gd name="T9" fmla="*/ 0 h 62"/>
                <a:gd name="T10" fmla="*/ 0 w 62"/>
                <a:gd name="T11" fmla="*/ 31 h 62"/>
                <a:gd name="T12" fmla="*/ 32 w 62"/>
                <a:gd name="T13" fmla="*/ 62 h 62"/>
                <a:gd name="T14" fmla="*/ 61 w 62"/>
                <a:gd name="T15" fmla="*/ 28 h 62"/>
                <a:gd name="T16" fmla="*/ 62 w 62"/>
                <a:gd name="T17" fmla="*/ 2 h 62"/>
                <a:gd name="T18" fmla="*/ 58 w 62"/>
                <a:gd name="T19" fmla="*/ 2 h 62"/>
                <a:gd name="T20" fmla="*/ 52 w 62"/>
                <a:gd name="T21" fmla="*/ 32 h 62"/>
                <a:gd name="T22" fmla="*/ 32 w 62"/>
                <a:gd name="T23" fmla="*/ 49 h 62"/>
                <a:gd name="T24" fmla="*/ 7 w 62"/>
                <a:gd name="T25" fmla="*/ 29 h 62"/>
                <a:gd name="T26" fmla="*/ 7 w 62"/>
                <a:gd name="T27" fmla="*/ 17 h 62"/>
                <a:gd name="T28" fmla="*/ 53 w 62"/>
                <a:gd name="T29" fmla="*/ 19 h 62"/>
                <a:gd name="T30" fmla="*/ 52 w 62"/>
                <a:gd name="T31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62">
                  <a:moveTo>
                    <a:pt x="58" y="2"/>
                  </a:moveTo>
                  <a:cubicBezTo>
                    <a:pt x="57" y="6"/>
                    <a:pt x="57" y="6"/>
                    <a:pt x="5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45"/>
                    <a:pt x="13" y="62"/>
                    <a:pt x="32" y="62"/>
                  </a:cubicBezTo>
                  <a:cubicBezTo>
                    <a:pt x="51" y="61"/>
                    <a:pt x="59" y="44"/>
                    <a:pt x="61" y="28"/>
                  </a:cubicBezTo>
                  <a:cubicBezTo>
                    <a:pt x="62" y="2"/>
                    <a:pt x="62" y="2"/>
                    <a:pt x="62" y="2"/>
                  </a:cubicBezTo>
                  <a:lnTo>
                    <a:pt x="58" y="2"/>
                  </a:lnTo>
                  <a:close/>
                  <a:moveTo>
                    <a:pt x="52" y="32"/>
                  </a:moveTo>
                  <a:cubicBezTo>
                    <a:pt x="51" y="39"/>
                    <a:pt x="43" y="48"/>
                    <a:pt x="32" y="49"/>
                  </a:cubicBezTo>
                  <a:cubicBezTo>
                    <a:pt x="18" y="49"/>
                    <a:pt x="8" y="38"/>
                    <a:pt x="7" y="29"/>
                  </a:cubicBezTo>
                  <a:cubicBezTo>
                    <a:pt x="7" y="20"/>
                    <a:pt x="7" y="17"/>
                    <a:pt x="7" y="17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4"/>
                    <a:pt x="54" y="27"/>
                    <a:pt x="52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7621588" y="4824413"/>
              <a:ext cx="41275" cy="26988"/>
            </a:xfrm>
            <a:custGeom>
              <a:avLst/>
              <a:gdLst>
                <a:gd name="T0" fmla="*/ 0 w 26"/>
                <a:gd name="T1" fmla="*/ 9 h 17"/>
                <a:gd name="T2" fmla="*/ 4 w 26"/>
                <a:gd name="T3" fmla="*/ 17 h 17"/>
                <a:gd name="T4" fmla="*/ 5 w 26"/>
                <a:gd name="T5" fmla="*/ 16 h 17"/>
                <a:gd name="T6" fmla="*/ 4 w 26"/>
                <a:gd name="T7" fmla="*/ 14 h 17"/>
                <a:gd name="T8" fmla="*/ 23 w 26"/>
                <a:gd name="T9" fmla="*/ 6 h 17"/>
                <a:gd name="T10" fmla="*/ 24 w 26"/>
                <a:gd name="T11" fmla="*/ 7 h 17"/>
                <a:gd name="T12" fmla="*/ 26 w 26"/>
                <a:gd name="T13" fmla="*/ 6 h 17"/>
                <a:gd name="T14" fmla="*/ 22 w 26"/>
                <a:gd name="T15" fmla="*/ 0 h 17"/>
                <a:gd name="T16" fmla="*/ 21 w 26"/>
                <a:gd name="T17" fmla="*/ 0 h 17"/>
                <a:gd name="T18" fmla="*/ 21 w 26"/>
                <a:gd name="T19" fmla="*/ 2 h 17"/>
                <a:gd name="T20" fmla="*/ 3 w 26"/>
                <a:gd name="T21" fmla="*/ 10 h 17"/>
                <a:gd name="T22" fmla="*/ 1 w 26"/>
                <a:gd name="T23" fmla="*/ 9 h 17"/>
                <a:gd name="T24" fmla="*/ 0 w 26"/>
                <a:gd name="T2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7">
                  <a:moveTo>
                    <a:pt x="0" y="9"/>
                  </a:moveTo>
                  <a:lnTo>
                    <a:pt x="4" y="17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23" y="6"/>
                  </a:lnTo>
                  <a:lnTo>
                    <a:pt x="24" y="7"/>
                  </a:lnTo>
                  <a:lnTo>
                    <a:pt x="26" y="6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3" y="10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7612063" y="4787900"/>
              <a:ext cx="42863" cy="41275"/>
            </a:xfrm>
            <a:custGeom>
              <a:avLst/>
              <a:gdLst>
                <a:gd name="T0" fmla="*/ 31 w 67"/>
                <a:gd name="T1" fmla="*/ 60 h 65"/>
                <a:gd name="T2" fmla="*/ 31 w 67"/>
                <a:gd name="T3" fmla="*/ 62 h 65"/>
                <a:gd name="T4" fmla="*/ 17 w 67"/>
                <a:gd name="T5" fmla="*/ 65 h 65"/>
                <a:gd name="T6" fmla="*/ 5 w 67"/>
                <a:gd name="T7" fmla="*/ 45 h 65"/>
                <a:gd name="T8" fmla="*/ 26 w 67"/>
                <a:gd name="T9" fmla="*/ 7 h 65"/>
                <a:gd name="T10" fmla="*/ 65 w 67"/>
                <a:gd name="T11" fmla="*/ 32 h 65"/>
                <a:gd name="T12" fmla="*/ 67 w 67"/>
                <a:gd name="T13" fmla="*/ 47 h 65"/>
                <a:gd name="T14" fmla="*/ 55 w 67"/>
                <a:gd name="T15" fmla="*/ 50 h 65"/>
                <a:gd name="T16" fmla="*/ 54 w 67"/>
                <a:gd name="T17" fmla="*/ 48 h 65"/>
                <a:gd name="T18" fmla="*/ 58 w 67"/>
                <a:gd name="T19" fmla="*/ 31 h 65"/>
                <a:gd name="T20" fmla="*/ 36 w 67"/>
                <a:gd name="T21" fmla="*/ 19 h 65"/>
                <a:gd name="T22" fmla="*/ 43 w 67"/>
                <a:gd name="T23" fmla="*/ 48 h 65"/>
                <a:gd name="T24" fmla="*/ 48 w 67"/>
                <a:gd name="T25" fmla="*/ 50 h 65"/>
                <a:gd name="T26" fmla="*/ 48 w 67"/>
                <a:gd name="T27" fmla="*/ 52 h 65"/>
                <a:gd name="T28" fmla="*/ 35 w 67"/>
                <a:gd name="T29" fmla="*/ 56 h 65"/>
                <a:gd name="T30" fmla="*/ 34 w 67"/>
                <a:gd name="T31" fmla="*/ 53 h 65"/>
                <a:gd name="T32" fmla="*/ 36 w 67"/>
                <a:gd name="T33" fmla="*/ 50 h 65"/>
                <a:gd name="T34" fmla="*/ 28 w 67"/>
                <a:gd name="T35" fmla="*/ 22 h 65"/>
                <a:gd name="T36" fmla="*/ 11 w 67"/>
                <a:gd name="T37" fmla="*/ 44 h 65"/>
                <a:gd name="T38" fmla="*/ 31 w 67"/>
                <a:gd name="T3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5">
                  <a:moveTo>
                    <a:pt x="31" y="60"/>
                  </a:moveTo>
                  <a:cubicBezTo>
                    <a:pt x="31" y="62"/>
                    <a:pt x="31" y="62"/>
                    <a:pt x="31" y="62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0" y="60"/>
                    <a:pt x="6" y="54"/>
                    <a:pt x="5" y="45"/>
                  </a:cubicBezTo>
                  <a:cubicBezTo>
                    <a:pt x="0" y="29"/>
                    <a:pt x="5" y="13"/>
                    <a:pt x="26" y="7"/>
                  </a:cubicBezTo>
                  <a:cubicBezTo>
                    <a:pt x="51" y="0"/>
                    <a:pt x="60" y="14"/>
                    <a:pt x="65" y="32"/>
                  </a:cubicBezTo>
                  <a:cubicBezTo>
                    <a:pt x="66" y="37"/>
                    <a:pt x="66" y="41"/>
                    <a:pt x="67" y="47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8" y="44"/>
                    <a:pt x="60" y="37"/>
                    <a:pt x="58" y="31"/>
                  </a:cubicBezTo>
                  <a:cubicBezTo>
                    <a:pt x="56" y="21"/>
                    <a:pt x="45" y="16"/>
                    <a:pt x="36" y="1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17" y="22"/>
                    <a:pt x="9" y="33"/>
                    <a:pt x="11" y="44"/>
                  </a:cubicBezTo>
                  <a:cubicBezTo>
                    <a:pt x="13" y="51"/>
                    <a:pt x="21" y="59"/>
                    <a:pt x="31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7624763" y="4732338"/>
              <a:ext cx="9525" cy="9525"/>
            </a:xfrm>
            <a:custGeom>
              <a:avLst/>
              <a:gdLst>
                <a:gd name="T0" fmla="*/ 1 w 17"/>
                <a:gd name="T1" fmla="*/ 11 h 16"/>
                <a:gd name="T2" fmla="*/ 5 w 17"/>
                <a:gd name="T3" fmla="*/ 1 h 16"/>
                <a:gd name="T4" fmla="*/ 15 w 17"/>
                <a:gd name="T5" fmla="*/ 4 h 16"/>
                <a:gd name="T6" fmla="*/ 11 w 17"/>
                <a:gd name="T7" fmla="*/ 14 h 16"/>
                <a:gd name="T8" fmla="*/ 1 w 17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" y="11"/>
                  </a:moveTo>
                  <a:cubicBezTo>
                    <a:pt x="0" y="7"/>
                    <a:pt x="1" y="3"/>
                    <a:pt x="5" y="1"/>
                  </a:cubicBezTo>
                  <a:cubicBezTo>
                    <a:pt x="9" y="0"/>
                    <a:pt x="13" y="1"/>
                    <a:pt x="15" y="4"/>
                  </a:cubicBezTo>
                  <a:cubicBezTo>
                    <a:pt x="17" y="7"/>
                    <a:pt x="15" y="12"/>
                    <a:pt x="11" y="14"/>
                  </a:cubicBezTo>
                  <a:cubicBezTo>
                    <a:pt x="7" y="16"/>
                    <a:pt x="3" y="14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7650163" y="4846638"/>
              <a:ext cx="9525" cy="9525"/>
            </a:xfrm>
            <a:custGeom>
              <a:avLst/>
              <a:gdLst>
                <a:gd name="T0" fmla="*/ 1 w 15"/>
                <a:gd name="T1" fmla="*/ 11 h 16"/>
                <a:gd name="T2" fmla="*/ 3 w 15"/>
                <a:gd name="T3" fmla="*/ 2 h 16"/>
                <a:gd name="T4" fmla="*/ 14 w 15"/>
                <a:gd name="T5" fmla="*/ 6 h 16"/>
                <a:gd name="T6" fmla="*/ 10 w 15"/>
                <a:gd name="T7" fmla="*/ 15 h 16"/>
                <a:gd name="T8" fmla="*/ 1 w 15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" y="11"/>
                  </a:moveTo>
                  <a:cubicBezTo>
                    <a:pt x="0" y="8"/>
                    <a:pt x="1" y="3"/>
                    <a:pt x="3" y="2"/>
                  </a:cubicBezTo>
                  <a:cubicBezTo>
                    <a:pt x="6" y="0"/>
                    <a:pt x="11" y="2"/>
                    <a:pt x="14" y="6"/>
                  </a:cubicBezTo>
                  <a:cubicBezTo>
                    <a:pt x="15" y="9"/>
                    <a:pt x="14" y="13"/>
                    <a:pt x="10" y="15"/>
                  </a:cubicBezTo>
                  <a:cubicBezTo>
                    <a:pt x="7" y="16"/>
                    <a:pt x="3" y="15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7870826" y="4930775"/>
              <a:ext cx="11113" cy="11113"/>
            </a:xfrm>
            <a:custGeom>
              <a:avLst/>
              <a:gdLst>
                <a:gd name="T0" fmla="*/ 2 w 16"/>
                <a:gd name="T1" fmla="*/ 11 h 16"/>
                <a:gd name="T2" fmla="*/ 6 w 16"/>
                <a:gd name="T3" fmla="*/ 1 h 16"/>
                <a:gd name="T4" fmla="*/ 15 w 16"/>
                <a:gd name="T5" fmla="*/ 5 h 16"/>
                <a:gd name="T6" fmla="*/ 11 w 16"/>
                <a:gd name="T7" fmla="*/ 14 h 16"/>
                <a:gd name="T8" fmla="*/ 2 w 16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2" y="11"/>
                  </a:moveTo>
                  <a:cubicBezTo>
                    <a:pt x="0" y="7"/>
                    <a:pt x="2" y="3"/>
                    <a:pt x="6" y="1"/>
                  </a:cubicBezTo>
                  <a:cubicBezTo>
                    <a:pt x="9" y="0"/>
                    <a:pt x="13" y="1"/>
                    <a:pt x="15" y="5"/>
                  </a:cubicBezTo>
                  <a:cubicBezTo>
                    <a:pt x="16" y="8"/>
                    <a:pt x="15" y="12"/>
                    <a:pt x="11" y="14"/>
                  </a:cubicBezTo>
                  <a:cubicBezTo>
                    <a:pt x="8" y="16"/>
                    <a:pt x="4" y="14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7627938" y="4665663"/>
              <a:ext cx="39688" cy="28575"/>
            </a:xfrm>
            <a:custGeom>
              <a:avLst/>
              <a:gdLst>
                <a:gd name="T0" fmla="*/ 4 w 25"/>
                <a:gd name="T1" fmla="*/ 0 h 18"/>
                <a:gd name="T2" fmla="*/ 0 w 25"/>
                <a:gd name="T3" fmla="*/ 8 h 18"/>
                <a:gd name="T4" fmla="*/ 1 w 25"/>
                <a:gd name="T5" fmla="*/ 9 h 18"/>
                <a:gd name="T6" fmla="*/ 3 w 25"/>
                <a:gd name="T7" fmla="*/ 7 h 18"/>
                <a:gd name="T8" fmla="*/ 20 w 25"/>
                <a:gd name="T9" fmla="*/ 16 h 18"/>
                <a:gd name="T10" fmla="*/ 20 w 25"/>
                <a:gd name="T11" fmla="*/ 18 h 18"/>
                <a:gd name="T12" fmla="*/ 22 w 25"/>
                <a:gd name="T13" fmla="*/ 18 h 18"/>
                <a:gd name="T14" fmla="*/ 25 w 25"/>
                <a:gd name="T15" fmla="*/ 12 h 18"/>
                <a:gd name="T16" fmla="*/ 24 w 25"/>
                <a:gd name="T17" fmla="*/ 11 h 18"/>
                <a:gd name="T18" fmla="*/ 22 w 25"/>
                <a:gd name="T19" fmla="*/ 12 h 18"/>
                <a:gd name="T20" fmla="*/ 5 w 25"/>
                <a:gd name="T21" fmla="*/ 3 h 18"/>
                <a:gd name="T22" fmla="*/ 5 w 25"/>
                <a:gd name="T23" fmla="*/ 1 h 18"/>
                <a:gd name="T24" fmla="*/ 4 w 25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4" y="0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3" y="7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5" y="12"/>
                  </a:lnTo>
                  <a:lnTo>
                    <a:pt x="24" y="11"/>
                  </a:lnTo>
                  <a:lnTo>
                    <a:pt x="22" y="12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7613651" y="4684713"/>
              <a:ext cx="46038" cy="44450"/>
            </a:xfrm>
            <a:custGeom>
              <a:avLst/>
              <a:gdLst>
                <a:gd name="T0" fmla="*/ 24 w 29"/>
                <a:gd name="T1" fmla="*/ 23 h 28"/>
                <a:gd name="T2" fmla="*/ 23 w 29"/>
                <a:gd name="T3" fmla="*/ 22 h 28"/>
                <a:gd name="T4" fmla="*/ 22 w 29"/>
                <a:gd name="T5" fmla="*/ 23 h 28"/>
                <a:gd name="T6" fmla="*/ 9 w 29"/>
                <a:gd name="T7" fmla="*/ 20 h 28"/>
                <a:gd name="T8" fmla="*/ 27 w 29"/>
                <a:gd name="T9" fmla="*/ 13 h 28"/>
                <a:gd name="T10" fmla="*/ 29 w 29"/>
                <a:gd name="T11" fmla="*/ 9 h 28"/>
                <a:gd name="T12" fmla="*/ 28 w 29"/>
                <a:gd name="T13" fmla="*/ 8 h 28"/>
                <a:gd name="T14" fmla="*/ 27 w 29"/>
                <a:gd name="T15" fmla="*/ 9 h 28"/>
                <a:gd name="T16" fmla="*/ 9 w 29"/>
                <a:gd name="T17" fmla="*/ 2 h 28"/>
                <a:gd name="T18" fmla="*/ 9 w 29"/>
                <a:gd name="T19" fmla="*/ 0 h 28"/>
                <a:gd name="T20" fmla="*/ 7 w 29"/>
                <a:gd name="T21" fmla="*/ 0 h 28"/>
                <a:gd name="T22" fmla="*/ 5 w 29"/>
                <a:gd name="T23" fmla="*/ 6 h 28"/>
                <a:gd name="T24" fmla="*/ 7 w 29"/>
                <a:gd name="T25" fmla="*/ 6 h 28"/>
                <a:gd name="T26" fmla="*/ 8 w 29"/>
                <a:gd name="T27" fmla="*/ 6 h 28"/>
                <a:gd name="T28" fmla="*/ 21 w 29"/>
                <a:gd name="T29" fmla="*/ 11 h 28"/>
                <a:gd name="T30" fmla="*/ 1 w 29"/>
                <a:gd name="T31" fmla="*/ 18 h 28"/>
                <a:gd name="T32" fmla="*/ 0 w 29"/>
                <a:gd name="T33" fmla="*/ 22 h 28"/>
                <a:gd name="T34" fmla="*/ 21 w 29"/>
                <a:gd name="T35" fmla="*/ 26 h 28"/>
                <a:gd name="T36" fmla="*/ 22 w 29"/>
                <a:gd name="T37" fmla="*/ 27 h 28"/>
                <a:gd name="T38" fmla="*/ 23 w 29"/>
                <a:gd name="T39" fmla="*/ 28 h 28"/>
                <a:gd name="T40" fmla="*/ 24 w 29"/>
                <a:gd name="T41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28">
                  <a:moveTo>
                    <a:pt x="24" y="23"/>
                  </a:moveTo>
                  <a:lnTo>
                    <a:pt x="23" y="22"/>
                  </a:lnTo>
                  <a:lnTo>
                    <a:pt x="22" y="23"/>
                  </a:lnTo>
                  <a:lnTo>
                    <a:pt x="9" y="20"/>
                  </a:lnTo>
                  <a:lnTo>
                    <a:pt x="27" y="13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9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21" y="11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21" y="26"/>
                  </a:lnTo>
                  <a:lnTo>
                    <a:pt x="22" y="27"/>
                  </a:lnTo>
                  <a:lnTo>
                    <a:pt x="23" y="28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Freeform 42"/>
            <p:cNvSpPr>
              <a:spLocks noEditPoints="1"/>
            </p:cNvSpPr>
            <p:nvPr userDrawn="1"/>
          </p:nvSpPr>
          <p:spPr bwMode="auto">
            <a:xfrm>
              <a:off x="7677151" y="4889500"/>
              <a:ext cx="39688" cy="39688"/>
            </a:xfrm>
            <a:custGeom>
              <a:avLst/>
              <a:gdLst>
                <a:gd name="T0" fmla="*/ 63 w 63"/>
                <a:gd name="T1" fmla="*/ 30 h 63"/>
                <a:gd name="T2" fmla="*/ 63 w 63"/>
                <a:gd name="T3" fmla="*/ 30 h 63"/>
                <a:gd name="T4" fmla="*/ 56 w 63"/>
                <a:gd name="T5" fmla="*/ 9 h 63"/>
                <a:gd name="T6" fmla="*/ 55 w 63"/>
                <a:gd name="T7" fmla="*/ 8 h 63"/>
                <a:gd name="T8" fmla="*/ 55 w 63"/>
                <a:gd name="T9" fmla="*/ 7 h 63"/>
                <a:gd name="T10" fmla="*/ 55 w 63"/>
                <a:gd name="T11" fmla="*/ 7 h 63"/>
                <a:gd name="T12" fmla="*/ 54 w 63"/>
                <a:gd name="T13" fmla="*/ 7 h 63"/>
                <a:gd name="T14" fmla="*/ 54 w 63"/>
                <a:gd name="T15" fmla="*/ 6 h 63"/>
                <a:gd name="T16" fmla="*/ 32 w 63"/>
                <a:gd name="T17" fmla="*/ 0 h 63"/>
                <a:gd name="T18" fmla="*/ 9 w 63"/>
                <a:gd name="T19" fmla="*/ 14 h 63"/>
                <a:gd name="T20" fmla="*/ 11 w 63"/>
                <a:gd name="T21" fmla="*/ 53 h 63"/>
                <a:gd name="T22" fmla="*/ 11 w 63"/>
                <a:gd name="T23" fmla="*/ 53 h 63"/>
                <a:gd name="T24" fmla="*/ 11 w 63"/>
                <a:gd name="T25" fmla="*/ 53 h 63"/>
                <a:gd name="T26" fmla="*/ 11 w 63"/>
                <a:gd name="T27" fmla="*/ 53 h 63"/>
                <a:gd name="T28" fmla="*/ 11 w 63"/>
                <a:gd name="T29" fmla="*/ 53 h 63"/>
                <a:gd name="T30" fmla="*/ 51 w 63"/>
                <a:gd name="T31" fmla="*/ 53 h 63"/>
                <a:gd name="T32" fmla="*/ 63 w 63"/>
                <a:gd name="T33" fmla="*/ 30 h 63"/>
                <a:gd name="T34" fmla="*/ 43 w 63"/>
                <a:gd name="T35" fmla="*/ 41 h 63"/>
                <a:gd name="T36" fmla="*/ 26 w 63"/>
                <a:gd name="T37" fmla="*/ 50 h 63"/>
                <a:gd name="T38" fmla="*/ 17 w 63"/>
                <a:gd name="T39" fmla="*/ 47 h 63"/>
                <a:gd name="T40" fmla="*/ 16 w 63"/>
                <a:gd name="T41" fmla="*/ 46 h 63"/>
                <a:gd name="T42" fmla="*/ 13 w 63"/>
                <a:gd name="T43" fmla="*/ 38 h 63"/>
                <a:gd name="T44" fmla="*/ 22 w 63"/>
                <a:gd name="T45" fmla="*/ 19 h 63"/>
                <a:gd name="T46" fmla="*/ 48 w 63"/>
                <a:gd name="T47" fmla="*/ 12 h 63"/>
                <a:gd name="T48" fmla="*/ 50 w 63"/>
                <a:gd name="T49" fmla="*/ 12 h 63"/>
                <a:gd name="T50" fmla="*/ 43 w 63"/>
                <a:gd name="T51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63">
                  <a:moveTo>
                    <a:pt x="63" y="30"/>
                  </a:moveTo>
                  <a:cubicBezTo>
                    <a:pt x="63" y="30"/>
                    <a:pt x="63" y="30"/>
                    <a:pt x="63" y="30"/>
                  </a:cubicBezTo>
                  <a:cubicBezTo>
                    <a:pt x="63" y="21"/>
                    <a:pt x="62" y="14"/>
                    <a:pt x="56" y="9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8" y="1"/>
                    <a:pt x="40" y="0"/>
                    <a:pt x="32" y="0"/>
                  </a:cubicBezTo>
                  <a:cubicBezTo>
                    <a:pt x="23" y="1"/>
                    <a:pt x="15" y="6"/>
                    <a:pt x="9" y="14"/>
                  </a:cubicBezTo>
                  <a:cubicBezTo>
                    <a:pt x="0" y="26"/>
                    <a:pt x="0" y="41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24" y="63"/>
                    <a:pt x="39" y="62"/>
                    <a:pt x="51" y="53"/>
                  </a:cubicBezTo>
                  <a:cubicBezTo>
                    <a:pt x="58" y="47"/>
                    <a:pt x="62" y="38"/>
                    <a:pt x="63" y="30"/>
                  </a:cubicBezTo>
                  <a:moveTo>
                    <a:pt x="43" y="41"/>
                  </a:moveTo>
                  <a:cubicBezTo>
                    <a:pt x="42" y="43"/>
                    <a:pt x="34" y="50"/>
                    <a:pt x="26" y="50"/>
                  </a:cubicBezTo>
                  <a:cubicBezTo>
                    <a:pt x="23" y="50"/>
                    <a:pt x="20" y="49"/>
                    <a:pt x="17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4"/>
                    <a:pt x="13" y="41"/>
                    <a:pt x="13" y="38"/>
                  </a:cubicBezTo>
                  <a:cubicBezTo>
                    <a:pt x="12" y="32"/>
                    <a:pt x="18" y="23"/>
                    <a:pt x="22" y="19"/>
                  </a:cubicBezTo>
                  <a:cubicBezTo>
                    <a:pt x="26" y="16"/>
                    <a:pt x="38" y="3"/>
                    <a:pt x="48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9" y="22"/>
                    <a:pt x="46" y="38"/>
                    <a:pt x="43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7762876" y="4924425"/>
              <a:ext cx="20638" cy="38100"/>
            </a:xfrm>
            <a:custGeom>
              <a:avLst/>
              <a:gdLst>
                <a:gd name="T0" fmla="*/ 0 w 13"/>
                <a:gd name="T1" fmla="*/ 23 h 24"/>
                <a:gd name="T2" fmla="*/ 8 w 13"/>
                <a:gd name="T3" fmla="*/ 24 h 24"/>
                <a:gd name="T4" fmla="*/ 8 w 13"/>
                <a:gd name="T5" fmla="*/ 24 h 24"/>
                <a:gd name="T6" fmla="*/ 7 w 13"/>
                <a:gd name="T7" fmla="*/ 22 h 24"/>
                <a:gd name="T8" fmla="*/ 11 w 13"/>
                <a:gd name="T9" fmla="*/ 3 h 24"/>
                <a:gd name="T10" fmla="*/ 12 w 13"/>
                <a:gd name="T11" fmla="*/ 3 h 24"/>
                <a:gd name="T12" fmla="*/ 13 w 13"/>
                <a:gd name="T13" fmla="*/ 1 h 24"/>
                <a:gd name="T14" fmla="*/ 5 w 13"/>
                <a:gd name="T15" fmla="*/ 0 h 24"/>
                <a:gd name="T16" fmla="*/ 5 w 13"/>
                <a:gd name="T17" fmla="*/ 1 h 24"/>
                <a:gd name="T18" fmla="*/ 6 w 13"/>
                <a:gd name="T19" fmla="*/ 2 h 24"/>
                <a:gd name="T20" fmla="*/ 3 w 13"/>
                <a:gd name="T21" fmla="*/ 21 h 24"/>
                <a:gd name="T22" fmla="*/ 1 w 13"/>
                <a:gd name="T23" fmla="*/ 22 h 24"/>
                <a:gd name="T24" fmla="*/ 0 w 13"/>
                <a:gd name="T2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4">
                  <a:moveTo>
                    <a:pt x="0" y="23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7" y="2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3" y="21"/>
                  </a:lnTo>
                  <a:lnTo>
                    <a:pt x="1" y="2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7824788" y="4922838"/>
              <a:ext cx="42863" cy="42863"/>
            </a:xfrm>
            <a:custGeom>
              <a:avLst/>
              <a:gdLst>
                <a:gd name="T0" fmla="*/ 59 w 66"/>
                <a:gd name="T1" fmla="*/ 37 h 66"/>
                <a:gd name="T2" fmla="*/ 62 w 66"/>
                <a:gd name="T3" fmla="*/ 37 h 66"/>
                <a:gd name="T4" fmla="*/ 66 w 66"/>
                <a:gd name="T5" fmla="*/ 50 h 66"/>
                <a:gd name="T6" fmla="*/ 46 w 66"/>
                <a:gd name="T7" fmla="*/ 62 h 66"/>
                <a:gd name="T8" fmla="*/ 8 w 66"/>
                <a:gd name="T9" fmla="*/ 40 h 66"/>
                <a:gd name="T10" fmla="*/ 33 w 66"/>
                <a:gd name="T11" fmla="*/ 2 h 66"/>
                <a:gd name="T12" fmla="*/ 48 w 66"/>
                <a:gd name="T13" fmla="*/ 0 h 66"/>
                <a:gd name="T14" fmla="*/ 52 w 66"/>
                <a:gd name="T15" fmla="*/ 12 h 66"/>
                <a:gd name="T16" fmla="*/ 49 w 66"/>
                <a:gd name="T17" fmla="*/ 14 h 66"/>
                <a:gd name="T18" fmla="*/ 32 w 66"/>
                <a:gd name="T19" fmla="*/ 9 h 66"/>
                <a:gd name="T20" fmla="*/ 19 w 66"/>
                <a:gd name="T21" fmla="*/ 32 h 66"/>
                <a:gd name="T22" fmla="*/ 48 w 66"/>
                <a:gd name="T23" fmla="*/ 25 h 66"/>
                <a:gd name="T24" fmla="*/ 50 w 66"/>
                <a:gd name="T25" fmla="*/ 20 h 66"/>
                <a:gd name="T26" fmla="*/ 53 w 66"/>
                <a:gd name="T27" fmla="*/ 19 h 66"/>
                <a:gd name="T28" fmla="*/ 57 w 66"/>
                <a:gd name="T29" fmla="*/ 32 h 66"/>
                <a:gd name="T30" fmla="*/ 54 w 66"/>
                <a:gd name="T31" fmla="*/ 33 h 66"/>
                <a:gd name="T32" fmla="*/ 51 w 66"/>
                <a:gd name="T33" fmla="*/ 31 h 66"/>
                <a:gd name="T34" fmla="*/ 22 w 66"/>
                <a:gd name="T35" fmla="*/ 38 h 66"/>
                <a:gd name="T36" fmla="*/ 45 w 66"/>
                <a:gd name="T37" fmla="*/ 55 h 66"/>
                <a:gd name="T38" fmla="*/ 59 w 66"/>
                <a:gd name="T39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" h="66">
                  <a:moveTo>
                    <a:pt x="59" y="37"/>
                  </a:moveTo>
                  <a:cubicBezTo>
                    <a:pt x="62" y="37"/>
                    <a:pt x="62" y="37"/>
                    <a:pt x="62" y="37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0" y="57"/>
                    <a:pt x="55" y="60"/>
                    <a:pt x="46" y="62"/>
                  </a:cubicBezTo>
                  <a:cubicBezTo>
                    <a:pt x="29" y="66"/>
                    <a:pt x="13" y="62"/>
                    <a:pt x="8" y="40"/>
                  </a:cubicBezTo>
                  <a:cubicBezTo>
                    <a:pt x="0" y="16"/>
                    <a:pt x="16" y="7"/>
                    <a:pt x="33" y="2"/>
                  </a:cubicBezTo>
                  <a:cubicBezTo>
                    <a:pt x="39" y="0"/>
                    <a:pt x="43" y="0"/>
                    <a:pt x="48" y="0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5" y="9"/>
                    <a:pt x="38" y="7"/>
                    <a:pt x="32" y="9"/>
                  </a:cubicBezTo>
                  <a:cubicBezTo>
                    <a:pt x="22" y="11"/>
                    <a:pt x="16" y="22"/>
                    <a:pt x="19" y="32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49"/>
                    <a:pt x="34" y="57"/>
                    <a:pt x="45" y="55"/>
                  </a:cubicBezTo>
                  <a:cubicBezTo>
                    <a:pt x="52" y="53"/>
                    <a:pt x="60" y="46"/>
                    <a:pt x="59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7642226" y="4854575"/>
              <a:ext cx="50800" cy="49213"/>
            </a:xfrm>
            <a:custGeom>
              <a:avLst/>
              <a:gdLst>
                <a:gd name="T0" fmla="*/ 29 w 32"/>
                <a:gd name="T1" fmla="*/ 11 h 31"/>
                <a:gd name="T2" fmla="*/ 28 w 32"/>
                <a:gd name="T3" fmla="*/ 12 h 31"/>
                <a:gd name="T4" fmla="*/ 28 w 32"/>
                <a:gd name="T5" fmla="*/ 13 h 31"/>
                <a:gd name="T6" fmla="*/ 18 w 32"/>
                <a:gd name="T7" fmla="*/ 23 h 31"/>
                <a:gd name="T8" fmla="*/ 22 w 32"/>
                <a:gd name="T9" fmla="*/ 3 h 31"/>
                <a:gd name="T10" fmla="*/ 19 w 32"/>
                <a:gd name="T11" fmla="*/ 0 h 31"/>
                <a:gd name="T12" fmla="*/ 19 w 32"/>
                <a:gd name="T13" fmla="*/ 1 h 31"/>
                <a:gd name="T14" fmla="*/ 18 w 32"/>
                <a:gd name="T15" fmla="*/ 2 h 31"/>
                <a:gd name="T16" fmla="*/ 3 w 32"/>
                <a:gd name="T17" fmla="*/ 13 h 31"/>
                <a:gd name="T18" fmla="*/ 1 w 32"/>
                <a:gd name="T19" fmla="*/ 12 h 31"/>
                <a:gd name="T20" fmla="*/ 0 w 32"/>
                <a:gd name="T21" fmla="*/ 13 h 31"/>
                <a:gd name="T22" fmla="*/ 4 w 32"/>
                <a:gd name="T23" fmla="*/ 18 h 31"/>
                <a:gd name="T24" fmla="*/ 5 w 32"/>
                <a:gd name="T25" fmla="*/ 17 h 31"/>
                <a:gd name="T26" fmla="*/ 5 w 32"/>
                <a:gd name="T27" fmla="*/ 15 h 31"/>
                <a:gd name="T28" fmla="*/ 17 w 32"/>
                <a:gd name="T29" fmla="*/ 8 h 31"/>
                <a:gd name="T30" fmla="*/ 12 w 32"/>
                <a:gd name="T31" fmla="*/ 28 h 31"/>
                <a:gd name="T32" fmla="*/ 14 w 32"/>
                <a:gd name="T33" fmla="*/ 31 h 31"/>
                <a:gd name="T34" fmla="*/ 30 w 32"/>
                <a:gd name="T35" fmla="*/ 16 h 31"/>
                <a:gd name="T36" fmla="*/ 31 w 32"/>
                <a:gd name="T37" fmla="*/ 15 h 31"/>
                <a:gd name="T38" fmla="*/ 32 w 32"/>
                <a:gd name="T39" fmla="*/ 15 h 31"/>
                <a:gd name="T40" fmla="*/ 29 w 32"/>
                <a:gd name="T41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1">
                  <a:moveTo>
                    <a:pt x="29" y="11"/>
                  </a:moveTo>
                  <a:lnTo>
                    <a:pt x="28" y="12"/>
                  </a:lnTo>
                  <a:lnTo>
                    <a:pt x="28" y="13"/>
                  </a:lnTo>
                  <a:lnTo>
                    <a:pt x="18" y="2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17" y="8"/>
                  </a:lnTo>
                  <a:lnTo>
                    <a:pt x="12" y="28"/>
                  </a:lnTo>
                  <a:lnTo>
                    <a:pt x="14" y="31"/>
                  </a:lnTo>
                  <a:lnTo>
                    <a:pt x="30" y="16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7786688" y="4927600"/>
              <a:ext cx="36513" cy="38100"/>
            </a:xfrm>
            <a:custGeom>
              <a:avLst/>
              <a:gdLst>
                <a:gd name="T0" fmla="*/ 17 w 23"/>
                <a:gd name="T1" fmla="*/ 1 h 24"/>
                <a:gd name="T2" fmla="*/ 17 w 23"/>
                <a:gd name="T3" fmla="*/ 2 h 24"/>
                <a:gd name="T4" fmla="*/ 18 w 23"/>
                <a:gd name="T5" fmla="*/ 3 h 24"/>
                <a:gd name="T6" fmla="*/ 19 w 23"/>
                <a:gd name="T7" fmla="*/ 17 h 24"/>
                <a:gd name="T8" fmla="*/ 6 w 23"/>
                <a:gd name="T9" fmla="*/ 0 h 24"/>
                <a:gd name="T10" fmla="*/ 2 w 23"/>
                <a:gd name="T11" fmla="*/ 0 h 24"/>
                <a:gd name="T12" fmla="*/ 2 w 23"/>
                <a:gd name="T13" fmla="*/ 1 h 24"/>
                <a:gd name="T14" fmla="*/ 3 w 23"/>
                <a:gd name="T15" fmla="*/ 2 h 24"/>
                <a:gd name="T16" fmla="*/ 1 w 23"/>
                <a:gd name="T17" fmla="*/ 22 h 24"/>
                <a:gd name="T18" fmla="*/ 0 w 23"/>
                <a:gd name="T19" fmla="*/ 22 h 24"/>
                <a:gd name="T20" fmla="*/ 0 w 23"/>
                <a:gd name="T21" fmla="*/ 24 h 24"/>
                <a:gd name="T22" fmla="*/ 6 w 23"/>
                <a:gd name="T23" fmla="*/ 24 h 24"/>
                <a:gd name="T24" fmla="*/ 6 w 23"/>
                <a:gd name="T25" fmla="*/ 22 h 24"/>
                <a:gd name="T26" fmla="*/ 5 w 23"/>
                <a:gd name="T27" fmla="*/ 21 h 24"/>
                <a:gd name="T28" fmla="*/ 6 w 23"/>
                <a:gd name="T29" fmla="*/ 8 h 24"/>
                <a:gd name="T30" fmla="*/ 20 w 23"/>
                <a:gd name="T31" fmla="*/ 24 h 24"/>
                <a:gd name="T32" fmla="*/ 23 w 23"/>
                <a:gd name="T33" fmla="*/ 24 h 24"/>
                <a:gd name="T34" fmla="*/ 21 w 23"/>
                <a:gd name="T35" fmla="*/ 3 h 24"/>
                <a:gd name="T36" fmla="*/ 22 w 23"/>
                <a:gd name="T37" fmla="*/ 2 h 24"/>
                <a:gd name="T38" fmla="*/ 22 w 23"/>
                <a:gd name="T39" fmla="*/ 1 h 24"/>
                <a:gd name="T40" fmla="*/ 17 w 23"/>
                <a:gd name="T4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lnTo>
                    <a:pt x="17" y="2"/>
                  </a:lnTo>
                  <a:lnTo>
                    <a:pt x="18" y="3"/>
                  </a:lnTo>
                  <a:lnTo>
                    <a:pt x="19" y="17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6" y="8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7705726" y="4906963"/>
              <a:ext cx="52388" cy="50800"/>
            </a:xfrm>
            <a:custGeom>
              <a:avLst/>
              <a:gdLst>
                <a:gd name="T0" fmla="*/ 0 w 33"/>
                <a:gd name="T1" fmla="*/ 19 h 32"/>
                <a:gd name="T2" fmla="*/ 1 w 33"/>
                <a:gd name="T3" fmla="*/ 17 h 32"/>
                <a:gd name="T4" fmla="*/ 3 w 33"/>
                <a:gd name="T5" fmla="*/ 17 h 32"/>
                <a:gd name="T6" fmla="*/ 15 w 33"/>
                <a:gd name="T7" fmla="*/ 3 h 32"/>
                <a:gd name="T8" fmla="*/ 15 w 33"/>
                <a:gd name="T9" fmla="*/ 1 h 32"/>
                <a:gd name="T10" fmla="*/ 16 w 33"/>
                <a:gd name="T11" fmla="*/ 0 h 32"/>
                <a:gd name="T12" fmla="*/ 20 w 33"/>
                <a:gd name="T13" fmla="*/ 2 h 32"/>
                <a:gd name="T14" fmla="*/ 19 w 33"/>
                <a:gd name="T15" fmla="*/ 17 h 32"/>
                <a:gd name="T16" fmla="*/ 27 w 33"/>
                <a:gd name="T17" fmla="*/ 7 h 32"/>
                <a:gd name="T18" fmla="*/ 27 w 33"/>
                <a:gd name="T19" fmla="*/ 6 h 32"/>
                <a:gd name="T20" fmla="*/ 28 w 33"/>
                <a:gd name="T21" fmla="*/ 6 h 32"/>
                <a:gd name="T22" fmla="*/ 33 w 33"/>
                <a:gd name="T23" fmla="*/ 8 h 32"/>
                <a:gd name="T24" fmla="*/ 33 w 33"/>
                <a:gd name="T25" fmla="*/ 9 h 32"/>
                <a:gd name="T26" fmla="*/ 32 w 33"/>
                <a:gd name="T27" fmla="*/ 10 h 32"/>
                <a:gd name="T28" fmla="*/ 30 w 33"/>
                <a:gd name="T29" fmla="*/ 30 h 32"/>
                <a:gd name="T30" fmla="*/ 31 w 33"/>
                <a:gd name="T31" fmla="*/ 31 h 32"/>
                <a:gd name="T32" fmla="*/ 31 w 33"/>
                <a:gd name="T33" fmla="*/ 32 h 32"/>
                <a:gd name="T34" fmla="*/ 24 w 33"/>
                <a:gd name="T35" fmla="*/ 29 h 32"/>
                <a:gd name="T36" fmla="*/ 24 w 33"/>
                <a:gd name="T37" fmla="*/ 28 h 32"/>
                <a:gd name="T38" fmla="*/ 25 w 33"/>
                <a:gd name="T39" fmla="*/ 28 h 32"/>
                <a:gd name="T40" fmla="*/ 27 w 33"/>
                <a:gd name="T41" fmla="*/ 12 h 32"/>
                <a:gd name="T42" fmla="*/ 15 w 33"/>
                <a:gd name="T43" fmla="*/ 27 h 32"/>
                <a:gd name="T44" fmla="*/ 13 w 33"/>
                <a:gd name="T45" fmla="*/ 26 h 32"/>
                <a:gd name="T46" fmla="*/ 15 w 33"/>
                <a:gd name="T47" fmla="*/ 8 h 32"/>
                <a:gd name="T48" fmla="*/ 5 w 33"/>
                <a:gd name="T49" fmla="*/ 19 h 32"/>
                <a:gd name="T50" fmla="*/ 6 w 33"/>
                <a:gd name="T51" fmla="*/ 21 h 32"/>
                <a:gd name="T52" fmla="*/ 5 w 33"/>
                <a:gd name="T53" fmla="*/ 22 h 32"/>
                <a:gd name="T54" fmla="*/ 0 w 33"/>
                <a:gd name="T5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" h="32">
                  <a:moveTo>
                    <a:pt x="0" y="19"/>
                  </a:moveTo>
                  <a:lnTo>
                    <a:pt x="1" y="17"/>
                  </a:lnTo>
                  <a:lnTo>
                    <a:pt x="3" y="17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19" y="1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30" y="30"/>
                  </a:lnTo>
                  <a:lnTo>
                    <a:pt x="31" y="31"/>
                  </a:lnTo>
                  <a:lnTo>
                    <a:pt x="31" y="32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7" y="12"/>
                  </a:lnTo>
                  <a:lnTo>
                    <a:pt x="15" y="27"/>
                  </a:lnTo>
                  <a:lnTo>
                    <a:pt x="13" y="26"/>
                  </a:lnTo>
                  <a:lnTo>
                    <a:pt x="15" y="8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5" y="2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7908926" y="4879975"/>
              <a:ext cx="46038" cy="46038"/>
            </a:xfrm>
            <a:custGeom>
              <a:avLst/>
              <a:gdLst>
                <a:gd name="T0" fmla="*/ 62 w 73"/>
                <a:gd name="T1" fmla="*/ 26 h 72"/>
                <a:gd name="T2" fmla="*/ 64 w 73"/>
                <a:gd name="T3" fmla="*/ 25 h 72"/>
                <a:gd name="T4" fmla="*/ 73 w 73"/>
                <a:gd name="T5" fmla="*/ 35 h 72"/>
                <a:gd name="T6" fmla="*/ 62 w 73"/>
                <a:gd name="T7" fmla="*/ 55 h 72"/>
                <a:gd name="T8" fmla="*/ 17 w 73"/>
                <a:gd name="T9" fmla="*/ 55 h 72"/>
                <a:gd name="T10" fmla="*/ 22 w 73"/>
                <a:gd name="T11" fmla="*/ 9 h 72"/>
                <a:gd name="T12" fmla="*/ 34 w 73"/>
                <a:gd name="T13" fmla="*/ 0 h 72"/>
                <a:gd name="T14" fmla="*/ 43 w 73"/>
                <a:gd name="T15" fmla="*/ 9 h 72"/>
                <a:gd name="T16" fmla="*/ 42 w 73"/>
                <a:gd name="T17" fmla="*/ 12 h 72"/>
                <a:gd name="T18" fmla="*/ 24 w 73"/>
                <a:gd name="T19" fmla="*/ 16 h 72"/>
                <a:gd name="T20" fmla="*/ 24 w 73"/>
                <a:gd name="T21" fmla="*/ 41 h 72"/>
                <a:gd name="T22" fmla="*/ 47 w 73"/>
                <a:gd name="T23" fmla="*/ 22 h 72"/>
                <a:gd name="T24" fmla="*/ 46 w 73"/>
                <a:gd name="T25" fmla="*/ 17 h 72"/>
                <a:gd name="T26" fmla="*/ 48 w 73"/>
                <a:gd name="T27" fmla="*/ 14 h 72"/>
                <a:gd name="T28" fmla="*/ 57 w 73"/>
                <a:gd name="T29" fmla="*/ 24 h 72"/>
                <a:gd name="T30" fmla="*/ 55 w 73"/>
                <a:gd name="T31" fmla="*/ 26 h 72"/>
                <a:gd name="T32" fmla="*/ 52 w 73"/>
                <a:gd name="T33" fmla="*/ 26 h 72"/>
                <a:gd name="T34" fmla="*/ 29 w 73"/>
                <a:gd name="T35" fmla="*/ 46 h 72"/>
                <a:gd name="T36" fmla="*/ 57 w 73"/>
                <a:gd name="T37" fmla="*/ 50 h 72"/>
                <a:gd name="T38" fmla="*/ 62 w 73"/>
                <a:gd name="T39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72">
                  <a:moveTo>
                    <a:pt x="62" y="26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2" y="44"/>
                    <a:pt x="69" y="49"/>
                    <a:pt x="62" y="55"/>
                  </a:cubicBezTo>
                  <a:cubicBezTo>
                    <a:pt x="48" y="68"/>
                    <a:pt x="32" y="72"/>
                    <a:pt x="17" y="55"/>
                  </a:cubicBezTo>
                  <a:cubicBezTo>
                    <a:pt x="0" y="37"/>
                    <a:pt x="8" y="22"/>
                    <a:pt x="22" y="9"/>
                  </a:cubicBezTo>
                  <a:cubicBezTo>
                    <a:pt x="26" y="5"/>
                    <a:pt x="29" y="3"/>
                    <a:pt x="34" y="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5" y="10"/>
                    <a:pt x="29" y="11"/>
                    <a:pt x="24" y="16"/>
                  </a:cubicBezTo>
                  <a:cubicBezTo>
                    <a:pt x="16" y="22"/>
                    <a:pt x="17" y="35"/>
                    <a:pt x="24" y="41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5" y="56"/>
                    <a:pt x="49" y="58"/>
                    <a:pt x="57" y="50"/>
                  </a:cubicBezTo>
                  <a:cubicBezTo>
                    <a:pt x="63" y="45"/>
                    <a:pt x="66" y="34"/>
                    <a:pt x="62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7970838" y="4703763"/>
              <a:ext cx="41275" cy="41275"/>
            </a:xfrm>
            <a:custGeom>
              <a:avLst/>
              <a:gdLst>
                <a:gd name="T0" fmla="*/ 37 w 67"/>
                <a:gd name="T1" fmla="*/ 5 h 65"/>
                <a:gd name="T2" fmla="*/ 37 w 67"/>
                <a:gd name="T3" fmla="*/ 3 h 65"/>
                <a:gd name="T4" fmla="*/ 50 w 67"/>
                <a:gd name="T5" fmla="*/ 0 h 65"/>
                <a:gd name="T6" fmla="*/ 63 w 67"/>
                <a:gd name="T7" fmla="*/ 19 h 65"/>
                <a:gd name="T8" fmla="*/ 41 w 67"/>
                <a:gd name="T9" fmla="*/ 58 h 65"/>
                <a:gd name="T10" fmla="*/ 2 w 67"/>
                <a:gd name="T11" fmla="*/ 32 h 65"/>
                <a:gd name="T12" fmla="*/ 0 w 67"/>
                <a:gd name="T13" fmla="*/ 18 h 65"/>
                <a:gd name="T14" fmla="*/ 12 w 67"/>
                <a:gd name="T15" fmla="*/ 15 h 65"/>
                <a:gd name="T16" fmla="*/ 14 w 67"/>
                <a:gd name="T17" fmla="*/ 17 h 65"/>
                <a:gd name="T18" fmla="*/ 9 w 67"/>
                <a:gd name="T19" fmla="*/ 34 h 65"/>
                <a:gd name="T20" fmla="*/ 31 w 67"/>
                <a:gd name="T21" fmla="*/ 46 h 65"/>
                <a:gd name="T22" fmla="*/ 25 w 67"/>
                <a:gd name="T23" fmla="*/ 17 h 65"/>
                <a:gd name="T24" fmla="*/ 20 w 67"/>
                <a:gd name="T25" fmla="*/ 15 h 65"/>
                <a:gd name="T26" fmla="*/ 19 w 67"/>
                <a:gd name="T27" fmla="*/ 12 h 65"/>
                <a:gd name="T28" fmla="*/ 33 w 67"/>
                <a:gd name="T29" fmla="*/ 9 h 65"/>
                <a:gd name="T30" fmla="*/ 33 w 67"/>
                <a:gd name="T31" fmla="*/ 11 h 65"/>
                <a:gd name="T32" fmla="*/ 31 w 67"/>
                <a:gd name="T33" fmla="*/ 15 h 65"/>
                <a:gd name="T34" fmla="*/ 39 w 67"/>
                <a:gd name="T35" fmla="*/ 43 h 65"/>
                <a:gd name="T36" fmla="*/ 56 w 67"/>
                <a:gd name="T37" fmla="*/ 21 h 65"/>
                <a:gd name="T38" fmla="*/ 37 w 67"/>
                <a:gd name="T39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5">
                  <a:moveTo>
                    <a:pt x="37" y="5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7" y="6"/>
                    <a:pt x="61" y="11"/>
                    <a:pt x="63" y="19"/>
                  </a:cubicBezTo>
                  <a:cubicBezTo>
                    <a:pt x="67" y="37"/>
                    <a:pt x="63" y="52"/>
                    <a:pt x="41" y="58"/>
                  </a:cubicBezTo>
                  <a:cubicBezTo>
                    <a:pt x="17" y="65"/>
                    <a:pt x="7" y="50"/>
                    <a:pt x="2" y="32"/>
                  </a:cubicBezTo>
                  <a:cubicBezTo>
                    <a:pt x="0" y="27"/>
                    <a:pt x="0" y="23"/>
                    <a:pt x="0" y="1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9" y="21"/>
                    <a:pt x="7" y="28"/>
                    <a:pt x="9" y="34"/>
                  </a:cubicBezTo>
                  <a:cubicBezTo>
                    <a:pt x="11" y="44"/>
                    <a:pt x="22" y="50"/>
                    <a:pt x="31" y="4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50" y="43"/>
                    <a:pt x="58" y="32"/>
                    <a:pt x="56" y="21"/>
                  </a:cubicBezTo>
                  <a:cubicBezTo>
                    <a:pt x="54" y="13"/>
                    <a:pt x="46" y="6"/>
                    <a:pt x="37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50"/>
            <p:cNvSpPr>
              <a:spLocks noEditPoints="1"/>
            </p:cNvSpPr>
            <p:nvPr userDrawn="1"/>
          </p:nvSpPr>
          <p:spPr bwMode="auto">
            <a:xfrm>
              <a:off x="7954963" y="4657725"/>
              <a:ext cx="47625" cy="50800"/>
            </a:xfrm>
            <a:custGeom>
              <a:avLst/>
              <a:gdLst>
                <a:gd name="T0" fmla="*/ 67 w 73"/>
                <a:gd name="T1" fmla="*/ 40 h 80"/>
                <a:gd name="T2" fmla="*/ 52 w 73"/>
                <a:gd name="T3" fmla="*/ 48 h 80"/>
                <a:gd name="T4" fmla="*/ 54 w 73"/>
                <a:gd name="T5" fmla="*/ 17 h 80"/>
                <a:gd name="T6" fmla="*/ 41 w 73"/>
                <a:gd name="T7" fmla="*/ 0 h 80"/>
                <a:gd name="T8" fmla="*/ 39 w 73"/>
                <a:gd name="T9" fmla="*/ 1 h 80"/>
                <a:gd name="T10" fmla="*/ 43 w 73"/>
                <a:gd name="T11" fmla="*/ 11 h 80"/>
                <a:gd name="T12" fmla="*/ 43 w 73"/>
                <a:gd name="T13" fmla="*/ 31 h 80"/>
                <a:gd name="T14" fmla="*/ 19 w 73"/>
                <a:gd name="T15" fmla="*/ 23 h 80"/>
                <a:gd name="T16" fmla="*/ 5 w 73"/>
                <a:gd name="T17" fmla="*/ 51 h 80"/>
                <a:gd name="T18" fmla="*/ 18 w 73"/>
                <a:gd name="T19" fmla="*/ 80 h 80"/>
                <a:gd name="T20" fmla="*/ 22 w 73"/>
                <a:gd name="T21" fmla="*/ 78 h 80"/>
                <a:gd name="T22" fmla="*/ 23 w 73"/>
                <a:gd name="T23" fmla="*/ 75 h 80"/>
                <a:gd name="T24" fmla="*/ 68 w 73"/>
                <a:gd name="T25" fmla="*/ 52 h 80"/>
                <a:gd name="T26" fmla="*/ 71 w 73"/>
                <a:gd name="T27" fmla="*/ 54 h 80"/>
                <a:gd name="T28" fmla="*/ 73 w 73"/>
                <a:gd name="T29" fmla="*/ 54 h 80"/>
                <a:gd name="T30" fmla="*/ 67 w 73"/>
                <a:gd name="T31" fmla="*/ 40 h 80"/>
                <a:gd name="T32" fmla="*/ 17 w 73"/>
                <a:gd name="T33" fmla="*/ 66 h 80"/>
                <a:gd name="T34" fmla="*/ 23 w 73"/>
                <a:gd name="T35" fmla="*/ 33 h 80"/>
                <a:gd name="T36" fmla="*/ 45 w 73"/>
                <a:gd name="T37" fmla="*/ 51 h 80"/>
                <a:gd name="T38" fmla="*/ 17 w 73"/>
                <a:gd name="T39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80">
                  <a:moveTo>
                    <a:pt x="67" y="4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36"/>
                    <a:pt x="55" y="24"/>
                    <a:pt x="54" y="17"/>
                  </a:cubicBezTo>
                  <a:cubicBezTo>
                    <a:pt x="51" y="8"/>
                    <a:pt x="49" y="6"/>
                    <a:pt x="41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1" y="5"/>
                    <a:pt x="42" y="5"/>
                    <a:pt x="43" y="11"/>
                  </a:cubicBezTo>
                  <a:cubicBezTo>
                    <a:pt x="46" y="18"/>
                    <a:pt x="45" y="23"/>
                    <a:pt x="43" y="31"/>
                  </a:cubicBezTo>
                  <a:cubicBezTo>
                    <a:pt x="39" y="23"/>
                    <a:pt x="29" y="20"/>
                    <a:pt x="19" y="23"/>
                  </a:cubicBezTo>
                  <a:cubicBezTo>
                    <a:pt x="7" y="26"/>
                    <a:pt x="0" y="39"/>
                    <a:pt x="5" y="51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3" y="54"/>
                    <a:pt x="73" y="54"/>
                    <a:pt x="73" y="54"/>
                  </a:cubicBezTo>
                  <a:lnTo>
                    <a:pt x="67" y="40"/>
                  </a:lnTo>
                  <a:close/>
                  <a:moveTo>
                    <a:pt x="17" y="66"/>
                  </a:moveTo>
                  <a:cubicBezTo>
                    <a:pt x="11" y="54"/>
                    <a:pt x="8" y="37"/>
                    <a:pt x="23" y="33"/>
                  </a:cubicBezTo>
                  <a:cubicBezTo>
                    <a:pt x="36" y="30"/>
                    <a:pt x="44" y="42"/>
                    <a:pt x="45" y="51"/>
                  </a:cubicBezTo>
                  <a:lnTo>
                    <a:pt x="17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7975601" y="4741863"/>
              <a:ext cx="39688" cy="44450"/>
            </a:xfrm>
            <a:custGeom>
              <a:avLst/>
              <a:gdLst>
                <a:gd name="T0" fmla="*/ 3 w 64"/>
                <a:gd name="T1" fmla="*/ 59 h 68"/>
                <a:gd name="T2" fmla="*/ 4 w 64"/>
                <a:gd name="T3" fmla="*/ 13 h 68"/>
                <a:gd name="T4" fmla="*/ 0 w 64"/>
                <a:gd name="T5" fmla="*/ 0 h 68"/>
                <a:gd name="T6" fmla="*/ 16 w 64"/>
                <a:gd name="T7" fmla="*/ 10 h 68"/>
                <a:gd name="T8" fmla="*/ 12 w 64"/>
                <a:gd name="T9" fmla="*/ 12 h 68"/>
                <a:gd name="T10" fmla="*/ 10 w 64"/>
                <a:gd name="T11" fmla="*/ 31 h 68"/>
                <a:gd name="T12" fmla="*/ 61 w 64"/>
                <a:gd name="T13" fmla="*/ 30 h 68"/>
                <a:gd name="T14" fmla="*/ 62 w 64"/>
                <a:gd name="T15" fmla="*/ 28 h 68"/>
                <a:gd name="T16" fmla="*/ 64 w 64"/>
                <a:gd name="T17" fmla="*/ 28 h 68"/>
                <a:gd name="T18" fmla="*/ 64 w 64"/>
                <a:gd name="T19" fmla="*/ 46 h 68"/>
                <a:gd name="T20" fmla="*/ 63 w 64"/>
                <a:gd name="T21" fmla="*/ 46 h 68"/>
                <a:gd name="T22" fmla="*/ 61 w 64"/>
                <a:gd name="T23" fmla="*/ 42 h 68"/>
                <a:gd name="T24" fmla="*/ 10 w 64"/>
                <a:gd name="T25" fmla="*/ 43 h 68"/>
                <a:gd name="T26" fmla="*/ 11 w 64"/>
                <a:gd name="T27" fmla="*/ 57 h 68"/>
                <a:gd name="T28" fmla="*/ 14 w 64"/>
                <a:gd name="T29" fmla="*/ 59 h 68"/>
                <a:gd name="T30" fmla="*/ 1 w 64"/>
                <a:gd name="T31" fmla="*/ 68 h 68"/>
                <a:gd name="T32" fmla="*/ 3 w 64"/>
                <a:gd name="T33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8">
                  <a:moveTo>
                    <a:pt x="3" y="59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3" y="11"/>
                    <a:pt x="12" y="12"/>
                  </a:cubicBezTo>
                  <a:cubicBezTo>
                    <a:pt x="10" y="14"/>
                    <a:pt x="10" y="20"/>
                    <a:pt x="10" y="31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8"/>
                    <a:pt x="10" y="56"/>
                    <a:pt x="11" y="57"/>
                  </a:cubicBezTo>
                  <a:cubicBezTo>
                    <a:pt x="12" y="58"/>
                    <a:pt x="13" y="59"/>
                    <a:pt x="14" y="59"/>
                  </a:cubicBezTo>
                  <a:cubicBezTo>
                    <a:pt x="1" y="68"/>
                    <a:pt x="1" y="68"/>
                    <a:pt x="1" y="68"/>
                  </a:cubicBezTo>
                  <a:lnTo>
                    <a:pt x="3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7974013" y="4789488"/>
              <a:ext cx="39688" cy="17463"/>
            </a:xfrm>
            <a:custGeom>
              <a:avLst/>
              <a:gdLst>
                <a:gd name="T0" fmla="*/ 24 w 25"/>
                <a:gd name="T1" fmla="*/ 11 h 11"/>
                <a:gd name="T2" fmla="*/ 25 w 25"/>
                <a:gd name="T3" fmla="*/ 3 h 11"/>
                <a:gd name="T4" fmla="*/ 24 w 25"/>
                <a:gd name="T5" fmla="*/ 3 h 11"/>
                <a:gd name="T6" fmla="*/ 23 w 25"/>
                <a:gd name="T7" fmla="*/ 4 h 11"/>
                <a:gd name="T8" fmla="*/ 3 w 25"/>
                <a:gd name="T9" fmla="*/ 1 h 11"/>
                <a:gd name="T10" fmla="*/ 3 w 25"/>
                <a:gd name="T11" fmla="*/ 0 h 11"/>
                <a:gd name="T12" fmla="*/ 1 w 25"/>
                <a:gd name="T13" fmla="*/ 0 h 11"/>
                <a:gd name="T14" fmla="*/ 0 w 25"/>
                <a:gd name="T15" fmla="*/ 7 h 11"/>
                <a:gd name="T16" fmla="*/ 1 w 25"/>
                <a:gd name="T17" fmla="*/ 7 h 11"/>
                <a:gd name="T18" fmla="*/ 3 w 25"/>
                <a:gd name="T19" fmla="*/ 6 h 11"/>
                <a:gd name="T20" fmla="*/ 22 w 25"/>
                <a:gd name="T21" fmla="*/ 9 h 11"/>
                <a:gd name="T22" fmla="*/ 23 w 25"/>
                <a:gd name="T23" fmla="*/ 11 h 11"/>
                <a:gd name="T24" fmla="*/ 24 w 25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1">
                  <a:moveTo>
                    <a:pt x="24" y="11"/>
                  </a:moveTo>
                  <a:lnTo>
                    <a:pt x="25" y="3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6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7962901" y="4805363"/>
              <a:ext cx="44450" cy="42863"/>
            </a:xfrm>
            <a:custGeom>
              <a:avLst/>
              <a:gdLst>
                <a:gd name="T0" fmla="*/ 54 w 70"/>
                <a:gd name="T1" fmla="*/ 13 h 67"/>
                <a:gd name="T2" fmla="*/ 56 w 70"/>
                <a:gd name="T3" fmla="*/ 11 h 67"/>
                <a:gd name="T4" fmla="*/ 68 w 70"/>
                <a:gd name="T5" fmla="*/ 16 h 67"/>
                <a:gd name="T6" fmla="*/ 66 w 70"/>
                <a:gd name="T7" fmla="*/ 41 h 67"/>
                <a:gd name="T8" fmla="*/ 22 w 70"/>
                <a:gd name="T9" fmla="*/ 58 h 67"/>
                <a:gd name="T10" fmla="*/ 10 w 70"/>
                <a:gd name="T11" fmla="*/ 13 h 67"/>
                <a:gd name="T12" fmla="*/ 17 w 70"/>
                <a:gd name="T13" fmla="*/ 0 h 67"/>
                <a:gd name="T14" fmla="*/ 30 w 70"/>
                <a:gd name="T15" fmla="*/ 5 h 67"/>
                <a:gd name="T16" fmla="*/ 29 w 70"/>
                <a:gd name="T17" fmla="*/ 8 h 67"/>
                <a:gd name="T18" fmla="*/ 15 w 70"/>
                <a:gd name="T19" fmla="*/ 17 h 67"/>
                <a:gd name="T20" fmla="*/ 26 w 70"/>
                <a:gd name="T21" fmla="*/ 42 h 67"/>
                <a:gd name="T22" fmla="*/ 59 w 70"/>
                <a:gd name="T23" fmla="*/ 36 h 67"/>
                <a:gd name="T24" fmla="*/ 54 w 70"/>
                <a:gd name="T25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7">
                  <a:moveTo>
                    <a:pt x="54" y="13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70" y="25"/>
                    <a:pt x="70" y="32"/>
                    <a:pt x="66" y="41"/>
                  </a:cubicBezTo>
                  <a:cubicBezTo>
                    <a:pt x="57" y="57"/>
                    <a:pt x="45" y="67"/>
                    <a:pt x="22" y="58"/>
                  </a:cubicBezTo>
                  <a:cubicBezTo>
                    <a:pt x="0" y="48"/>
                    <a:pt x="3" y="30"/>
                    <a:pt x="10" y="13"/>
                  </a:cubicBezTo>
                  <a:cubicBezTo>
                    <a:pt x="12" y="8"/>
                    <a:pt x="14" y="5"/>
                    <a:pt x="17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3" y="8"/>
                    <a:pt x="18" y="12"/>
                    <a:pt x="15" y="17"/>
                  </a:cubicBezTo>
                  <a:cubicBezTo>
                    <a:pt x="10" y="27"/>
                    <a:pt x="17" y="35"/>
                    <a:pt x="26" y="42"/>
                  </a:cubicBezTo>
                  <a:cubicBezTo>
                    <a:pt x="35" y="49"/>
                    <a:pt x="54" y="46"/>
                    <a:pt x="59" y="36"/>
                  </a:cubicBezTo>
                  <a:cubicBezTo>
                    <a:pt x="62" y="29"/>
                    <a:pt x="60" y="20"/>
                    <a:pt x="54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7953376" y="4840288"/>
              <a:ext cx="39688" cy="28575"/>
            </a:xfrm>
            <a:custGeom>
              <a:avLst/>
              <a:gdLst>
                <a:gd name="T0" fmla="*/ 21 w 25"/>
                <a:gd name="T1" fmla="*/ 18 h 18"/>
                <a:gd name="T2" fmla="*/ 25 w 25"/>
                <a:gd name="T3" fmla="*/ 11 h 18"/>
                <a:gd name="T4" fmla="*/ 25 w 25"/>
                <a:gd name="T5" fmla="*/ 11 h 18"/>
                <a:gd name="T6" fmla="*/ 23 w 25"/>
                <a:gd name="T7" fmla="*/ 12 h 18"/>
                <a:gd name="T8" fmla="*/ 4 w 25"/>
                <a:gd name="T9" fmla="*/ 2 h 18"/>
                <a:gd name="T10" fmla="*/ 5 w 25"/>
                <a:gd name="T11" fmla="*/ 1 h 18"/>
                <a:gd name="T12" fmla="*/ 3 w 25"/>
                <a:gd name="T13" fmla="*/ 0 h 18"/>
                <a:gd name="T14" fmla="*/ 0 w 25"/>
                <a:gd name="T15" fmla="*/ 7 h 18"/>
                <a:gd name="T16" fmla="*/ 1 w 25"/>
                <a:gd name="T17" fmla="*/ 8 h 18"/>
                <a:gd name="T18" fmla="*/ 3 w 25"/>
                <a:gd name="T19" fmla="*/ 6 h 18"/>
                <a:gd name="T20" fmla="*/ 20 w 25"/>
                <a:gd name="T21" fmla="*/ 16 h 18"/>
                <a:gd name="T22" fmla="*/ 20 w 25"/>
                <a:gd name="T23" fmla="*/ 18 h 18"/>
                <a:gd name="T24" fmla="*/ 21 w 25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21" y="18"/>
                  </a:moveTo>
                  <a:lnTo>
                    <a:pt x="25" y="11"/>
                  </a:lnTo>
                  <a:lnTo>
                    <a:pt x="25" y="11"/>
                  </a:lnTo>
                  <a:lnTo>
                    <a:pt x="23" y="12"/>
                  </a:lnTo>
                  <a:lnTo>
                    <a:pt x="4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1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auto">
            <a:xfrm>
              <a:off x="7935913" y="4864100"/>
              <a:ext cx="47625" cy="34925"/>
            </a:xfrm>
            <a:custGeom>
              <a:avLst/>
              <a:gdLst>
                <a:gd name="T0" fmla="*/ 46 w 76"/>
                <a:gd name="T1" fmla="*/ 55 h 55"/>
                <a:gd name="T2" fmla="*/ 76 w 76"/>
                <a:gd name="T3" fmla="*/ 21 h 55"/>
                <a:gd name="T4" fmla="*/ 69 w 76"/>
                <a:gd name="T5" fmla="*/ 5 h 55"/>
                <a:gd name="T6" fmla="*/ 65 w 76"/>
                <a:gd name="T7" fmla="*/ 10 h 55"/>
                <a:gd name="T8" fmla="*/ 66 w 76"/>
                <a:gd name="T9" fmla="*/ 20 h 55"/>
                <a:gd name="T10" fmla="*/ 53 w 76"/>
                <a:gd name="T11" fmla="*/ 38 h 55"/>
                <a:gd name="T12" fmla="*/ 15 w 76"/>
                <a:gd name="T13" fmla="*/ 7 h 55"/>
                <a:gd name="T14" fmla="*/ 17 w 76"/>
                <a:gd name="T15" fmla="*/ 3 h 55"/>
                <a:gd name="T16" fmla="*/ 13 w 76"/>
                <a:gd name="T17" fmla="*/ 0 h 55"/>
                <a:gd name="T18" fmla="*/ 0 w 76"/>
                <a:gd name="T19" fmla="*/ 17 h 55"/>
                <a:gd name="T20" fmla="*/ 4 w 76"/>
                <a:gd name="T21" fmla="*/ 19 h 55"/>
                <a:gd name="T22" fmla="*/ 8 w 76"/>
                <a:gd name="T23" fmla="*/ 17 h 55"/>
                <a:gd name="T24" fmla="*/ 45 w 76"/>
                <a:gd name="T25" fmla="*/ 48 h 55"/>
                <a:gd name="T26" fmla="*/ 45 w 76"/>
                <a:gd name="T27" fmla="*/ 53 h 55"/>
                <a:gd name="T28" fmla="*/ 46 w 76"/>
                <a:gd name="T2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5">
                  <a:moveTo>
                    <a:pt x="46" y="55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7" y="16"/>
                    <a:pt x="66" y="20"/>
                  </a:cubicBezTo>
                  <a:cubicBezTo>
                    <a:pt x="65" y="28"/>
                    <a:pt x="53" y="38"/>
                    <a:pt x="53" y="3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53"/>
                    <a:pt x="45" y="53"/>
                    <a:pt x="45" y="53"/>
                  </a:cubicBezTo>
                  <a:lnTo>
                    <a:pt x="4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7880351" y="4895850"/>
              <a:ext cx="33338" cy="52388"/>
            </a:xfrm>
            <a:custGeom>
              <a:avLst/>
              <a:gdLst>
                <a:gd name="T0" fmla="*/ 29 w 52"/>
                <a:gd name="T1" fmla="*/ 81 h 81"/>
                <a:gd name="T2" fmla="*/ 46 w 52"/>
                <a:gd name="T3" fmla="*/ 73 h 81"/>
                <a:gd name="T4" fmla="*/ 44 w 52"/>
                <a:gd name="T5" fmla="*/ 71 h 81"/>
                <a:gd name="T6" fmla="*/ 40 w 52"/>
                <a:gd name="T7" fmla="*/ 70 h 81"/>
                <a:gd name="T8" fmla="*/ 28 w 52"/>
                <a:gd name="T9" fmla="*/ 47 h 81"/>
                <a:gd name="T10" fmla="*/ 44 w 52"/>
                <a:gd name="T11" fmla="*/ 39 h 81"/>
                <a:gd name="T12" fmla="*/ 52 w 52"/>
                <a:gd name="T13" fmla="*/ 38 h 81"/>
                <a:gd name="T14" fmla="*/ 46 w 52"/>
                <a:gd name="T15" fmla="*/ 27 h 81"/>
                <a:gd name="T16" fmla="*/ 41 w 52"/>
                <a:gd name="T17" fmla="*/ 32 h 81"/>
                <a:gd name="T18" fmla="*/ 25 w 52"/>
                <a:gd name="T19" fmla="*/ 41 h 81"/>
                <a:gd name="T20" fmla="*/ 17 w 52"/>
                <a:gd name="T21" fmla="*/ 24 h 81"/>
                <a:gd name="T22" fmla="*/ 35 w 52"/>
                <a:gd name="T23" fmla="*/ 14 h 81"/>
                <a:gd name="T24" fmla="*/ 42 w 52"/>
                <a:gd name="T25" fmla="*/ 12 h 81"/>
                <a:gd name="T26" fmla="*/ 43 w 52"/>
                <a:gd name="T27" fmla="*/ 7 h 81"/>
                <a:gd name="T28" fmla="*/ 47 w 52"/>
                <a:gd name="T29" fmla="*/ 0 h 81"/>
                <a:gd name="T30" fmla="*/ 0 w 52"/>
                <a:gd name="T31" fmla="*/ 27 h 81"/>
                <a:gd name="T32" fmla="*/ 1 w 52"/>
                <a:gd name="T33" fmla="*/ 31 h 81"/>
                <a:gd name="T34" fmla="*/ 6 w 52"/>
                <a:gd name="T35" fmla="*/ 30 h 81"/>
                <a:gd name="T36" fmla="*/ 28 w 52"/>
                <a:gd name="T37" fmla="*/ 75 h 81"/>
                <a:gd name="T38" fmla="*/ 27 w 52"/>
                <a:gd name="T39" fmla="*/ 79 h 81"/>
                <a:gd name="T40" fmla="*/ 29 w 52"/>
                <a:gd name="T4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81">
                  <a:moveTo>
                    <a:pt x="29" y="81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38" y="41"/>
                    <a:pt x="44" y="39"/>
                  </a:cubicBezTo>
                  <a:cubicBezTo>
                    <a:pt x="47" y="38"/>
                    <a:pt x="52" y="38"/>
                    <a:pt x="52" y="3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3" y="31"/>
                    <a:pt x="41" y="32"/>
                  </a:cubicBezTo>
                  <a:cubicBezTo>
                    <a:pt x="36" y="37"/>
                    <a:pt x="25" y="41"/>
                    <a:pt x="25" y="41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28" y="16"/>
                    <a:pt x="35" y="14"/>
                  </a:cubicBezTo>
                  <a:cubicBezTo>
                    <a:pt x="38" y="13"/>
                    <a:pt x="42" y="12"/>
                    <a:pt x="42" y="12"/>
                  </a:cubicBezTo>
                  <a:cubicBezTo>
                    <a:pt x="42" y="12"/>
                    <a:pt x="43" y="9"/>
                    <a:pt x="43" y="7"/>
                  </a:cubicBezTo>
                  <a:cubicBezTo>
                    <a:pt x="44" y="4"/>
                    <a:pt x="47" y="0"/>
                    <a:pt x="47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9"/>
                    <a:pt x="27" y="79"/>
                    <a:pt x="27" y="79"/>
                  </a:cubicBezTo>
                  <a:lnTo>
                    <a:pt x="29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7685088" y="4448175"/>
              <a:ext cx="254000" cy="468313"/>
            </a:xfrm>
            <a:custGeom>
              <a:avLst/>
              <a:gdLst>
                <a:gd name="T0" fmla="*/ 334 w 401"/>
                <a:gd name="T1" fmla="*/ 149 h 738"/>
                <a:gd name="T2" fmla="*/ 224 w 401"/>
                <a:gd name="T3" fmla="*/ 31 h 738"/>
                <a:gd name="T4" fmla="*/ 177 w 401"/>
                <a:gd name="T5" fmla="*/ 31 h 738"/>
                <a:gd name="T6" fmla="*/ 67 w 401"/>
                <a:gd name="T7" fmla="*/ 149 h 738"/>
                <a:gd name="T8" fmla="*/ 0 w 401"/>
                <a:gd name="T9" fmla="*/ 273 h 738"/>
                <a:gd name="T10" fmla="*/ 200 w 401"/>
                <a:gd name="T11" fmla="*/ 738 h 738"/>
                <a:gd name="T12" fmla="*/ 401 w 401"/>
                <a:gd name="T13" fmla="*/ 273 h 738"/>
                <a:gd name="T14" fmla="*/ 263 w 401"/>
                <a:gd name="T15" fmla="*/ 199 h 738"/>
                <a:gd name="T16" fmla="*/ 312 w 401"/>
                <a:gd name="T17" fmla="*/ 149 h 738"/>
                <a:gd name="T18" fmla="*/ 224 w 401"/>
                <a:gd name="T19" fmla="*/ 89 h 738"/>
                <a:gd name="T20" fmla="*/ 200 w 401"/>
                <a:gd name="T21" fmla="*/ 199 h 738"/>
                <a:gd name="T22" fmla="*/ 241 w 401"/>
                <a:gd name="T23" fmla="*/ 147 h 738"/>
                <a:gd name="T24" fmla="*/ 200 w 401"/>
                <a:gd name="T25" fmla="*/ 17 h 738"/>
                <a:gd name="T26" fmla="*/ 238 w 401"/>
                <a:gd name="T27" fmla="*/ 61 h 738"/>
                <a:gd name="T28" fmla="*/ 194 w 401"/>
                <a:gd name="T29" fmla="*/ 92 h 738"/>
                <a:gd name="T30" fmla="*/ 177 w 401"/>
                <a:gd name="T31" fmla="*/ 89 h 738"/>
                <a:gd name="T32" fmla="*/ 177 w 401"/>
                <a:gd name="T33" fmla="*/ 89 h 738"/>
                <a:gd name="T34" fmla="*/ 138 w 401"/>
                <a:gd name="T35" fmla="*/ 147 h 738"/>
                <a:gd name="T36" fmla="*/ 200 w 401"/>
                <a:gd name="T37" fmla="*/ 221 h 738"/>
                <a:gd name="T38" fmla="*/ 294 w 401"/>
                <a:gd name="T39" fmla="*/ 231 h 738"/>
                <a:gd name="T40" fmla="*/ 225 w 401"/>
                <a:gd name="T41" fmla="*/ 274 h 738"/>
                <a:gd name="T42" fmla="*/ 177 w 401"/>
                <a:gd name="T43" fmla="*/ 241 h 738"/>
                <a:gd name="T44" fmla="*/ 174 w 401"/>
                <a:gd name="T45" fmla="*/ 272 h 738"/>
                <a:gd name="T46" fmla="*/ 106 w 401"/>
                <a:gd name="T47" fmla="*/ 231 h 738"/>
                <a:gd name="T48" fmla="*/ 41 w 401"/>
                <a:gd name="T49" fmla="*/ 391 h 738"/>
                <a:gd name="T50" fmla="*/ 168 w 401"/>
                <a:gd name="T51" fmla="*/ 357 h 738"/>
                <a:gd name="T52" fmla="*/ 47 w 401"/>
                <a:gd name="T53" fmla="*/ 413 h 738"/>
                <a:gd name="T54" fmla="*/ 47 w 401"/>
                <a:gd name="T55" fmla="*/ 413 h 738"/>
                <a:gd name="T56" fmla="*/ 152 w 401"/>
                <a:gd name="T57" fmla="*/ 650 h 738"/>
                <a:gd name="T58" fmla="*/ 249 w 401"/>
                <a:gd name="T59" fmla="*/ 650 h 738"/>
                <a:gd name="T60" fmla="*/ 227 w 401"/>
                <a:gd name="T61" fmla="*/ 534 h 738"/>
                <a:gd name="T62" fmla="*/ 194 w 401"/>
                <a:gd name="T63" fmla="*/ 711 h 738"/>
                <a:gd name="T64" fmla="*/ 93 w 401"/>
                <a:gd name="T65" fmla="*/ 534 h 738"/>
                <a:gd name="T66" fmla="*/ 173 w 401"/>
                <a:gd name="T67" fmla="*/ 413 h 738"/>
                <a:gd name="T68" fmla="*/ 330 w 401"/>
                <a:gd name="T69" fmla="*/ 484 h 738"/>
                <a:gd name="T70" fmla="*/ 189 w 401"/>
                <a:gd name="T71" fmla="*/ 391 h 738"/>
                <a:gd name="T72" fmla="*/ 230 w 401"/>
                <a:gd name="T73" fmla="*/ 391 h 738"/>
                <a:gd name="T74" fmla="*/ 249 w 401"/>
                <a:gd name="T75" fmla="*/ 413 h 738"/>
                <a:gd name="T76" fmla="*/ 307 w 401"/>
                <a:gd name="T77" fmla="*/ 391 h 738"/>
                <a:gd name="T78" fmla="*/ 361 w 401"/>
                <a:gd name="T79" fmla="*/ 391 h 738"/>
                <a:gd name="T80" fmla="*/ 374 w 401"/>
                <a:gd name="T81" fmla="*/ 336 h 738"/>
                <a:gd name="T82" fmla="*/ 200 w 401"/>
                <a:gd name="T83" fmla="*/ 364 h 738"/>
                <a:gd name="T84" fmla="*/ 29 w 401"/>
                <a:gd name="T85" fmla="*/ 336 h 738"/>
                <a:gd name="T86" fmla="*/ 132 w 401"/>
                <a:gd name="T87" fmla="*/ 256 h 738"/>
                <a:gd name="T88" fmla="*/ 145 w 401"/>
                <a:gd name="T89" fmla="*/ 300 h 738"/>
                <a:gd name="T90" fmla="*/ 194 w 401"/>
                <a:gd name="T91" fmla="*/ 273 h 738"/>
                <a:gd name="T92" fmla="*/ 198 w 401"/>
                <a:gd name="T93" fmla="*/ 252 h 738"/>
                <a:gd name="T94" fmla="*/ 205 w 401"/>
                <a:gd name="T95" fmla="*/ 278 h 738"/>
                <a:gd name="T96" fmla="*/ 281 w 401"/>
                <a:gd name="T97" fmla="*/ 280 h 738"/>
                <a:gd name="T98" fmla="*/ 294 w 401"/>
                <a:gd name="T99" fmla="*/ 25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1" h="738">
                  <a:moveTo>
                    <a:pt x="392" y="207"/>
                  </a:moveTo>
                  <a:cubicBezTo>
                    <a:pt x="389" y="199"/>
                    <a:pt x="389" y="199"/>
                    <a:pt x="389" y="199"/>
                  </a:cubicBezTo>
                  <a:cubicBezTo>
                    <a:pt x="334" y="199"/>
                    <a:pt x="334" y="199"/>
                    <a:pt x="334" y="199"/>
                  </a:cubicBezTo>
                  <a:cubicBezTo>
                    <a:pt x="334" y="149"/>
                    <a:pt x="334" y="149"/>
                    <a:pt x="334" y="149"/>
                  </a:cubicBezTo>
                  <a:cubicBezTo>
                    <a:pt x="334" y="135"/>
                    <a:pt x="327" y="121"/>
                    <a:pt x="308" y="115"/>
                  </a:cubicBezTo>
                  <a:cubicBezTo>
                    <a:pt x="295" y="99"/>
                    <a:pt x="276" y="85"/>
                    <a:pt x="255" y="76"/>
                  </a:cubicBezTo>
                  <a:cubicBezTo>
                    <a:pt x="255" y="31"/>
                    <a:pt x="255" y="31"/>
                    <a:pt x="255" y="31"/>
                  </a:cubicBezTo>
                  <a:cubicBezTo>
                    <a:pt x="224" y="31"/>
                    <a:pt x="224" y="31"/>
                    <a:pt x="224" y="31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31"/>
                    <a:pt x="177" y="31"/>
                    <a:pt x="177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25" y="85"/>
                    <a:pt x="106" y="99"/>
                    <a:pt x="93" y="115"/>
                  </a:cubicBezTo>
                  <a:cubicBezTo>
                    <a:pt x="74" y="121"/>
                    <a:pt x="67" y="135"/>
                    <a:pt x="67" y="149"/>
                  </a:cubicBezTo>
                  <a:cubicBezTo>
                    <a:pt x="67" y="199"/>
                    <a:pt x="67" y="199"/>
                    <a:pt x="67" y="199"/>
                  </a:cubicBezTo>
                  <a:cubicBezTo>
                    <a:pt x="13" y="199"/>
                    <a:pt x="13" y="199"/>
                    <a:pt x="13" y="199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3" y="227"/>
                    <a:pt x="0" y="249"/>
                    <a:pt x="0" y="273"/>
                  </a:cubicBezTo>
                  <a:cubicBezTo>
                    <a:pt x="0" y="347"/>
                    <a:pt x="28" y="433"/>
                    <a:pt x="55" y="501"/>
                  </a:cubicBezTo>
                  <a:cubicBezTo>
                    <a:pt x="96" y="602"/>
                    <a:pt x="150" y="695"/>
                    <a:pt x="179" y="726"/>
                  </a:cubicBezTo>
                  <a:cubicBezTo>
                    <a:pt x="185" y="732"/>
                    <a:pt x="191" y="738"/>
                    <a:pt x="200" y="738"/>
                  </a:cubicBezTo>
                  <a:cubicBezTo>
                    <a:pt x="200" y="738"/>
                    <a:pt x="200" y="738"/>
                    <a:pt x="200" y="738"/>
                  </a:cubicBezTo>
                  <a:cubicBezTo>
                    <a:pt x="201" y="738"/>
                    <a:pt x="201" y="738"/>
                    <a:pt x="201" y="738"/>
                  </a:cubicBezTo>
                  <a:cubicBezTo>
                    <a:pt x="210" y="738"/>
                    <a:pt x="215" y="732"/>
                    <a:pt x="222" y="726"/>
                  </a:cubicBezTo>
                  <a:cubicBezTo>
                    <a:pt x="251" y="695"/>
                    <a:pt x="306" y="602"/>
                    <a:pt x="347" y="501"/>
                  </a:cubicBezTo>
                  <a:cubicBezTo>
                    <a:pt x="374" y="433"/>
                    <a:pt x="401" y="347"/>
                    <a:pt x="401" y="273"/>
                  </a:cubicBezTo>
                  <a:cubicBezTo>
                    <a:pt x="401" y="249"/>
                    <a:pt x="399" y="227"/>
                    <a:pt x="392" y="207"/>
                  </a:cubicBezTo>
                  <a:moveTo>
                    <a:pt x="312" y="149"/>
                  </a:moveTo>
                  <a:cubicBezTo>
                    <a:pt x="312" y="199"/>
                    <a:pt x="312" y="199"/>
                    <a:pt x="312" y="199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63" y="147"/>
                    <a:pt x="263" y="147"/>
                    <a:pt x="263" y="147"/>
                  </a:cubicBezTo>
                  <a:cubicBezTo>
                    <a:pt x="263" y="140"/>
                    <a:pt x="264" y="139"/>
                    <a:pt x="266" y="138"/>
                  </a:cubicBezTo>
                  <a:cubicBezTo>
                    <a:pt x="268" y="136"/>
                    <a:pt x="275" y="134"/>
                    <a:pt x="290" y="134"/>
                  </a:cubicBezTo>
                  <a:cubicBezTo>
                    <a:pt x="310" y="134"/>
                    <a:pt x="312" y="143"/>
                    <a:pt x="312" y="149"/>
                  </a:cubicBezTo>
                  <a:moveTo>
                    <a:pt x="276" y="113"/>
                  </a:moveTo>
                  <a:cubicBezTo>
                    <a:pt x="269" y="114"/>
                    <a:pt x="261" y="116"/>
                    <a:pt x="255" y="119"/>
                  </a:cubicBezTo>
                  <a:cubicBezTo>
                    <a:pt x="248" y="108"/>
                    <a:pt x="238" y="101"/>
                    <a:pt x="224" y="97"/>
                  </a:cubicBezTo>
                  <a:cubicBezTo>
                    <a:pt x="224" y="89"/>
                    <a:pt x="224" y="89"/>
                    <a:pt x="224" y="89"/>
                  </a:cubicBezTo>
                  <a:cubicBezTo>
                    <a:pt x="243" y="93"/>
                    <a:pt x="262" y="101"/>
                    <a:pt x="276" y="113"/>
                  </a:cubicBezTo>
                  <a:moveTo>
                    <a:pt x="241" y="147"/>
                  </a:moveTo>
                  <a:cubicBezTo>
                    <a:pt x="241" y="199"/>
                    <a:pt x="241" y="199"/>
                    <a:pt x="241" y="199"/>
                  </a:cubicBezTo>
                  <a:cubicBezTo>
                    <a:pt x="200" y="199"/>
                    <a:pt x="200" y="199"/>
                    <a:pt x="200" y="199"/>
                  </a:cubicBezTo>
                  <a:cubicBezTo>
                    <a:pt x="160" y="199"/>
                    <a:pt x="160" y="199"/>
                    <a:pt x="160" y="199"/>
                  </a:cubicBezTo>
                  <a:cubicBezTo>
                    <a:pt x="160" y="147"/>
                    <a:pt x="160" y="147"/>
                    <a:pt x="160" y="147"/>
                  </a:cubicBezTo>
                  <a:cubicBezTo>
                    <a:pt x="160" y="132"/>
                    <a:pt x="170" y="114"/>
                    <a:pt x="200" y="114"/>
                  </a:cubicBezTo>
                  <a:cubicBezTo>
                    <a:pt x="231" y="114"/>
                    <a:pt x="241" y="132"/>
                    <a:pt x="241" y="147"/>
                  </a:cubicBezTo>
                  <a:moveTo>
                    <a:pt x="163" y="48"/>
                  </a:moveTo>
                  <a:cubicBezTo>
                    <a:pt x="194" y="48"/>
                    <a:pt x="194" y="48"/>
                    <a:pt x="194" y="48"/>
                  </a:cubicBezTo>
                  <a:cubicBezTo>
                    <a:pt x="194" y="17"/>
                    <a:pt x="194" y="17"/>
                    <a:pt x="194" y="17"/>
                  </a:cubicBezTo>
                  <a:cubicBezTo>
                    <a:pt x="200" y="17"/>
                    <a:pt x="200" y="17"/>
                    <a:pt x="200" y="17"/>
                  </a:cubicBezTo>
                  <a:cubicBezTo>
                    <a:pt x="207" y="17"/>
                    <a:pt x="207" y="17"/>
                    <a:pt x="207" y="17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8" y="61"/>
                    <a:pt x="238" y="61"/>
                    <a:pt x="238" y="61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63" y="61"/>
                    <a:pt x="163" y="61"/>
                    <a:pt x="163" y="61"/>
                  </a:cubicBezTo>
                  <a:lnTo>
                    <a:pt x="163" y="48"/>
                  </a:lnTo>
                  <a:close/>
                  <a:moveTo>
                    <a:pt x="177" y="89"/>
                  </a:moveTo>
                  <a:cubicBezTo>
                    <a:pt x="177" y="97"/>
                    <a:pt x="177" y="97"/>
                    <a:pt x="177" y="97"/>
                  </a:cubicBezTo>
                  <a:cubicBezTo>
                    <a:pt x="164" y="101"/>
                    <a:pt x="153" y="108"/>
                    <a:pt x="146" y="119"/>
                  </a:cubicBezTo>
                  <a:cubicBezTo>
                    <a:pt x="140" y="116"/>
                    <a:pt x="133" y="114"/>
                    <a:pt x="125" y="113"/>
                  </a:cubicBezTo>
                  <a:cubicBezTo>
                    <a:pt x="140" y="101"/>
                    <a:pt x="158" y="93"/>
                    <a:pt x="177" y="89"/>
                  </a:cubicBezTo>
                  <a:moveTo>
                    <a:pt x="89" y="149"/>
                  </a:moveTo>
                  <a:cubicBezTo>
                    <a:pt x="89" y="143"/>
                    <a:pt x="91" y="134"/>
                    <a:pt x="111" y="134"/>
                  </a:cubicBezTo>
                  <a:cubicBezTo>
                    <a:pt x="126" y="134"/>
                    <a:pt x="133" y="136"/>
                    <a:pt x="136" y="138"/>
                  </a:cubicBezTo>
                  <a:cubicBezTo>
                    <a:pt x="137" y="139"/>
                    <a:pt x="138" y="140"/>
                    <a:pt x="138" y="147"/>
                  </a:cubicBezTo>
                  <a:cubicBezTo>
                    <a:pt x="138" y="199"/>
                    <a:pt x="138" y="199"/>
                    <a:pt x="138" y="199"/>
                  </a:cubicBezTo>
                  <a:cubicBezTo>
                    <a:pt x="89" y="199"/>
                    <a:pt x="89" y="199"/>
                    <a:pt x="89" y="199"/>
                  </a:cubicBezTo>
                  <a:lnTo>
                    <a:pt x="89" y="149"/>
                  </a:lnTo>
                  <a:close/>
                  <a:moveTo>
                    <a:pt x="200" y="221"/>
                  </a:moveTo>
                  <a:cubicBezTo>
                    <a:pt x="200" y="221"/>
                    <a:pt x="200" y="221"/>
                    <a:pt x="200" y="221"/>
                  </a:cubicBezTo>
                  <a:cubicBezTo>
                    <a:pt x="374" y="221"/>
                    <a:pt x="374" y="221"/>
                    <a:pt x="374" y="221"/>
                  </a:cubicBezTo>
                  <a:cubicBezTo>
                    <a:pt x="374" y="224"/>
                    <a:pt x="375" y="228"/>
                    <a:pt x="376" y="231"/>
                  </a:cubicBezTo>
                  <a:cubicBezTo>
                    <a:pt x="294" y="231"/>
                    <a:pt x="294" y="231"/>
                    <a:pt x="294" y="231"/>
                  </a:cubicBezTo>
                  <a:cubicBezTo>
                    <a:pt x="260" y="231"/>
                    <a:pt x="245" y="240"/>
                    <a:pt x="245" y="259"/>
                  </a:cubicBezTo>
                  <a:cubicBezTo>
                    <a:pt x="245" y="266"/>
                    <a:pt x="248" y="272"/>
                    <a:pt x="254" y="277"/>
                  </a:cubicBezTo>
                  <a:cubicBezTo>
                    <a:pt x="250" y="279"/>
                    <a:pt x="233" y="284"/>
                    <a:pt x="231" y="285"/>
                  </a:cubicBezTo>
                  <a:cubicBezTo>
                    <a:pt x="229" y="283"/>
                    <a:pt x="225" y="280"/>
                    <a:pt x="225" y="274"/>
                  </a:cubicBezTo>
                  <a:cubicBezTo>
                    <a:pt x="226" y="272"/>
                    <a:pt x="230" y="266"/>
                    <a:pt x="230" y="258"/>
                  </a:cubicBezTo>
                  <a:cubicBezTo>
                    <a:pt x="230" y="246"/>
                    <a:pt x="222" y="234"/>
                    <a:pt x="200" y="233"/>
                  </a:cubicBezTo>
                  <a:cubicBezTo>
                    <a:pt x="190" y="233"/>
                    <a:pt x="184" y="236"/>
                    <a:pt x="178" y="240"/>
                  </a:cubicBezTo>
                  <a:cubicBezTo>
                    <a:pt x="178" y="241"/>
                    <a:pt x="178" y="241"/>
                    <a:pt x="177" y="241"/>
                  </a:cubicBezTo>
                  <a:cubicBezTo>
                    <a:pt x="168" y="244"/>
                    <a:pt x="163" y="250"/>
                    <a:pt x="163" y="258"/>
                  </a:cubicBezTo>
                  <a:cubicBezTo>
                    <a:pt x="163" y="267"/>
                    <a:pt x="163" y="267"/>
                    <a:pt x="163" y="267"/>
                  </a:cubicBezTo>
                  <a:cubicBezTo>
                    <a:pt x="163" y="267"/>
                    <a:pt x="167" y="267"/>
                    <a:pt x="169" y="268"/>
                  </a:cubicBezTo>
                  <a:cubicBezTo>
                    <a:pt x="172" y="269"/>
                    <a:pt x="173" y="270"/>
                    <a:pt x="174" y="272"/>
                  </a:cubicBezTo>
                  <a:cubicBezTo>
                    <a:pt x="176" y="275"/>
                    <a:pt x="174" y="283"/>
                    <a:pt x="169" y="285"/>
                  </a:cubicBezTo>
                  <a:cubicBezTo>
                    <a:pt x="167" y="284"/>
                    <a:pt x="150" y="279"/>
                    <a:pt x="146" y="277"/>
                  </a:cubicBezTo>
                  <a:cubicBezTo>
                    <a:pt x="152" y="272"/>
                    <a:pt x="156" y="266"/>
                    <a:pt x="156" y="259"/>
                  </a:cubicBezTo>
                  <a:cubicBezTo>
                    <a:pt x="156" y="240"/>
                    <a:pt x="141" y="231"/>
                    <a:pt x="106" y="231"/>
                  </a:cubicBezTo>
                  <a:cubicBezTo>
                    <a:pt x="26" y="231"/>
                    <a:pt x="26" y="231"/>
                    <a:pt x="26" y="231"/>
                  </a:cubicBezTo>
                  <a:cubicBezTo>
                    <a:pt x="27" y="228"/>
                    <a:pt x="28" y="224"/>
                    <a:pt x="29" y="221"/>
                  </a:cubicBezTo>
                  <a:lnTo>
                    <a:pt x="200" y="221"/>
                  </a:lnTo>
                  <a:close/>
                  <a:moveTo>
                    <a:pt x="41" y="391"/>
                  </a:moveTo>
                  <a:cubicBezTo>
                    <a:pt x="38" y="379"/>
                    <a:pt x="35" y="369"/>
                    <a:pt x="33" y="357"/>
                  </a:cubicBezTo>
                  <a:cubicBezTo>
                    <a:pt x="57" y="354"/>
                    <a:pt x="116" y="344"/>
                    <a:pt x="158" y="338"/>
                  </a:cubicBezTo>
                  <a:lnTo>
                    <a:pt x="41" y="391"/>
                  </a:lnTo>
                  <a:close/>
                  <a:moveTo>
                    <a:pt x="168" y="357"/>
                  </a:moveTo>
                  <a:cubicBezTo>
                    <a:pt x="145" y="391"/>
                    <a:pt x="145" y="391"/>
                    <a:pt x="145" y="391"/>
                  </a:cubicBezTo>
                  <a:cubicBezTo>
                    <a:pt x="95" y="391"/>
                    <a:pt x="95" y="391"/>
                    <a:pt x="95" y="391"/>
                  </a:cubicBezTo>
                  <a:lnTo>
                    <a:pt x="168" y="357"/>
                  </a:lnTo>
                  <a:close/>
                  <a:moveTo>
                    <a:pt x="47" y="413"/>
                  </a:moveTo>
                  <a:cubicBezTo>
                    <a:pt x="152" y="413"/>
                    <a:pt x="152" y="413"/>
                    <a:pt x="152" y="413"/>
                  </a:cubicBezTo>
                  <a:cubicBezTo>
                    <a:pt x="152" y="463"/>
                    <a:pt x="152" y="463"/>
                    <a:pt x="152" y="463"/>
                  </a:cubicBezTo>
                  <a:cubicBezTo>
                    <a:pt x="64" y="463"/>
                    <a:pt x="64" y="463"/>
                    <a:pt x="64" y="463"/>
                  </a:cubicBezTo>
                  <a:cubicBezTo>
                    <a:pt x="58" y="446"/>
                    <a:pt x="52" y="429"/>
                    <a:pt x="47" y="413"/>
                  </a:cubicBezTo>
                  <a:moveTo>
                    <a:pt x="152" y="650"/>
                  </a:moveTo>
                  <a:cubicBezTo>
                    <a:pt x="137" y="623"/>
                    <a:pt x="119" y="591"/>
                    <a:pt x="103" y="556"/>
                  </a:cubicBezTo>
                  <a:cubicBezTo>
                    <a:pt x="152" y="556"/>
                    <a:pt x="152" y="556"/>
                    <a:pt x="152" y="556"/>
                  </a:cubicBezTo>
                  <a:lnTo>
                    <a:pt x="152" y="650"/>
                  </a:lnTo>
                  <a:close/>
                  <a:moveTo>
                    <a:pt x="249" y="650"/>
                  </a:moveTo>
                  <a:cubicBezTo>
                    <a:pt x="249" y="556"/>
                    <a:pt x="249" y="556"/>
                    <a:pt x="249" y="556"/>
                  </a:cubicBezTo>
                  <a:cubicBezTo>
                    <a:pt x="299" y="556"/>
                    <a:pt x="299" y="556"/>
                    <a:pt x="299" y="556"/>
                  </a:cubicBezTo>
                  <a:cubicBezTo>
                    <a:pt x="282" y="591"/>
                    <a:pt x="265" y="623"/>
                    <a:pt x="249" y="650"/>
                  </a:cubicBezTo>
                  <a:moveTo>
                    <a:pt x="327" y="492"/>
                  </a:moveTo>
                  <a:cubicBezTo>
                    <a:pt x="321" y="507"/>
                    <a:pt x="314" y="520"/>
                    <a:pt x="308" y="534"/>
                  </a:cubicBezTo>
                  <a:cubicBezTo>
                    <a:pt x="238" y="534"/>
                    <a:pt x="238" y="534"/>
                    <a:pt x="238" y="534"/>
                  </a:cubicBezTo>
                  <a:cubicBezTo>
                    <a:pt x="227" y="534"/>
                    <a:pt x="227" y="534"/>
                    <a:pt x="227" y="534"/>
                  </a:cubicBezTo>
                  <a:cubicBezTo>
                    <a:pt x="227" y="684"/>
                    <a:pt x="227" y="684"/>
                    <a:pt x="227" y="684"/>
                  </a:cubicBezTo>
                  <a:cubicBezTo>
                    <a:pt x="219" y="695"/>
                    <a:pt x="212" y="704"/>
                    <a:pt x="206" y="711"/>
                  </a:cubicBezTo>
                  <a:cubicBezTo>
                    <a:pt x="204" y="712"/>
                    <a:pt x="202" y="715"/>
                    <a:pt x="200" y="716"/>
                  </a:cubicBezTo>
                  <a:cubicBezTo>
                    <a:pt x="199" y="715"/>
                    <a:pt x="196" y="712"/>
                    <a:pt x="194" y="711"/>
                  </a:cubicBezTo>
                  <a:cubicBezTo>
                    <a:pt x="188" y="704"/>
                    <a:pt x="182" y="695"/>
                    <a:pt x="173" y="684"/>
                  </a:cubicBezTo>
                  <a:cubicBezTo>
                    <a:pt x="173" y="534"/>
                    <a:pt x="173" y="534"/>
                    <a:pt x="173" y="534"/>
                  </a:cubicBezTo>
                  <a:cubicBezTo>
                    <a:pt x="163" y="534"/>
                    <a:pt x="163" y="534"/>
                    <a:pt x="163" y="534"/>
                  </a:cubicBezTo>
                  <a:cubicBezTo>
                    <a:pt x="93" y="534"/>
                    <a:pt x="93" y="534"/>
                    <a:pt x="93" y="534"/>
                  </a:cubicBezTo>
                  <a:cubicBezTo>
                    <a:pt x="87" y="520"/>
                    <a:pt x="81" y="507"/>
                    <a:pt x="75" y="492"/>
                  </a:cubicBezTo>
                  <a:cubicBezTo>
                    <a:pt x="74" y="490"/>
                    <a:pt x="73" y="487"/>
                    <a:pt x="72" y="484"/>
                  </a:cubicBezTo>
                  <a:cubicBezTo>
                    <a:pt x="173" y="484"/>
                    <a:pt x="173" y="484"/>
                    <a:pt x="173" y="484"/>
                  </a:cubicBezTo>
                  <a:cubicBezTo>
                    <a:pt x="173" y="413"/>
                    <a:pt x="173" y="413"/>
                    <a:pt x="173" y="413"/>
                  </a:cubicBezTo>
                  <a:cubicBezTo>
                    <a:pt x="200" y="413"/>
                    <a:pt x="200" y="413"/>
                    <a:pt x="200" y="413"/>
                  </a:cubicBezTo>
                  <a:cubicBezTo>
                    <a:pt x="227" y="413"/>
                    <a:pt x="227" y="413"/>
                    <a:pt x="227" y="413"/>
                  </a:cubicBezTo>
                  <a:cubicBezTo>
                    <a:pt x="227" y="484"/>
                    <a:pt x="227" y="484"/>
                    <a:pt x="227" y="484"/>
                  </a:cubicBezTo>
                  <a:cubicBezTo>
                    <a:pt x="330" y="484"/>
                    <a:pt x="330" y="484"/>
                    <a:pt x="330" y="484"/>
                  </a:cubicBezTo>
                  <a:cubicBezTo>
                    <a:pt x="329" y="487"/>
                    <a:pt x="328" y="490"/>
                    <a:pt x="327" y="492"/>
                  </a:cubicBezTo>
                  <a:moveTo>
                    <a:pt x="171" y="391"/>
                  </a:moveTo>
                  <a:cubicBezTo>
                    <a:pt x="189" y="364"/>
                    <a:pt x="189" y="364"/>
                    <a:pt x="189" y="364"/>
                  </a:cubicBezTo>
                  <a:cubicBezTo>
                    <a:pt x="189" y="391"/>
                    <a:pt x="189" y="391"/>
                    <a:pt x="189" y="391"/>
                  </a:cubicBezTo>
                  <a:lnTo>
                    <a:pt x="171" y="391"/>
                  </a:lnTo>
                  <a:close/>
                  <a:moveTo>
                    <a:pt x="211" y="391"/>
                  </a:moveTo>
                  <a:cubicBezTo>
                    <a:pt x="211" y="364"/>
                    <a:pt x="211" y="364"/>
                    <a:pt x="211" y="364"/>
                  </a:cubicBezTo>
                  <a:cubicBezTo>
                    <a:pt x="230" y="391"/>
                    <a:pt x="230" y="391"/>
                    <a:pt x="230" y="391"/>
                  </a:cubicBezTo>
                  <a:lnTo>
                    <a:pt x="211" y="391"/>
                  </a:lnTo>
                  <a:close/>
                  <a:moveTo>
                    <a:pt x="338" y="463"/>
                  </a:moveTo>
                  <a:cubicBezTo>
                    <a:pt x="249" y="463"/>
                    <a:pt x="249" y="463"/>
                    <a:pt x="249" y="463"/>
                  </a:cubicBezTo>
                  <a:cubicBezTo>
                    <a:pt x="249" y="413"/>
                    <a:pt x="249" y="413"/>
                    <a:pt x="249" y="413"/>
                  </a:cubicBezTo>
                  <a:cubicBezTo>
                    <a:pt x="355" y="413"/>
                    <a:pt x="355" y="413"/>
                    <a:pt x="355" y="413"/>
                  </a:cubicBezTo>
                  <a:cubicBezTo>
                    <a:pt x="350" y="429"/>
                    <a:pt x="344" y="446"/>
                    <a:pt x="338" y="463"/>
                  </a:cubicBezTo>
                  <a:moveTo>
                    <a:pt x="232" y="357"/>
                  </a:moveTo>
                  <a:cubicBezTo>
                    <a:pt x="307" y="391"/>
                    <a:pt x="307" y="391"/>
                    <a:pt x="307" y="391"/>
                  </a:cubicBezTo>
                  <a:cubicBezTo>
                    <a:pt x="256" y="391"/>
                    <a:pt x="256" y="391"/>
                    <a:pt x="256" y="391"/>
                  </a:cubicBezTo>
                  <a:lnTo>
                    <a:pt x="232" y="357"/>
                  </a:lnTo>
                  <a:close/>
                  <a:moveTo>
                    <a:pt x="361" y="391"/>
                  </a:moveTo>
                  <a:cubicBezTo>
                    <a:pt x="361" y="391"/>
                    <a:pt x="361" y="391"/>
                    <a:pt x="361" y="391"/>
                  </a:cubicBezTo>
                  <a:cubicBezTo>
                    <a:pt x="244" y="338"/>
                    <a:pt x="244" y="338"/>
                    <a:pt x="244" y="338"/>
                  </a:cubicBezTo>
                  <a:cubicBezTo>
                    <a:pt x="285" y="344"/>
                    <a:pt x="345" y="354"/>
                    <a:pt x="369" y="357"/>
                  </a:cubicBezTo>
                  <a:cubicBezTo>
                    <a:pt x="367" y="369"/>
                    <a:pt x="364" y="379"/>
                    <a:pt x="361" y="391"/>
                  </a:cubicBezTo>
                  <a:moveTo>
                    <a:pt x="374" y="336"/>
                  </a:moveTo>
                  <a:cubicBezTo>
                    <a:pt x="235" y="315"/>
                    <a:pt x="235" y="315"/>
                    <a:pt x="235" y="315"/>
                  </a:cubicBezTo>
                  <a:cubicBezTo>
                    <a:pt x="236" y="319"/>
                    <a:pt x="238" y="324"/>
                    <a:pt x="238" y="329"/>
                  </a:cubicBezTo>
                  <a:cubicBezTo>
                    <a:pt x="238" y="348"/>
                    <a:pt x="222" y="364"/>
                    <a:pt x="201" y="364"/>
                  </a:cubicBezTo>
                  <a:cubicBezTo>
                    <a:pt x="200" y="364"/>
                    <a:pt x="200" y="364"/>
                    <a:pt x="200" y="364"/>
                  </a:cubicBezTo>
                  <a:cubicBezTo>
                    <a:pt x="199" y="364"/>
                    <a:pt x="199" y="364"/>
                    <a:pt x="199" y="364"/>
                  </a:cubicBezTo>
                  <a:cubicBezTo>
                    <a:pt x="179" y="364"/>
                    <a:pt x="164" y="348"/>
                    <a:pt x="164" y="329"/>
                  </a:cubicBezTo>
                  <a:cubicBezTo>
                    <a:pt x="164" y="324"/>
                    <a:pt x="165" y="319"/>
                    <a:pt x="167" y="315"/>
                  </a:cubicBezTo>
                  <a:cubicBezTo>
                    <a:pt x="29" y="336"/>
                    <a:pt x="29" y="336"/>
                    <a:pt x="29" y="336"/>
                  </a:cubicBezTo>
                  <a:cubicBezTo>
                    <a:pt x="24" y="313"/>
                    <a:pt x="22" y="292"/>
                    <a:pt x="22" y="272"/>
                  </a:cubicBezTo>
                  <a:cubicBezTo>
                    <a:pt x="22" y="265"/>
                    <a:pt x="23" y="259"/>
                    <a:pt x="23" y="252"/>
                  </a:cubicBezTo>
                  <a:cubicBezTo>
                    <a:pt x="106" y="252"/>
                    <a:pt x="106" y="252"/>
                    <a:pt x="106" y="252"/>
                  </a:cubicBezTo>
                  <a:cubicBezTo>
                    <a:pt x="129" y="252"/>
                    <a:pt x="131" y="255"/>
                    <a:pt x="132" y="256"/>
                  </a:cubicBezTo>
                  <a:cubicBezTo>
                    <a:pt x="133" y="257"/>
                    <a:pt x="134" y="261"/>
                    <a:pt x="132" y="262"/>
                  </a:cubicBezTo>
                  <a:cubicBezTo>
                    <a:pt x="126" y="265"/>
                    <a:pt x="119" y="269"/>
                    <a:pt x="119" y="280"/>
                  </a:cubicBezTo>
                  <a:cubicBezTo>
                    <a:pt x="119" y="280"/>
                    <a:pt x="119" y="280"/>
                    <a:pt x="119" y="280"/>
                  </a:cubicBezTo>
                  <a:cubicBezTo>
                    <a:pt x="119" y="289"/>
                    <a:pt x="127" y="293"/>
                    <a:pt x="145" y="300"/>
                  </a:cubicBezTo>
                  <a:cubicBezTo>
                    <a:pt x="151" y="302"/>
                    <a:pt x="170" y="309"/>
                    <a:pt x="170" y="309"/>
                  </a:cubicBezTo>
                  <a:cubicBezTo>
                    <a:pt x="174" y="307"/>
                    <a:pt x="174" y="307"/>
                    <a:pt x="174" y="307"/>
                  </a:cubicBezTo>
                  <a:cubicBezTo>
                    <a:pt x="180" y="304"/>
                    <a:pt x="194" y="295"/>
                    <a:pt x="194" y="278"/>
                  </a:cubicBezTo>
                  <a:cubicBezTo>
                    <a:pt x="194" y="276"/>
                    <a:pt x="194" y="275"/>
                    <a:pt x="194" y="273"/>
                  </a:cubicBezTo>
                  <a:cubicBezTo>
                    <a:pt x="194" y="271"/>
                    <a:pt x="193" y="269"/>
                    <a:pt x="192" y="268"/>
                  </a:cubicBezTo>
                  <a:cubicBezTo>
                    <a:pt x="192" y="268"/>
                    <a:pt x="192" y="268"/>
                    <a:pt x="192" y="268"/>
                  </a:cubicBezTo>
                  <a:cubicBezTo>
                    <a:pt x="189" y="262"/>
                    <a:pt x="185" y="260"/>
                    <a:pt x="185" y="260"/>
                  </a:cubicBezTo>
                  <a:cubicBezTo>
                    <a:pt x="185" y="260"/>
                    <a:pt x="187" y="253"/>
                    <a:pt x="198" y="252"/>
                  </a:cubicBezTo>
                  <a:cubicBezTo>
                    <a:pt x="198" y="252"/>
                    <a:pt x="199" y="252"/>
                    <a:pt x="200" y="252"/>
                  </a:cubicBezTo>
                  <a:cubicBezTo>
                    <a:pt x="200" y="252"/>
                    <a:pt x="200" y="252"/>
                    <a:pt x="200" y="252"/>
                  </a:cubicBezTo>
                  <a:cubicBezTo>
                    <a:pt x="206" y="252"/>
                    <a:pt x="210" y="256"/>
                    <a:pt x="210" y="262"/>
                  </a:cubicBezTo>
                  <a:cubicBezTo>
                    <a:pt x="210" y="268"/>
                    <a:pt x="205" y="270"/>
                    <a:pt x="205" y="278"/>
                  </a:cubicBezTo>
                  <a:cubicBezTo>
                    <a:pt x="205" y="295"/>
                    <a:pt x="219" y="304"/>
                    <a:pt x="226" y="307"/>
                  </a:cubicBezTo>
                  <a:cubicBezTo>
                    <a:pt x="230" y="309"/>
                    <a:pt x="230" y="309"/>
                    <a:pt x="230" y="309"/>
                  </a:cubicBezTo>
                  <a:cubicBezTo>
                    <a:pt x="230" y="309"/>
                    <a:pt x="249" y="302"/>
                    <a:pt x="255" y="300"/>
                  </a:cubicBezTo>
                  <a:cubicBezTo>
                    <a:pt x="274" y="293"/>
                    <a:pt x="281" y="289"/>
                    <a:pt x="281" y="280"/>
                  </a:cubicBezTo>
                  <a:cubicBezTo>
                    <a:pt x="281" y="280"/>
                    <a:pt x="281" y="280"/>
                    <a:pt x="281" y="280"/>
                  </a:cubicBezTo>
                  <a:cubicBezTo>
                    <a:pt x="281" y="269"/>
                    <a:pt x="274" y="265"/>
                    <a:pt x="269" y="262"/>
                  </a:cubicBezTo>
                  <a:cubicBezTo>
                    <a:pt x="266" y="261"/>
                    <a:pt x="267" y="257"/>
                    <a:pt x="269" y="256"/>
                  </a:cubicBezTo>
                  <a:cubicBezTo>
                    <a:pt x="270" y="255"/>
                    <a:pt x="272" y="252"/>
                    <a:pt x="294" y="252"/>
                  </a:cubicBezTo>
                  <a:cubicBezTo>
                    <a:pt x="379" y="252"/>
                    <a:pt x="379" y="252"/>
                    <a:pt x="379" y="252"/>
                  </a:cubicBezTo>
                  <a:cubicBezTo>
                    <a:pt x="379" y="259"/>
                    <a:pt x="380" y="265"/>
                    <a:pt x="380" y="272"/>
                  </a:cubicBezTo>
                  <a:cubicBezTo>
                    <a:pt x="380" y="292"/>
                    <a:pt x="378" y="313"/>
                    <a:pt x="374" y="3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xmlns="" val="224155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942026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3708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2657578"/>
            <a:ext cx="5346157" cy="6350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000" y="4383446"/>
            <a:ext cx="2440350" cy="304088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522000" y="468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58503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7149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78196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526001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808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526400"/>
            <a:ext cx="39749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527182"/>
            <a:ext cx="4039200" cy="2826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10145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526400"/>
            <a:ext cx="4039200" cy="2826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526400"/>
            <a:ext cx="39749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4572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526400"/>
            <a:ext cx="81010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473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444698"/>
            <a:ext cx="8101000" cy="3909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6958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9144000" cy="51434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 24"/>
          <p:cNvGrpSpPr/>
          <p:nvPr userDrawn="1"/>
        </p:nvGrpSpPr>
        <p:grpSpPr>
          <a:xfrm>
            <a:off x="5867400" y="4698206"/>
            <a:ext cx="2427288" cy="226220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xmlns="" val="18303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782946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525378"/>
            <a:ext cx="8100000" cy="3152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22000" y="468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2000" y="4680000"/>
            <a:ext cx="8100000" cy="8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000" y="4811400"/>
            <a:ext cx="1148400" cy="1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0" r:id="rId4"/>
    <p:sldLayoutId id="2147483652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Iw_uZ277hAhUFZFAKHeuvALoQjRx6BAgBEAU&amp;url=https://seeklogo.com/free-vector-logos/twitter&amp;psig=AOvVaw2j98CiMc0AvMFpQmeO4Ctt&amp;ust=155475159534752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ved=2ahUKEwjt9Pvd68_iAhVDwAIHHZ_qDUsQjRx6BAgBEAU&amp;url=https://www.amsterdameconomicboard.com/nieuws/elektronische-neus-amc-ruikt-longziekte&amp;psig=AOvVaw3gCAEEeSA66CM6os0WoUmt&amp;ust=1559738061663600" TargetMode="External"/><Relationship Id="rId13" Type="http://schemas.openxmlformats.org/officeDocument/2006/relationships/image" Target="../media/image25.jpe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oogle.com/url?sa=i&amp;rct=j&amp;q=&amp;esrc=s&amp;source=images&amp;cd=&amp;ved=2ahUKEwil96qn68_iAhXJ-qQKHWNJCDgQjRx6BAgBEAU&amp;url=https://www.medischcontact.nl/nieuws/laatste-nieuws/artikel/de-opmars-van-technische-geneeskunde.htm&amp;psig=AOvVaw3gCAEEeSA66CM6os0WoUmt&amp;ust=1559738061663600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Technical</a:t>
            </a:r>
            <a:r>
              <a:rPr lang="nl-NL" dirty="0"/>
              <a:t> </a:t>
            </a:r>
            <a:r>
              <a:rPr lang="nl-NL" dirty="0" err="1"/>
              <a:t>Physician</a:t>
            </a:r>
            <a:r>
              <a:rPr lang="nl-NL" dirty="0"/>
              <a:t> at </a:t>
            </a:r>
            <a:r>
              <a:rPr lang="nl-NL" dirty="0" err="1"/>
              <a:t>work</a:t>
            </a:r>
            <a:endParaRPr lang="nl-NL" dirty="0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2800" dirty="0" err="1"/>
              <a:t>Innovate</a:t>
            </a:r>
            <a:r>
              <a:rPr lang="nl-NL" sz="2800" dirty="0"/>
              <a:t>, </a:t>
            </a:r>
            <a:r>
              <a:rPr lang="nl-NL" sz="2800" dirty="0" err="1"/>
              <a:t>Implement</a:t>
            </a:r>
            <a:r>
              <a:rPr lang="nl-NL" sz="2800" dirty="0"/>
              <a:t> &amp; Impact 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0"/>
          </p:nvPr>
        </p:nvSpPr>
        <p:spPr>
          <a:xfrm>
            <a:off x="846000" y="2931790"/>
            <a:ext cx="7470416" cy="360788"/>
          </a:xfrm>
        </p:spPr>
        <p:txBody>
          <a:bodyPr/>
          <a:lstStyle/>
          <a:p>
            <a:r>
              <a:rPr lang="nl-NL" dirty="0"/>
              <a:t>      @</a:t>
            </a:r>
            <a:r>
              <a:rPr lang="nl-NL" dirty="0" err="1"/>
              <a:t>DrJonneDoorduin</a:t>
            </a:r>
            <a:r>
              <a:rPr lang="nl-NL" dirty="0"/>
              <a:t>    			                     #</a:t>
            </a:r>
            <a:r>
              <a:rPr lang="nl-NL" dirty="0" err="1"/>
              <a:t>TechMedEvent</a:t>
            </a:r>
            <a:endParaRPr lang="nl-NL" dirty="0"/>
          </a:p>
        </p:txBody>
      </p:sp>
      <p:pic>
        <p:nvPicPr>
          <p:cNvPr id="5" name="Picture 2" descr="Afbeeldingsresultaat voor twitter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8AAE1"/>
              </a:clrFrom>
              <a:clrTo>
                <a:srgbClr val="28AA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931790"/>
            <a:ext cx="360040" cy="360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2583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00658"/>
            <a:ext cx="9144000" cy="678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>
            <a:extLst>
              <a:ext uri="{FF2B5EF4-FFF2-40B4-BE49-F238E27FC236}">
                <a16:creationId xmlns:a16="http://schemas.microsoft.com/office/drawing/2014/main" xmlns="" id="{FF921158-4E19-426F-B265-E49B977F0624}"/>
              </a:ext>
            </a:extLst>
          </p:cNvPr>
          <p:cNvGrpSpPr/>
          <p:nvPr/>
        </p:nvGrpSpPr>
        <p:grpSpPr>
          <a:xfrm>
            <a:off x="179512" y="1275606"/>
            <a:ext cx="3672408" cy="2514224"/>
            <a:chOff x="467544" y="1275606"/>
            <a:chExt cx="3792265" cy="2724192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xmlns="" id="{E2753A6E-8948-425B-906A-AB40A94D6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7544" y="1275606"/>
              <a:ext cx="3792265" cy="2473540"/>
            </a:xfrm>
            <a:prstGeom prst="rect">
              <a:avLst/>
            </a:prstGeom>
          </p:spPr>
        </p:pic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xmlns="" id="{54D0017E-E4F0-4047-9587-2A88CD710AC4}"/>
                </a:ext>
              </a:extLst>
            </p:cNvPr>
            <p:cNvSpPr/>
            <p:nvPr/>
          </p:nvSpPr>
          <p:spPr>
            <a:xfrm>
              <a:off x="1115616" y="3585918"/>
              <a:ext cx="914400" cy="413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xmlns="" id="{62ACE434-7939-4B8F-A7EB-B8E65B775854}"/>
                </a:ext>
              </a:extLst>
            </p:cNvPr>
            <p:cNvSpPr/>
            <p:nvPr/>
          </p:nvSpPr>
          <p:spPr>
            <a:xfrm>
              <a:off x="1993374" y="3454014"/>
              <a:ext cx="397822" cy="197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5" name="Picture 2" descr="2018-01-12 12">
            <a:extLst>
              <a:ext uri="{FF2B5EF4-FFF2-40B4-BE49-F238E27FC236}">
                <a16:creationId xmlns:a16="http://schemas.microsoft.com/office/drawing/2014/main" xmlns="" id="{A80BC0A8-C8F6-4954-BC15-EF0A1AE52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25" r="17497" b="1281"/>
          <a:stretch/>
        </p:blipFill>
        <p:spPr bwMode="auto">
          <a:xfrm>
            <a:off x="3995936" y="0"/>
            <a:ext cx="514806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xmlns="" id="{70427ABA-960A-4E0A-9C18-947FDB643FD0}"/>
              </a:ext>
            </a:extLst>
          </p:cNvPr>
          <p:cNvCxnSpPr>
            <a:cxnSpLocks/>
          </p:cNvCxnSpPr>
          <p:nvPr/>
        </p:nvCxnSpPr>
        <p:spPr>
          <a:xfrm>
            <a:off x="6019303" y="2792536"/>
            <a:ext cx="0" cy="288032"/>
          </a:xfrm>
          <a:prstGeom prst="line">
            <a:avLst/>
          </a:prstGeom>
          <a:ln w="28575" cap="sq">
            <a:solidFill>
              <a:schemeClr val="tx2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xmlns="" id="{90291460-FE90-495D-95D3-593B4AFADA5A}"/>
              </a:ext>
            </a:extLst>
          </p:cNvPr>
          <p:cNvSpPr txBox="1"/>
          <p:nvPr/>
        </p:nvSpPr>
        <p:spPr>
          <a:xfrm>
            <a:off x="6121498" y="275188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tx2"/>
                </a:solidFill>
              </a:rPr>
              <a:t>2 mm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xmlns="" id="{6ECE0B1C-BE89-434F-8564-7871F8954CF0}"/>
              </a:ext>
            </a:extLst>
          </p:cNvPr>
          <p:cNvSpPr txBox="1"/>
          <p:nvPr/>
        </p:nvSpPr>
        <p:spPr>
          <a:xfrm>
            <a:off x="7380312" y="1750045"/>
            <a:ext cx="193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err="1">
                <a:solidFill>
                  <a:schemeClr val="tx2"/>
                </a:solidFill>
              </a:rPr>
              <a:t>electrodes</a:t>
            </a:r>
            <a:endParaRPr lang="nl-NL" b="1" dirty="0">
              <a:solidFill>
                <a:schemeClr val="tx2"/>
              </a:solidFill>
            </a:endParaRPr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xmlns="" id="{668673F0-239A-481F-AFD9-A4C8A3925FD4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7343800" y="1131591"/>
            <a:ext cx="1005154" cy="618454"/>
          </a:xfrm>
          <a:prstGeom prst="straightConnector1">
            <a:avLst/>
          </a:prstGeom>
          <a:ln w="444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xmlns="" id="{CFF8A29F-6C6A-4FF9-9549-26D1313F441A}"/>
              </a:ext>
            </a:extLst>
          </p:cNvPr>
          <p:cNvCxnSpPr>
            <a:cxnSpLocks/>
            <a:stCxn id="29" idx="2"/>
          </p:cNvCxnSpPr>
          <p:nvPr/>
        </p:nvCxnSpPr>
        <p:spPr>
          <a:xfrm flipH="1">
            <a:off x="7740352" y="2211710"/>
            <a:ext cx="608602" cy="618454"/>
          </a:xfrm>
          <a:prstGeom prst="straightConnector1">
            <a:avLst/>
          </a:prstGeom>
          <a:ln w="444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al 32">
            <a:extLst>
              <a:ext uri="{FF2B5EF4-FFF2-40B4-BE49-F238E27FC236}">
                <a16:creationId xmlns:a16="http://schemas.microsoft.com/office/drawing/2014/main" xmlns="" id="{F948F518-DC5C-4D23-9EFD-19D059492C0C}"/>
              </a:ext>
            </a:extLst>
          </p:cNvPr>
          <p:cNvSpPr/>
          <p:nvPr/>
        </p:nvSpPr>
        <p:spPr>
          <a:xfrm>
            <a:off x="2453289" y="1898229"/>
            <a:ext cx="144016" cy="144016"/>
          </a:xfrm>
          <a:prstGeom prst="ellipse">
            <a:avLst/>
          </a:prstGeom>
          <a:solidFill>
            <a:schemeClr val="tx2"/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xmlns="" id="{AB365D6F-2BAE-479F-8DCF-081D6A5B5B08}"/>
              </a:ext>
            </a:extLst>
          </p:cNvPr>
          <p:cNvSpPr/>
          <p:nvPr/>
        </p:nvSpPr>
        <p:spPr>
          <a:xfrm>
            <a:off x="2510561" y="1944104"/>
            <a:ext cx="144016" cy="144016"/>
          </a:xfrm>
          <a:prstGeom prst="ellipse">
            <a:avLst/>
          </a:prstGeom>
          <a:solidFill>
            <a:schemeClr val="tx2"/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>
            <a:extLst>
              <a:ext uri="{FF2B5EF4-FFF2-40B4-BE49-F238E27FC236}">
                <a16:creationId xmlns:a16="http://schemas.microsoft.com/office/drawing/2014/main" xmlns="" id="{AE0A9509-8ED4-4C3F-941D-587D270DC571}"/>
              </a:ext>
            </a:extLst>
          </p:cNvPr>
          <p:cNvSpPr/>
          <p:nvPr/>
        </p:nvSpPr>
        <p:spPr>
          <a:xfrm>
            <a:off x="2358802" y="1850443"/>
            <a:ext cx="144016" cy="144016"/>
          </a:xfrm>
          <a:prstGeom prst="ellipse">
            <a:avLst/>
          </a:prstGeom>
          <a:solidFill>
            <a:schemeClr val="tx2"/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xmlns="" id="{21620E03-EF01-42B1-9A94-087D3AC71006}"/>
              </a:ext>
            </a:extLst>
          </p:cNvPr>
          <p:cNvSpPr/>
          <p:nvPr/>
        </p:nvSpPr>
        <p:spPr>
          <a:xfrm>
            <a:off x="2656537" y="2069457"/>
            <a:ext cx="144016" cy="144016"/>
          </a:xfrm>
          <a:prstGeom prst="ellipse">
            <a:avLst/>
          </a:prstGeom>
          <a:solidFill>
            <a:schemeClr val="tx2"/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Vrije vorm: vorm 36">
            <a:extLst>
              <a:ext uri="{FF2B5EF4-FFF2-40B4-BE49-F238E27FC236}">
                <a16:creationId xmlns:a16="http://schemas.microsoft.com/office/drawing/2014/main" xmlns="" id="{24475AB1-3E85-45EB-A90B-9494F2A2F2CB}"/>
              </a:ext>
            </a:extLst>
          </p:cNvPr>
          <p:cNvSpPr/>
          <p:nvPr/>
        </p:nvSpPr>
        <p:spPr>
          <a:xfrm>
            <a:off x="4157881" y="915518"/>
            <a:ext cx="1568408" cy="749408"/>
          </a:xfrm>
          <a:custGeom>
            <a:avLst/>
            <a:gdLst>
              <a:gd name="connsiteX0" fmla="*/ 0 w 1568408"/>
              <a:gd name="connsiteY0" fmla="*/ 367412 h 749408"/>
              <a:gd name="connsiteX1" fmla="*/ 411782 w 1568408"/>
              <a:gd name="connsiteY1" fmla="*/ 318967 h 749408"/>
              <a:gd name="connsiteX2" fmla="*/ 635841 w 1568408"/>
              <a:gd name="connsiteY2" fmla="*/ 10130 h 749408"/>
              <a:gd name="connsiteX3" fmla="*/ 811454 w 1568408"/>
              <a:gd name="connsiteY3" fmla="*/ 742861 h 749408"/>
              <a:gd name="connsiteX4" fmla="*/ 1005234 w 1568408"/>
              <a:gd name="connsiteY4" fmla="*/ 367412 h 749408"/>
              <a:gd name="connsiteX5" fmla="*/ 1568408 w 1568408"/>
              <a:gd name="connsiteY5" fmla="*/ 318967 h 74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8408" h="749408">
                <a:moveTo>
                  <a:pt x="0" y="367412"/>
                </a:moveTo>
                <a:cubicBezTo>
                  <a:pt x="152904" y="372963"/>
                  <a:pt x="305809" y="378514"/>
                  <a:pt x="411782" y="318967"/>
                </a:cubicBezTo>
                <a:cubicBezTo>
                  <a:pt x="517755" y="259420"/>
                  <a:pt x="569229" y="-60519"/>
                  <a:pt x="635841" y="10130"/>
                </a:cubicBezTo>
                <a:cubicBezTo>
                  <a:pt x="702453" y="80779"/>
                  <a:pt x="749889" y="683314"/>
                  <a:pt x="811454" y="742861"/>
                </a:cubicBezTo>
                <a:cubicBezTo>
                  <a:pt x="873019" y="802408"/>
                  <a:pt x="879075" y="438061"/>
                  <a:pt x="1005234" y="367412"/>
                </a:cubicBezTo>
                <a:cubicBezTo>
                  <a:pt x="1131393" y="296763"/>
                  <a:pt x="1349900" y="307865"/>
                  <a:pt x="1568408" y="318967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Vrije vorm: vorm 37">
            <a:extLst>
              <a:ext uri="{FF2B5EF4-FFF2-40B4-BE49-F238E27FC236}">
                <a16:creationId xmlns:a16="http://schemas.microsoft.com/office/drawing/2014/main" xmlns="" id="{6D1016F6-AEBA-45EA-8939-815C91A724D5}"/>
              </a:ext>
            </a:extLst>
          </p:cNvPr>
          <p:cNvSpPr/>
          <p:nvPr/>
        </p:nvSpPr>
        <p:spPr>
          <a:xfrm>
            <a:off x="4193050" y="2974422"/>
            <a:ext cx="1568408" cy="749408"/>
          </a:xfrm>
          <a:custGeom>
            <a:avLst/>
            <a:gdLst>
              <a:gd name="connsiteX0" fmla="*/ 0 w 1568408"/>
              <a:gd name="connsiteY0" fmla="*/ 367412 h 749408"/>
              <a:gd name="connsiteX1" fmla="*/ 411782 w 1568408"/>
              <a:gd name="connsiteY1" fmla="*/ 318967 h 749408"/>
              <a:gd name="connsiteX2" fmla="*/ 635841 w 1568408"/>
              <a:gd name="connsiteY2" fmla="*/ 10130 h 749408"/>
              <a:gd name="connsiteX3" fmla="*/ 811454 w 1568408"/>
              <a:gd name="connsiteY3" fmla="*/ 742861 h 749408"/>
              <a:gd name="connsiteX4" fmla="*/ 1005234 w 1568408"/>
              <a:gd name="connsiteY4" fmla="*/ 367412 h 749408"/>
              <a:gd name="connsiteX5" fmla="*/ 1568408 w 1568408"/>
              <a:gd name="connsiteY5" fmla="*/ 318967 h 74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8408" h="749408">
                <a:moveTo>
                  <a:pt x="0" y="367412"/>
                </a:moveTo>
                <a:cubicBezTo>
                  <a:pt x="152904" y="372963"/>
                  <a:pt x="305809" y="378514"/>
                  <a:pt x="411782" y="318967"/>
                </a:cubicBezTo>
                <a:cubicBezTo>
                  <a:pt x="517755" y="259420"/>
                  <a:pt x="569229" y="-60519"/>
                  <a:pt x="635841" y="10130"/>
                </a:cubicBezTo>
                <a:cubicBezTo>
                  <a:pt x="702453" y="80779"/>
                  <a:pt x="749889" y="683314"/>
                  <a:pt x="811454" y="742861"/>
                </a:cubicBezTo>
                <a:cubicBezTo>
                  <a:pt x="873019" y="802408"/>
                  <a:pt x="879075" y="438061"/>
                  <a:pt x="1005234" y="367412"/>
                </a:cubicBezTo>
                <a:cubicBezTo>
                  <a:pt x="1131393" y="296763"/>
                  <a:pt x="1349900" y="307865"/>
                  <a:pt x="1568408" y="318967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xmlns="" id="{602F9238-E71B-4B07-84A4-7524D57D9472}"/>
              </a:ext>
            </a:extLst>
          </p:cNvPr>
          <p:cNvCxnSpPr>
            <a:cxnSpLocks/>
          </p:cNvCxnSpPr>
          <p:nvPr/>
        </p:nvCxnSpPr>
        <p:spPr>
          <a:xfrm>
            <a:off x="4157881" y="2283670"/>
            <a:ext cx="1568408" cy="0"/>
          </a:xfrm>
          <a:prstGeom prst="lin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Ovaal 39">
            <a:extLst>
              <a:ext uri="{FF2B5EF4-FFF2-40B4-BE49-F238E27FC236}">
                <a16:creationId xmlns:a16="http://schemas.microsoft.com/office/drawing/2014/main" xmlns="" id="{1034827A-CCA4-41D3-9407-9BCEABF57989}"/>
              </a:ext>
            </a:extLst>
          </p:cNvPr>
          <p:cNvSpPr/>
          <p:nvPr/>
        </p:nvSpPr>
        <p:spPr>
          <a:xfrm>
            <a:off x="2590535" y="2001526"/>
            <a:ext cx="144016" cy="144016"/>
          </a:xfrm>
          <a:prstGeom prst="ellipse">
            <a:avLst/>
          </a:prstGeom>
          <a:solidFill>
            <a:schemeClr val="tx2"/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Vrije vorm: vorm 40">
            <a:extLst>
              <a:ext uri="{FF2B5EF4-FFF2-40B4-BE49-F238E27FC236}">
                <a16:creationId xmlns:a16="http://schemas.microsoft.com/office/drawing/2014/main" xmlns="" id="{903BEFAD-4634-4586-A198-3B9974C2CB4B}"/>
              </a:ext>
            </a:extLst>
          </p:cNvPr>
          <p:cNvSpPr/>
          <p:nvPr/>
        </p:nvSpPr>
        <p:spPr>
          <a:xfrm>
            <a:off x="4144150" y="1767502"/>
            <a:ext cx="1568408" cy="261453"/>
          </a:xfrm>
          <a:custGeom>
            <a:avLst/>
            <a:gdLst>
              <a:gd name="connsiteX0" fmla="*/ 0 w 1568408"/>
              <a:gd name="connsiteY0" fmla="*/ 367412 h 749408"/>
              <a:gd name="connsiteX1" fmla="*/ 411782 w 1568408"/>
              <a:gd name="connsiteY1" fmla="*/ 318967 h 749408"/>
              <a:gd name="connsiteX2" fmla="*/ 635841 w 1568408"/>
              <a:gd name="connsiteY2" fmla="*/ 10130 h 749408"/>
              <a:gd name="connsiteX3" fmla="*/ 811454 w 1568408"/>
              <a:gd name="connsiteY3" fmla="*/ 742861 h 749408"/>
              <a:gd name="connsiteX4" fmla="*/ 1005234 w 1568408"/>
              <a:gd name="connsiteY4" fmla="*/ 367412 h 749408"/>
              <a:gd name="connsiteX5" fmla="*/ 1568408 w 1568408"/>
              <a:gd name="connsiteY5" fmla="*/ 318967 h 74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8408" h="749408">
                <a:moveTo>
                  <a:pt x="0" y="367412"/>
                </a:moveTo>
                <a:cubicBezTo>
                  <a:pt x="152904" y="372963"/>
                  <a:pt x="305809" y="378514"/>
                  <a:pt x="411782" y="318967"/>
                </a:cubicBezTo>
                <a:cubicBezTo>
                  <a:pt x="517755" y="259420"/>
                  <a:pt x="569229" y="-60519"/>
                  <a:pt x="635841" y="10130"/>
                </a:cubicBezTo>
                <a:cubicBezTo>
                  <a:pt x="702453" y="80779"/>
                  <a:pt x="749889" y="683314"/>
                  <a:pt x="811454" y="742861"/>
                </a:cubicBezTo>
                <a:cubicBezTo>
                  <a:pt x="873019" y="802408"/>
                  <a:pt x="879075" y="438061"/>
                  <a:pt x="1005234" y="367412"/>
                </a:cubicBezTo>
                <a:cubicBezTo>
                  <a:pt x="1131393" y="296763"/>
                  <a:pt x="1349900" y="307865"/>
                  <a:pt x="1568408" y="318967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Vrije vorm: vorm 41">
            <a:extLst>
              <a:ext uri="{FF2B5EF4-FFF2-40B4-BE49-F238E27FC236}">
                <a16:creationId xmlns:a16="http://schemas.microsoft.com/office/drawing/2014/main" xmlns="" id="{D0FAB523-463C-4A4B-90D1-DEB4A01F45D5}"/>
              </a:ext>
            </a:extLst>
          </p:cNvPr>
          <p:cNvSpPr/>
          <p:nvPr/>
        </p:nvSpPr>
        <p:spPr>
          <a:xfrm>
            <a:off x="4144150" y="2549319"/>
            <a:ext cx="1568408" cy="261453"/>
          </a:xfrm>
          <a:custGeom>
            <a:avLst/>
            <a:gdLst>
              <a:gd name="connsiteX0" fmla="*/ 0 w 1568408"/>
              <a:gd name="connsiteY0" fmla="*/ 367412 h 749408"/>
              <a:gd name="connsiteX1" fmla="*/ 411782 w 1568408"/>
              <a:gd name="connsiteY1" fmla="*/ 318967 h 749408"/>
              <a:gd name="connsiteX2" fmla="*/ 635841 w 1568408"/>
              <a:gd name="connsiteY2" fmla="*/ 10130 h 749408"/>
              <a:gd name="connsiteX3" fmla="*/ 811454 w 1568408"/>
              <a:gd name="connsiteY3" fmla="*/ 742861 h 749408"/>
              <a:gd name="connsiteX4" fmla="*/ 1005234 w 1568408"/>
              <a:gd name="connsiteY4" fmla="*/ 367412 h 749408"/>
              <a:gd name="connsiteX5" fmla="*/ 1568408 w 1568408"/>
              <a:gd name="connsiteY5" fmla="*/ 318967 h 74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8408" h="749408">
                <a:moveTo>
                  <a:pt x="0" y="367412"/>
                </a:moveTo>
                <a:cubicBezTo>
                  <a:pt x="152904" y="372963"/>
                  <a:pt x="305809" y="378514"/>
                  <a:pt x="411782" y="318967"/>
                </a:cubicBezTo>
                <a:cubicBezTo>
                  <a:pt x="517755" y="259420"/>
                  <a:pt x="569229" y="-60519"/>
                  <a:pt x="635841" y="10130"/>
                </a:cubicBezTo>
                <a:cubicBezTo>
                  <a:pt x="702453" y="80779"/>
                  <a:pt x="749889" y="683314"/>
                  <a:pt x="811454" y="742861"/>
                </a:cubicBezTo>
                <a:cubicBezTo>
                  <a:pt x="873019" y="802408"/>
                  <a:pt x="879075" y="438061"/>
                  <a:pt x="1005234" y="367412"/>
                </a:cubicBezTo>
                <a:cubicBezTo>
                  <a:pt x="1131393" y="296763"/>
                  <a:pt x="1349900" y="307865"/>
                  <a:pt x="1568408" y="318967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xmlns="" id="{08DFFAE6-8D3E-4748-8F10-F6986D7774E9}"/>
              </a:ext>
            </a:extLst>
          </p:cNvPr>
          <p:cNvSpPr txBox="1"/>
          <p:nvPr/>
        </p:nvSpPr>
        <p:spPr>
          <a:xfrm rot="1838942">
            <a:off x="6991747" y="3737272"/>
            <a:ext cx="193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tx2"/>
                </a:solidFill>
              </a:rPr>
              <a:t>stimulator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xmlns="" id="{ED9F1509-4BED-4C80-989C-6855367E8BCD}"/>
              </a:ext>
            </a:extLst>
          </p:cNvPr>
          <p:cNvSpPr/>
          <p:nvPr/>
        </p:nvSpPr>
        <p:spPr>
          <a:xfrm>
            <a:off x="3337472" y="1621790"/>
            <a:ext cx="590800" cy="358813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Vrije vorm: vorm 43">
            <a:extLst>
              <a:ext uri="{FF2B5EF4-FFF2-40B4-BE49-F238E27FC236}">
                <a16:creationId xmlns:a16="http://schemas.microsoft.com/office/drawing/2014/main" xmlns="" id="{C19A7617-C7C9-40EC-AC02-C92FC5CBB4E1}"/>
              </a:ext>
            </a:extLst>
          </p:cNvPr>
          <p:cNvSpPr/>
          <p:nvPr/>
        </p:nvSpPr>
        <p:spPr>
          <a:xfrm>
            <a:off x="1880755" y="1579418"/>
            <a:ext cx="1136072" cy="1073727"/>
          </a:xfrm>
          <a:custGeom>
            <a:avLst/>
            <a:gdLst>
              <a:gd name="connsiteX0" fmla="*/ 0 w 1136072"/>
              <a:gd name="connsiteY0" fmla="*/ 1018309 h 1073727"/>
              <a:gd name="connsiteX1" fmla="*/ 72736 w 1136072"/>
              <a:gd name="connsiteY1" fmla="*/ 1007918 h 1073727"/>
              <a:gd name="connsiteX2" fmla="*/ 148936 w 1136072"/>
              <a:gd name="connsiteY2" fmla="*/ 959427 h 1073727"/>
              <a:gd name="connsiteX3" fmla="*/ 159327 w 1136072"/>
              <a:gd name="connsiteY3" fmla="*/ 959427 h 1073727"/>
              <a:gd name="connsiteX4" fmla="*/ 169718 w 1136072"/>
              <a:gd name="connsiteY4" fmla="*/ 1011382 h 1073727"/>
              <a:gd name="connsiteX5" fmla="*/ 152400 w 1136072"/>
              <a:gd name="connsiteY5" fmla="*/ 1073727 h 1073727"/>
              <a:gd name="connsiteX6" fmla="*/ 568036 w 1136072"/>
              <a:gd name="connsiteY6" fmla="*/ 689264 h 1073727"/>
              <a:gd name="connsiteX7" fmla="*/ 633845 w 1136072"/>
              <a:gd name="connsiteY7" fmla="*/ 550718 h 1073727"/>
              <a:gd name="connsiteX8" fmla="*/ 751609 w 1136072"/>
              <a:gd name="connsiteY8" fmla="*/ 405246 h 1073727"/>
              <a:gd name="connsiteX9" fmla="*/ 1136072 w 1136072"/>
              <a:gd name="connsiteY9" fmla="*/ 17318 h 1073727"/>
              <a:gd name="connsiteX10" fmla="*/ 1122218 w 1136072"/>
              <a:gd name="connsiteY10" fmla="*/ 0 h 1073727"/>
              <a:gd name="connsiteX11" fmla="*/ 1108363 w 1136072"/>
              <a:gd name="connsiteY11" fmla="*/ 0 h 1073727"/>
              <a:gd name="connsiteX12" fmla="*/ 588818 w 1136072"/>
              <a:gd name="connsiteY12" fmla="*/ 554182 h 1073727"/>
              <a:gd name="connsiteX13" fmla="*/ 484909 w 1136072"/>
              <a:gd name="connsiteY13" fmla="*/ 599209 h 1073727"/>
              <a:gd name="connsiteX14" fmla="*/ 422563 w 1136072"/>
              <a:gd name="connsiteY14" fmla="*/ 633846 h 1073727"/>
              <a:gd name="connsiteX15" fmla="*/ 0 w 1136072"/>
              <a:gd name="connsiteY15" fmla="*/ 1018309 h 107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6072" h="1073727">
                <a:moveTo>
                  <a:pt x="0" y="1018309"/>
                </a:moveTo>
                <a:lnTo>
                  <a:pt x="72736" y="1007918"/>
                </a:lnTo>
                <a:lnTo>
                  <a:pt x="148936" y="959427"/>
                </a:lnTo>
                <a:lnTo>
                  <a:pt x="159327" y="959427"/>
                </a:lnTo>
                <a:lnTo>
                  <a:pt x="169718" y="1011382"/>
                </a:lnTo>
                <a:lnTo>
                  <a:pt x="152400" y="1073727"/>
                </a:lnTo>
                <a:lnTo>
                  <a:pt x="568036" y="689264"/>
                </a:lnTo>
                <a:lnTo>
                  <a:pt x="633845" y="550718"/>
                </a:lnTo>
                <a:lnTo>
                  <a:pt x="751609" y="405246"/>
                </a:lnTo>
                <a:lnTo>
                  <a:pt x="1136072" y="17318"/>
                </a:lnTo>
                <a:lnTo>
                  <a:pt x="1122218" y="0"/>
                </a:lnTo>
                <a:lnTo>
                  <a:pt x="1108363" y="0"/>
                </a:lnTo>
                <a:lnTo>
                  <a:pt x="588818" y="554182"/>
                </a:lnTo>
                <a:lnTo>
                  <a:pt x="484909" y="599209"/>
                </a:lnTo>
                <a:lnTo>
                  <a:pt x="422563" y="633846"/>
                </a:lnTo>
                <a:lnTo>
                  <a:pt x="0" y="1018309"/>
                </a:lnTo>
                <a:close/>
              </a:path>
            </a:pathLst>
          </a:custGeom>
          <a:solidFill>
            <a:schemeClr val="tx2">
              <a:alpha val="38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6487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8" grpId="0" animBg="1"/>
      <p:bldP spid="40" grpId="0" animBg="1"/>
      <p:bldP spid="40" grpId="1" animBg="1"/>
      <p:bldP spid="41" grpId="0" animBg="1"/>
      <p:bldP spid="42" grpId="0" animBg="1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radboudumc">
            <a:extLst>
              <a:ext uri="{FF2B5EF4-FFF2-40B4-BE49-F238E27FC236}">
                <a16:creationId xmlns:a16="http://schemas.microsoft.com/office/drawing/2014/main" xmlns="" id="{AC399DF4-E942-4EB8-A340-9B41A5446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677" b="29794"/>
          <a:stretch/>
        </p:blipFill>
        <p:spPr bwMode="auto">
          <a:xfrm>
            <a:off x="364407" y="843558"/>
            <a:ext cx="319811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university of twente">
            <a:extLst>
              <a:ext uri="{FF2B5EF4-FFF2-40B4-BE49-F238E27FC236}">
                <a16:creationId xmlns:a16="http://schemas.microsoft.com/office/drawing/2014/main" xmlns="" id="{CF2B28B9-651E-4376-8352-8E6C04FAB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9922" y="821532"/>
            <a:ext cx="2576414" cy="128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amsterdam amc">
            <a:extLst>
              <a:ext uri="{FF2B5EF4-FFF2-40B4-BE49-F238E27FC236}">
                <a16:creationId xmlns:a16="http://schemas.microsoft.com/office/drawing/2014/main" xmlns="" id="{0742742F-7BC6-453B-9A72-29CC0B9E3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6277" y="2859782"/>
            <a:ext cx="2970139" cy="50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33BAE304-F911-4F4D-92E7-7E210BC613CA}"/>
              </a:ext>
            </a:extLst>
          </p:cNvPr>
          <p:cNvSpPr txBox="1"/>
          <p:nvPr/>
        </p:nvSpPr>
        <p:spPr>
          <a:xfrm>
            <a:off x="611560" y="1437620"/>
            <a:ext cx="4320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/>
              <a:t>Clinical</a:t>
            </a:r>
            <a:r>
              <a:rPr lang="nl-NL" b="1" dirty="0"/>
              <a:t> </a:t>
            </a:r>
            <a:r>
              <a:rPr lang="nl-NL" b="1" dirty="0" err="1"/>
              <a:t>Neurophysiology</a:t>
            </a:r>
            <a:r>
              <a:rPr lang="nl-NL" b="1" dirty="0"/>
              <a:t> -  </a:t>
            </a:r>
            <a:r>
              <a:rPr lang="nl-NL" b="1" dirty="0" err="1"/>
              <a:t>Neurology</a:t>
            </a:r>
            <a:endParaRPr lang="nl-NL" b="1" dirty="0"/>
          </a:p>
          <a:p>
            <a:r>
              <a:rPr lang="nl-NL" dirty="0"/>
              <a:t>Jeroen van Doorn</a:t>
            </a:r>
          </a:p>
          <a:p>
            <a:r>
              <a:rPr lang="nl-NL" dirty="0" err="1"/>
              <a:t>Nens</a:t>
            </a:r>
            <a:r>
              <a:rPr lang="nl-NL" dirty="0"/>
              <a:t> van Alfen </a:t>
            </a:r>
          </a:p>
          <a:p>
            <a:r>
              <a:rPr lang="nl-NL" dirty="0" err="1"/>
              <a:t>Baziel</a:t>
            </a:r>
            <a:r>
              <a:rPr lang="nl-NL" dirty="0"/>
              <a:t> van Engelen</a:t>
            </a:r>
          </a:p>
          <a:p>
            <a:endParaRPr lang="nl-NL" dirty="0"/>
          </a:p>
          <a:p>
            <a:r>
              <a:rPr lang="nl-NL" b="1" dirty="0" err="1"/>
              <a:t>Neurosurgery</a:t>
            </a:r>
            <a:endParaRPr lang="nl-NL" b="1" dirty="0"/>
          </a:p>
          <a:p>
            <a:r>
              <a:rPr lang="nl-NL" dirty="0" err="1"/>
              <a:t>Erkan</a:t>
            </a:r>
            <a:r>
              <a:rPr lang="nl-NL" dirty="0"/>
              <a:t> Kurt</a:t>
            </a:r>
          </a:p>
          <a:p>
            <a:endParaRPr lang="nl-NL" dirty="0"/>
          </a:p>
          <a:p>
            <a:r>
              <a:rPr lang="nl-NL" b="1" dirty="0"/>
              <a:t>Intensive Care</a:t>
            </a:r>
          </a:p>
          <a:p>
            <a:r>
              <a:rPr lang="nl-NL" dirty="0"/>
              <a:t>Lisanne </a:t>
            </a:r>
            <a:r>
              <a:rPr lang="nl-NL" dirty="0" err="1"/>
              <a:t>Roesthuis</a:t>
            </a:r>
            <a:endParaRPr lang="nl-NL" dirty="0"/>
          </a:p>
          <a:p>
            <a:r>
              <a:rPr lang="nl-NL" dirty="0"/>
              <a:t>Hans van der Hoeven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428FCC92-0E7D-4DAE-8E52-61AE6C9B64F8}"/>
              </a:ext>
            </a:extLst>
          </p:cNvPr>
          <p:cNvSpPr txBox="1"/>
          <p:nvPr/>
        </p:nvSpPr>
        <p:spPr>
          <a:xfrm>
            <a:off x="5262314" y="1936188"/>
            <a:ext cx="3198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Eline </a:t>
            </a:r>
            <a:r>
              <a:rPr lang="nl-NL" dirty="0" err="1"/>
              <a:t>Oppersma</a:t>
            </a:r>
            <a:endParaRPr lang="nl-NL" dirty="0"/>
          </a:p>
          <a:p>
            <a:r>
              <a:rPr lang="nl-NL" dirty="0"/>
              <a:t>Peter Veltink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55964E1C-1A72-49AA-A4A7-20733E4F9BB6}"/>
              </a:ext>
            </a:extLst>
          </p:cNvPr>
          <p:cNvSpPr txBox="1"/>
          <p:nvPr/>
        </p:nvSpPr>
        <p:spPr>
          <a:xfrm>
            <a:off x="5262314" y="3448007"/>
            <a:ext cx="3198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Leo </a:t>
            </a:r>
            <a:r>
              <a:rPr lang="nl-NL" dirty="0" err="1"/>
              <a:t>Heunks</a:t>
            </a:r>
            <a:endParaRPr lang="nl-N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G:\5. Congressen\TiiM 2019\Interview LAD magazine.png"/>
          <p:cNvPicPr>
            <a:picLocks noChangeAspect="1" noChangeArrowheads="1"/>
          </p:cNvPicPr>
          <p:nvPr/>
        </p:nvPicPr>
        <p:blipFill>
          <a:blip r:embed="rId3" cstate="print"/>
          <a:srcRect l="4531" r="50743" b="44493"/>
          <a:stretch>
            <a:fillRect/>
          </a:stretch>
        </p:blipFill>
        <p:spPr bwMode="auto">
          <a:xfrm>
            <a:off x="0" y="2042293"/>
            <a:ext cx="3203850" cy="2520281"/>
          </a:xfrm>
          <a:prstGeom prst="rect">
            <a:avLst/>
          </a:prstGeom>
          <a:noFill/>
        </p:spPr>
      </p:pic>
      <p:pic>
        <p:nvPicPr>
          <p:cNvPr id="28678" name="Picture 6" descr="https://www.nvvtg.nl/wp-content/uploads/2019/01/DSC01288_wb-1140x85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35847"/>
            <a:ext cx="2276872" cy="1707654"/>
          </a:xfrm>
          <a:prstGeom prst="rect">
            <a:avLst/>
          </a:prstGeom>
          <a:noFill/>
        </p:spPr>
      </p:pic>
      <p:pic>
        <p:nvPicPr>
          <p:cNvPr id="28680" name="Picture 8" descr="https://www.nvvtg.nl/wp-content/uploads/2018/10/Marleen-Tjepkema_fu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923678"/>
            <a:ext cx="2808312" cy="1869633"/>
          </a:xfrm>
          <a:prstGeom prst="rect">
            <a:avLst/>
          </a:prstGeom>
          <a:noFill/>
        </p:spPr>
      </p:pic>
      <p:pic>
        <p:nvPicPr>
          <p:cNvPr id="28682" name="Picture 10" descr="Afbeeldingsresultaat voor technisch geneeskundi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0"/>
            <a:ext cx="2915816" cy="2094529"/>
          </a:xfrm>
          <a:prstGeom prst="rect">
            <a:avLst/>
          </a:prstGeom>
          <a:noFill/>
        </p:spPr>
      </p:pic>
      <p:pic>
        <p:nvPicPr>
          <p:cNvPr id="28684" name="Picture 12" descr="Afbeeldingsresultaat voor technisch geneeskundi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76872" y="3415308"/>
            <a:ext cx="4829808" cy="1728192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0" cstate="print"/>
          <a:srcRect l="50301" r="25787"/>
          <a:stretch>
            <a:fillRect/>
          </a:stretch>
        </p:blipFill>
        <p:spPr bwMode="auto">
          <a:xfrm>
            <a:off x="7103392" y="1264341"/>
            <a:ext cx="2051720" cy="387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Sneller ontwennen van de beademing door diafragma diagnostiek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8064" y="0"/>
            <a:ext cx="3995936" cy="1997968"/>
          </a:xfrm>
          <a:prstGeom prst="rect">
            <a:avLst/>
          </a:prstGeom>
          <a:noFill/>
        </p:spPr>
      </p:pic>
      <p:pic>
        <p:nvPicPr>
          <p:cNvPr id="28676" name="Picture 4" descr="https://www.nvvtg.nl/wp-content/uploads/2018/11/ASA_6938-1140x171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15816" y="0"/>
            <a:ext cx="2276872" cy="3415308"/>
          </a:xfrm>
          <a:prstGeom prst="rect">
            <a:avLst/>
          </a:prstGeom>
          <a:noFill/>
        </p:spPr>
      </p:pic>
      <p:pic>
        <p:nvPicPr>
          <p:cNvPr id="16" name="Picture 2" descr="Afbeeldingsresultaat voor joep kraeima"/>
          <p:cNvPicPr>
            <a:picLocks noChangeAspect="1" noChangeArrowheads="1"/>
          </p:cNvPicPr>
          <p:nvPr/>
        </p:nvPicPr>
        <p:blipFill>
          <a:blip r:embed="rId13" cstate="print"/>
          <a:srcRect l="26853" r="45168"/>
          <a:stretch>
            <a:fillRect/>
          </a:stretch>
        </p:blipFill>
        <p:spPr bwMode="auto">
          <a:xfrm>
            <a:off x="0" y="0"/>
            <a:ext cx="1339850" cy="2095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tiim-conference.nl/wp-content/gallery-bank/original-images/0DSC9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Innovate</a:t>
            </a:r>
            <a:endParaRPr lang="nl-NL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2224784"/>
          </a:xfrm>
        </p:spPr>
        <p:txBody>
          <a:bodyPr/>
          <a:lstStyle/>
          <a:p>
            <a:endParaRPr lang="nl-NL" dirty="0"/>
          </a:p>
          <a:p>
            <a:r>
              <a:rPr lang="nl-NL" sz="3600" dirty="0" err="1"/>
              <a:t>Neurally</a:t>
            </a:r>
            <a:r>
              <a:rPr lang="nl-NL" sz="3600" dirty="0"/>
              <a:t> </a:t>
            </a:r>
            <a:r>
              <a:rPr lang="nl-NL" sz="3600" dirty="0" err="1"/>
              <a:t>controlled</a:t>
            </a:r>
            <a:r>
              <a:rPr lang="nl-NL" sz="3600" dirty="0"/>
              <a:t> </a:t>
            </a:r>
            <a:r>
              <a:rPr lang="nl-NL" sz="3600" dirty="0" err="1"/>
              <a:t>diaphragm</a:t>
            </a:r>
            <a:r>
              <a:rPr lang="nl-NL" sz="3600" dirty="0"/>
              <a:t> </a:t>
            </a:r>
            <a:r>
              <a:rPr lang="nl-NL" sz="3600" dirty="0" err="1"/>
              <a:t>pacing</a:t>
            </a:r>
            <a:endParaRPr lang="nl-NL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24000" y1="19616" x2="24000" y2="19616"/>
                        <a14:foregroundMark x1="25789" y1="15565" x2="25789" y2="15565"/>
                        <a14:foregroundMark x1="78421" y1="69723" x2="78421" y2="69723"/>
                        <a14:foregroundMark x1="78000" y1="72708" x2="78000" y2="72708"/>
                        <a14:foregroundMark x1="77684" y1="75693" x2="77684" y2="75693"/>
                        <a14:backgroundMark x1="78316" y1="69723" x2="78316" y2="69723"/>
                        <a14:backgroundMark x1="78000" y1="72708" x2="78000" y2="72708"/>
                        <a14:backgroundMark x1="77579" y1="75906" x2="77579" y2="7590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84584" y="-26147"/>
            <a:ext cx="10513168" cy="519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31097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umcfs080\ICuser$\Z192149\5. Congressen\TiiM 2019\turbo-vouch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87946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Implement</a:t>
            </a:r>
            <a:r>
              <a:rPr lang="nl-NL" dirty="0"/>
              <a:t> &amp; Impact</a:t>
            </a: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2224784"/>
          </a:xfrm>
        </p:spPr>
        <p:txBody>
          <a:bodyPr/>
          <a:lstStyle/>
          <a:p>
            <a:endParaRPr lang="nl-NL" dirty="0"/>
          </a:p>
          <a:p>
            <a:r>
              <a:rPr lang="nl-NL" sz="3600" dirty="0" err="1"/>
              <a:t>Diaphragm</a:t>
            </a:r>
            <a:r>
              <a:rPr lang="nl-NL" sz="3600" dirty="0"/>
              <a:t> </a:t>
            </a:r>
            <a:r>
              <a:rPr lang="nl-NL" sz="3600" dirty="0" err="1"/>
              <a:t>dysfunction</a:t>
            </a:r>
            <a:r>
              <a:rPr lang="nl-NL" sz="3600" dirty="0"/>
              <a:t> in </a:t>
            </a:r>
            <a:r>
              <a:rPr lang="nl-NL" sz="3600" dirty="0" err="1"/>
              <a:t>critically</a:t>
            </a:r>
            <a:r>
              <a:rPr lang="nl-NL" sz="3600" dirty="0"/>
              <a:t> </a:t>
            </a:r>
            <a:r>
              <a:rPr lang="nl-NL" sz="3600" dirty="0" err="1"/>
              <a:t>ill</a:t>
            </a:r>
            <a:r>
              <a:rPr lang="nl-NL" sz="3600" dirty="0"/>
              <a:t> </a:t>
            </a:r>
            <a:r>
              <a:rPr lang="nl-NL" sz="3600" dirty="0" err="1"/>
              <a:t>patients</a:t>
            </a:r>
            <a:endParaRPr lang="nl-NL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96C0BF-588F-4C7C-A48A-C8DBAB27C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6968"/>
          <a:stretch>
            <a:fillRect/>
          </a:stretch>
        </p:blipFill>
        <p:spPr bwMode="auto">
          <a:xfrm>
            <a:off x="4644008" y="1019542"/>
            <a:ext cx="3960440" cy="306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591FE7C7-8CE2-42EB-9302-39534502D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6625" y="294948"/>
            <a:ext cx="1809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9">
            <a:extLst>
              <a:ext uri="{FF2B5EF4-FFF2-40B4-BE49-F238E27FC236}">
                <a16:creationId xmlns:a16="http://schemas.microsoft.com/office/drawing/2014/main" xmlns="" id="{401DEDDA-226F-406F-AB3F-1548B253CCEC}"/>
              </a:ext>
            </a:extLst>
          </p:cNvPr>
          <p:cNvSpPr txBox="1"/>
          <p:nvPr/>
        </p:nvSpPr>
        <p:spPr>
          <a:xfrm>
            <a:off x="6353150" y="851143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latex balloon</a:t>
            </a:r>
          </a:p>
        </p:txBody>
      </p:sp>
      <p:sp>
        <p:nvSpPr>
          <p:cNvPr id="7" name="Tekstvak 10">
            <a:extLst>
              <a:ext uri="{FF2B5EF4-FFF2-40B4-BE49-F238E27FC236}">
                <a16:creationId xmlns:a16="http://schemas.microsoft.com/office/drawing/2014/main" xmlns="" id="{07F67233-E8B5-4C32-BD30-025C28F91071}"/>
              </a:ext>
            </a:extLst>
          </p:cNvPr>
          <p:cNvSpPr txBox="1"/>
          <p:nvPr/>
        </p:nvSpPr>
        <p:spPr>
          <a:xfrm>
            <a:off x="6343625" y="4140269"/>
            <a:ext cx="14401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latex balloon</a:t>
            </a:r>
          </a:p>
        </p:txBody>
      </p:sp>
      <p:sp>
        <p:nvSpPr>
          <p:cNvPr id="8" name="Tekstvak 11">
            <a:extLst>
              <a:ext uri="{FF2B5EF4-FFF2-40B4-BE49-F238E27FC236}">
                <a16:creationId xmlns:a16="http://schemas.microsoft.com/office/drawing/2014/main" xmlns="" id="{FEF420D5-246E-47B6-AFCC-D8308C6D79EA}"/>
              </a:ext>
            </a:extLst>
          </p:cNvPr>
          <p:cNvSpPr txBox="1"/>
          <p:nvPr/>
        </p:nvSpPr>
        <p:spPr>
          <a:xfrm>
            <a:off x="6588224" y="2950249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9 electrodes </a:t>
            </a:r>
          </a:p>
        </p:txBody>
      </p:sp>
      <p:sp>
        <p:nvSpPr>
          <p:cNvPr id="9" name="Rechteraccolade 8">
            <a:extLst>
              <a:ext uri="{FF2B5EF4-FFF2-40B4-BE49-F238E27FC236}">
                <a16:creationId xmlns:a16="http://schemas.microsoft.com/office/drawing/2014/main" xmlns="" id="{00E84FFB-F629-4253-932E-60F12BE30FF4}"/>
              </a:ext>
            </a:extLst>
          </p:cNvPr>
          <p:cNvSpPr/>
          <p:nvPr/>
        </p:nvSpPr>
        <p:spPr>
          <a:xfrm>
            <a:off x="6444208" y="2459702"/>
            <a:ext cx="133325" cy="126340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" name="Picture 4" descr="http://en.academic.ru/pictures/enwiki/71/Gray391.png">
            <a:extLst>
              <a:ext uri="{FF2B5EF4-FFF2-40B4-BE49-F238E27FC236}">
                <a16:creationId xmlns:a16="http://schemas.microsoft.com/office/drawing/2014/main" xmlns="" id="{BBB04734-0553-4844-86E8-5B0682A57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5068" y="1608570"/>
            <a:ext cx="2561342" cy="2262518"/>
          </a:xfrm>
          <a:prstGeom prst="rect">
            <a:avLst/>
          </a:prstGeom>
          <a:noFill/>
        </p:spPr>
      </p:pic>
      <p:sp>
        <p:nvSpPr>
          <p:cNvPr id="17" name="Ovaal 16">
            <a:extLst>
              <a:ext uri="{FF2B5EF4-FFF2-40B4-BE49-F238E27FC236}">
                <a16:creationId xmlns:a16="http://schemas.microsoft.com/office/drawing/2014/main" xmlns="" id="{8E6F2003-9F22-40FC-8B71-204990F95DAE}"/>
              </a:ext>
            </a:extLst>
          </p:cNvPr>
          <p:cNvSpPr/>
          <p:nvPr/>
        </p:nvSpPr>
        <p:spPr>
          <a:xfrm>
            <a:off x="2214170" y="2426058"/>
            <a:ext cx="216024" cy="21602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xmlns="" id="{797B9BAB-269F-4CC2-823B-E75FF6F39FDE}"/>
              </a:ext>
            </a:extLst>
          </p:cNvPr>
          <p:cNvSpPr/>
          <p:nvPr/>
        </p:nvSpPr>
        <p:spPr>
          <a:xfrm>
            <a:off x="7697588" y="2914375"/>
            <a:ext cx="652743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EMG</a:t>
            </a:r>
            <a:endParaRPr lang="en-US" sz="1600" dirty="0"/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xmlns="" id="{13BB034F-5AFC-46C6-B88B-C9ECAC1A8D0B}"/>
              </a:ext>
            </a:extLst>
          </p:cNvPr>
          <p:cNvCxnSpPr/>
          <p:nvPr/>
        </p:nvCxnSpPr>
        <p:spPr>
          <a:xfrm flipV="1">
            <a:off x="7462586" y="3078490"/>
            <a:ext cx="307731" cy="9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5270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B8F821C-F1FF-4937-B53E-117B05ED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9DFD76BA-5FFA-411B-8B81-887CD6550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134" y="-945727"/>
            <a:ext cx="9155384" cy="6469805"/>
          </a:xfrm>
        </p:spPr>
      </p:pic>
    </p:spTree>
    <p:extLst>
      <p:ext uri="{BB962C8B-B14F-4D97-AF65-F5344CB8AC3E}">
        <p14:creationId xmlns:p14="http://schemas.microsoft.com/office/powerpoint/2010/main" xmlns="" val="127211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Implement</a:t>
            </a:r>
            <a:r>
              <a:rPr lang="nl-NL" dirty="0"/>
              <a:t> &amp; Impact</a:t>
            </a: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2224784"/>
          </a:xfrm>
        </p:spPr>
        <p:txBody>
          <a:bodyPr/>
          <a:lstStyle/>
          <a:p>
            <a:endParaRPr lang="nl-NL" dirty="0"/>
          </a:p>
          <a:p>
            <a:r>
              <a:rPr lang="nl-NL" sz="3600" dirty="0" err="1"/>
              <a:t>Intra-operative</a:t>
            </a:r>
            <a:r>
              <a:rPr lang="nl-NL" sz="3600" dirty="0"/>
              <a:t> </a:t>
            </a:r>
            <a:r>
              <a:rPr lang="nl-NL" sz="3600" dirty="0" err="1"/>
              <a:t>neuromonitoring</a:t>
            </a:r>
            <a:endParaRPr lang="nl-NL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e 16x9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16x9</Template>
  <TotalTime>890</TotalTime>
  <Words>85</Words>
  <Application>Microsoft Office PowerPoint</Application>
  <PresentationFormat>Diavoorstelling (16:9)</PresentationFormat>
  <Paragraphs>46</Paragraphs>
  <Slides>13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Presentatie 16x9</vt:lpstr>
      <vt:lpstr>Technical Physician at work</vt:lpstr>
      <vt:lpstr>Dia 2</vt:lpstr>
      <vt:lpstr>Innovate</vt:lpstr>
      <vt:lpstr>Dia 4</vt:lpstr>
      <vt:lpstr>Dia 5</vt:lpstr>
      <vt:lpstr>Implement &amp; Impact</vt:lpstr>
      <vt:lpstr>Dia 7</vt:lpstr>
      <vt:lpstr>Dia 8</vt:lpstr>
      <vt:lpstr>Implement &amp; Impact</vt:lpstr>
      <vt:lpstr>Dia 10</vt:lpstr>
      <vt:lpstr>Dia 11</vt:lpstr>
      <vt:lpstr>Dia 12</vt:lpstr>
      <vt:lpstr>Dia 13</vt:lpstr>
    </vt:vector>
  </TitlesOfParts>
  <Company>UMC St Radboud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 Years of Technical Physician</dc:title>
  <dc:creator>Jonne Doorduin</dc:creator>
  <dc:description>versie 1.0</dc:description>
  <cp:lastModifiedBy>Jonne Doorduin</cp:lastModifiedBy>
  <cp:revision>76</cp:revision>
  <dcterms:created xsi:type="dcterms:W3CDTF">2019-06-04T10:06:20Z</dcterms:created>
  <dcterms:modified xsi:type="dcterms:W3CDTF">2019-06-14T07:23:56Z</dcterms:modified>
  <cp:category>Huisstijl</cp:category>
</cp:coreProperties>
</file>